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47" r:id="rId3"/>
    <p:sldId id="271" r:id="rId4"/>
    <p:sldId id="333" r:id="rId5"/>
    <p:sldId id="318" r:id="rId6"/>
    <p:sldId id="272" r:id="rId7"/>
    <p:sldId id="319" r:id="rId8"/>
    <p:sldId id="334" r:id="rId9"/>
    <p:sldId id="273" r:id="rId10"/>
    <p:sldId id="274" r:id="rId11"/>
    <p:sldId id="320" r:id="rId12"/>
    <p:sldId id="321" r:id="rId13"/>
    <p:sldId id="322" r:id="rId14"/>
    <p:sldId id="335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275" r:id="rId37"/>
    <p:sldId id="348" r:id="rId38"/>
    <p:sldId id="276" r:id="rId39"/>
    <p:sldId id="354" r:id="rId40"/>
    <p:sldId id="349" r:id="rId41"/>
    <p:sldId id="277" r:id="rId42"/>
    <p:sldId id="350" r:id="rId43"/>
    <p:sldId id="278" r:id="rId44"/>
    <p:sldId id="279" r:id="rId45"/>
    <p:sldId id="351" r:id="rId46"/>
    <p:sldId id="356" r:id="rId47"/>
    <p:sldId id="280" r:id="rId48"/>
    <p:sldId id="281" r:id="rId49"/>
    <p:sldId id="352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353" r:id="rId58"/>
    <p:sldId id="355" r:id="rId59"/>
    <p:sldId id="357" r:id="rId60"/>
    <p:sldId id="358" r:id="rId61"/>
    <p:sldId id="359" r:id="rId62"/>
    <p:sldId id="291" r:id="rId63"/>
    <p:sldId id="360" r:id="rId64"/>
    <p:sldId id="361" r:id="rId65"/>
    <p:sldId id="289" r:id="rId66"/>
    <p:sldId id="290" r:id="rId67"/>
    <p:sldId id="292" r:id="rId68"/>
    <p:sldId id="293" r:id="rId69"/>
    <p:sldId id="294" r:id="rId70"/>
    <p:sldId id="295" r:id="rId71"/>
    <p:sldId id="362" r:id="rId72"/>
    <p:sldId id="363" r:id="rId73"/>
    <p:sldId id="364" r:id="rId74"/>
    <p:sldId id="372" r:id="rId75"/>
    <p:sldId id="386" r:id="rId76"/>
    <p:sldId id="387" r:id="rId77"/>
    <p:sldId id="373" r:id="rId78"/>
    <p:sldId id="374" r:id="rId79"/>
    <p:sldId id="375" r:id="rId80"/>
    <p:sldId id="365" r:id="rId81"/>
    <p:sldId id="366" r:id="rId82"/>
    <p:sldId id="367" r:id="rId83"/>
    <p:sldId id="296" r:id="rId84"/>
    <p:sldId id="297" r:id="rId85"/>
    <p:sldId id="298" r:id="rId86"/>
    <p:sldId id="368" r:id="rId87"/>
    <p:sldId id="388" r:id="rId88"/>
    <p:sldId id="369" r:id="rId89"/>
    <p:sldId id="370" r:id="rId90"/>
    <p:sldId id="376" r:id="rId91"/>
    <p:sldId id="299" r:id="rId92"/>
    <p:sldId id="300" r:id="rId93"/>
    <p:sldId id="301" r:id="rId94"/>
    <p:sldId id="302" r:id="rId95"/>
    <p:sldId id="377" r:id="rId96"/>
    <p:sldId id="378" r:id="rId97"/>
    <p:sldId id="371" r:id="rId98"/>
    <p:sldId id="303" r:id="rId99"/>
    <p:sldId id="379" r:id="rId100"/>
    <p:sldId id="380" r:id="rId101"/>
    <p:sldId id="390" r:id="rId102"/>
    <p:sldId id="391" r:id="rId103"/>
    <p:sldId id="389" r:id="rId104"/>
    <p:sldId id="381" r:id="rId105"/>
    <p:sldId id="392" r:id="rId106"/>
    <p:sldId id="393" r:id="rId107"/>
    <p:sldId id="394" r:id="rId108"/>
    <p:sldId id="304" r:id="rId109"/>
    <p:sldId id="305" r:id="rId110"/>
    <p:sldId id="306" r:id="rId111"/>
    <p:sldId id="307" r:id="rId112"/>
    <p:sldId id="308" r:id="rId113"/>
    <p:sldId id="309" r:id="rId114"/>
    <p:sldId id="310" r:id="rId115"/>
    <p:sldId id="311" r:id="rId116"/>
    <p:sldId id="312" r:id="rId117"/>
    <p:sldId id="313" r:id="rId118"/>
    <p:sldId id="314" r:id="rId119"/>
    <p:sldId id="315" r:id="rId120"/>
    <p:sldId id="316" r:id="rId121"/>
    <p:sldId id="382" r:id="rId122"/>
    <p:sldId id="383" r:id="rId123"/>
    <p:sldId id="384" r:id="rId124"/>
    <p:sldId id="385" r:id="rId125"/>
    <p:sldId id="317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FE185215-8376-45B7-9264-443EA7E08CC2}"/>
    <pc:docChg chg="undo custSel addSld modSld sldOrd">
      <pc:chgData name="Viet Anh Nguyen" userId="b95f61ff061388d5" providerId="LiveId" clId="{FE185215-8376-45B7-9264-443EA7E08CC2}" dt="2022-02-16T09:35:24.217" v="7717"/>
      <pc:docMkLst>
        <pc:docMk/>
      </pc:docMkLst>
      <pc:sldChg chg="addSp delSp add mod">
        <pc:chgData name="Viet Anh Nguyen" userId="b95f61ff061388d5" providerId="LiveId" clId="{FE185215-8376-45B7-9264-443EA7E08CC2}" dt="2022-02-11T06:08:14.555" v="65"/>
        <pc:sldMkLst>
          <pc:docMk/>
          <pc:sldMk cId="0" sldId="270"/>
        </pc:sldMkLst>
        <pc:inkChg chg="add del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2" creationId="{D4A34A31-AAAB-4E5B-A1C6-E9A6C5D27A5C}"/>
          </ac:inkMkLst>
        </pc:inkChg>
        <pc:inkChg chg="add del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3" creationId="{53BEF95E-57A2-4CE0-85DE-DE721881B747}"/>
          </ac:inkMkLst>
        </pc:inkChg>
        <pc:inkChg chg="add del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4" creationId="{A792BF9B-C0AB-4748-9BC0-101D13EF0B4B}"/>
          </ac:inkMkLst>
        </pc:inkChg>
        <pc:inkChg chg="add del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5" creationId="{CC960AAD-0CD9-49DE-8026-034392887661}"/>
          </ac:inkMkLst>
        </pc:inkChg>
        <pc:inkChg chg="add del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6" creationId="{5C3135E0-9554-4845-BAFF-9A2DF5B3CD70}"/>
          </ac:inkMkLst>
        </pc:inkChg>
        <pc:inkChg chg="add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7" creationId="{CF736F75-F856-4727-A25A-0DCCB3636B29}"/>
          </ac:inkMkLst>
        </pc:inkChg>
        <pc:inkChg chg="add">
          <ac:chgData name="Viet Anh Nguyen" userId="b95f61ff061388d5" providerId="LiveId" clId="{FE185215-8376-45B7-9264-443EA7E08CC2}" dt="2022-02-11T06:05:56.119" v="6"/>
          <ac:inkMkLst>
            <pc:docMk/>
            <pc:sldMk cId="0" sldId="270"/>
            <ac:inkMk id="8" creationId="{30CD412F-280C-48E2-9AFC-2B2EA8AB6A56}"/>
          </ac:inkMkLst>
        </pc:inkChg>
        <pc:inkChg chg="add del">
          <ac:chgData name="Viet Anh Nguyen" userId="b95f61ff061388d5" providerId="LiveId" clId="{FE185215-8376-45B7-9264-443EA7E08CC2}" dt="2022-02-11T06:05:56.663" v="9"/>
          <ac:inkMkLst>
            <pc:docMk/>
            <pc:sldMk cId="0" sldId="270"/>
            <ac:inkMk id="9" creationId="{E52CD1B6-D273-4C85-956B-A55A7B69AE0A}"/>
          </ac:inkMkLst>
        </pc:inkChg>
        <pc:inkChg chg="add del">
          <ac:chgData name="Viet Anh Nguyen" userId="b95f61ff061388d5" providerId="LiveId" clId="{FE185215-8376-45B7-9264-443EA7E08CC2}" dt="2022-02-11T06:05:56.663" v="9"/>
          <ac:inkMkLst>
            <pc:docMk/>
            <pc:sldMk cId="0" sldId="270"/>
            <ac:inkMk id="10" creationId="{DB349C57-BB51-4D39-BF30-4A385AC9C043}"/>
          </ac:inkMkLst>
        </pc:inkChg>
        <pc:inkChg chg="add">
          <ac:chgData name="Viet Anh Nguyen" userId="b95f61ff061388d5" providerId="LiveId" clId="{FE185215-8376-45B7-9264-443EA7E08CC2}" dt="2022-02-11T06:05:56.663" v="9"/>
          <ac:inkMkLst>
            <pc:docMk/>
            <pc:sldMk cId="0" sldId="270"/>
            <ac:inkMk id="11" creationId="{130D2CBE-13B4-43D2-BC52-B07C13DBC1D4}"/>
          </ac:inkMkLst>
        </pc:inkChg>
        <pc:inkChg chg="add del">
          <ac:chgData name="Viet Anh Nguyen" userId="b95f61ff061388d5" providerId="LiveId" clId="{FE185215-8376-45B7-9264-443EA7E08CC2}" dt="2022-02-11T06:05:57.956" v="13"/>
          <ac:inkMkLst>
            <pc:docMk/>
            <pc:sldMk cId="0" sldId="270"/>
            <ac:inkMk id="12" creationId="{A292E13B-68BD-470E-9155-516D5A977F75}"/>
          </ac:inkMkLst>
        </pc:inkChg>
        <pc:inkChg chg="add del">
          <ac:chgData name="Viet Anh Nguyen" userId="b95f61ff061388d5" providerId="LiveId" clId="{FE185215-8376-45B7-9264-443EA7E08CC2}" dt="2022-02-11T06:05:57.956" v="13"/>
          <ac:inkMkLst>
            <pc:docMk/>
            <pc:sldMk cId="0" sldId="270"/>
            <ac:inkMk id="13" creationId="{8439FE89-9994-433C-B277-6A660DCB5E36}"/>
          </ac:inkMkLst>
        </pc:inkChg>
        <pc:inkChg chg="add del">
          <ac:chgData name="Viet Anh Nguyen" userId="b95f61ff061388d5" providerId="LiveId" clId="{FE185215-8376-45B7-9264-443EA7E08CC2}" dt="2022-02-11T06:05:57.956" v="13"/>
          <ac:inkMkLst>
            <pc:docMk/>
            <pc:sldMk cId="0" sldId="270"/>
            <ac:inkMk id="14" creationId="{112CB234-D6DE-435B-BC87-B0B1391EB220}"/>
          </ac:inkMkLst>
        </pc:inkChg>
        <pc:inkChg chg="add">
          <ac:chgData name="Viet Anh Nguyen" userId="b95f61ff061388d5" providerId="LiveId" clId="{FE185215-8376-45B7-9264-443EA7E08CC2}" dt="2022-02-11T06:05:57.956" v="13"/>
          <ac:inkMkLst>
            <pc:docMk/>
            <pc:sldMk cId="0" sldId="270"/>
            <ac:inkMk id="15" creationId="{FD90732D-AF39-4465-AEE4-62FEBB038E8A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16" creationId="{3DDC82A0-7B6E-4E85-AA48-6D5A2725A730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17" creationId="{F00E9185-1A07-46EB-A537-D7B7CCA530CE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18" creationId="{E891BEED-13A0-4026-B933-71535D99BF9A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19" creationId="{7A5CA33B-499B-444E-A6EE-B0BC96FFCE5C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20" creationId="{8CE1E328-B522-4B60-AC3E-2E757E7F681E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21" creationId="{E37D6E5D-4169-4853-A88C-1F73CE0BE7D8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22" creationId="{881F3B7F-54E0-45C6-9C9B-BE2DA5F36A30}"/>
          </ac:inkMkLst>
        </pc:inkChg>
        <pc:inkChg chg="add del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23" creationId="{B5A28591-1963-40DD-9361-8E545D7D0D11}"/>
          </ac:inkMkLst>
        </pc:inkChg>
        <pc:inkChg chg="add">
          <ac:chgData name="Viet Anh Nguyen" userId="b95f61ff061388d5" providerId="LiveId" clId="{FE185215-8376-45B7-9264-443EA7E08CC2}" dt="2022-02-11T06:06:02.370" v="22"/>
          <ac:inkMkLst>
            <pc:docMk/>
            <pc:sldMk cId="0" sldId="270"/>
            <ac:inkMk id="24" creationId="{B5C458C8-D07E-4D55-91B0-AD8559E54A46}"/>
          </ac:inkMkLst>
        </pc:inkChg>
        <pc:inkChg chg="add del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25" creationId="{7BDADF50-B24D-4C67-8E85-55F4B4056C08}"/>
          </ac:inkMkLst>
        </pc:inkChg>
        <pc:inkChg chg="add del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26" creationId="{C61BC24F-1ED9-4C4A-B880-240EE5BB50F2}"/>
          </ac:inkMkLst>
        </pc:inkChg>
        <pc:inkChg chg="add del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27" creationId="{2535412E-08BF-4468-9C0E-218C1B07FECF}"/>
          </ac:inkMkLst>
        </pc:inkChg>
        <pc:inkChg chg="add del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28" creationId="{04C23815-6A51-40CC-96F9-B2F5E1C88F07}"/>
          </ac:inkMkLst>
        </pc:inkChg>
        <pc:inkChg chg="add del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29" creationId="{0F54DD33-4434-4163-A6C5-E5C93675FF36}"/>
          </ac:inkMkLst>
        </pc:inkChg>
        <pc:inkChg chg="add del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30" creationId="{CBB518C3-297B-45F8-8DD4-A0FDF7F9E96B}"/>
          </ac:inkMkLst>
        </pc:inkChg>
        <pc:inkChg chg="add">
          <ac:chgData name="Viet Anh Nguyen" userId="b95f61ff061388d5" providerId="LiveId" clId="{FE185215-8376-45B7-9264-443EA7E08CC2}" dt="2022-02-11T06:06:06.866" v="29"/>
          <ac:inkMkLst>
            <pc:docMk/>
            <pc:sldMk cId="0" sldId="270"/>
            <ac:inkMk id="31" creationId="{D2B9AFD9-B142-471A-B0EA-CDDC16F4B9B6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28" creationId="{112B1CAE-0214-44D3-9E74-96B823293420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34" creationId="{FDD82655-02F9-4BA5-A621-864947C3E850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35" creationId="{EA883D21-3328-404B-94C5-3573741BEFAF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36" creationId="{658139CC-E500-4B75-9303-F7EAEA5554C4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37" creationId="{B2CA0FB7-514F-4264-B7F5-21FAF70C805B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38" creationId="{897CD6AF-7CBD-4DBA-918A-449CF36617A6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39" creationId="{871C2084-EEE6-44D8-9A6F-58EE749D8C65}"/>
          </ac:inkMkLst>
        </pc:inkChg>
        <pc:inkChg chg="add del">
          <ac:chgData name="Viet Anh Nguyen" userId="b95f61ff061388d5" providerId="LiveId" clId="{FE185215-8376-45B7-9264-443EA7E08CC2}" dt="2022-02-11T06:08:00.098" v="38"/>
          <ac:inkMkLst>
            <pc:docMk/>
            <pc:sldMk cId="0" sldId="270"/>
            <ac:inkMk id="140" creationId="{293AE6A7-D8D5-4392-868D-F16D9C38DF1C}"/>
          </ac:inkMkLst>
        </pc:inkChg>
        <pc:inkChg chg="add del">
          <ac:chgData name="Viet Anh Nguyen" userId="b95f61ff061388d5" providerId="LiveId" clId="{FE185215-8376-45B7-9264-443EA7E08CC2}" dt="2022-02-11T06:08:01.050" v="40"/>
          <ac:inkMkLst>
            <pc:docMk/>
            <pc:sldMk cId="0" sldId="270"/>
            <ac:inkMk id="141" creationId="{369C9FB1-B39C-45F8-AB47-BF10A1FC488E}"/>
          </ac:inkMkLst>
        </pc:inkChg>
        <pc:inkChg chg="add del">
          <ac:chgData name="Viet Anh Nguyen" userId="b95f61ff061388d5" providerId="LiveId" clId="{FE185215-8376-45B7-9264-443EA7E08CC2}" dt="2022-02-11T06:08:01.050" v="40"/>
          <ac:inkMkLst>
            <pc:docMk/>
            <pc:sldMk cId="0" sldId="270"/>
            <ac:inkMk id="142" creationId="{67C3E42E-6553-4F3D-8C9C-302A6FCB9E67}"/>
          </ac:inkMkLst>
        </pc:inkChg>
        <pc:inkChg chg="add">
          <ac:chgData name="Viet Anh Nguyen" userId="b95f61ff061388d5" providerId="LiveId" clId="{FE185215-8376-45B7-9264-443EA7E08CC2}" dt="2022-02-11T06:08:01.050" v="40"/>
          <ac:inkMkLst>
            <pc:docMk/>
            <pc:sldMk cId="0" sldId="270"/>
            <ac:inkMk id="143" creationId="{962B6C27-4098-44C5-8517-43322B2B2E10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44" creationId="{7651FC1E-EFE5-41D7-9206-CE589D05CD3F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45" creationId="{F450B8E8-3726-4B7B-9238-F4537667021B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46" creationId="{DD5F6251-2070-4205-A699-315DF3EB269D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47" creationId="{876B2019-6D3F-4BDB-9565-B8BED376D0F4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48" creationId="{4E94DA9B-01B3-48E4-8433-865AF3A5A108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49" creationId="{5D9E1FA1-F25B-45C2-8765-8D9978A07ED2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0" creationId="{E15CDF01-C6A0-4F95-91CE-BC010A792749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1" creationId="{D526BAC3-6AB1-4C7C-B711-D5862F552050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2" creationId="{E80C65B6-907A-41B6-9C5A-A7D9F46FD4F8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3" creationId="{60BCE668-CA5B-4303-B792-9F475340AF9F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4" creationId="{8079CFE1-578C-4A34-8C5D-413B7ACB3C13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5" creationId="{C9E44786-8EAC-4E1A-9985-2AE059DA2B65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6" creationId="{51596C43-4B57-4BE0-A608-AB89865085F2}"/>
          </ac:inkMkLst>
        </pc:inkChg>
        <pc:inkChg chg="add del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7" creationId="{B1A97B81-207B-4A04-8569-95749EE569A2}"/>
          </ac:inkMkLst>
        </pc:inkChg>
        <pc:inkChg chg="add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8" creationId="{4386838D-63F1-4D31-963B-098688B1069D}"/>
          </ac:inkMkLst>
        </pc:inkChg>
        <pc:inkChg chg="add">
          <ac:chgData name="Viet Anh Nguyen" userId="b95f61ff061388d5" providerId="LiveId" clId="{FE185215-8376-45B7-9264-443EA7E08CC2}" dt="2022-02-11T06:08:09.624" v="55"/>
          <ac:inkMkLst>
            <pc:docMk/>
            <pc:sldMk cId="0" sldId="270"/>
            <ac:inkMk id="159" creationId="{4AF3A532-DAC2-4520-9422-44FFCC810CA0}"/>
          </ac:inkMkLst>
        </pc:inkChg>
        <pc:inkChg chg="add">
          <ac:chgData name="Viet Anh Nguyen" userId="b95f61ff061388d5" providerId="LiveId" clId="{FE185215-8376-45B7-9264-443EA7E08CC2}" dt="2022-02-11T06:08:09.641" v="56" actId="9405"/>
          <ac:inkMkLst>
            <pc:docMk/>
            <pc:sldMk cId="0" sldId="270"/>
            <ac:inkMk id="160" creationId="{A26F5EFD-DE21-4B93-82F0-06B47F2316D2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1" creationId="{93833CAF-79F5-4414-A108-CFEF7ECB7CBE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2" creationId="{885B4154-1D96-4E83-9D21-5382981785D9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3" creationId="{28840BE8-C9C9-464F-B42A-D0A45E28AF3A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4" creationId="{F4E79D89-4B57-428F-8223-1ED318A595DA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5" creationId="{54CBE223-2601-4DC8-8EA3-F774D1ED961D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6" creationId="{1003A28F-15FF-4138-AD05-82F0E7DD8F28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7" creationId="{DC9FA771-D730-4FD2-AE48-C2ED38E459DC}"/>
          </ac:inkMkLst>
        </pc:inkChg>
        <pc:inkChg chg="add del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8" creationId="{5CFC729E-4ADE-44FD-A3E5-C0169862063A}"/>
          </ac:inkMkLst>
        </pc:inkChg>
        <pc:inkChg chg="add">
          <ac:chgData name="Viet Anh Nguyen" userId="b95f61ff061388d5" providerId="LiveId" clId="{FE185215-8376-45B7-9264-443EA7E08CC2}" dt="2022-02-11T06:08:14.555" v="65"/>
          <ac:inkMkLst>
            <pc:docMk/>
            <pc:sldMk cId="0" sldId="270"/>
            <ac:inkMk id="169" creationId="{38587250-AD88-4D50-9F36-FE5D646DC984}"/>
          </ac:inkMkLst>
        </pc:inkChg>
      </pc:sldChg>
      <pc:sldChg chg="addSp delSp add mod">
        <pc:chgData name="Viet Anh Nguyen" userId="b95f61ff061388d5" providerId="LiveId" clId="{FE185215-8376-45B7-9264-443EA7E08CC2}" dt="2022-02-11T06:14:17.231" v="176" actId="9405"/>
        <pc:sldMkLst>
          <pc:docMk/>
          <pc:sldMk cId="0" sldId="271"/>
        </pc:sldMkLst>
        <pc:inkChg chg="add">
          <ac:chgData name="Viet Anh Nguyen" userId="b95f61ff061388d5" providerId="LiveId" clId="{FE185215-8376-45B7-9264-443EA7E08CC2}" dt="2022-02-11T06:08:32.888" v="66" actId="9405"/>
          <ac:inkMkLst>
            <pc:docMk/>
            <pc:sldMk cId="0" sldId="271"/>
            <ac:inkMk id="2" creationId="{F66C172C-EF23-4A60-8C9A-7AE370FD37F0}"/>
          </ac:inkMkLst>
        </pc:inkChg>
        <pc:inkChg chg="add">
          <ac:chgData name="Viet Anh Nguyen" userId="b95f61ff061388d5" providerId="LiveId" clId="{FE185215-8376-45B7-9264-443EA7E08CC2}" dt="2022-02-11T06:08:38.014" v="67" actId="9405"/>
          <ac:inkMkLst>
            <pc:docMk/>
            <pc:sldMk cId="0" sldId="271"/>
            <ac:inkMk id="3" creationId="{5DAAB509-EB14-40E0-8983-C8FBA8BE9CB2}"/>
          </ac:inkMkLst>
        </pc:inkChg>
        <pc:inkChg chg="add del">
          <ac:chgData name="Viet Anh Nguyen" userId="b95f61ff061388d5" providerId="LiveId" clId="{FE185215-8376-45B7-9264-443EA7E08CC2}" dt="2022-02-11T06:08:58.819" v="70"/>
          <ac:inkMkLst>
            <pc:docMk/>
            <pc:sldMk cId="0" sldId="271"/>
            <ac:inkMk id="4" creationId="{EDD9B328-B907-4D51-88D4-D24C011FC042}"/>
          </ac:inkMkLst>
        </pc:inkChg>
        <pc:inkChg chg="add del">
          <ac:chgData name="Viet Anh Nguyen" userId="b95f61ff061388d5" providerId="LiveId" clId="{FE185215-8376-45B7-9264-443EA7E08CC2}" dt="2022-02-11T06:08:58.819" v="70"/>
          <ac:inkMkLst>
            <pc:docMk/>
            <pc:sldMk cId="0" sldId="271"/>
            <ac:inkMk id="5" creationId="{99C65CD5-4944-4CAB-A8DE-5995E8AD71A6}"/>
          </ac:inkMkLst>
        </pc:inkChg>
        <pc:inkChg chg="add del">
          <ac:chgData name="Viet Anh Nguyen" userId="b95f61ff061388d5" providerId="LiveId" clId="{FE185215-8376-45B7-9264-443EA7E08CC2}" dt="2022-02-11T06:09:00.559" v="74"/>
          <ac:inkMkLst>
            <pc:docMk/>
            <pc:sldMk cId="0" sldId="271"/>
            <ac:inkMk id="6" creationId="{8DFC0454-359E-4737-9905-ACDBF670AFD4}"/>
          </ac:inkMkLst>
        </pc:inkChg>
        <pc:inkChg chg="add del">
          <ac:chgData name="Viet Anh Nguyen" userId="b95f61ff061388d5" providerId="LiveId" clId="{FE185215-8376-45B7-9264-443EA7E08CC2}" dt="2022-02-11T06:09:00.559" v="74"/>
          <ac:inkMkLst>
            <pc:docMk/>
            <pc:sldMk cId="0" sldId="271"/>
            <ac:inkMk id="7" creationId="{9295EF7B-574D-4534-989D-39F4ED49E89B}"/>
          </ac:inkMkLst>
        </pc:inkChg>
        <pc:inkChg chg="add del">
          <ac:chgData name="Viet Anh Nguyen" userId="b95f61ff061388d5" providerId="LiveId" clId="{FE185215-8376-45B7-9264-443EA7E08CC2}" dt="2022-02-11T06:09:00.559" v="74"/>
          <ac:inkMkLst>
            <pc:docMk/>
            <pc:sldMk cId="0" sldId="271"/>
            <ac:inkMk id="8" creationId="{D89B7E3B-1F4C-413A-82DF-3AC920BB1C7A}"/>
          </ac:inkMkLst>
        </pc:inkChg>
        <pc:inkChg chg="add del">
          <ac:chgData name="Viet Anh Nguyen" userId="b95f61ff061388d5" providerId="LiveId" clId="{FE185215-8376-45B7-9264-443EA7E08CC2}" dt="2022-02-11T06:09:00.559" v="74"/>
          <ac:inkMkLst>
            <pc:docMk/>
            <pc:sldMk cId="0" sldId="271"/>
            <ac:inkMk id="9" creationId="{777F1F8E-2B9C-4A91-AEDB-68305DF636A3}"/>
          </ac:inkMkLst>
        </pc:inkChg>
        <pc:inkChg chg="add">
          <ac:chgData name="Viet Anh Nguyen" userId="b95f61ff061388d5" providerId="LiveId" clId="{FE185215-8376-45B7-9264-443EA7E08CC2}" dt="2022-02-11T06:09:00.559" v="74"/>
          <ac:inkMkLst>
            <pc:docMk/>
            <pc:sldMk cId="0" sldId="271"/>
            <ac:inkMk id="10" creationId="{E791BA93-E4B9-43CC-856C-31401AAE77F6}"/>
          </ac:inkMkLst>
        </pc:inkChg>
        <pc:inkChg chg="add del">
          <ac:chgData name="Viet Anh Nguyen" userId="b95f61ff061388d5" providerId="LiveId" clId="{FE185215-8376-45B7-9264-443EA7E08CC2}" dt="2022-02-11T06:09:03.219" v="78"/>
          <ac:inkMkLst>
            <pc:docMk/>
            <pc:sldMk cId="0" sldId="271"/>
            <ac:inkMk id="11" creationId="{6C5E4348-FE49-45B1-831C-429D4DC243DB}"/>
          </ac:inkMkLst>
        </pc:inkChg>
        <pc:inkChg chg="add del">
          <ac:chgData name="Viet Anh Nguyen" userId="b95f61ff061388d5" providerId="LiveId" clId="{FE185215-8376-45B7-9264-443EA7E08CC2}" dt="2022-02-11T06:09:03.219" v="78"/>
          <ac:inkMkLst>
            <pc:docMk/>
            <pc:sldMk cId="0" sldId="271"/>
            <ac:inkMk id="12" creationId="{B554C627-3096-4959-A04D-74CDFEC3E2DD}"/>
          </ac:inkMkLst>
        </pc:inkChg>
        <pc:inkChg chg="add del">
          <ac:chgData name="Viet Anh Nguyen" userId="b95f61ff061388d5" providerId="LiveId" clId="{FE185215-8376-45B7-9264-443EA7E08CC2}" dt="2022-02-11T06:09:03.219" v="78"/>
          <ac:inkMkLst>
            <pc:docMk/>
            <pc:sldMk cId="0" sldId="271"/>
            <ac:inkMk id="13" creationId="{795291F9-C44B-4E47-884D-89D1DCDC1127}"/>
          </ac:inkMkLst>
        </pc:inkChg>
        <pc:inkChg chg="add del">
          <ac:chgData name="Viet Anh Nguyen" userId="b95f61ff061388d5" providerId="LiveId" clId="{FE185215-8376-45B7-9264-443EA7E08CC2}" dt="2022-02-11T06:09:04.395" v="81"/>
          <ac:inkMkLst>
            <pc:docMk/>
            <pc:sldMk cId="0" sldId="271"/>
            <ac:inkMk id="14" creationId="{95629102-6CD0-4FEE-A7C3-59655E3CC085}"/>
          </ac:inkMkLst>
        </pc:inkChg>
        <pc:inkChg chg="add del">
          <ac:chgData name="Viet Anh Nguyen" userId="b95f61ff061388d5" providerId="LiveId" clId="{FE185215-8376-45B7-9264-443EA7E08CC2}" dt="2022-02-11T06:09:04.395" v="81"/>
          <ac:inkMkLst>
            <pc:docMk/>
            <pc:sldMk cId="0" sldId="271"/>
            <ac:inkMk id="15" creationId="{70C43F4B-6F1F-43C8-9540-202E4BDC6062}"/>
          </ac:inkMkLst>
        </pc:inkChg>
        <pc:inkChg chg="add del">
          <ac:chgData name="Viet Anh Nguyen" userId="b95f61ff061388d5" providerId="LiveId" clId="{FE185215-8376-45B7-9264-443EA7E08CC2}" dt="2022-02-11T06:09:04.395" v="81"/>
          <ac:inkMkLst>
            <pc:docMk/>
            <pc:sldMk cId="0" sldId="271"/>
            <ac:inkMk id="16" creationId="{25A79C0D-1385-49B5-B037-1EBD775787C8}"/>
          </ac:inkMkLst>
        </pc:inkChg>
        <pc:inkChg chg="add del">
          <ac:chgData name="Viet Anh Nguyen" userId="b95f61ff061388d5" providerId="LiveId" clId="{FE185215-8376-45B7-9264-443EA7E08CC2}" dt="2022-02-11T06:09:05.901" v="85"/>
          <ac:inkMkLst>
            <pc:docMk/>
            <pc:sldMk cId="0" sldId="271"/>
            <ac:inkMk id="17" creationId="{218A7855-5720-4800-9004-F16224A09DE3}"/>
          </ac:inkMkLst>
        </pc:inkChg>
        <pc:inkChg chg="add del">
          <ac:chgData name="Viet Anh Nguyen" userId="b95f61ff061388d5" providerId="LiveId" clId="{FE185215-8376-45B7-9264-443EA7E08CC2}" dt="2022-02-11T06:09:05.901" v="85"/>
          <ac:inkMkLst>
            <pc:docMk/>
            <pc:sldMk cId="0" sldId="271"/>
            <ac:inkMk id="18" creationId="{8E94EBB5-5FF4-4F45-8B13-863E926689EE}"/>
          </ac:inkMkLst>
        </pc:inkChg>
        <pc:inkChg chg="add del">
          <ac:chgData name="Viet Anh Nguyen" userId="b95f61ff061388d5" providerId="LiveId" clId="{FE185215-8376-45B7-9264-443EA7E08CC2}" dt="2022-02-11T06:09:05.901" v="85"/>
          <ac:inkMkLst>
            <pc:docMk/>
            <pc:sldMk cId="0" sldId="271"/>
            <ac:inkMk id="19" creationId="{8A5FEEB8-B5AD-4EF4-B000-4B75142338C4}"/>
          </ac:inkMkLst>
        </pc:inkChg>
        <pc:inkChg chg="add del">
          <ac:chgData name="Viet Anh Nguyen" userId="b95f61ff061388d5" providerId="LiveId" clId="{FE185215-8376-45B7-9264-443EA7E08CC2}" dt="2022-02-11T06:09:05.901" v="85"/>
          <ac:inkMkLst>
            <pc:docMk/>
            <pc:sldMk cId="0" sldId="271"/>
            <ac:inkMk id="20" creationId="{8FEC758F-E354-42CB-A575-1DEFBEA40373}"/>
          </ac:inkMkLst>
        </pc:inkChg>
        <pc:inkChg chg="add">
          <ac:chgData name="Viet Anh Nguyen" userId="b95f61ff061388d5" providerId="LiveId" clId="{FE185215-8376-45B7-9264-443EA7E08CC2}" dt="2022-02-11T06:09:05.901" v="85"/>
          <ac:inkMkLst>
            <pc:docMk/>
            <pc:sldMk cId="0" sldId="271"/>
            <ac:inkMk id="21" creationId="{A087B7B0-0015-4269-B51F-2F64198BA78D}"/>
          </ac:inkMkLst>
        </pc:inkChg>
        <pc:inkChg chg="add">
          <ac:chgData name="Viet Anh Nguyen" userId="b95f61ff061388d5" providerId="LiveId" clId="{FE185215-8376-45B7-9264-443EA7E08CC2}" dt="2022-02-11T06:13:44.627" v="171" actId="9405"/>
          <ac:inkMkLst>
            <pc:docMk/>
            <pc:sldMk cId="0" sldId="271"/>
            <ac:inkMk id="22" creationId="{35794396-6A9F-4CDE-A31B-FF9E867457BD}"/>
          </ac:inkMkLst>
        </pc:inkChg>
        <pc:inkChg chg="add">
          <ac:chgData name="Viet Anh Nguyen" userId="b95f61ff061388d5" providerId="LiveId" clId="{FE185215-8376-45B7-9264-443EA7E08CC2}" dt="2022-02-11T06:13:45.453" v="172" actId="9405"/>
          <ac:inkMkLst>
            <pc:docMk/>
            <pc:sldMk cId="0" sldId="271"/>
            <ac:inkMk id="23" creationId="{5373A1D7-7A01-4D0A-BA95-ED112A3F8A8B}"/>
          </ac:inkMkLst>
        </pc:inkChg>
        <pc:inkChg chg="add">
          <ac:chgData name="Viet Anh Nguyen" userId="b95f61ff061388d5" providerId="LiveId" clId="{FE185215-8376-45B7-9264-443EA7E08CC2}" dt="2022-02-11T06:13:55.562" v="173" actId="9405"/>
          <ac:inkMkLst>
            <pc:docMk/>
            <pc:sldMk cId="0" sldId="271"/>
            <ac:inkMk id="24" creationId="{936C122A-0CB0-44E1-B008-4B19E417AAB4}"/>
          </ac:inkMkLst>
        </pc:inkChg>
        <pc:inkChg chg="add">
          <ac:chgData name="Viet Anh Nguyen" userId="b95f61ff061388d5" providerId="LiveId" clId="{FE185215-8376-45B7-9264-443EA7E08CC2}" dt="2022-02-11T06:13:56.598" v="174" actId="9405"/>
          <ac:inkMkLst>
            <pc:docMk/>
            <pc:sldMk cId="0" sldId="271"/>
            <ac:inkMk id="25" creationId="{8B7F00B8-CCCD-4B19-8F52-00902EAEA2B5}"/>
          </ac:inkMkLst>
        </pc:inkChg>
        <pc:inkChg chg="add">
          <ac:chgData name="Viet Anh Nguyen" userId="b95f61ff061388d5" providerId="LiveId" clId="{FE185215-8376-45B7-9264-443EA7E08CC2}" dt="2022-02-11T06:14:16.353" v="175" actId="9405"/>
          <ac:inkMkLst>
            <pc:docMk/>
            <pc:sldMk cId="0" sldId="271"/>
            <ac:inkMk id="26" creationId="{12D3998C-3978-4242-BAA7-6F79CAF1B758}"/>
          </ac:inkMkLst>
        </pc:inkChg>
        <pc:inkChg chg="add">
          <ac:chgData name="Viet Anh Nguyen" userId="b95f61ff061388d5" providerId="LiveId" clId="{FE185215-8376-45B7-9264-443EA7E08CC2}" dt="2022-02-11T06:14:17.231" v="176" actId="9405"/>
          <ac:inkMkLst>
            <pc:docMk/>
            <pc:sldMk cId="0" sldId="271"/>
            <ac:inkMk id="27" creationId="{407BCD3D-9A5C-4A0B-92BF-DA7F32777E63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72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73"/>
        </pc:sldMkLst>
      </pc:sldChg>
      <pc:sldChg chg="addSp delSp modSp add mod">
        <pc:chgData name="Viet Anh Nguyen" userId="b95f61ff061388d5" providerId="LiveId" clId="{FE185215-8376-45B7-9264-443EA7E08CC2}" dt="2022-02-11T06:22:10.282" v="428"/>
        <pc:sldMkLst>
          <pc:docMk/>
          <pc:sldMk cId="0" sldId="274"/>
        </pc:sldMkLst>
        <pc:inkChg chg="add del">
          <ac:chgData name="Viet Anh Nguyen" userId="b95f61ff061388d5" providerId="LiveId" clId="{FE185215-8376-45B7-9264-443EA7E08CC2}" dt="2022-02-11T06:21:25.680" v="360"/>
          <ac:inkMkLst>
            <pc:docMk/>
            <pc:sldMk cId="0" sldId="274"/>
            <ac:inkMk id="2" creationId="{1E5CE937-321F-4536-997D-573280014DFC}"/>
          </ac:inkMkLst>
        </pc:inkChg>
        <pc:inkChg chg="add del">
          <ac:chgData name="Viet Anh Nguyen" userId="b95f61ff061388d5" providerId="LiveId" clId="{FE185215-8376-45B7-9264-443EA7E08CC2}" dt="2022-02-11T06:21:25.680" v="360"/>
          <ac:inkMkLst>
            <pc:docMk/>
            <pc:sldMk cId="0" sldId="274"/>
            <ac:inkMk id="3" creationId="{F6C7C4F8-28BE-4B1C-825E-37B130F39709}"/>
          </ac:inkMkLst>
        </pc:inkChg>
        <pc:inkChg chg="add">
          <ac:chgData name="Viet Anh Nguyen" userId="b95f61ff061388d5" providerId="LiveId" clId="{FE185215-8376-45B7-9264-443EA7E08CC2}" dt="2022-02-11T06:21:25.680" v="360"/>
          <ac:inkMkLst>
            <pc:docMk/>
            <pc:sldMk cId="0" sldId="274"/>
            <ac:inkMk id="4" creationId="{5188B8CF-36CE-4D30-BAF4-F3984FB43C81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5" creationId="{C52F1A9C-7573-45F5-9EE9-E1A3B9D74AE7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6" creationId="{F15C669F-C992-4B75-8943-D331D8DD7855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7" creationId="{B417EED3-9ACC-4CCE-A01D-4F4DBF190039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8" creationId="{DA197976-F3CD-4DF9-8D2E-069D456E9B2B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9" creationId="{99655765-5C19-4FD0-86C7-AF969293888F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10" creationId="{AA6E899F-78AB-4392-A9DA-1BF85616D789}"/>
          </ac:inkMkLst>
        </pc:inkChg>
        <pc:inkChg chg="add del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11" creationId="{57DEBF8A-C1AA-42C4-9C9E-83BC62716457}"/>
          </ac:inkMkLst>
        </pc:inkChg>
        <pc:inkChg chg="add del">
          <ac:chgData name="Viet Anh Nguyen" userId="b95f61ff061388d5" providerId="LiveId" clId="{FE185215-8376-45B7-9264-443EA7E08CC2}" dt="2022-02-11T06:21:34.761" v="371"/>
          <ac:inkMkLst>
            <pc:docMk/>
            <pc:sldMk cId="0" sldId="274"/>
            <ac:inkMk id="12" creationId="{E7EDA42F-1D7E-403D-80DE-69A2FB9D49D2}"/>
          </ac:inkMkLst>
        </pc:inkChg>
        <pc:inkChg chg="add">
          <ac:chgData name="Viet Anh Nguyen" userId="b95f61ff061388d5" providerId="LiveId" clId="{FE185215-8376-45B7-9264-443EA7E08CC2}" dt="2022-02-11T06:21:33.490" v="368"/>
          <ac:inkMkLst>
            <pc:docMk/>
            <pc:sldMk cId="0" sldId="274"/>
            <ac:inkMk id="13" creationId="{49D2A0F2-1AD1-4C89-827C-08B296A1095E}"/>
          </ac:inkMkLst>
        </pc:inkChg>
        <pc:inkChg chg="add del">
          <ac:chgData name="Viet Anh Nguyen" userId="b95f61ff061388d5" providerId="LiveId" clId="{FE185215-8376-45B7-9264-443EA7E08CC2}" dt="2022-02-11T06:21:34.761" v="371"/>
          <ac:inkMkLst>
            <pc:docMk/>
            <pc:sldMk cId="0" sldId="274"/>
            <ac:inkMk id="14" creationId="{3E9B2E7B-4961-4C7C-AC0D-2DE9D898C3A7}"/>
          </ac:inkMkLst>
        </pc:inkChg>
        <pc:inkChg chg="add del">
          <ac:chgData name="Viet Anh Nguyen" userId="b95f61ff061388d5" providerId="LiveId" clId="{FE185215-8376-45B7-9264-443EA7E08CC2}" dt="2022-02-11T06:21:34.761" v="371"/>
          <ac:inkMkLst>
            <pc:docMk/>
            <pc:sldMk cId="0" sldId="274"/>
            <ac:inkMk id="15" creationId="{4029F929-FAB3-440B-A80D-D5F3717EA656}"/>
          </ac:inkMkLst>
        </pc:inkChg>
        <pc:inkChg chg="add mod">
          <ac:chgData name="Viet Anh Nguyen" userId="b95f61ff061388d5" providerId="LiveId" clId="{FE185215-8376-45B7-9264-443EA7E08CC2}" dt="2022-02-11T06:21:38.706" v="373"/>
          <ac:inkMkLst>
            <pc:docMk/>
            <pc:sldMk cId="0" sldId="274"/>
            <ac:inkMk id="16" creationId="{3A87E964-B50B-489A-B7AA-7B9123F7F407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17" creationId="{876BA6EE-E588-4537-9AF5-28BB7C16FF8B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18" creationId="{91B7504D-D2A9-4C58-AA27-84CC6EF0DBCA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19" creationId="{798BD438-8914-4F3B-A857-55BAEC0B8161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0" creationId="{5F7E5FE6-736C-4F23-A18F-E52A5CF84608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1" creationId="{AA6F04EE-C695-4FE6-B217-AC1E375E211C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2" creationId="{804EA1D0-5B4C-4476-8726-73D749D25B80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3" creationId="{25C5D1AE-D5B1-4799-8694-289ADC00398D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4" creationId="{FBD789AC-C53B-4B35-85F2-018A03DB12A1}"/>
          </ac:inkMkLst>
        </pc:inkChg>
        <pc:inkChg chg="add del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5" creationId="{78C75070-1328-4087-AB56-3C62D2879AF0}"/>
          </ac:inkMkLst>
        </pc:inkChg>
        <pc:inkChg chg="add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6" creationId="{D13E2986-56A5-46A4-8087-ECF3FD4220E7}"/>
          </ac:inkMkLst>
        </pc:inkChg>
        <pc:inkChg chg="add">
          <ac:chgData name="Viet Anh Nguyen" userId="b95f61ff061388d5" providerId="LiveId" clId="{FE185215-8376-45B7-9264-443EA7E08CC2}" dt="2022-02-11T06:21:44.565" v="383"/>
          <ac:inkMkLst>
            <pc:docMk/>
            <pc:sldMk cId="0" sldId="274"/>
            <ac:inkMk id="27" creationId="{E65FD3F3-E42D-4D93-A4C1-FD17321E9E80}"/>
          </ac:inkMkLst>
        </pc:inkChg>
        <pc:inkChg chg="add">
          <ac:chgData name="Viet Anh Nguyen" userId="b95f61ff061388d5" providerId="LiveId" clId="{FE185215-8376-45B7-9264-443EA7E08CC2}" dt="2022-02-11T06:21:44.624" v="384" actId="9405"/>
          <ac:inkMkLst>
            <pc:docMk/>
            <pc:sldMk cId="0" sldId="274"/>
            <ac:inkMk id="28" creationId="{CF74ABE8-6EC3-4D62-9DFF-A16200B1964C}"/>
          </ac:inkMkLst>
        </pc:inkChg>
        <pc:inkChg chg="add del">
          <ac:chgData name="Viet Anh Nguyen" userId="b95f61ff061388d5" providerId="LiveId" clId="{FE185215-8376-45B7-9264-443EA7E08CC2}" dt="2022-02-11T06:21:46.583" v="389"/>
          <ac:inkMkLst>
            <pc:docMk/>
            <pc:sldMk cId="0" sldId="274"/>
            <ac:inkMk id="29" creationId="{5CAB7C79-2E34-4BAB-A600-D532AC53595E}"/>
          </ac:inkMkLst>
        </pc:inkChg>
        <pc:inkChg chg="add del">
          <ac:chgData name="Viet Anh Nguyen" userId="b95f61ff061388d5" providerId="LiveId" clId="{FE185215-8376-45B7-9264-443EA7E08CC2}" dt="2022-02-11T06:21:46.583" v="389"/>
          <ac:inkMkLst>
            <pc:docMk/>
            <pc:sldMk cId="0" sldId="274"/>
            <ac:inkMk id="30" creationId="{7865591A-5AAD-4868-B362-FE72041EC6D0}"/>
          </ac:inkMkLst>
        </pc:inkChg>
        <pc:inkChg chg="add del">
          <ac:chgData name="Viet Anh Nguyen" userId="b95f61ff061388d5" providerId="LiveId" clId="{FE185215-8376-45B7-9264-443EA7E08CC2}" dt="2022-02-11T06:21:46.583" v="389"/>
          <ac:inkMkLst>
            <pc:docMk/>
            <pc:sldMk cId="0" sldId="274"/>
            <ac:inkMk id="31" creationId="{CB299F3B-B36C-47CB-8929-2BFCD00F787D}"/>
          </ac:inkMkLst>
        </pc:inkChg>
        <pc:inkChg chg="add del">
          <ac:chgData name="Viet Anh Nguyen" userId="b95f61ff061388d5" providerId="LiveId" clId="{FE185215-8376-45B7-9264-443EA7E08CC2}" dt="2022-02-11T06:21:46.583" v="389"/>
          <ac:inkMkLst>
            <pc:docMk/>
            <pc:sldMk cId="0" sldId="274"/>
            <ac:inkMk id="128" creationId="{14A7262E-DB3C-4166-AE6A-5F4B4E38A828}"/>
          </ac:inkMkLst>
        </pc:inkChg>
        <pc:inkChg chg="add">
          <ac:chgData name="Viet Anh Nguyen" userId="b95f61ff061388d5" providerId="LiveId" clId="{FE185215-8376-45B7-9264-443EA7E08CC2}" dt="2022-02-11T06:21:46.583" v="389"/>
          <ac:inkMkLst>
            <pc:docMk/>
            <pc:sldMk cId="0" sldId="274"/>
            <ac:inkMk id="129" creationId="{70C3D2A4-942B-4F7B-8FF8-C83EFB0FEAD8}"/>
          </ac:inkMkLst>
        </pc:inkChg>
        <pc:inkChg chg="add del">
          <ac:chgData name="Viet Anh Nguyen" userId="b95f61ff061388d5" providerId="LiveId" clId="{FE185215-8376-45B7-9264-443EA7E08CC2}" dt="2022-02-11T06:21:48.367" v="394"/>
          <ac:inkMkLst>
            <pc:docMk/>
            <pc:sldMk cId="0" sldId="274"/>
            <ac:inkMk id="130" creationId="{3486E9C8-886B-454E-945F-D9D6BE47F408}"/>
          </ac:inkMkLst>
        </pc:inkChg>
        <pc:inkChg chg="add del">
          <ac:chgData name="Viet Anh Nguyen" userId="b95f61ff061388d5" providerId="LiveId" clId="{FE185215-8376-45B7-9264-443EA7E08CC2}" dt="2022-02-11T06:21:48.367" v="394"/>
          <ac:inkMkLst>
            <pc:docMk/>
            <pc:sldMk cId="0" sldId="274"/>
            <ac:inkMk id="131" creationId="{EA2906B9-66F6-46BB-9BB2-5A8F3CEE2C36}"/>
          </ac:inkMkLst>
        </pc:inkChg>
        <pc:inkChg chg="add del">
          <ac:chgData name="Viet Anh Nguyen" userId="b95f61ff061388d5" providerId="LiveId" clId="{FE185215-8376-45B7-9264-443EA7E08CC2}" dt="2022-02-11T06:21:48.367" v="394"/>
          <ac:inkMkLst>
            <pc:docMk/>
            <pc:sldMk cId="0" sldId="274"/>
            <ac:inkMk id="132" creationId="{0C8D582F-6159-4CDA-9FDE-E061D890395E}"/>
          </ac:inkMkLst>
        </pc:inkChg>
        <pc:inkChg chg="add del">
          <ac:chgData name="Viet Anh Nguyen" userId="b95f61ff061388d5" providerId="LiveId" clId="{FE185215-8376-45B7-9264-443EA7E08CC2}" dt="2022-02-11T06:21:48.367" v="394"/>
          <ac:inkMkLst>
            <pc:docMk/>
            <pc:sldMk cId="0" sldId="274"/>
            <ac:inkMk id="133" creationId="{909B2F70-CCCF-4F72-ABA2-F877CCD2B82D}"/>
          </ac:inkMkLst>
        </pc:inkChg>
        <pc:inkChg chg="add">
          <ac:chgData name="Viet Anh Nguyen" userId="b95f61ff061388d5" providerId="LiveId" clId="{FE185215-8376-45B7-9264-443EA7E08CC2}" dt="2022-02-11T06:21:48.367" v="394"/>
          <ac:inkMkLst>
            <pc:docMk/>
            <pc:sldMk cId="0" sldId="274"/>
            <ac:inkMk id="134" creationId="{4A3AD468-2C51-4104-A2F0-EA877B61868F}"/>
          </ac:inkMkLst>
        </pc:inkChg>
        <pc:inkChg chg="add del">
          <ac:chgData name="Viet Anh Nguyen" userId="b95f61ff061388d5" providerId="LiveId" clId="{FE185215-8376-45B7-9264-443EA7E08CC2}" dt="2022-02-11T06:21:49.522" v="397"/>
          <ac:inkMkLst>
            <pc:docMk/>
            <pc:sldMk cId="0" sldId="274"/>
            <ac:inkMk id="135" creationId="{99F82D6A-9DAE-40C0-A9AF-D6A8BA804186}"/>
          </ac:inkMkLst>
        </pc:inkChg>
        <pc:inkChg chg="add del">
          <ac:chgData name="Viet Anh Nguyen" userId="b95f61ff061388d5" providerId="LiveId" clId="{FE185215-8376-45B7-9264-443EA7E08CC2}" dt="2022-02-11T06:21:49.522" v="397"/>
          <ac:inkMkLst>
            <pc:docMk/>
            <pc:sldMk cId="0" sldId="274"/>
            <ac:inkMk id="136" creationId="{FBFB60D7-C9A3-4503-95C6-060355C7A0E7}"/>
          </ac:inkMkLst>
        </pc:inkChg>
        <pc:inkChg chg="add del">
          <ac:chgData name="Viet Anh Nguyen" userId="b95f61ff061388d5" providerId="LiveId" clId="{FE185215-8376-45B7-9264-443EA7E08CC2}" dt="2022-02-11T06:21:50.659" v="401"/>
          <ac:inkMkLst>
            <pc:docMk/>
            <pc:sldMk cId="0" sldId="274"/>
            <ac:inkMk id="137" creationId="{0628C391-F8A7-405C-883C-8A1604343475}"/>
          </ac:inkMkLst>
        </pc:inkChg>
        <pc:inkChg chg="add del">
          <ac:chgData name="Viet Anh Nguyen" userId="b95f61ff061388d5" providerId="LiveId" clId="{FE185215-8376-45B7-9264-443EA7E08CC2}" dt="2022-02-11T06:21:50.659" v="401"/>
          <ac:inkMkLst>
            <pc:docMk/>
            <pc:sldMk cId="0" sldId="274"/>
            <ac:inkMk id="138" creationId="{B889FFC4-C3A7-4E77-8D2F-399A7CC202DC}"/>
          </ac:inkMkLst>
        </pc:inkChg>
        <pc:inkChg chg="add del">
          <ac:chgData name="Viet Anh Nguyen" userId="b95f61ff061388d5" providerId="LiveId" clId="{FE185215-8376-45B7-9264-443EA7E08CC2}" dt="2022-02-11T06:21:50.659" v="401"/>
          <ac:inkMkLst>
            <pc:docMk/>
            <pc:sldMk cId="0" sldId="274"/>
            <ac:inkMk id="139" creationId="{DF617D2A-20CB-4305-B998-E7C9911173E5}"/>
          </ac:inkMkLst>
        </pc:inkChg>
        <pc:inkChg chg="add del">
          <ac:chgData name="Viet Anh Nguyen" userId="b95f61ff061388d5" providerId="LiveId" clId="{FE185215-8376-45B7-9264-443EA7E08CC2}" dt="2022-02-11T06:21:50.659" v="401"/>
          <ac:inkMkLst>
            <pc:docMk/>
            <pc:sldMk cId="0" sldId="274"/>
            <ac:inkMk id="140" creationId="{4C2EC848-4F0F-42C5-B341-9B680E8D2391}"/>
          </ac:inkMkLst>
        </pc:inkChg>
        <pc:inkChg chg="add">
          <ac:chgData name="Viet Anh Nguyen" userId="b95f61ff061388d5" providerId="LiveId" clId="{FE185215-8376-45B7-9264-443EA7E08CC2}" dt="2022-02-11T06:21:50.659" v="401"/>
          <ac:inkMkLst>
            <pc:docMk/>
            <pc:sldMk cId="0" sldId="274"/>
            <ac:inkMk id="141" creationId="{456F52D2-5A98-4B46-90FE-EB8CA5E7DA69}"/>
          </ac:inkMkLst>
        </pc:inkChg>
        <pc:inkChg chg="add del">
          <ac:chgData name="Viet Anh Nguyen" userId="b95f61ff061388d5" providerId="LiveId" clId="{FE185215-8376-45B7-9264-443EA7E08CC2}" dt="2022-02-11T06:21:52.675" v="405"/>
          <ac:inkMkLst>
            <pc:docMk/>
            <pc:sldMk cId="0" sldId="274"/>
            <ac:inkMk id="142" creationId="{04FB5E12-F624-4547-B9E2-FE2396487D14}"/>
          </ac:inkMkLst>
        </pc:inkChg>
        <pc:inkChg chg="add del">
          <ac:chgData name="Viet Anh Nguyen" userId="b95f61ff061388d5" providerId="LiveId" clId="{FE185215-8376-45B7-9264-443EA7E08CC2}" dt="2022-02-11T06:21:52.675" v="405"/>
          <ac:inkMkLst>
            <pc:docMk/>
            <pc:sldMk cId="0" sldId="274"/>
            <ac:inkMk id="143" creationId="{D6269005-C3A0-4D41-8096-BD465FA13344}"/>
          </ac:inkMkLst>
        </pc:inkChg>
        <pc:inkChg chg="add">
          <ac:chgData name="Viet Anh Nguyen" userId="b95f61ff061388d5" providerId="LiveId" clId="{FE185215-8376-45B7-9264-443EA7E08CC2}" dt="2022-02-11T06:21:52.076" v="404" actId="9405"/>
          <ac:inkMkLst>
            <pc:docMk/>
            <pc:sldMk cId="0" sldId="274"/>
            <ac:inkMk id="144" creationId="{3B15BF3C-D08E-4195-8F37-BC0294FBEAAA}"/>
          </ac:inkMkLst>
        </pc:inkChg>
        <pc:inkChg chg="add">
          <ac:chgData name="Viet Anh Nguyen" userId="b95f61ff061388d5" providerId="LiveId" clId="{FE185215-8376-45B7-9264-443EA7E08CC2}" dt="2022-02-11T06:21:52.675" v="405"/>
          <ac:inkMkLst>
            <pc:docMk/>
            <pc:sldMk cId="0" sldId="274"/>
            <ac:inkMk id="145" creationId="{8613123E-547E-41F5-9055-28F66BB5CA3F}"/>
          </ac:inkMkLst>
        </pc:inkChg>
        <pc:inkChg chg="add">
          <ac:chgData name="Viet Anh Nguyen" userId="b95f61ff061388d5" providerId="LiveId" clId="{FE185215-8376-45B7-9264-443EA7E08CC2}" dt="2022-02-11T06:21:52.971" v="406" actId="9405"/>
          <ac:inkMkLst>
            <pc:docMk/>
            <pc:sldMk cId="0" sldId="274"/>
            <ac:inkMk id="146" creationId="{4DB7E454-9375-42AD-959F-3CD830D0461A}"/>
          </ac:inkMkLst>
        </pc:inkChg>
        <pc:inkChg chg="add">
          <ac:chgData name="Viet Anh Nguyen" userId="b95f61ff061388d5" providerId="LiveId" clId="{FE185215-8376-45B7-9264-443EA7E08CC2}" dt="2022-02-11T06:21:56.018" v="407" actId="9405"/>
          <ac:inkMkLst>
            <pc:docMk/>
            <pc:sldMk cId="0" sldId="274"/>
            <ac:inkMk id="147" creationId="{CC1188DF-4561-4321-9E39-03CC9ED9471A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49" creationId="{D361639F-7244-4B36-9651-56334EF5339B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0" creationId="{69B8F621-0090-4C84-B1CE-FF9138D8CE2E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1" creationId="{6B45F8FB-B151-442F-8A08-A1E321991E47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2" creationId="{285C7523-99D2-463D-A33C-EFCC22BC2339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3" creationId="{C351C3B8-D617-48F8-9CD6-BA2B03EC812B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4" creationId="{08E61F10-56F7-4477-B74E-DFEA4CEAEA2F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5" creationId="{795F68B0-F37D-4FD5-9B5E-132215F92AA3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6" creationId="{4191D8A4-DE11-4F68-8F51-A3FE34432393}"/>
          </ac:inkMkLst>
        </pc:inkChg>
        <pc:inkChg chg="add del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7" creationId="{23992937-F149-42E9-9AC4-C92AD9586ACC}"/>
          </ac:inkMkLst>
        </pc:inkChg>
        <pc:inkChg chg="add">
          <ac:chgData name="Viet Anh Nguyen" userId="b95f61ff061388d5" providerId="LiveId" clId="{FE185215-8376-45B7-9264-443EA7E08CC2}" dt="2022-02-11T06:22:03.239" v="417"/>
          <ac:inkMkLst>
            <pc:docMk/>
            <pc:sldMk cId="0" sldId="274"/>
            <ac:inkMk id="158" creationId="{779D0F6E-7D14-4937-AD4E-6E8B275F6512}"/>
          </ac:inkMkLst>
        </pc:inkChg>
        <pc:inkChg chg="add">
          <ac:chgData name="Viet Anh Nguyen" userId="b95f61ff061388d5" providerId="LiveId" clId="{FE185215-8376-45B7-9264-443EA7E08CC2}" dt="2022-02-11T06:22:04.113" v="418" actId="9405"/>
          <ac:inkMkLst>
            <pc:docMk/>
            <pc:sldMk cId="0" sldId="274"/>
            <ac:inkMk id="159" creationId="{DAC91069-A27A-43B5-95B2-70FD6D2F3C94}"/>
          </ac:inkMkLst>
        </pc:inkChg>
        <pc:inkChg chg="add del">
          <ac:chgData name="Viet Anh Nguyen" userId="b95f61ff061388d5" providerId="LiveId" clId="{FE185215-8376-45B7-9264-443EA7E08CC2}" dt="2022-02-11T06:22:06.603" v="423"/>
          <ac:inkMkLst>
            <pc:docMk/>
            <pc:sldMk cId="0" sldId="274"/>
            <ac:inkMk id="160" creationId="{020E09E7-01EF-49E6-873A-85485C457CD4}"/>
          </ac:inkMkLst>
        </pc:inkChg>
        <pc:inkChg chg="add del">
          <ac:chgData name="Viet Anh Nguyen" userId="b95f61ff061388d5" providerId="LiveId" clId="{FE185215-8376-45B7-9264-443EA7E08CC2}" dt="2022-02-11T06:22:06.603" v="423"/>
          <ac:inkMkLst>
            <pc:docMk/>
            <pc:sldMk cId="0" sldId="274"/>
            <ac:inkMk id="161" creationId="{32D248BF-01F3-4021-BD20-5BD37053F05E}"/>
          </ac:inkMkLst>
        </pc:inkChg>
        <pc:inkChg chg="add del">
          <ac:chgData name="Viet Anh Nguyen" userId="b95f61ff061388d5" providerId="LiveId" clId="{FE185215-8376-45B7-9264-443EA7E08CC2}" dt="2022-02-11T06:22:06.603" v="423"/>
          <ac:inkMkLst>
            <pc:docMk/>
            <pc:sldMk cId="0" sldId="274"/>
            <ac:inkMk id="162" creationId="{E47639D7-3194-4755-8EB8-7111C7B6E9A9}"/>
          </ac:inkMkLst>
        </pc:inkChg>
        <pc:inkChg chg="add del">
          <ac:chgData name="Viet Anh Nguyen" userId="b95f61ff061388d5" providerId="LiveId" clId="{FE185215-8376-45B7-9264-443EA7E08CC2}" dt="2022-02-11T06:22:06.603" v="423"/>
          <ac:inkMkLst>
            <pc:docMk/>
            <pc:sldMk cId="0" sldId="274"/>
            <ac:inkMk id="163" creationId="{2258CDCD-D8BD-4EF3-9240-A125474C42DF}"/>
          </ac:inkMkLst>
        </pc:inkChg>
        <pc:inkChg chg="add del">
          <ac:chgData name="Viet Anh Nguyen" userId="b95f61ff061388d5" providerId="LiveId" clId="{FE185215-8376-45B7-9264-443EA7E08CC2}" dt="2022-02-11T06:22:10.282" v="428"/>
          <ac:inkMkLst>
            <pc:docMk/>
            <pc:sldMk cId="0" sldId="274"/>
            <ac:inkMk id="164" creationId="{C01DF0C8-5826-485A-AD0D-CD22A4E274DA}"/>
          </ac:inkMkLst>
        </pc:inkChg>
        <pc:inkChg chg="add del">
          <ac:chgData name="Viet Anh Nguyen" userId="b95f61ff061388d5" providerId="LiveId" clId="{FE185215-8376-45B7-9264-443EA7E08CC2}" dt="2022-02-11T06:22:10.282" v="428"/>
          <ac:inkMkLst>
            <pc:docMk/>
            <pc:sldMk cId="0" sldId="274"/>
            <ac:inkMk id="165" creationId="{852EDDCC-DB37-4E8A-8523-B5BBA7751AB6}"/>
          </ac:inkMkLst>
        </pc:inkChg>
        <pc:inkChg chg="add del">
          <ac:chgData name="Viet Anh Nguyen" userId="b95f61ff061388d5" providerId="LiveId" clId="{FE185215-8376-45B7-9264-443EA7E08CC2}" dt="2022-02-11T06:22:10.282" v="428"/>
          <ac:inkMkLst>
            <pc:docMk/>
            <pc:sldMk cId="0" sldId="274"/>
            <ac:inkMk id="166" creationId="{22958A55-6C63-47E6-A1E2-852B29B44218}"/>
          </ac:inkMkLst>
        </pc:inkChg>
        <pc:inkChg chg="add del">
          <ac:chgData name="Viet Anh Nguyen" userId="b95f61ff061388d5" providerId="LiveId" clId="{FE185215-8376-45B7-9264-443EA7E08CC2}" dt="2022-02-11T06:22:10.282" v="428"/>
          <ac:inkMkLst>
            <pc:docMk/>
            <pc:sldMk cId="0" sldId="274"/>
            <ac:inkMk id="167" creationId="{2FFC53AD-CFE4-48E4-A607-1B479F6E6757}"/>
          </ac:inkMkLst>
        </pc:inkChg>
        <pc:inkChg chg="add del">
          <ac:chgData name="Viet Anh Nguyen" userId="b95f61ff061388d5" providerId="LiveId" clId="{FE185215-8376-45B7-9264-443EA7E08CC2}" dt="2022-02-11T06:22:10.282" v="428"/>
          <ac:inkMkLst>
            <pc:docMk/>
            <pc:sldMk cId="0" sldId="274"/>
            <ac:inkMk id="168" creationId="{17DD82BD-C966-4199-A9E9-0FC154C383E1}"/>
          </ac:inkMkLst>
        </pc:inkChg>
        <pc:inkChg chg="add">
          <ac:chgData name="Viet Anh Nguyen" userId="b95f61ff061388d5" providerId="LiveId" clId="{FE185215-8376-45B7-9264-443EA7E08CC2}" dt="2022-02-11T06:22:10.282" v="428"/>
          <ac:inkMkLst>
            <pc:docMk/>
            <pc:sldMk cId="0" sldId="274"/>
            <ac:inkMk id="169" creationId="{D4B6A5D7-9A5D-4726-B717-972A6EE68BBA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75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76"/>
        </pc:sldMkLst>
      </pc:sldChg>
      <pc:sldChg chg="addSp delSp add mod">
        <pc:chgData name="Viet Anh Nguyen" userId="b95f61ff061388d5" providerId="LiveId" clId="{FE185215-8376-45B7-9264-443EA7E08CC2}" dt="2022-02-14T06:08:06.419" v="2051" actId="9405"/>
        <pc:sldMkLst>
          <pc:docMk/>
          <pc:sldMk cId="0" sldId="277"/>
        </pc:sldMkLst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2" creationId="{2C3D31CE-1B88-41C7-B954-70F8B6D50996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3" creationId="{AB463F39-4536-4BF2-BA9B-DB70873E9AE8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4" creationId="{CF8139DC-F862-4B37-96E8-FD99D24EFD8F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5" creationId="{8516D912-ACB0-4CBD-BC7C-9786670651C5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6" creationId="{7E12320B-3549-424E-B9C4-470DBA868CA6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7" creationId="{063BFF97-2342-4C18-800E-21303B4A163B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8" creationId="{5A4CC4FA-92C1-4758-849C-D865EC317243}"/>
          </ac:inkMkLst>
        </pc:inkChg>
        <pc:inkChg chg="add del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9" creationId="{09C6131B-9F80-4E86-AD35-AD474821CC9B}"/>
          </ac:inkMkLst>
        </pc:inkChg>
        <pc:inkChg chg="add del">
          <ac:chgData name="Viet Anh Nguyen" userId="b95f61ff061388d5" providerId="LiveId" clId="{FE185215-8376-45B7-9264-443EA7E08CC2}" dt="2022-02-14T06:07:55.916" v="2049"/>
          <ac:inkMkLst>
            <pc:docMk/>
            <pc:sldMk cId="0" sldId="277"/>
            <ac:inkMk id="10" creationId="{F634614A-754C-4797-BD37-ECA7F461A29B}"/>
          </ac:inkMkLst>
        </pc:inkChg>
        <pc:inkChg chg="add del">
          <ac:chgData name="Viet Anh Nguyen" userId="b95f61ff061388d5" providerId="LiveId" clId="{FE185215-8376-45B7-9264-443EA7E08CC2}" dt="2022-02-14T06:07:55.916" v="2049"/>
          <ac:inkMkLst>
            <pc:docMk/>
            <pc:sldMk cId="0" sldId="277"/>
            <ac:inkMk id="11" creationId="{87684788-8183-4365-951A-2D94D0456E53}"/>
          </ac:inkMkLst>
        </pc:inkChg>
        <pc:inkChg chg="add">
          <ac:chgData name="Viet Anh Nguyen" userId="b95f61ff061388d5" providerId="LiveId" clId="{FE185215-8376-45B7-9264-443EA7E08CC2}" dt="2022-02-14T06:07:53.034" v="2045" actId="9405"/>
          <ac:inkMkLst>
            <pc:docMk/>
            <pc:sldMk cId="0" sldId="277"/>
            <ac:inkMk id="12" creationId="{741C1C07-9E06-4BCC-9723-41A1CAF58B15}"/>
          </ac:inkMkLst>
        </pc:inkChg>
        <pc:inkChg chg="add del">
          <ac:chgData name="Viet Anh Nguyen" userId="b95f61ff061388d5" providerId="LiveId" clId="{FE185215-8376-45B7-9264-443EA7E08CC2}" dt="2022-02-14T06:07:55.916" v="2049"/>
          <ac:inkMkLst>
            <pc:docMk/>
            <pc:sldMk cId="0" sldId="277"/>
            <ac:inkMk id="13" creationId="{AB5BEE66-0C19-4022-825B-73DF93BE2229}"/>
          </ac:inkMkLst>
        </pc:inkChg>
        <pc:inkChg chg="add">
          <ac:chgData name="Viet Anh Nguyen" userId="b95f61ff061388d5" providerId="LiveId" clId="{FE185215-8376-45B7-9264-443EA7E08CC2}" dt="2022-02-14T06:07:53.961" v="2046"/>
          <ac:inkMkLst>
            <pc:docMk/>
            <pc:sldMk cId="0" sldId="277"/>
            <ac:inkMk id="14" creationId="{9FEDEEFE-0F5E-4ABB-A386-729D327ED3AE}"/>
          </ac:inkMkLst>
        </pc:inkChg>
        <pc:inkChg chg="add del">
          <ac:chgData name="Viet Anh Nguyen" userId="b95f61ff061388d5" providerId="LiveId" clId="{FE185215-8376-45B7-9264-443EA7E08CC2}" dt="2022-02-14T06:07:55.916" v="2049"/>
          <ac:inkMkLst>
            <pc:docMk/>
            <pc:sldMk cId="0" sldId="277"/>
            <ac:inkMk id="15" creationId="{1AF99843-E5A5-4C2D-B153-C0C81BE77F68}"/>
          </ac:inkMkLst>
        </pc:inkChg>
        <pc:inkChg chg="add del">
          <ac:chgData name="Viet Anh Nguyen" userId="b95f61ff061388d5" providerId="LiveId" clId="{FE185215-8376-45B7-9264-443EA7E08CC2}" dt="2022-02-14T06:07:55.916" v="2049"/>
          <ac:inkMkLst>
            <pc:docMk/>
            <pc:sldMk cId="0" sldId="277"/>
            <ac:inkMk id="16" creationId="{C3DC8678-E6AF-4EAE-8B06-6C89A79B33CF}"/>
          </ac:inkMkLst>
        </pc:inkChg>
        <pc:inkChg chg="add">
          <ac:chgData name="Viet Anh Nguyen" userId="b95f61ff061388d5" providerId="LiveId" clId="{FE185215-8376-45B7-9264-443EA7E08CC2}" dt="2022-02-14T06:07:55.916" v="2049"/>
          <ac:inkMkLst>
            <pc:docMk/>
            <pc:sldMk cId="0" sldId="277"/>
            <ac:inkMk id="17" creationId="{851F9F7A-8F42-4E53-B1DA-1FC358835D58}"/>
          </ac:inkMkLst>
        </pc:inkChg>
        <pc:inkChg chg="add">
          <ac:chgData name="Viet Anh Nguyen" userId="b95f61ff061388d5" providerId="LiveId" clId="{FE185215-8376-45B7-9264-443EA7E08CC2}" dt="2022-02-14T06:08:02.738" v="2050" actId="9405"/>
          <ac:inkMkLst>
            <pc:docMk/>
            <pc:sldMk cId="0" sldId="277"/>
            <ac:inkMk id="18" creationId="{CB2E1D04-D878-4D41-924C-F9328A479458}"/>
          </ac:inkMkLst>
        </pc:inkChg>
        <pc:inkChg chg="add">
          <ac:chgData name="Viet Anh Nguyen" userId="b95f61ff061388d5" providerId="LiveId" clId="{FE185215-8376-45B7-9264-443EA7E08CC2}" dt="2022-02-14T06:08:06.419" v="2051" actId="9405"/>
          <ac:inkMkLst>
            <pc:docMk/>
            <pc:sldMk cId="0" sldId="277"/>
            <ac:inkMk id="19" creationId="{86EF0759-420E-4FB3-9BE5-B399CCA484C7}"/>
          </ac:inkMkLst>
        </pc:inkChg>
      </pc:sldChg>
      <pc:sldChg chg="addSp delSp modSp add mod">
        <pc:chgData name="Viet Anh Nguyen" userId="b95f61ff061388d5" providerId="LiveId" clId="{FE185215-8376-45B7-9264-443EA7E08CC2}" dt="2022-02-14T08:00:06.169" v="2348" actId="1076"/>
        <pc:sldMkLst>
          <pc:docMk/>
          <pc:sldMk cId="0" sldId="278"/>
        </pc:sldMkLst>
        <pc:inkChg chg="add del">
          <ac:chgData name="Viet Anh Nguyen" userId="b95f61ff061388d5" providerId="LiveId" clId="{FE185215-8376-45B7-9264-443EA7E08CC2}" dt="2022-02-14T06:13:21.002" v="2084"/>
          <ac:inkMkLst>
            <pc:docMk/>
            <pc:sldMk cId="0" sldId="278"/>
            <ac:inkMk id="3" creationId="{6130E4FB-8A01-462C-BBBB-AB071FA36FEE}"/>
          </ac:inkMkLst>
        </pc:inkChg>
        <pc:inkChg chg="add del">
          <ac:chgData name="Viet Anh Nguyen" userId="b95f61ff061388d5" providerId="LiveId" clId="{FE185215-8376-45B7-9264-443EA7E08CC2}" dt="2022-02-14T06:13:21.002" v="2084"/>
          <ac:inkMkLst>
            <pc:docMk/>
            <pc:sldMk cId="0" sldId="278"/>
            <ac:inkMk id="4" creationId="{29E1AD7C-D3D0-48D9-BFE1-04D7CBD6E6E5}"/>
          </ac:inkMkLst>
        </pc:inkChg>
        <pc:inkChg chg="add del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5" creationId="{3BDF3B1C-E410-4887-BAAF-B0B17DAD0A6F}"/>
          </ac:inkMkLst>
        </pc:inkChg>
        <pc:inkChg chg="add del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6" creationId="{DBA90F9C-EA87-49CC-AC1C-CF5699C814DA}"/>
          </ac:inkMkLst>
        </pc:inkChg>
        <pc:inkChg chg="add del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7" creationId="{BF9156FE-6A6A-46B8-9CB8-DFE0B4FC6BD5}"/>
          </ac:inkMkLst>
        </pc:inkChg>
        <pc:inkChg chg="add del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8" creationId="{1A446FBC-CDDF-4B01-B9AF-154405D4A1F0}"/>
          </ac:inkMkLst>
        </pc:inkChg>
        <pc:inkChg chg="add del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9" creationId="{8E9CCFDE-EA9C-43D1-A66D-4134B51A17F5}"/>
          </ac:inkMkLst>
        </pc:inkChg>
        <pc:inkChg chg="add del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10" creationId="{C44632EA-B106-4B4B-8E00-16423902D008}"/>
          </ac:inkMkLst>
        </pc:inkChg>
        <pc:inkChg chg="add">
          <ac:chgData name="Viet Anh Nguyen" userId="b95f61ff061388d5" providerId="LiveId" clId="{FE185215-8376-45B7-9264-443EA7E08CC2}" dt="2022-02-14T06:13:24.462" v="2090"/>
          <ac:inkMkLst>
            <pc:docMk/>
            <pc:sldMk cId="0" sldId="278"/>
            <ac:inkMk id="12" creationId="{CDF797F0-3CCA-4E7D-A17A-18CD26F4864D}"/>
          </ac:inkMkLst>
        </pc:inkChg>
        <pc:inkChg chg="add">
          <ac:chgData name="Viet Anh Nguyen" userId="b95f61ff061388d5" providerId="LiveId" clId="{FE185215-8376-45B7-9264-443EA7E08CC2}" dt="2022-02-14T06:13:48.888" v="2091" actId="9405"/>
          <ac:inkMkLst>
            <pc:docMk/>
            <pc:sldMk cId="0" sldId="278"/>
            <ac:inkMk id="13" creationId="{6ACAEDC2-C106-4704-B5B3-83E6D13F5B38}"/>
          </ac:inkMkLst>
        </pc:inkChg>
        <pc:inkChg chg="add">
          <ac:chgData name="Viet Anh Nguyen" userId="b95f61ff061388d5" providerId="LiveId" clId="{FE185215-8376-45B7-9264-443EA7E08CC2}" dt="2022-02-14T06:13:50.436" v="2092" actId="9405"/>
          <ac:inkMkLst>
            <pc:docMk/>
            <pc:sldMk cId="0" sldId="278"/>
            <ac:inkMk id="14" creationId="{2CD2AC18-E854-41D8-A8E0-AA5B3F47A6CA}"/>
          </ac:inkMkLst>
        </pc:inkChg>
        <pc:inkChg chg="mod">
          <ac:chgData name="Viet Anh Nguyen" userId="b95f61ff061388d5" providerId="LiveId" clId="{FE185215-8376-45B7-9264-443EA7E08CC2}" dt="2022-02-14T08:00:06.169" v="2348" actId="1076"/>
          <ac:inkMkLst>
            <pc:docMk/>
            <pc:sldMk cId="0" sldId="278"/>
            <ac:inkMk id="172" creationId="{C5570753-13C8-46D8-AF51-9F1DFE94E068}"/>
          </ac:inkMkLst>
        </pc:inkChg>
      </pc:sldChg>
      <pc:sldChg chg="addSp delSp add mod">
        <pc:chgData name="Viet Anh Nguyen" userId="b95f61ff061388d5" providerId="LiveId" clId="{FE185215-8376-45B7-9264-443EA7E08CC2}" dt="2022-02-14T06:22:31.810" v="2110"/>
        <pc:sldMkLst>
          <pc:docMk/>
          <pc:sldMk cId="0" sldId="279"/>
        </pc:sldMkLst>
        <pc:inkChg chg="add del">
          <ac:chgData name="Viet Anh Nguyen" userId="b95f61ff061388d5" providerId="LiveId" clId="{FE185215-8376-45B7-9264-443EA7E08CC2}" dt="2022-02-14T06:22:14.870" v="2094"/>
          <ac:inkMkLst>
            <pc:docMk/>
            <pc:sldMk cId="0" sldId="279"/>
            <ac:inkMk id="2" creationId="{6BC461A2-768E-4899-B2B2-A37F6DC63861}"/>
          </ac:inkMkLst>
        </pc:inkChg>
        <pc:inkChg chg="add del">
          <ac:chgData name="Viet Anh Nguyen" userId="b95f61ff061388d5" providerId="LiveId" clId="{FE185215-8376-45B7-9264-443EA7E08CC2}" dt="2022-02-14T06:22:21.644" v="2097"/>
          <ac:inkMkLst>
            <pc:docMk/>
            <pc:sldMk cId="0" sldId="279"/>
            <ac:inkMk id="3" creationId="{8ED941CC-9F79-4C24-B335-6D32484E06ED}"/>
          </ac:inkMkLst>
        </pc:inkChg>
        <pc:inkChg chg="add del">
          <ac:chgData name="Viet Anh Nguyen" userId="b95f61ff061388d5" providerId="LiveId" clId="{FE185215-8376-45B7-9264-443EA7E08CC2}" dt="2022-02-14T06:22:21.644" v="2097"/>
          <ac:inkMkLst>
            <pc:docMk/>
            <pc:sldMk cId="0" sldId="279"/>
            <ac:inkMk id="5" creationId="{8CC19B72-687B-4B7C-AE11-63B2794ADA6A}"/>
          </ac:inkMkLst>
        </pc:inkChg>
        <pc:inkChg chg="add del">
          <ac:chgData name="Viet Anh Nguyen" userId="b95f61ff061388d5" providerId="LiveId" clId="{FE185215-8376-45B7-9264-443EA7E08CC2}" dt="2022-02-14T06:22:24.738" v="2103"/>
          <ac:inkMkLst>
            <pc:docMk/>
            <pc:sldMk cId="0" sldId="279"/>
            <ac:inkMk id="6" creationId="{32F63E74-D039-4BDB-B7F4-D0D3B76D93D0}"/>
          </ac:inkMkLst>
        </pc:inkChg>
        <pc:inkChg chg="add del">
          <ac:chgData name="Viet Anh Nguyen" userId="b95f61ff061388d5" providerId="LiveId" clId="{FE185215-8376-45B7-9264-443EA7E08CC2}" dt="2022-02-14T06:22:24.738" v="2103"/>
          <ac:inkMkLst>
            <pc:docMk/>
            <pc:sldMk cId="0" sldId="279"/>
            <ac:inkMk id="7" creationId="{9A3C105B-A198-4FB2-8250-2F72EAD9C2F8}"/>
          </ac:inkMkLst>
        </pc:inkChg>
        <pc:inkChg chg="add del">
          <ac:chgData name="Viet Anh Nguyen" userId="b95f61ff061388d5" providerId="LiveId" clId="{FE185215-8376-45B7-9264-443EA7E08CC2}" dt="2022-02-14T06:22:24.738" v="2103"/>
          <ac:inkMkLst>
            <pc:docMk/>
            <pc:sldMk cId="0" sldId="279"/>
            <ac:inkMk id="8" creationId="{CA3F2EDC-D312-46E7-A35D-BA6B5691A346}"/>
          </ac:inkMkLst>
        </pc:inkChg>
        <pc:inkChg chg="add del">
          <ac:chgData name="Viet Anh Nguyen" userId="b95f61ff061388d5" providerId="LiveId" clId="{FE185215-8376-45B7-9264-443EA7E08CC2}" dt="2022-02-14T06:22:24.738" v="2103"/>
          <ac:inkMkLst>
            <pc:docMk/>
            <pc:sldMk cId="0" sldId="279"/>
            <ac:inkMk id="9" creationId="{E9B89512-84C2-42A8-BDA3-5A1CB2DDC462}"/>
          </ac:inkMkLst>
        </pc:inkChg>
        <pc:inkChg chg="add del">
          <ac:chgData name="Viet Anh Nguyen" userId="b95f61ff061388d5" providerId="LiveId" clId="{FE185215-8376-45B7-9264-443EA7E08CC2}" dt="2022-02-14T06:22:24.738" v="2103"/>
          <ac:inkMkLst>
            <pc:docMk/>
            <pc:sldMk cId="0" sldId="279"/>
            <ac:inkMk id="10" creationId="{D7658303-5E95-4CA0-A53F-DA4B889C0B07}"/>
          </ac:inkMkLst>
        </pc:inkChg>
        <pc:inkChg chg="add del">
          <ac:chgData name="Viet Anh Nguyen" userId="b95f61ff061388d5" providerId="LiveId" clId="{FE185215-8376-45B7-9264-443EA7E08CC2}" dt="2022-02-14T06:22:24.738" v="2103"/>
          <ac:inkMkLst>
            <pc:docMk/>
            <pc:sldMk cId="0" sldId="279"/>
            <ac:inkMk id="11" creationId="{74F85DCB-C7E4-44BA-AC3B-18992E1AE22B}"/>
          </ac:inkMkLst>
        </pc:inkChg>
        <pc:inkChg chg="add del">
          <ac:chgData name="Viet Anh Nguyen" userId="b95f61ff061388d5" providerId="LiveId" clId="{FE185215-8376-45B7-9264-443EA7E08CC2}" dt="2022-02-14T06:22:25.739" v="2105"/>
          <ac:inkMkLst>
            <pc:docMk/>
            <pc:sldMk cId="0" sldId="279"/>
            <ac:inkMk id="12" creationId="{02354536-BFB4-4C3D-B9F6-816FC6D4A8D5}"/>
          </ac:inkMkLst>
        </pc:inkChg>
        <pc:inkChg chg="add del">
          <ac:chgData name="Viet Anh Nguyen" userId="b95f61ff061388d5" providerId="LiveId" clId="{FE185215-8376-45B7-9264-443EA7E08CC2}" dt="2022-02-14T06:22:25.739" v="2105"/>
          <ac:inkMkLst>
            <pc:docMk/>
            <pc:sldMk cId="0" sldId="279"/>
            <ac:inkMk id="13" creationId="{929E3B3C-2517-48E6-B4FA-533B99F36E3B}"/>
          </ac:inkMkLst>
        </pc:inkChg>
        <pc:inkChg chg="add">
          <ac:chgData name="Viet Anh Nguyen" userId="b95f61ff061388d5" providerId="LiveId" clId="{FE185215-8376-45B7-9264-443EA7E08CC2}" dt="2022-02-14T06:22:25.739" v="2105"/>
          <ac:inkMkLst>
            <pc:docMk/>
            <pc:sldMk cId="0" sldId="279"/>
            <ac:inkMk id="15" creationId="{1DBDAF68-533D-4F74-87C1-2830E4063C18}"/>
          </ac:inkMkLst>
        </pc:inkChg>
        <pc:inkChg chg="add del">
          <ac:chgData name="Viet Anh Nguyen" userId="b95f61ff061388d5" providerId="LiveId" clId="{FE185215-8376-45B7-9264-443EA7E08CC2}" dt="2022-02-14T06:22:31.810" v="2110"/>
          <ac:inkMkLst>
            <pc:docMk/>
            <pc:sldMk cId="0" sldId="279"/>
            <ac:inkMk id="16" creationId="{AD6C88CA-EB8C-4897-AAB9-0601FECC4BCC}"/>
          </ac:inkMkLst>
        </pc:inkChg>
        <pc:inkChg chg="add del">
          <ac:chgData name="Viet Anh Nguyen" userId="b95f61ff061388d5" providerId="LiveId" clId="{FE185215-8376-45B7-9264-443EA7E08CC2}" dt="2022-02-14T06:22:31.810" v="2110"/>
          <ac:inkMkLst>
            <pc:docMk/>
            <pc:sldMk cId="0" sldId="279"/>
            <ac:inkMk id="17" creationId="{1BE45E35-6809-43AB-9DF6-21061B344BCA}"/>
          </ac:inkMkLst>
        </pc:inkChg>
        <pc:inkChg chg="add del">
          <ac:chgData name="Viet Anh Nguyen" userId="b95f61ff061388d5" providerId="LiveId" clId="{FE185215-8376-45B7-9264-443EA7E08CC2}" dt="2022-02-14T06:22:31.810" v="2110"/>
          <ac:inkMkLst>
            <pc:docMk/>
            <pc:sldMk cId="0" sldId="279"/>
            <ac:inkMk id="18" creationId="{72BBC39A-4439-41B2-88CF-0B4B1A78D08B}"/>
          </ac:inkMkLst>
        </pc:inkChg>
        <pc:inkChg chg="add del">
          <ac:chgData name="Viet Anh Nguyen" userId="b95f61ff061388d5" providerId="LiveId" clId="{FE185215-8376-45B7-9264-443EA7E08CC2}" dt="2022-02-14T06:22:31.810" v="2110"/>
          <ac:inkMkLst>
            <pc:docMk/>
            <pc:sldMk cId="0" sldId="279"/>
            <ac:inkMk id="19" creationId="{A4D63E40-5A71-4752-B364-008DA1FA1F8B}"/>
          </ac:inkMkLst>
        </pc:inkChg>
        <pc:inkChg chg="add">
          <ac:chgData name="Viet Anh Nguyen" userId="b95f61ff061388d5" providerId="LiveId" clId="{FE185215-8376-45B7-9264-443EA7E08CC2}" dt="2022-02-14T06:22:31.810" v="2110"/>
          <ac:inkMkLst>
            <pc:docMk/>
            <pc:sldMk cId="0" sldId="279"/>
            <ac:inkMk id="20" creationId="{B55BBCDB-8B09-489E-ACD4-013AC3C305A5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0"/>
        </pc:sldMkLst>
      </pc:sldChg>
      <pc:sldChg chg="addSp delSp add mod">
        <pc:chgData name="Viet Anh Nguyen" userId="b95f61ff061388d5" providerId="LiveId" clId="{FE185215-8376-45B7-9264-443EA7E08CC2}" dt="2022-02-14T08:19:40.532" v="2452"/>
        <pc:sldMkLst>
          <pc:docMk/>
          <pc:sldMk cId="0" sldId="281"/>
        </pc:sldMkLst>
        <pc:inkChg chg="add del">
          <ac:chgData name="Viet Anh Nguyen" userId="b95f61ff061388d5" providerId="LiveId" clId="{FE185215-8376-45B7-9264-443EA7E08CC2}" dt="2022-02-14T08:19:40.532" v="2452"/>
          <ac:inkMkLst>
            <pc:docMk/>
            <pc:sldMk cId="0" sldId="281"/>
            <ac:inkMk id="2" creationId="{75A74742-5021-4C36-AFC3-948693A61E6D}"/>
          </ac:inkMkLst>
        </pc:inkChg>
        <pc:inkChg chg="add del">
          <ac:chgData name="Viet Anh Nguyen" userId="b95f61ff061388d5" providerId="LiveId" clId="{FE185215-8376-45B7-9264-443EA7E08CC2}" dt="2022-02-14T08:19:40.532" v="2452"/>
          <ac:inkMkLst>
            <pc:docMk/>
            <pc:sldMk cId="0" sldId="281"/>
            <ac:inkMk id="3" creationId="{68E3E0D7-7ACE-47A0-BE8F-B49AF30157FB}"/>
          </ac:inkMkLst>
        </pc:inkChg>
        <pc:inkChg chg="add">
          <ac:chgData name="Viet Anh Nguyen" userId="b95f61ff061388d5" providerId="LiveId" clId="{FE185215-8376-45B7-9264-443EA7E08CC2}" dt="2022-02-14T08:19:40.532" v="2452"/>
          <ac:inkMkLst>
            <pc:docMk/>
            <pc:sldMk cId="0" sldId="281"/>
            <ac:inkMk id="4" creationId="{1458B437-C4BB-433A-84D7-F767C6FCB481}"/>
          </ac:inkMkLst>
        </pc:inkChg>
      </pc:sldChg>
      <pc:sldChg chg="addSp delSp add mod">
        <pc:chgData name="Viet Anh Nguyen" userId="b95f61ff061388d5" providerId="LiveId" clId="{FE185215-8376-45B7-9264-443EA7E08CC2}" dt="2022-02-14T08:25:17.742" v="2454" actId="9405"/>
        <pc:sldMkLst>
          <pc:docMk/>
          <pc:sldMk cId="0" sldId="282"/>
        </pc:sldMkLst>
        <pc:inkChg chg="add del">
          <ac:chgData name="Viet Anh Nguyen" userId="b95f61ff061388d5" providerId="LiveId" clId="{FE185215-8376-45B7-9264-443EA7E08CC2}" dt="2022-02-14T06:47:49.320" v="2115"/>
          <ac:inkMkLst>
            <pc:docMk/>
            <pc:sldMk cId="0" sldId="282"/>
            <ac:inkMk id="2" creationId="{D815E72A-EC5C-4B50-9F4E-4AC687775B4B}"/>
          </ac:inkMkLst>
        </pc:inkChg>
        <pc:inkChg chg="add del">
          <ac:chgData name="Viet Anh Nguyen" userId="b95f61ff061388d5" providerId="LiveId" clId="{FE185215-8376-45B7-9264-443EA7E08CC2}" dt="2022-02-14T06:47:49.320" v="2115"/>
          <ac:inkMkLst>
            <pc:docMk/>
            <pc:sldMk cId="0" sldId="282"/>
            <ac:inkMk id="3" creationId="{0EA4830F-D703-49BB-88AD-AF8BCB7D9BAA}"/>
          </ac:inkMkLst>
        </pc:inkChg>
        <pc:inkChg chg="add del">
          <ac:chgData name="Viet Anh Nguyen" userId="b95f61ff061388d5" providerId="LiveId" clId="{FE185215-8376-45B7-9264-443EA7E08CC2}" dt="2022-02-14T06:47:49.320" v="2115"/>
          <ac:inkMkLst>
            <pc:docMk/>
            <pc:sldMk cId="0" sldId="282"/>
            <ac:inkMk id="4" creationId="{4011B9C7-D81F-4229-8123-07127A8284CD}"/>
          </ac:inkMkLst>
        </pc:inkChg>
        <pc:inkChg chg="add del">
          <ac:chgData name="Viet Anh Nguyen" userId="b95f61ff061388d5" providerId="LiveId" clId="{FE185215-8376-45B7-9264-443EA7E08CC2}" dt="2022-02-14T06:47:49.320" v="2115"/>
          <ac:inkMkLst>
            <pc:docMk/>
            <pc:sldMk cId="0" sldId="282"/>
            <ac:inkMk id="5" creationId="{18C6A95B-838A-4213-9C06-904402F283AC}"/>
          </ac:inkMkLst>
        </pc:inkChg>
        <pc:inkChg chg="add del">
          <ac:chgData name="Viet Anh Nguyen" userId="b95f61ff061388d5" providerId="LiveId" clId="{FE185215-8376-45B7-9264-443EA7E08CC2}" dt="2022-02-14T06:47:50.495" v="2118"/>
          <ac:inkMkLst>
            <pc:docMk/>
            <pc:sldMk cId="0" sldId="282"/>
            <ac:inkMk id="6" creationId="{F432CD77-1DA0-4173-A4FD-B5A857D113CD}"/>
          </ac:inkMkLst>
        </pc:inkChg>
        <pc:inkChg chg="add">
          <ac:chgData name="Viet Anh Nguyen" userId="b95f61ff061388d5" providerId="LiveId" clId="{FE185215-8376-45B7-9264-443EA7E08CC2}" dt="2022-02-14T06:47:49.320" v="2115"/>
          <ac:inkMkLst>
            <pc:docMk/>
            <pc:sldMk cId="0" sldId="282"/>
            <ac:inkMk id="7" creationId="{70A62387-63A5-4D4B-86B4-03301DB187BB}"/>
          </ac:inkMkLst>
        </pc:inkChg>
        <pc:inkChg chg="add del">
          <ac:chgData name="Viet Anh Nguyen" userId="b95f61ff061388d5" providerId="LiveId" clId="{FE185215-8376-45B7-9264-443EA7E08CC2}" dt="2022-02-14T06:47:50.495" v="2118"/>
          <ac:inkMkLst>
            <pc:docMk/>
            <pc:sldMk cId="0" sldId="282"/>
            <ac:inkMk id="8" creationId="{8FE73A5E-6C68-4BE0-855E-B286BA034DD6}"/>
          </ac:inkMkLst>
        </pc:inkChg>
        <pc:inkChg chg="add del">
          <ac:chgData name="Viet Anh Nguyen" userId="b95f61ff061388d5" providerId="LiveId" clId="{FE185215-8376-45B7-9264-443EA7E08CC2}" dt="2022-02-14T06:47:50.495" v="2118"/>
          <ac:inkMkLst>
            <pc:docMk/>
            <pc:sldMk cId="0" sldId="282"/>
            <ac:inkMk id="9" creationId="{8E82783F-3A3D-43F2-A50A-0CD8CD0A6C38}"/>
          </ac:inkMkLst>
        </pc:inkChg>
        <pc:inkChg chg="add del">
          <ac:chgData name="Viet Anh Nguyen" userId="b95f61ff061388d5" providerId="LiveId" clId="{FE185215-8376-45B7-9264-443EA7E08CC2}" dt="2022-02-14T06:47:52.475" v="2121"/>
          <ac:inkMkLst>
            <pc:docMk/>
            <pc:sldMk cId="0" sldId="282"/>
            <ac:inkMk id="10" creationId="{0D6AAC26-90C8-48C8-A041-12943CEA49C0}"/>
          </ac:inkMkLst>
        </pc:inkChg>
        <pc:inkChg chg="add del">
          <ac:chgData name="Viet Anh Nguyen" userId="b95f61ff061388d5" providerId="LiveId" clId="{FE185215-8376-45B7-9264-443EA7E08CC2}" dt="2022-02-14T06:47:52.475" v="2121"/>
          <ac:inkMkLst>
            <pc:docMk/>
            <pc:sldMk cId="0" sldId="282"/>
            <ac:inkMk id="11" creationId="{0B864FC4-1BCA-4026-BF62-C9A071D3204D}"/>
          </ac:inkMkLst>
        </pc:inkChg>
        <pc:inkChg chg="add del">
          <ac:chgData name="Viet Anh Nguyen" userId="b95f61ff061388d5" providerId="LiveId" clId="{FE185215-8376-45B7-9264-443EA7E08CC2}" dt="2022-02-14T06:47:52.475" v="2121"/>
          <ac:inkMkLst>
            <pc:docMk/>
            <pc:sldMk cId="0" sldId="282"/>
            <ac:inkMk id="12" creationId="{F4AB6ACA-C411-4EFE-A0DA-4CE5819D7FD0}"/>
          </ac:inkMkLst>
        </pc:inkChg>
        <pc:inkChg chg="add del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3" creationId="{D2A1B1C9-BA4E-4166-B20C-976474AED1EC}"/>
          </ac:inkMkLst>
        </pc:inkChg>
        <pc:inkChg chg="add">
          <ac:chgData name="Viet Anh Nguyen" userId="b95f61ff061388d5" providerId="LiveId" clId="{FE185215-8376-45B7-9264-443EA7E08CC2}" dt="2022-02-14T06:47:57.802" v="2122" actId="9405"/>
          <ac:inkMkLst>
            <pc:docMk/>
            <pc:sldMk cId="0" sldId="282"/>
            <ac:inkMk id="14" creationId="{C1CD4E1A-E62F-4DF6-A72D-68923D3E5CC0}"/>
          </ac:inkMkLst>
        </pc:inkChg>
        <pc:inkChg chg="add">
          <ac:chgData name="Viet Anh Nguyen" userId="b95f61ff061388d5" providerId="LiveId" clId="{FE185215-8376-45B7-9264-443EA7E08CC2}" dt="2022-02-14T06:48:00.120" v="2123" actId="9405"/>
          <ac:inkMkLst>
            <pc:docMk/>
            <pc:sldMk cId="0" sldId="282"/>
            <ac:inkMk id="15" creationId="{A166C1BE-4B0D-42E8-9601-702E6DAD03CF}"/>
          </ac:inkMkLst>
        </pc:inkChg>
        <pc:inkChg chg="add del">
          <ac:chgData name="Viet Anh Nguyen" userId="b95f61ff061388d5" providerId="LiveId" clId="{FE185215-8376-45B7-9264-443EA7E08CC2}" dt="2022-02-14T06:48:41.843" v="2129"/>
          <ac:inkMkLst>
            <pc:docMk/>
            <pc:sldMk cId="0" sldId="282"/>
            <ac:inkMk id="16" creationId="{5D8FEB06-FB20-4819-9C59-8BB15A3D2553}"/>
          </ac:inkMkLst>
        </pc:inkChg>
        <pc:inkChg chg="add del">
          <ac:chgData name="Viet Anh Nguyen" userId="b95f61ff061388d5" providerId="LiveId" clId="{FE185215-8376-45B7-9264-443EA7E08CC2}" dt="2022-02-14T06:48:41.843" v="2129"/>
          <ac:inkMkLst>
            <pc:docMk/>
            <pc:sldMk cId="0" sldId="282"/>
            <ac:inkMk id="17" creationId="{1D888535-219E-4BED-AA96-F89AD7AA3EB3}"/>
          </ac:inkMkLst>
        </pc:inkChg>
        <pc:inkChg chg="add del">
          <ac:chgData name="Viet Anh Nguyen" userId="b95f61ff061388d5" providerId="LiveId" clId="{FE185215-8376-45B7-9264-443EA7E08CC2}" dt="2022-02-14T06:48:41.843" v="2129"/>
          <ac:inkMkLst>
            <pc:docMk/>
            <pc:sldMk cId="0" sldId="282"/>
            <ac:inkMk id="18" creationId="{2FD4A326-DB71-4941-B3DB-9A3378F56139}"/>
          </ac:inkMkLst>
        </pc:inkChg>
        <pc:inkChg chg="add del">
          <ac:chgData name="Viet Anh Nguyen" userId="b95f61ff061388d5" providerId="LiveId" clId="{FE185215-8376-45B7-9264-443EA7E08CC2}" dt="2022-02-14T06:48:41.843" v="2129"/>
          <ac:inkMkLst>
            <pc:docMk/>
            <pc:sldMk cId="0" sldId="282"/>
            <ac:inkMk id="19" creationId="{1B534058-53BE-42AF-B055-B482CF1FFC25}"/>
          </ac:inkMkLst>
        </pc:inkChg>
        <pc:inkChg chg="add del">
          <ac:chgData name="Viet Anh Nguyen" userId="b95f61ff061388d5" providerId="LiveId" clId="{FE185215-8376-45B7-9264-443EA7E08CC2}" dt="2022-02-14T06:48:41.843" v="2129"/>
          <ac:inkMkLst>
            <pc:docMk/>
            <pc:sldMk cId="0" sldId="282"/>
            <ac:inkMk id="20" creationId="{B592A4E3-68F1-42E0-BADE-83C771939F31}"/>
          </ac:inkMkLst>
        </pc:inkChg>
        <pc:inkChg chg="add del">
          <ac:chgData name="Viet Anh Nguyen" userId="b95f61ff061388d5" providerId="LiveId" clId="{FE185215-8376-45B7-9264-443EA7E08CC2}" dt="2022-02-14T06:48:44.242" v="2133"/>
          <ac:inkMkLst>
            <pc:docMk/>
            <pc:sldMk cId="0" sldId="282"/>
            <ac:inkMk id="21" creationId="{4D76B8F7-1C39-466E-93EF-46EF34BCC307}"/>
          </ac:inkMkLst>
        </pc:inkChg>
        <pc:inkChg chg="add del">
          <ac:chgData name="Viet Anh Nguyen" userId="b95f61ff061388d5" providerId="LiveId" clId="{FE185215-8376-45B7-9264-443EA7E08CC2}" dt="2022-02-14T06:48:44.242" v="2133"/>
          <ac:inkMkLst>
            <pc:docMk/>
            <pc:sldMk cId="0" sldId="282"/>
            <ac:inkMk id="22" creationId="{71E16530-748E-466A-9039-EB07F76202BB}"/>
          </ac:inkMkLst>
        </pc:inkChg>
        <pc:inkChg chg="add del">
          <ac:chgData name="Viet Anh Nguyen" userId="b95f61ff061388d5" providerId="LiveId" clId="{FE185215-8376-45B7-9264-443EA7E08CC2}" dt="2022-02-14T06:48:44.242" v="2133"/>
          <ac:inkMkLst>
            <pc:docMk/>
            <pc:sldMk cId="0" sldId="282"/>
            <ac:inkMk id="23" creationId="{3FBB13CA-CE1A-44B5-B427-7FDF0CFCB759}"/>
          </ac:inkMkLst>
        </pc:inkChg>
        <pc:inkChg chg="add del">
          <ac:chgData name="Viet Anh Nguyen" userId="b95f61ff061388d5" providerId="LiveId" clId="{FE185215-8376-45B7-9264-443EA7E08CC2}" dt="2022-02-14T06:48:44.242" v="2133"/>
          <ac:inkMkLst>
            <pc:docMk/>
            <pc:sldMk cId="0" sldId="282"/>
            <ac:inkMk id="24" creationId="{BDD6C425-5B52-48CB-82B6-8CDC1CD0C998}"/>
          </ac:inkMkLst>
        </pc:inkChg>
        <pc:inkChg chg="add del">
          <ac:chgData name="Viet Anh Nguyen" userId="b95f61ff061388d5" providerId="LiveId" clId="{FE185215-8376-45B7-9264-443EA7E08CC2}" dt="2022-02-14T06:48:47.301" v="2137"/>
          <ac:inkMkLst>
            <pc:docMk/>
            <pc:sldMk cId="0" sldId="282"/>
            <ac:inkMk id="25" creationId="{CA83631C-0170-4AD9-8D7C-A043D1B6DC7D}"/>
          </ac:inkMkLst>
        </pc:inkChg>
        <pc:inkChg chg="add del">
          <ac:chgData name="Viet Anh Nguyen" userId="b95f61ff061388d5" providerId="LiveId" clId="{FE185215-8376-45B7-9264-443EA7E08CC2}" dt="2022-02-14T06:48:47.301" v="2137"/>
          <ac:inkMkLst>
            <pc:docMk/>
            <pc:sldMk cId="0" sldId="282"/>
            <ac:inkMk id="26" creationId="{A97A21AF-2ABD-45E0-B917-1ED8612B2BAC}"/>
          </ac:inkMkLst>
        </pc:inkChg>
        <pc:inkChg chg="add del">
          <ac:chgData name="Viet Anh Nguyen" userId="b95f61ff061388d5" providerId="LiveId" clId="{FE185215-8376-45B7-9264-443EA7E08CC2}" dt="2022-02-14T06:48:47.301" v="2137"/>
          <ac:inkMkLst>
            <pc:docMk/>
            <pc:sldMk cId="0" sldId="282"/>
            <ac:inkMk id="27" creationId="{97E3F49A-7D07-40B1-8BF0-3C39484EE8F2}"/>
          </ac:inkMkLst>
        </pc:inkChg>
        <pc:inkChg chg="add del">
          <ac:chgData name="Viet Anh Nguyen" userId="b95f61ff061388d5" providerId="LiveId" clId="{FE185215-8376-45B7-9264-443EA7E08CC2}" dt="2022-02-14T06:48:47.301" v="2137"/>
          <ac:inkMkLst>
            <pc:docMk/>
            <pc:sldMk cId="0" sldId="282"/>
            <ac:inkMk id="28" creationId="{C7006CFB-3737-4809-8133-E17E8A97FFC4}"/>
          </ac:inkMkLst>
        </pc:inkChg>
        <pc:inkChg chg="add del">
          <ac:chgData name="Viet Anh Nguyen" userId="b95f61ff061388d5" providerId="LiveId" clId="{FE185215-8376-45B7-9264-443EA7E08CC2}" dt="2022-02-14T06:48:49.672" v="2142"/>
          <ac:inkMkLst>
            <pc:docMk/>
            <pc:sldMk cId="0" sldId="282"/>
            <ac:inkMk id="29" creationId="{EA04C2CE-F1B2-476D-AB2D-B999DD7D228C}"/>
          </ac:inkMkLst>
        </pc:inkChg>
        <pc:inkChg chg="add del">
          <ac:chgData name="Viet Anh Nguyen" userId="b95f61ff061388d5" providerId="LiveId" clId="{FE185215-8376-45B7-9264-443EA7E08CC2}" dt="2022-02-14T06:48:49.672" v="2142"/>
          <ac:inkMkLst>
            <pc:docMk/>
            <pc:sldMk cId="0" sldId="282"/>
            <ac:inkMk id="30" creationId="{99EDCC14-D9E8-45D6-BC13-7084311780C7}"/>
          </ac:inkMkLst>
        </pc:inkChg>
        <pc:inkChg chg="add del">
          <ac:chgData name="Viet Anh Nguyen" userId="b95f61ff061388d5" providerId="LiveId" clId="{FE185215-8376-45B7-9264-443EA7E08CC2}" dt="2022-02-14T06:48:49.672" v="2142"/>
          <ac:inkMkLst>
            <pc:docMk/>
            <pc:sldMk cId="0" sldId="282"/>
            <ac:inkMk id="31" creationId="{BA139298-2A68-4BDE-87CE-86FAE48FF593}"/>
          </ac:inkMkLst>
        </pc:inkChg>
        <pc:inkChg chg="add del">
          <ac:chgData name="Viet Anh Nguyen" userId="b95f61ff061388d5" providerId="LiveId" clId="{FE185215-8376-45B7-9264-443EA7E08CC2}" dt="2022-02-14T06:48:49.672" v="2142"/>
          <ac:inkMkLst>
            <pc:docMk/>
            <pc:sldMk cId="0" sldId="282"/>
            <ac:inkMk id="160" creationId="{9CFF2D34-8127-467D-A80E-601ED1E92E1B}"/>
          </ac:inkMkLst>
        </pc:inkChg>
        <pc:inkChg chg="add del">
          <ac:chgData name="Viet Anh Nguyen" userId="b95f61ff061388d5" providerId="LiveId" clId="{FE185215-8376-45B7-9264-443EA7E08CC2}" dt="2022-02-14T06:48:49.672" v="2142"/>
          <ac:inkMkLst>
            <pc:docMk/>
            <pc:sldMk cId="0" sldId="282"/>
            <ac:inkMk id="161" creationId="{757D0290-D548-40A4-860E-DE9518393546}"/>
          </ac:inkMkLst>
        </pc:inkChg>
        <pc:inkChg chg="add del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62" creationId="{BD68DAF5-0329-44EE-80C4-1F5D4AF82B87}"/>
          </ac:inkMkLst>
        </pc:inkChg>
        <pc:inkChg chg="add del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63" creationId="{C7524526-5402-49F4-82A5-E600BD6B3291}"/>
          </ac:inkMkLst>
        </pc:inkChg>
        <pc:inkChg chg="add del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64" creationId="{41199366-70C5-404F-ACBA-4577C6818603}"/>
          </ac:inkMkLst>
        </pc:inkChg>
        <pc:inkChg chg="add del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65" creationId="{8E64B508-1719-40DC-8C84-606668AED8C2}"/>
          </ac:inkMkLst>
        </pc:inkChg>
        <pc:inkChg chg="add del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66" creationId="{4B9D7E0E-4E8D-4B5D-9941-C7C846A8462E}"/>
          </ac:inkMkLst>
        </pc:inkChg>
        <pc:inkChg chg="add">
          <ac:chgData name="Viet Anh Nguyen" userId="b95f61ff061388d5" providerId="LiveId" clId="{FE185215-8376-45B7-9264-443EA7E08CC2}" dt="2022-02-14T06:48:52.608" v="2147"/>
          <ac:inkMkLst>
            <pc:docMk/>
            <pc:sldMk cId="0" sldId="282"/>
            <ac:inkMk id="167" creationId="{83A8DA34-F47D-48DA-8687-0100577EBAC3}"/>
          </ac:inkMkLst>
        </pc:inkChg>
        <pc:inkChg chg="add del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68" creationId="{EE6BCE77-0F5B-4B2F-8FD4-D0E16B390606}"/>
          </ac:inkMkLst>
        </pc:inkChg>
        <pc:inkChg chg="add del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69" creationId="{96D8DCDB-EBE6-4A4A-BEA7-EEC63BB6A472}"/>
          </ac:inkMkLst>
        </pc:inkChg>
        <pc:inkChg chg="add del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70" creationId="{F5D2654F-142E-42E6-974A-57640E133B79}"/>
          </ac:inkMkLst>
        </pc:inkChg>
        <pc:inkChg chg="add del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71" creationId="{A7B294D7-3E28-4815-A73D-993738E13117}"/>
          </ac:inkMkLst>
        </pc:inkChg>
        <pc:inkChg chg="add del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72" creationId="{9E654615-D466-4CBF-B2FF-3A1A7BD75437}"/>
          </ac:inkMkLst>
        </pc:inkChg>
        <pc:inkChg chg="add del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73" creationId="{DA205ADB-DC4D-4326-AF20-D8D9AA003FBA}"/>
          </ac:inkMkLst>
        </pc:inkChg>
        <pc:inkChg chg="add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74" creationId="{D875F265-D900-4DA9-B7B7-AE9A028D9A79}"/>
          </ac:inkMkLst>
        </pc:inkChg>
        <pc:inkChg chg="add">
          <ac:chgData name="Viet Anh Nguyen" userId="b95f61ff061388d5" providerId="LiveId" clId="{FE185215-8376-45B7-9264-443EA7E08CC2}" dt="2022-02-14T06:49:43.940" v="2154"/>
          <ac:inkMkLst>
            <pc:docMk/>
            <pc:sldMk cId="0" sldId="282"/>
            <ac:inkMk id="175" creationId="{F0E46FB3-F9B5-4AD6-9A16-7EDC2118E106}"/>
          </ac:inkMkLst>
        </pc:inkChg>
        <pc:inkChg chg="add">
          <ac:chgData name="Viet Anh Nguyen" userId="b95f61ff061388d5" providerId="LiveId" clId="{FE185215-8376-45B7-9264-443EA7E08CC2}" dt="2022-02-14T08:24:54.666" v="2453" actId="9405"/>
          <ac:inkMkLst>
            <pc:docMk/>
            <pc:sldMk cId="0" sldId="282"/>
            <ac:inkMk id="176" creationId="{6C922753-9A03-4EA8-A40C-BA9D96B88FA7}"/>
          </ac:inkMkLst>
        </pc:inkChg>
        <pc:inkChg chg="add">
          <ac:chgData name="Viet Anh Nguyen" userId="b95f61ff061388d5" providerId="LiveId" clId="{FE185215-8376-45B7-9264-443EA7E08CC2}" dt="2022-02-14T08:25:17.742" v="2454" actId="9405"/>
          <ac:inkMkLst>
            <pc:docMk/>
            <pc:sldMk cId="0" sldId="282"/>
            <ac:inkMk id="177" creationId="{0E644324-0EA2-4B2A-B9EA-3DFA99816E54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3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4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5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6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7"/>
        </pc:sldMkLst>
      </pc:sldChg>
      <pc:sldChg chg="addSp delSp modSp add mod">
        <pc:chgData name="Viet Anh Nguyen" userId="b95f61ff061388d5" providerId="LiveId" clId="{FE185215-8376-45B7-9264-443EA7E08CC2}" dt="2022-02-14T08:29:28.235" v="2459" actId="1076"/>
        <pc:sldMkLst>
          <pc:docMk/>
          <pc:sldMk cId="0" sldId="288"/>
        </pc:sldMkLst>
        <pc:inkChg chg="add del">
          <ac:chgData name="Viet Anh Nguyen" userId="b95f61ff061388d5" providerId="LiveId" clId="{FE185215-8376-45B7-9264-443EA7E08CC2}" dt="2022-02-14T06:57:13.074" v="2160"/>
          <ac:inkMkLst>
            <pc:docMk/>
            <pc:sldMk cId="0" sldId="288"/>
            <ac:inkMk id="2" creationId="{F4FE041E-8A11-45B5-8204-2E6E25311B10}"/>
          </ac:inkMkLst>
        </pc:inkChg>
        <pc:inkChg chg="add del">
          <ac:chgData name="Viet Anh Nguyen" userId="b95f61ff061388d5" providerId="LiveId" clId="{FE185215-8376-45B7-9264-443EA7E08CC2}" dt="2022-02-14T06:57:13.074" v="2160"/>
          <ac:inkMkLst>
            <pc:docMk/>
            <pc:sldMk cId="0" sldId="288"/>
            <ac:inkMk id="3" creationId="{4720AF9C-45BD-4B81-80DE-923912A4A7EB}"/>
          </ac:inkMkLst>
        </pc:inkChg>
        <pc:inkChg chg="add del">
          <ac:chgData name="Viet Anh Nguyen" userId="b95f61ff061388d5" providerId="LiveId" clId="{FE185215-8376-45B7-9264-443EA7E08CC2}" dt="2022-02-14T06:57:13.074" v="2160"/>
          <ac:inkMkLst>
            <pc:docMk/>
            <pc:sldMk cId="0" sldId="288"/>
            <ac:inkMk id="4" creationId="{1EE89A8E-1225-4D16-A33F-30FD57F13450}"/>
          </ac:inkMkLst>
        </pc:inkChg>
        <pc:inkChg chg="add del">
          <ac:chgData name="Viet Anh Nguyen" userId="b95f61ff061388d5" providerId="LiveId" clId="{FE185215-8376-45B7-9264-443EA7E08CC2}" dt="2022-02-14T06:57:13.074" v="2160"/>
          <ac:inkMkLst>
            <pc:docMk/>
            <pc:sldMk cId="0" sldId="288"/>
            <ac:inkMk id="5" creationId="{2D055355-67C4-455D-B425-317C82B4CC1A}"/>
          </ac:inkMkLst>
        </pc:inkChg>
        <pc:inkChg chg="add del">
          <ac:chgData name="Viet Anh Nguyen" userId="b95f61ff061388d5" providerId="LiveId" clId="{FE185215-8376-45B7-9264-443EA7E08CC2}" dt="2022-02-14T06:57:13.074" v="2160"/>
          <ac:inkMkLst>
            <pc:docMk/>
            <pc:sldMk cId="0" sldId="288"/>
            <ac:inkMk id="6" creationId="{627E0E11-C2C7-45D8-ABA9-CB974768D36D}"/>
          </ac:inkMkLst>
        </pc:inkChg>
        <pc:inkChg chg="add">
          <ac:chgData name="Viet Anh Nguyen" userId="b95f61ff061388d5" providerId="LiveId" clId="{FE185215-8376-45B7-9264-443EA7E08CC2}" dt="2022-02-14T06:57:13.074" v="2160"/>
          <ac:inkMkLst>
            <pc:docMk/>
            <pc:sldMk cId="0" sldId="288"/>
            <ac:inkMk id="8" creationId="{34E5A9A6-03B8-470B-A393-952CC64DBABB}"/>
          </ac:inkMkLst>
        </pc:inkChg>
        <pc:inkChg chg="add del">
          <ac:chgData name="Viet Anh Nguyen" userId="b95f61ff061388d5" providerId="LiveId" clId="{FE185215-8376-45B7-9264-443EA7E08CC2}" dt="2022-02-14T08:26:44.028" v="2457"/>
          <ac:inkMkLst>
            <pc:docMk/>
            <pc:sldMk cId="0" sldId="288"/>
            <ac:inkMk id="9" creationId="{6C5258F4-CFD1-4B4B-9803-08C73861E8B2}"/>
          </ac:inkMkLst>
        </pc:inkChg>
        <pc:inkChg chg="add del">
          <ac:chgData name="Viet Anh Nguyen" userId="b95f61ff061388d5" providerId="LiveId" clId="{FE185215-8376-45B7-9264-443EA7E08CC2}" dt="2022-02-14T08:26:44.028" v="2457"/>
          <ac:inkMkLst>
            <pc:docMk/>
            <pc:sldMk cId="0" sldId="288"/>
            <ac:inkMk id="10" creationId="{2E375AAE-7DF2-4382-8D61-545BED6DB23A}"/>
          </ac:inkMkLst>
        </pc:inkChg>
        <pc:inkChg chg="add">
          <ac:chgData name="Viet Anh Nguyen" userId="b95f61ff061388d5" providerId="LiveId" clId="{FE185215-8376-45B7-9264-443EA7E08CC2}" dt="2022-02-14T08:26:44.028" v="2457"/>
          <ac:inkMkLst>
            <pc:docMk/>
            <pc:sldMk cId="0" sldId="288"/>
            <ac:inkMk id="11" creationId="{8AFED388-6D1B-4A31-8C87-649DBAB810AC}"/>
          </ac:inkMkLst>
        </pc:inkChg>
        <pc:inkChg chg="mod">
          <ac:chgData name="Viet Anh Nguyen" userId="b95f61ff061388d5" providerId="LiveId" clId="{FE185215-8376-45B7-9264-443EA7E08CC2}" dt="2022-02-14T08:29:28.235" v="2459" actId="1076"/>
          <ac:inkMkLst>
            <pc:docMk/>
            <pc:sldMk cId="0" sldId="288"/>
            <ac:inkMk id="237" creationId="{7EBE5BB3-BEED-4007-979B-6FA6B8BAB9C7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89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90"/>
        </pc:sldMkLst>
      </pc:sldChg>
      <pc:sldChg chg="addSp delSp modSp add mod ord">
        <pc:chgData name="Viet Anh Nguyen" userId="b95f61ff061388d5" providerId="LiveId" clId="{FE185215-8376-45B7-9264-443EA7E08CC2}" dt="2022-02-14T09:27:25.137" v="3111"/>
        <pc:sldMkLst>
          <pc:docMk/>
          <pc:sldMk cId="0" sldId="291"/>
        </pc:sldMkLst>
        <pc:picChg chg="mod">
          <ac:chgData name="Viet Anh Nguyen" userId="b95f61ff061388d5" providerId="LiveId" clId="{FE185215-8376-45B7-9264-443EA7E08CC2}" dt="2022-02-14T09:20:35.807" v="2901" actId="1076"/>
          <ac:picMkLst>
            <pc:docMk/>
            <pc:sldMk cId="0" sldId="291"/>
            <ac:picMk id="220" creationId="{00000000-0000-0000-0000-000000000000}"/>
          </ac:picMkLst>
        </pc:picChg>
        <pc:inkChg chg="add del">
          <ac:chgData name="Viet Anh Nguyen" userId="b95f61ff061388d5" providerId="LiveId" clId="{FE185215-8376-45B7-9264-443EA7E08CC2}" dt="2022-02-14T09:21:16.149" v="2904"/>
          <ac:inkMkLst>
            <pc:docMk/>
            <pc:sldMk cId="0" sldId="291"/>
            <ac:inkMk id="2" creationId="{974E36D4-68C7-43F7-8285-F7D468A4DB03}"/>
          </ac:inkMkLst>
        </pc:inkChg>
        <pc:inkChg chg="add del">
          <ac:chgData name="Viet Anh Nguyen" userId="b95f61ff061388d5" providerId="LiveId" clId="{FE185215-8376-45B7-9264-443EA7E08CC2}" dt="2022-02-14T09:21:16.149" v="2904"/>
          <ac:inkMkLst>
            <pc:docMk/>
            <pc:sldMk cId="0" sldId="291"/>
            <ac:inkMk id="3" creationId="{8FDDE877-B0C8-48C0-ABE1-C21B2D6CB628}"/>
          </ac:inkMkLst>
        </pc:inkChg>
        <pc:inkChg chg="add">
          <ac:chgData name="Viet Anh Nguyen" userId="b95f61ff061388d5" providerId="LiveId" clId="{FE185215-8376-45B7-9264-443EA7E08CC2}" dt="2022-02-14T09:21:16.149" v="2904"/>
          <ac:inkMkLst>
            <pc:docMk/>
            <pc:sldMk cId="0" sldId="291"/>
            <ac:inkMk id="4" creationId="{46AB3C2D-C6D9-43CB-933F-077B8E434189}"/>
          </ac:inkMkLst>
        </pc:inkChg>
        <pc:inkChg chg="add">
          <ac:chgData name="Viet Anh Nguyen" userId="b95f61ff061388d5" providerId="LiveId" clId="{FE185215-8376-45B7-9264-443EA7E08CC2}" dt="2022-02-14T09:21:16.609" v="2905" actId="9405"/>
          <ac:inkMkLst>
            <pc:docMk/>
            <pc:sldMk cId="0" sldId="291"/>
            <ac:inkMk id="5" creationId="{47881097-A37E-4392-BC8B-8908542E9678}"/>
          </ac:inkMkLst>
        </pc:inkChg>
        <pc:inkChg chg="add del">
          <ac:chgData name="Viet Anh Nguyen" userId="b95f61ff061388d5" providerId="LiveId" clId="{FE185215-8376-45B7-9264-443EA7E08CC2}" dt="2022-02-14T09:21:22.294" v="2909"/>
          <ac:inkMkLst>
            <pc:docMk/>
            <pc:sldMk cId="0" sldId="291"/>
            <ac:inkMk id="6" creationId="{10E7D49D-CA5F-4223-8E28-072BA68BBF15}"/>
          </ac:inkMkLst>
        </pc:inkChg>
        <pc:inkChg chg="add del">
          <ac:chgData name="Viet Anh Nguyen" userId="b95f61ff061388d5" providerId="LiveId" clId="{FE185215-8376-45B7-9264-443EA7E08CC2}" dt="2022-02-14T09:21:22.294" v="2909"/>
          <ac:inkMkLst>
            <pc:docMk/>
            <pc:sldMk cId="0" sldId="291"/>
            <ac:inkMk id="7" creationId="{73C0C10F-E39E-4FE7-83F0-B70F411E0481}"/>
          </ac:inkMkLst>
        </pc:inkChg>
        <pc:inkChg chg="add del">
          <ac:chgData name="Viet Anh Nguyen" userId="b95f61ff061388d5" providerId="LiveId" clId="{FE185215-8376-45B7-9264-443EA7E08CC2}" dt="2022-02-14T09:21:22.294" v="2909"/>
          <ac:inkMkLst>
            <pc:docMk/>
            <pc:sldMk cId="0" sldId="291"/>
            <ac:inkMk id="8" creationId="{AD804AFA-C265-4D58-99B1-5B86D9999A7F}"/>
          </ac:inkMkLst>
        </pc:inkChg>
        <pc:inkChg chg="add del">
          <ac:chgData name="Viet Anh Nguyen" userId="b95f61ff061388d5" providerId="LiveId" clId="{FE185215-8376-45B7-9264-443EA7E08CC2}" dt="2022-02-14T09:21:23.241" v="2911"/>
          <ac:inkMkLst>
            <pc:docMk/>
            <pc:sldMk cId="0" sldId="291"/>
            <ac:inkMk id="9" creationId="{6F7B99D4-1D23-4D85-86C1-EDAFAEC3B8DC}"/>
          </ac:inkMkLst>
        </pc:inkChg>
        <pc:inkChg chg="add del">
          <ac:chgData name="Viet Anh Nguyen" userId="b95f61ff061388d5" providerId="LiveId" clId="{FE185215-8376-45B7-9264-443EA7E08CC2}" dt="2022-02-14T09:21:23.241" v="2911"/>
          <ac:inkMkLst>
            <pc:docMk/>
            <pc:sldMk cId="0" sldId="291"/>
            <ac:inkMk id="10" creationId="{CDC29B7A-7317-4A9C-847B-2E0052B1644F}"/>
          </ac:inkMkLst>
        </pc:inkChg>
        <pc:inkChg chg="add del">
          <ac:chgData name="Viet Anh Nguyen" userId="b95f61ff061388d5" providerId="LiveId" clId="{FE185215-8376-45B7-9264-443EA7E08CC2}" dt="2022-02-14T09:21:24.505" v="2913"/>
          <ac:inkMkLst>
            <pc:docMk/>
            <pc:sldMk cId="0" sldId="291"/>
            <ac:inkMk id="11" creationId="{C971B791-F8A9-4778-AD65-2804288E6B4B}"/>
          </ac:inkMkLst>
        </pc:inkChg>
        <pc:inkChg chg="add del">
          <ac:chgData name="Viet Anh Nguyen" userId="b95f61ff061388d5" providerId="LiveId" clId="{FE185215-8376-45B7-9264-443EA7E08CC2}" dt="2022-02-14T09:21:24.505" v="2913"/>
          <ac:inkMkLst>
            <pc:docMk/>
            <pc:sldMk cId="0" sldId="291"/>
            <ac:inkMk id="12" creationId="{BEC50D41-0EBE-43F2-94E1-4344A9831600}"/>
          </ac:inkMkLst>
        </pc:inkChg>
        <pc:inkChg chg="add">
          <ac:chgData name="Viet Anh Nguyen" userId="b95f61ff061388d5" providerId="LiveId" clId="{FE185215-8376-45B7-9264-443EA7E08CC2}" dt="2022-02-14T09:21:24.505" v="2913"/>
          <ac:inkMkLst>
            <pc:docMk/>
            <pc:sldMk cId="0" sldId="291"/>
            <ac:inkMk id="13" creationId="{3060AF4E-6970-4319-BC49-827F15BCFA6E}"/>
          </ac:inkMkLst>
        </pc:inkChg>
        <pc:inkChg chg="add">
          <ac:chgData name="Viet Anh Nguyen" userId="b95f61ff061388d5" providerId="LiveId" clId="{FE185215-8376-45B7-9264-443EA7E08CC2}" dt="2022-02-14T09:21:27.769" v="2914" actId="9405"/>
          <ac:inkMkLst>
            <pc:docMk/>
            <pc:sldMk cId="0" sldId="291"/>
            <ac:inkMk id="14" creationId="{734E88E9-2085-4E37-A338-5E2365319246}"/>
          </ac:inkMkLst>
        </pc:inkChg>
        <pc:inkChg chg="add del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15" creationId="{16E2BC60-1239-42F3-BE5D-B5C0200DFE82}"/>
          </ac:inkMkLst>
        </pc:inkChg>
        <pc:inkChg chg="add del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16" creationId="{55B10318-F049-4B3D-972F-FFA26F0A982F}"/>
          </ac:inkMkLst>
        </pc:inkChg>
        <pc:inkChg chg="add del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17" creationId="{04CC3F26-AB59-4C5F-BA22-1562534E95CA}"/>
          </ac:inkMkLst>
        </pc:inkChg>
        <pc:inkChg chg="add del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18" creationId="{E618537B-3A26-4D84-B619-51BB715042ED}"/>
          </ac:inkMkLst>
        </pc:inkChg>
        <pc:inkChg chg="add del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19" creationId="{891AB91C-8D8F-41E1-8A34-F4B2D9E00D44}"/>
          </ac:inkMkLst>
        </pc:inkChg>
        <pc:inkChg chg="add del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20" creationId="{F1B3565C-4134-4CF3-BA37-9AF9595E39C4}"/>
          </ac:inkMkLst>
        </pc:inkChg>
        <pc:inkChg chg="add">
          <ac:chgData name="Viet Anh Nguyen" userId="b95f61ff061388d5" providerId="LiveId" clId="{FE185215-8376-45B7-9264-443EA7E08CC2}" dt="2022-02-14T09:21:32.331" v="2921"/>
          <ac:inkMkLst>
            <pc:docMk/>
            <pc:sldMk cId="0" sldId="291"/>
            <ac:inkMk id="21" creationId="{05DE839C-3E9F-4C97-83CA-0AC39EDB73DF}"/>
          </ac:inkMkLst>
        </pc:inkChg>
        <pc:inkChg chg="add">
          <ac:chgData name="Viet Anh Nguyen" userId="b95f61ff061388d5" providerId="LiveId" clId="{FE185215-8376-45B7-9264-443EA7E08CC2}" dt="2022-02-14T09:21:43.243" v="2922" actId="9405"/>
          <ac:inkMkLst>
            <pc:docMk/>
            <pc:sldMk cId="0" sldId="291"/>
            <ac:inkMk id="22" creationId="{7B77CB08-B9E3-49A9-A13F-3B0AB5EB7836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3" creationId="{D16FA097-C7D6-4AE7-B181-F35F4FFB8C8A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4" creationId="{4079EC53-393D-4F82-9E59-BF21FEB49ABA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5" creationId="{D0F83807-10BD-49B8-9AFF-2158802787B8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6" creationId="{D192DD1E-A816-4025-99B2-46CF7CA2715F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7" creationId="{00977551-B227-4793-AE51-D1C648087269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8" creationId="{8C772B03-36AC-44B8-9B92-9618031190D0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29" creationId="{59224C15-C936-4CD1-B23C-663F53CA2987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30" creationId="{28CE02E1-CAD8-4B60-A8AD-8563A25BDC2A}"/>
          </ac:inkMkLst>
        </pc:inkChg>
        <pc:inkChg chg="add del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31" creationId="{CBF7FEC3-5CA7-41A7-9220-82846B2A4A70}"/>
          </ac:inkMkLst>
        </pc:inkChg>
        <pc:inkChg chg="add">
          <ac:chgData name="Viet Anh Nguyen" userId="b95f61ff061388d5" providerId="LiveId" clId="{FE185215-8376-45B7-9264-443EA7E08CC2}" dt="2022-02-14T09:21:48.296" v="2932"/>
          <ac:inkMkLst>
            <pc:docMk/>
            <pc:sldMk cId="0" sldId="291"/>
            <ac:inkMk id="192" creationId="{BF4BA98A-4D22-4DCE-9544-07FAF4B0AC77}"/>
          </ac:inkMkLst>
        </pc:inkChg>
        <pc:inkChg chg="add del">
          <ac:chgData name="Viet Anh Nguyen" userId="b95f61ff061388d5" providerId="LiveId" clId="{FE185215-8376-45B7-9264-443EA7E08CC2}" dt="2022-02-14T09:22:02.828" v="2935"/>
          <ac:inkMkLst>
            <pc:docMk/>
            <pc:sldMk cId="0" sldId="291"/>
            <ac:inkMk id="193" creationId="{6FDFBC2C-DF02-44A7-ABC9-8F9B910881AC}"/>
          </ac:inkMkLst>
        </pc:inkChg>
        <pc:inkChg chg="add del">
          <ac:chgData name="Viet Anh Nguyen" userId="b95f61ff061388d5" providerId="LiveId" clId="{FE185215-8376-45B7-9264-443EA7E08CC2}" dt="2022-02-14T09:22:02.828" v="2935"/>
          <ac:inkMkLst>
            <pc:docMk/>
            <pc:sldMk cId="0" sldId="291"/>
            <ac:inkMk id="194" creationId="{E922E472-0283-4E16-9C8A-DCC6EC61725E}"/>
          </ac:inkMkLst>
        </pc:inkChg>
        <pc:inkChg chg="add">
          <ac:chgData name="Viet Anh Nguyen" userId="b95f61ff061388d5" providerId="LiveId" clId="{FE185215-8376-45B7-9264-443EA7E08CC2}" dt="2022-02-14T09:22:02.828" v="2935"/>
          <ac:inkMkLst>
            <pc:docMk/>
            <pc:sldMk cId="0" sldId="291"/>
            <ac:inkMk id="195" creationId="{55E96544-D587-4EA2-8E70-7D42669B1160}"/>
          </ac:inkMkLst>
        </pc:inkChg>
        <pc:inkChg chg="add del">
          <ac:chgData name="Viet Anh Nguyen" userId="b95f61ff061388d5" providerId="LiveId" clId="{FE185215-8376-45B7-9264-443EA7E08CC2}" dt="2022-02-14T09:22:18.480" v="2939"/>
          <ac:inkMkLst>
            <pc:docMk/>
            <pc:sldMk cId="0" sldId="291"/>
            <ac:inkMk id="196" creationId="{D67131E6-44F8-436A-82BC-1727B90F6B10}"/>
          </ac:inkMkLst>
        </pc:inkChg>
        <pc:inkChg chg="add del">
          <ac:chgData name="Viet Anh Nguyen" userId="b95f61ff061388d5" providerId="LiveId" clId="{FE185215-8376-45B7-9264-443EA7E08CC2}" dt="2022-02-14T09:22:18.480" v="2939"/>
          <ac:inkMkLst>
            <pc:docMk/>
            <pc:sldMk cId="0" sldId="291"/>
            <ac:inkMk id="197" creationId="{48718D19-E079-46B1-BA38-EF2799CF727C}"/>
          </ac:inkMkLst>
        </pc:inkChg>
        <pc:inkChg chg="add del">
          <ac:chgData name="Viet Anh Nguyen" userId="b95f61ff061388d5" providerId="LiveId" clId="{FE185215-8376-45B7-9264-443EA7E08CC2}" dt="2022-02-14T09:22:18.480" v="2939"/>
          <ac:inkMkLst>
            <pc:docMk/>
            <pc:sldMk cId="0" sldId="291"/>
            <ac:inkMk id="198" creationId="{5F44C333-1AF3-41CD-98BD-357772908041}"/>
          </ac:inkMkLst>
        </pc:inkChg>
        <pc:inkChg chg="add del">
          <ac:chgData name="Viet Anh Nguyen" userId="b95f61ff061388d5" providerId="LiveId" clId="{FE185215-8376-45B7-9264-443EA7E08CC2}" dt="2022-02-14T09:22:21.961" v="2944"/>
          <ac:inkMkLst>
            <pc:docMk/>
            <pc:sldMk cId="0" sldId="291"/>
            <ac:inkMk id="199" creationId="{3EB3EB3D-80BC-4A13-9726-3C44C6F2EF3B}"/>
          </ac:inkMkLst>
        </pc:inkChg>
        <pc:inkChg chg="add del">
          <ac:chgData name="Viet Anh Nguyen" userId="b95f61ff061388d5" providerId="LiveId" clId="{FE185215-8376-45B7-9264-443EA7E08CC2}" dt="2022-02-14T09:22:21.961" v="2944"/>
          <ac:inkMkLst>
            <pc:docMk/>
            <pc:sldMk cId="0" sldId="291"/>
            <ac:inkMk id="200" creationId="{BA88BEAD-2A24-4CE4-8C56-6EDF731EEA78}"/>
          </ac:inkMkLst>
        </pc:inkChg>
        <pc:inkChg chg="add del">
          <ac:chgData name="Viet Anh Nguyen" userId="b95f61ff061388d5" providerId="LiveId" clId="{FE185215-8376-45B7-9264-443EA7E08CC2}" dt="2022-02-14T09:22:21.961" v="2944"/>
          <ac:inkMkLst>
            <pc:docMk/>
            <pc:sldMk cId="0" sldId="291"/>
            <ac:inkMk id="201" creationId="{724DCAAE-28E6-40EC-8806-EE1DA4A0A7AD}"/>
          </ac:inkMkLst>
        </pc:inkChg>
        <pc:inkChg chg="add del">
          <ac:chgData name="Viet Anh Nguyen" userId="b95f61ff061388d5" providerId="LiveId" clId="{FE185215-8376-45B7-9264-443EA7E08CC2}" dt="2022-02-14T09:22:21.961" v="2944"/>
          <ac:inkMkLst>
            <pc:docMk/>
            <pc:sldMk cId="0" sldId="291"/>
            <ac:inkMk id="202" creationId="{A41946D6-38E4-4552-B62E-D856A5C2F23B}"/>
          </ac:inkMkLst>
        </pc:inkChg>
        <pc:inkChg chg="add del">
          <ac:chgData name="Viet Anh Nguyen" userId="b95f61ff061388d5" providerId="LiveId" clId="{FE185215-8376-45B7-9264-443EA7E08CC2}" dt="2022-02-14T09:22:21.961" v="2944"/>
          <ac:inkMkLst>
            <pc:docMk/>
            <pc:sldMk cId="0" sldId="291"/>
            <ac:inkMk id="203" creationId="{05B5A30B-22CC-4276-91A5-1C2802BAB281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04" creationId="{DB67B440-9711-4962-B521-F603B6384B9F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05" creationId="{86423EBF-678B-4C46-B590-3B164A619BA1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06" creationId="{AB638027-8ADA-40AE-831E-4A885B6556F2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07" creationId="{FE266FFC-F8AD-4709-BB09-D3B8395610F2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08" creationId="{CA6248EE-55E5-45C0-BFAD-631C3A568F8E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09" creationId="{939190E2-7486-4554-9F9D-D3EC447B6CF7}"/>
          </ac:inkMkLst>
        </pc:inkChg>
        <pc:inkChg chg="add del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10" creationId="{5A9917F7-CDC2-428F-A2BA-37FDCA7F011D}"/>
          </ac:inkMkLst>
        </pc:inkChg>
        <pc:inkChg chg="add">
          <ac:chgData name="Viet Anh Nguyen" userId="b95f61ff061388d5" providerId="LiveId" clId="{FE185215-8376-45B7-9264-443EA7E08CC2}" dt="2022-02-14T09:22:24.712" v="2951"/>
          <ac:inkMkLst>
            <pc:docMk/>
            <pc:sldMk cId="0" sldId="291"/>
            <ac:inkMk id="211" creationId="{45BAE0AC-B049-449A-A0DC-2C8643019EE0}"/>
          </ac:inkMkLst>
        </pc:inkChg>
        <pc:inkChg chg="add del">
          <ac:chgData name="Viet Anh Nguyen" userId="b95f61ff061388d5" providerId="LiveId" clId="{FE185215-8376-45B7-9264-443EA7E08CC2}" dt="2022-02-14T09:22:26.183" v="2954"/>
          <ac:inkMkLst>
            <pc:docMk/>
            <pc:sldMk cId="0" sldId="291"/>
            <ac:inkMk id="212" creationId="{57ABFF45-191C-4189-BAB7-7012CAF491E3}"/>
          </ac:inkMkLst>
        </pc:inkChg>
        <pc:inkChg chg="add del">
          <ac:chgData name="Viet Anh Nguyen" userId="b95f61ff061388d5" providerId="LiveId" clId="{FE185215-8376-45B7-9264-443EA7E08CC2}" dt="2022-02-14T09:22:26.183" v="2954"/>
          <ac:inkMkLst>
            <pc:docMk/>
            <pc:sldMk cId="0" sldId="291"/>
            <ac:inkMk id="213" creationId="{A8DAD686-4FD8-46F1-BCE8-E1A9E3D4F698}"/>
          </ac:inkMkLst>
        </pc:inkChg>
        <pc:inkChg chg="add">
          <ac:chgData name="Viet Anh Nguyen" userId="b95f61ff061388d5" providerId="LiveId" clId="{FE185215-8376-45B7-9264-443EA7E08CC2}" dt="2022-02-14T09:22:26.183" v="2954"/>
          <ac:inkMkLst>
            <pc:docMk/>
            <pc:sldMk cId="0" sldId="291"/>
            <ac:inkMk id="214" creationId="{BA6D5911-AC02-4DDD-A8DA-B992715BD519}"/>
          </ac:inkMkLst>
        </pc:inkChg>
        <pc:inkChg chg="add del">
          <ac:chgData name="Viet Anh Nguyen" userId="b95f61ff061388d5" providerId="LiveId" clId="{FE185215-8376-45B7-9264-443EA7E08CC2}" dt="2022-02-14T09:22:30.095" v="2957"/>
          <ac:inkMkLst>
            <pc:docMk/>
            <pc:sldMk cId="0" sldId="291"/>
            <ac:inkMk id="215" creationId="{BE9B466E-76B1-4F9C-885F-A00D9385F4AA}"/>
          </ac:inkMkLst>
        </pc:inkChg>
        <pc:inkChg chg="add del">
          <ac:chgData name="Viet Anh Nguyen" userId="b95f61ff061388d5" providerId="LiveId" clId="{FE185215-8376-45B7-9264-443EA7E08CC2}" dt="2022-02-14T09:22:30.095" v="2957"/>
          <ac:inkMkLst>
            <pc:docMk/>
            <pc:sldMk cId="0" sldId="291"/>
            <ac:inkMk id="216" creationId="{A1C7922B-FC0C-4956-8A6E-68BB786C414B}"/>
          </ac:inkMkLst>
        </pc:inkChg>
        <pc:inkChg chg="add">
          <ac:chgData name="Viet Anh Nguyen" userId="b95f61ff061388d5" providerId="LiveId" clId="{FE185215-8376-45B7-9264-443EA7E08CC2}" dt="2022-02-14T09:22:30.095" v="2957"/>
          <ac:inkMkLst>
            <pc:docMk/>
            <pc:sldMk cId="0" sldId="291"/>
            <ac:inkMk id="217" creationId="{C4A7E043-2EFA-4572-A79E-9BD4431C809F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18" creationId="{CA8C15C6-DAFA-47F2-A805-C77E6EFF05B7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19" creationId="{5A0028CF-504E-42DD-8E70-495175545917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1" creationId="{26366CF8-C72C-4879-8998-C6F7D657BC7E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2" creationId="{F387462B-E842-4EC4-ACDB-E8677B107DD6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3" creationId="{C45300FE-6F4C-4379-836A-FFB302398C73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4" creationId="{C53869FD-A831-4E08-98E6-821A777D61E5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5" creationId="{25EC022B-312D-4E62-BA76-1DE583ABA3BC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6" creationId="{6E07747D-68FF-4F3C-A6CC-FEFCD2A147C2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7" creationId="{2BDF5FFA-12F6-469E-927C-C42993F94C32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8" creationId="{60691BBE-1847-4742-A8C7-79FA693B2AF1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29" creationId="{33E6C1E5-9EBF-4088-A579-7383F8109D90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30" creationId="{62B23CAD-F9C2-4AB9-8AE9-A1C0BCD95ED5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31" creationId="{A9BB9F25-FD9E-458E-B0C4-C19D41604B86}"/>
          </ac:inkMkLst>
        </pc:inkChg>
        <pc:inkChg chg="add del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32" creationId="{3630D1ED-2560-4333-85A4-BCEFA58B72A2}"/>
          </ac:inkMkLst>
        </pc:inkChg>
        <pc:inkChg chg="add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33" creationId="{172D7263-FCA9-45E3-ABEC-7B4436173FB4}"/>
          </ac:inkMkLst>
        </pc:inkChg>
        <pc:inkChg chg="add">
          <ac:chgData name="Viet Anh Nguyen" userId="b95f61ff061388d5" providerId="LiveId" clId="{FE185215-8376-45B7-9264-443EA7E08CC2}" dt="2022-02-14T09:22:40.368" v="2972"/>
          <ac:inkMkLst>
            <pc:docMk/>
            <pc:sldMk cId="0" sldId="291"/>
            <ac:inkMk id="234" creationId="{C32F411D-9BE0-4D4C-B9C8-7357AE19AAC5}"/>
          </ac:inkMkLst>
        </pc:inkChg>
        <pc:inkChg chg="add del">
          <ac:chgData name="Viet Anh Nguyen" userId="b95f61ff061388d5" providerId="LiveId" clId="{FE185215-8376-45B7-9264-443EA7E08CC2}" dt="2022-02-14T09:23:10.984" v="2993"/>
          <ac:inkMkLst>
            <pc:docMk/>
            <pc:sldMk cId="0" sldId="291"/>
            <ac:inkMk id="235" creationId="{D4C5EBB2-AF4A-4998-85E4-B8A7BE1646F7}"/>
          </ac:inkMkLst>
        </pc:inkChg>
        <pc:inkChg chg="add del">
          <ac:chgData name="Viet Anh Nguyen" userId="b95f61ff061388d5" providerId="LiveId" clId="{FE185215-8376-45B7-9264-443EA7E08CC2}" dt="2022-02-14T09:23:10.984" v="2993"/>
          <ac:inkMkLst>
            <pc:docMk/>
            <pc:sldMk cId="0" sldId="291"/>
            <ac:inkMk id="236" creationId="{34E3264D-C9EC-47AE-9558-8CE7B2348D91}"/>
          </ac:inkMkLst>
        </pc:inkChg>
        <pc:inkChg chg="add del">
          <ac:chgData name="Viet Anh Nguyen" userId="b95f61ff061388d5" providerId="LiveId" clId="{FE185215-8376-45B7-9264-443EA7E08CC2}" dt="2022-02-14T09:23:12.013" v="2996"/>
          <ac:inkMkLst>
            <pc:docMk/>
            <pc:sldMk cId="0" sldId="291"/>
            <ac:inkMk id="237" creationId="{71AC4259-3E97-4122-BC08-D760DA15337F}"/>
          </ac:inkMkLst>
        </pc:inkChg>
        <pc:inkChg chg="add del">
          <ac:chgData name="Viet Anh Nguyen" userId="b95f61ff061388d5" providerId="LiveId" clId="{FE185215-8376-45B7-9264-443EA7E08CC2}" dt="2022-02-14T09:23:12.013" v="2996"/>
          <ac:inkMkLst>
            <pc:docMk/>
            <pc:sldMk cId="0" sldId="291"/>
            <ac:inkMk id="238" creationId="{698799CD-3694-476C-9D65-C8BE7889636A}"/>
          </ac:inkMkLst>
        </pc:inkChg>
        <pc:inkChg chg="add del">
          <ac:chgData name="Viet Anh Nguyen" userId="b95f61ff061388d5" providerId="LiveId" clId="{FE185215-8376-45B7-9264-443EA7E08CC2}" dt="2022-02-14T09:23:12.013" v="2996"/>
          <ac:inkMkLst>
            <pc:docMk/>
            <pc:sldMk cId="0" sldId="291"/>
            <ac:inkMk id="239" creationId="{9B790273-37DE-48EC-B853-6F7474F6B813}"/>
          </ac:inkMkLst>
        </pc:inkChg>
        <pc:inkChg chg="add del">
          <ac:chgData name="Viet Anh Nguyen" userId="b95f61ff061388d5" providerId="LiveId" clId="{FE185215-8376-45B7-9264-443EA7E08CC2}" dt="2022-02-14T09:23:13.146" v="2999"/>
          <ac:inkMkLst>
            <pc:docMk/>
            <pc:sldMk cId="0" sldId="291"/>
            <ac:inkMk id="240" creationId="{157D8948-A732-4E93-AC0A-B1C25198DD64}"/>
          </ac:inkMkLst>
        </pc:inkChg>
        <pc:inkChg chg="add del">
          <ac:chgData name="Viet Anh Nguyen" userId="b95f61ff061388d5" providerId="LiveId" clId="{FE185215-8376-45B7-9264-443EA7E08CC2}" dt="2022-02-14T09:23:13.146" v="2999"/>
          <ac:inkMkLst>
            <pc:docMk/>
            <pc:sldMk cId="0" sldId="291"/>
            <ac:inkMk id="241" creationId="{E731880C-B869-4BF9-AE6A-BBEF15F98D3A}"/>
          </ac:inkMkLst>
        </pc:inkChg>
        <pc:inkChg chg="add del">
          <ac:chgData name="Viet Anh Nguyen" userId="b95f61ff061388d5" providerId="LiveId" clId="{FE185215-8376-45B7-9264-443EA7E08CC2}" dt="2022-02-14T09:23:13.146" v="2999"/>
          <ac:inkMkLst>
            <pc:docMk/>
            <pc:sldMk cId="0" sldId="291"/>
            <ac:inkMk id="242" creationId="{F0CA7BC4-D5B7-4B9D-844A-651E99EA01A7}"/>
          </ac:inkMkLst>
        </pc:inkChg>
        <pc:inkChg chg="add del">
          <ac:chgData name="Viet Anh Nguyen" userId="b95f61ff061388d5" providerId="LiveId" clId="{FE185215-8376-45B7-9264-443EA7E08CC2}" dt="2022-02-14T09:23:14.688" v="3003"/>
          <ac:inkMkLst>
            <pc:docMk/>
            <pc:sldMk cId="0" sldId="291"/>
            <ac:inkMk id="243" creationId="{1A6B2A70-AB3E-44DF-A4BC-103E33EBE614}"/>
          </ac:inkMkLst>
        </pc:inkChg>
        <pc:inkChg chg="add del">
          <ac:chgData name="Viet Anh Nguyen" userId="b95f61ff061388d5" providerId="LiveId" clId="{FE185215-8376-45B7-9264-443EA7E08CC2}" dt="2022-02-14T09:23:14.688" v="3003"/>
          <ac:inkMkLst>
            <pc:docMk/>
            <pc:sldMk cId="0" sldId="291"/>
            <ac:inkMk id="244" creationId="{F1D34826-EF8C-4BE5-AC4C-1472578A3FEE}"/>
          </ac:inkMkLst>
        </pc:inkChg>
        <pc:inkChg chg="add del">
          <ac:chgData name="Viet Anh Nguyen" userId="b95f61ff061388d5" providerId="LiveId" clId="{FE185215-8376-45B7-9264-443EA7E08CC2}" dt="2022-02-14T09:23:14.688" v="3003"/>
          <ac:inkMkLst>
            <pc:docMk/>
            <pc:sldMk cId="0" sldId="291"/>
            <ac:inkMk id="245" creationId="{D3C970EA-BD14-4D48-8227-4F290208A51A}"/>
          </ac:inkMkLst>
        </pc:inkChg>
        <pc:inkChg chg="add del">
          <ac:chgData name="Viet Anh Nguyen" userId="b95f61ff061388d5" providerId="LiveId" clId="{FE185215-8376-45B7-9264-443EA7E08CC2}" dt="2022-02-14T09:23:14.688" v="3003"/>
          <ac:inkMkLst>
            <pc:docMk/>
            <pc:sldMk cId="0" sldId="291"/>
            <ac:inkMk id="246" creationId="{413AFF10-4D74-469E-BBE2-9F5DBD413CF8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47" creationId="{E079A0DB-F806-46ED-B81E-94201D660107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48" creationId="{E2606DF4-3B1B-4C92-9735-D44E43108C47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49" creationId="{30B1E2C8-B5E7-4C87-B98E-BD86BE470BAA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50" creationId="{797B5814-744E-4D4B-80FB-C2073BE098EC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51" creationId="{04E1D002-BF5D-471D-9BB2-5C741B452229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52" creationId="{E0E1FD4C-28D5-47D0-AB67-1D9980269B04}"/>
          </ac:inkMkLst>
        </pc:inkChg>
        <pc:inkChg chg="add del">
          <ac:chgData name="Viet Anh Nguyen" userId="b95f61ff061388d5" providerId="LiveId" clId="{FE185215-8376-45B7-9264-443EA7E08CC2}" dt="2022-02-14T09:23:17.388" v="3010"/>
          <ac:inkMkLst>
            <pc:docMk/>
            <pc:sldMk cId="0" sldId="291"/>
            <ac:inkMk id="253" creationId="{91BFCC1B-BEBC-4729-8F2B-EA3939C3B2F5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54" creationId="{46F49043-887A-4443-999A-DF63545179EF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55" creationId="{CCD0D96C-E5C3-48D7-94A3-0C8E9B0326E5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56" creationId="{5C78BF4E-2948-4929-A704-7C75289169C3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57" creationId="{A048446C-42AE-48B0-8F8F-A35AEBBCB743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58" creationId="{8BEA5E28-EBC4-4A00-B74F-63FD05FE18C9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59" creationId="{FA6F4D90-CBC7-4EB9-AA63-51DDC19FC3C9}"/>
          </ac:inkMkLst>
        </pc:inkChg>
        <pc:inkChg chg="add del">
          <ac:chgData name="Viet Anh Nguyen" userId="b95f61ff061388d5" providerId="LiveId" clId="{FE185215-8376-45B7-9264-443EA7E08CC2}" dt="2022-02-14T09:23:21.034" v="3017"/>
          <ac:inkMkLst>
            <pc:docMk/>
            <pc:sldMk cId="0" sldId="291"/>
            <ac:inkMk id="260" creationId="{53118D48-D518-4568-B6D8-B0729EE75A66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1" creationId="{ACCE6841-907B-47F5-90C9-6B19AD276BFB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2" creationId="{FAA6173B-68CE-4A1B-9B5F-C6849443720C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3" creationId="{3740402F-039C-4902-BF10-13A8816C324A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4" creationId="{3577C714-4131-44EC-BF47-2132AE59F38C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5" creationId="{0263F3AA-77EF-48E2-A2CB-B6218333CF3E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6" creationId="{BF4AD220-76A2-41F6-9106-D8D5E0D57A1B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7" creationId="{80344095-B5F6-4A22-98CB-085E132BB5D0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8" creationId="{2F497A2F-1049-4D17-B1B7-ED75919DE4AE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69" creationId="{ED9D2967-2844-4BCC-919D-CBB1A5879D6E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70" creationId="{9C4E7B84-F74B-42DD-9ACB-1CE91CBF67D6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71" creationId="{8D4B8C3C-747D-40A3-9895-1B65A6E1CC69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72" creationId="{602A7CFF-2248-4593-9909-8DD4D2CB41AB}"/>
          </ac:inkMkLst>
        </pc:inkChg>
        <pc:inkChg chg="add del">
          <ac:chgData name="Viet Anh Nguyen" userId="b95f61ff061388d5" providerId="LiveId" clId="{FE185215-8376-45B7-9264-443EA7E08CC2}" dt="2022-02-14T09:23:26.029" v="3028"/>
          <ac:inkMkLst>
            <pc:docMk/>
            <pc:sldMk cId="0" sldId="291"/>
            <ac:inkMk id="273" creationId="{26FB866F-B269-44EB-BD07-EA0BF227E1E4}"/>
          </ac:inkMkLst>
        </pc:inkChg>
        <pc:inkChg chg="add del">
          <ac:chgData name="Viet Anh Nguyen" userId="b95f61ff061388d5" providerId="LiveId" clId="{FE185215-8376-45B7-9264-443EA7E08CC2}" dt="2022-02-14T09:23:27.828" v="3032"/>
          <ac:inkMkLst>
            <pc:docMk/>
            <pc:sldMk cId="0" sldId="291"/>
            <ac:inkMk id="274" creationId="{4FDBFDB3-20F8-40A5-B4CF-D5AC18065681}"/>
          </ac:inkMkLst>
        </pc:inkChg>
        <pc:inkChg chg="add del">
          <ac:chgData name="Viet Anh Nguyen" userId="b95f61ff061388d5" providerId="LiveId" clId="{FE185215-8376-45B7-9264-443EA7E08CC2}" dt="2022-02-14T09:23:27.828" v="3032"/>
          <ac:inkMkLst>
            <pc:docMk/>
            <pc:sldMk cId="0" sldId="291"/>
            <ac:inkMk id="275" creationId="{CB8D85ED-FEDF-4D9E-85C3-B4FD36CC25BE}"/>
          </ac:inkMkLst>
        </pc:inkChg>
        <pc:inkChg chg="add del">
          <ac:chgData name="Viet Anh Nguyen" userId="b95f61ff061388d5" providerId="LiveId" clId="{FE185215-8376-45B7-9264-443EA7E08CC2}" dt="2022-02-14T09:23:27.828" v="3032"/>
          <ac:inkMkLst>
            <pc:docMk/>
            <pc:sldMk cId="0" sldId="291"/>
            <ac:inkMk id="276" creationId="{6629B9C2-A97C-4AC5-8F1B-15FEF643CE7E}"/>
          </ac:inkMkLst>
        </pc:inkChg>
        <pc:inkChg chg="add del">
          <ac:chgData name="Viet Anh Nguyen" userId="b95f61ff061388d5" providerId="LiveId" clId="{FE185215-8376-45B7-9264-443EA7E08CC2}" dt="2022-02-14T09:23:27.828" v="3032"/>
          <ac:inkMkLst>
            <pc:docMk/>
            <pc:sldMk cId="0" sldId="291"/>
            <ac:inkMk id="277" creationId="{802CEC65-AB1E-46F5-83FA-B9E39305475F}"/>
          </ac:inkMkLst>
        </pc:inkChg>
        <pc:inkChg chg="add">
          <ac:chgData name="Viet Anh Nguyen" userId="b95f61ff061388d5" providerId="LiveId" clId="{FE185215-8376-45B7-9264-443EA7E08CC2}" dt="2022-02-14T09:23:27.828" v="3032"/>
          <ac:inkMkLst>
            <pc:docMk/>
            <pc:sldMk cId="0" sldId="291"/>
            <ac:inkMk id="278" creationId="{AE787DD4-010A-4DA6-82E7-D4CB17F7B617}"/>
          </ac:inkMkLst>
        </pc:inkChg>
        <pc:inkChg chg="add del">
          <ac:chgData name="Viet Anh Nguyen" userId="b95f61ff061388d5" providerId="LiveId" clId="{FE185215-8376-45B7-9264-443EA7E08CC2}" dt="2022-02-14T09:25:18.145" v="3096"/>
          <ac:inkMkLst>
            <pc:docMk/>
            <pc:sldMk cId="0" sldId="291"/>
            <ac:inkMk id="279" creationId="{739C2800-63D0-4062-B839-145D58568363}"/>
          </ac:inkMkLst>
        </pc:inkChg>
        <pc:inkChg chg="add del">
          <ac:chgData name="Viet Anh Nguyen" userId="b95f61ff061388d5" providerId="LiveId" clId="{FE185215-8376-45B7-9264-443EA7E08CC2}" dt="2022-02-14T09:25:18.145" v="3096"/>
          <ac:inkMkLst>
            <pc:docMk/>
            <pc:sldMk cId="0" sldId="291"/>
            <ac:inkMk id="280" creationId="{747FE5C4-9A42-4279-8D8C-94C953BE5FCC}"/>
          </ac:inkMkLst>
        </pc:inkChg>
        <pc:inkChg chg="add del">
          <ac:chgData name="Viet Anh Nguyen" userId="b95f61ff061388d5" providerId="LiveId" clId="{FE185215-8376-45B7-9264-443EA7E08CC2}" dt="2022-02-14T09:25:50.355" v="3101"/>
          <ac:inkMkLst>
            <pc:docMk/>
            <pc:sldMk cId="0" sldId="291"/>
            <ac:inkMk id="281" creationId="{B1FE8330-381A-46F4-BE70-6BA8A41D6DAC}"/>
          </ac:inkMkLst>
        </pc:inkChg>
        <pc:inkChg chg="add del">
          <ac:chgData name="Viet Anh Nguyen" userId="b95f61ff061388d5" providerId="LiveId" clId="{FE185215-8376-45B7-9264-443EA7E08CC2}" dt="2022-02-14T09:25:48.847" v="3099"/>
          <ac:inkMkLst>
            <pc:docMk/>
            <pc:sldMk cId="0" sldId="291"/>
            <ac:inkMk id="282" creationId="{DAAA83AE-7DAA-40E9-A9DC-D1D54157DD43}"/>
          </ac:inkMkLst>
        </pc:inkChg>
        <pc:inkChg chg="add del">
          <ac:chgData name="Viet Anh Nguyen" userId="b95f61ff061388d5" providerId="LiveId" clId="{FE185215-8376-45B7-9264-443EA7E08CC2}" dt="2022-02-14T09:25:48.847" v="3099"/>
          <ac:inkMkLst>
            <pc:docMk/>
            <pc:sldMk cId="0" sldId="291"/>
            <ac:inkMk id="283" creationId="{69EF67AA-9A37-48E8-93EC-DDDD06B26F4C}"/>
          </ac:inkMkLst>
        </pc:inkChg>
        <pc:inkChg chg="add del">
          <ac:chgData name="Viet Anh Nguyen" userId="b95f61ff061388d5" providerId="LiveId" clId="{FE185215-8376-45B7-9264-443EA7E08CC2}" dt="2022-02-14T09:25:50.355" v="3101"/>
          <ac:inkMkLst>
            <pc:docMk/>
            <pc:sldMk cId="0" sldId="291"/>
            <ac:inkMk id="284" creationId="{8C5CA250-3339-4ABC-93BD-5CFA04FD2552}"/>
          </ac:inkMkLst>
        </pc:inkChg>
        <pc:inkChg chg="add del">
          <ac:chgData name="Viet Anh Nguyen" userId="b95f61ff061388d5" providerId="LiveId" clId="{FE185215-8376-45B7-9264-443EA7E08CC2}" dt="2022-02-14T09:25:50.355" v="3101"/>
          <ac:inkMkLst>
            <pc:docMk/>
            <pc:sldMk cId="0" sldId="291"/>
            <ac:inkMk id="285" creationId="{E5134859-0376-44E0-95E6-043BEF592878}"/>
          </ac:inkMkLst>
        </pc:inkChg>
        <pc:inkChg chg="add mod">
          <ac:chgData name="Viet Anh Nguyen" userId="b95f61ff061388d5" providerId="LiveId" clId="{FE185215-8376-45B7-9264-443EA7E08CC2}" dt="2022-02-14T09:25:58.944" v="3102"/>
          <ac:inkMkLst>
            <pc:docMk/>
            <pc:sldMk cId="0" sldId="291"/>
            <ac:inkMk id="286" creationId="{ECF4C4A0-010E-4BB1-8FD7-F7F7DB8C5D05}"/>
          </ac:inkMkLst>
        </pc:inkChg>
        <pc:inkChg chg="add del">
          <ac:chgData name="Viet Anh Nguyen" userId="b95f61ff061388d5" providerId="LiveId" clId="{FE185215-8376-45B7-9264-443EA7E08CC2}" dt="2022-02-14T09:26:03.596" v="3105"/>
          <ac:inkMkLst>
            <pc:docMk/>
            <pc:sldMk cId="0" sldId="291"/>
            <ac:inkMk id="287" creationId="{F181E882-289B-4317-9D59-F2B7C0B2F7E0}"/>
          </ac:inkMkLst>
        </pc:inkChg>
        <pc:inkChg chg="add del">
          <ac:chgData name="Viet Anh Nguyen" userId="b95f61ff061388d5" providerId="LiveId" clId="{FE185215-8376-45B7-9264-443EA7E08CC2}" dt="2022-02-14T09:26:03.596" v="3105"/>
          <ac:inkMkLst>
            <pc:docMk/>
            <pc:sldMk cId="0" sldId="291"/>
            <ac:inkMk id="288" creationId="{35DA253A-FAD6-48F0-A01D-CCCA1CD56F31}"/>
          </ac:inkMkLst>
        </pc:inkChg>
        <pc:inkChg chg="add">
          <ac:chgData name="Viet Anh Nguyen" userId="b95f61ff061388d5" providerId="LiveId" clId="{FE185215-8376-45B7-9264-443EA7E08CC2}" dt="2022-02-14T09:26:03.596" v="3105"/>
          <ac:inkMkLst>
            <pc:docMk/>
            <pc:sldMk cId="0" sldId="291"/>
            <ac:inkMk id="289" creationId="{A4C735AA-F654-483F-BBB3-7C116DB2B485}"/>
          </ac:inkMkLst>
        </pc:inkChg>
        <pc:inkChg chg="add del">
          <ac:chgData name="Viet Anh Nguyen" userId="b95f61ff061388d5" providerId="LiveId" clId="{FE185215-8376-45B7-9264-443EA7E08CC2}" dt="2022-02-14T09:27:23.969" v="3109"/>
          <ac:inkMkLst>
            <pc:docMk/>
            <pc:sldMk cId="0" sldId="291"/>
            <ac:inkMk id="290" creationId="{3DC617EF-83C3-4027-8CBF-6F9B3DC7DEF0}"/>
          </ac:inkMkLst>
        </pc:inkChg>
        <pc:inkChg chg="add del">
          <ac:chgData name="Viet Anh Nguyen" userId="b95f61ff061388d5" providerId="LiveId" clId="{FE185215-8376-45B7-9264-443EA7E08CC2}" dt="2022-02-14T09:27:23.969" v="3109"/>
          <ac:inkMkLst>
            <pc:docMk/>
            <pc:sldMk cId="0" sldId="291"/>
            <ac:inkMk id="291" creationId="{5F5C9C43-69C9-4AD4-A3E1-7B32BAE45B2C}"/>
          </ac:inkMkLst>
        </pc:inkChg>
        <pc:inkChg chg="add del">
          <ac:chgData name="Viet Anh Nguyen" userId="b95f61ff061388d5" providerId="LiveId" clId="{FE185215-8376-45B7-9264-443EA7E08CC2}" dt="2022-02-14T09:27:23.969" v="3109"/>
          <ac:inkMkLst>
            <pc:docMk/>
            <pc:sldMk cId="0" sldId="291"/>
            <ac:inkMk id="292" creationId="{F570913F-55D4-4CC0-894D-1837257BD117}"/>
          </ac:inkMkLst>
        </pc:inkChg>
        <pc:inkChg chg="add del">
          <ac:chgData name="Viet Anh Nguyen" userId="b95f61ff061388d5" providerId="LiveId" clId="{FE185215-8376-45B7-9264-443EA7E08CC2}" dt="2022-02-14T09:27:25.137" v="3111"/>
          <ac:inkMkLst>
            <pc:docMk/>
            <pc:sldMk cId="0" sldId="291"/>
            <ac:inkMk id="293" creationId="{25417A21-E681-4B6D-A784-E3889F3F25D5}"/>
          </ac:inkMkLst>
        </pc:inkChg>
        <pc:inkChg chg="add del">
          <ac:chgData name="Viet Anh Nguyen" userId="b95f61ff061388d5" providerId="LiveId" clId="{FE185215-8376-45B7-9264-443EA7E08CC2}" dt="2022-02-14T09:27:25.137" v="3111"/>
          <ac:inkMkLst>
            <pc:docMk/>
            <pc:sldMk cId="0" sldId="291"/>
            <ac:inkMk id="294" creationId="{D549DF61-40D3-4A99-A441-2FB8504B7904}"/>
          </ac:inkMkLst>
        </pc:inkChg>
        <pc:inkChg chg="add">
          <ac:chgData name="Viet Anh Nguyen" userId="b95f61ff061388d5" providerId="LiveId" clId="{FE185215-8376-45B7-9264-443EA7E08CC2}" dt="2022-02-14T09:27:25.137" v="3111"/>
          <ac:inkMkLst>
            <pc:docMk/>
            <pc:sldMk cId="0" sldId="291"/>
            <ac:inkMk id="295" creationId="{0921D43B-F1D0-417B-BC70-FCF5E7ECA0A1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92"/>
        </pc:sldMkLst>
      </pc:sldChg>
      <pc:sldChg chg="addSp delSp add mod">
        <pc:chgData name="Viet Anh Nguyen" userId="b95f61ff061388d5" providerId="LiveId" clId="{FE185215-8376-45B7-9264-443EA7E08CC2}" dt="2022-02-14T09:40:13.577" v="3423"/>
        <pc:sldMkLst>
          <pc:docMk/>
          <pc:sldMk cId="0" sldId="293"/>
        </pc:sldMkLst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2" creationId="{95954664-2618-4F88-8011-70BF585EB553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3" creationId="{33660D19-4CA4-47B5-8A7F-A537CC8D5236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4" creationId="{E534DAE5-9CEE-41E7-8F77-250E5EBED61D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5" creationId="{497D610B-AE9A-4202-B2F0-694441F20A05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6" creationId="{2E5498D4-2E9E-4B4D-A403-894D85EA7BF8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7" creationId="{8338B1EF-ED23-4258-8C2D-FA334B9C8E7E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8" creationId="{DD1D491C-A21B-482F-9687-EC619E1504AF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9" creationId="{5862DF1D-2973-426D-AE30-50165C2670C9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10" creationId="{1C045A12-4742-4A70-84F4-15EF631E6237}"/>
          </ac:inkMkLst>
        </pc:inkChg>
        <pc:inkChg chg="add del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11" creationId="{7AC7FAE7-2F1E-4273-9019-8BA92520DCAA}"/>
          </ac:inkMkLst>
        </pc:inkChg>
        <pc:inkChg chg="add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12" creationId="{C877F960-3629-4517-8DAE-C1FD90FAEFFC}"/>
          </ac:inkMkLst>
        </pc:inkChg>
        <pc:inkChg chg="add">
          <ac:chgData name="Viet Anh Nguyen" userId="b95f61ff061388d5" providerId="LiveId" clId="{FE185215-8376-45B7-9264-443EA7E08CC2}" dt="2022-02-14T09:39:48.798" v="3375"/>
          <ac:inkMkLst>
            <pc:docMk/>
            <pc:sldMk cId="0" sldId="293"/>
            <ac:inkMk id="13" creationId="{BA1BDCFD-E0B2-4937-9C75-6C80B25721DA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14" creationId="{6F589A5C-63D1-4F47-B610-CA2DCE5EB9D4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15" creationId="{3534F563-0EBA-4B6F-B4AE-C117649241B9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16" creationId="{15795DD5-8BC6-4017-A4DD-1A2EE0231591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17" creationId="{F1DE198B-CFFB-4A0E-95AB-931A4674D20B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18" creationId="{9FBB8DA2-68B9-4C36-9012-DA1FD9EC82C2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19" creationId="{0DB95A3C-8195-40E7-A2A0-855B49658E2A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20" creationId="{396F1732-2847-4977-99BD-8D6D2E5225AD}"/>
          </ac:inkMkLst>
        </pc:inkChg>
        <pc:inkChg chg="add del">
          <ac:chgData name="Viet Anh Nguyen" userId="b95f61ff061388d5" providerId="LiveId" clId="{FE185215-8376-45B7-9264-443EA7E08CC2}" dt="2022-02-14T09:39:54.501" v="3384"/>
          <ac:inkMkLst>
            <pc:docMk/>
            <pc:sldMk cId="0" sldId="293"/>
            <ac:inkMk id="21" creationId="{9F27997D-50B3-4356-9483-DB040F5F35F9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2" creationId="{529E7113-416E-4293-832D-C13974850D43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3" creationId="{47DA7C11-5A49-4308-A57F-05345B2E7A60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4" creationId="{1D471C75-2EDB-4629-867A-032C0F664DCB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5" creationId="{401ADF56-88FA-4477-8312-AD274B739C7A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6" creationId="{6E735E17-66DA-418E-8D9C-8C1289C66D79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7" creationId="{BB9AE70D-3C27-4986-B0D1-6976DC0FC425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8" creationId="{789D40B9-FA6B-47A7-952D-AD3D98DD6C97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9" creationId="{145B61C4-B7EF-43F6-8926-D4BB03570A33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30" creationId="{D60DC872-6A8C-4418-99D8-B1753DA27530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31" creationId="{4F95FD54-C45D-4048-B166-A9C9EE97EC53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24" creationId="{7BDD604C-81BB-4B8C-B269-93E564DEC031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30" creationId="{CF53F2B0-9438-4396-BE50-B5F11875C093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31" creationId="{7B83E373-4CDE-45D8-82E6-02EF9B7F5E2E}"/>
          </ac:inkMkLst>
        </pc:inkChg>
        <pc:inkChg chg="add del">
          <ac:chgData name="Viet Anh Nguyen" userId="b95f61ff061388d5" providerId="LiveId" clId="{FE185215-8376-45B7-9264-443EA7E08CC2}" dt="2022-02-14T09:40:00.299" v="3398"/>
          <ac:inkMkLst>
            <pc:docMk/>
            <pc:sldMk cId="0" sldId="293"/>
            <ac:inkMk id="232" creationId="{C0D94D10-E240-4890-A1CC-42262C2A2D98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3" creationId="{A228E620-58FA-4817-AF96-F424DEBDB220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4" creationId="{23CA86B6-BC62-41E0-B392-641488266BB2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5" creationId="{ADA1C349-AC6B-4D87-96C6-B8DB230BF250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6" creationId="{754D02B4-8AD3-4171-A829-75E1D4A92B43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7" creationId="{3C327BAD-D471-471E-B998-A0FC732EDF49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8" creationId="{8B927479-4225-4D8A-9782-664D0723581B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39" creationId="{FABC718A-BAAA-46E8-AC8B-19C708B0514D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40" creationId="{D834F046-B224-4649-BB7C-A8B921A6C5FF}"/>
          </ac:inkMkLst>
        </pc:inkChg>
        <pc:inkChg chg="add del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41" creationId="{CFB9C662-941B-40EB-B54C-2794787EE85F}"/>
          </ac:inkMkLst>
        </pc:inkChg>
        <pc:inkChg chg="add">
          <ac:chgData name="Viet Anh Nguyen" userId="b95f61ff061388d5" providerId="LiveId" clId="{FE185215-8376-45B7-9264-443EA7E08CC2}" dt="2022-02-14T09:40:03.042" v="3405"/>
          <ac:inkMkLst>
            <pc:docMk/>
            <pc:sldMk cId="0" sldId="293"/>
            <ac:inkMk id="242" creationId="{05379668-B538-49E1-B3FE-44D9CC8CE630}"/>
          </ac:inkMkLst>
        </pc:inkChg>
        <pc:inkChg chg="add del">
          <ac:chgData name="Viet Anh Nguyen" userId="b95f61ff061388d5" providerId="LiveId" clId="{FE185215-8376-45B7-9264-443EA7E08CC2}" dt="2022-02-14T09:40:07.283" v="3410"/>
          <ac:inkMkLst>
            <pc:docMk/>
            <pc:sldMk cId="0" sldId="293"/>
            <ac:inkMk id="243" creationId="{BAF3AB1D-A287-4A89-8AFD-D39B214AC56A}"/>
          </ac:inkMkLst>
        </pc:inkChg>
        <pc:inkChg chg="add del">
          <ac:chgData name="Viet Anh Nguyen" userId="b95f61ff061388d5" providerId="LiveId" clId="{FE185215-8376-45B7-9264-443EA7E08CC2}" dt="2022-02-14T09:40:07.283" v="3410"/>
          <ac:inkMkLst>
            <pc:docMk/>
            <pc:sldMk cId="0" sldId="293"/>
            <ac:inkMk id="244" creationId="{8401740D-721C-4CA5-B7F7-480A11CE09A3}"/>
          </ac:inkMkLst>
        </pc:inkChg>
        <pc:inkChg chg="add del">
          <ac:chgData name="Viet Anh Nguyen" userId="b95f61ff061388d5" providerId="LiveId" clId="{FE185215-8376-45B7-9264-443EA7E08CC2}" dt="2022-02-14T09:40:07.283" v="3410"/>
          <ac:inkMkLst>
            <pc:docMk/>
            <pc:sldMk cId="0" sldId="293"/>
            <ac:inkMk id="245" creationId="{F3161A54-4BFD-4705-A39D-44BB707FAC8D}"/>
          </ac:inkMkLst>
        </pc:inkChg>
        <pc:inkChg chg="add del">
          <ac:chgData name="Viet Anh Nguyen" userId="b95f61ff061388d5" providerId="LiveId" clId="{FE185215-8376-45B7-9264-443EA7E08CC2}" dt="2022-02-14T09:40:07.283" v="3410"/>
          <ac:inkMkLst>
            <pc:docMk/>
            <pc:sldMk cId="0" sldId="293"/>
            <ac:inkMk id="246" creationId="{5F212138-FDD1-4E17-9530-9C326305F169}"/>
          </ac:inkMkLst>
        </pc:inkChg>
        <pc:inkChg chg="add">
          <ac:chgData name="Viet Anh Nguyen" userId="b95f61ff061388d5" providerId="LiveId" clId="{FE185215-8376-45B7-9264-443EA7E08CC2}" dt="2022-02-14T09:40:07.283" v="3410"/>
          <ac:inkMkLst>
            <pc:docMk/>
            <pc:sldMk cId="0" sldId="293"/>
            <ac:inkMk id="247" creationId="{023AC897-71DE-497D-8EA6-CCCF50E7036F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48" creationId="{6573D5F6-3835-43CB-80C1-6251AD480924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49" creationId="{1250E9D9-5330-44FA-90C3-69252C86CA1A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0" creationId="{D906816F-A51D-4C5E-83AA-6748D4083673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1" creationId="{4F2E55BE-CF21-4C6C-9A21-F13326DF252B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2" creationId="{EB0CF9B4-95A9-471C-8802-10E79128B31A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3" creationId="{E076FC2B-1E1B-4051-8E77-8D0CAFDC6F7C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4" creationId="{849CAF81-CEFF-43A0-B63C-9422BCE811FD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5" creationId="{A29720B6-19D2-4C00-A935-202FA6B85813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6" creationId="{528A71B3-F569-492F-8A75-0B53EBE26A1B}"/>
          </ac:inkMkLst>
        </pc:inkChg>
        <pc:inkChg chg="add del">
          <ac:chgData name="Viet Anh Nguyen" userId="b95f61ff061388d5" providerId="LiveId" clId="{FE185215-8376-45B7-9264-443EA7E08CC2}" dt="2022-02-14T09:40:12.938" v="3421"/>
          <ac:inkMkLst>
            <pc:docMk/>
            <pc:sldMk cId="0" sldId="293"/>
            <ac:inkMk id="257" creationId="{D3F3B95F-BFEE-41AE-B82C-E87F27CD7A5E}"/>
          </ac:inkMkLst>
        </pc:inkChg>
        <pc:inkChg chg="add del">
          <ac:chgData name="Viet Anh Nguyen" userId="b95f61ff061388d5" providerId="LiveId" clId="{FE185215-8376-45B7-9264-443EA7E08CC2}" dt="2022-02-14T09:40:13.577" v="3423"/>
          <ac:inkMkLst>
            <pc:docMk/>
            <pc:sldMk cId="0" sldId="293"/>
            <ac:inkMk id="258" creationId="{56624F4B-9B55-46FD-B696-D2EAF43F84B9}"/>
          </ac:inkMkLst>
        </pc:inkChg>
        <pc:inkChg chg="add del">
          <ac:chgData name="Viet Anh Nguyen" userId="b95f61ff061388d5" providerId="LiveId" clId="{FE185215-8376-45B7-9264-443EA7E08CC2}" dt="2022-02-14T09:40:13.577" v="3423"/>
          <ac:inkMkLst>
            <pc:docMk/>
            <pc:sldMk cId="0" sldId="293"/>
            <ac:inkMk id="259" creationId="{48AD28D5-C588-4ED0-A8B2-D53A6C7F4060}"/>
          </ac:inkMkLst>
        </pc:inkChg>
        <pc:inkChg chg="add">
          <ac:chgData name="Viet Anh Nguyen" userId="b95f61ff061388d5" providerId="LiveId" clId="{FE185215-8376-45B7-9264-443EA7E08CC2}" dt="2022-02-14T09:40:13.577" v="3423"/>
          <ac:inkMkLst>
            <pc:docMk/>
            <pc:sldMk cId="0" sldId="293"/>
            <ac:inkMk id="260" creationId="{A0BD6753-0CB3-412C-93EF-85F78AA96E77}"/>
          </ac:inkMkLst>
        </pc:inkChg>
      </pc:sldChg>
      <pc:sldChg chg="addSp delSp add mod">
        <pc:chgData name="Viet Anh Nguyen" userId="b95f61ff061388d5" providerId="LiveId" clId="{FE185215-8376-45B7-9264-443EA7E08CC2}" dt="2022-02-14T09:43:13.180" v="3451"/>
        <pc:sldMkLst>
          <pc:docMk/>
          <pc:sldMk cId="0" sldId="294"/>
        </pc:sldMkLst>
        <pc:inkChg chg="add">
          <ac:chgData name="Viet Anh Nguyen" userId="b95f61ff061388d5" providerId="LiveId" clId="{FE185215-8376-45B7-9264-443EA7E08CC2}" dt="2022-02-14T09:41:10.588" v="3424" actId="9405"/>
          <ac:inkMkLst>
            <pc:docMk/>
            <pc:sldMk cId="0" sldId="294"/>
            <ac:inkMk id="2" creationId="{529E1723-7B0B-4B43-AB2D-156820BE36E8}"/>
          </ac:inkMkLst>
        </pc:inkChg>
        <pc:inkChg chg="add">
          <ac:chgData name="Viet Anh Nguyen" userId="b95f61ff061388d5" providerId="LiveId" clId="{FE185215-8376-45B7-9264-443EA7E08CC2}" dt="2022-02-14T09:41:14.046" v="3425" actId="9405"/>
          <ac:inkMkLst>
            <pc:docMk/>
            <pc:sldMk cId="0" sldId="294"/>
            <ac:inkMk id="3" creationId="{64C5C189-4111-47B5-8C87-6C5EDA6FAEE3}"/>
          </ac:inkMkLst>
        </pc:inkChg>
        <pc:inkChg chg="add">
          <ac:chgData name="Viet Anh Nguyen" userId="b95f61ff061388d5" providerId="LiveId" clId="{FE185215-8376-45B7-9264-443EA7E08CC2}" dt="2022-02-14T09:41:26.655" v="3426" actId="9405"/>
          <ac:inkMkLst>
            <pc:docMk/>
            <pc:sldMk cId="0" sldId="294"/>
            <ac:inkMk id="4" creationId="{B6DD29EB-BA58-42B1-A75F-C4765274F697}"/>
          </ac:inkMkLst>
        </pc:inkChg>
        <pc:inkChg chg="add">
          <ac:chgData name="Viet Anh Nguyen" userId="b95f61ff061388d5" providerId="LiveId" clId="{FE185215-8376-45B7-9264-443EA7E08CC2}" dt="2022-02-14T09:41:32.054" v="3427" actId="9405"/>
          <ac:inkMkLst>
            <pc:docMk/>
            <pc:sldMk cId="0" sldId="294"/>
            <ac:inkMk id="5" creationId="{251532C7-63EB-4BCB-AAE4-AC147F14AAF5}"/>
          </ac:inkMkLst>
        </pc:inkChg>
        <pc:inkChg chg="add">
          <ac:chgData name="Viet Anh Nguyen" userId="b95f61ff061388d5" providerId="LiveId" clId="{FE185215-8376-45B7-9264-443EA7E08CC2}" dt="2022-02-14T09:41:34.948" v="3428" actId="9405"/>
          <ac:inkMkLst>
            <pc:docMk/>
            <pc:sldMk cId="0" sldId="294"/>
            <ac:inkMk id="6" creationId="{A67C3ADF-078E-4365-9ACC-2047679897C3}"/>
          </ac:inkMkLst>
        </pc:inkChg>
        <pc:inkChg chg="add del">
          <ac:chgData name="Viet Anh Nguyen" userId="b95f61ff061388d5" providerId="LiveId" clId="{FE185215-8376-45B7-9264-443EA7E08CC2}" dt="2022-02-14T09:42:27.651" v="3431"/>
          <ac:inkMkLst>
            <pc:docMk/>
            <pc:sldMk cId="0" sldId="294"/>
            <ac:inkMk id="7" creationId="{4450E301-9A35-4A3E-8DBE-C1A85412B7DC}"/>
          </ac:inkMkLst>
        </pc:inkChg>
        <pc:inkChg chg="add del">
          <ac:chgData name="Viet Anh Nguyen" userId="b95f61ff061388d5" providerId="LiveId" clId="{FE185215-8376-45B7-9264-443EA7E08CC2}" dt="2022-02-14T09:42:27.651" v="3431"/>
          <ac:inkMkLst>
            <pc:docMk/>
            <pc:sldMk cId="0" sldId="294"/>
            <ac:inkMk id="8" creationId="{7B98608E-BACF-4A53-A3A9-2D833B026498}"/>
          </ac:inkMkLst>
        </pc:inkChg>
        <pc:inkChg chg="add">
          <ac:chgData name="Viet Anh Nguyen" userId="b95f61ff061388d5" providerId="LiveId" clId="{FE185215-8376-45B7-9264-443EA7E08CC2}" dt="2022-02-14T09:42:27.651" v="3431"/>
          <ac:inkMkLst>
            <pc:docMk/>
            <pc:sldMk cId="0" sldId="294"/>
            <ac:inkMk id="9" creationId="{E40141E4-16BA-4A53-B179-AA5697DD75EE}"/>
          </ac:inkMkLst>
        </pc:inkChg>
        <pc:inkChg chg="add">
          <ac:chgData name="Viet Anh Nguyen" userId="b95f61ff061388d5" providerId="LiveId" clId="{FE185215-8376-45B7-9264-443EA7E08CC2}" dt="2022-02-14T09:43:01.882" v="3432" actId="9405"/>
          <ac:inkMkLst>
            <pc:docMk/>
            <pc:sldMk cId="0" sldId="294"/>
            <ac:inkMk id="10" creationId="{41DD1D20-8CC8-4968-BF13-F8F19101086B}"/>
          </ac:inkMkLst>
        </pc:inkChg>
        <pc:inkChg chg="add">
          <ac:chgData name="Viet Anh Nguyen" userId="b95f61ff061388d5" providerId="LiveId" clId="{FE185215-8376-45B7-9264-443EA7E08CC2}" dt="2022-02-14T09:43:04.805" v="3433" actId="9405"/>
          <ac:inkMkLst>
            <pc:docMk/>
            <pc:sldMk cId="0" sldId="294"/>
            <ac:inkMk id="11" creationId="{2E17A7AA-BCDA-4986-A2C8-7A964A8593CE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2" creationId="{A1A95A76-9AE9-4F1C-B926-839C683285D8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3" creationId="{CFECF444-6856-4CD0-B7B9-364690EA72A5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4" creationId="{E67120AA-62E8-4674-A6D4-30D81993B0BC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5" creationId="{AEA780FD-2C47-44AB-9173-F48ABE127B7F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6" creationId="{64F5CD88-F3C7-4087-A9D7-79D73D45D6D5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7" creationId="{8C42F5D4-A742-47F4-B6ED-80BE58E9053B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8" creationId="{45BEB601-2934-4EE6-97B9-4175E1123CE0}"/>
          </ac:inkMkLst>
        </pc:inkChg>
        <pc:inkChg chg="add del">
          <ac:chgData name="Viet Anh Nguyen" userId="b95f61ff061388d5" providerId="LiveId" clId="{FE185215-8376-45B7-9264-443EA7E08CC2}" dt="2022-02-14T09:43:08.127" v="3442"/>
          <ac:inkMkLst>
            <pc:docMk/>
            <pc:sldMk cId="0" sldId="294"/>
            <ac:inkMk id="19" creationId="{EB023E64-A725-4B7F-8D13-970585D9ECB0}"/>
          </ac:inkMkLst>
        </pc:inkChg>
        <pc:inkChg chg="add del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0" creationId="{7D2B4644-0A76-4F38-B5C0-0D702937448E}"/>
          </ac:inkMkLst>
        </pc:inkChg>
        <pc:inkChg chg="add del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1" creationId="{B5C27DCA-77F6-49A5-B16B-44759474815F}"/>
          </ac:inkMkLst>
        </pc:inkChg>
        <pc:inkChg chg="add del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2" creationId="{5448E358-C0D5-468A-9DF2-40F7C798E8C9}"/>
          </ac:inkMkLst>
        </pc:inkChg>
        <pc:inkChg chg="add del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3" creationId="{9A616BD0-EB1C-440B-BDFA-937ACD581E00}"/>
          </ac:inkMkLst>
        </pc:inkChg>
        <pc:inkChg chg="add del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4" creationId="{4FCDE28F-6874-4342-990F-3EDE16BF26A0}"/>
          </ac:inkMkLst>
        </pc:inkChg>
        <pc:inkChg chg="add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5" creationId="{36E915E2-0AAC-47B1-B1DA-6202B095B831}"/>
          </ac:inkMkLst>
        </pc:inkChg>
        <pc:inkChg chg="add">
          <ac:chgData name="Viet Anh Nguyen" userId="b95f61ff061388d5" providerId="LiveId" clId="{FE185215-8376-45B7-9264-443EA7E08CC2}" dt="2022-02-14T09:43:10.570" v="3447"/>
          <ac:inkMkLst>
            <pc:docMk/>
            <pc:sldMk cId="0" sldId="294"/>
            <ac:inkMk id="26" creationId="{0F460D01-DB7D-424D-951A-007EB6533B71}"/>
          </ac:inkMkLst>
        </pc:inkChg>
        <pc:inkChg chg="add del">
          <ac:chgData name="Viet Anh Nguyen" userId="b95f61ff061388d5" providerId="LiveId" clId="{FE185215-8376-45B7-9264-443EA7E08CC2}" dt="2022-02-14T09:43:13.180" v="3451"/>
          <ac:inkMkLst>
            <pc:docMk/>
            <pc:sldMk cId="0" sldId="294"/>
            <ac:inkMk id="27" creationId="{5AFF2F62-A153-4A88-9D13-E0F42FDD7C15}"/>
          </ac:inkMkLst>
        </pc:inkChg>
        <pc:inkChg chg="add del">
          <ac:chgData name="Viet Anh Nguyen" userId="b95f61ff061388d5" providerId="LiveId" clId="{FE185215-8376-45B7-9264-443EA7E08CC2}" dt="2022-02-14T09:43:13.180" v="3451"/>
          <ac:inkMkLst>
            <pc:docMk/>
            <pc:sldMk cId="0" sldId="294"/>
            <ac:inkMk id="28" creationId="{FA6B09E9-B3C4-47B0-BC03-0D927272FB0C}"/>
          </ac:inkMkLst>
        </pc:inkChg>
        <pc:inkChg chg="add del">
          <ac:chgData name="Viet Anh Nguyen" userId="b95f61ff061388d5" providerId="LiveId" clId="{FE185215-8376-45B7-9264-443EA7E08CC2}" dt="2022-02-14T09:43:13.180" v="3451"/>
          <ac:inkMkLst>
            <pc:docMk/>
            <pc:sldMk cId="0" sldId="294"/>
            <ac:inkMk id="29" creationId="{A6CFF76C-2C2F-4C25-B867-117AB858B93E}"/>
          </ac:inkMkLst>
        </pc:inkChg>
        <pc:inkChg chg="add">
          <ac:chgData name="Viet Anh Nguyen" userId="b95f61ff061388d5" providerId="LiveId" clId="{FE185215-8376-45B7-9264-443EA7E08CC2}" dt="2022-02-14T09:43:13.180" v="3451"/>
          <ac:inkMkLst>
            <pc:docMk/>
            <pc:sldMk cId="0" sldId="294"/>
            <ac:inkMk id="30" creationId="{00428098-7C2C-4A99-9356-05F006A0CF04}"/>
          </ac:inkMkLst>
        </pc:inkChg>
      </pc:sldChg>
      <pc:sldChg chg="addSp delSp add mod">
        <pc:chgData name="Viet Anh Nguyen" userId="b95f61ff061388d5" providerId="LiveId" clId="{FE185215-8376-45B7-9264-443EA7E08CC2}" dt="2022-02-14T09:52:51.247" v="3766"/>
        <pc:sldMkLst>
          <pc:docMk/>
          <pc:sldMk cId="0" sldId="295"/>
        </pc:sldMkLst>
        <pc:picChg chg="add del">
          <ac:chgData name="Viet Anh Nguyen" userId="b95f61ff061388d5" providerId="LiveId" clId="{FE185215-8376-45B7-9264-443EA7E08CC2}" dt="2022-02-14T09:49:41.163" v="3542"/>
          <ac:picMkLst>
            <pc:docMk/>
            <pc:sldMk cId="0" sldId="295"/>
            <ac:picMk id="292" creationId="{9C3B76EC-8304-43F4-B155-8E425ED51CCA}"/>
          </ac:picMkLst>
        </pc:picChg>
        <pc:inkChg chg="add">
          <ac:chgData name="Viet Anh Nguyen" userId="b95f61ff061388d5" providerId="LiveId" clId="{FE185215-8376-45B7-9264-443EA7E08CC2}" dt="2022-02-14T09:46:04.863" v="3452" actId="9405"/>
          <ac:inkMkLst>
            <pc:docMk/>
            <pc:sldMk cId="0" sldId="295"/>
            <ac:inkMk id="2" creationId="{ECBC587F-AA7F-4D08-8F45-B60893189BBB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3" creationId="{AB39640A-EACA-487F-A112-5B5CB8E9FD7B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4" creationId="{8C060D52-9851-494D-BAAF-80255A832EAE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5" creationId="{B23E0E77-6F2A-47D3-8396-917AAD26F0DC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6" creationId="{019B7D4B-9628-43FA-8385-D53683DA71A8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7" creationId="{07344696-0B0E-4C8D-A7F4-3DE8DE55F555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8" creationId="{10832273-9975-468C-B3D2-B3FEA0E208F2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9" creationId="{49A6938E-721B-4D39-9FC4-3C188853EB55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10" creationId="{94876E17-1755-43DB-9EC1-96007C4FA7B2}"/>
          </ac:inkMkLst>
        </pc:inkChg>
        <pc:inkChg chg="add del">
          <ac:chgData name="Viet Anh Nguyen" userId="b95f61ff061388d5" providerId="LiveId" clId="{FE185215-8376-45B7-9264-443EA7E08CC2}" dt="2022-02-14T09:46:13.678" v="3462"/>
          <ac:inkMkLst>
            <pc:docMk/>
            <pc:sldMk cId="0" sldId="295"/>
            <ac:inkMk id="11" creationId="{55CE0B48-B29F-4B58-AF39-A6279D0D1E3E}"/>
          </ac:inkMkLst>
        </pc:inkChg>
        <pc:inkChg chg="add del">
          <ac:chgData name="Viet Anh Nguyen" userId="b95f61ff061388d5" providerId="LiveId" clId="{FE185215-8376-45B7-9264-443EA7E08CC2}" dt="2022-02-14T09:46:15.196" v="3465"/>
          <ac:inkMkLst>
            <pc:docMk/>
            <pc:sldMk cId="0" sldId="295"/>
            <ac:inkMk id="12" creationId="{58B56835-9800-4ACF-AC26-76116360BFF4}"/>
          </ac:inkMkLst>
        </pc:inkChg>
        <pc:inkChg chg="add del">
          <ac:chgData name="Viet Anh Nguyen" userId="b95f61ff061388d5" providerId="LiveId" clId="{FE185215-8376-45B7-9264-443EA7E08CC2}" dt="2022-02-14T09:46:15.196" v="3465"/>
          <ac:inkMkLst>
            <pc:docMk/>
            <pc:sldMk cId="0" sldId="295"/>
            <ac:inkMk id="13" creationId="{10EE5D3C-526E-4AD3-A7D8-4C6CF42BAE5E}"/>
          </ac:inkMkLst>
        </pc:inkChg>
        <pc:inkChg chg="add del">
          <ac:chgData name="Viet Anh Nguyen" userId="b95f61ff061388d5" providerId="LiveId" clId="{FE185215-8376-45B7-9264-443EA7E08CC2}" dt="2022-02-14T09:46:15.196" v="3465"/>
          <ac:inkMkLst>
            <pc:docMk/>
            <pc:sldMk cId="0" sldId="295"/>
            <ac:inkMk id="14" creationId="{B3C67A63-4A21-4F64-B5EF-25184209B20A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15" creationId="{24018E10-C637-4B03-9D25-CCF281FC2348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16" creationId="{FE447FCB-2697-4CF3-B798-7EBCC5006EFE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17" creationId="{F8D8DE00-A978-497D-9A50-B857EC498BFE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18" creationId="{568B7EBE-E4DD-4822-A2FA-060B5C4A75BC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19" creationId="{0BEF6C24-51D1-4B87-AD35-1634A6377AA0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20" creationId="{C8960248-1B1C-4882-B779-EBFD88B712C7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21" creationId="{724F6FF5-2C3E-43E3-BDAD-F95EC1F2E654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22" creationId="{41CF46E0-DEFA-470F-BD50-1E799111B4FD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23" creationId="{25FC643F-67B1-40D1-94AA-3D29E8F8D731}"/>
          </ac:inkMkLst>
        </pc:inkChg>
        <pc:inkChg chg="add del">
          <ac:chgData name="Viet Anh Nguyen" userId="b95f61ff061388d5" providerId="LiveId" clId="{FE185215-8376-45B7-9264-443EA7E08CC2}" dt="2022-02-14T09:46:18.620" v="3475"/>
          <ac:inkMkLst>
            <pc:docMk/>
            <pc:sldMk cId="0" sldId="295"/>
            <ac:inkMk id="24" creationId="{790B3E79-FD15-4A75-A12D-DB1A220BD673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25" creationId="{0B4EFBDD-8D6B-4C7D-8DCD-DE69378C4FA8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26" creationId="{10D218F4-CBBD-411D-84D9-63C688BD6D8F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27" creationId="{092FB9A8-8F21-4400-9D96-37EA71664627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28" creationId="{9808B7FB-B48F-41F9-B30D-67583EB92CD4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29" creationId="{2EEBF9AD-2C8D-43AE-A2E8-69763CD103EF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30" creationId="{B0D3DC8E-FDE3-4317-ABEA-BEB115D2826E}"/>
          </ac:inkMkLst>
        </pc:inkChg>
        <pc:inkChg chg="add del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31" creationId="{A6C97921-CB97-4988-8C7F-47C3A639989B}"/>
          </ac:inkMkLst>
        </pc:inkChg>
        <pc:inkChg chg="add">
          <ac:chgData name="Viet Anh Nguyen" userId="b95f61ff061388d5" providerId="LiveId" clId="{FE185215-8376-45B7-9264-443EA7E08CC2}" dt="2022-02-14T09:46:21.654" v="3482"/>
          <ac:inkMkLst>
            <pc:docMk/>
            <pc:sldMk cId="0" sldId="295"/>
            <ac:inkMk id="224" creationId="{83BB530C-BCC1-4207-956D-A7FFCCE177C3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25" creationId="{BAD75A50-4DF9-42DC-A779-73D35984CE93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26" creationId="{8F79F571-6853-4BE5-BD68-35866FA3664E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27" creationId="{19D28AAE-598E-41CF-A290-7FC946572B0C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28" creationId="{65C46AE6-13BA-43FB-95F2-BC5576E38447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29" creationId="{2F23677C-36E1-49D4-AAA9-D1C58C737DB8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30" creationId="{6092ACD4-08E6-40DE-A13A-1C36B915E2CA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31" creationId="{1FF300A5-DFEA-4667-8C23-500291C12DB6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32" creationId="{650AE930-4D3E-4141-9CA0-74C97AF7F921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33" creationId="{0B0F7068-4F89-4ABA-B0E8-45124CD2DB63}"/>
          </ac:inkMkLst>
        </pc:inkChg>
        <pc:inkChg chg="add del">
          <ac:chgData name="Viet Anh Nguyen" userId="b95f61ff061388d5" providerId="LiveId" clId="{FE185215-8376-45B7-9264-443EA7E08CC2}" dt="2022-02-14T09:46:31.913" v="3493"/>
          <ac:inkMkLst>
            <pc:docMk/>
            <pc:sldMk cId="0" sldId="295"/>
            <ac:inkMk id="234" creationId="{8BBAB9B3-5DB9-410C-A381-F8BF232DBD6B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35" creationId="{7D8E6997-9D0B-4E14-B5BA-B31F462CA6CF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1" creationId="{E4ED0C1F-5BF5-46C2-AA33-FFF22CD6E912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2" creationId="{E8C04A1F-03CE-49F2-880E-942F318A531E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3" creationId="{0EC8EE50-C2BF-4238-95E7-01E01C55A902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4" creationId="{9C1083A7-3D4A-42EC-AFFC-B48A6B8888A2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5" creationId="{C86A9B48-2D59-43BD-A186-7251182FD00C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6" creationId="{A8912904-BC08-4CBC-89EE-132E04B3B5B8}"/>
          </ac:inkMkLst>
        </pc:inkChg>
        <pc:inkChg chg="add del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7" creationId="{11706783-9B78-4EDB-ABF6-4126A4E46919}"/>
          </ac:inkMkLst>
        </pc:inkChg>
        <pc:inkChg chg="add">
          <ac:chgData name="Viet Anh Nguyen" userId="b95f61ff061388d5" providerId="LiveId" clId="{FE185215-8376-45B7-9264-443EA7E08CC2}" dt="2022-02-14T09:46:34.925" v="3500"/>
          <ac:inkMkLst>
            <pc:docMk/>
            <pc:sldMk cId="0" sldId="295"/>
            <ac:inkMk id="248" creationId="{02DB398F-F8A9-4E32-80C0-84AA9A83A673}"/>
          </ac:inkMkLst>
        </pc:inkChg>
        <pc:inkChg chg="add">
          <ac:chgData name="Viet Anh Nguyen" userId="b95f61ff061388d5" providerId="LiveId" clId="{FE185215-8376-45B7-9264-443EA7E08CC2}" dt="2022-02-14T09:46:37.693" v="3501" actId="9405"/>
          <ac:inkMkLst>
            <pc:docMk/>
            <pc:sldMk cId="0" sldId="295"/>
            <ac:inkMk id="249" creationId="{79B051E6-5D68-4ADA-B00B-5BDE85C8B080}"/>
          </ac:inkMkLst>
        </pc:inkChg>
        <pc:inkChg chg="add del">
          <ac:chgData name="Viet Anh Nguyen" userId="b95f61ff061388d5" providerId="LiveId" clId="{FE185215-8376-45B7-9264-443EA7E08CC2}" dt="2022-02-14T09:47:01.479" v="3505"/>
          <ac:inkMkLst>
            <pc:docMk/>
            <pc:sldMk cId="0" sldId="295"/>
            <ac:inkMk id="250" creationId="{CC906F75-8D56-48D5-BBE4-167566EEE556}"/>
          </ac:inkMkLst>
        </pc:inkChg>
        <pc:inkChg chg="add del">
          <ac:chgData name="Viet Anh Nguyen" userId="b95f61ff061388d5" providerId="LiveId" clId="{FE185215-8376-45B7-9264-443EA7E08CC2}" dt="2022-02-14T09:47:01.479" v="3505"/>
          <ac:inkMkLst>
            <pc:docMk/>
            <pc:sldMk cId="0" sldId="295"/>
            <ac:inkMk id="251" creationId="{0BD4CE0D-088C-4D85-BFD5-138AD26D6DEF}"/>
          </ac:inkMkLst>
        </pc:inkChg>
        <pc:inkChg chg="add del">
          <ac:chgData name="Viet Anh Nguyen" userId="b95f61ff061388d5" providerId="LiveId" clId="{FE185215-8376-45B7-9264-443EA7E08CC2}" dt="2022-02-14T09:47:01.479" v="3505"/>
          <ac:inkMkLst>
            <pc:docMk/>
            <pc:sldMk cId="0" sldId="295"/>
            <ac:inkMk id="252" creationId="{A0A50A89-E00D-48D4-8099-08D2AB36B3BB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3" creationId="{47774EEE-D24F-464A-8617-3BF452BB596A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4" creationId="{F78D5DC4-FDAC-481E-99F4-C38F3135C355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5" creationId="{849EB07B-5D67-4E05-BBD8-B91635731ABE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6" creationId="{2BAF1342-A54D-47D9-B192-407D6BA41257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7" creationId="{9E9638C1-252C-485B-9562-22E61F701D07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8" creationId="{FEF75084-42EE-4B8B-A0F3-1590ED97E35D}"/>
          </ac:inkMkLst>
        </pc:inkChg>
        <pc:inkChg chg="add del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59" creationId="{73768675-6F3B-4DF0-A5B1-5B98B466EFDD}"/>
          </ac:inkMkLst>
        </pc:inkChg>
        <pc:inkChg chg="add">
          <ac:chgData name="Viet Anh Nguyen" userId="b95f61ff061388d5" providerId="LiveId" clId="{FE185215-8376-45B7-9264-443EA7E08CC2}" dt="2022-02-14T09:47:04.136" v="3512"/>
          <ac:inkMkLst>
            <pc:docMk/>
            <pc:sldMk cId="0" sldId="295"/>
            <ac:inkMk id="260" creationId="{1A000475-7B55-42B1-9838-AA8C05362525}"/>
          </ac:inkMkLst>
        </pc:inkChg>
        <pc:inkChg chg="add">
          <ac:chgData name="Viet Anh Nguyen" userId="b95f61ff061388d5" providerId="LiveId" clId="{FE185215-8376-45B7-9264-443EA7E08CC2}" dt="2022-02-14T09:47:57.539" v="3513" actId="9405"/>
          <ac:inkMkLst>
            <pc:docMk/>
            <pc:sldMk cId="0" sldId="295"/>
            <ac:inkMk id="261" creationId="{4D6719BD-2007-4CDE-A887-902FE497D8B0}"/>
          </ac:inkMkLst>
        </pc:inkChg>
        <pc:inkChg chg="add">
          <ac:chgData name="Viet Anh Nguyen" userId="b95f61ff061388d5" providerId="LiveId" clId="{FE185215-8376-45B7-9264-443EA7E08CC2}" dt="2022-02-14T09:48:07.478" v="3514" actId="9405"/>
          <ac:inkMkLst>
            <pc:docMk/>
            <pc:sldMk cId="0" sldId="295"/>
            <ac:inkMk id="262" creationId="{D0ED4E10-65B5-4DF7-899F-0CBF981362B5}"/>
          </ac:inkMkLst>
        </pc:inkChg>
        <pc:inkChg chg="add del">
          <ac:chgData name="Viet Anh Nguyen" userId="b95f61ff061388d5" providerId="LiveId" clId="{FE185215-8376-45B7-9264-443EA7E08CC2}" dt="2022-02-14T09:49:12.303" v="3520"/>
          <ac:inkMkLst>
            <pc:docMk/>
            <pc:sldMk cId="0" sldId="295"/>
            <ac:inkMk id="263" creationId="{563E5E73-3F98-4AFD-929E-E923C9DF9EB7}"/>
          </ac:inkMkLst>
        </pc:inkChg>
        <pc:inkChg chg="add del">
          <ac:chgData name="Viet Anh Nguyen" userId="b95f61ff061388d5" providerId="LiveId" clId="{FE185215-8376-45B7-9264-443EA7E08CC2}" dt="2022-02-14T09:49:12.303" v="3520"/>
          <ac:inkMkLst>
            <pc:docMk/>
            <pc:sldMk cId="0" sldId="295"/>
            <ac:inkMk id="264" creationId="{494380F1-904A-44F4-A603-80412109A139}"/>
          </ac:inkMkLst>
        </pc:inkChg>
        <pc:inkChg chg="add del">
          <ac:chgData name="Viet Anh Nguyen" userId="b95f61ff061388d5" providerId="LiveId" clId="{FE185215-8376-45B7-9264-443EA7E08CC2}" dt="2022-02-14T09:49:12.303" v="3520"/>
          <ac:inkMkLst>
            <pc:docMk/>
            <pc:sldMk cId="0" sldId="295"/>
            <ac:inkMk id="265" creationId="{BF4682FB-CB6B-42FF-9D16-6B6ABBA35BE7}"/>
          </ac:inkMkLst>
        </pc:inkChg>
        <pc:inkChg chg="add del">
          <ac:chgData name="Viet Anh Nguyen" userId="b95f61ff061388d5" providerId="LiveId" clId="{FE185215-8376-45B7-9264-443EA7E08CC2}" dt="2022-02-14T09:49:12.303" v="3520"/>
          <ac:inkMkLst>
            <pc:docMk/>
            <pc:sldMk cId="0" sldId="295"/>
            <ac:inkMk id="266" creationId="{9147E443-1FA6-473B-BD89-0F214D7972D6}"/>
          </ac:inkMkLst>
        </pc:inkChg>
        <pc:inkChg chg="add">
          <ac:chgData name="Viet Anh Nguyen" userId="b95f61ff061388d5" providerId="LiveId" clId="{FE185215-8376-45B7-9264-443EA7E08CC2}" dt="2022-02-14T09:49:11.538" v="3519" actId="9405"/>
          <ac:inkMkLst>
            <pc:docMk/>
            <pc:sldMk cId="0" sldId="295"/>
            <ac:inkMk id="267" creationId="{8533C743-6DEB-4AF4-AB80-755CA580E68C}"/>
          </ac:inkMkLst>
        </pc:inkChg>
        <pc:inkChg chg="add del">
          <ac:chgData name="Viet Anh Nguyen" userId="b95f61ff061388d5" providerId="LiveId" clId="{FE185215-8376-45B7-9264-443EA7E08CC2}" dt="2022-02-14T09:49:13.444" v="3523"/>
          <ac:inkMkLst>
            <pc:docMk/>
            <pc:sldMk cId="0" sldId="295"/>
            <ac:inkMk id="268" creationId="{A1ED3C2F-FFDD-4897-BEAA-6F1B3FCC2616}"/>
          </ac:inkMkLst>
        </pc:inkChg>
        <pc:inkChg chg="add del">
          <ac:chgData name="Viet Anh Nguyen" userId="b95f61ff061388d5" providerId="LiveId" clId="{FE185215-8376-45B7-9264-443EA7E08CC2}" dt="2022-02-14T09:49:13.444" v="3523"/>
          <ac:inkMkLst>
            <pc:docMk/>
            <pc:sldMk cId="0" sldId="295"/>
            <ac:inkMk id="269" creationId="{EA983A57-7488-4834-A6CB-88AD55C82449}"/>
          </ac:inkMkLst>
        </pc:inkChg>
        <pc:inkChg chg="add del">
          <ac:chgData name="Viet Anh Nguyen" userId="b95f61ff061388d5" providerId="LiveId" clId="{FE185215-8376-45B7-9264-443EA7E08CC2}" dt="2022-02-14T09:49:13.444" v="3523"/>
          <ac:inkMkLst>
            <pc:docMk/>
            <pc:sldMk cId="0" sldId="295"/>
            <ac:inkMk id="270" creationId="{0EC79AD0-8F45-4900-BF6C-A86805416412}"/>
          </ac:inkMkLst>
        </pc:inkChg>
        <pc:inkChg chg="add del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1" creationId="{D6FCBA6A-C05B-45AA-876E-37E902012308}"/>
          </ac:inkMkLst>
        </pc:inkChg>
        <pc:inkChg chg="add del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2" creationId="{A36D0A4D-1CE5-4486-AD55-C4A0B595EA4E}"/>
          </ac:inkMkLst>
        </pc:inkChg>
        <pc:inkChg chg="add del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3" creationId="{B7CE2007-DF39-427E-8D64-71210AD422C0}"/>
          </ac:inkMkLst>
        </pc:inkChg>
        <pc:inkChg chg="add del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4" creationId="{17FD95AE-28B9-4211-BB45-8D91B602BDF7}"/>
          </ac:inkMkLst>
        </pc:inkChg>
        <pc:inkChg chg="add del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5" creationId="{7FD79EFD-E535-41E0-A596-5B89A9A5572B}"/>
          </ac:inkMkLst>
        </pc:inkChg>
        <pc:inkChg chg="add del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6" creationId="{2330BB85-CD65-48F6-A6C6-2FEC3701C690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77" creationId="{7A019DDD-D685-46AA-994C-F5118372CE3C}"/>
          </ac:inkMkLst>
        </pc:inkChg>
        <pc:inkChg chg="add">
          <ac:chgData name="Viet Anh Nguyen" userId="b95f61ff061388d5" providerId="LiveId" clId="{FE185215-8376-45B7-9264-443EA7E08CC2}" dt="2022-02-14T09:49:15.428" v="3529"/>
          <ac:inkMkLst>
            <pc:docMk/>
            <pc:sldMk cId="0" sldId="295"/>
            <ac:inkMk id="278" creationId="{DF2F9E10-C657-4E3C-81EE-01429B57F716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79" creationId="{3E314CD5-1AF1-4627-B842-FCDAF750D172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0" creationId="{1D4D4D14-869C-47DE-9DCE-4ADD862ABE64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1" creationId="{B09C9B31-6CAE-4EF8-8CA1-ADB318BF06EE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2" creationId="{21410EE2-A6D1-4D2C-B59F-9C4D7A12B707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3" creationId="{C835BC4F-E7C4-456A-969F-A8AC63F24339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4" creationId="{ED356BB7-B8B5-4CD5-AF1C-7C9CCD85889B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5" creationId="{B55C485B-DF12-4713-BBA2-68ED50925EC5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6" creationId="{B61B9764-5C49-48F3-BCE3-29749DDF1842}"/>
          </ac:inkMkLst>
        </pc:inkChg>
        <pc:inkChg chg="add del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7" creationId="{76302B8A-A67A-41F3-B922-3EB42E8BBC60}"/>
          </ac:inkMkLst>
        </pc:inkChg>
        <pc:inkChg chg="add">
          <ac:chgData name="Viet Anh Nguyen" userId="b95f61ff061388d5" providerId="LiveId" clId="{FE185215-8376-45B7-9264-443EA7E08CC2}" dt="2022-02-14T09:49:18.992" v="3539" actId="9405"/>
          <ac:inkMkLst>
            <pc:docMk/>
            <pc:sldMk cId="0" sldId="295"/>
            <ac:inkMk id="288" creationId="{87B943AB-4C66-4486-A9B8-F5DF1D65C35C}"/>
          </ac:inkMkLst>
        </pc:inkChg>
        <pc:inkChg chg="add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89" creationId="{95C3DC84-4C6C-497B-854F-EC04447757A6}"/>
          </ac:inkMkLst>
        </pc:inkChg>
        <pc:inkChg chg="add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90" creationId="{CF87203A-2AE3-4FA7-A5C2-49DCD5159B2C}"/>
          </ac:inkMkLst>
        </pc:inkChg>
        <pc:inkChg chg="add">
          <ac:chgData name="Viet Anh Nguyen" userId="b95f61ff061388d5" providerId="LiveId" clId="{FE185215-8376-45B7-9264-443EA7E08CC2}" dt="2022-02-14T09:49:19.704" v="3540"/>
          <ac:inkMkLst>
            <pc:docMk/>
            <pc:sldMk cId="0" sldId="295"/>
            <ac:inkMk id="291" creationId="{3F36BAC1-B0C6-42FC-BDDB-F73869ABAA4F}"/>
          </ac:inkMkLst>
        </pc:inkChg>
        <pc:inkChg chg="add del">
          <ac:chgData name="Viet Anh Nguyen" userId="b95f61ff061388d5" providerId="LiveId" clId="{FE185215-8376-45B7-9264-443EA7E08CC2}" dt="2022-02-14T09:52:41.521" v="3740"/>
          <ac:inkMkLst>
            <pc:docMk/>
            <pc:sldMk cId="0" sldId="295"/>
            <ac:inkMk id="293" creationId="{689F5492-D0C2-40CC-AF68-A8D6735D791E}"/>
          </ac:inkMkLst>
        </pc:inkChg>
        <pc:inkChg chg="add del">
          <ac:chgData name="Viet Anh Nguyen" userId="b95f61ff061388d5" providerId="LiveId" clId="{FE185215-8376-45B7-9264-443EA7E08CC2}" dt="2022-02-14T09:52:41.521" v="3740"/>
          <ac:inkMkLst>
            <pc:docMk/>
            <pc:sldMk cId="0" sldId="295"/>
            <ac:inkMk id="294" creationId="{43CEC2FD-AA27-4910-AD03-22C7F4597FEB}"/>
          </ac:inkMkLst>
        </pc:inkChg>
        <pc:inkChg chg="add del">
          <ac:chgData name="Viet Anh Nguyen" userId="b95f61ff061388d5" providerId="LiveId" clId="{FE185215-8376-45B7-9264-443EA7E08CC2}" dt="2022-02-14T09:52:42.824" v="3743"/>
          <ac:inkMkLst>
            <pc:docMk/>
            <pc:sldMk cId="0" sldId="295"/>
            <ac:inkMk id="295" creationId="{14B6EC92-88F0-4B78-A084-C6BB4D62A6AC}"/>
          </ac:inkMkLst>
        </pc:inkChg>
        <pc:inkChg chg="add del">
          <ac:chgData name="Viet Anh Nguyen" userId="b95f61ff061388d5" providerId="LiveId" clId="{FE185215-8376-45B7-9264-443EA7E08CC2}" dt="2022-02-14T09:52:42.824" v="3743"/>
          <ac:inkMkLst>
            <pc:docMk/>
            <pc:sldMk cId="0" sldId="295"/>
            <ac:inkMk id="296" creationId="{87330455-B5C8-4FBA-AA2B-407616798915}"/>
          </ac:inkMkLst>
        </pc:inkChg>
        <pc:inkChg chg="add del">
          <ac:chgData name="Viet Anh Nguyen" userId="b95f61ff061388d5" providerId="LiveId" clId="{FE185215-8376-45B7-9264-443EA7E08CC2}" dt="2022-02-14T09:52:42.824" v="3743"/>
          <ac:inkMkLst>
            <pc:docMk/>
            <pc:sldMk cId="0" sldId="295"/>
            <ac:inkMk id="297" creationId="{646495A8-3DE0-4A42-BCAF-FD18DF7B352F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298" creationId="{EEED2C7C-07B6-4376-8701-E9A4F5BC083A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299" creationId="{A8BBD085-3137-460B-A8CC-70822A2DCFA5}"/>
          </ac:inkMkLst>
        </pc:inkChg>
        <pc:inkChg chg="add del">
          <ac:chgData name="Viet Anh Nguyen" userId="b95f61ff061388d5" providerId="LiveId" clId="{FE185215-8376-45B7-9264-443EA7E08CC2}" dt="2022-02-14T09:52:45.533" v="3749"/>
          <ac:inkMkLst>
            <pc:docMk/>
            <pc:sldMk cId="0" sldId="295"/>
            <ac:inkMk id="300" creationId="{4C218052-2E90-4E89-854F-51379762DBE1}"/>
          </ac:inkMkLst>
        </pc:inkChg>
        <pc:inkChg chg="add del">
          <ac:chgData name="Viet Anh Nguyen" userId="b95f61ff061388d5" providerId="LiveId" clId="{FE185215-8376-45B7-9264-443EA7E08CC2}" dt="2022-02-14T09:52:45.533" v="3749"/>
          <ac:inkMkLst>
            <pc:docMk/>
            <pc:sldMk cId="0" sldId="295"/>
            <ac:inkMk id="301" creationId="{35F226FD-68F1-4651-81A1-0EBB09A4F63D}"/>
          </ac:inkMkLst>
        </pc:inkChg>
        <pc:inkChg chg="add del">
          <ac:chgData name="Viet Anh Nguyen" userId="b95f61ff061388d5" providerId="LiveId" clId="{FE185215-8376-45B7-9264-443EA7E08CC2}" dt="2022-02-14T09:52:45.533" v="3749"/>
          <ac:inkMkLst>
            <pc:docMk/>
            <pc:sldMk cId="0" sldId="295"/>
            <ac:inkMk id="302" creationId="{70AC2E79-774F-43EB-B887-9B2E0CAD5214}"/>
          </ac:inkMkLst>
        </pc:inkChg>
        <pc:inkChg chg="add del">
          <ac:chgData name="Viet Anh Nguyen" userId="b95f61ff061388d5" providerId="LiveId" clId="{FE185215-8376-45B7-9264-443EA7E08CC2}" dt="2022-02-14T09:52:45.533" v="3749"/>
          <ac:inkMkLst>
            <pc:docMk/>
            <pc:sldMk cId="0" sldId="295"/>
            <ac:inkMk id="303" creationId="{7E7129FA-D7B4-4C6D-BD60-7E128F9576D7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04" creationId="{CAAAD4CF-8867-4FD8-997E-4C012E651B5E}"/>
          </ac:inkMkLst>
        </pc:inkChg>
        <pc:inkChg chg="add del">
          <ac:chgData name="Viet Anh Nguyen" userId="b95f61ff061388d5" providerId="LiveId" clId="{FE185215-8376-45B7-9264-443EA7E08CC2}" dt="2022-02-14T09:52:47.008" v="3755"/>
          <ac:inkMkLst>
            <pc:docMk/>
            <pc:sldMk cId="0" sldId="295"/>
            <ac:inkMk id="305" creationId="{F4829A4C-1935-4ED8-B7F6-560F412AA980}"/>
          </ac:inkMkLst>
        </pc:inkChg>
        <pc:inkChg chg="add del">
          <ac:chgData name="Viet Anh Nguyen" userId="b95f61ff061388d5" providerId="LiveId" clId="{FE185215-8376-45B7-9264-443EA7E08CC2}" dt="2022-02-14T09:52:47.008" v="3755"/>
          <ac:inkMkLst>
            <pc:docMk/>
            <pc:sldMk cId="0" sldId="295"/>
            <ac:inkMk id="306" creationId="{CCC64DC3-C4AF-4769-8C0B-AB47AF619897}"/>
          </ac:inkMkLst>
        </pc:inkChg>
        <pc:inkChg chg="add del">
          <ac:chgData name="Viet Anh Nguyen" userId="b95f61ff061388d5" providerId="LiveId" clId="{FE185215-8376-45B7-9264-443EA7E08CC2}" dt="2022-02-14T09:52:47.008" v="3755"/>
          <ac:inkMkLst>
            <pc:docMk/>
            <pc:sldMk cId="0" sldId="295"/>
            <ac:inkMk id="307" creationId="{15DBEE05-9CC4-4AC4-ABCD-8FBC33C80422}"/>
          </ac:inkMkLst>
        </pc:inkChg>
        <pc:inkChg chg="add del">
          <ac:chgData name="Viet Anh Nguyen" userId="b95f61ff061388d5" providerId="LiveId" clId="{FE185215-8376-45B7-9264-443EA7E08CC2}" dt="2022-02-14T09:52:47.008" v="3755"/>
          <ac:inkMkLst>
            <pc:docMk/>
            <pc:sldMk cId="0" sldId="295"/>
            <ac:inkMk id="308" creationId="{F04D93DA-C8C0-4A28-8277-8F5900807BD9}"/>
          </ac:inkMkLst>
        </pc:inkChg>
        <pc:inkChg chg="add del">
          <ac:chgData name="Viet Anh Nguyen" userId="b95f61ff061388d5" providerId="LiveId" clId="{FE185215-8376-45B7-9264-443EA7E08CC2}" dt="2022-02-14T09:52:47.008" v="3755"/>
          <ac:inkMkLst>
            <pc:docMk/>
            <pc:sldMk cId="0" sldId="295"/>
            <ac:inkMk id="309" creationId="{6D120972-2411-4696-BF53-7D5CACF248AA}"/>
          </ac:inkMkLst>
        </pc:inkChg>
        <pc:inkChg chg="add del">
          <ac:chgData name="Viet Anh Nguyen" userId="b95f61ff061388d5" providerId="LiveId" clId="{FE185215-8376-45B7-9264-443EA7E08CC2}" dt="2022-02-14T09:52:48.947" v="3759"/>
          <ac:inkMkLst>
            <pc:docMk/>
            <pc:sldMk cId="0" sldId="295"/>
            <ac:inkMk id="310" creationId="{8D76B65F-04E5-4C1B-AC51-9A472EAE4608}"/>
          </ac:inkMkLst>
        </pc:inkChg>
        <pc:inkChg chg="add del">
          <ac:chgData name="Viet Anh Nguyen" userId="b95f61ff061388d5" providerId="LiveId" clId="{FE185215-8376-45B7-9264-443EA7E08CC2}" dt="2022-02-14T09:52:48.947" v="3759"/>
          <ac:inkMkLst>
            <pc:docMk/>
            <pc:sldMk cId="0" sldId="295"/>
            <ac:inkMk id="311" creationId="{76F164D7-882F-40BE-8B0B-D37235C744C5}"/>
          </ac:inkMkLst>
        </pc:inkChg>
        <pc:inkChg chg="add del">
          <ac:chgData name="Viet Anh Nguyen" userId="b95f61ff061388d5" providerId="LiveId" clId="{FE185215-8376-45B7-9264-443EA7E08CC2}" dt="2022-02-14T09:52:48.947" v="3759"/>
          <ac:inkMkLst>
            <pc:docMk/>
            <pc:sldMk cId="0" sldId="295"/>
            <ac:inkMk id="312" creationId="{D66E1813-CE07-4D16-A439-E797ED3594BC}"/>
          </ac:inkMkLst>
        </pc:inkChg>
        <pc:inkChg chg="add del">
          <ac:chgData name="Viet Anh Nguyen" userId="b95f61ff061388d5" providerId="LiveId" clId="{FE185215-8376-45B7-9264-443EA7E08CC2}" dt="2022-02-14T09:52:48.947" v="3759"/>
          <ac:inkMkLst>
            <pc:docMk/>
            <pc:sldMk cId="0" sldId="295"/>
            <ac:inkMk id="313" creationId="{3E3572FD-1BFF-4783-9502-4968065CD81E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14" creationId="{A44E9731-8CF4-4E0D-BF8A-51EC6488481B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15" creationId="{0D4080DE-8738-43CF-99A8-5859FE12A07E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16" creationId="{D21A302B-3E8B-454D-9EB3-F6CE37827C23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17" creationId="{E1D15DA9-A1A0-48ED-849B-4A8C570AA76A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18" creationId="{2811400C-F144-48FF-B330-80E378D091A4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19" creationId="{0A83142C-DE07-43C2-AC46-7EC6B052FFA1}"/>
          </ac:inkMkLst>
        </pc:inkChg>
        <pc:inkChg chg="add del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20" creationId="{25526230-0FBC-4DF3-84C3-562DE89FE91E}"/>
          </ac:inkMkLst>
        </pc:inkChg>
        <pc:inkChg chg="add">
          <ac:chgData name="Viet Anh Nguyen" userId="b95f61ff061388d5" providerId="LiveId" clId="{FE185215-8376-45B7-9264-443EA7E08CC2}" dt="2022-02-14T09:52:51.247" v="3766"/>
          <ac:inkMkLst>
            <pc:docMk/>
            <pc:sldMk cId="0" sldId="295"/>
            <ac:inkMk id="321" creationId="{7D2BE077-5AC0-464F-BE16-F0EC8271A537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96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97"/>
        </pc:sldMkLst>
      </pc:sldChg>
      <pc:sldChg chg="addSp delSp modSp add mod">
        <pc:chgData name="Viet Anh Nguyen" userId="b95f61ff061388d5" providerId="LiveId" clId="{FE185215-8376-45B7-9264-443EA7E08CC2}" dt="2022-02-16T06:24:28.092" v="5349"/>
        <pc:sldMkLst>
          <pc:docMk/>
          <pc:sldMk cId="0" sldId="298"/>
        </pc:sldMkLst>
        <pc:picChg chg="mod">
          <ac:chgData name="Viet Anh Nguyen" userId="b95f61ff061388d5" providerId="LiveId" clId="{FE185215-8376-45B7-9264-443EA7E08CC2}" dt="2022-02-16T06:22:59.742" v="5340" actId="1076"/>
          <ac:picMkLst>
            <pc:docMk/>
            <pc:sldMk cId="0" sldId="298"/>
            <ac:picMk id="255" creationId="{00000000-0000-0000-0000-000000000000}"/>
          </ac:picMkLst>
        </pc:picChg>
        <pc:inkChg chg="add del">
          <ac:chgData name="Viet Anh Nguyen" userId="b95f61ff061388d5" providerId="LiveId" clId="{FE185215-8376-45B7-9264-443EA7E08CC2}" dt="2022-02-16T06:24:18.217" v="5343"/>
          <ac:inkMkLst>
            <pc:docMk/>
            <pc:sldMk cId="0" sldId="298"/>
            <ac:inkMk id="2" creationId="{5B8753D6-3CEC-4FB9-BD5A-54E373EF3DA2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2" creationId="{DAF516A8-C5E6-4DC6-8BDF-7FC89CF12293}"/>
          </ac:inkMkLst>
        </pc:inkChg>
        <pc:inkChg chg="add del">
          <ac:chgData name="Viet Anh Nguyen" userId="b95f61ff061388d5" providerId="LiveId" clId="{FE185215-8376-45B7-9264-443EA7E08CC2}" dt="2022-02-16T06:24:18.217" v="5343"/>
          <ac:inkMkLst>
            <pc:docMk/>
            <pc:sldMk cId="0" sldId="298"/>
            <ac:inkMk id="3" creationId="{27CAEC8B-5276-423E-885F-44A1DDA0E6F6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3" creationId="{8D49FFD3-1632-478E-BD83-B9818DC4B176}"/>
          </ac:inkMkLst>
        </pc:inkChg>
        <pc:inkChg chg="add">
          <ac:chgData name="Viet Anh Nguyen" userId="b95f61ff061388d5" providerId="LiveId" clId="{FE185215-8376-45B7-9264-443EA7E08CC2}" dt="2022-02-16T06:24:18.217" v="5343"/>
          <ac:inkMkLst>
            <pc:docMk/>
            <pc:sldMk cId="0" sldId="298"/>
            <ac:inkMk id="4" creationId="{1C9D8101-5EA7-451D-A19E-6DABED1AF303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4" creationId="{D9EFD43D-E9FB-4AA3-B062-DC7FB44549D6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5" creationId="{AE7D989A-F809-49C2-B997-AC3D172B9432}"/>
          </ac:inkMkLst>
        </pc:inkChg>
        <pc:inkChg chg="add del">
          <ac:chgData name="Viet Anh Nguyen" userId="b95f61ff061388d5" providerId="LiveId" clId="{FE185215-8376-45B7-9264-443EA7E08CC2}" dt="2022-02-16T06:24:26.083" v="5346"/>
          <ac:inkMkLst>
            <pc:docMk/>
            <pc:sldMk cId="0" sldId="298"/>
            <ac:inkMk id="5" creationId="{D2101FFB-556D-4A49-82FA-089667D63606}"/>
          </ac:inkMkLst>
        </pc:inkChg>
        <pc:inkChg chg="add del">
          <ac:chgData name="Viet Anh Nguyen" userId="b95f61ff061388d5" providerId="LiveId" clId="{FE185215-8376-45B7-9264-443EA7E08CC2}" dt="2022-02-16T06:24:26.083" v="5346"/>
          <ac:inkMkLst>
            <pc:docMk/>
            <pc:sldMk cId="0" sldId="298"/>
            <ac:inkMk id="6" creationId="{C9D5F9DA-2684-4907-A1A6-F1D1FE5CDF1C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6" creationId="{CD6604F9-7A24-4742-8D4E-ABCA7F2948B7}"/>
          </ac:inkMkLst>
        </pc:inkChg>
        <pc:inkChg chg="add del">
          <ac:chgData name="Viet Anh Nguyen" userId="b95f61ff061388d5" providerId="LiveId" clId="{FE185215-8376-45B7-9264-443EA7E08CC2}" dt="2022-02-16T06:24:28.092" v="5349"/>
          <ac:inkMkLst>
            <pc:docMk/>
            <pc:sldMk cId="0" sldId="298"/>
            <ac:inkMk id="7" creationId="{24FC329D-A8A3-4866-BB5D-630BAE4F6622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7" creationId="{C4403AFD-FD03-49DF-B29D-03158D4C5DBE}"/>
          </ac:inkMkLst>
        </pc:inkChg>
        <pc:inkChg chg="add del">
          <ac:chgData name="Viet Anh Nguyen" userId="b95f61ff061388d5" providerId="LiveId" clId="{FE185215-8376-45B7-9264-443EA7E08CC2}" dt="2022-02-16T06:24:28.092" v="5349"/>
          <ac:inkMkLst>
            <pc:docMk/>
            <pc:sldMk cId="0" sldId="298"/>
            <ac:inkMk id="8" creationId="{7C369117-E01C-4915-AF26-F84BA4722963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8" creationId="{D40C9092-B40E-4F51-9C1C-FA978D97BB53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9" creationId="{124B5C80-8100-485D-ACD4-1309D4B87E7B}"/>
          </ac:inkMkLst>
        </pc:inkChg>
        <pc:inkChg chg="add del">
          <ac:chgData name="Viet Anh Nguyen" userId="b95f61ff061388d5" providerId="LiveId" clId="{FE185215-8376-45B7-9264-443EA7E08CC2}" dt="2022-02-16T06:24:28.092" v="5349"/>
          <ac:inkMkLst>
            <pc:docMk/>
            <pc:sldMk cId="0" sldId="298"/>
            <ac:inkMk id="9" creationId="{53E62730-1BC2-415F-8DFB-2EA1C521CA53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10" creationId="{561C078A-5244-419A-A2BD-5C4BF1E6DD88}"/>
          </ac:inkMkLst>
        </pc:inkChg>
        <pc:inkChg chg="add">
          <ac:chgData name="Viet Anh Nguyen" userId="b95f61ff061388d5" providerId="LiveId" clId="{FE185215-8376-45B7-9264-443EA7E08CC2}" dt="2022-02-16T06:24:28.092" v="5349"/>
          <ac:inkMkLst>
            <pc:docMk/>
            <pc:sldMk cId="0" sldId="298"/>
            <ac:inkMk id="10" creationId="{CFA40131-93E6-4AF6-AFF9-6BC7659753E2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11" creationId="{D60C0266-E1BE-4B44-A166-6B823686CC39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12" creationId="{C43FD735-33EB-4F8D-A994-8CA8B44E0AE9}"/>
          </ac:inkMkLst>
        </pc:inkChg>
        <pc:inkChg chg="add del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13" creationId="{D2608D95-BB10-49EA-B209-D899FB9EAB80}"/>
          </ac:inkMkLst>
        </pc:inkChg>
        <pc:inkChg chg="add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14" creationId="{5612A0DC-FF54-410A-9053-046935F9F922}"/>
          </ac:inkMkLst>
        </pc:inkChg>
        <pc:inkChg chg="add">
          <ac:chgData name="Viet Anh Nguyen" userId="b95f61ff061388d5" providerId="LiveId" clId="{FE185215-8376-45B7-9264-443EA7E08CC2}" dt="2022-02-14T10:10:51.322" v="4370"/>
          <ac:inkMkLst>
            <pc:docMk/>
            <pc:sldMk cId="0" sldId="298"/>
            <ac:inkMk id="15" creationId="{AE7760D7-F420-474F-8FF9-F55356E6692E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16" creationId="{1133F87D-C16C-4458-BAB8-48B8407418FA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17" creationId="{4C8F4B94-27AB-4717-9DCC-111E3C65FA24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18" creationId="{917594A2-A235-49C4-9924-5F57F4ABFE8F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19" creationId="{B041B87B-8214-46A8-A38B-B32E69E93F5F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20" creationId="{E4570C41-257E-4E8E-8235-9CF8C945E1B5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21" creationId="{26DAF1B6-5B42-40C8-9DDC-DBB858734FAE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22" creationId="{076A53FA-8EE5-4842-806D-E771C292FBEE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23" creationId="{70DC31F1-00C4-4EFF-9F3A-84A5A1E633D2}"/>
          </ac:inkMkLst>
        </pc:inkChg>
        <pc:inkChg chg="add del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24" creationId="{DEBB8111-9BF5-4764-903D-0A6E33B416D8}"/>
          </ac:inkMkLst>
        </pc:inkChg>
        <pc:inkChg chg="add">
          <ac:chgData name="Viet Anh Nguyen" userId="b95f61ff061388d5" providerId="LiveId" clId="{FE185215-8376-45B7-9264-443EA7E08CC2}" dt="2022-02-14T10:10:57.901" v="4380" actId="9405"/>
          <ac:inkMkLst>
            <pc:docMk/>
            <pc:sldMk cId="0" sldId="298"/>
            <ac:inkMk id="25" creationId="{F053A765-66EB-4446-9B14-E67C80AA2B22}"/>
          </ac:inkMkLst>
        </pc:inkChg>
        <pc:inkChg chg="add">
          <ac:chgData name="Viet Anh Nguyen" userId="b95f61ff061388d5" providerId="LiveId" clId="{FE185215-8376-45B7-9264-443EA7E08CC2}" dt="2022-02-14T10:10:58.613" v="4381"/>
          <ac:inkMkLst>
            <pc:docMk/>
            <pc:sldMk cId="0" sldId="298"/>
            <ac:inkMk id="26" creationId="{AD2CD940-CD21-4529-A131-CE3D83383164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27" creationId="{7F813FA9-66AD-4F12-AFE2-33B554903031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28" creationId="{84EEB68B-6EED-4C0F-8E37-43001444955C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29" creationId="{C3A189A5-28BC-4BEA-A774-5AA0EE5AD662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30" creationId="{D19D9719-642A-4EC5-879E-681CFC752EDC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31" creationId="{DF5D824C-2C09-49F5-B473-5A1B96E79959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224" creationId="{C41079A3-5190-4744-AA41-16A196845913}"/>
          </ac:inkMkLst>
        </pc:inkChg>
        <pc:inkChg chg="add del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225" creationId="{C369C7FF-B5E3-4537-9959-A8A858C1E8C6}"/>
          </ac:inkMkLst>
        </pc:inkChg>
        <pc:inkChg chg="add">
          <ac:chgData name="Viet Anh Nguyen" userId="b95f61ff061388d5" providerId="LiveId" clId="{FE185215-8376-45B7-9264-443EA7E08CC2}" dt="2022-02-14T10:11:01.954" v="4389" actId="9405"/>
          <ac:inkMkLst>
            <pc:docMk/>
            <pc:sldMk cId="0" sldId="298"/>
            <ac:inkMk id="226" creationId="{1352EB66-00B3-4D2F-B0D0-1249593DFF62}"/>
          </ac:inkMkLst>
        </pc:inkChg>
        <pc:inkChg chg="add">
          <ac:chgData name="Viet Anh Nguyen" userId="b95f61ff061388d5" providerId="LiveId" clId="{FE185215-8376-45B7-9264-443EA7E08CC2}" dt="2022-02-14T10:11:02.902" v="4390"/>
          <ac:inkMkLst>
            <pc:docMk/>
            <pc:sldMk cId="0" sldId="298"/>
            <ac:inkMk id="227" creationId="{CA9C8854-C109-4D4F-BD67-993198AB8D6B}"/>
          </ac:inkMkLst>
        </pc:inkChg>
        <pc:inkChg chg="add del">
          <ac:chgData name="Viet Anh Nguyen" userId="b95f61ff061388d5" providerId="LiveId" clId="{FE185215-8376-45B7-9264-443EA7E08CC2}" dt="2022-02-14T10:11:11.230" v="4394"/>
          <ac:inkMkLst>
            <pc:docMk/>
            <pc:sldMk cId="0" sldId="298"/>
            <ac:inkMk id="228" creationId="{6707DB2C-693E-4EEA-A055-39CD448C1994}"/>
          </ac:inkMkLst>
        </pc:inkChg>
        <pc:inkChg chg="add del">
          <ac:chgData name="Viet Anh Nguyen" userId="b95f61ff061388d5" providerId="LiveId" clId="{FE185215-8376-45B7-9264-443EA7E08CC2}" dt="2022-02-14T10:11:11.230" v="4394"/>
          <ac:inkMkLst>
            <pc:docMk/>
            <pc:sldMk cId="0" sldId="298"/>
            <ac:inkMk id="229" creationId="{6F61FF83-74F0-4ED3-A4B3-E3631EEBFD33}"/>
          </ac:inkMkLst>
        </pc:inkChg>
        <pc:inkChg chg="add del">
          <ac:chgData name="Viet Anh Nguyen" userId="b95f61ff061388d5" providerId="LiveId" clId="{FE185215-8376-45B7-9264-443EA7E08CC2}" dt="2022-02-14T10:11:11.230" v="4394"/>
          <ac:inkMkLst>
            <pc:docMk/>
            <pc:sldMk cId="0" sldId="298"/>
            <ac:inkMk id="230" creationId="{3BB7CC46-866C-43CB-8A66-D18EB5D48FCE}"/>
          </ac:inkMkLst>
        </pc:inkChg>
        <pc:inkChg chg="add del">
          <ac:chgData name="Viet Anh Nguyen" userId="b95f61ff061388d5" providerId="LiveId" clId="{FE185215-8376-45B7-9264-443EA7E08CC2}" dt="2022-02-14T10:11:12.143" v="4396"/>
          <ac:inkMkLst>
            <pc:docMk/>
            <pc:sldMk cId="0" sldId="298"/>
            <ac:inkMk id="231" creationId="{804AAAD1-AFA8-4B53-9847-55AB617723EB}"/>
          </ac:inkMkLst>
        </pc:inkChg>
        <pc:inkChg chg="add del">
          <ac:chgData name="Viet Anh Nguyen" userId="b95f61ff061388d5" providerId="LiveId" clId="{FE185215-8376-45B7-9264-443EA7E08CC2}" dt="2022-02-14T10:11:12.143" v="4396"/>
          <ac:inkMkLst>
            <pc:docMk/>
            <pc:sldMk cId="0" sldId="298"/>
            <ac:inkMk id="232" creationId="{4D8D9428-4C9B-4CB4-989B-9C05929BB1BB}"/>
          </ac:inkMkLst>
        </pc:inkChg>
        <pc:inkChg chg="add del">
          <ac:chgData name="Viet Anh Nguyen" userId="b95f61ff061388d5" providerId="LiveId" clId="{FE185215-8376-45B7-9264-443EA7E08CC2}" dt="2022-02-14T10:11:27.597" v="4403"/>
          <ac:inkMkLst>
            <pc:docMk/>
            <pc:sldMk cId="0" sldId="298"/>
            <ac:inkMk id="233" creationId="{39962DD2-6626-4AFF-8556-BEF3A8AE7FC5}"/>
          </ac:inkMkLst>
        </pc:inkChg>
        <pc:inkChg chg="add del">
          <ac:chgData name="Viet Anh Nguyen" userId="b95f61ff061388d5" providerId="LiveId" clId="{FE185215-8376-45B7-9264-443EA7E08CC2}" dt="2022-02-14T10:11:26.527" v="4401"/>
          <ac:inkMkLst>
            <pc:docMk/>
            <pc:sldMk cId="0" sldId="298"/>
            <ac:inkMk id="234" creationId="{480280DF-3E38-4C12-89B5-68D6B96ED277}"/>
          </ac:inkMkLst>
        </pc:inkChg>
        <pc:inkChg chg="add del">
          <ac:chgData name="Viet Anh Nguyen" userId="b95f61ff061388d5" providerId="LiveId" clId="{FE185215-8376-45B7-9264-443EA7E08CC2}" dt="2022-02-14T10:11:26.527" v="4401"/>
          <ac:inkMkLst>
            <pc:docMk/>
            <pc:sldMk cId="0" sldId="298"/>
            <ac:inkMk id="235" creationId="{47CDEFBB-5FBB-432B-8BE7-8836D9007410}"/>
          </ac:inkMkLst>
        </pc:inkChg>
        <pc:inkChg chg="add del">
          <ac:chgData name="Viet Anh Nguyen" userId="b95f61ff061388d5" providerId="LiveId" clId="{FE185215-8376-45B7-9264-443EA7E08CC2}" dt="2022-02-14T10:11:26.527" v="4401"/>
          <ac:inkMkLst>
            <pc:docMk/>
            <pc:sldMk cId="0" sldId="298"/>
            <ac:inkMk id="236" creationId="{6A714002-632B-4073-A625-9DFCE69D1677}"/>
          </ac:inkMkLst>
        </pc:inkChg>
        <pc:inkChg chg="add del">
          <ac:chgData name="Viet Anh Nguyen" userId="b95f61ff061388d5" providerId="LiveId" clId="{FE185215-8376-45B7-9264-443EA7E08CC2}" dt="2022-02-14T10:11:26.527" v="4401"/>
          <ac:inkMkLst>
            <pc:docMk/>
            <pc:sldMk cId="0" sldId="298"/>
            <ac:inkMk id="237" creationId="{93656CDF-95D7-40B6-97BF-CB0202E76239}"/>
          </ac:inkMkLst>
        </pc:inkChg>
        <pc:inkChg chg="add del">
          <ac:chgData name="Viet Anh Nguyen" userId="b95f61ff061388d5" providerId="LiveId" clId="{FE185215-8376-45B7-9264-443EA7E08CC2}" dt="2022-02-14T10:11:27.597" v="4403"/>
          <ac:inkMkLst>
            <pc:docMk/>
            <pc:sldMk cId="0" sldId="298"/>
            <ac:inkMk id="238" creationId="{DFAF4FD6-6E93-4F36-B742-CD2717C7A283}"/>
          </ac:inkMkLst>
        </pc:inkChg>
        <pc:inkChg chg="add del">
          <ac:chgData name="Viet Anh Nguyen" userId="b95f61ff061388d5" providerId="LiveId" clId="{FE185215-8376-45B7-9264-443EA7E08CC2}" dt="2022-02-14T10:11:27.597" v="4403"/>
          <ac:inkMkLst>
            <pc:docMk/>
            <pc:sldMk cId="0" sldId="298"/>
            <ac:inkMk id="239" creationId="{9C7C4B11-E18C-4DA0-A487-04A157019AB3}"/>
          </ac:inkMkLst>
        </pc:inkChg>
        <pc:inkChg chg="add del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0" creationId="{A69E3F1F-09EC-4987-A453-04F79EA62164}"/>
          </ac:inkMkLst>
        </pc:inkChg>
        <pc:inkChg chg="add del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1" creationId="{665397FA-AAC7-4E29-A7D7-AAB301C29303}"/>
          </ac:inkMkLst>
        </pc:inkChg>
        <pc:inkChg chg="add del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2" creationId="{7D9B2082-CE82-4479-9C04-567DE8A88751}"/>
          </ac:inkMkLst>
        </pc:inkChg>
        <pc:inkChg chg="add del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3" creationId="{2078248B-9F02-4C8C-96D2-7E463F0502F5}"/>
          </ac:inkMkLst>
        </pc:inkChg>
        <pc:inkChg chg="add del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4" creationId="{7C1BB376-3AD9-4E73-A494-CAF0E9B010A4}"/>
          </ac:inkMkLst>
        </pc:inkChg>
        <pc:inkChg chg="add del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5" creationId="{9A737DC6-1B6D-459D-8A53-A28764048E44}"/>
          </ac:inkMkLst>
        </pc:inkChg>
        <pc:inkChg chg="add">
          <ac:chgData name="Viet Anh Nguyen" userId="b95f61ff061388d5" providerId="LiveId" clId="{FE185215-8376-45B7-9264-443EA7E08CC2}" dt="2022-02-14T10:11:29.781" v="4409"/>
          <ac:inkMkLst>
            <pc:docMk/>
            <pc:sldMk cId="0" sldId="298"/>
            <ac:inkMk id="246" creationId="{FF08EE01-9E91-450B-93E2-F5A87F8AD6ED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299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0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1"/>
        </pc:sldMkLst>
      </pc:sldChg>
      <pc:sldChg chg="addSp delSp add mod">
        <pc:chgData name="Viet Anh Nguyen" userId="b95f61ff061388d5" providerId="LiveId" clId="{FE185215-8376-45B7-9264-443EA7E08CC2}" dt="2022-02-16T08:10:58.737" v="7119" actId="9405"/>
        <pc:sldMkLst>
          <pc:docMk/>
          <pc:sldMk cId="0" sldId="302"/>
        </pc:sldMkLst>
        <pc:inkChg chg="add del">
          <ac:chgData name="Viet Anh Nguyen" userId="b95f61ff061388d5" providerId="LiveId" clId="{FE185215-8376-45B7-9264-443EA7E08CC2}" dt="2022-02-14T10:21:49.677" v="4746"/>
          <ac:inkMkLst>
            <pc:docMk/>
            <pc:sldMk cId="0" sldId="302"/>
            <ac:inkMk id="2" creationId="{D117546B-DA1C-4B73-8EDB-1AC73268FAF3}"/>
          </ac:inkMkLst>
        </pc:inkChg>
        <pc:inkChg chg="add del">
          <ac:chgData name="Viet Anh Nguyen" userId="b95f61ff061388d5" providerId="LiveId" clId="{FE185215-8376-45B7-9264-443EA7E08CC2}" dt="2022-02-16T08:09:09.391" v="6981"/>
          <ac:inkMkLst>
            <pc:docMk/>
            <pc:sldMk cId="0" sldId="302"/>
            <ac:inkMk id="2" creationId="{DD445A42-6CF8-407A-94A2-532D0EC0F4CB}"/>
          </ac:inkMkLst>
        </pc:inkChg>
        <pc:inkChg chg="add del">
          <ac:chgData name="Viet Anh Nguyen" userId="b95f61ff061388d5" providerId="LiveId" clId="{FE185215-8376-45B7-9264-443EA7E08CC2}" dt="2022-02-16T08:09:09.391" v="6981"/>
          <ac:inkMkLst>
            <pc:docMk/>
            <pc:sldMk cId="0" sldId="302"/>
            <ac:inkMk id="3" creationId="{369C27E2-B588-44A0-9888-35571A2092AD}"/>
          </ac:inkMkLst>
        </pc:inkChg>
        <pc:inkChg chg="add del">
          <ac:chgData name="Viet Anh Nguyen" userId="b95f61ff061388d5" providerId="LiveId" clId="{FE185215-8376-45B7-9264-443EA7E08CC2}" dt="2022-02-14T10:21:49.677" v="4746"/>
          <ac:inkMkLst>
            <pc:docMk/>
            <pc:sldMk cId="0" sldId="302"/>
            <ac:inkMk id="3" creationId="{EC002DB7-C4C1-4914-BAAB-5D1B1F31706B}"/>
          </ac:inkMkLst>
        </pc:inkChg>
        <pc:inkChg chg="add del">
          <ac:chgData name="Viet Anh Nguyen" userId="b95f61ff061388d5" providerId="LiveId" clId="{FE185215-8376-45B7-9264-443EA7E08CC2}" dt="2022-02-16T08:09:09.391" v="6981"/>
          <ac:inkMkLst>
            <pc:docMk/>
            <pc:sldMk cId="0" sldId="302"/>
            <ac:inkMk id="4" creationId="{8A7E2C92-E3B0-46EF-AD72-789E4C41B624}"/>
          </ac:inkMkLst>
        </pc:inkChg>
        <pc:inkChg chg="add del">
          <ac:chgData name="Viet Anh Nguyen" userId="b95f61ff061388d5" providerId="LiveId" clId="{FE185215-8376-45B7-9264-443EA7E08CC2}" dt="2022-02-14T10:21:49.677" v="4746"/>
          <ac:inkMkLst>
            <pc:docMk/>
            <pc:sldMk cId="0" sldId="302"/>
            <ac:inkMk id="4" creationId="{AF078201-1A0C-48E3-9DAB-C7DACC9B91F4}"/>
          </ac:inkMkLst>
        </pc:inkChg>
        <pc:inkChg chg="add del">
          <ac:chgData name="Viet Anh Nguyen" userId="b95f61ff061388d5" providerId="LiveId" clId="{FE185215-8376-45B7-9264-443EA7E08CC2}" dt="2022-02-16T08:09:09.391" v="6981"/>
          <ac:inkMkLst>
            <pc:docMk/>
            <pc:sldMk cId="0" sldId="302"/>
            <ac:inkMk id="5" creationId="{5CED5CEA-AF0B-42D8-88A0-6B3F5EFE7006}"/>
          </ac:inkMkLst>
        </pc:inkChg>
        <pc:inkChg chg="add del">
          <ac:chgData name="Viet Anh Nguyen" userId="b95f61ff061388d5" providerId="LiveId" clId="{FE185215-8376-45B7-9264-443EA7E08CC2}" dt="2022-02-14T10:21:49.677" v="4746"/>
          <ac:inkMkLst>
            <pc:docMk/>
            <pc:sldMk cId="0" sldId="302"/>
            <ac:inkMk id="5" creationId="{EF1CBA21-663B-4333-8417-D438C2402B83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6" creationId="{24C78AAA-5D98-4BB0-87C5-F23021C9CD3E}"/>
          </ac:inkMkLst>
        </pc:inkChg>
        <pc:inkChg chg="add del">
          <ac:chgData name="Viet Anh Nguyen" userId="b95f61ff061388d5" providerId="LiveId" clId="{FE185215-8376-45B7-9264-443EA7E08CC2}" dt="2022-02-14T10:21:49.677" v="4746"/>
          <ac:inkMkLst>
            <pc:docMk/>
            <pc:sldMk cId="0" sldId="302"/>
            <ac:inkMk id="6" creationId="{C2871A8F-3D14-41F6-9169-843F65FFA53B}"/>
          </ac:inkMkLst>
        </pc:inkChg>
        <pc:inkChg chg="add del">
          <ac:chgData name="Viet Anh Nguyen" userId="b95f61ff061388d5" providerId="LiveId" clId="{FE185215-8376-45B7-9264-443EA7E08CC2}" dt="2022-02-16T08:09:12.355" v="6988"/>
          <ac:inkMkLst>
            <pc:docMk/>
            <pc:sldMk cId="0" sldId="302"/>
            <ac:inkMk id="7" creationId="{7B83D502-0342-4011-AE5E-B58C5BE32E2A}"/>
          </ac:inkMkLst>
        </pc:inkChg>
        <pc:inkChg chg="add del">
          <ac:chgData name="Viet Anh Nguyen" userId="b95f61ff061388d5" providerId="LiveId" clId="{FE185215-8376-45B7-9264-443EA7E08CC2}" dt="2022-02-14T10:21:51.093" v="4750"/>
          <ac:inkMkLst>
            <pc:docMk/>
            <pc:sldMk cId="0" sldId="302"/>
            <ac:inkMk id="7" creationId="{D5D131EB-BE63-4EA3-8950-87CEFF54D925}"/>
          </ac:inkMkLst>
        </pc:inkChg>
        <pc:inkChg chg="add del">
          <ac:chgData name="Viet Anh Nguyen" userId="b95f61ff061388d5" providerId="LiveId" clId="{FE185215-8376-45B7-9264-443EA7E08CC2}" dt="2022-02-16T08:09:12.355" v="6988"/>
          <ac:inkMkLst>
            <pc:docMk/>
            <pc:sldMk cId="0" sldId="302"/>
            <ac:inkMk id="8" creationId="{2CA9F1A6-B2C6-4C51-B13C-7319A405C04C}"/>
          </ac:inkMkLst>
        </pc:inkChg>
        <pc:inkChg chg="add del">
          <ac:chgData name="Viet Anh Nguyen" userId="b95f61ff061388d5" providerId="LiveId" clId="{FE185215-8376-45B7-9264-443EA7E08CC2}" dt="2022-02-14T10:21:51.093" v="4750"/>
          <ac:inkMkLst>
            <pc:docMk/>
            <pc:sldMk cId="0" sldId="302"/>
            <ac:inkMk id="8" creationId="{E01446C8-84E9-4200-8EFF-63BF672E1CD0}"/>
          </ac:inkMkLst>
        </pc:inkChg>
        <pc:inkChg chg="add del">
          <ac:chgData name="Viet Anh Nguyen" userId="b95f61ff061388d5" providerId="LiveId" clId="{FE185215-8376-45B7-9264-443EA7E08CC2}" dt="2022-02-16T08:09:12.355" v="6988"/>
          <ac:inkMkLst>
            <pc:docMk/>
            <pc:sldMk cId="0" sldId="302"/>
            <ac:inkMk id="9" creationId="{122FEA9A-0B33-4286-B265-C8E1D020A706}"/>
          </ac:inkMkLst>
        </pc:inkChg>
        <pc:inkChg chg="add del">
          <ac:chgData name="Viet Anh Nguyen" userId="b95f61ff061388d5" providerId="LiveId" clId="{FE185215-8376-45B7-9264-443EA7E08CC2}" dt="2022-02-14T10:21:51.093" v="4750"/>
          <ac:inkMkLst>
            <pc:docMk/>
            <pc:sldMk cId="0" sldId="302"/>
            <ac:inkMk id="9" creationId="{13900C38-0FEF-4CAB-B0FD-BA6B972FCECB}"/>
          </ac:inkMkLst>
        </pc:inkChg>
        <pc:inkChg chg="add del">
          <ac:chgData name="Viet Anh Nguyen" userId="b95f61ff061388d5" providerId="LiveId" clId="{FE185215-8376-45B7-9264-443EA7E08CC2}" dt="2022-02-14T10:21:51.093" v="4750"/>
          <ac:inkMkLst>
            <pc:docMk/>
            <pc:sldMk cId="0" sldId="302"/>
            <ac:inkMk id="10" creationId="{1117E82C-1C5D-4C29-BE88-31013E26E004}"/>
          </ac:inkMkLst>
        </pc:inkChg>
        <pc:inkChg chg="add del">
          <ac:chgData name="Viet Anh Nguyen" userId="b95f61ff061388d5" providerId="LiveId" clId="{FE185215-8376-45B7-9264-443EA7E08CC2}" dt="2022-02-16T08:09:12.355" v="6988"/>
          <ac:inkMkLst>
            <pc:docMk/>
            <pc:sldMk cId="0" sldId="302"/>
            <ac:inkMk id="10" creationId="{857D51B8-EA07-4B5E-9977-D80623065F59}"/>
          </ac:inkMkLst>
        </pc:inkChg>
        <pc:inkChg chg="add del">
          <ac:chgData name="Viet Anh Nguyen" userId="b95f61ff061388d5" providerId="LiveId" clId="{FE185215-8376-45B7-9264-443EA7E08CC2}" dt="2022-02-14T10:21:53.749" v="4753"/>
          <ac:inkMkLst>
            <pc:docMk/>
            <pc:sldMk cId="0" sldId="302"/>
            <ac:inkMk id="11" creationId="{5E5EAE4D-A90B-4843-8701-77A0452F97BD}"/>
          </ac:inkMkLst>
        </pc:inkChg>
        <pc:inkChg chg="add del">
          <ac:chgData name="Viet Anh Nguyen" userId="b95f61ff061388d5" providerId="LiveId" clId="{FE185215-8376-45B7-9264-443EA7E08CC2}" dt="2022-02-16T08:09:12.355" v="6988"/>
          <ac:inkMkLst>
            <pc:docMk/>
            <pc:sldMk cId="0" sldId="302"/>
            <ac:inkMk id="11" creationId="{CB31D37D-6341-4BA6-9F84-9A013B823884}"/>
          </ac:inkMkLst>
        </pc:inkChg>
        <pc:inkChg chg="add del">
          <ac:chgData name="Viet Anh Nguyen" userId="b95f61ff061388d5" providerId="LiveId" clId="{FE185215-8376-45B7-9264-443EA7E08CC2}" dt="2022-02-14T10:21:53.749" v="4753"/>
          <ac:inkMkLst>
            <pc:docMk/>
            <pc:sldMk cId="0" sldId="302"/>
            <ac:inkMk id="12" creationId="{3165319E-55A5-4527-9C02-3DACE57F5836}"/>
          </ac:inkMkLst>
        </pc:inkChg>
        <pc:inkChg chg="add del">
          <ac:chgData name="Viet Anh Nguyen" userId="b95f61ff061388d5" providerId="LiveId" clId="{FE185215-8376-45B7-9264-443EA7E08CC2}" dt="2022-02-16T08:09:12.355" v="6988"/>
          <ac:inkMkLst>
            <pc:docMk/>
            <pc:sldMk cId="0" sldId="302"/>
            <ac:inkMk id="12" creationId="{D01EB5ED-CCD3-4400-B3F6-176C9B8CD0D4}"/>
          </ac:inkMkLst>
        </pc:inkChg>
        <pc:inkChg chg="add del">
          <ac:chgData name="Viet Anh Nguyen" userId="b95f61ff061388d5" providerId="LiveId" clId="{FE185215-8376-45B7-9264-443EA7E08CC2}" dt="2022-02-14T10:21:53.749" v="4753"/>
          <ac:inkMkLst>
            <pc:docMk/>
            <pc:sldMk cId="0" sldId="302"/>
            <ac:inkMk id="13" creationId="{63A41F60-E5BB-49A7-8BF6-F35409943646}"/>
          </ac:inkMkLst>
        </pc:inkChg>
        <pc:inkChg chg="add del">
          <ac:chgData name="Viet Anh Nguyen" userId="b95f61ff061388d5" providerId="LiveId" clId="{FE185215-8376-45B7-9264-443EA7E08CC2}" dt="2022-02-16T08:09:13.929" v="6992"/>
          <ac:inkMkLst>
            <pc:docMk/>
            <pc:sldMk cId="0" sldId="302"/>
            <ac:inkMk id="13" creationId="{8B101C58-3A98-4863-99F7-71716E5E6434}"/>
          </ac:inkMkLst>
        </pc:inkChg>
        <pc:inkChg chg="add">
          <ac:chgData name="Viet Anh Nguyen" userId="b95f61ff061388d5" providerId="LiveId" clId="{FE185215-8376-45B7-9264-443EA7E08CC2}" dt="2022-02-14T10:21:53.749" v="4753"/>
          <ac:inkMkLst>
            <pc:docMk/>
            <pc:sldMk cId="0" sldId="302"/>
            <ac:inkMk id="14" creationId="{18C3B594-A0BD-4C11-B3F7-33FD22A16A5E}"/>
          </ac:inkMkLst>
        </pc:inkChg>
        <pc:inkChg chg="add">
          <ac:chgData name="Viet Anh Nguyen" userId="b95f61ff061388d5" providerId="LiveId" clId="{FE185215-8376-45B7-9264-443EA7E08CC2}" dt="2022-02-14T10:23:21.679" v="4754" actId="9405"/>
          <ac:inkMkLst>
            <pc:docMk/>
            <pc:sldMk cId="0" sldId="302"/>
            <ac:inkMk id="15" creationId="{87B9B2A8-C0CB-4878-BF70-A5C4F64A5875}"/>
          </ac:inkMkLst>
        </pc:inkChg>
        <pc:inkChg chg="add">
          <ac:chgData name="Viet Anh Nguyen" userId="b95f61ff061388d5" providerId="LiveId" clId="{FE185215-8376-45B7-9264-443EA7E08CC2}" dt="2022-02-14T10:23:28.963" v="4755" actId="9405"/>
          <ac:inkMkLst>
            <pc:docMk/>
            <pc:sldMk cId="0" sldId="302"/>
            <ac:inkMk id="16" creationId="{F9A2D330-94D8-43D6-99AE-CA5B2A63B63F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17" creationId="{438F05FC-FAA0-4FCE-9929-C8BA1953E141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17" creationId="{94058555-086A-4B42-83C8-0BB74E068987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18" creationId="{286997C5-DB20-4584-AF8D-D1F630CFB339}"/>
          </ac:inkMkLst>
        </pc:inkChg>
        <pc:inkChg chg="add del">
          <ac:chgData name="Viet Anh Nguyen" userId="b95f61ff061388d5" providerId="LiveId" clId="{FE185215-8376-45B7-9264-443EA7E08CC2}" dt="2022-02-16T08:09:13.929" v="6992"/>
          <ac:inkMkLst>
            <pc:docMk/>
            <pc:sldMk cId="0" sldId="302"/>
            <ac:inkMk id="18" creationId="{34741DB7-8E97-4768-A146-6CD96F10FAE8}"/>
          </ac:inkMkLst>
        </pc:inkChg>
        <pc:inkChg chg="add del">
          <ac:chgData name="Viet Anh Nguyen" userId="b95f61ff061388d5" providerId="LiveId" clId="{FE185215-8376-45B7-9264-443EA7E08CC2}" dt="2022-02-16T08:09:13.929" v="6992"/>
          <ac:inkMkLst>
            <pc:docMk/>
            <pc:sldMk cId="0" sldId="302"/>
            <ac:inkMk id="19" creationId="{35FF47BB-F126-4149-9B9E-F9435ADC39D2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19" creationId="{6DD4A19E-C689-4518-A20F-1799C68ACB8B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0" creationId="{B48BE744-B957-4320-9CDB-86ECBB390AB5}"/>
          </ac:inkMkLst>
        </pc:inkChg>
        <pc:inkChg chg="add del">
          <ac:chgData name="Viet Anh Nguyen" userId="b95f61ff061388d5" providerId="LiveId" clId="{FE185215-8376-45B7-9264-443EA7E08CC2}" dt="2022-02-16T08:09:13.929" v="6992"/>
          <ac:inkMkLst>
            <pc:docMk/>
            <pc:sldMk cId="0" sldId="302"/>
            <ac:inkMk id="20" creationId="{DC506BAB-7E43-4137-BE0A-BA8FE8888940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21" creationId="{18534962-C7AB-4E79-8802-AACA061D6B72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1" creationId="{356EBF42-4F0B-4012-A8AA-02DCBB21888E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2" creationId="{0E86DBAA-0049-4363-9E9E-F2D126BCB097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2" creationId="{4757BDAA-A2F0-4843-81D8-56A6FE3307EC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3" creationId="{A84C8A7D-8169-4873-AF33-0207E228C83A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3" creationId="{BA44A206-3E7E-4FCB-B26D-5C9B6B2F638E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4" creationId="{130B1D80-D15D-4D6B-8043-EE60FA594528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4" creationId="{1466783A-38E7-4FE0-903F-313AB7F7C3A5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5" creationId="{81756A11-1814-454D-86B0-6E37EDE93DA1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5" creationId="{A5B5F51D-18C2-493A-8EE1-E1D7325A8207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6" creationId="{11305109-4E0B-44EB-9AC8-DB0F27C5602C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6" creationId="{15DDDE09-0B2C-49DA-B9D8-0D6BBFE314A4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7" creationId="{3C45171E-75C2-4802-9C09-741D94AD0527}"/>
          </ac:inkMkLst>
        </pc:inkChg>
        <pc:inkChg chg="add del">
          <ac:chgData name="Viet Anh Nguyen" userId="b95f61ff061388d5" providerId="LiveId" clId="{FE185215-8376-45B7-9264-443EA7E08CC2}" dt="2022-02-14T10:23:41.221" v="4767"/>
          <ac:inkMkLst>
            <pc:docMk/>
            <pc:sldMk cId="0" sldId="302"/>
            <ac:inkMk id="27" creationId="{499EA2FC-3244-4EBB-8BD0-34E9076A1535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8" creationId="{1090D68F-6AAF-42FB-905E-77CA0F380131}"/>
          </ac:inkMkLst>
        </pc:inkChg>
        <pc:inkChg chg="add del">
          <ac:chgData name="Viet Anh Nguyen" userId="b95f61ff061388d5" providerId="LiveId" clId="{FE185215-8376-45B7-9264-443EA7E08CC2}" dt="2022-02-14T10:23:42.816" v="4769"/>
          <ac:inkMkLst>
            <pc:docMk/>
            <pc:sldMk cId="0" sldId="302"/>
            <ac:inkMk id="28" creationId="{D138E8B0-E4DD-487B-AB9A-9CBE1D144806}"/>
          </ac:inkMkLst>
        </pc:inkChg>
        <pc:inkChg chg="add del">
          <ac:chgData name="Viet Anh Nguyen" userId="b95f61ff061388d5" providerId="LiveId" clId="{FE185215-8376-45B7-9264-443EA7E08CC2}" dt="2022-02-14T10:23:42.816" v="4769"/>
          <ac:inkMkLst>
            <pc:docMk/>
            <pc:sldMk cId="0" sldId="302"/>
            <ac:inkMk id="29" creationId="{8BE7CBB1-713B-487C-BACB-D5F717C6225B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9" creationId="{C05650F4-5547-4BBE-9DAB-16C366E2C227}"/>
          </ac:inkMkLst>
        </pc:inkChg>
        <pc:inkChg chg="add">
          <ac:chgData name="Viet Anh Nguyen" userId="b95f61ff061388d5" providerId="LiveId" clId="{FE185215-8376-45B7-9264-443EA7E08CC2}" dt="2022-02-14T10:23:42.816" v="4769"/>
          <ac:inkMkLst>
            <pc:docMk/>
            <pc:sldMk cId="0" sldId="302"/>
            <ac:inkMk id="30" creationId="{80A04E4E-6BCB-4A47-AC07-82FAEE0AD85F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31" creationId="{A1B7D80B-BEFD-4195-AB95-DDD59DA47518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56" creationId="{81AAEFD6-AF0F-4A6A-86E4-5336AF4323E8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57" creationId="{A3325416-3AB0-44BF-95AD-6C1236B2259D}"/>
          </ac:inkMkLst>
        </pc:inkChg>
        <pc:inkChg chg="add del">
          <ac:chgData name="Viet Anh Nguyen" userId="b95f61ff061388d5" providerId="LiveId" clId="{FE185215-8376-45B7-9264-443EA7E08CC2}" dt="2022-02-16T08:09:20.036" v="7006"/>
          <ac:inkMkLst>
            <pc:docMk/>
            <pc:sldMk cId="0" sldId="302"/>
            <ac:inkMk id="258" creationId="{A320D497-4FD3-41AF-8590-C84F4A963FDC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59" creationId="{9F5A2B91-9DD2-4FB6-976E-8B3B8AEBFB7E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60" creationId="{A95C995F-D480-4D98-8734-67595A995665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61" creationId="{A255456F-4F87-417B-BB1D-D3EB88C2C6D9}"/>
          </ac:inkMkLst>
        </pc:inkChg>
        <pc:inkChg chg="add del">
          <ac:chgData name="Viet Anh Nguyen" userId="b95f61ff061388d5" providerId="LiveId" clId="{FE185215-8376-45B7-9264-443EA7E08CC2}" dt="2022-02-16T08:09:21.572" v="7010"/>
          <ac:inkMkLst>
            <pc:docMk/>
            <pc:sldMk cId="0" sldId="302"/>
            <ac:inkMk id="262" creationId="{FCF44D27-B738-4167-8758-7CFFA00A8E71}"/>
          </ac:inkMkLst>
        </pc:inkChg>
        <pc:inkChg chg="add del">
          <ac:chgData name="Viet Anh Nguyen" userId="b95f61ff061388d5" providerId="LiveId" clId="{FE185215-8376-45B7-9264-443EA7E08CC2}" dt="2022-02-16T08:09:21.572" v="7010"/>
          <ac:inkMkLst>
            <pc:docMk/>
            <pc:sldMk cId="0" sldId="302"/>
            <ac:inkMk id="263" creationId="{02019275-0663-4CF0-BE90-592CC8CD1CD9}"/>
          </ac:inkMkLst>
        </pc:inkChg>
        <pc:inkChg chg="add del">
          <ac:chgData name="Viet Anh Nguyen" userId="b95f61ff061388d5" providerId="LiveId" clId="{FE185215-8376-45B7-9264-443EA7E08CC2}" dt="2022-02-16T08:09:21.572" v="7010"/>
          <ac:inkMkLst>
            <pc:docMk/>
            <pc:sldMk cId="0" sldId="302"/>
            <ac:inkMk id="264" creationId="{54198277-E270-44D4-AEFB-C0CFDA3791F5}"/>
          </ac:inkMkLst>
        </pc:inkChg>
        <pc:inkChg chg="add del">
          <ac:chgData name="Viet Anh Nguyen" userId="b95f61ff061388d5" providerId="LiveId" clId="{FE185215-8376-45B7-9264-443EA7E08CC2}" dt="2022-02-16T08:09:23.132" v="7016"/>
          <ac:inkMkLst>
            <pc:docMk/>
            <pc:sldMk cId="0" sldId="302"/>
            <ac:inkMk id="270" creationId="{9C610FBD-0DEC-4DE5-88FB-085295D0AE1C}"/>
          </ac:inkMkLst>
        </pc:inkChg>
        <pc:inkChg chg="add del">
          <ac:chgData name="Viet Anh Nguyen" userId="b95f61ff061388d5" providerId="LiveId" clId="{FE185215-8376-45B7-9264-443EA7E08CC2}" dt="2022-02-16T08:09:23.132" v="7016"/>
          <ac:inkMkLst>
            <pc:docMk/>
            <pc:sldMk cId="0" sldId="302"/>
            <ac:inkMk id="271" creationId="{7AAC0F6E-A6AA-4726-8FED-81065CEB841A}"/>
          </ac:inkMkLst>
        </pc:inkChg>
        <pc:inkChg chg="add del">
          <ac:chgData name="Viet Anh Nguyen" userId="b95f61ff061388d5" providerId="LiveId" clId="{FE185215-8376-45B7-9264-443EA7E08CC2}" dt="2022-02-16T08:09:23.132" v="7016"/>
          <ac:inkMkLst>
            <pc:docMk/>
            <pc:sldMk cId="0" sldId="302"/>
            <ac:inkMk id="272" creationId="{F0DACD15-09BA-427C-90D7-0E3F549465AE}"/>
          </ac:inkMkLst>
        </pc:inkChg>
        <pc:inkChg chg="add del">
          <ac:chgData name="Viet Anh Nguyen" userId="b95f61ff061388d5" providerId="LiveId" clId="{FE185215-8376-45B7-9264-443EA7E08CC2}" dt="2022-02-16T08:09:23.132" v="7016"/>
          <ac:inkMkLst>
            <pc:docMk/>
            <pc:sldMk cId="0" sldId="302"/>
            <ac:inkMk id="273" creationId="{DDFACA58-B88D-4CD0-9990-50C017256315}"/>
          </ac:inkMkLst>
        </pc:inkChg>
        <pc:inkChg chg="add del">
          <ac:chgData name="Viet Anh Nguyen" userId="b95f61ff061388d5" providerId="LiveId" clId="{FE185215-8376-45B7-9264-443EA7E08CC2}" dt="2022-02-16T08:09:23.132" v="7016"/>
          <ac:inkMkLst>
            <pc:docMk/>
            <pc:sldMk cId="0" sldId="302"/>
            <ac:inkMk id="274" creationId="{5677F173-119B-4CB9-882D-1229D8B33B28}"/>
          </ac:inkMkLst>
        </pc:inkChg>
        <pc:inkChg chg="add del">
          <ac:chgData name="Viet Anh Nguyen" userId="b95f61ff061388d5" providerId="LiveId" clId="{FE185215-8376-45B7-9264-443EA7E08CC2}" dt="2022-02-16T08:09:23.132" v="7016"/>
          <ac:inkMkLst>
            <pc:docMk/>
            <pc:sldMk cId="0" sldId="302"/>
            <ac:inkMk id="275" creationId="{FA84DC98-E496-46C7-885B-59F05920534D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276" creationId="{6FA01776-D5E7-40D5-8355-017282F8D401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277" creationId="{54299918-9C47-4519-B372-DF0E58AE6A85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278" creationId="{0CD96C68-AB0B-450A-A173-3977BB6EF08C}"/>
          </ac:inkMkLst>
        </pc:inkChg>
        <pc:inkChg chg="add del">
          <ac:chgData name="Viet Anh Nguyen" userId="b95f61ff061388d5" providerId="LiveId" clId="{FE185215-8376-45B7-9264-443EA7E08CC2}" dt="2022-02-16T08:09:24.365" v="7019"/>
          <ac:inkMkLst>
            <pc:docMk/>
            <pc:sldMk cId="0" sldId="302"/>
            <ac:inkMk id="279" creationId="{24FF9E54-D61D-4AFC-9DDF-5243CEB3A440}"/>
          </ac:inkMkLst>
        </pc:inkChg>
        <pc:inkChg chg="add del">
          <ac:chgData name="Viet Anh Nguyen" userId="b95f61ff061388d5" providerId="LiveId" clId="{FE185215-8376-45B7-9264-443EA7E08CC2}" dt="2022-02-16T08:09:24.993" v="7021"/>
          <ac:inkMkLst>
            <pc:docMk/>
            <pc:sldMk cId="0" sldId="302"/>
            <ac:inkMk id="280" creationId="{875D568A-F76D-4E42-A1B0-11DBDA6D7743}"/>
          </ac:inkMkLst>
        </pc:inkChg>
        <pc:inkChg chg="add del">
          <ac:chgData name="Viet Anh Nguyen" userId="b95f61ff061388d5" providerId="LiveId" clId="{FE185215-8376-45B7-9264-443EA7E08CC2}" dt="2022-02-16T08:09:24.993" v="7021"/>
          <ac:inkMkLst>
            <pc:docMk/>
            <pc:sldMk cId="0" sldId="302"/>
            <ac:inkMk id="281" creationId="{E4AE8125-A069-45CD-A043-40A98D0F1A05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82" creationId="{4870EA97-D7C1-49A4-A618-FF53163AACED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83" creationId="{7623A8CA-5EFC-4DA5-B5D0-E0C6C5D4BE73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84" creationId="{719ACBDF-9E78-4787-9806-B6F9FC1083E2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85" creationId="{3D34CC21-6562-4527-BB29-E0516867277A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86" creationId="{2F2A7B92-1E57-4EA9-88FC-874C77A970B9}"/>
          </ac:inkMkLst>
        </pc:inkChg>
        <pc:inkChg chg="add del">
          <ac:chgData name="Viet Anh Nguyen" userId="b95f61ff061388d5" providerId="LiveId" clId="{FE185215-8376-45B7-9264-443EA7E08CC2}" dt="2022-02-16T08:09:27.702" v="7027"/>
          <ac:inkMkLst>
            <pc:docMk/>
            <pc:sldMk cId="0" sldId="302"/>
            <ac:inkMk id="287" creationId="{24215F33-A8D3-4573-9D55-68ABD39AA69B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88" creationId="{A4AFF7EA-F41F-446D-A962-4BFDE73A2BB1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89" creationId="{C7975ECA-94F7-4A20-BE15-9D50383F2B67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0" creationId="{5954657B-6D20-4806-91C5-177373B72952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1" creationId="{7699D132-562D-4BD5-BBEE-AA72EF72E142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2" creationId="{3A191E54-4F06-4B0A-95B9-87A8FAEFD666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3" creationId="{1A89C12F-443A-41A2-9DF4-7D1A15CDBA92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4" creationId="{038E9966-0081-407C-9C04-F2C4178B544A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5" creationId="{0A1F1370-B66E-4151-B5F0-9E89D2699E03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6" creationId="{2D461696-5C6E-4567-BDAD-7402B108AB80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7" creationId="{36FED2A2-FDCE-45DC-B7FE-8047FC4D069A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8" creationId="{A6EF8BB0-E8C4-484C-A223-FD2C8C38AAA1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299" creationId="{6D4328D9-0E06-4A88-B88B-AB722DD86E64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300" creationId="{0D9C832B-C579-4B38-9183-E3B49BA07EA1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301" creationId="{13E1B985-E71B-4268-83FA-EF64231ABEB7}"/>
          </ac:inkMkLst>
        </pc:inkChg>
        <pc:inkChg chg="add del">
          <ac:chgData name="Viet Anh Nguyen" userId="b95f61ff061388d5" providerId="LiveId" clId="{FE185215-8376-45B7-9264-443EA7E08CC2}" dt="2022-02-16T08:09:33.613" v="7042"/>
          <ac:inkMkLst>
            <pc:docMk/>
            <pc:sldMk cId="0" sldId="302"/>
            <ac:inkMk id="302" creationId="{3E1DAD72-90CE-4A54-ACEC-7A1BA301011C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03" creationId="{4E169BAD-C774-451A-90D0-438E5DB0F866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04" creationId="{42A2630E-BAAB-4D40-83E9-5B5AC12270D6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05" creationId="{36F4752D-63C8-461D-9D74-1622402B95CC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06" creationId="{CEAC8479-E3F3-4D4D-98DD-739F55533890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07" creationId="{CE9A5B00-7247-4C8D-A851-EF9E4102D9D8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08" creationId="{ACCF5B0F-F229-4C9F-A741-2F40B77668D4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09" creationId="{28294D14-0DBE-47FC-BAFF-3F874F3D91D4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10" creationId="{8C7AD400-40AA-41C6-95DF-A9BFEC7B37A3}"/>
          </ac:inkMkLst>
        </pc:inkChg>
        <pc:inkChg chg="add del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11" creationId="{2977E3A5-C0B3-4545-8E59-FE64FED91AB7}"/>
          </ac:inkMkLst>
        </pc:inkChg>
        <pc:inkChg chg="add del">
          <ac:chgData name="Viet Anh Nguyen" userId="b95f61ff061388d5" providerId="LiveId" clId="{FE185215-8376-45B7-9264-443EA7E08CC2}" dt="2022-02-16T08:09:40.137" v="7054"/>
          <ac:inkMkLst>
            <pc:docMk/>
            <pc:sldMk cId="0" sldId="302"/>
            <ac:inkMk id="312" creationId="{7DF846CF-58E6-4274-9C82-8FC2B8ADBE98}"/>
          </ac:inkMkLst>
        </pc:inkChg>
        <pc:inkChg chg="add">
          <ac:chgData name="Viet Anh Nguyen" userId="b95f61ff061388d5" providerId="LiveId" clId="{FE185215-8376-45B7-9264-443EA7E08CC2}" dt="2022-02-16T08:09:39.020" v="7051"/>
          <ac:inkMkLst>
            <pc:docMk/>
            <pc:sldMk cId="0" sldId="302"/>
            <ac:inkMk id="313" creationId="{5E8CB80E-7B11-47AF-BCA2-01D9C19EF7F3}"/>
          </ac:inkMkLst>
        </pc:inkChg>
        <pc:inkChg chg="add del">
          <ac:chgData name="Viet Anh Nguyen" userId="b95f61ff061388d5" providerId="LiveId" clId="{FE185215-8376-45B7-9264-443EA7E08CC2}" dt="2022-02-16T08:09:40.137" v="7054"/>
          <ac:inkMkLst>
            <pc:docMk/>
            <pc:sldMk cId="0" sldId="302"/>
            <ac:inkMk id="314" creationId="{3E7827DE-EA89-4C09-BFCE-1FB2A3BA70AB}"/>
          </ac:inkMkLst>
        </pc:inkChg>
        <pc:inkChg chg="add del">
          <ac:chgData name="Viet Anh Nguyen" userId="b95f61ff061388d5" providerId="LiveId" clId="{FE185215-8376-45B7-9264-443EA7E08CC2}" dt="2022-02-16T08:09:40.137" v="7054"/>
          <ac:inkMkLst>
            <pc:docMk/>
            <pc:sldMk cId="0" sldId="302"/>
            <ac:inkMk id="315" creationId="{C94DE4B2-DB1D-4577-B596-BA6491FE3C39}"/>
          </ac:inkMkLst>
        </pc:inkChg>
        <pc:inkChg chg="add del">
          <ac:chgData name="Viet Anh Nguyen" userId="b95f61ff061388d5" providerId="LiveId" clId="{FE185215-8376-45B7-9264-443EA7E08CC2}" dt="2022-02-16T08:09:42.142" v="7060"/>
          <ac:inkMkLst>
            <pc:docMk/>
            <pc:sldMk cId="0" sldId="302"/>
            <ac:inkMk id="316" creationId="{82D0B08A-C2E9-4FF6-9995-B457E4BC5603}"/>
          </ac:inkMkLst>
        </pc:inkChg>
        <pc:inkChg chg="add del">
          <ac:chgData name="Viet Anh Nguyen" userId="b95f61ff061388d5" providerId="LiveId" clId="{FE185215-8376-45B7-9264-443EA7E08CC2}" dt="2022-02-16T08:09:42.142" v="7060"/>
          <ac:inkMkLst>
            <pc:docMk/>
            <pc:sldMk cId="0" sldId="302"/>
            <ac:inkMk id="317" creationId="{2735FEFC-B678-469F-A4AB-5E2BAC9DFF7B}"/>
          </ac:inkMkLst>
        </pc:inkChg>
        <pc:inkChg chg="add del">
          <ac:chgData name="Viet Anh Nguyen" userId="b95f61ff061388d5" providerId="LiveId" clId="{FE185215-8376-45B7-9264-443EA7E08CC2}" dt="2022-02-16T08:09:42.142" v="7060"/>
          <ac:inkMkLst>
            <pc:docMk/>
            <pc:sldMk cId="0" sldId="302"/>
            <ac:inkMk id="318" creationId="{2841C68E-7AEC-41A6-90D0-90C86B272EA1}"/>
          </ac:inkMkLst>
        </pc:inkChg>
        <pc:inkChg chg="add del">
          <ac:chgData name="Viet Anh Nguyen" userId="b95f61ff061388d5" providerId="LiveId" clId="{FE185215-8376-45B7-9264-443EA7E08CC2}" dt="2022-02-16T08:09:42.142" v="7060"/>
          <ac:inkMkLst>
            <pc:docMk/>
            <pc:sldMk cId="0" sldId="302"/>
            <ac:inkMk id="319" creationId="{AF0EF713-5D4D-4C87-8494-2863C44327D1}"/>
          </ac:inkMkLst>
        </pc:inkChg>
        <pc:inkChg chg="add del">
          <ac:chgData name="Viet Anh Nguyen" userId="b95f61ff061388d5" providerId="LiveId" clId="{FE185215-8376-45B7-9264-443EA7E08CC2}" dt="2022-02-16T08:09:42.142" v="7060"/>
          <ac:inkMkLst>
            <pc:docMk/>
            <pc:sldMk cId="0" sldId="302"/>
            <ac:inkMk id="320" creationId="{2BCBEAEB-42FA-4861-ACB5-8616FD08C8CF}"/>
          </ac:inkMkLst>
        </pc:inkChg>
        <pc:inkChg chg="add del">
          <ac:chgData name="Viet Anh Nguyen" userId="b95f61ff061388d5" providerId="LiveId" clId="{FE185215-8376-45B7-9264-443EA7E08CC2}" dt="2022-02-16T08:09:42.142" v="7060"/>
          <ac:inkMkLst>
            <pc:docMk/>
            <pc:sldMk cId="0" sldId="302"/>
            <ac:inkMk id="321" creationId="{D7AE2814-83D5-4325-9658-3D0D0A667E97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2" creationId="{B43BBDE1-7F3B-4C4E-9C40-C138459AEEF2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3" creationId="{85F89839-324B-49FC-B67F-9E53383E75C7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4" creationId="{08D6B44B-8789-43E4-8229-3896077BEBAF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5" creationId="{F9C7BC27-7851-4A87-A74C-DD1C938D5AF6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6" creationId="{C36756A1-2B66-4F4E-9282-E5A49CE7B774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7" creationId="{4C72DB2F-9E48-4B49-AA89-7B00E7244A5C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8" creationId="{61ACE7C7-30F4-4276-8BBE-341C60E9FEE5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29" creationId="{7297D3AD-BBE9-45E4-8EA7-60FAEC8C3567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30" creationId="{339E902F-1D5C-4047-9B05-3B6B0808B4D5}"/>
          </ac:inkMkLst>
        </pc:inkChg>
        <pc:inkChg chg="add del">
          <ac:chgData name="Viet Anh Nguyen" userId="b95f61ff061388d5" providerId="LiveId" clId="{FE185215-8376-45B7-9264-443EA7E08CC2}" dt="2022-02-16T08:09:45.826" v="7069"/>
          <ac:inkMkLst>
            <pc:docMk/>
            <pc:sldMk cId="0" sldId="302"/>
            <ac:inkMk id="331" creationId="{0F8E3D48-BEC9-4981-990A-D795F4A3E201}"/>
          </ac:inkMkLst>
        </pc:inkChg>
        <pc:inkChg chg="add del">
          <ac:chgData name="Viet Anh Nguyen" userId="b95f61ff061388d5" providerId="LiveId" clId="{FE185215-8376-45B7-9264-443EA7E08CC2}" dt="2022-02-16T08:09:47.704" v="7072"/>
          <ac:inkMkLst>
            <pc:docMk/>
            <pc:sldMk cId="0" sldId="302"/>
            <ac:inkMk id="332" creationId="{4D596A48-A0F2-4EAB-A749-DE0854799789}"/>
          </ac:inkMkLst>
        </pc:inkChg>
        <pc:inkChg chg="add del">
          <ac:chgData name="Viet Anh Nguyen" userId="b95f61ff061388d5" providerId="LiveId" clId="{FE185215-8376-45B7-9264-443EA7E08CC2}" dt="2022-02-16T08:09:47.704" v="7072"/>
          <ac:inkMkLst>
            <pc:docMk/>
            <pc:sldMk cId="0" sldId="302"/>
            <ac:inkMk id="333" creationId="{0ECCF0AA-A7D7-4751-A277-ED5ACD79DE18}"/>
          </ac:inkMkLst>
        </pc:inkChg>
        <pc:inkChg chg="add del">
          <ac:chgData name="Viet Anh Nguyen" userId="b95f61ff061388d5" providerId="LiveId" clId="{FE185215-8376-45B7-9264-443EA7E08CC2}" dt="2022-02-16T08:09:47.704" v="7072"/>
          <ac:inkMkLst>
            <pc:docMk/>
            <pc:sldMk cId="0" sldId="302"/>
            <ac:inkMk id="334" creationId="{837BC66C-ED2D-47D4-BE95-E769111204B8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35" creationId="{BC43A8FA-96EA-4DEB-A433-4895F3ECEB55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36" creationId="{5122D831-1201-44CF-B429-75F28DAF450D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37" creationId="{2F449A50-4331-456B-886E-485FDE5DD39A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38" creationId="{C71C7D0C-C258-4710-89AF-D9EA3407498F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39" creationId="{213917B4-C163-4564-80BF-D5FFF2E5CCAF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0" creationId="{0FFE0AFF-9F96-4B3E-9028-F8397E8D03CA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1" creationId="{4117A864-5F5F-4A03-9B0E-B3F7875A5138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2" creationId="{C262AB58-8930-408E-964A-5EDCB966FDD4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3" creationId="{CABC976E-517B-4CCF-A030-0CA333A8FBBF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4" creationId="{7E7F896C-1BA3-429B-994D-3A2C53F06584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5" creationId="{913A5B56-9CEC-4DCA-A44C-12910E78CBDD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6" creationId="{335EBAC0-1869-4317-BABF-83F6E7AD8ED5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7" creationId="{058F5F30-18C6-4E2B-B168-0E276A1055C7}"/>
          </ac:inkMkLst>
        </pc:inkChg>
        <pc:inkChg chg="add del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8" creationId="{706CB2F5-56C8-4B6B-99D8-3AA16E56C05F}"/>
          </ac:inkMkLst>
        </pc:inkChg>
        <pc:inkChg chg="add">
          <ac:chgData name="Viet Anh Nguyen" userId="b95f61ff061388d5" providerId="LiveId" clId="{FE185215-8376-45B7-9264-443EA7E08CC2}" dt="2022-02-16T08:09:52.879" v="7086"/>
          <ac:inkMkLst>
            <pc:docMk/>
            <pc:sldMk cId="0" sldId="302"/>
            <ac:inkMk id="349" creationId="{E83BD647-47D7-4402-BCB7-A8C52D88F9C0}"/>
          </ac:inkMkLst>
        </pc:inkChg>
        <pc:inkChg chg="add del">
          <ac:chgData name="Viet Anh Nguyen" userId="b95f61ff061388d5" providerId="LiveId" clId="{FE185215-8376-45B7-9264-443EA7E08CC2}" dt="2022-02-16T08:10:42.468" v="7090"/>
          <ac:inkMkLst>
            <pc:docMk/>
            <pc:sldMk cId="0" sldId="302"/>
            <ac:inkMk id="350" creationId="{BF9CE9A1-F72E-4014-BECF-3A99CAE00C36}"/>
          </ac:inkMkLst>
        </pc:inkChg>
        <pc:inkChg chg="add del">
          <ac:chgData name="Viet Anh Nguyen" userId="b95f61ff061388d5" providerId="LiveId" clId="{FE185215-8376-45B7-9264-443EA7E08CC2}" dt="2022-02-16T08:10:42.468" v="7090"/>
          <ac:inkMkLst>
            <pc:docMk/>
            <pc:sldMk cId="0" sldId="302"/>
            <ac:inkMk id="351" creationId="{FFF2CD4F-FF36-4389-B633-DFE1A2361A45}"/>
          </ac:inkMkLst>
        </pc:inkChg>
        <pc:inkChg chg="add del">
          <ac:chgData name="Viet Anh Nguyen" userId="b95f61ff061388d5" providerId="LiveId" clId="{FE185215-8376-45B7-9264-443EA7E08CC2}" dt="2022-02-16T08:10:42.468" v="7090"/>
          <ac:inkMkLst>
            <pc:docMk/>
            <pc:sldMk cId="0" sldId="302"/>
            <ac:inkMk id="352" creationId="{60C3C707-373A-406F-A354-12CC3383ABDC}"/>
          </ac:inkMkLst>
        </pc:inkChg>
        <pc:inkChg chg="add del">
          <ac:chgData name="Viet Anh Nguyen" userId="b95f61ff061388d5" providerId="LiveId" clId="{FE185215-8376-45B7-9264-443EA7E08CC2}" dt="2022-02-16T08:10:43.946" v="7095"/>
          <ac:inkMkLst>
            <pc:docMk/>
            <pc:sldMk cId="0" sldId="302"/>
            <ac:inkMk id="353" creationId="{97E1554F-1D89-4492-8C23-6BA2C0C713E0}"/>
          </ac:inkMkLst>
        </pc:inkChg>
        <pc:inkChg chg="add del">
          <ac:chgData name="Viet Anh Nguyen" userId="b95f61ff061388d5" providerId="LiveId" clId="{FE185215-8376-45B7-9264-443EA7E08CC2}" dt="2022-02-16T08:10:43.946" v="7095"/>
          <ac:inkMkLst>
            <pc:docMk/>
            <pc:sldMk cId="0" sldId="302"/>
            <ac:inkMk id="354" creationId="{F0038A9D-22A4-4120-9061-4D0B882A5763}"/>
          </ac:inkMkLst>
        </pc:inkChg>
        <pc:inkChg chg="add del">
          <ac:chgData name="Viet Anh Nguyen" userId="b95f61ff061388d5" providerId="LiveId" clId="{FE185215-8376-45B7-9264-443EA7E08CC2}" dt="2022-02-16T08:10:43.946" v="7095"/>
          <ac:inkMkLst>
            <pc:docMk/>
            <pc:sldMk cId="0" sldId="302"/>
            <ac:inkMk id="355" creationId="{7CFC9111-AE7A-442D-9B57-5CC3B3EC5BCF}"/>
          </ac:inkMkLst>
        </pc:inkChg>
        <pc:inkChg chg="add del">
          <ac:chgData name="Viet Anh Nguyen" userId="b95f61ff061388d5" providerId="LiveId" clId="{FE185215-8376-45B7-9264-443EA7E08CC2}" dt="2022-02-16T08:10:43.946" v="7095"/>
          <ac:inkMkLst>
            <pc:docMk/>
            <pc:sldMk cId="0" sldId="302"/>
            <ac:inkMk id="356" creationId="{99A74AD1-F9F5-4371-8859-8345B306CDCC}"/>
          </ac:inkMkLst>
        </pc:inkChg>
        <pc:inkChg chg="add del">
          <ac:chgData name="Viet Anh Nguyen" userId="b95f61ff061388d5" providerId="LiveId" clId="{FE185215-8376-45B7-9264-443EA7E08CC2}" dt="2022-02-16T08:10:43.946" v="7095"/>
          <ac:inkMkLst>
            <pc:docMk/>
            <pc:sldMk cId="0" sldId="302"/>
            <ac:inkMk id="357" creationId="{F7A90598-0A15-449D-8E26-227FD3759C81}"/>
          </ac:inkMkLst>
        </pc:inkChg>
        <pc:inkChg chg="add">
          <ac:chgData name="Viet Anh Nguyen" userId="b95f61ff061388d5" providerId="LiveId" clId="{FE185215-8376-45B7-9264-443EA7E08CC2}" dt="2022-02-16T08:10:43.946" v="7095"/>
          <ac:inkMkLst>
            <pc:docMk/>
            <pc:sldMk cId="0" sldId="302"/>
            <ac:inkMk id="358" creationId="{55696B65-A468-4A51-A981-6935F27710BE}"/>
          </ac:inkMkLst>
        </pc:inkChg>
        <pc:inkChg chg="add">
          <ac:chgData name="Viet Anh Nguyen" userId="b95f61ff061388d5" providerId="LiveId" clId="{FE185215-8376-45B7-9264-443EA7E08CC2}" dt="2022-02-16T08:10:44.283" v="7096" actId="9405"/>
          <ac:inkMkLst>
            <pc:docMk/>
            <pc:sldMk cId="0" sldId="302"/>
            <ac:inkMk id="359" creationId="{5F69D7E1-3315-43C2-87C3-3B61236E29FC}"/>
          </ac:inkMkLst>
        </pc:inkChg>
        <pc:inkChg chg="add">
          <ac:chgData name="Viet Anh Nguyen" userId="b95f61ff061388d5" providerId="LiveId" clId="{FE185215-8376-45B7-9264-443EA7E08CC2}" dt="2022-02-16T08:10:45.631" v="7097" actId="9405"/>
          <ac:inkMkLst>
            <pc:docMk/>
            <pc:sldMk cId="0" sldId="302"/>
            <ac:inkMk id="360" creationId="{F6A9B0B2-5589-4688-AAC2-F8BA8DD4E0EF}"/>
          </ac:inkMkLst>
        </pc:inkChg>
        <pc:inkChg chg="add del">
          <ac:chgData name="Viet Anh Nguyen" userId="b95f61ff061388d5" providerId="LiveId" clId="{FE185215-8376-45B7-9264-443EA7E08CC2}" dt="2022-02-16T08:10:48.164" v="7101"/>
          <ac:inkMkLst>
            <pc:docMk/>
            <pc:sldMk cId="0" sldId="302"/>
            <ac:inkMk id="361" creationId="{82471A84-8551-4499-834D-C6F2D67C92F8}"/>
          </ac:inkMkLst>
        </pc:inkChg>
        <pc:inkChg chg="add del">
          <ac:chgData name="Viet Anh Nguyen" userId="b95f61ff061388d5" providerId="LiveId" clId="{FE185215-8376-45B7-9264-443EA7E08CC2}" dt="2022-02-16T08:10:48.164" v="7101"/>
          <ac:inkMkLst>
            <pc:docMk/>
            <pc:sldMk cId="0" sldId="302"/>
            <ac:inkMk id="362" creationId="{FF79E296-EBC6-4C5D-9521-16B78C2160D3}"/>
          </ac:inkMkLst>
        </pc:inkChg>
        <pc:inkChg chg="add del">
          <ac:chgData name="Viet Anh Nguyen" userId="b95f61ff061388d5" providerId="LiveId" clId="{FE185215-8376-45B7-9264-443EA7E08CC2}" dt="2022-02-16T08:10:48.164" v="7101"/>
          <ac:inkMkLst>
            <pc:docMk/>
            <pc:sldMk cId="0" sldId="302"/>
            <ac:inkMk id="363" creationId="{E845AE2A-796D-49DD-97A6-41E298179CE9}"/>
          </ac:inkMkLst>
        </pc:inkChg>
        <pc:inkChg chg="add">
          <ac:chgData name="Viet Anh Nguyen" userId="b95f61ff061388d5" providerId="LiveId" clId="{FE185215-8376-45B7-9264-443EA7E08CC2}" dt="2022-02-16T08:10:48.164" v="7101"/>
          <ac:inkMkLst>
            <pc:docMk/>
            <pc:sldMk cId="0" sldId="302"/>
            <ac:inkMk id="364" creationId="{22BFC647-F2AF-49D6-9C87-CC2819C6EA83}"/>
          </ac:inkMkLst>
        </pc:inkChg>
        <pc:inkChg chg="add del">
          <ac:chgData name="Viet Anh Nguyen" userId="b95f61ff061388d5" providerId="LiveId" clId="{FE185215-8376-45B7-9264-443EA7E08CC2}" dt="2022-02-16T08:10:49.626" v="7104"/>
          <ac:inkMkLst>
            <pc:docMk/>
            <pc:sldMk cId="0" sldId="302"/>
            <ac:inkMk id="365" creationId="{A3399367-740F-46EF-81F5-40BFD5C3B233}"/>
          </ac:inkMkLst>
        </pc:inkChg>
        <pc:inkChg chg="add del">
          <ac:chgData name="Viet Anh Nguyen" userId="b95f61ff061388d5" providerId="LiveId" clId="{FE185215-8376-45B7-9264-443EA7E08CC2}" dt="2022-02-16T08:10:49.626" v="7104"/>
          <ac:inkMkLst>
            <pc:docMk/>
            <pc:sldMk cId="0" sldId="302"/>
            <ac:inkMk id="366" creationId="{B1ABE1BE-2D22-4958-829C-78B5DFB90F82}"/>
          </ac:inkMkLst>
        </pc:inkChg>
        <pc:inkChg chg="add del">
          <ac:chgData name="Viet Anh Nguyen" userId="b95f61ff061388d5" providerId="LiveId" clId="{FE185215-8376-45B7-9264-443EA7E08CC2}" dt="2022-02-16T08:10:51.572" v="7109"/>
          <ac:inkMkLst>
            <pc:docMk/>
            <pc:sldMk cId="0" sldId="302"/>
            <ac:inkMk id="367" creationId="{E5DA7126-4A6B-40DB-BC99-CA9F94C92FD9}"/>
          </ac:inkMkLst>
        </pc:inkChg>
        <pc:inkChg chg="add del">
          <ac:chgData name="Viet Anh Nguyen" userId="b95f61ff061388d5" providerId="LiveId" clId="{FE185215-8376-45B7-9264-443EA7E08CC2}" dt="2022-02-16T08:10:51.572" v="7109"/>
          <ac:inkMkLst>
            <pc:docMk/>
            <pc:sldMk cId="0" sldId="302"/>
            <ac:inkMk id="368" creationId="{DF9E3658-D2D4-48CD-84C0-5BCCF133804F}"/>
          </ac:inkMkLst>
        </pc:inkChg>
        <pc:inkChg chg="add del">
          <ac:chgData name="Viet Anh Nguyen" userId="b95f61ff061388d5" providerId="LiveId" clId="{FE185215-8376-45B7-9264-443EA7E08CC2}" dt="2022-02-16T08:10:51.572" v="7109"/>
          <ac:inkMkLst>
            <pc:docMk/>
            <pc:sldMk cId="0" sldId="302"/>
            <ac:inkMk id="369" creationId="{9B3801FF-BDBC-4E38-8352-04DEFB21C486}"/>
          </ac:inkMkLst>
        </pc:inkChg>
        <pc:inkChg chg="add del">
          <ac:chgData name="Viet Anh Nguyen" userId="b95f61ff061388d5" providerId="LiveId" clId="{FE185215-8376-45B7-9264-443EA7E08CC2}" dt="2022-02-16T08:10:51.572" v="7109"/>
          <ac:inkMkLst>
            <pc:docMk/>
            <pc:sldMk cId="0" sldId="302"/>
            <ac:inkMk id="370" creationId="{B47B9957-8938-452F-A8EF-8BAC3322122B}"/>
          </ac:inkMkLst>
        </pc:inkChg>
        <pc:inkChg chg="add del">
          <ac:chgData name="Viet Anh Nguyen" userId="b95f61ff061388d5" providerId="LiveId" clId="{FE185215-8376-45B7-9264-443EA7E08CC2}" dt="2022-02-16T08:10:51.572" v="7109"/>
          <ac:inkMkLst>
            <pc:docMk/>
            <pc:sldMk cId="0" sldId="302"/>
            <ac:inkMk id="371" creationId="{65ABCAC5-3E5F-4DCB-A5E8-4FFE713EEDF6}"/>
          </ac:inkMkLst>
        </pc:inkChg>
        <pc:inkChg chg="add del">
          <ac:chgData name="Viet Anh Nguyen" userId="b95f61ff061388d5" providerId="LiveId" clId="{FE185215-8376-45B7-9264-443EA7E08CC2}" dt="2022-02-16T08:10:53.756" v="7112"/>
          <ac:inkMkLst>
            <pc:docMk/>
            <pc:sldMk cId="0" sldId="302"/>
            <ac:inkMk id="372" creationId="{D0F1530C-0BDE-4CAE-AAA3-7D23C1538D12}"/>
          </ac:inkMkLst>
        </pc:inkChg>
        <pc:inkChg chg="add del">
          <ac:chgData name="Viet Anh Nguyen" userId="b95f61ff061388d5" providerId="LiveId" clId="{FE185215-8376-45B7-9264-443EA7E08CC2}" dt="2022-02-16T08:10:53.756" v="7112"/>
          <ac:inkMkLst>
            <pc:docMk/>
            <pc:sldMk cId="0" sldId="302"/>
            <ac:inkMk id="373" creationId="{0219A000-963E-4EB9-975F-914D531A190A}"/>
          </ac:inkMkLst>
        </pc:inkChg>
        <pc:inkChg chg="add del">
          <ac:chgData name="Viet Anh Nguyen" userId="b95f61ff061388d5" providerId="LiveId" clId="{FE185215-8376-45B7-9264-443EA7E08CC2}" dt="2022-02-16T08:10:53.756" v="7112"/>
          <ac:inkMkLst>
            <pc:docMk/>
            <pc:sldMk cId="0" sldId="302"/>
            <ac:inkMk id="374" creationId="{44A683F5-39EB-43A0-BAB0-8B2861B9B283}"/>
          </ac:inkMkLst>
        </pc:inkChg>
        <pc:inkChg chg="add">
          <ac:chgData name="Viet Anh Nguyen" userId="b95f61ff061388d5" providerId="LiveId" clId="{FE185215-8376-45B7-9264-443EA7E08CC2}" dt="2022-02-16T08:10:53.756" v="7112"/>
          <ac:inkMkLst>
            <pc:docMk/>
            <pc:sldMk cId="0" sldId="302"/>
            <ac:inkMk id="375" creationId="{792C839D-3DBB-47BE-9420-2BE99B63E0D5}"/>
          </ac:inkMkLst>
        </pc:inkChg>
        <pc:inkChg chg="add del">
          <ac:chgData name="Viet Anh Nguyen" userId="b95f61ff061388d5" providerId="LiveId" clId="{FE185215-8376-45B7-9264-443EA7E08CC2}" dt="2022-02-16T08:10:57.056" v="7118"/>
          <ac:inkMkLst>
            <pc:docMk/>
            <pc:sldMk cId="0" sldId="302"/>
            <ac:inkMk id="376" creationId="{D262A973-20FE-4D47-8143-DB474046AA43}"/>
          </ac:inkMkLst>
        </pc:inkChg>
        <pc:inkChg chg="add del">
          <ac:chgData name="Viet Anh Nguyen" userId="b95f61ff061388d5" providerId="LiveId" clId="{FE185215-8376-45B7-9264-443EA7E08CC2}" dt="2022-02-16T08:10:57.056" v="7118"/>
          <ac:inkMkLst>
            <pc:docMk/>
            <pc:sldMk cId="0" sldId="302"/>
            <ac:inkMk id="377" creationId="{8D3DE0D3-DCA0-404E-98DB-AFF7FA142DD4}"/>
          </ac:inkMkLst>
        </pc:inkChg>
        <pc:inkChg chg="add del">
          <ac:chgData name="Viet Anh Nguyen" userId="b95f61ff061388d5" providerId="LiveId" clId="{FE185215-8376-45B7-9264-443EA7E08CC2}" dt="2022-02-16T08:10:57.056" v="7118"/>
          <ac:inkMkLst>
            <pc:docMk/>
            <pc:sldMk cId="0" sldId="302"/>
            <ac:inkMk id="378" creationId="{0ED76FCA-B89B-47FC-AE1F-9F4CCD0E4002}"/>
          </ac:inkMkLst>
        </pc:inkChg>
        <pc:inkChg chg="add del">
          <ac:chgData name="Viet Anh Nguyen" userId="b95f61ff061388d5" providerId="LiveId" clId="{FE185215-8376-45B7-9264-443EA7E08CC2}" dt="2022-02-16T08:10:57.056" v="7118"/>
          <ac:inkMkLst>
            <pc:docMk/>
            <pc:sldMk cId="0" sldId="302"/>
            <ac:inkMk id="379" creationId="{9AE74BD1-3A88-4AFB-A035-8E468E95C0D9}"/>
          </ac:inkMkLst>
        </pc:inkChg>
        <pc:inkChg chg="add del">
          <ac:chgData name="Viet Anh Nguyen" userId="b95f61ff061388d5" providerId="LiveId" clId="{FE185215-8376-45B7-9264-443EA7E08CC2}" dt="2022-02-16T08:10:57.056" v="7118"/>
          <ac:inkMkLst>
            <pc:docMk/>
            <pc:sldMk cId="0" sldId="302"/>
            <ac:inkMk id="380" creationId="{D3534506-334A-43AD-9F66-8F25DA985276}"/>
          </ac:inkMkLst>
        </pc:inkChg>
        <pc:inkChg chg="add">
          <ac:chgData name="Viet Anh Nguyen" userId="b95f61ff061388d5" providerId="LiveId" clId="{FE185215-8376-45B7-9264-443EA7E08CC2}" dt="2022-02-16T08:10:57.056" v="7118"/>
          <ac:inkMkLst>
            <pc:docMk/>
            <pc:sldMk cId="0" sldId="302"/>
            <ac:inkMk id="381" creationId="{CBDA0EF1-28DF-4E14-9F77-A43438D5672F}"/>
          </ac:inkMkLst>
        </pc:inkChg>
        <pc:inkChg chg="add">
          <ac:chgData name="Viet Anh Nguyen" userId="b95f61ff061388d5" providerId="LiveId" clId="{FE185215-8376-45B7-9264-443EA7E08CC2}" dt="2022-02-16T08:10:58.737" v="7119" actId="9405"/>
          <ac:inkMkLst>
            <pc:docMk/>
            <pc:sldMk cId="0" sldId="302"/>
            <ac:inkMk id="382" creationId="{55D79C4A-EA3E-4C71-A071-45B8B0664F1B}"/>
          </ac:inkMkLst>
        </pc:inkChg>
      </pc:sldChg>
      <pc:sldChg chg="addSp delSp add mod">
        <pc:chgData name="Viet Anh Nguyen" userId="b95f61ff061388d5" providerId="LiveId" clId="{FE185215-8376-45B7-9264-443EA7E08CC2}" dt="2022-02-14T10:24:38.547" v="4809"/>
        <pc:sldMkLst>
          <pc:docMk/>
          <pc:sldMk cId="0" sldId="303"/>
        </pc:sldMkLst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2" creationId="{3B8D9A6B-47EF-4FAA-9E55-1D0F0BC539DE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3" creationId="{FE478788-9A02-4109-B4F9-DB5A35201525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4" creationId="{373685AF-6C41-4D89-B812-05985954E5C3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5" creationId="{FB642BEA-2F82-4822-B662-94C6345901AD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6" creationId="{F749A639-B8E9-4A2B-AD0D-C777F03F5CB9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7" creationId="{C1545DAC-EC52-400E-84C5-866AD3D33453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8" creationId="{576171F4-A942-420D-931A-25845459026F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9" creationId="{AFAB4736-184B-44F5-81F4-133F89DC76BC}"/>
          </ac:inkMkLst>
        </pc:inkChg>
        <pc:inkChg chg="add del">
          <ac:chgData name="Viet Anh Nguyen" userId="b95f61ff061388d5" providerId="LiveId" clId="{FE185215-8376-45B7-9264-443EA7E08CC2}" dt="2022-02-14T10:24:02.900" v="4779"/>
          <ac:inkMkLst>
            <pc:docMk/>
            <pc:sldMk cId="0" sldId="303"/>
            <ac:inkMk id="10" creationId="{0549147A-9A6A-4DE7-AA46-8C35C5860CC7}"/>
          </ac:inkMkLst>
        </pc:inkChg>
        <pc:inkChg chg="add del">
          <ac:chgData name="Viet Anh Nguyen" userId="b95f61ff061388d5" providerId="LiveId" clId="{FE185215-8376-45B7-9264-443EA7E08CC2}" dt="2022-02-14T10:24:04.304" v="4782"/>
          <ac:inkMkLst>
            <pc:docMk/>
            <pc:sldMk cId="0" sldId="303"/>
            <ac:inkMk id="11" creationId="{248FB315-A057-46A4-BD6B-F289712C89C8}"/>
          </ac:inkMkLst>
        </pc:inkChg>
        <pc:inkChg chg="add del">
          <ac:chgData name="Viet Anh Nguyen" userId="b95f61ff061388d5" providerId="LiveId" clId="{FE185215-8376-45B7-9264-443EA7E08CC2}" dt="2022-02-14T10:24:04.304" v="4782"/>
          <ac:inkMkLst>
            <pc:docMk/>
            <pc:sldMk cId="0" sldId="303"/>
            <ac:inkMk id="12" creationId="{90C97EC7-6BA4-4E7C-A2D5-F2DE20654C2D}"/>
          </ac:inkMkLst>
        </pc:inkChg>
        <pc:inkChg chg="add del">
          <ac:chgData name="Viet Anh Nguyen" userId="b95f61ff061388d5" providerId="LiveId" clId="{FE185215-8376-45B7-9264-443EA7E08CC2}" dt="2022-02-14T10:24:04.304" v="4782"/>
          <ac:inkMkLst>
            <pc:docMk/>
            <pc:sldMk cId="0" sldId="303"/>
            <ac:inkMk id="13" creationId="{F78688AC-4EF6-4486-8812-8B0D93357F3A}"/>
          </ac:inkMkLst>
        </pc:inkChg>
        <pc:inkChg chg="add del">
          <ac:chgData name="Viet Anh Nguyen" userId="b95f61ff061388d5" providerId="LiveId" clId="{FE185215-8376-45B7-9264-443EA7E08CC2}" dt="2022-02-14T10:24:04.304" v="4782"/>
          <ac:inkMkLst>
            <pc:docMk/>
            <pc:sldMk cId="0" sldId="303"/>
            <ac:inkMk id="14" creationId="{9FFE1411-C02B-4C28-BAA2-D8CCE636A223}"/>
          </ac:inkMkLst>
        </pc:inkChg>
        <pc:inkChg chg="add del">
          <ac:chgData name="Viet Anh Nguyen" userId="b95f61ff061388d5" providerId="LiveId" clId="{FE185215-8376-45B7-9264-443EA7E08CC2}" dt="2022-02-14T10:24:04.304" v="4782"/>
          <ac:inkMkLst>
            <pc:docMk/>
            <pc:sldMk cId="0" sldId="303"/>
            <ac:inkMk id="15" creationId="{34A9AA88-9D45-4902-8AD1-ED25A0F58F92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16" creationId="{D13EA110-C645-48B4-A941-F311BA3A2F46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17" creationId="{5F49FE5C-9BF4-4058-88C9-CB0B0724C5B0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18" creationId="{AB93084E-0324-47B6-98AB-893D17119CD2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19" creationId="{09269745-509A-4646-810E-28556A28C6E2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20" creationId="{6D6E13A2-577F-4040-9DD6-617BEB0E7F8F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21" creationId="{A943020F-3405-408A-BE1B-ACCA1085BA0E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22" creationId="{CD21BD90-2E19-4656-8B3B-020A8F076E43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23" creationId="{297587A3-266E-4C71-8E81-D3EBE2C93727}"/>
          </ac:inkMkLst>
        </pc:inkChg>
        <pc:inkChg chg="add del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24" creationId="{6B1858CA-98A7-4048-8FC0-557F79E2D519}"/>
          </ac:inkMkLst>
        </pc:inkChg>
        <pc:inkChg chg="add">
          <ac:chgData name="Viet Anh Nguyen" userId="b95f61ff061388d5" providerId="LiveId" clId="{FE185215-8376-45B7-9264-443EA7E08CC2}" dt="2022-02-14T10:24:07.365" v="4791"/>
          <ac:inkMkLst>
            <pc:docMk/>
            <pc:sldMk cId="0" sldId="303"/>
            <ac:inkMk id="25" creationId="{C3670A29-5BFE-456A-87EF-BFC09AEE3535}"/>
          </ac:inkMkLst>
        </pc:inkChg>
        <pc:inkChg chg="add del">
          <ac:chgData name="Viet Anh Nguyen" userId="b95f61ff061388d5" providerId="LiveId" clId="{FE185215-8376-45B7-9264-443EA7E08CC2}" dt="2022-02-14T10:24:38.547" v="4809"/>
          <ac:inkMkLst>
            <pc:docMk/>
            <pc:sldMk cId="0" sldId="303"/>
            <ac:inkMk id="26" creationId="{02A799DC-CC8D-4215-AB0D-70E66E09CC87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7" creationId="{4E993753-5C8E-4972-8AD2-C9DF91D7532C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8" creationId="{DA8D16E8-66D1-4399-BF03-7B9181017BFC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9" creationId="{E6835AF3-D2A7-4934-8BF0-5A885DF178EB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30" creationId="{A2787776-4F63-4F36-9E3C-B9E9B82548A6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31" creationId="{E51FABD3-E6A9-4A83-BF35-9AF504305BD8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56" creationId="{BD3B69BE-4D5F-4F50-9380-4E8115E20B11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57" creationId="{036DD623-3C22-48B7-9FFC-B9AA8E1DB491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58" creationId="{D389A0B6-E2D8-4239-8078-D3F68DDC49A2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59" creationId="{65D8C7E1-22A0-4541-8669-F3DC83FCA8A9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60" creationId="{C786D811-D8D5-4976-BE66-7AEFF664CFF6}"/>
          </ac:inkMkLst>
        </pc:inkChg>
        <pc:inkChg chg="add del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61" creationId="{1BE7178D-6C56-4CE4-8D99-964C55F2AD71}"/>
          </ac:inkMkLst>
        </pc:inkChg>
        <pc:inkChg chg="add">
          <ac:chgData name="Viet Anh Nguyen" userId="b95f61ff061388d5" providerId="LiveId" clId="{FE185215-8376-45B7-9264-443EA7E08CC2}" dt="2022-02-14T10:24:12.366" v="4803" actId="9405"/>
          <ac:inkMkLst>
            <pc:docMk/>
            <pc:sldMk cId="0" sldId="303"/>
            <ac:inkMk id="262" creationId="{FE417898-6A19-4A15-A416-BA1EBC26F940}"/>
          </ac:inkMkLst>
        </pc:inkChg>
        <pc:inkChg chg="add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63" creationId="{44D826E4-4827-4338-AF02-08C16859F6D8}"/>
          </ac:inkMkLst>
        </pc:inkChg>
        <pc:inkChg chg="add">
          <ac:chgData name="Viet Anh Nguyen" userId="b95f61ff061388d5" providerId="LiveId" clId="{FE185215-8376-45B7-9264-443EA7E08CC2}" dt="2022-02-14T10:24:13.338" v="4804"/>
          <ac:inkMkLst>
            <pc:docMk/>
            <pc:sldMk cId="0" sldId="303"/>
            <ac:inkMk id="264" creationId="{A2F519FF-76DE-4E03-A86A-FF472CD94415}"/>
          </ac:inkMkLst>
        </pc:inkChg>
        <pc:inkChg chg="add del">
          <ac:chgData name="Viet Anh Nguyen" userId="b95f61ff061388d5" providerId="LiveId" clId="{FE185215-8376-45B7-9264-443EA7E08CC2}" dt="2022-02-14T10:24:37.023" v="4807"/>
          <ac:inkMkLst>
            <pc:docMk/>
            <pc:sldMk cId="0" sldId="303"/>
            <ac:inkMk id="265" creationId="{5F2C6FB6-639E-4E44-9116-1C34B390EC38}"/>
          </ac:inkMkLst>
        </pc:inkChg>
        <pc:inkChg chg="add del">
          <ac:chgData name="Viet Anh Nguyen" userId="b95f61ff061388d5" providerId="LiveId" clId="{FE185215-8376-45B7-9264-443EA7E08CC2}" dt="2022-02-14T10:24:37.023" v="4807"/>
          <ac:inkMkLst>
            <pc:docMk/>
            <pc:sldMk cId="0" sldId="303"/>
            <ac:inkMk id="266" creationId="{C5112814-5977-4A59-BCB5-81B12E0DB862}"/>
          </ac:inkMkLst>
        </pc:inkChg>
        <pc:inkChg chg="add del">
          <ac:chgData name="Viet Anh Nguyen" userId="b95f61ff061388d5" providerId="LiveId" clId="{FE185215-8376-45B7-9264-443EA7E08CC2}" dt="2022-02-14T10:24:38.547" v="4809"/>
          <ac:inkMkLst>
            <pc:docMk/>
            <pc:sldMk cId="0" sldId="303"/>
            <ac:inkMk id="267" creationId="{FBDDAAD2-0F20-4EFF-BF35-1557A6DECC3A}"/>
          </ac:inkMkLst>
        </pc:inkChg>
        <pc:inkChg chg="add del">
          <ac:chgData name="Viet Anh Nguyen" userId="b95f61ff061388d5" providerId="LiveId" clId="{FE185215-8376-45B7-9264-443EA7E08CC2}" dt="2022-02-14T10:24:38.547" v="4809"/>
          <ac:inkMkLst>
            <pc:docMk/>
            <pc:sldMk cId="0" sldId="303"/>
            <ac:inkMk id="268" creationId="{30177A86-1561-43C5-B15F-7DBC57E43E40}"/>
          </ac:inkMkLst>
        </pc:inkChg>
        <pc:inkChg chg="add">
          <ac:chgData name="Viet Anh Nguyen" userId="b95f61ff061388d5" providerId="LiveId" clId="{FE185215-8376-45B7-9264-443EA7E08CC2}" dt="2022-02-14T10:24:38.547" v="4809"/>
          <ac:inkMkLst>
            <pc:docMk/>
            <pc:sldMk cId="0" sldId="303"/>
            <ac:inkMk id="269" creationId="{F361D045-D9EA-46B3-A491-173F321AD86F}"/>
          </ac:inkMkLst>
        </pc:inkChg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4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5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6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7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8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09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0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1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2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3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4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5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6"/>
        </pc:sldMkLst>
      </pc:sldChg>
      <pc:sldChg chg="add">
        <pc:chgData name="Viet Anh Nguyen" userId="b95f61ff061388d5" providerId="LiveId" clId="{FE185215-8376-45B7-9264-443EA7E08CC2}" dt="2022-02-09T09:01:24.476" v="0"/>
        <pc:sldMkLst>
          <pc:docMk/>
          <pc:sldMk cId="0" sldId="317"/>
        </pc:sldMkLst>
      </pc:sldChg>
      <pc:sldChg chg="addSp delSp new mod">
        <pc:chgData name="Viet Anh Nguyen" userId="b95f61ff061388d5" providerId="LiveId" clId="{FE185215-8376-45B7-9264-443EA7E08CC2}" dt="2022-02-11T06:13:32.403" v="170"/>
        <pc:sldMkLst>
          <pc:docMk/>
          <pc:sldMk cId="3403362988" sldId="318"/>
        </pc:sldMkLst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2" creationId="{8E50BB5A-326A-4C36-B4E0-03EE21E2DB14}"/>
          </ac:inkMkLst>
        </pc:inkChg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3" creationId="{BE33C49C-4E4B-48EA-AE26-8BCDBFCEFD10}"/>
          </ac:inkMkLst>
        </pc:inkChg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4" creationId="{EE601B84-0D5C-46D0-9A07-E0C019041019}"/>
          </ac:inkMkLst>
        </pc:inkChg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5" creationId="{1E8338D3-9638-4658-8DFF-5D217465CFF8}"/>
          </ac:inkMkLst>
        </pc:inkChg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6" creationId="{8FA5C5B7-8BDD-44A6-A8E3-7F4E4FC8A0B8}"/>
          </ac:inkMkLst>
        </pc:inkChg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7" creationId="{DA97624F-7457-43FE-825C-F883E5081618}"/>
          </ac:inkMkLst>
        </pc:inkChg>
        <pc:inkChg chg="add del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8" creationId="{F2C65D34-2AA6-4BEC-8508-C819E7F96FE4}"/>
          </ac:inkMkLst>
        </pc:inkChg>
        <pc:inkChg chg="add">
          <ac:chgData name="Viet Anh Nguyen" userId="b95f61ff061388d5" providerId="LiveId" clId="{FE185215-8376-45B7-9264-443EA7E08CC2}" dt="2022-02-11T06:12:24.423" v="94"/>
          <ac:inkMkLst>
            <pc:docMk/>
            <pc:sldMk cId="3403362988" sldId="318"/>
            <ac:inkMk id="9" creationId="{E3B12B96-250C-49B5-8898-55E33EFDF060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0" creationId="{0C7F195F-7B6E-496B-965A-82833F233699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1" creationId="{D27D4A8E-FBC7-4EF9-A0FF-2F0C047575D5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2" creationId="{600B33A5-F5F1-496E-8A95-7C476599CE18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3" creationId="{BB53D0B8-3E96-4EEE-BE12-B004DC05C818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4" creationId="{9DDF59F9-3490-44AD-9B20-5EFA3C432E65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5" creationId="{DE16ACDC-5958-4430-A2EC-AA97B57D1928}"/>
          </ac:inkMkLst>
        </pc:inkChg>
        <pc:inkChg chg="add del">
          <ac:chgData name="Viet Anh Nguyen" userId="b95f61ff061388d5" providerId="LiveId" clId="{FE185215-8376-45B7-9264-443EA7E08CC2}" dt="2022-02-11T06:12:27.766" v="102"/>
          <ac:inkMkLst>
            <pc:docMk/>
            <pc:sldMk cId="3403362988" sldId="318"/>
            <ac:inkMk id="16" creationId="{B4A4E218-4324-45CE-B3DC-00DEDEB30B15}"/>
          </ac:inkMkLst>
        </pc:inkChg>
        <pc:inkChg chg="add del">
          <ac:chgData name="Viet Anh Nguyen" userId="b95f61ff061388d5" providerId="LiveId" clId="{FE185215-8376-45B7-9264-443EA7E08CC2}" dt="2022-02-11T06:12:28.750" v="105"/>
          <ac:inkMkLst>
            <pc:docMk/>
            <pc:sldMk cId="3403362988" sldId="318"/>
            <ac:inkMk id="17" creationId="{9C3AFEF0-FEA7-48E8-86F0-54FB1D3C8AE5}"/>
          </ac:inkMkLst>
        </pc:inkChg>
        <pc:inkChg chg="add del">
          <ac:chgData name="Viet Anh Nguyen" userId="b95f61ff061388d5" providerId="LiveId" clId="{FE185215-8376-45B7-9264-443EA7E08CC2}" dt="2022-02-11T06:12:28.750" v="105"/>
          <ac:inkMkLst>
            <pc:docMk/>
            <pc:sldMk cId="3403362988" sldId="318"/>
            <ac:inkMk id="18" creationId="{3C7D397E-1926-43ED-ACEE-242D729B005E}"/>
          </ac:inkMkLst>
        </pc:inkChg>
        <pc:inkChg chg="add del">
          <ac:chgData name="Viet Anh Nguyen" userId="b95f61ff061388d5" providerId="LiveId" clId="{FE185215-8376-45B7-9264-443EA7E08CC2}" dt="2022-02-11T06:12:28.750" v="105"/>
          <ac:inkMkLst>
            <pc:docMk/>
            <pc:sldMk cId="3403362988" sldId="318"/>
            <ac:inkMk id="19" creationId="{040801CE-4D44-41D8-AD21-D02ADE66A348}"/>
          </ac:inkMkLst>
        </pc:inkChg>
        <pc:inkChg chg="add del">
          <ac:chgData name="Viet Anh Nguyen" userId="b95f61ff061388d5" providerId="LiveId" clId="{FE185215-8376-45B7-9264-443EA7E08CC2}" dt="2022-02-11T06:12:31.535" v="110"/>
          <ac:inkMkLst>
            <pc:docMk/>
            <pc:sldMk cId="3403362988" sldId="318"/>
            <ac:inkMk id="20" creationId="{11299CF5-1537-4A39-AFE3-FB70CECD84B6}"/>
          </ac:inkMkLst>
        </pc:inkChg>
        <pc:inkChg chg="add del">
          <ac:chgData name="Viet Anh Nguyen" userId="b95f61ff061388d5" providerId="LiveId" clId="{FE185215-8376-45B7-9264-443EA7E08CC2}" dt="2022-02-11T06:12:31.535" v="110"/>
          <ac:inkMkLst>
            <pc:docMk/>
            <pc:sldMk cId="3403362988" sldId="318"/>
            <ac:inkMk id="21" creationId="{5D773C13-4F0C-4236-BC80-9F4850C0BDD5}"/>
          </ac:inkMkLst>
        </pc:inkChg>
        <pc:inkChg chg="add del">
          <ac:chgData name="Viet Anh Nguyen" userId="b95f61ff061388d5" providerId="LiveId" clId="{FE185215-8376-45B7-9264-443EA7E08CC2}" dt="2022-02-11T06:12:31.535" v="110"/>
          <ac:inkMkLst>
            <pc:docMk/>
            <pc:sldMk cId="3403362988" sldId="318"/>
            <ac:inkMk id="22" creationId="{410BC2B0-8514-4D53-8E05-70FADD96B4E2}"/>
          </ac:inkMkLst>
        </pc:inkChg>
        <pc:inkChg chg="add del">
          <ac:chgData name="Viet Anh Nguyen" userId="b95f61ff061388d5" providerId="LiveId" clId="{FE185215-8376-45B7-9264-443EA7E08CC2}" dt="2022-02-11T06:12:31.535" v="110"/>
          <ac:inkMkLst>
            <pc:docMk/>
            <pc:sldMk cId="3403362988" sldId="318"/>
            <ac:inkMk id="23" creationId="{5252418A-1FCA-4B15-9B2F-657475B68ACB}"/>
          </ac:inkMkLst>
        </pc:inkChg>
        <pc:inkChg chg="add del">
          <ac:chgData name="Viet Anh Nguyen" userId="b95f61ff061388d5" providerId="LiveId" clId="{FE185215-8376-45B7-9264-443EA7E08CC2}" dt="2022-02-11T06:12:32.562" v="112"/>
          <ac:inkMkLst>
            <pc:docMk/>
            <pc:sldMk cId="3403362988" sldId="318"/>
            <ac:inkMk id="24" creationId="{99993DAA-05A4-43BE-932F-FAA29779E63F}"/>
          </ac:inkMkLst>
        </pc:inkChg>
        <pc:inkChg chg="add del">
          <ac:chgData name="Viet Anh Nguyen" userId="b95f61ff061388d5" providerId="LiveId" clId="{FE185215-8376-45B7-9264-443EA7E08CC2}" dt="2022-02-11T06:12:32.562" v="112"/>
          <ac:inkMkLst>
            <pc:docMk/>
            <pc:sldMk cId="3403362988" sldId="318"/>
            <ac:inkMk id="25" creationId="{036924C3-2F93-4F1D-AAA4-DF0F78101AE6}"/>
          </ac:inkMkLst>
        </pc:inkChg>
        <pc:inkChg chg="add del">
          <ac:chgData name="Viet Anh Nguyen" userId="b95f61ff061388d5" providerId="LiveId" clId="{FE185215-8376-45B7-9264-443EA7E08CC2}" dt="2022-02-11T06:12:32.562" v="112"/>
          <ac:inkMkLst>
            <pc:docMk/>
            <pc:sldMk cId="3403362988" sldId="318"/>
            <ac:inkMk id="26" creationId="{351F7E47-AD04-4F51-9D74-C58CC514641C}"/>
          </ac:inkMkLst>
        </pc:inkChg>
        <pc:inkChg chg="add del">
          <ac:chgData name="Viet Anh Nguyen" userId="b95f61ff061388d5" providerId="LiveId" clId="{FE185215-8376-45B7-9264-443EA7E08CC2}" dt="2022-02-11T06:12:33.447" v="114"/>
          <ac:inkMkLst>
            <pc:docMk/>
            <pc:sldMk cId="3403362988" sldId="318"/>
            <ac:inkMk id="27" creationId="{40A1DA16-6F67-4F4E-954D-97273F1132A7}"/>
          </ac:inkMkLst>
        </pc:inkChg>
        <pc:inkChg chg="add del">
          <ac:chgData name="Viet Anh Nguyen" userId="b95f61ff061388d5" providerId="LiveId" clId="{FE185215-8376-45B7-9264-443EA7E08CC2}" dt="2022-02-11T06:12:33.447" v="114"/>
          <ac:inkMkLst>
            <pc:docMk/>
            <pc:sldMk cId="3403362988" sldId="318"/>
            <ac:inkMk id="28" creationId="{78A018F5-0B75-4105-ADCF-56A53507ADCD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29" creationId="{1F48499C-FA50-479C-8067-6A0D4DB40936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0" creationId="{9DE6CA3C-3525-4CBF-9E65-87B61E3989A8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1" creationId="{1A4803AF-77CE-4E56-8C3A-590B3CBB1883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2" creationId="{06DB6D34-3BB1-4146-B2FD-0C22B354E184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3" creationId="{CA488BC0-CF51-4D5A-891B-D87E1C385AF7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4" creationId="{F21631F5-A21C-4950-B4FE-30A599B4C379}"/>
          </ac:inkMkLst>
        </pc:inkChg>
        <pc:inkChg chg="add del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5" creationId="{50DA86F6-E05B-455D-A7F4-7B18751A051B}"/>
          </ac:inkMkLst>
        </pc:inkChg>
        <pc:inkChg chg="add">
          <ac:chgData name="Viet Anh Nguyen" userId="b95f61ff061388d5" providerId="LiveId" clId="{FE185215-8376-45B7-9264-443EA7E08CC2}" dt="2022-02-11T06:12:36.755" v="121"/>
          <ac:inkMkLst>
            <pc:docMk/>
            <pc:sldMk cId="3403362988" sldId="318"/>
            <ac:inkMk id="36" creationId="{550C7AD7-56ED-4268-A886-FA266D115CEC}"/>
          </ac:inkMkLst>
        </pc:inkChg>
        <pc:inkChg chg="add del">
          <ac:chgData name="Viet Anh Nguyen" userId="b95f61ff061388d5" providerId="LiveId" clId="{FE185215-8376-45B7-9264-443EA7E08CC2}" dt="2022-02-11T06:12:38.132" v="124"/>
          <ac:inkMkLst>
            <pc:docMk/>
            <pc:sldMk cId="3403362988" sldId="318"/>
            <ac:inkMk id="37" creationId="{4D94CCDC-FBDC-4658-84C7-870FE5ACC968}"/>
          </ac:inkMkLst>
        </pc:inkChg>
        <pc:inkChg chg="add del">
          <ac:chgData name="Viet Anh Nguyen" userId="b95f61ff061388d5" providerId="LiveId" clId="{FE185215-8376-45B7-9264-443EA7E08CC2}" dt="2022-02-11T06:12:38.132" v="124"/>
          <ac:inkMkLst>
            <pc:docMk/>
            <pc:sldMk cId="3403362988" sldId="318"/>
            <ac:inkMk id="38" creationId="{B7767B79-22E3-4909-ACB8-AEF5491F0EB8}"/>
          </ac:inkMkLst>
        </pc:inkChg>
        <pc:inkChg chg="add">
          <ac:chgData name="Viet Anh Nguyen" userId="b95f61ff061388d5" providerId="LiveId" clId="{FE185215-8376-45B7-9264-443EA7E08CC2}" dt="2022-02-11T06:12:38.132" v="124"/>
          <ac:inkMkLst>
            <pc:docMk/>
            <pc:sldMk cId="3403362988" sldId="318"/>
            <ac:inkMk id="39" creationId="{98A95554-EB9A-4925-84BA-21D52D94E14D}"/>
          </ac:inkMkLst>
        </pc:inkChg>
        <pc:inkChg chg="add">
          <ac:chgData name="Viet Anh Nguyen" userId="b95f61ff061388d5" providerId="LiveId" clId="{FE185215-8376-45B7-9264-443EA7E08CC2}" dt="2022-02-11T06:12:38.908" v="125" actId="9405"/>
          <ac:inkMkLst>
            <pc:docMk/>
            <pc:sldMk cId="3403362988" sldId="318"/>
            <ac:inkMk id="40" creationId="{4C20EC0A-CDDB-4DB4-BFF6-59C88CE709F6}"/>
          </ac:inkMkLst>
        </pc:inkChg>
        <pc:inkChg chg="add del">
          <ac:chgData name="Viet Anh Nguyen" userId="b95f61ff061388d5" providerId="LiveId" clId="{FE185215-8376-45B7-9264-443EA7E08CC2}" dt="2022-02-11T06:12:59.907" v="129"/>
          <ac:inkMkLst>
            <pc:docMk/>
            <pc:sldMk cId="3403362988" sldId="318"/>
            <ac:inkMk id="41" creationId="{F33BDBC6-603F-43BE-B5B6-05A157CA40B9}"/>
          </ac:inkMkLst>
        </pc:inkChg>
        <pc:inkChg chg="add del">
          <ac:chgData name="Viet Anh Nguyen" userId="b95f61ff061388d5" providerId="LiveId" clId="{FE185215-8376-45B7-9264-443EA7E08CC2}" dt="2022-02-11T06:12:59.907" v="129"/>
          <ac:inkMkLst>
            <pc:docMk/>
            <pc:sldMk cId="3403362988" sldId="318"/>
            <ac:inkMk id="42" creationId="{7DA46D01-267A-4C6B-BA8B-90AB13200A81}"/>
          </ac:inkMkLst>
        </pc:inkChg>
        <pc:inkChg chg="add del">
          <ac:chgData name="Viet Anh Nguyen" userId="b95f61ff061388d5" providerId="LiveId" clId="{FE185215-8376-45B7-9264-443EA7E08CC2}" dt="2022-02-11T06:12:59.907" v="129"/>
          <ac:inkMkLst>
            <pc:docMk/>
            <pc:sldMk cId="3403362988" sldId="318"/>
            <ac:inkMk id="43" creationId="{858EE632-C610-4130-B344-47020C63ADA3}"/>
          </ac:inkMkLst>
        </pc:inkChg>
        <pc:inkChg chg="add">
          <ac:chgData name="Viet Anh Nguyen" userId="b95f61ff061388d5" providerId="LiveId" clId="{FE185215-8376-45B7-9264-443EA7E08CC2}" dt="2022-02-11T06:12:59.907" v="129"/>
          <ac:inkMkLst>
            <pc:docMk/>
            <pc:sldMk cId="3403362988" sldId="318"/>
            <ac:inkMk id="44" creationId="{56FD1BDB-6488-4724-8E17-86DF256EE517}"/>
          </ac:inkMkLst>
        </pc:inkChg>
        <pc:inkChg chg="add">
          <ac:chgData name="Viet Anh Nguyen" userId="b95f61ff061388d5" providerId="LiveId" clId="{FE185215-8376-45B7-9264-443EA7E08CC2}" dt="2022-02-11T06:13:00.316" v="130" actId="9405"/>
          <ac:inkMkLst>
            <pc:docMk/>
            <pc:sldMk cId="3403362988" sldId="318"/>
            <ac:inkMk id="45" creationId="{0E794A41-1A17-4775-8637-1E482D76AA2F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46" creationId="{7A273AEC-3C77-4347-9CE2-5AA848FB1728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47" creationId="{4DB7F0F5-5D68-498F-B6CE-26BD9DE107B0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48" creationId="{BDB63191-78B6-4F36-9D2C-AC85DB20A420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49" creationId="{F1863DE8-99C6-4C02-8067-BB569BADFF8D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50" creationId="{05F94601-4233-42AE-A2C3-7AD6F0A2F458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51" creationId="{A5E1D2FB-C04E-48B4-928E-232141136670}"/>
          </ac:inkMkLst>
        </pc:inkChg>
        <pc:inkChg chg="add del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52" creationId="{D9C8B71E-CB10-41F3-9D9E-6F73D7A30DEB}"/>
          </ac:inkMkLst>
        </pc:inkChg>
        <pc:inkChg chg="add">
          <ac:chgData name="Viet Anh Nguyen" userId="b95f61ff061388d5" providerId="LiveId" clId="{FE185215-8376-45B7-9264-443EA7E08CC2}" dt="2022-02-11T06:13:04.930" v="138"/>
          <ac:inkMkLst>
            <pc:docMk/>
            <pc:sldMk cId="3403362988" sldId="318"/>
            <ac:inkMk id="53" creationId="{1940EFD4-99F4-44C6-8362-E9F2BA88370E}"/>
          </ac:inkMkLst>
        </pc:inkChg>
        <pc:inkChg chg="add del">
          <ac:chgData name="Viet Anh Nguyen" userId="b95f61ff061388d5" providerId="LiveId" clId="{FE185215-8376-45B7-9264-443EA7E08CC2}" dt="2022-02-11T06:13:11.413" v="142"/>
          <ac:inkMkLst>
            <pc:docMk/>
            <pc:sldMk cId="3403362988" sldId="318"/>
            <ac:inkMk id="54" creationId="{DBD8FB99-E66C-4AF7-8411-832A97ED94B9}"/>
          </ac:inkMkLst>
        </pc:inkChg>
        <pc:inkChg chg="add del">
          <ac:chgData name="Viet Anh Nguyen" userId="b95f61ff061388d5" providerId="LiveId" clId="{FE185215-8376-45B7-9264-443EA7E08CC2}" dt="2022-02-11T06:13:11.413" v="142"/>
          <ac:inkMkLst>
            <pc:docMk/>
            <pc:sldMk cId="3403362988" sldId="318"/>
            <ac:inkMk id="55" creationId="{453137D4-10CE-4C72-BA52-9B6593D17383}"/>
          </ac:inkMkLst>
        </pc:inkChg>
        <pc:inkChg chg="add del">
          <ac:chgData name="Viet Anh Nguyen" userId="b95f61ff061388d5" providerId="LiveId" clId="{FE185215-8376-45B7-9264-443EA7E08CC2}" dt="2022-02-11T06:13:11.413" v="142"/>
          <ac:inkMkLst>
            <pc:docMk/>
            <pc:sldMk cId="3403362988" sldId="318"/>
            <ac:inkMk id="56" creationId="{B68373E6-0760-43EE-9C71-29B930619A9F}"/>
          </ac:inkMkLst>
        </pc:inkChg>
        <pc:inkChg chg="add">
          <ac:chgData name="Viet Anh Nguyen" userId="b95f61ff061388d5" providerId="LiveId" clId="{FE185215-8376-45B7-9264-443EA7E08CC2}" dt="2022-02-11T06:13:11.413" v="142"/>
          <ac:inkMkLst>
            <pc:docMk/>
            <pc:sldMk cId="3403362988" sldId="318"/>
            <ac:inkMk id="57" creationId="{5268F2C8-7CFC-4CD1-9058-BCEFB07A7F69}"/>
          </ac:inkMkLst>
        </pc:inkChg>
        <pc:inkChg chg="add del">
          <ac:chgData name="Viet Anh Nguyen" userId="b95f61ff061388d5" providerId="LiveId" clId="{FE185215-8376-45B7-9264-443EA7E08CC2}" dt="2022-02-11T06:13:15.055" v="145"/>
          <ac:inkMkLst>
            <pc:docMk/>
            <pc:sldMk cId="3403362988" sldId="318"/>
            <ac:inkMk id="58" creationId="{90E5D659-4993-4DE6-AAC7-0AE684DB7DCD}"/>
          </ac:inkMkLst>
        </pc:inkChg>
        <pc:inkChg chg="add del">
          <ac:chgData name="Viet Anh Nguyen" userId="b95f61ff061388d5" providerId="LiveId" clId="{FE185215-8376-45B7-9264-443EA7E08CC2}" dt="2022-02-11T06:13:15.055" v="145"/>
          <ac:inkMkLst>
            <pc:docMk/>
            <pc:sldMk cId="3403362988" sldId="318"/>
            <ac:inkMk id="59" creationId="{717E1E89-BC27-4F06-BDEF-86FBBD96661A}"/>
          </ac:inkMkLst>
        </pc:inkChg>
        <pc:inkChg chg="add del">
          <ac:chgData name="Viet Anh Nguyen" userId="b95f61ff061388d5" providerId="LiveId" clId="{FE185215-8376-45B7-9264-443EA7E08CC2}" dt="2022-02-11T06:13:16.570" v="149"/>
          <ac:inkMkLst>
            <pc:docMk/>
            <pc:sldMk cId="3403362988" sldId="318"/>
            <ac:inkMk id="60" creationId="{6F091494-A5E4-4A31-98C3-B34E02122DE9}"/>
          </ac:inkMkLst>
        </pc:inkChg>
        <pc:inkChg chg="add del">
          <ac:chgData name="Viet Anh Nguyen" userId="b95f61ff061388d5" providerId="LiveId" clId="{FE185215-8376-45B7-9264-443EA7E08CC2}" dt="2022-02-11T06:13:16.570" v="149"/>
          <ac:inkMkLst>
            <pc:docMk/>
            <pc:sldMk cId="3403362988" sldId="318"/>
            <ac:inkMk id="61" creationId="{A45AAE67-8645-4506-9CBF-B6DEC92A8BB3}"/>
          </ac:inkMkLst>
        </pc:inkChg>
        <pc:inkChg chg="add del">
          <ac:chgData name="Viet Anh Nguyen" userId="b95f61ff061388d5" providerId="LiveId" clId="{FE185215-8376-45B7-9264-443EA7E08CC2}" dt="2022-02-11T06:13:16.570" v="149"/>
          <ac:inkMkLst>
            <pc:docMk/>
            <pc:sldMk cId="3403362988" sldId="318"/>
            <ac:inkMk id="62" creationId="{F46ACA4F-24F3-4F10-BC6D-0678EE4320EA}"/>
          </ac:inkMkLst>
        </pc:inkChg>
        <pc:inkChg chg="add del">
          <ac:chgData name="Viet Anh Nguyen" userId="b95f61ff061388d5" providerId="LiveId" clId="{FE185215-8376-45B7-9264-443EA7E08CC2}" dt="2022-02-11T06:13:16.570" v="149"/>
          <ac:inkMkLst>
            <pc:docMk/>
            <pc:sldMk cId="3403362988" sldId="318"/>
            <ac:inkMk id="63" creationId="{E4582038-6D67-4C49-9CDD-289485434B6E}"/>
          </ac:inkMkLst>
        </pc:inkChg>
        <pc:inkChg chg="add del">
          <ac:chgData name="Viet Anh Nguyen" userId="b95f61ff061388d5" providerId="LiveId" clId="{FE185215-8376-45B7-9264-443EA7E08CC2}" dt="2022-02-11T06:13:19.103" v="154"/>
          <ac:inkMkLst>
            <pc:docMk/>
            <pc:sldMk cId="3403362988" sldId="318"/>
            <ac:inkMk id="64" creationId="{55917A25-3AD6-49AC-9FAC-6C9CF2098D18}"/>
          </ac:inkMkLst>
        </pc:inkChg>
        <pc:inkChg chg="add del">
          <ac:chgData name="Viet Anh Nguyen" userId="b95f61ff061388d5" providerId="LiveId" clId="{FE185215-8376-45B7-9264-443EA7E08CC2}" dt="2022-02-11T06:13:19.103" v="154"/>
          <ac:inkMkLst>
            <pc:docMk/>
            <pc:sldMk cId="3403362988" sldId="318"/>
            <ac:inkMk id="65" creationId="{22C8CA72-1730-475C-B29B-1D1F9C4B2571}"/>
          </ac:inkMkLst>
        </pc:inkChg>
        <pc:inkChg chg="add del">
          <ac:chgData name="Viet Anh Nguyen" userId="b95f61ff061388d5" providerId="LiveId" clId="{FE185215-8376-45B7-9264-443EA7E08CC2}" dt="2022-02-11T06:13:19.103" v="154"/>
          <ac:inkMkLst>
            <pc:docMk/>
            <pc:sldMk cId="3403362988" sldId="318"/>
            <ac:inkMk id="66" creationId="{4E0DCA0A-BC06-44E5-8159-979503BF4ACE}"/>
          </ac:inkMkLst>
        </pc:inkChg>
        <pc:inkChg chg="add del">
          <ac:chgData name="Viet Anh Nguyen" userId="b95f61ff061388d5" providerId="LiveId" clId="{FE185215-8376-45B7-9264-443EA7E08CC2}" dt="2022-02-11T06:13:19.103" v="154"/>
          <ac:inkMkLst>
            <pc:docMk/>
            <pc:sldMk cId="3403362988" sldId="318"/>
            <ac:inkMk id="67" creationId="{02413535-00A0-417E-8441-F78AC6EDE344}"/>
          </ac:inkMkLst>
        </pc:inkChg>
        <pc:inkChg chg="add del">
          <ac:chgData name="Viet Anh Nguyen" userId="b95f61ff061388d5" providerId="LiveId" clId="{FE185215-8376-45B7-9264-443EA7E08CC2}" dt="2022-02-11T06:13:19.103" v="154"/>
          <ac:inkMkLst>
            <pc:docMk/>
            <pc:sldMk cId="3403362988" sldId="318"/>
            <ac:inkMk id="68" creationId="{A4475388-82F1-4830-8D09-FCE8735E9E62}"/>
          </ac:inkMkLst>
        </pc:inkChg>
        <pc:inkChg chg="add">
          <ac:chgData name="Viet Anh Nguyen" userId="b95f61ff061388d5" providerId="LiveId" clId="{FE185215-8376-45B7-9264-443EA7E08CC2}" dt="2022-02-11T06:13:19.103" v="154"/>
          <ac:inkMkLst>
            <pc:docMk/>
            <pc:sldMk cId="3403362988" sldId="318"/>
            <ac:inkMk id="69" creationId="{E25E6195-CE83-43BA-897C-D68ED2039253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0" creationId="{BBE1C90D-F875-40B8-B327-48BA66199EC8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1" creationId="{59789F4C-E52B-47A5-BD07-2AF4AE9A4053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2" creationId="{0F80CAD5-0793-489F-BADB-01C01886C95E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3" creationId="{5F4D25BA-CAAE-4084-BD6B-B8CD07445A94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4" creationId="{E1444830-B830-4544-86AC-7ED049C69012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5" creationId="{F0628B46-9CD6-4110-A825-42CF820672D5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6" creationId="{355F8D48-FA7C-463F-AC12-B60DDB6D074B}"/>
          </ac:inkMkLst>
        </pc:inkChg>
        <pc:inkChg chg="add del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7" creationId="{64E9EBAB-B618-4EF7-95EE-4D801C5A3A1F}"/>
          </ac:inkMkLst>
        </pc:inkChg>
        <pc:inkChg chg="add">
          <ac:chgData name="Viet Anh Nguyen" userId="b95f61ff061388d5" providerId="LiveId" clId="{FE185215-8376-45B7-9264-443EA7E08CC2}" dt="2022-02-11T06:13:27.303" v="163"/>
          <ac:inkMkLst>
            <pc:docMk/>
            <pc:sldMk cId="3403362988" sldId="318"/>
            <ac:inkMk id="78" creationId="{2756DD4C-1DCB-4F41-B8BA-F5AB4E14FFC3}"/>
          </ac:inkMkLst>
        </pc:inkChg>
        <pc:inkChg chg="add del">
          <ac:chgData name="Viet Anh Nguyen" userId="b95f61ff061388d5" providerId="LiveId" clId="{FE185215-8376-45B7-9264-443EA7E08CC2}" dt="2022-02-11T06:13:30.055" v="167"/>
          <ac:inkMkLst>
            <pc:docMk/>
            <pc:sldMk cId="3403362988" sldId="318"/>
            <ac:inkMk id="79" creationId="{AB8B471F-AD11-4C40-AEE7-58ABB32E9CED}"/>
          </ac:inkMkLst>
        </pc:inkChg>
        <pc:inkChg chg="add del">
          <ac:chgData name="Viet Anh Nguyen" userId="b95f61ff061388d5" providerId="LiveId" clId="{FE185215-8376-45B7-9264-443EA7E08CC2}" dt="2022-02-11T06:13:30.055" v="167"/>
          <ac:inkMkLst>
            <pc:docMk/>
            <pc:sldMk cId="3403362988" sldId="318"/>
            <ac:inkMk id="80" creationId="{E9F79A3F-DEB9-4229-A578-E50B96F18BBD}"/>
          </ac:inkMkLst>
        </pc:inkChg>
        <pc:inkChg chg="add del">
          <ac:chgData name="Viet Anh Nguyen" userId="b95f61ff061388d5" providerId="LiveId" clId="{FE185215-8376-45B7-9264-443EA7E08CC2}" dt="2022-02-11T06:13:30.055" v="167"/>
          <ac:inkMkLst>
            <pc:docMk/>
            <pc:sldMk cId="3403362988" sldId="318"/>
            <ac:inkMk id="81" creationId="{3D1310C4-9C11-4EBB-9AF4-72D307EE791E}"/>
          </ac:inkMkLst>
        </pc:inkChg>
        <pc:inkChg chg="add">
          <ac:chgData name="Viet Anh Nguyen" userId="b95f61ff061388d5" providerId="LiveId" clId="{FE185215-8376-45B7-9264-443EA7E08CC2}" dt="2022-02-11T06:13:30.055" v="167"/>
          <ac:inkMkLst>
            <pc:docMk/>
            <pc:sldMk cId="3403362988" sldId="318"/>
            <ac:inkMk id="82" creationId="{D84AAA8B-DA16-4815-90AE-BC83C8EC764D}"/>
          </ac:inkMkLst>
        </pc:inkChg>
        <pc:inkChg chg="add del">
          <ac:chgData name="Viet Anh Nguyen" userId="b95f61ff061388d5" providerId="LiveId" clId="{FE185215-8376-45B7-9264-443EA7E08CC2}" dt="2022-02-11T06:13:32.403" v="170"/>
          <ac:inkMkLst>
            <pc:docMk/>
            <pc:sldMk cId="3403362988" sldId="318"/>
            <ac:inkMk id="83" creationId="{D6C23E88-B906-488E-BBD7-C44CA8C776D3}"/>
          </ac:inkMkLst>
        </pc:inkChg>
        <pc:inkChg chg="add del">
          <ac:chgData name="Viet Anh Nguyen" userId="b95f61ff061388d5" providerId="LiveId" clId="{FE185215-8376-45B7-9264-443EA7E08CC2}" dt="2022-02-11T06:13:32.403" v="170"/>
          <ac:inkMkLst>
            <pc:docMk/>
            <pc:sldMk cId="3403362988" sldId="318"/>
            <ac:inkMk id="84" creationId="{AF208E4B-07CF-43CB-A8F6-75994EB00821}"/>
          </ac:inkMkLst>
        </pc:inkChg>
        <pc:inkChg chg="add">
          <ac:chgData name="Viet Anh Nguyen" userId="b95f61ff061388d5" providerId="LiveId" clId="{FE185215-8376-45B7-9264-443EA7E08CC2}" dt="2022-02-11T06:13:32.403" v="170"/>
          <ac:inkMkLst>
            <pc:docMk/>
            <pc:sldMk cId="3403362988" sldId="318"/>
            <ac:inkMk id="85" creationId="{8236B537-A4A4-451B-B6FB-D602601C0132}"/>
          </ac:inkMkLst>
        </pc:inkChg>
      </pc:sldChg>
      <pc:sldChg chg="addSp delSp new mod">
        <pc:chgData name="Viet Anh Nguyen" userId="b95f61ff061388d5" providerId="LiveId" clId="{FE185215-8376-45B7-9264-443EA7E08CC2}" dt="2022-02-11T06:20:06.029" v="357"/>
        <pc:sldMkLst>
          <pc:docMk/>
          <pc:sldMk cId="1662633633" sldId="319"/>
        </pc:sldMkLst>
        <pc:inkChg chg="add del">
          <ac:chgData name="Viet Anh Nguyen" userId="b95f61ff061388d5" providerId="LiveId" clId="{FE185215-8376-45B7-9264-443EA7E08CC2}" dt="2022-02-11T06:15:05.049" v="181"/>
          <ac:inkMkLst>
            <pc:docMk/>
            <pc:sldMk cId="1662633633" sldId="319"/>
            <ac:inkMk id="2" creationId="{47C7E1DB-E157-40DB-AC0C-CC91E1F633A3}"/>
          </ac:inkMkLst>
        </pc:inkChg>
        <pc:inkChg chg="add del">
          <ac:chgData name="Viet Anh Nguyen" userId="b95f61ff061388d5" providerId="LiveId" clId="{FE185215-8376-45B7-9264-443EA7E08CC2}" dt="2022-02-11T06:15:05.049" v="181"/>
          <ac:inkMkLst>
            <pc:docMk/>
            <pc:sldMk cId="1662633633" sldId="319"/>
            <ac:inkMk id="3" creationId="{01945A30-EAD1-4DA3-B950-57606D748984}"/>
          </ac:inkMkLst>
        </pc:inkChg>
        <pc:inkChg chg="add del">
          <ac:chgData name="Viet Anh Nguyen" userId="b95f61ff061388d5" providerId="LiveId" clId="{FE185215-8376-45B7-9264-443EA7E08CC2}" dt="2022-02-11T06:15:05.049" v="181"/>
          <ac:inkMkLst>
            <pc:docMk/>
            <pc:sldMk cId="1662633633" sldId="319"/>
            <ac:inkMk id="4" creationId="{22C0DDC0-997B-4F94-B66C-7AE2EE9B03A6}"/>
          </ac:inkMkLst>
        </pc:inkChg>
        <pc:inkChg chg="add">
          <ac:chgData name="Viet Anh Nguyen" userId="b95f61ff061388d5" providerId="LiveId" clId="{FE185215-8376-45B7-9264-443EA7E08CC2}" dt="2022-02-11T06:15:05.049" v="181"/>
          <ac:inkMkLst>
            <pc:docMk/>
            <pc:sldMk cId="1662633633" sldId="319"/>
            <ac:inkMk id="5" creationId="{3A965C71-E05E-4EC7-8E55-FDCDC538F369}"/>
          </ac:inkMkLst>
        </pc:inkChg>
        <pc:inkChg chg="add del">
          <ac:chgData name="Viet Anh Nguyen" userId="b95f61ff061388d5" providerId="LiveId" clId="{FE185215-8376-45B7-9264-443EA7E08CC2}" dt="2022-02-11T06:15:09.411" v="187"/>
          <ac:inkMkLst>
            <pc:docMk/>
            <pc:sldMk cId="1662633633" sldId="319"/>
            <ac:inkMk id="6" creationId="{1C8AD420-CEB1-442F-A522-F1257150CFEB}"/>
          </ac:inkMkLst>
        </pc:inkChg>
        <pc:inkChg chg="add del">
          <ac:chgData name="Viet Anh Nguyen" userId="b95f61ff061388d5" providerId="LiveId" clId="{FE185215-8376-45B7-9264-443EA7E08CC2}" dt="2022-02-11T06:15:08.512" v="185"/>
          <ac:inkMkLst>
            <pc:docMk/>
            <pc:sldMk cId="1662633633" sldId="319"/>
            <ac:inkMk id="7" creationId="{6083569F-D52E-45EF-B86D-96B961E154E8}"/>
          </ac:inkMkLst>
        </pc:inkChg>
        <pc:inkChg chg="add del">
          <ac:chgData name="Viet Anh Nguyen" userId="b95f61ff061388d5" providerId="LiveId" clId="{FE185215-8376-45B7-9264-443EA7E08CC2}" dt="2022-02-11T06:15:08.512" v="185"/>
          <ac:inkMkLst>
            <pc:docMk/>
            <pc:sldMk cId="1662633633" sldId="319"/>
            <ac:inkMk id="8" creationId="{0CF2BE88-69E8-43ED-BE62-E56F22239D60}"/>
          </ac:inkMkLst>
        </pc:inkChg>
        <pc:inkChg chg="add">
          <ac:chgData name="Viet Anh Nguyen" userId="b95f61ff061388d5" providerId="LiveId" clId="{FE185215-8376-45B7-9264-443EA7E08CC2}" dt="2022-02-11T06:15:08.512" v="185"/>
          <ac:inkMkLst>
            <pc:docMk/>
            <pc:sldMk cId="1662633633" sldId="319"/>
            <ac:inkMk id="9" creationId="{3DDA8086-6BA1-4491-8C18-7653E4C0CCD6}"/>
          </ac:inkMkLst>
        </pc:inkChg>
        <pc:inkChg chg="add del">
          <ac:chgData name="Viet Anh Nguyen" userId="b95f61ff061388d5" providerId="LiveId" clId="{FE185215-8376-45B7-9264-443EA7E08CC2}" dt="2022-02-11T06:15:09.411" v="187"/>
          <ac:inkMkLst>
            <pc:docMk/>
            <pc:sldMk cId="1662633633" sldId="319"/>
            <ac:inkMk id="10" creationId="{8C32869C-E918-4024-8E5D-D87FC02B4C1D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1" creationId="{3B2F224E-69CA-4B29-AF21-C18EEF1956D6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2" creationId="{90E2C12C-F78B-423B-B2D3-DD65B529B93A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3" creationId="{6BD12EAC-82E5-400A-B938-67FEBD2F4EF8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4" creationId="{1BE50A4B-7EE4-4541-8491-0CAD06A48698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5" creationId="{6BC6D0AF-6620-47EE-865A-A2F98DD03FD9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6" creationId="{AB98AD43-9141-4972-B9F0-22B8A9A0DB6E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7" creationId="{33D2985D-61CE-4D6F-BEAE-AF4DBC940D9E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8" creationId="{863C8388-969B-4C8C-ACFD-E03330B0D4F4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19" creationId="{0152ABE7-0E28-43F7-A4AC-824F0C94C28B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20" creationId="{05956CB9-AC45-4D69-8B4E-34804232A476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21" creationId="{F088533F-312E-4EA0-8237-BB599E7CECFB}"/>
          </ac:inkMkLst>
        </pc:inkChg>
        <pc:inkChg chg="add del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22" creationId="{580C01FE-BCFB-46E0-A34F-266C156FEFE3}"/>
          </ac:inkMkLst>
        </pc:inkChg>
        <pc:inkChg chg="add">
          <ac:chgData name="Viet Anh Nguyen" userId="b95f61ff061388d5" providerId="LiveId" clId="{FE185215-8376-45B7-9264-443EA7E08CC2}" dt="2022-02-11T06:15:15.386" v="199"/>
          <ac:inkMkLst>
            <pc:docMk/>
            <pc:sldMk cId="1662633633" sldId="319"/>
            <ac:inkMk id="23" creationId="{30E90F5F-9915-480C-BC12-707B94E9C343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24" creationId="{4042A925-00BC-4ADA-A1AC-E2A419C506CF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25" creationId="{30F87EC2-B50A-4ED3-BB82-B9F26DF31D0C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26" creationId="{31019A68-47F5-4550-907A-5BDE13828175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27" creationId="{8E9AF2FA-FFC5-44B6-990A-C7E5B86C0591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28" creationId="{162BE9E5-0B14-4219-9E9B-CA2860497467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29" creationId="{B3674779-AEA3-4D25-8BFB-ECE1B79BFD02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30" creationId="{0DE830F0-4705-412A-BF0A-9254070A1E42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31" creationId="{DB8D79B8-AE98-4ED9-8EC5-BF19CD8E88FA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32" creationId="{236F4D85-069A-441E-A7D6-E058978480A0}"/>
          </ac:inkMkLst>
        </pc:inkChg>
        <pc:inkChg chg="add del">
          <ac:chgData name="Viet Anh Nguyen" userId="b95f61ff061388d5" providerId="LiveId" clId="{FE185215-8376-45B7-9264-443EA7E08CC2}" dt="2022-02-11T06:15:47.024" v="210"/>
          <ac:inkMkLst>
            <pc:docMk/>
            <pc:sldMk cId="1662633633" sldId="319"/>
            <ac:inkMk id="33" creationId="{ED0E8484-8623-4EC5-8608-67044D17F1FC}"/>
          </ac:inkMkLst>
        </pc:inkChg>
        <pc:inkChg chg="add del">
          <ac:chgData name="Viet Anh Nguyen" userId="b95f61ff061388d5" providerId="LiveId" clId="{FE185215-8376-45B7-9264-443EA7E08CC2}" dt="2022-02-11T06:15:49.584" v="214"/>
          <ac:inkMkLst>
            <pc:docMk/>
            <pc:sldMk cId="1662633633" sldId="319"/>
            <ac:inkMk id="34" creationId="{A9040BE8-C753-4230-8F45-392FEDEE09FB}"/>
          </ac:inkMkLst>
        </pc:inkChg>
        <pc:inkChg chg="add del">
          <ac:chgData name="Viet Anh Nguyen" userId="b95f61ff061388d5" providerId="LiveId" clId="{FE185215-8376-45B7-9264-443EA7E08CC2}" dt="2022-02-11T06:15:49.584" v="214"/>
          <ac:inkMkLst>
            <pc:docMk/>
            <pc:sldMk cId="1662633633" sldId="319"/>
            <ac:inkMk id="35" creationId="{CF43DDF7-1CE5-4E04-B5A1-411BC53ABD54}"/>
          </ac:inkMkLst>
        </pc:inkChg>
        <pc:inkChg chg="add del">
          <ac:chgData name="Viet Anh Nguyen" userId="b95f61ff061388d5" providerId="LiveId" clId="{FE185215-8376-45B7-9264-443EA7E08CC2}" dt="2022-02-11T06:15:49.584" v="214"/>
          <ac:inkMkLst>
            <pc:docMk/>
            <pc:sldMk cId="1662633633" sldId="319"/>
            <ac:inkMk id="36" creationId="{374A2DE0-764C-438D-A9DC-7059EBCBF992}"/>
          </ac:inkMkLst>
        </pc:inkChg>
        <pc:inkChg chg="add del">
          <ac:chgData name="Viet Anh Nguyen" userId="b95f61ff061388d5" providerId="LiveId" clId="{FE185215-8376-45B7-9264-443EA7E08CC2}" dt="2022-02-11T06:15:49.584" v="214"/>
          <ac:inkMkLst>
            <pc:docMk/>
            <pc:sldMk cId="1662633633" sldId="319"/>
            <ac:inkMk id="37" creationId="{4C72BCA8-11FD-42E0-B4F6-D114189322AB}"/>
          </ac:inkMkLst>
        </pc:inkChg>
        <pc:inkChg chg="add del">
          <ac:chgData name="Viet Anh Nguyen" userId="b95f61ff061388d5" providerId="LiveId" clId="{FE185215-8376-45B7-9264-443EA7E08CC2}" dt="2022-02-11T06:15:51.554" v="218"/>
          <ac:inkMkLst>
            <pc:docMk/>
            <pc:sldMk cId="1662633633" sldId="319"/>
            <ac:inkMk id="38" creationId="{4ECB2710-9AE5-432C-928F-78E8798C1473}"/>
          </ac:inkMkLst>
        </pc:inkChg>
        <pc:inkChg chg="add">
          <ac:chgData name="Viet Anh Nguyen" userId="b95f61ff061388d5" providerId="LiveId" clId="{FE185215-8376-45B7-9264-443EA7E08CC2}" dt="2022-02-11T06:15:49.595" v="215" actId="9405"/>
          <ac:inkMkLst>
            <pc:docMk/>
            <pc:sldMk cId="1662633633" sldId="319"/>
            <ac:inkMk id="39" creationId="{801543D4-CF57-44EE-A15A-7653C5E8EE21}"/>
          </ac:inkMkLst>
        </pc:inkChg>
        <pc:inkChg chg="add del">
          <ac:chgData name="Viet Anh Nguyen" userId="b95f61ff061388d5" providerId="LiveId" clId="{FE185215-8376-45B7-9264-443EA7E08CC2}" dt="2022-02-11T06:15:51.554" v="218"/>
          <ac:inkMkLst>
            <pc:docMk/>
            <pc:sldMk cId="1662633633" sldId="319"/>
            <ac:inkMk id="40" creationId="{05DF47C1-BF68-4F58-ADC8-B45B0FF9122B}"/>
          </ac:inkMkLst>
        </pc:inkChg>
        <pc:inkChg chg="add del">
          <ac:chgData name="Viet Anh Nguyen" userId="b95f61ff061388d5" providerId="LiveId" clId="{FE185215-8376-45B7-9264-443EA7E08CC2}" dt="2022-02-11T06:15:51.554" v="218"/>
          <ac:inkMkLst>
            <pc:docMk/>
            <pc:sldMk cId="1662633633" sldId="319"/>
            <ac:inkMk id="41" creationId="{8EA31C9B-1646-44F1-AC36-A6F6275BBCA7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2" creationId="{17B28C69-731F-4676-95D4-51894E1B40AD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3" creationId="{97F686B5-DBF0-4F86-BACF-A4D6BECFB9E3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4" creationId="{A3486FC7-3CAE-495C-8A1E-FE1E5F8D3B67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5" creationId="{E04D52AB-88F3-4550-AB59-69C46E296C9D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6" creationId="{611B79B7-0ED7-4FBB-8B7E-D1BB9FFC62D7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7" creationId="{5E457942-CA9D-4513-A647-79F0D2D73C50}"/>
          </ac:inkMkLst>
        </pc:inkChg>
        <pc:inkChg chg="add del">
          <ac:chgData name="Viet Anh Nguyen" userId="b95f61ff061388d5" providerId="LiveId" clId="{FE185215-8376-45B7-9264-443EA7E08CC2}" dt="2022-02-11T06:15:53.531" v="225"/>
          <ac:inkMkLst>
            <pc:docMk/>
            <pc:sldMk cId="1662633633" sldId="319"/>
            <ac:inkMk id="48" creationId="{3D93ED49-5855-4F2E-AE2A-B8E373A518DD}"/>
          </ac:inkMkLst>
        </pc:inkChg>
        <pc:inkChg chg="add del">
          <ac:chgData name="Viet Anh Nguyen" userId="b95f61ff061388d5" providerId="LiveId" clId="{FE185215-8376-45B7-9264-443EA7E08CC2}" dt="2022-02-11T06:15:55.568" v="230"/>
          <ac:inkMkLst>
            <pc:docMk/>
            <pc:sldMk cId="1662633633" sldId="319"/>
            <ac:inkMk id="49" creationId="{EF631587-53D8-4D21-AFB3-2F3FD95ECEA7}"/>
          </ac:inkMkLst>
        </pc:inkChg>
        <pc:inkChg chg="add del">
          <ac:chgData name="Viet Anh Nguyen" userId="b95f61ff061388d5" providerId="LiveId" clId="{FE185215-8376-45B7-9264-443EA7E08CC2}" dt="2022-02-11T06:15:55.568" v="230"/>
          <ac:inkMkLst>
            <pc:docMk/>
            <pc:sldMk cId="1662633633" sldId="319"/>
            <ac:inkMk id="50" creationId="{CD636AAB-EEA8-444E-A396-6C10553280A0}"/>
          </ac:inkMkLst>
        </pc:inkChg>
        <pc:inkChg chg="add del">
          <ac:chgData name="Viet Anh Nguyen" userId="b95f61ff061388d5" providerId="LiveId" clId="{FE185215-8376-45B7-9264-443EA7E08CC2}" dt="2022-02-11T06:15:55.568" v="230"/>
          <ac:inkMkLst>
            <pc:docMk/>
            <pc:sldMk cId="1662633633" sldId="319"/>
            <ac:inkMk id="51" creationId="{F977199F-1072-47C8-920E-B6C78E60DDD8}"/>
          </ac:inkMkLst>
        </pc:inkChg>
        <pc:inkChg chg="add del">
          <ac:chgData name="Viet Anh Nguyen" userId="b95f61ff061388d5" providerId="LiveId" clId="{FE185215-8376-45B7-9264-443EA7E08CC2}" dt="2022-02-11T06:15:55.568" v="230"/>
          <ac:inkMkLst>
            <pc:docMk/>
            <pc:sldMk cId="1662633633" sldId="319"/>
            <ac:inkMk id="52" creationId="{259EE99B-A978-408E-B8FA-1384D028FF0C}"/>
          </ac:inkMkLst>
        </pc:inkChg>
        <pc:inkChg chg="add del">
          <ac:chgData name="Viet Anh Nguyen" userId="b95f61ff061388d5" providerId="LiveId" clId="{FE185215-8376-45B7-9264-443EA7E08CC2}" dt="2022-02-11T06:15:55.568" v="230"/>
          <ac:inkMkLst>
            <pc:docMk/>
            <pc:sldMk cId="1662633633" sldId="319"/>
            <ac:inkMk id="53" creationId="{B79836D1-92D9-4FD4-919E-F3635FD7357A}"/>
          </ac:inkMkLst>
        </pc:inkChg>
        <pc:inkChg chg="add">
          <ac:chgData name="Viet Anh Nguyen" userId="b95f61ff061388d5" providerId="LiveId" clId="{FE185215-8376-45B7-9264-443EA7E08CC2}" dt="2022-02-11T06:15:55.568" v="230"/>
          <ac:inkMkLst>
            <pc:docMk/>
            <pc:sldMk cId="1662633633" sldId="319"/>
            <ac:inkMk id="54" creationId="{1CDAF1AD-AE6F-41CD-BDB7-77EDD571330B}"/>
          </ac:inkMkLst>
        </pc:inkChg>
        <pc:inkChg chg="add del">
          <ac:chgData name="Viet Anh Nguyen" userId="b95f61ff061388d5" providerId="LiveId" clId="{FE185215-8376-45B7-9264-443EA7E08CC2}" dt="2022-02-11T06:16:06.454" v="235"/>
          <ac:inkMkLst>
            <pc:docMk/>
            <pc:sldMk cId="1662633633" sldId="319"/>
            <ac:inkMk id="55" creationId="{85652A49-81E8-4BF1-A3A9-2100C8AA9041}"/>
          </ac:inkMkLst>
        </pc:inkChg>
        <pc:inkChg chg="add del">
          <ac:chgData name="Viet Anh Nguyen" userId="b95f61ff061388d5" providerId="LiveId" clId="{FE185215-8376-45B7-9264-443EA7E08CC2}" dt="2022-02-11T06:16:06.454" v="235"/>
          <ac:inkMkLst>
            <pc:docMk/>
            <pc:sldMk cId="1662633633" sldId="319"/>
            <ac:inkMk id="56" creationId="{8A7D7D4E-38F7-416E-9FFD-59EFC327F961}"/>
          </ac:inkMkLst>
        </pc:inkChg>
        <pc:inkChg chg="add del">
          <ac:chgData name="Viet Anh Nguyen" userId="b95f61ff061388d5" providerId="LiveId" clId="{FE185215-8376-45B7-9264-443EA7E08CC2}" dt="2022-02-11T06:16:06.454" v="235"/>
          <ac:inkMkLst>
            <pc:docMk/>
            <pc:sldMk cId="1662633633" sldId="319"/>
            <ac:inkMk id="57" creationId="{A096CDD5-4F08-4B21-ACFA-AFD65D8C4C26}"/>
          </ac:inkMkLst>
        </pc:inkChg>
        <pc:inkChg chg="add del">
          <ac:chgData name="Viet Anh Nguyen" userId="b95f61ff061388d5" providerId="LiveId" clId="{FE185215-8376-45B7-9264-443EA7E08CC2}" dt="2022-02-11T06:16:06.454" v="235"/>
          <ac:inkMkLst>
            <pc:docMk/>
            <pc:sldMk cId="1662633633" sldId="319"/>
            <ac:inkMk id="58" creationId="{C491CA83-5EA3-46D4-AFFE-4AE02B348075}"/>
          </ac:inkMkLst>
        </pc:inkChg>
        <pc:inkChg chg="add del">
          <ac:chgData name="Viet Anh Nguyen" userId="b95f61ff061388d5" providerId="LiveId" clId="{FE185215-8376-45B7-9264-443EA7E08CC2}" dt="2022-02-11T06:16:06.454" v="235"/>
          <ac:inkMkLst>
            <pc:docMk/>
            <pc:sldMk cId="1662633633" sldId="319"/>
            <ac:inkMk id="59" creationId="{4A070C8A-B736-4ADB-B869-37661FDC3BC6}"/>
          </ac:inkMkLst>
        </pc:inkChg>
        <pc:inkChg chg="add">
          <ac:chgData name="Viet Anh Nguyen" userId="b95f61ff061388d5" providerId="LiveId" clId="{FE185215-8376-45B7-9264-443EA7E08CC2}" dt="2022-02-11T06:16:06.454" v="235"/>
          <ac:inkMkLst>
            <pc:docMk/>
            <pc:sldMk cId="1662633633" sldId="319"/>
            <ac:inkMk id="60" creationId="{0602F12B-25EE-4F02-A871-DCF972923CFE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1" creationId="{421DF6EA-2F13-44A4-B65F-66E43C63618A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2" creationId="{2B6C79AF-D620-4FC9-9519-10D8E746DD65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3" creationId="{14EB88A4-2808-4244-9BBA-528B161D26A0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4" creationId="{79A994A4-D3C1-4D46-AC6B-E32BE0D29E35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5" creationId="{B6576E59-6DE7-45DE-9B98-66CEE0A3463A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6" creationId="{6D5F8CFD-F51F-47F4-8BAB-84BF5B5CF088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7" creationId="{3AC472EC-C680-4E39-BDBC-027ECFDBFE9A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8" creationId="{F5B3AA8B-1FF8-41A7-8B45-468CC1401205}"/>
          </ac:inkMkLst>
        </pc:inkChg>
        <pc:inkChg chg="add del">
          <ac:chgData name="Viet Anh Nguyen" userId="b95f61ff061388d5" providerId="LiveId" clId="{FE185215-8376-45B7-9264-443EA7E08CC2}" dt="2022-02-11T06:16:09.982" v="245"/>
          <ac:inkMkLst>
            <pc:docMk/>
            <pc:sldMk cId="1662633633" sldId="319"/>
            <ac:inkMk id="69" creationId="{DB674CB8-6408-44DE-851A-CD8A59D74575}"/>
          </ac:inkMkLst>
        </pc:inkChg>
        <pc:inkChg chg="add del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0" creationId="{DEACC0AD-2DCD-47A4-8512-99865BFB3E23}"/>
          </ac:inkMkLst>
        </pc:inkChg>
        <pc:inkChg chg="add del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1" creationId="{6FD3207A-BDF1-40DE-8503-3155FCEF580D}"/>
          </ac:inkMkLst>
        </pc:inkChg>
        <pc:inkChg chg="add del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2" creationId="{4D6D95D6-2AB1-4945-9782-8B34F502D628}"/>
          </ac:inkMkLst>
        </pc:inkChg>
        <pc:inkChg chg="add del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3" creationId="{4C60E701-42DA-4D5A-877D-9DBAA24BD1DE}"/>
          </ac:inkMkLst>
        </pc:inkChg>
        <pc:inkChg chg="add del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4" creationId="{1624F268-772D-498A-BEBA-761349F248DD}"/>
          </ac:inkMkLst>
        </pc:inkChg>
        <pc:inkChg chg="add del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5" creationId="{D94971C2-AF49-4339-B497-EF34C2F123A4}"/>
          </ac:inkMkLst>
        </pc:inkChg>
        <pc:inkChg chg="add">
          <ac:chgData name="Viet Anh Nguyen" userId="b95f61ff061388d5" providerId="LiveId" clId="{FE185215-8376-45B7-9264-443EA7E08CC2}" dt="2022-02-11T06:16:12.981" v="250"/>
          <ac:inkMkLst>
            <pc:docMk/>
            <pc:sldMk cId="1662633633" sldId="319"/>
            <ac:inkMk id="76" creationId="{C03FFC36-317C-4F73-B235-A036D00040CB}"/>
          </ac:inkMkLst>
        </pc:inkChg>
        <pc:inkChg chg="add del">
          <ac:chgData name="Viet Anh Nguyen" userId="b95f61ff061388d5" providerId="LiveId" clId="{FE185215-8376-45B7-9264-443EA7E08CC2}" dt="2022-02-11T06:18:32.754" v="253"/>
          <ac:inkMkLst>
            <pc:docMk/>
            <pc:sldMk cId="1662633633" sldId="319"/>
            <ac:inkMk id="77" creationId="{7CB8B67C-F0AE-4336-B15A-4D7B064B9D78}"/>
          </ac:inkMkLst>
        </pc:inkChg>
        <pc:inkChg chg="add del">
          <ac:chgData name="Viet Anh Nguyen" userId="b95f61ff061388d5" providerId="LiveId" clId="{FE185215-8376-45B7-9264-443EA7E08CC2}" dt="2022-02-11T06:18:32.754" v="253"/>
          <ac:inkMkLst>
            <pc:docMk/>
            <pc:sldMk cId="1662633633" sldId="319"/>
            <ac:inkMk id="78" creationId="{182B23D3-BDE4-4BBD-8FA4-DD895153CB87}"/>
          </ac:inkMkLst>
        </pc:inkChg>
        <pc:inkChg chg="add del">
          <ac:chgData name="Viet Anh Nguyen" userId="b95f61ff061388d5" providerId="LiveId" clId="{FE185215-8376-45B7-9264-443EA7E08CC2}" dt="2022-02-11T06:18:34.017" v="255"/>
          <ac:inkMkLst>
            <pc:docMk/>
            <pc:sldMk cId="1662633633" sldId="319"/>
            <ac:inkMk id="79" creationId="{946208D5-5090-4BEA-8EEB-04F3DEC9E1A9}"/>
          </ac:inkMkLst>
        </pc:inkChg>
        <pc:inkChg chg="add del">
          <ac:chgData name="Viet Anh Nguyen" userId="b95f61ff061388d5" providerId="LiveId" clId="{FE185215-8376-45B7-9264-443EA7E08CC2}" dt="2022-02-11T06:18:34.017" v="255"/>
          <ac:inkMkLst>
            <pc:docMk/>
            <pc:sldMk cId="1662633633" sldId="319"/>
            <ac:inkMk id="80" creationId="{5C56DE47-80F4-438A-95E4-34EAFF55D58B}"/>
          </ac:inkMkLst>
        </pc:inkChg>
        <pc:inkChg chg="add">
          <ac:chgData name="Viet Anh Nguyen" userId="b95f61ff061388d5" providerId="LiveId" clId="{FE185215-8376-45B7-9264-443EA7E08CC2}" dt="2022-02-11T06:18:34.017" v="255"/>
          <ac:inkMkLst>
            <pc:docMk/>
            <pc:sldMk cId="1662633633" sldId="319"/>
            <ac:inkMk id="81" creationId="{A7289721-768C-4022-A0F9-73732CAD9485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2" creationId="{7CB25D2B-31FF-42DC-B748-CCA293A56000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3" creationId="{1F917214-4299-4579-8265-88843A2BABB9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4" creationId="{471C1440-2840-4AB9-AA6B-598CC6447F7D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5" creationId="{2F1D2D56-0848-418E-8BA4-652D83A6B47D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6" creationId="{E4EA8F80-DA08-476E-AD7C-6778421E8CBD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7" creationId="{AB3002F6-C3A8-4B45-88C5-F372C6291D88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8" creationId="{4B47C8D3-2F5D-490E-A5AB-AF760EF892BE}"/>
          </ac:inkMkLst>
        </pc:inkChg>
        <pc:inkChg chg="add del">
          <ac:chgData name="Viet Anh Nguyen" userId="b95f61ff061388d5" providerId="LiveId" clId="{FE185215-8376-45B7-9264-443EA7E08CC2}" dt="2022-02-11T06:18:40.231" v="264"/>
          <ac:inkMkLst>
            <pc:docMk/>
            <pc:sldMk cId="1662633633" sldId="319"/>
            <ac:inkMk id="89" creationId="{37E0D584-9169-40A3-A167-43A682EDDAAA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0" creationId="{BC8DDBC7-FABA-490C-B3A2-FF3C2DC3088D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1" creationId="{DF743376-B11D-46B0-8F5F-1ECE2AAF0ABF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2" creationId="{DEFC3CFB-3D06-4F0A-9883-E3AE1477088D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3" creationId="{20A90704-AE3C-46F5-A99E-CBD7D4095C89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4" creationId="{4A50705F-BDD9-41A6-BAC8-BCCE36A72180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5" creationId="{351E6EAF-8B3B-48DE-A5D7-49B737709E51}"/>
          </ac:inkMkLst>
        </pc:inkChg>
        <pc:inkChg chg="add del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6" creationId="{0A6B91B1-DBB3-4FC5-B02B-EBCF65A4D68D}"/>
          </ac:inkMkLst>
        </pc:inkChg>
        <pc:inkChg chg="add">
          <ac:chgData name="Viet Anh Nguyen" userId="b95f61ff061388d5" providerId="LiveId" clId="{FE185215-8376-45B7-9264-443EA7E08CC2}" dt="2022-02-11T06:18:42.900" v="269"/>
          <ac:inkMkLst>
            <pc:docMk/>
            <pc:sldMk cId="1662633633" sldId="319"/>
            <ac:inkMk id="97" creationId="{36F6F674-3704-4B59-AD86-7B0069789E6A}"/>
          </ac:inkMkLst>
        </pc:inkChg>
        <pc:inkChg chg="add del">
          <ac:chgData name="Viet Anh Nguyen" userId="b95f61ff061388d5" providerId="LiveId" clId="{FE185215-8376-45B7-9264-443EA7E08CC2}" dt="2022-02-11T06:18:51.701" v="276"/>
          <ac:inkMkLst>
            <pc:docMk/>
            <pc:sldMk cId="1662633633" sldId="319"/>
            <ac:inkMk id="98" creationId="{A714AE89-12B0-477B-AD81-860F0572A28C}"/>
          </ac:inkMkLst>
        </pc:inkChg>
        <pc:inkChg chg="add del">
          <ac:chgData name="Viet Anh Nguyen" userId="b95f61ff061388d5" providerId="LiveId" clId="{FE185215-8376-45B7-9264-443EA7E08CC2}" dt="2022-02-11T06:18:51.701" v="276"/>
          <ac:inkMkLst>
            <pc:docMk/>
            <pc:sldMk cId="1662633633" sldId="319"/>
            <ac:inkMk id="99" creationId="{232F6386-8748-4F4A-A394-C362150DAA9C}"/>
          </ac:inkMkLst>
        </pc:inkChg>
        <pc:inkChg chg="add del">
          <ac:chgData name="Viet Anh Nguyen" userId="b95f61ff061388d5" providerId="LiveId" clId="{FE185215-8376-45B7-9264-443EA7E08CC2}" dt="2022-02-11T06:18:51.701" v="276"/>
          <ac:inkMkLst>
            <pc:docMk/>
            <pc:sldMk cId="1662633633" sldId="319"/>
            <ac:inkMk id="100" creationId="{67F5CCCB-68D0-4B95-ACC1-F5E0B8FE49CC}"/>
          </ac:inkMkLst>
        </pc:inkChg>
        <pc:inkChg chg="add del">
          <ac:chgData name="Viet Anh Nguyen" userId="b95f61ff061388d5" providerId="LiveId" clId="{FE185215-8376-45B7-9264-443EA7E08CC2}" dt="2022-02-11T06:18:51.701" v="276"/>
          <ac:inkMkLst>
            <pc:docMk/>
            <pc:sldMk cId="1662633633" sldId="319"/>
            <ac:inkMk id="101" creationId="{63731AE5-A3DA-49BA-B115-C546AEAC5DF7}"/>
          </ac:inkMkLst>
        </pc:inkChg>
        <pc:inkChg chg="add del">
          <ac:chgData name="Viet Anh Nguyen" userId="b95f61ff061388d5" providerId="LiveId" clId="{FE185215-8376-45B7-9264-443EA7E08CC2}" dt="2022-02-11T06:18:51.701" v="276"/>
          <ac:inkMkLst>
            <pc:docMk/>
            <pc:sldMk cId="1662633633" sldId="319"/>
            <ac:inkMk id="102" creationId="{892CDC48-73FE-442F-A918-2B9A73DD8AAE}"/>
          </ac:inkMkLst>
        </pc:inkChg>
        <pc:inkChg chg="add">
          <ac:chgData name="Viet Anh Nguyen" userId="b95f61ff061388d5" providerId="LiveId" clId="{FE185215-8376-45B7-9264-443EA7E08CC2}" dt="2022-02-11T06:18:51.055" v="275" actId="9405"/>
          <ac:inkMkLst>
            <pc:docMk/>
            <pc:sldMk cId="1662633633" sldId="319"/>
            <ac:inkMk id="103" creationId="{C487004E-2EEF-43F8-B612-48870FA18769}"/>
          </ac:inkMkLst>
        </pc:inkChg>
        <pc:inkChg chg="add">
          <ac:chgData name="Viet Anh Nguyen" userId="b95f61ff061388d5" providerId="LiveId" clId="{FE185215-8376-45B7-9264-443EA7E08CC2}" dt="2022-02-11T06:18:51.701" v="276"/>
          <ac:inkMkLst>
            <pc:docMk/>
            <pc:sldMk cId="1662633633" sldId="319"/>
            <ac:inkMk id="104" creationId="{9253016F-9838-4A82-B074-3EA2CBF0D858}"/>
          </ac:inkMkLst>
        </pc:inkChg>
        <pc:inkChg chg="add del">
          <ac:chgData name="Viet Anh Nguyen" userId="b95f61ff061388d5" providerId="LiveId" clId="{FE185215-8376-45B7-9264-443EA7E08CC2}" dt="2022-02-11T06:19:01.597" v="279"/>
          <ac:inkMkLst>
            <pc:docMk/>
            <pc:sldMk cId="1662633633" sldId="319"/>
            <ac:inkMk id="105" creationId="{8280AD51-AE8A-4C5D-8D44-22FF0833468D}"/>
          </ac:inkMkLst>
        </pc:inkChg>
        <pc:inkChg chg="add del">
          <ac:chgData name="Viet Anh Nguyen" userId="b95f61ff061388d5" providerId="LiveId" clId="{FE185215-8376-45B7-9264-443EA7E08CC2}" dt="2022-02-11T06:19:01.597" v="279"/>
          <ac:inkMkLst>
            <pc:docMk/>
            <pc:sldMk cId="1662633633" sldId="319"/>
            <ac:inkMk id="106" creationId="{5DA977F7-606B-44E3-96DA-0C34F126CAB0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07" creationId="{487E52D2-C7E9-40AA-A8F5-E5C3A0A1FA4F}"/>
          </ac:inkMkLst>
        </pc:inkChg>
        <pc:inkChg chg="add">
          <ac:chgData name="Viet Anh Nguyen" userId="b95f61ff061388d5" providerId="LiveId" clId="{FE185215-8376-45B7-9264-443EA7E08CC2}" dt="2022-02-11T06:19:01.731" v="280" actId="9405"/>
          <ac:inkMkLst>
            <pc:docMk/>
            <pc:sldMk cId="1662633633" sldId="319"/>
            <ac:inkMk id="108" creationId="{D57181C1-0B05-4B40-A9F3-50E51AF4DC3E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09" creationId="{A106B705-F623-4B46-AF30-67757DBB1928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10" creationId="{4B4542CF-1636-4BAA-A163-7A7754DAA5C6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11" creationId="{CBD67A82-1077-4756-BA65-45FE92831C74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12" creationId="{1C1C7E29-206B-42DE-8C4D-4D97B96F69FD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13" creationId="{64955C68-43F7-4023-9AC3-47838A85C871}"/>
          </ac:inkMkLst>
        </pc:inkChg>
        <pc:inkChg chg="add del">
          <ac:chgData name="Viet Anh Nguyen" userId="b95f61ff061388d5" providerId="LiveId" clId="{FE185215-8376-45B7-9264-443EA7E08CC2}" dt="2022-02-11T06:19:05.911" v="287"/>
          <ac:inkMkLst>
            <pc:docMk/>
            <pc:sldMk cId="1662633633" sldId="319"/>
            <ac:inkMk id="114" creationId="{0364E7E0-0310-49CC-90B5-E999DE8A8B88}"/>
          </ac:inkMkLst>
        </pc:inkChg>
        <pc:inkChg chg="add del">
          <ac:chgData name="Viet Anh Nguyen" userId="b95f61ff061388d5" providerId="LiveId" clId="{FE185215-8376-45B7-9264-443EA7E08CC2}" dt="2022-02-11T06:19:08.663" v="291"/>
          <ac:inkMkLst>
            <pc:docMk/>
            <pc:sldMk cId="1662633633" sldId="319"/>
            <ac:inkMk id="115" creationId="{9E0A49AB-16B2-4BD2-9602-4637F741A5A0}"/>
          </ac:inkMkLst>
        </pc:inkChg>
        <pc:inkChg chg="add del">
          <ac:chgData name="Viet Anh Nguyen" userId="b95f61ff061388d5" providerId="LiveId" clId="{FE185215-8376-45B7-9264-443EA7E08CC2}" dt="2022-02-11T06:19:08.663" v="291"/>
          <ac:inkMkLst>
            <pc:docMk/>
            <pc:sldMk cId="1662633633" sldId="319"/>
            <ac:inkMk id="116" creationId="{F57DA640-C6BF-4801-A64B-E31C11D38220}"/>
          </ac:inkMkLst>
        </pc:inkChg>
        <pc:inkChg chg="add del">
          <ac:chgData name="Viet Anh Nguyen" userId="b95f61ff061388d5" providerId="LiveId" clId="{FE185215-8376-45B7-9264-443EA7E08CC2}" dt="2022-02-11T06:19:08.663" v="291"/>
          <ac:inkMkLst>
            <pc:docMk/>
            <pc:sldMk cId="1662633633" sldId="319"/>
            <ac:inkMk id="117" creationId="{70448E56-E3D0-4B36-9F62-DC8AA1CA05A9}"/>
          </ac:inkMkLst>
        </pc:inkChg>
        <pc:inkChg chg="add del">
          <ac:chgData name="Viet Anh Nguyen" userId="b95f61ff061388d5" providerId="LiveId" clId="{FE185215-8376-45B7-9264-443EA7E08CC2}" dt="2022-02-11T06:19:08.663" v="291"/>
          <ac:inkMkLst>
            <pc:docMk/>
            <pc:sldMk cId="1662633633" sldId="319"/>
            <ac:inkMk id="118" creationId="{8202EC96-2729-402C-8C45-8772299F00B3}"/>
          </ac:inkMkLst>
        </pc:inkChg>
        <pc:inkChg chg="add del">
          <ac:chgData name="Viet Anh Nguyen" userId="b95f61ff061388d5" providerId="LiveId" clId="{FE185215-8376-45B7-9264-443EA7E08CC2}" dt="2022-02-11T06:19:10.862" v="294"/>
          <ac:inkMkLst>
            <pc:docMk/>
            <pc:sldMk cId="1662633633" sldId="319"/>
            <ac:inkMk id="119" creationId="{A066A7B4-613F-4840-A673-D3040214B62B}"/>
          </ac:inkMkLst>
        </pc:inkChg>
        <pc:inkChg chg="add del">
          <ac:chgData name="Viet Anh Nguyen" userId="b95f61ff061388d5" providerId="LiveId" clId="{FE185215-8376-45B7-9264-443EA7E08CC2}" dt="2022-02-11T06:19:10.862" v="294"/>
          <ac:inkMkLst>
            <pc:docMk/>
            <pc:sldMk cId="1662633633" sldId="319"/>
            <ac:inkMk id="120" creationId="{E70A8F2A-02A7-43CA-8550-0415182865B5}"/>
          </ac:inkMkLst>
        </pc:inkChg>
        <pc:inkChg chg="add del">
          <ac:chgData name="Viet Anh Nguyen" userId="b95f61ff061388d5" providerId="LiveId" clId="{FE185215-8376-45B7-9264-443EA7E08CC2}" dt="2022-02-11T06:19:10.862" v="294"/>
          <ac:inkMkLst>
            <pc:docMk/>
            <pc:sldMk cId="1662633633" sldId="319"/>
            <ac:inkMk id="121" creationId="{DF24B7DD-12EB-45B0-AC1F-9943EF145480}"/>
          </ac:inkMkLst>
        </pc:inkChg>
        <pc:inkChg chg="add">
          <ac:chgData name="Viet Anh Nguyen" userId="b95f61ff061388d5" providerId="LiveId" clId="{FE185215-8376-45B7-9264-443EA7E08CC2}" dt="2022-02-11T06:19:10.862" v="294"/>
          <ac:inkMkLst>
            <pc:docMk/>
            <pc:sldMk cId="1662633633" sldId="319"/>
            <ac:inkMk id="122" creationId="{C2534392-CEC5-441C-A6B3-505B25D664D6}"/>
          </ac:inkMkLst>
        </pc:inkChg>
        <pc:inkChg chg="add del">
          <ac:chgData name="Viet Anh Nguyen" userId="b95f61ff061388d5" providerId="LiveId" clId="{FE185215-8376-45B7-9264-443EA7E08CC2}" dt="2022-02-11T06:19:16.136" v="297"/>
          <ac:inkMkLst>
            <pc:docMk/>
            <pc:sldMk cId="1662633633" sldId="319"/>
            <ac:inkMk id="123" creationId="{C50362A6-8D34-4F1B-B4DF-4241F9B8346D}"/>
          </ac:inkMkLst>
        </pc:inkChg>
        <pc:inkChg chg="add del">
          <ac:chgData name="Viet Anh Nguyen" userId="b95f61ff061388d5" providerId="LiveId" clId="{FE185215-8376-45B7-9264-443EA7E08CC2}" dt="2022-02-11T06:19:16.136" v="297"/>
          <ac:inkMkLst>
            <pc:docMk/>
            <pc:sldMk cId="1662633633" sldId="319"/>
            <ac:inkMk id="124" creationId="{510A202A-DAB4-423F-89CC-35C8B5FE2679}"/>
          </ac:inkMkLst>
        </pc:inkChg>
        <pc:inkChg chg="add">
          <ac:chgData name="Viet Anh Nguyen" userId="b95f61ff061388d5" providerId="LiveId" clId="{FE185215-8376-45B7-9264-443EA7E08CC2}" dt="2022-02-11T06:19:16.136" v="297"/>
          <ac:inkMkLst>
            <pc:docMk/>
            <pc:sldMk cId="1662633633" sldId="319"/>
            <ac:inkMk id="125" creationId="{7668493C-E49F-4FFE-B5F6-30FA103C965E}"/>
          </ac:inkMkLst>
        </pc:inkChg>
        <pc:inkChg chg="add del">
          <ac:chgData name="Viet Anh Nguyen" userId="b95f61ff061388d5" providerId="LiveId" clId="{FE185215-8376-45B7-9264-443EA7E08CC2}" dt="2022-02-11T06:19:30.633" v="301"/>
          <ac:inkMkLst>
            <pc:docMk/>
            <pc:sldMk cId="1662633633" sldId="319"/>
            <ac:inkMk id="126" creationId="{A5FB9DCD-3452-4071-8106-611686627219}"/>
          </ac:inkMkLst>
        </pc:inkChg>
        <pc:inkChg chg="add del">
          <ac:chgData name="Viet Anh Nguyen" userId="b95f61ff061388d5" providerId="LiveId" clId="{FE185215-8376-45B7-9264-443EA7E08CC2}" dt="2022-02-11T06:19:30.633" v="301"/>
          <ac:inkMkLst>
            <pc:docMk/>
            <pc:sldMk cId="1662633633" sldId="319"/>
            <ac:inkMk id="127" creationId="{A1D57460-75F2-45EF-B431-FFE0AF3D8895}"/>
          </ac:inkMkLst>
        </pc:inkChg>
        <pc:inkChg chg="add del">
          <ac:chgData name="Viet Anh Nguyen" userId="b95f61ff061388d5" providerId="LiveId" clId="{FE185215-8376-45B7-9264-443EA7E08CC2}" dt="2022-02-11T06:19:30.633" v="301"/>
          <ac:inkMkLst>
            <pc:docMk/>
            <pc:sldMk cId="1662633633" sldId="319"/>
            <ac:inkMk id="128" creationId="{04C33DD7-8B7D-429F-B98A-B3BC2BC2A260}"/>
          </ac:inkMkLst>
        </pc:inkChg>
        <pc:inkChg chg="add del">
          <ac:chgData name="Viet Anh Nguyen" userId="b95f61ff061388d5" providerId="LiveId" clId="{FE185215-8376-45B7-9264-443EA7E08CC2}" dt="2022-02-11T06:19:34.173" v="307"/>
          <ac:inkMkLst>
            <pc:docMk/>
            <pc:sldMk cId="1662633633" sldId="319"/>
            <ac:inkMk id="129" creationId="{2B045CD4-8EF5-45A9-B993-B8AF9CC7A883}"/>
          </ac:inkMkLst>
        </pc:inkChg>
        <pc:inkChg chg="add del">
          <ac:chgData name="Viet Anh Nguyen" userId="b95f61ff061388d5" providerId="LiveId" clId="{FE185215-8376-45B7-9264-443EA7E08CC2}" dt="2022-02-11T06:19:34.173" v="307"/>
          <ac:inkMkLst>
            <pc:docMk/>
            <pc:sldMk cId="1662633633" sldId="319"/>
            <ac:inkMk id="130" creationId="{AE882E64-F163-4121-81BF-F2B660109E3B}"/>
          </ac:inkMkLst>
        </pc:inkChg>
        <pc:inkChg chg="add del">
          <ac:chgData name="Viet Anh Nguyen" userId="b95f61ff061388d5" providerId="LiveId" clId="{FE185215-8376-45B7-9264-443EA7E08CC2}" dt="2022-02-11T06:19:34.173" v="307"/>
          <ac:inkMkLst>
            <pc:docMk/>
            <pc:sldMk cId="1662633633" sldId="319"/>
            <ac:inkMk id="131" creationId="{74F53AC2-9DCE-4E7A-8D53-06BFBEBFC03B}"/>
          </ac:inkMkLst>
        </pc:inkChg>
        <pc:inkChg chg="add del">
          <ac:chgData name="Viet Anh Nguyen" userId="b95f61ff061388d5" providerId="LiveId" clId="{FE185215-8376-45B7-9264-443EA7E08CC2}" dt="2022-02-11T06:19:34.173" v="307"/>
          <ac:inkMkLst>
            <pc:docMk/>
            <pc:sldMk cId="1662633633" sldId="319"/>
            <ac:inkMk id="132" creationId="{5BA5D632-46B2-4FBF-A986-98A29A82CA03}"/>
          </ac:inkMkLst>
        </pc:inkChg>
        <pc:inkChg chg="add del">
          <ac:chgData name="Viet Anh Nguyen" userId="b95f61ff061388d5" providerId="LiveId" clId="{FE185215-8376-45B7-9264-443EA7E08CC2}" dt="2022-02-11T06:19:34.173" v="307"/>
          <ac:inkMkLst>
            <pc:docMk/>
            <pc:sldMk cId="1662633633" sldId="319"/>
            <ac:inkMk id="133" creationId="{F589C17B-306D-4386-8D4F-D021042DA859}"/>
          </ac:inkMkLst>
        </pc:inkChg>
        <pc:inkChg chg="add del">
          <ac:chgData name="Viet Anh Nguyen" userId="b95f61ff061388d5" providerId="LiveId" clId="{FE185215-8376-45B7-9264-443EA7E08CC2}" dt="2022-02-11T06:19:34.173" v="307"/>
          <ac:inkMkLst>
            <pc:docMk/>
            <pc:sldMk cId="1662633633" sldId="319"/>
            <ac:inkMk id="134" creationId="{1AAB29DA-481D-40F8-BBB2-250B882A9559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35" creationId="{4DCCE3BA-6AB0-4310-A0D0-429D1D5EC6FF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36" creationId="{32DE1763-7FB0-4DF0-A5D4-721B0C86CEEF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37" creationId="{BF9FC74A-5BD4-4421-BE20-306651DA155B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38" creationId="{0ABC69F0-62F5-4562-8A87-A9CF9BE3833B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39" creationId="{20C11C30-9626-42EE-8340-32E753DAA383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40" creationId="{DE266ABE-78CA-426A-94B1-F3DC76374F8C}"/>
          </ac:inkMkLst>
        </pc:inkChg>
        <pc:inkChg chg="add del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41" creationId="{3486E35B-75D0-46A1-8D96-0126AF5DEF6A}"/>
          </ac:inkMkLst>
        </pc:inkChg>
        <pc:inkChg chg="add">
          <ac:chgData name="Viet Anh Nguyen" userId="b95f61ff061388d5" providerId="LiveId" clId="{FE185215-8376-45B7-9264-443EA7E08CC2}" dt="2022-02-11T06:19:37.290" v="314"/>
          <ac:inkMkLst>
            <pc:docMk/>
            <pc:sldMk cId="1662633633" sldId="319"/>
            <ac:inkMk id="142" creationId="{91C4B63C-6C96-4799-87F3-A7865D5842BD}"/>
          </ac:inkMkLst>
        </pc:inkChg>
        <pc:inkChg chg="add del">
          <ac:chgData name="Viet Anh Nguyen" userId="b95f61ff061388d5" providerId="LiveId" clId="{FE185215-8376-45B7-9264-443EA7E08CC2}" dt="2022-02-11T06:19:42.256" v="317"/>
          <ac:inkMkLst>
            <pc:docMk/>
            <pc:sldMk cId="1662633633" sldId="319"/>
            <ac:inkMk id="143" creationId="{443EB7F8-F888-48BA-89F4-B2E5B0974740}"/>
          </ac:inkMkLst>
        </pc:inkChg>
        <pc:inkChg chg="add del">
          <ac:chgData name="Viet Anh Nguyen" userId="b95f61ff061388d5" providerId="LiveId" clId="{FE185215-8376-45B7-9264-443EA7E08CC2}" dt="2022-02-11T06:19:42.256" v="317"/>
          <ac:inkMkLst>
            <pc:docMk/>
            <pc:sldMk cId="1662633633" sldId="319"/>
            <ac:inkMk id="144" creationId="{8999CAE5-ECD9-45C2-A996-A15C6F65DFCF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45" creationId="{6F95F213-E2E7-412F-A6F5-6ECF8F0A4498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46" creationId="{058A59BB-CC4D-4E5E-B36F-5BF04F57559A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47" creationId="{F1861773-130E-43D1-BAB0-AFD9833F505B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48" creationId="{1808771E-158C-4513-962D-2B124CC940D1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49" creationId="{05AD342E-A600-4C31-A684-BC47AF216FB5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0" creationId="{C06A4B7B-1E9E-468C-91DD-1577107597B4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1" creationId="{80569243-6696-4230-96DF-726F15EBC036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2" creationId="{1622196E-FAC1-4050-AA5F-559E56E7929D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3" creationId="{806B5D41-808A-4386-B4A2-659BB3499841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4" creationId="{B0875F9C-731E-491C-A641-440A6BC25C8D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5" creationId="{ED2AD8C7-7B77-4B00-8D63-04D88E25FA5C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6" creationId="{4ABD970D-CBC1-4358-A0B3-54F08C0352A7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7" creationId="{EEB3FDB3-BB74-42A3-86B5-CECB7F9BEB4C}"/>
          </ac:inkMkLst>
        </pc:inkChg>
        <pc:inkChg chg="add del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8" creationId="{CCC59AC1-0A50-4DF2-B3F0-D0116EF44C8B}"/>
          </ac:inkMkLst>
        </pc:inkChg>
        <pc:inkChg chg="add">
          <ac:chgData name="Viet Anh Nguyen" userId="b95f61ff061388d5" providerId="LiveId" clId="{FE185215-8376-45B7-9264-443EA7E08CC2}" dt="2022-02-11T06:19:47.314" v="331"/>
          <ac:inkMkLst>
            <pc:docMk/>
            <pc:sldMk cId="1662633633" sldId="319"/>
            <ac:inkMk id="159" creationId="{AE10F0D5-F616-4C4F-AF7C-30720437B8FD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0" creationId="{D7415FCE-B40F-458D-A902-0EC8B890CD39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1" creationId="{059B7B9E-A13E-454E-A423-AE09ACDE328C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2" creationId="{9E38D594-E0ED-4565-973B-C1253D65F954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3" creationId="{9FA7D2AC-49D4-4CD7-8F35-89FB23D198F9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4" creationId="{6BDAB4CE-1FBA-4DB3-8EE4-AF0DA97CB213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5" creationId="{90B7C903-7BFD-4F43-8DB8-3EE9C5053776}"/>
          </ac:inkMkLst>
        </pc:inkChg>
        <pc:inkChg chg="add del">
          <ac:chgData name="Viet Anh Nguyen" userId="b95f61ff061388d5" providerId="LiveId" clId="{FE185215-8376-45B7-9264-443EA7E08CC2}" dt="2022-02-11T06:19:50.345" v="339"/>
          <ac:inkMkLst>
            <pc:docMk/>
            <pc:sldMk cId="1662633633" sldId="319"/>
            <ac:inkMk id="166" creationId="{DF32C035-7A9A-40B5-BBB9-6C6C3DA60687}"/>
          </ac:inkMkLst>
        </pc:inkChg>
        <pc:inkChg chg="add del">
          <ac:chgData name="Viet Anh Nguyen" userId="b95f61ff061388d5" providerId="LiveId" clId="{FE185215-8376-45B7-9264-443EA7E08CC2}" dt="2022-02-11T06:19:51.963" v="342"/>
          <ac:inkMkLst>
            <pc:docMk/>
            <pc:sldMk cId="1662633633" sldId="319"/>
            <ac:inkMk id="167" creationId="{EABCCD37-9BA1-4F4C-8DFE-B992F0BA5889}"/>
          </ac:inkMkLst>
        </pc:inkChg>
        <pc:inkChg chg="add del">
          <ac:chgData name="Viet Anh Nguyen" userId="b95f61ff061388d5" providerId="LiveId" clId="{FE185215-8376-45B7-9264-443EA7E08CC2}" dt="2022-02-11T06:19:51.963" v="342"/>
          <ac:inkMkLst>
            <pc:docMk/>
            <pc:sldMk cId="1662633633" sldId="319"/>
            <ac:inkMk id="168" creationId="{C03070B8-FFEB-4DC3-8F02-B404B1529A62}"/>
          </ac:inkMkLst>
        </pc:inkChg>
        <pc:inkChg chg="add del">
          <ac:chgData name="Viet Anh Nguyen" userId="b95f61ff061388d5" providerId="LiveId" clId="{FE185215-8376-45B7-9264-443EA7E08CC2}" dt="2022-02-11T06:19:51.963" v="342"/>
          <ac:inkMkLst>
            <pc:docMk/>
            <pc:sldMk cId="1662633633" sldId="319"/>
            <ac:inkMk id="169" creationId="{087A8CC6-18D1-4C06-AF2E-A791076BB221}"/>
          </ac:inkMkLst>
        </pc:inkChg>
        <pc:inkChg chg="add">
          <ac:chgData name="Viet Anh Nguyen" userId="b95f61ff061388d5" providerId="LiveId" clId="{FE185215-8376-45B7-9264-443EA7E08CC2}" dt="2022-02-11T06:19:51.963" v="342"/>
          <ac:inkMkLst>
            <pc:docMk/>
            <pc:sldMk cId="1662633633" sldId="319"/>
            <ac:inkMk id="170" creationId="{EC622865-1134-491B-8900-5C48BAD9F467}"/>
          </ac:inkMkLst>
        </pc:inkChg>
        <pc:inkChg chg="add del">
          <ac:chgData name="Viet Anh Nguyen" userId="b95f61ff061388d5" providerId="LiveId" clId="{FE185215-8376-45B7-9264-443EA7E08CC2}" dt="2022-02-11T06:19:53.487" v="345"/>
          <ac:inkMkLst>
            <pc:docMk/>
            <pc:sldMk cId="1662633633" sldId="319"/>
            <ac:inkMk id="171" creationId="{2460EECB-0E37-4130-BD2A-0B0984BD49AA}"/>
          </ac:inkMkLst>
        </pc:inkChg>
        <pc:inkChg chg="add del">
          <ac:chgData name="Viet Anh Nguyen" userId="b95f61ff061388d5" providerId="LiveId" clId="{FE185215-8376-45B7-9264-443EA7E08CC2}" dt="2022-02-11T06:19:53.487" v="345"/>
          <ac:inkMkLst>
            <pc:docMk/>
            <pc:sldMk cId="1662633633" sldId="319"/>
            <ac:inkMk id="172" creationId="{C9F53BDC-6021-4CF4-9484-92269EE4CCD7}"/>
          </ac:inkMkLst>
        </pc:inkChg>
        <pc:inkChg chg="add">
          <ac:chgData name="Viet Anh Nguyen" userId="b95f61ff061388d5" providerId="LiveId" clId="{FE185215-8376-45B7-9264-443EA7E08CC2}" dt="2022-02-11T06:19:53.487" v="345"/>
          <ac:inkMkLst>
            <pc:docMk/>
            <pc:sldMk cId="1662633633" sldId="319"/>
            <ac:inkMk id="173" creationId="{D2901E82-322B-4AAE-926B-5C41FABF53EE}"/>
          </ac:inkMkLst>
        </pc:inkChg>
        <pc:inkChg chg="add del">
          <ac:chgData name="Viet Anh Nguyen" userId="b95f61ff061388d5" providerId="LiveId" clId="{FE185215-8376-45B7-9264-443EA7E08CC2}" dt="2022-02-11T06:20:02.526" v="350"/>
          <ac:inkMkLst>
            <pc:docMk/>
            <pc:sldMk cId="1662633633" sldId="319"/>
            <ac:inkMk id="174" creationId="{040637A8-486A-4D4F-BE67-843EAD72C25B}"/>
          </ac:inkMkLst>
        </pc:inkChg>
        <pc:inkChg chg="add del">
          <ac:chgData name="Viet Anh Nguyen" userId="b95f61ff061388d5" providerId="LiveId" clId="{FE185215-8376-45B7-9264-443EA7E08CC2}" dt="2022-02-11T06:20:02.526" v="350"/>
          <ac:inkMkLst>
            <pc:docMk/>
            <pc:sldMk cId="1662633633" sldId="319"/>
            <ac:inkMk id="175" creationId="{0913B307-E532-4589-9C29-4598B710BC60}"/>
          </ac:inkMkLst>
        </pc:inkChg>
        <pc:inkChg chg="add del">
          <ac:chgData name="Viet Anh Nguyen" userId="b95f61ff061388d5" providerId="LiveId" clId="{FE185215-8376-45B7-9264-443EA7E08CC2}" dt="2022-02-11T06:20:02.526" v="350"/>
          <ac:inkMkLst>
            <pc:docMk/>
            <pc:sldMk cId="1662633633" sldId="319"/>
            <ac:inkMk id="176" creationId="{BFEDFED7-DEDA-4F2E-B2A1-8711002FBD87}"/>
          </ac:inkMkLst>
        </pc:inkChg>
        <pc:inkChg chg="add del">
          <ac:chgData name="Viet Anh Nguyen" userId="b95f61ff061388d5" providerId="LiveId" clId="{FE185215-8376-45B7-9264-443EA7E08CC2}" dt="2022-02-11T06:20:02.526" v="350"/>
          <ac:inkMkLst>
            <pc:docMk/>
            <pc:sldMk cId="1662633633" sldId="319"/>
            <ac:inkMk id="177" creationId="{8D2DF709-326E-46BC-8773-8A4773CB4EF9}"/>
          </ac:inkMkLst>
        </pc:inkChg>
        <pc:inkChg chg="add del">
          <ac:chgData name="Viet Anh Nguyen" userId="b95f61ff061388d5" providerId="LiveId" clId="{FE185215-8376-45B7-9264-443EA7E08CC2}" dt="2022-02-11T06:20:04.537" v="354"/>
          <ac:inkMkLst>
            <pc:docMk/>
            <pc:sldMk cId="1662633633" sldId="319"/>
            <ac:inkMk id="178" creationId="{3D637A59-9A41-48C1-9D90-9B5FDC466BB9}"/>
          </ac:inkMkLst>
        </pc:inkChg>
        <pc:inkChg chg="add del">
          <ac:chgData name="Viet Anh Nguyen" userId="b95f61ff061388d5" providerId="LiveId" clId="{FE185215-8376-45B7-9264-443EA7E08CC2}" dt="2022-02-11T06:20:04.537" v="354"/>
          <ac:inkMkLst>
            <pc:docMk/>
            <pc:sldMk cId="1662633633" sldId="319"/>
            <ac:inkMk id="179" creationId="{AE0913B8-322E-4BB9-90DB-D3442F8F181B}"/>
          </ac:inkMkLst>
        </pc:inkChg>
        <pc:inkChg chg="add del">
          <ac:chgData name="Viet Anh Nguyen" userId="b95f61ff061388d5" providerId="LiveId" clId="{FE185215-8376-45B7-9264-443EA7E08CC2}" dt="2022-02-11T06:20:04.537" v="354"/>
          <ac:inkMkLst>
            <pc:docMk/>
            <pc:sldMk cId="1662633633" sldId="319"/>
            <ac:inkMk id="180" creationId="{5153BF57-6BB2-49B9-A29C-73F6CB51F624}"/>
          </ac:inkMkLst>
        </pc:inkChg>
        <pc:inkChg chg="add del">
          <ac:chgData name="Viet Anh Nguyen" userId="b95f61ff061388d5" providerId="LiveId" clId="{FE185215-8376-45B7-9264-443EA7E08CC2}" dt="2022-02-11T06:20:04.537" v="354"/>
          <ac:inkMkLst>
            <pc:docMk/>
            <pc:sldMk cId="1662633633" sldId="319"/>
            <ac:inkMk id="181" creationId="{AB455F54-D670-4C74-AE34-33B128FB32F3}"/>
          </ac:inkMkLst>
        </pc:inkChg>
        <pc:inkChg chg="add del">
          <ac:chgData name="Viet Anh Nguyen" userId="b95f61ff061388d5" providerId="LiveId" clId="{FE185215-8376-45B7-9264-443EA7E08CC2}" dt="2022-02-11T06:20:06.029" v="357"/>
          <ac:inkMkLst>
            <pc:docMk/>
            <pc:sldMk cId="1662633633" sldId="319"/>
            <ac:inkMk id="182" creationId="{D18461C1-497F-496B-A735-D197A934E164}"/>
          </ac:inkMkLst>
        </pc:inkChg>
        <pc:inkChg chg="add del">
          <ac:chgData name="Viet Anh Nguyen" userId="b95f61ff061388d5" providerId="LiveId" clId="{FE185215-8376-45B7-9264-443EA7E08CC2}" dt="2022-02-11T06:20:06.029" v="357"/>
          <ac:inkMkLst>
            <pc:docMk/>
            <pc:sldMk cId="1662633633" sldId="319"/>
            <ac:inkMk id="183" creationId="{0B99C83F-7459-4F89-9A24-600977367CCF}"/>
          </ac:inkMkLst>
        </pc:inkChg>
        <pc:inkChg chg="add del">
          <ac:chgData name="Viet Anh Nguyen" userId="b95f61ff061388d5" providerId="LiveId" clId="{FE185215-8376-45B7-9264-443EA7E08CC2}" dt="2022-02-11T06:20:06.029" v="357"/>
          <ac:inkMkLst>
            <pc:docMk/>
            <pc:sldMk cId="1662633633" sldId="319"/>
            <ac:inkMk id="184" creationId="{A5F95687-BCEE-43EB-9D41-A3EC3C280E4C}"/>
          </ac:inkMkLst>
        </pc:inkChg>
        <pc:inkChg chg="add">
          <ac:chgData name="Viet Anh Nguyen" userId="b95f61ff061388d5" providerId="LiveId" clId="{FE185215-8376-45B7-9264-443EA7E08CC2}" dt="2022-02-11T06:20:06.029" v="357"/>
          <ac:inkMkLst>
            <pc:docMk/>
            <pc:sldMk cId="1662633633" sldId="319"/>
            <ac:inkMk id="185" creationId="{6AC0F998-1D00-4114-B699-3CD31034A845}"/>
          </ac:inkMkLst>
        </pc:inkChg>
      </pc:sldChg>
      <pc:sldChg chg="addSp delSp new mod">
        <pc:chgData name="Viet Anh Nguyen" userId="b95f61ff061388d5" providerId="LiveId" clId="{FE185215-8376-45B7-9264-443EA7E08CC2}" dt="2022-02-11T06:25:06.712" v="595"/>
        <pc:sldMkLst>
          <pc:docMk/>
          <pc:sldMk cId="656680199" sldId="320"/>
        </pc:sldMkLst>
        <pc:inkChg chg="add del">
          <ac:chgData name="Viet Anh Nguyen" userId="b95f61ff061388d5" providerId="LiveId" clId="{FE185215-8376-45B7-9264-443EA7E08CC2}" dt="2022-02-11T06:22:26.545" v="433"/>
          <ac:inkMkLst>
            <pc:docMk/>
            <pc:sldMk cId="656680199" sldId="320"/>
            <ac:inkMk id="2" creationId="{3FF0255C-2CD5-4279-8830-6B631CD8E58F}"/>
          </ac:inkMkLst>
        </pc:inkChg>
        <pc:inkChg chg="add del">
          <ac:chgData name="Viet Anh Nguyen" userId="b95f61ff061388d5" providerId="LiveId" clId="{FE185215-8376-45B7-9264-443EA7E08CC2}" dt="2022-02-11T06:22:26.545" v="433"/>
          <ac:inkMkLst>
            <pc:docMk/>
            <pc:sldMk cId="656680199" sldId="320"/>
            <ac:inkMk id="3" creationId="{C50AE28D-5382-4F82-9932-E22AE86111AF}"/>
          </ac:inkMkLst>
        </pc:inkChg>
        <pc:inkChg chg="add del">
          <ac:chgData name="Viet Anh Nguyen" userId="b95f61ff061388d5" providerId="LiveId" clId="{FE185215-8376-45B7-9264-443EA7E08CC2}" dt="2022-02-11T06:22:26.545" v="433"/>
          <ac:inkMkLst>
            <pc:docMk/>
            <pc:sldMk cId="656680199" sldId="320"/>
            <ac:inkMk id="4" creationId="{4FADF7A3-5558-4A17-80B9-9A064BF85181}"/>
          </ac:inkMkLst>
        </pc:inkChg>
        <pc:inkChg chg="add del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5" creationId="{522A61B2-4002-487D-863A-1F689C1B65A1}"/>
          </ac:inkMkLst>
        </pc:inkChg>
        <pc:inkChg chg="add del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6" creationId="{5A9C08DC-97EF-45DE-B37B-19222EF4315A}"/>
          </ac:inkMkLst>
        </pc:inkChg>
        <pc:inkChg chg="add del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7" creationId="{19C1BC9A-2A3B-4E4D-BE59-065689442FB0}"/>
          </ac:inkMkLst>
        </pc:inkChg>
        <pc:inkChg chg="add del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8" creationId="{F281186D-720D-4237-B6EE-64A4F66D2DC6}"/>
          </ac:inkMkLst>
        </pc:inkChg>
        <pc:inkChg chg="add">
          <ac:chgData name="Viet Anh Nguyen" userId="b95f61ff061388d5" providerId="LiveId" clId="{FE185215-8376-45B7-9264-443EA7E08CC2}" dt="2022-02-11T06:22:27.309" v="437" actId="9405"/>
          <ac:inkMkLst>
            <pc:docMk/>
            <pc:sldMk cId="656680199" sldId="320"/>
            <ac:inkMk id="9" creationId="{043508F3-1EE0-4CEF-BEC6-3F14DA7AF51F}"/>
          </ac:inkMkLst>
        </pc:inkChg>
        <pc:inkChg chg="add del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10" creationId="{4B35586A-3573-4923-BC9E-A1BC4F324253}"/>
          </ac:inkMkLst>
        </pc:inkChg>
        <pc:inkChg chg="add del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11" creationId="{DD999668-9FC7-4CB3-9AF4-70C364BFEFB6}"/>
          </ac:inkMkLst>
        </pc:inkChg>
        <pc:inkChg chg="add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12" creationId="{76B82B83-D046-4EA2-86B1-8A5558C3C5CE}"/>
          </ac:inkMkLst>
        </pc:inkChg>
        <pc:inkChg chg="add">
          <ac:chgData name="Viet Anh Nguyen" userId="b95f61ff061388d5" providerId="LiveId" clId="{FE185215-8376-45B7-9264-443EA7E08CC2}" dt="2022-02-11T06:22:28.629" v="440"/>
          <ac:inkMkLst>
            <pc:docMk/>
            <pc:sldMk cId="656680199" sldId="320"/>
            <ac:inkMk id="13" creationId="{116C21FD-36F3-4C8D-A74B-DA6563DEF331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14" creationId="{D5EBB044-7243-4C0F-AED3-D87CC7EA4E3D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15" creationId="{8186F4C1-772A-4A3A-9100-4D607FAFF26A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16" creationId="{76B53DF2-1900-41A1-806F-B0C647A5DE2F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17" creationId="{DDE228B2-ADD8-4E57-BBE3-CD2459143D40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18" creationId="{CD1F5F85-9305-4EFA-B8AB-F2D2A0238020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19" creationId="{BB0E3A5E-92F9-4764-946E-49FE9CF1E4EE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0" creationId="{15FFC233-0B88-4DE7-9CCD-A39A4981CB0D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1" creationId="{4C674B59-288A-4857-B2C4-D8215178562D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2" creationId="{4B3F5FF1-2FB5-4083-98D2-592D5D8A759F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3" creationId="{3592AC80-8682-4692-B008-9BD1B3252F0C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4" creationId="{01C27FF0-C505-4792-9CE7-EEEE27BD4B00}"/>
          </ac:inkMkLst>
        </pc:inkChg>
        <pc:inkChg chg="add del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5" creationId="{6D20CE38-CBED-4B5E-921B-B8920423D0FD}"/>
          </ac:inkMkLst>
        </pc:inkChg>
        <pc:inkChg chg="add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6" creationId="{A0794BEB-3025-4FB1-95C9-85114072D4FF}"/>
          </ac:inkMkLst>
        </pc:inkChg>
        <pc:inkChg chg="add">
          <ac:chgData name="Viet Anh Nguyen" userId="b95f61ff061388d5" providerId="LiveId" clId="{FE185215-8376-45B7-9264-443EA7E08CC2}" dt="2022-02-11T06:22:32.163" v="453"/>
          <ac:inkMkLst>
            <pc:docMk/>
            <pc:sldMk cId="656680199" sldId="320"/>
            <ac:inkMk id="27" creationId="{B071E625-35A6-4E81-B184-E88D965247C3}"/>
          </ac:inkMkLst>
        </pc:inkChg>
        <pc:inkChg chg="add del">
          <ac:chgData name="Viet Anh Nguyen" userId="b95f61ff061388d5" providerId="LiveId" clId="{FE185215-8376-45B7-9264-443EA7E08CC2}" dt="2022-02-11T06:22:34.879" v="458"/>
          <ac:inkMkLst>
            <pc:docMk/>
            <pc:sldMk cId="656680199" sldId="320"/>
            <ac:inkMk id="28" creationId="{27A55BE3-1C59-46CA-8FDE-209A50962698}"/>
          </ac:inkMkLst>
        </pc:inkChg>
        <pc:inkChg chg="add del">
          <ac:chgData name="Viet Anh Nguyen" userId="b95f61ff061388d5" providerId="LiveId" clId="{FE185215-8376-45B7-9264-443EA7E08CC2}" dt="2022-02-11T06:22:34.879" v="458"/>
          <ac:inkMkLst>
            <pc:docMk/>
            <pc:sldMk cId="656680199" sldId="320"/>
            <ac:inkMk id="29" creationId="{B67148BC-68B2-453A-8480-484547EA5DA1}"/>
          </ac:inkMkLst>
        </pc:inkChg>
        <pc:inkChg chg="add del">
          <ac:chgData name="Viet Anh Nguyen" userId="b95f61ff061388d5" providerId="LiveId" clId="{FE185215-8376-45B7-9264-443EA7E08CC2}" dt="2022-02-11T06:22:34.879" v="458"/>
          <ac:inkMkLst>
            <pc:docMk/>
            <pc:sldMk cId="656680199" sldId="320"/>
            <ac:inkMk id="30" creationId="{33859B35-713B-49B0-B6F1-E0A84B01D85D}"/>
          </ac:inkMkLst>
        </pc:inkChg>
        <pc:inkChg chg="add del">
          <ac:chgData name="Viet Anh Nguyen" userId="b95f61ff061388d5" providerId="LiveId" clId="{FE185215-8376-45B7-9264-443EA7E08CC2}" dt="2022-02-11T06:22:36.332" v="460"/>
          <ac:inkMkLst>
            <pc:docMk/>
            <pc:sldMk cId="656680199" sldId="320"/>
            <ac:inkMk id="31" creationId="{A24F1C07-7D1D-43C5-99A4-510500415C88}"/>
          </ac:inkMkLst>
        </pc:inkChg>
        <pc:inkChg chg="add">
          <ac:chgData name="Viet Anh Nguyen" userId="b95f61ff061388d5" providerId="LiveId" clId="{FE185215-8376-45B7-9264-443EA7E08CC2}" dt="2022-02-11T06:22:34.879" v="458"/>
          <ac:inkMkLst>
            <pc:docMk/>
            <pc:sldMk cId="656680199" sldId="320"/>
            <ac:inkMk id="32" creationId="{820748D1-2477-4BCE-9AC5-C60DA80AF53A}"/>
          </ac:inkMkLst>
        </pc:inkChg>
        <pc:inkChg chg="add del">
          <ac:chgData name="Viet Anh Nguyen" userId="b95f61ff061388d5" providerId="LiveId" clId="{FE185215-8376-45B7-9264-443EA7E08CC2}" dt="2022-02-11T06:22:36.332" v="460"/>
          <ac:inkMkLst>
            <pc:docMk/>
            <pc:sldMk cId="656680199" sldId="320"/>
            <ac:inkMk id="33" creationId="{FD0FEE2F-B1BF-4A5D-B525-100B34E8669C}"/>
          </ac:inkMkLst>
        </pc:inkChg>
        <pc:inkChg chg="add">
          <ac:chgData name="Viet Anh Nguyen" userId="b95f61ff061388d5" providerId="LiveId" clId="{FE185215-8376-45B7-9264-443EA7E08CC2}" dt="2022-02-11T06:22:36.332" v="460"/>
          <ac:inkMkLst>
            <pc:docMk/>
            <pc:sldMk cId="656680199" sldId="320"/>
            <ac:inkMk id="34" creationId="{310D5F4D-4DFD-4184-9B45-6C5511351FC3}"/>
          </ac:inkMkLst>
        </pc:inkChg>
        <pc:inkChg chg="add">
          <ac:chgData name="Viet Anh Nguyen" userId="b95f61ff061388d5" providerId="LiveId" clId="{FE185215-8376-45B7-9264-443EA7E08CC2}" dt="2022-02-11T06:22:44.247" v="461" actId="9405"/>
          <ac:inkMkLst>
            <pc:docMk/>
            <pc:sldMk cId="656680199" sldId="320"/>
            <ac:inkMk id="35" creationId="{88041524-A363-4E19-AF43-6286DECF2FB4}"/>
          </ac:inkMkLst>
        </pc:inkChg>
        <pc:inkChg chg="add">
          <ac:chgData name="Viet Anh Nguyen" userId="b95f61ff061388d5" providerId="LiveId" clId="{FE185215-8376-45B7-9264-443EA7E08CC2}" dt="2022-02-11T06:22:44.553" v="462" actId="9405"/>
          <ac:inkMkLst>
            <pc:docMk/>
            <pc:sldMk cId="656680199" sldId="320"/>
            <ac:inkMk id="36" creationId="{AB30BC7B-8DF2-4950-A9D0-CE2D35A119A6}"/>
          </ac:inkMkLst>
        </pc:inkChg>
        <pc:inkChg chg="add">
          <ac:chgData name="Viet Anh Nguyen" userId="b95f61ff061388d5" providerId="LiveId" clId="{FE185215-8376-45B7-9264-443EA7E08CC2}" dt="2022-02-11T06:22:44.754" v="463" actId="9405"/>
          <ac:inkMkLst>
            <pc:docMk/>
            <pc:sldMk cId="656680199" sldId="320"/>
            <ac:inkMk id="37" creationId="{6EBE4555-0BF4-4A05-A0AE-5498A77B6226}"/>
          </ac:inkMkLst>
        </pc:inkChg>
        <pc:inkChg chg="add del">
          <ac:chgData name="Viet Anh Nguyen" userId="b95f61ff061388d5" providerId="LiveId" clId="{FE185215-8376-45B7-9264-443EA7E08CC2}" dt="2022-02-11T06:22:47.333" v="466"/>
          <ac:inkMkLst>
            <pc:docMk/>
            <pc:sldMk cId="656680199" sldId="320"/>
            <ac:inkMk id="38" creationId="{8FFB335F-9197-41A0-9718-9F6E2A10B194}"/>
          </ac:inkMkLst>
        </pc:inkChg>
        <pc:inkChg chg="add del">
          <ac:chgData name="Viet Anh Nguyen" userId="b95f61ff061388d5" providerId="LiveId" clId="{FE185215-8376-45B7-9264-443EA7E08CC2}" dt="2022-02-11T06:22:47.333" v="466"/>
          <ac:inkMkLst>
            <pc:docMk/>
            <pc:sldMk cId="656680199" sldId="320"/>
            <ac:inkMk id="39" creationId="{867623EE-1D57-4700-B0DC-A6438DFAACA7}"/>
          </ac:inkMkLst>
        </pc:inkChg>
        <pc:inkChg chg="add del">
          <ac:chgData name="Viet Anh Nguyen" userId="b95f61ff061388d5" providerId="LiveId" clId="{FE185215-8376-45B7-9264-443EA7E08CC2}" dt="2022-02-11T06:22:49.970" v="473"/>
          <ac:inkMkLst>
            <pc:docMk/>
            <pc:sldMk cId="656680199" sldId="320"/>
            <ac:inkMk id="40" creationId="{8DE7045C-E065-4EA4-BCE4-C7E5D424CEF2}"/>
          </ac:inkMkLst>
        </pc:inkChg>
        <pc:inkChg chg="add del">
          <ac:chgData name="Viet Anh Nguyen" userId="b95f61ff061388d5" providerId="LiveId" clId="{FE185215-8376-45B7-9264-443EA7E08CC2}" dt="2022-02-11T06:22:48.926" v="470"/>
          <ac:inkMkLst>
            <pc:docMk/>
            <pc:sldMk cId="656680199" sldId="320"/>
            <ac:inkMk id="41" creationId="{E428E07C-51CF-4DAA-B659-419CA18F3A65}"/>
          </ac:inkMkLst>
        </pc:inkChg>
        <pc:inkChg chg="add del">
          <ac:chgData name="Viet Anh Nguyen" userId="b95f61ff061388d5" providerId="LiveId" clId="{FE185215-8376-45B7-9264-443EA7E08CC2}" dt="2022-02-11T06:22:48.926" v="470"/>
          <ac:inkMkLst>
            <pc:docMk/>
            <pc:sldMk cId="656680199" sldId="320"/>
            <ac:inkMk id="42" creationId="{2908D4CF-38D2-4779-852E-4D801469D548}"/>
          </ac:inkMkLst>
        </pc:inkChg>
        <pc:inkChg chg="add">
          <ac:chgData name="Viet Anh Nguyen" userId="b95f61ff061388d5" providerId="LiveId" clId="{FE185215-8376-45B7-9264-443EA7E08CC2}" dt="2022-02-11T06:22:48.400" v="469" actId="9405"/>
          <ac:inkMkLst>
            <pc:docMk/>
            <pc:sldMk cId="656680199" sldId="320"/>
            <ac:inkMk id="43" creationId="{83936F54-6F67-44C1-802D-174B96F8D460}"/>
          </ac:inkMkLst>
        </pc:inkChg>
        <pc:inkChg chg="add">
          <ac:chgData name="Viet Anh Nguyen" userId="b95f61ff061388d5" providerId="LiveId" clId="{FE185215-8376-45B7-9264-443EA7E08CC2}" dt="2022-02-11T06:22:48.926" v="470"/>
          <ac:inkMkLst>
            <pc:docMk/>
            <pc:sldMk cId="656680199" sldId="320"/>
            <ac:inkMk id="44" creationId="{3719D18B-A30B-4497-8520-D74F42E7DF19}"/>
          </ac:inkMkLst>
        </pc:inkChg>
        <pc:inkChg chg="add del">
          <ac:chgData name="Viet Anh Nguyen" userId="b95f61ff061388d5" providerId="LiveId" clId="{FE185215-8376-45B7-9264-443EA7E08CC2}" dt="2022-02-11T06:22:49.970" v="473"/>
          <ac:inkMkLst>
            <pc:docMk/>
            <pc:sldMk cId="656680199" sldId="320"/>
            <ac:inkMk id="45" creationId="{7695F3FF-C9F4-46E8-AFBE-69691C6D76F2}"/>
          </ac:inkMkLst>
        </pc:inkChg>
        <pc:inkChg chg="add del">
          <ac:chgData name="Viet Anh Nguyen" userId="b95f61ff061388d5" providerId="LiveId" clId="{FE185215-8376-45B7-9264-443EA7E08CC2}" dt="2022-02-11T06:22:49.970" v="473"/>
          <ac:inkMkLst>
            <pc:docMk/>
            <pc:sldMk cId="656680199" sldId="320"/>
            <ac:inkMk id="46" creationId="{0D1426E9-0A29-4BB0-8D5F-A43F53AEDBC7}"/>
          </ac:inkMkLst>
        </pc:inkChg>
        <pc:inkChg chg="add">
          <ac:chgData name="Viet Anh Nguyen" userId="b95f61ff061388d5" providerId="LiveId" clId="{FE185215-8376-45B7-9264-443EA7E08CC2}" dt="2022-02-11T06:22:49.970" v="473"/>
          <ac:inkMkLst>
            <pc:docMk/>
            <pc:sldMk cId="656680199" sldId="320"/>
            <ac:inkMk id="47" creationId="{392F82A8-74A5-45E8-B71B-A592518E897A}"/>
          </ac:inkMkLst>
        </pc:inkChg>
        <pc:inkChg chg="add">
          <ac:chgData name="Viet Anh Nguyen" userId="b95f61ff061388d5" providerId="LiveId" clId="{FE185215-8376-45B7-9264-443EA7E08CC2}" dt="2022-02-11T06:22:50.191" v="474" actId="9405"/>
          <ac:inkMkLst>
            <pc:docMk/>
            <pc:sldMk cId="656680199" sldId="320"/>
            <ac:inkMk id="48" creationId="{06245F4F-51F4-4445-8074-A7000EE2DE21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49" creationId="{BD563E6F-F865-450F-821D-67DCDF7CDBF3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0" creationId="{70D59B00-33FC-4CE0-9EE1-F67174CEC51D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1" creationId="{E9E006B9-5606-4759-A361-CB6D9983CDB1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2" creationId="{7B707797-DDA1-4DD8-BE62-50CECA05ED5E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3" creationId="{29F6BFA7-1ABF-4180-A1C5-26F87855D3F9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4" creationId="{A5DCE444-6FCF-479A-862E-7A5592A7F7EA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5" creationId="{1D81742B-1B94-4315-AE57-F81F00581DEC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6" creationId="{80AE9B37-0820-4FD8-BA2B-B200CE55FA40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7" creationId="{5EAE8718-2536-44D5-95AC-153141FCEC75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8" creationId="{96387A7A-C347-4712-9B51-7E88630E2DDD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59" creationId="{4D46318C-6350-4AE1-A49E-4BB1537C0D86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60" creationId="{D791C4E5-C173-4DA1-9EEC-B2E35E9DA28F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61" creationId="{63993630-C8D6-478E-A8C6-65D704A97A9E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62" creationId="{B1E06B4D-BC8A-443A-A566-B0B4851D3B7D}"/>
          </ac:inkMkLst>
        </pc:inkChg>
        <pc:inkChg chg="add del">
          <ac:chgData name="Viet Anh Nguyen" userId="b95f61ff061388d5" providerId="LiveId" clId="{FE185215-8376-45B7-9264-443EA7E08CC2}" dt="2022-02-11T06:22:56.659" v="489"/>
          <ac:inkMkLst>
            <pc:docMk/>
            <pc:sldMk cId="656680199" sldId="320"/>
            <ac:inkMk id="63" creationId="{7C5FBE32-F52F-4545-8526-FE00F108E655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64" creationId="{2C1723C4-D2D2-42FA-8098-E982129D1D38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65" creationId="{865F5CD4-3972-47F2-8D89-56BC597FC5F1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66" creationId="{F78FFDCF-AF20-4206-888B-026564C74933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67" creationId="{A38C61BA-65C1-4FAC-802B-4D7E30111916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68" creationId="{F3448CF3-9B62-4424-9DCE-9A620D5EF897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69" creationId="{414BF719-892E-43D0-9933-126CFC937A0A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0" creationId="{908037A8-9EBD-4D13-9FC7-53E8EDF62E1C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1" creationId="{1FEA1A34-19D9-4E86-8E32-44F805083E7D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2" creationId="{74C74734-36E9-476B-9546-37F99D411E71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3" creationId="{9CAF4A4C-648A-47F7-8B61-4BF377DF6514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4" creationId="{B878FA77-6396-4870-A9F6-1174BB4BB2C6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5" creationId="{2FF96145-D13A-4BA6-8143-933FECC2553D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6" creationId="{2E067D6E-8A30-4C20-9E43-869CAF33C55C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7" creationId="{BA3E2DCF-2B5B-4BFD-88E4-0FADF2B5EB8D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8" creationId="{B5A88491-B6E6-49FB-9684-368AD8BDCC99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79" creationId="{BA8ED087-C560-47A1-AF7F-7E4C6D8929FC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80" creationId="{1F57B0FB-E923-4B67-84BB-CDA23DCEE1FB}"/>
          </ac:inkMkLst>
        </pc:inkChg>
        <pc:inkChg chg="add del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81" creationId="{382D856E-3252-4784-827D-473779EF9795}"/>
          </ac:inkMkLst>
        </pc:inkChg>
        <pc:inkChg chg="add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82" creationId="{1635D8F8-D6FC-4771-959B-EA5E79D09D03}"/>
          </ac:inkMkLst>
        </pc:inkChg>
        <pc:inkChg chg="add">
          <ac:chgData name="Viet Anh Nguyen" userId="b95f61ff061388d5" providerId="LiveId" clId="{FE185215-8376-45B7-9264-443EA7E08CC2}" dt="2022-02-11T06:23:02.930" v="506"/>
          <ac:inkMkLst>
            <pc:docMk/>
            <pc:sldMk cId="656680199" sldId="320"/>
            <ac:inkMk id="83" creationId="{0CB855C5-8566-4419-80C4-11419C4F2996}"/>
          </ac:inkMkLst>
        </pc:inkChg>
        <pc:inkChg chg="add del">
          <ac:chgData name="Viet Anh Nguyen" userId="b95f61ff061388d5" providerId="LiveId" clId="{FE185215-8376-45B7-9264-443EA7E08CC2}" dt="2022-02-11T06:23:16.227" v="511"/>
          <ac:inkMkLst>
            <pc:docMk/>
            <pc:sldMk cId="656680199" sldId="320"/>
            <ac:inkMk id="84" creationId="{2DA677BB-CC5D-481B-BB94-633C7A056A7C}"/>
          </ac:inkMkLst>
        </pc:inkChg>
        <pc:inkChg chg="add del">
          <ac:chgData name="Viet Anh Nguyen" userId="b95f61ff061388d5" providerId="LiveId" clId="{FE185215-8376-45B7-9264-443EA7E08CC2}" dt="2022-02-11T06:23:16.227" v="511"/>
          <ac:inkMkLst>
            <pc:docMk/>
            <pc:sldMk cId="656680199" sldId="320"/>
            <ac:inkMk id="85" creationId="{CFDBF8A1-A4D1-4E88-8FD9-5E8B7682EFDC}"/>
          </ac:inkMkLst>
        </pc:inkChg>
        <pc:inkChg chg="add del">
          <ac:chgData name="Viet Anh Nguyen" userId="b95f61ff061388d5" providerId="LiveId" clId="{FE185215-8376-45B7-9264-443EA7E08CC2}" dt="2022-02-11T06:23:16.227" v="511"/>
          <ac:inkMkLst>
            <pc:docMk/>
            <pc:sldMk cId="656680199" sldId="320"/>
            <ac:inkMk id="86" creationId="{5FB97881-2876-4D4B-8E3A-56EC824E6A72}"/>
          </ac:inkMkLst>
        </pc:inkChg>
        <pc:inkChg chg="add del">
          <ac:chgData name="Viet Anh Nguyen" userId="b95f61ff061388d5" providerId="LiveId" clId="{FE185215-8376-45B7-9264-443EA7E08CC2}" dt="2022-02-11T06:23:16.227" v="511"/>
          <ac:inkMkLst>
            <pc:docMk/>
            <pc:sldMk cId="656680199" sldId="320"/>
            <ac:inkMk id="87" creationId="{08A54825-5775-4F4D-A9E0-294104DACFF7}"/>
          </ac:inkMkLst>
        </pc:inkChg>
        <pc:inkChg chg="add">
          <ac:chgData name="Viet Anh Nguyen" userId="b95f61ff061388d5" providerId="LiveId" clId="{FE185215-8376-45B7-9264-443EA7E08CC2}" dt="2022-02-11T06:23:16.227" v="511"/>
          <ac:inkMkLst>
            <pc:docMk/>
            <pc:sldMk cId="656680199" sldId="320"/>
            <ac:inkMk id="88" creationId="{69339D5F-C0E7-460F-9F88-80316CD48E27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89" creationId="{522FEE16-7EAC-44F2-BAB5-14AAA4CD9D30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0" creationId="{2A7DAA62-61E5-4E44-86FB-BF94DC7770FE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1" creationId="{62F5877E-A3FF-45C2-9176-C16C5CBF29D2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2" creationId="{C9661211-4EE7-44A6-AE0E-3B617DE92602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3" creationId="{BB7B50F8-9144-41A5-9AD0-3CDF813ECC6B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4" creationId="{D660AF0D-8589-4067-A1DD-BAD0FB03C06A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5" creationId="{D3E86B01-CD40-428D-91FF-471722F259BA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6" creationId="{CACCAC0D-3209-4746-BEE6-AB402791F8F8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7" creationId="{2B81E356-5261-4F94-A64E-8649F2B8437B}"/>
          </ac:inkMkLst>
        </pc:inkChg>
        <pc:inkChg chg="add del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8" creationId="{D01379E5-8A78-48D6-9BB6-C2F0451A26EE}"/>
          </ac:inkMkLst>
        </pc:inkChg>
        <pc:inkChg chg="add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99" creationId="{7B96F124-7808-4B77-90CE-9FE54FBB6EEB}"/>
          </ac:inkMkLst>
        </pc:inkChg>
        <pc:inkChg chg="add">
          <ac:chgData name="Viet Anh Nguyen" userId="b95f61ff061388d5" providerId="LiveId" clId="{FE185215-8376-45B7-9264-443EA7E08CC2}" dt="2022-02-11T06:23:19.834" v="522"/>
          <ac:inkMkLst>
            <pc:docMk/>
            <pc:sldMk cId="656680199" sldId="320"/>
            <ac:inkMk id="100" creationId="{66CFC6C9-56E3-4E01-B8DC-AA4FAD6CD3EC}"/>
          </ac:inkMkLst>
        </pc:inkChg>
        <pc:inkChg chg="add del">
          <ac:chgData name="Viet Anh Nguyen" userId="b95f61ff061388d5" providerId="LiveId" clId="{FE185215-8376-45B7-9264-443EA7E08CC2}" dt="2022-02-11T06:24:58.272" v="578"/>
          <ac:inkMkLst>
            <pc:docMk/>
            <pc:sldMk cId="656680199" sldId="320"/>
            <ac:inkMk id="101" creationId="{A5D56460-5BFE-47B8-BB08-596FC658EA35}"/>
          </ac:inkMkLst>
        </pc:inkChg>
        <pc:inkChg chg="add">
          <ac:chgData name="Viet Anh Nguyen" userId="b95f61ff061388d5" providerId="LiveId" clId="{FE185215-8376-45B7-9264-443EA7E08CC2}" dt="2022-02-11T06:24:49.221" v="566" actId="9405"/>
          <ac:inkMkLst>
            <pc:docMk/>
            <pc:sldMk cId="656680199" sldId="320"/>
            <ac:inkMk id="102" creationId="{D9105729-C672-460A-9320-D45F3DE0A1BD}"/>
          </ac:inkMkLst>
        </pc:inkChg>
        <pc:inkChg chg="add del">
          <ac:chgData name="Viet Anh Nguyen" userId="b95f61ff061388d5" providerId="LiveId" clId="{FE185215-8376-45B7-9264-443EA7E08CC2}" dt="2022-02-11T06:24:52.675" v="570"/>
          <ac:inkMkLst>
            <pc:docMk/>
            <pc:sldMk cId="656680199" sldId="320"/>
            <ac:inkMk id="103" creationId="{06409462-24F7-4C24-B680-9C1E1B284935}"/>
          </ac:inkMkLst>
        </pc:inkChg>
        <pc:inkChg chg="add del">
          <ac:chgData name="Viet Anh Nguyen" userId="b95f61ff061388d5" providerId="LiveId" clId="{FE185215-8376-45B7-9264-443EA7E08CC2}" dt="2022-02-11T06:24:52.675" v="570"/>
          <ac:inkMkLst>
            <pc:docMk/>
            <pc:sldMk cId="656680199" sldId="320"/>
            <ac:inkMk id="104" creationId="{3B8C1932-F032-4754-B048-4C5B3C6D4CF3}"/>
          </ac:inkMkLst>
        </pc:inkChg>
        <pc:inkChg chg="add del">
          <ac:chgData name="Viet Anh Nguyen" userId="b95f61ff061388d5" providerId="LiveId" clId="{FE185215-8376-45B7-9264-443EA7E08CC2}" dt="2022-02-11T06:24:52.675" v="570"/>
          <ac:inkMkLst>
            <pc:docMk/>
            <pc:sldMk cId="656680199" sldId="320"/>
            <ac:inkMk id="105" creationId="{8F983222-652B-4C76-A3C9-14FB143F301E}"/>
          </ac:inkMkLst>
        </pc:inkChg>
        <pc:inkChg chg="add">
          <ac:chgData name="Viet Anh Nguyen" userId="b95f61ff061388d5" providerId="LiveId" clId="{FE185215-8376-45B7-9264-443EA7E08CC2}" dt="2022-02-11T06:24:52.675" v="570"/>
          <ac:inkMkLst>
            <pc:docMk/>
            <pc:sldMk cId="656680199" sldId="320"/>
            <ac:inkMk id="106" creationId="{4CB534C0-EF86-4A96-8006-C8AB33462244}"/>
          </ac:inkMkLst>
        </pc:inkChg>
        <pc:inkChg chg="add del">
          <ac:chgData name="Viet Anh Nguyen" userId="b95f61ff061388d5" providerId="LiveId" clId="{FE185215-8376-45B7-9264-443EA7E08CC2}" dt="2022-02-11T06:24:55.728" v="575"/>
          <ac:inkMkLst>
            <pc:docMk/>
            <pc:sldMk cId="656680199" sldId="320"/>
            <ac:inkMk id="107" creationId="{BD4485F2-9D72-4479-A8F1-6866BF9EDE52}"/>
          </ac:inkMkLst>
        </pc:inkChg>
        <pc:inkChg chg="add del">
          <ac:chgData name="Viet Anh Nguyen" userId="b95f61ff061388d5" providerId="LiveId" clId="{FE185215-8376-45B7-9264-443EA7E08CC2}" dt="2022-02-11T06:24:55.728" v="575"/>
          <ac:inkMkLst>
            <pc:docMk/>
            <pc:sldMk cId="656680199" sldId="320"/>
            <ac:inkMk id="108" creationId="{39AC11CF-C5D7-48A3-9C40-944EBD0AD346}"/>
          </ac:inkMkLst>
        </pc:inkChg>
        <pc:inkChg chg="add del">
          <ac:chgData name="Viet Anh Nguyen" userId="b95f61ff061388d5" providerId="LiveId" clId="{FE185215-8376-45B7-9264-443EA7E08CC2}" dt="2022-02-11T06:24:55.728" v="575"/>
          <ac:inkMkLst>
            <pc:docMk/>
            <pc:sldMk cId="656680199" sldId="320"/>
            <ac:inkMk id="109" creationId="{4808CE33-33E7-48A1-A8CA-E5F612CD3287}"/>
          </ac:inkMkLst>
        </pc:inkChg>
        <pc:inkChg chg="add del">
          <ac:chgData name="Viet Anh Nguyen" userId="b95f61ff061388d5" providerId="LiveId" clId="{FE185215-8376-45B7-9264-443EA7E08CC2}" dt="2022-02-11T06:24:55.728" v="575"/>
          <ac:inkMkLst>
            <pc:docMk/>
            <pc:sldMk cId="656680199" sldId="320"/>
            <ac:inkMk id="110" creationId="{42DB169F-7267-4F75-B76E-A98E4A8FECD0}"/>
          </ac:inkMkLst>
        </pc:inkChg>
        <pc:inkChg chg="add">
          <ac:chgData name="Viet Anh Nguyen" userId="b95f61ff061388d5" providerId="LiveId" clId="{FE185215-8376-45B7-9264-443EA7E08CC2}" dt="2022-02-11T06:24:55.728" v="575"/>
          <ac:inkMkLst>
            <pc:docMk/>
            <pc:sldMk cId="656680199" sldId="320"/>
            <ac:inkMk id="111" creationId="{8CBADE11-53A7-4B6E-8969-601FE22F77D0}"/>
          </ac:inkMkLst>
        </pc:inkChg>
        <pc:inkChg chg="add del">
          <ac:chgData name="Viet Anh Nguyen" userId="b95f61ff061388d5" providerId="LiveId" clId="{FE185215-8376-45B7-9264-443EA7E08CC2}" dt="2022-02-11T06:24:58.272" v="578"/>
          <ac:inkMkLst>
            <pc:docMk/>
            <pc:sldMk cId="656680199" sldId="320"/>
            <ac:inkMk id="112" creationId="{59883524-1FD2-4A87-BB84-1590978909C0}"/>
          </ac:inkMkLst>
        </pc:inkChg>
        <pc:inkChg chg="add del">
          <ac:chgData name="Viet Anh Nguyen" userId="b95f61ff061388d5" providerId="LiveId" clId="{FE185215-8376-45B7-9264-443EA7E08CC2}" dt="2022-02-11T06:24:58.272" v="578"/>
          <ac:inkMkLst>
            <pc:docMk/>
            <pc:sldMk cId="656680199" sldId="320"/>
            <ac:inkMk id="113" creationId="{17D38617-EC02-427E-B785-ACE7AE80EF73}"/>
          </ac:inkMkLst>
        </pc:inkChg>
        <pc:inkChg chg="add">
          <ac:chgData name="Viet Anh Nguyen" userId="b95f61ff061388d5" providerId="LiveId" clId="{FE185215-8376-45B7-9264-443EA7E08CC2}" dt="2022-02-11T06:24:58.272" v="578"/>
          <ac:inkMkLst>
            <pc:docMk/>
            <pc:sldMk cId="656680199" sldId="320"/>
            <ac:inkMk id="114" creationId="{C40C2045-4725-409F-A7E6-73F0010DB6AE}"/>
          </ac:inkMkLst>
        </pc:inkChg>
        <pc:inkChg chg="add del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15" creationId="{12404AD7-29F6-4F4F-9263-504F33D6CF0A}"/>
          </ac:inkMkLst>
        </pc:inkChg>
        <pc:inkChg chg="add del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16" creationId="{31EA9723-CF61-48CC-AC77-27B6436F8FA3}"/>
          </ac:inkMkLst>
        </pc:inkChg>
        <pc:inkChg chg="add del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17" creationId="{0DA37C43-6728-4ED9-9B0E-59DE82261CA4}"/>
          </ac:inkMkLst>
        </pc:inkChg>
        <pc:inkChg chg="add del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18" creationId="{46325A20-8B35-4179-9875-875D0E6BD6F1}"/>
          </ac:inkMkLst>
        </pc:inkChg>
        <pc:inkChg chg="add del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19" creationId="{F05D78DA-3B29-4CAF-BCE2-05D10633FEAC}"/>
          </ac:inkMkLst>
        </pc:inkChg>
        <pc:inkChg chg="add del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20" creationId="{8F8145ED-670D-4A2B-931B-0CEE442DFCF0}"/>
          </ac:inkMkLst>
        </pc:inkChg>
        <pc:inkChg chg="add">
          <ac:chgData name="Viet Anh Nguyen" userId="b95f61ff061388d5" providerId="LiveId" clId="{FE185215-8376-45B7-9264-443EA7E08CC2}" dt="2022-02-11T06:25:01.431" v="585"/>
          <ac:inkMkLst>
            <pc:docMk/>
            <pc:sldMk cId="656680199" sldId="320"/>
            <ac:inkMk id="121" creationId="{CFBB5B5C-5BDD-45DA-B635-B1F760DE7781}"/>
          </ac:inkMkLst>
        </pc:inkChg>
        <pc:inkChg chg="add">
          <ac:chgData name="Viet Anh Nguyen" userId="b95f61ff061388d5" providerId="LiveId" clId="{FE185215-8376-45B7-9264-443EA7E08CC2}" dt="2022-02-11T06:25:01.680" v="586" actId="9405"/>
          <ac:inkMkLst>
            <pc:docMk/>
            <pc:sldMk cId="656680199" sldId="320"/>
            <ac:inkMk id="122" creationId="{9AB0CC7E-F76C-48CE-8698-725B9F14864B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3" creationId="{9EACC01A-1D59-4057-88C4-817F31CC5504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4" creationId="{69FE5901-B8F7-4368-B780-F58B608DF32F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5" creationId="{080057E6-C087-4E03-9EE5-95067FFD7D12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6" creationId="{4EEEFBBB-6F8C-4B8F-ACB4-7AFDE6FEFBE4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7" creationId="{36D91FD5-1ED4-4A05-8A3C-B645BA62EC71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8" creationId="{224BB808-41FB-40F9-BECE-CC21024473D4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29" creationId="{B8D37F31-8D8C-45E6-BD27-6473DFA41C94}"/>
          </ac:inkMkLst>
        </pc:inkChg>
        <pc:inkChg chg="add del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30" creationId="{1215D7A0-0C9D-4E36-B46D-8B704F689FB7}"/>
          </ac:inkMkLst>
        </pc:inkChg>
        <pc:inkChg chg="add">
          <ac:chgData name="Viet Anh Nguyen" userId="b95f61ff061388d5" providerId="LiveId" clId="{FE185215-8376-45B7-9264-443EA7E08CC2}" dt="2022-02-11T06:25:06.712" v="595"/>
          <ac:inkMkLst>
            <pc:docMk/>
            <pc:sldMk cId="656680199" sldId="320"/>
            <ac:inkMk id="131" creationId="{BA44E4CD-ADD5-462E-BF54-D35D0E16AAF3}"/>
          </ac:inkMkLst>
        </pc:inkChg>
      </pc:sldChg>
      <pc:sldChg chg="addSp delSp new mod">
        <pc:chgData name="Viet Anh Nguyen" userId="b95f61ff061388d5" providerId="LiveId" clId="{FE185215-8376-45B7-9264-443EA7E08CC2}" dt="2022-02-11T06:26:19.677" v="653" actId="9405"/>
        <pc:sldMkLst>
          <pc:docMk/>
          <pc:sldMk cId="3949167677" sldId="321"/>
        </pc:sldMkLst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2" creationId="{A883E63B-798B-4A22-95B7-D0302F222DBB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3" creationId="{36BAF4E2-BF5D-403F-BD7A-C5C5A7A1BD1C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4" creationId="{A4266853-28F7-4C91-BD72-AE55ACD79B8B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5" creationId="{8026BC1C-F151-42ED-A7B6-5104FDDE7D9A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6" creationId="{AA12BF5B-19E2-47D5-AAB6-309DBA9E0205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7" creationId="{12F6E02A-2CA8-4CAF-83CF-C08EB8A65DFF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8" creationId="{B300972E-EEC6-490B-B317-78BA30B57DAE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9" creationId="{F7AB5B49-3C0A-4ACF-93CF-261C2FAB99B8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0" creationId="{E75160DA-0B23-4C6B-9448-17802BD32FBA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1" creationId="{0924094E-1C95-4192-A3CA-7347D025EE01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2" creationId="{5E6A33A8-D007-42E5-82A0-9CCB06391231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3" creationId="{7B29C258-074A-47CA-96F1-63736678E37C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4" creationId="{5EC86E1E-1128-486D-821D-7110BC19A627}"/>
          </ac:inkMkLst>
        </pc:inkChg>
        <pc:inkChg chg="add del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5" creationId="{38EBC67E-1446-4749-BD99-E53CB539AF26}"/>
          </ac:inkMkLst>
        </pc:inkChg>
        <pc:inkChg chg="add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6" creationId="{7BD408AC-E5B8-4B98-81EF-69102A782535}"/>
          </ac:inkMkLst>
        </pc:inkChg>
        <pc:inkChg chg="add">
          <ac:chgData name="Viet Anh Nguyen" userId="b95f61ff061388d5" providerId="LiveId" clId="{FE185215-8376-45B7-9264-443EA7E08CC2}" dt="2022-02-11T06:23:29.348" v="538"/>
          <ac:inkMkLst>
            <pc:docMk/>
            <pc:sldMk cId="3949167677" sldId="321"/>
            <ac:inkMk id="17" creationId="{A853AB46-E0EF-4F06-B215-00ACBF826CA3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18" creationId="{FB839356-D472-45B9-BB65-7FB62C46F005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19" creationId="{5D016907-42F4-44E1-999C-D45034F26BF7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0" creationId="{E2BEB402-8721-4E00-B71E-686E0708D9A4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1" creationId="{0AD578F8-5D31-41FA-A7ED-265D9F3EB2BD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2" creationId="{01086257-691A-4478-9EC0-5B4D8B563F04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3" creationId="{5A247088-9F7C-4C91-81A8-2FEFC2CE5660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4" creationId="{2393567D-C84C-4489-A2FE-D8268593F723}"/>
          </ac:inkMkLst>
        </pc:inkChg>
        <pc:inkChg chg="add del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5" creationId="{FDD5FA86-A64B-4840-BADC-25CE491396FC}"/>
          </ac:inkMkLst>
        </pc:inkChg>
        <pc:inkChg chg="add">
          <ac:chgData name="Viet Anh Nguyen" userId="b95f61ff061388d5" providerId="LiveId" clId="{FE185215-8376-45B7-9264-443EA7E08CC2}" dt="2022-02-11T06:23:32.900" v="547"/>
          <ac:inkMkLst>
            <pc:docMk/>
            <pc:sldMk cId="3949167677" sldId="321"/>
            <ac:inkMk id="26" creationId="{56AAACEF-0AE1-4ECF-9AF2-EF941450FE10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27" creationId="{0015D6A8-8535-4958-AB11-70B2A651810E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28" creationId="{A97F6751-9F90-4B72-9E97-B8FB3BFB86A1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29" creationId="{F2D6ADA4-8EF7-46D2-B1EB-53F980C10440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30" creationId="{B508C4DB-1EE4-49C6-A79B-0A027DE24D7A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31" creationId="{E66937F8-26E9-4413-AFDE-B892B38D794E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32" creationId="{75196779-82BF-4915-A077-CAEE3F56375E}"/>
          </ac:inkMkLst>
        </pc:inkChg>
        <pc:inkChg chg="add del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33" creationId="{EB878662-7ECE-4A85-BBFF-D4FEBD8E5239}"/>
          </ac:inkMkLst>
        </pc:inkChg>
        <pc:inkChg chg="add">
          <ac:chgData name="Viet Anh Nguyen" userId="b95f61ff061388d5" providerId="LiveId" clId="{FE185215-8376-45B7-9264-443EA7E08CC2}" dt="2022-02-11T06:23:36.477" v="555"/>
          <ac:inkMkLst>
            <pc:docMk/>
            <pc:sldMk cId="3949167677" sldId="321"/>
            <ac:inkMk id="34" creationId="{3427DD82-BAE4-49A5-A55F-5F6A01DF8207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35" creationId="{3B0844EA-4451-40AC-93E2-6F253608B5F8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36" creationId="{F8A2693C-4856-45B2-93F4-F36151B5E65D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37" creationId="{97D737C4-5026-4EF4-BB52-6687FAC7D636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38" creationId="{A05A88AA-8305-4C8C-8EF4-27696F1CB116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39" creationId="{5A71FA04-0ED6-4C32-847D-5A1B14FFB2BB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40" creationId="{D189C09A-2D8A-4E57-8DE5-7BEF6C0F0B8D}"/>
          </ac:inkMkLst>
        </pc:inkChg>
        <pc:inkChg chg="add del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41" creationId="{B44E9F99-5A3A-4875-B9BD-88B140733BCF}"/>
          </ac:inkMkLst>
        </pc:inkChg>
        <pc:inkChg chg="add">
          <ac:chgData name="Viet Anh Nguyen" userId="b95f61ff061388d5" providerId="LiveId" clId="{FE185215-8376-45B7-9264-443EA7E08CC2}" dt="2022-02-11T06:23:40.907" v="563" actId="9405"/>
          <ac:inkMkLst>
            <pc:docMk/>
            <pc:sldMk cId="3949167677" sldId="321"/>
            <ac:inkMk id="42" creationId="{A67650B1-7793-4F6C-AC4C-A4D5E5602368}"/>
          </ac:inkMkLst>
        </pc:inkChg>
        <pc:inkChg chg="add">
          <ac:chgData name="Viet Anh Nguyen" userId="b95f61ff061388d5" providerId="LiveId" clId="{FE185215-8376-45B7-9264-443EA7E08CC2}" dt="2022-02-11T06:23:41.172" v="564" actId="9405"/>
          <ac:inkMkLst>
            <pc:docMk/>
            <pc:sldMk cId="3949167677" sldId="321"/>
            <ac:inkMk id="43" creationId="{E26AEC21-25AD-4E99-9EAD-FE0967873B33}"/>
          </ac:inkMkLst>
        </pc:inkChg>
        <pc:inkChg chg="add del">
          <ac:chgData name="Viet Anh Nguyen" userId="b95f61ff061388d5" providerId="LiveId" clId="{FE185215-8376-45B7-9264-443EA7E08CC2}" dt="2022-02-11T06:26:10.931" v="641"/>
          <ac:inkMkLst>
            <pc:docMk/>
            <pc:sldMk cId="3949167677" sldId="321"/>
            <ac:inkMk id="44" creationId="{64508927-164C-4C58-A583-B0EFDAD8E843}"/>
          </ac:inkMkLst>
        </pc:inkChg>
        <pc:inkChg chg="add">
          <ac:chgData name="Viet Anh Nguyen" userId="b95f61ff061388d5" providerId="LiveId" clId="{FE185215-8376-45B7-9264-443EA7E08CC2}" dt="2022-02-11T06:23:41.743" v="565"/>
          <ac:inkMkLst>
            <pc:docMk/>
            <pc:sldMk cId="3949167677" sldId="321"/>
            <ac:inkMk id="45" creationId="{1426FF6E-DC62-44D7-BFAC-4C314EC3D5A7}"/>
          </ac:inkMkLst>
        </pc:inkChg>
        <pc:inkChg chg="add">
          <ac:chgData name="Viet Anh Nguyen" userId="b95f61ff061388d5" providerId="LiveId" clId="{FE185215-8376-45B7-9264-443EA7E08CC2}" dt="2022-02-11T06:25:11.817" v="596" actId="9405"/>
          <ac:inkMkLst>
            <pc:docMk/>
            <pc:sldMk cId="3949167677" sldId="321"/>
            <ac:inkMk id="46" creationId="{9F3B5A4A-073B-4ACA-8255-B002E782060B}"/>
          </ac:inkMkLst>
        </pc:inkChg>
        <pc:inkChg chg="add">
          <ac:chgData name="Viet Anh Nguyen" userId="b95f61ff061388d5" providerId="LiveId" clId="{FE185215-8376-45B7-9264-443EA7E08CC2}" dt="2022-02-11T06:25:14.462" v="597" actId="9405"/>
          <ac:inkMkLst>
            <pc:docMk/>
            <pc:sldMk cId="3949167677" sldId="321"/>
            <ac:inkMk id="47" creationId="{FECE7C83-7CA0-421D-BAFA-A4EA5C6744F4}"/>
          </ac:inkMkLst>
        </pc:inkChg>
        <pc:inkChg chg="add del">
          <ac:chgData name="Viet Anh Nguyen" userId="b95f61ff061388d5" providerId="LiveId" clId="{FE185215-8376-45B7-9264-443EA7E08CC2}" dt="2022-02-11T06:25:17.427" v="601"/>
          <ac:inkMkLst>
            <pc:docMk/>
            <pc:sldMk cId="3949167677" sldId="321"/>
            <ac:inkMk id="48" creationId="{3FF9F840-4347-48C9-89B0-7AF2E1B0E804}"/>
          </ac:inkMkLst>
        </pc:inkChg>
        <pc:inkChg chg="add del">
          <ac:chgData name="Viet Anh Nguyen" userId="b95f61ff061388d5" providerId="LiveId" clId="{FE185215-8376-45B7-9264-443EA7E08CC2}" dt="2022-02-11T06:25:17.427" v="601"/>
          <ac:inkMkLst>
            <pc:docMk/>
            <pc:sldMk cId="3949167677" sldId="321"/>
            <ac:inkMk id="49" creationId="{7F3F03B8-C811-4A0A-89F2-939E55A5D0DE}"/>
          </ac:inkMkLst>
        </pc:inkChg>
        <pc:inkChg chg="add del">
          <ac:chgData name="Viet Anh Nguyen" userId="b95f61ff061388d5" providerId="LiveId" clId="{FE185215-8376-45B7-9264-443EA7E08CC2}" dt="2022-02-11T06:25:17.427" v="601"/>
          <ac:inkMkLst>
            <pc:docMk/>
            <pc:sldMk cId="3949167677" sldId="321"/>
            <ac:inkMk id="50" creationId="{63A41CB8-D511-4FAA-9432-8811398D4201}"/>
          </ac:inkMkLst>
        </pc:inkChg>
        <pc:inkChg chg="add">
          <ac:chgData name="Viet Anh Nguyen" userId="b95f61ff061388d5" providerId="LiveId" clId="{FE185215-8376-45B7-9264-443EA7E08CC2}" dt="2022-02-11T06:25:17.427" v="601"/>
          <ac:inkMkLst>
            <pc:docMk/>
            <pc:sldMk cId="3949167677" sldId="321"/>
            <ac:inkMk id="51" creationId="{121E54AA-8B3B-4E03-9033-B462B824719F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2" creationId="{2FD29EB8-E74D-4CBC-A1C8-CBDD5F09AA60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3" creationId="{4AEB6F09-DAF1-48DD-AE2D-21F16FCA97FD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4" creationId="{F6E0E39A-8623-47FA-95F3-FE7207353810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5" creationId="{31439969-784D-4529-A192-6E303AAC3D75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6" creationId="{CD05D99B-D781-41A2-A14D-184825986D3D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7" creationId="{4001E5D7-C3DF-40D9-8066-B68AFDC5E629}"/>
          </ac:inkMkLst>
        </pc:inkChg>
        <pc:inkChg chg="add del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8" creationId="{4F96DFDD-E083-4DC5-AB30-5BB84B71ECE6}"/>
          </ac:inkMkLst>
        </pc:inkChg>
        <pc:inkChg chg="add">
          <ac:chgData name="Viet Anh Nguyen" userId="b95f61ff061388d5" providerId="LiveId" clId="{FE185215-8376-45B7-9264-443EA7E08CC2}" dt="2022-02-11T06:25:20.432" v="609"/>
          <ac:inkMkLst>
            <pc:docMk/>
            <pc:sldMk cId="3949167677" sldId="321"/>
            <ac:inkMk id="59" creationId="{3A703E13-4643-4458-9765-70E6EC2B2A17}"/>
          </ac:inkMkLst>
        </pc:inkChg>
        <pc:inkChg chg="add del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0" creationId="{8EA221E7-65F9-4A49-BB7D-DBF8FFD214D4}"/>
          </ac:inkMkLst>
        </pc:inkChg>
        <pc:inkChg chg="add del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1" creationId="{0C2EDD79-BD76-43D4-B8D4-3F9E322D9DBC}"/>
          </ac:inkMkLst>
        </pc:inkChg>
        <pc:inkChg chg="add del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2" creationId="{F652A93A-409F-4ED5-A580-EAADEF6FF339}"/>
          </ac:inkMkLst>
        </pc:inkChg>
        <pc:inkChg chg="add del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3" creationId="{A4B0EAEA-0F71-4AEB-914A-52BC58267691}"/>
          </ac:inkMkLst>
        </pc:inkChg>
        <pc:inkChg chg="add del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4" creationId="{82421B0C-D894-4D0A-81C4-BF9314F9E890}"/>
          </ac:inkMkLst>
        </pc:inkChg>
        <pc:inkChg chg="add del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5" creationId="{89D5471E-7D5B-45DA-B210-A144C4A54130}"/>
          </ac:inkMkLst>
        </pc:inkChg>
        <pc:inkChg chg="add">
          <ac:chgData name="Viet Anh Nguyen" userId="b95f61ff061388d5" providerId="LiveId" clId="{FE185215-8376-45B7-9264-443EA7E08CC2}" dt="2022-02-11T06:25:44.831" v="616"/>
          <ac:inkMkLst>
            <pc:docMk/>
            <pc:sldMk cId="3949167677" sldId="321"/>
            <ac:inkMk id="66" creationId="{FFAD7921-8926-4771-AB32-11196D0D1FFA}"/>
          </ac:inkMkLst>
        </pc:inkChg>
        <pc:inkChg chg="add del">
          <ac:chgData name="Viet Anh Nguyen" userId="b95f61ff061388d5" providerId="LiveId" clId="{FE185215-8376-45B7-9264-443EA7E08CC2}" dt="2022-02-11T06:25:45.971" v="619"/>
          <ac:inkMkLst>
            <pc:docMk/>
            <pc:sldMk cId="3949167677" sldId="321"/>
            <ac:inkMk id="67" creationId="{08053FC2-1726-4778-8360-9BBAA4E03313}"/>
          </ac:inkMkLst>
        </pc:inkChg>
        <pc:inkChg chg="add del">
          <ac:chgData name="Viet Anh Nguyen" userId="b95f61ff061388d5" providerId="LiveId" clId="{FE185215-8376-45B7-9264-443EA7E08CC2}" dt="2022-02-11T06:25:45.971" v="619"/>
          <ac:inkMkLst>
            <pc:docMk/>
            <pc:sldMk cId="3949167677" sldId="321"/>
            <ac:inkMk id="68" creationId="{1968A442-B820-4F78-92B0-BC9E165BDB94}"/>
          </ac:inkMkLst>
        </pc:inkChg>
        <pc:inkChg chg="add">
          <ac:chgData name="Viet Anh Nguyen" userId="b95f61ff061388d5" providerId="LiveId" clId="{FE185215-8376-45B7-9264-443EA7E08CC2}" dt="2022-02-11T06:25:45.971" v="619"/>
          <ac:inkMkLst>
            <pc:docMk/>
            <pc:sldMk cId="3949167677" sldId="321"/>
            <ac:inkMk id="69" creationId="{F677F89E-5A70-4A46-9E32-921C2BE0831D}"/>
          </ac:inkMkLst>
        </pc:inkChg>
        <pc:inkChg chg="add del">
          <ac:chgData name="Viet Anh Nguyen" userId="b95f61ff061388d5" providerId="LiveId" clId="{FE185215-8376-45B7-9264-443EA7E08CC2}" dt="2022-02-11T06:25:48.486" v="622"/>
          <ac:inkMkLst>
            <pc:docMk/>
            <pc:sldMk cId="3949167677" sldId="321"/>
            <ac:inkMk id="70" creationId="{972BC117-1054-491D-A844-410DF9FA906C}"/>
          </ac:inkMkLst>
        </pc:inkChg>
        <pc:inkChg chg="add del">
          <ac:chgData name="Viet Anh Nguyen" userId="b95f61ff061388d5" providerId="LiveId" clId="{FE185215-8376-45B7-9264-443EA7E08CC2}" dt="2022-02-11T06:25:48.486" v="622"/>
          <ac:inkMkLst>
            <pc:docMk/>
            <pc:sldMk cId="3949167677" sldId="321"/>
            <ac:inkMk id="71" creationId="{FC1F31B4-05D1-43B1-90D7-4D8E6B4C7D65}"/>
          </ac:inkMkLst>
        </pc:inkChg>
        <pc:inkChg chg="add del">
          <ac:chgData name="Viet Anh Nguyen" userId="b95f61ff061388d5" providerId="LiveId" clId="{FE185215-8376-45B7-9264-443EA7E08CC2}" dt="2022-02-11T06:25:49.553" v="624"/>
          <ac:inkMkLst>
            <pc:docMk/>
            <pc:sldMk cId="3949167677" sldId="321"/>
            <ac:inkMk id="72" creationId="{A4A8A465-94E5-469D-838B-198A3B28B488}"/>
          </ac:inkMkLst>
        </pc:inkChg>
        <pc:inkChg chg="add del">
          <ac:chgData name="Viet Anh Nguyen" userId="b95f61ff061388d5" providerId="LiveId" clId="{FE185215-8376-45B7-9264-443EA7E08CC2}" dt="2022-02-11T06:25:49.553" v="624"/>
          <ac:inkMkLst>
            <pc:docMk/>
            <pc:sldMk cId="3949167677" sldId="321"/>
            <ac:inkMk id="73" creationId="{B79BD493-C38B-4B72-93FF-8E7305F75B81}"/>
          </ac:inkMkLst>
        </pc:inkChg>
        <pc:inkChg chg="add">
          <ac:chgData name="Viet Anh Nguyen" userId="b95f61ff061388d5" providerId="LiveId" clId="{FE185215-8376-45B7-9264-443EA7E08CC2}" dt="2022-02-11T06:25:49.553" v="624"/>
          <ac:inkMkLst>
            <pc:docMk/>
            <pc:sldMk cId="3949167677" sldId="321"/>
            <ac:inkMk id="74" creationId="{8AF1CE34-BD06-4D48-848B-3989AA7051FF}"/>
          </ac:inkMkLst>
        </pc:inkChg>
        <pc:inkChg chg="add del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75" creationId="{9DA677B0-3043-420A-A69B-2467CB12CBA8}"/>
          </ac:inkMkLst>
        </pc:inkChg>
        <pc:inkChg chg="add del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76" creationId="{30AFD9FE-45A0-4ECF-AD28-1B4F9E94AA11}"/>
          </ac:inkMkLst>
        </pc:inkChg>
        <pc:inkChg chg="add del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77" creationId="{466E72BB-5734-42C9-84E1-6B3D89235B5D}"/>
          </ac:inkMkLst>
        </pc:inkChg>
        <pc:inkChg chg="add del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78" creationId="{BECA77DB-D63E-4E68-9B00-2B292CD7EBA5}"/>
          </ac:inkMkLst>
        </pc:inkChg>
        <pc:inkChg chg="add del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79" creationId="{6FAA18AA-95AF-4D76-A76C-115130BB14B7}"/>
          </ac:inkMkLst>
        </pc:inkChg>
        <pc:inkChg chg="add del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80" creationId="{DC0A7B50-20A3-4A2C-A07E-B5D793FBCE2F}"/>
          </ac:inkMkLst>
        </pc:inkChg>
        <pc:inkChg chg="add">
          <ac:chgData name="Viet Anh Nguyen" userId="b95f61ff061388d5" providerId="LiveId" clId="{FE185215-8376-45B7-9264-443EA7E08CC2}" dt="2022-02-11T06:26:00.495" v="631" actId="9405"/>
          <ac:inkMkLst>
            <pc:docMk/>
            <pc:sldMk cId="3949167677" sldId="321"/>
            <ac:inkMk id="81" creationId="{8416DA26-9A9D-4E63-BCD8-C51A620CC18B}"/>
          </ac:inkMkLst>
        </pc:inkChg>
        <pc:inkChg chg="add">
          <ac:chgData name="Viet Anh Nguyen" userId="b95f61ff061388d5" providerId="LiveId" clId="{FE185215-8376-45B7-9264-443EA7E08CC2}" dt="2022-02-11T06:26:00.684" v="632" actId="9405"/>
          <ac:inkMkLst>
            <pc:docMk/>
            <pc:sldMk cId="3949167677" sldId="321"/>
            <ac:inkMk id="82" creationId="{F197AFA4-9C90-4004-B7B0-5C0A3B2A374F}"/>
          </ac:inkMkLst>
        </pc:inkChg>
        <pc:inkChg chg="add">
          <ac:chgData name="Viet Anh Nguyen" userId="b95f61ff061388d5" providerId="LiveId" clId="{FE185215-8376-45B7-9264-443EA7E08CC2}" dt="2022-02-11T06:26:01.299" v="633"/>
          <ac:inkMkLst>
            <pc:docMk/>
            <pc:sldMk cId="3949167677" sldId="321"/>
            <ac:inkMk id="83" creationId="{45F8D0F6-1668-434F-A523-4D15B0FFFCC2}"/>
          </ac:inkMkLst>
        </pc:inkChg>
        <pc:inkChg chg="add">
          <ac:chgData name="Viet Anh Nguyen" userId="b95f61ff061388d5" providerId="LiveId" clId="{FE185215-8376-45B7-9264-443EA7E08CC2}" dt="2022-02-11T06:26:02.020" v="634" actId="9405"/>
          <ac:inkMkLst>
            <pc:docMk/>
            <pc:sldMk cId="3949167677" sldId="321"/>
            <ac:inkMk id="84" creationId="{F5D56384-E743-4B72-A085-2F9A2B8573C3}"/>
          </ac:inkMkLst>
        </pc:inkChg>
        <pc:inkChg chg="add del">
          <ac:chgData name="Viet Anh Nguyen" userId="b95f61ff061388d5" providerId="LiveId" clId="{FE185215-8376-45B7-9264-443EA7E08CC2}" dt="2022-02-11T06:26:10.037" v="639"/>
          <ac:inkMkLst>
            <pc:docMk/>
            <pc:sldMk cId="3949167677" sldId="321"/>
            <ac:inkMk id="85" creationId="{1CF76B30-C2F7-4AEA-A785-C1ECC63E3D26}"/>
          </ac:inkMkLst>
        </pc:inkChg>
        <pc:inkChg chg="add del">
          <ac:chgData name="Viet Anh Nguyen" userId="b95f61ff061388d5" providerId="LiveId" clId="{FE185215-8376-45B7-9264-443EA7E08CC2}" dt="2022-02-11T06:26:10.037" v="639"/>
          <ac:inkMkLst>
            <pc:docMk/>
            <pc:sldMk cId="3949167677" sldId="321"/>
            <ac:inkMk id="86" creationId="{0EFA5743-CF2C-4ABD-ADC7-7017794F22F8}"/>
          </ac:inkMkLst>
        </pc:inkChg>
        <pc:inkChg chg="add del">
          <ac:chgData name="Viet Anh Nguyen" userId="b95f61ff061388d5" providerId="LiveId" clId="{FE185215-8376-45B7-9264-443EA7E08CC2}" dt="2022-02-11T06:26:10.037" v="639"/>
          <ac:inkMkLst>
            <pc:docMk/>
            <pc:sldMk cId="3949167677" sldId="321"/>
            <ac:inkMk id="87" creationId="{B7C422BA-B395-490D-A47D-A02FEA3E7B8E}"/>
          </ac:inkMkLst>
        </pc:inkChg>
        <pc:inkChg chg="add del">
          <ac:chgData name="Viet Anh Nguyen" userId="b95f61ff061388d5" providerId="LiveId" clId="{FE185215-8376-45B7-9264-443EA7E08CC2}" dt="2022-02-11T06:26:10.037" v="639"/>
          <ac:inkMkLst>
            <pc:docMk/>
            <pc:sldMk cId="3949167677" sldId="321"/>
            <ac:inkMk id="88" creationId="{CB99BDFF-CD58-4328-B3C0-3A280EB7B277}"/>
          </ac:inkMkLst>
        </pc:inkChg>
        <pc:inkChg chg="add del">
          <ac:chgData name="Viet Anh Nguyen" userId="b95f61ff061388d5" providerId="LiveId" clId="{FE185215-8376-45B7-9264-443EA7E08CC2}" dt="2022-02-11T06:26:10.931" v="641"/>
          <ac:inkMkLst>
            <pc:docMk/>
            <pc:sldMk cId="3949167677" sldId="321"/>
            <ac:inkMk id="89" creationId="{CBC7E54F-81F4-4AB7-8F46-99EBA919B82F}"/>
          </ac:inkMkLst>
        </pc:inkChg>
        <pc:inkChg chg="add del">
          <ac:chgData name="Viet Anh Nguyen" userId="b95f61ff061388d5" providerId="LiveId" clId="{FE185215-8376-45B7-9264-443EA7E08CC2}" dt="2022-02-11T06:26:10.931" v="641"/>
          <ac:inkMkLst>
            <pc:docMk/>
            <pc:sldMk cId="3949167677" sldId="321"/>
            <ac:inkMk id="90" creationId="{C4D44264-F489-4483-9298-42D2768829A0}"/>
          </ac:inkMkLst>
        </pc:inkChg>
        <pc:inkChg chg="add del">
          <ac:chgData name="Viet Anh Nguyen" userId="b95f61ff061388d5" providerId="LiveId" clId="{FE185215-8376-45B7-9264-443EA7E08CC2}" dt="2022-02-11T06:26:12.269" v="643"/>
          <ac:inkMkLst>
            <pc:docMk/>
            <pc:sldMk cId="3949167677" sldId="321"/>
            <ac:inkMk id="91" creationId="{721D483B-3E35-457C-B88E-1D7FBD2CEA94}"/>
          </ac:inkMkLst>
        </pc:inkChg>
        <pc:inkChg chg="add del">
          <ac:chgData name="Viet Anh Nguyen" userId="b95f61ff061388d5" providerId="LiveId" clId="{FE185215-8376-45B7-9264-443EA7E08CC2}" dt="2022-02-11T06:26:12.269" v="643"/>
          <ac:inkMkLst>
            <pc:docMk/>
            <pc:sldMk cId="3949167677" sldId="321"/>
            <ac:inkMk id="92" creationId="{461AF206-671F-477E-AF46-BFAA74736EDD}"/>
          </ac:inkMkLst>
        </pc:inkChg>
        <pc:inkChg chg="add del">
          <ac:chgData name="Viet Anh Nguyen" userId="b95f61ff061388d5" providerId="LiveId" clId="{FE185215-8376-45B7-9264-443EA7E08CC2}" dt="2022-02-11T06:26:13.629" v="645"/>
          <ac:inkMkLst>
            <pc:docMk/>
            <pc:sldMk cId="3949167677" sldId="321"/>
            <ac:inkMk id="93" creationId="{4CA5B0B0-4C0C-4596-82B2-811839BBD994}"/>
          </ac:inkMkLst>
        </pc:inkChg>
        <pc:inkChg chg="add del">
          <ac:chgData name="Viet Anh Nguyen" userId="b95f61ff061388d5" providerId="LiveId" clId="{FE185215-8376-45B7-9264-443EA7E08CC2}" dt="2022-02-11T06:26:13.629" v="645"/>
          <ac:inkMkLst>
            <pc:docMk/>
            <pc:sldMk cId="3949167677" sldId="321"/>
            <ac:inkMk id="94" creationId="{12BEF594-7C15-4F73-A56A-0A54F23036C8}"/>
          </ac:inkMkLst>
        </pc:inkChg>
        <pc:inkChg chg="add del">
          <ac:chgData name="Viet Anh Nguyen" userId="b95f61ff061388d5" providerId="LiveId" clId="{FE185215-8376-45B7-9264-443EA7E08CC2}" dt="2022-02-11T06:26:14.519" v="647"/>
          <ac:inkMkLst>
            <pc:docMk/>
            <pc:sldMk cId="3949167677" sldId="321"/>
            <ac:inkMk id="95" creationId="{D89E5470-23B3-471A-A587-B0C4C6280516}"/>
          </ac:inkMkLst>
        </pc:inkChg>
        <pc:inkChg chg="add del">
          <ac:chgData name="Viet Anh Nguyen" userId="b95f61ff061388d5" providerId="LiveId" clId="{FE185215-8376-45B7-9264-443EA7E08CC2}" dt="2022-02-11T06:26:14.519" v="647"/>
          <ac:inkMkLst>
            <pc:docMk/>
            <pc:sldMk cId="3949167677" sldId="321"/>
            <ac:inkMk id="96" creationId="{BFA12CD4-1C15-487B-98CF-23791133C7C0}"/>
          </ac:inkMkLst>
        </pc:inkChg>
        <pc:inkChg chg="add del">
          <ac:chgData name="Viet Anh Nguyen" userId="b95f61ff061388d5" providerId="LiveId" clId="{FE185215-8376-45B7-9264-443EA7E08CC2}" dt="2022-02-11T06:26:15.554" v="649"/>
          <ac:inkMkLst>
            <pc:docMk/>
            <pc:sldMk cId="3949167677" sldId="321"/>
            <ac:inkMk id="97" creationId="{810395DB-87FF-47DD-B4B4-A7EF89136C1A}"/>
          </ac:inkMkLst>
        </pc:inkChg>
        <pc:inkChg chg="add del">
          <ac:chgData name="Viet Anh Nguyen" userId="b95f61ff061388d5" providerId="LiveId" clId="{FE185215-8376-45B7-9264-443EA7E08CC2}" dt="2022-02-11T06:26:15.554" v="649"/>
          <ac:inkMkLst>
            <pc:docMk/>
            <pc:sldMk cId="3949167677" sldId="321"/>
            <ac:inkMk id="98" creationId="{F95BE5BE-BE89-405A-B49C-192F0410C34D}"/>
          </ac:inkMkLst>
        </pc:inkChg>
        <pc:inkChg chg="add del">
          <ac:chgData name="Viet Anh Nguyen" userId="b95f61ff061388d5" providerId="LiveId" clId="{FE185215-8376-45B7-9264-443EA7E08CC2}" dt="2022-02-11T06:26:17.881" v="652"/>
          <ac:inkMkLst>
            <pc:docMk/>
            <pc:sldMk cId="3949167677" sldId="321"/>
            <ac:inkMk id="99" creationId="{09481836-A0E4-40DD-A062-00A5C83B2991}"/>
          </ac:inkMkLst>
        </pc:inkChg>
        <pc:inkChg chg="add del">
          <ac:chgData name="Viet Anh Nguyen" userId="b95f61ff061388d5" providerId="LiveId" clId="{FE185215-8376-45B7-9264-443EA7E08CC2}" dt="2022-02-11T06:26:17.881" v="652"/>
          <ac:inkMkLst>
            <pc:docMk/>
            <pc:sldMk cId="3949167677" sldId="321"/>
            <ac:inkMk id="100" creationId="{9BCCADE7-9969-4638-B0A2-DD5D2419CC46}"/>
          </ac:inkMkLst>
        </pc:inkChg>
        <pc:inkChg chg="add del">
          <ac:chgData name="Viet Anh Nguyen" userId="b95f61ff061388d5" providerId="LiveId" clId="{FE185215-8376-45B7-9264-443EA7E08CC2}" dt="2022-02-11T06:26:17.881" v="652"/>
          <ac:inkMkLst>
            <pc:docMk/>
            <pc:sldMk cId="3949167677" sldId="321"/>
            <ac:inkMk id="101" creationId="{9702FD10-4B17-41F3-8D19-C6F6B6ED9445}"/>
          </ac:inkMkLst>
        </pc:inkChg>
        <pc:inkChg chg="add">
          <ac:chgData name="Viet Anh Nguyen" userId="b95f61ff061388d5" providerId="LiveId" clId="{FE185215-8376-45B7-9264-443EA7E08CC2}" dt="2022-02-11T06:26:17.881" v="652"/>
          <ac:inkMkLst>
            <pc:docMk/>
            <pc:sldMk cId="3949167677" sldId="321"/>
            <ac:inkMk id="102" creationId="{61612C62-F1E8-446A-A084-0E54B625C5B5}"/>
          </ac:inkMkLst>
        </pc:inkChg>
        <pc:inkChg chg="add">
          <ac:chgData name="Viet Anh Nguyen" userId="b95f61ff061388d5" providerId="LiveId" clId="{FE185215-8376-45B7-9264-443EA7E08CC2}" dt="2022-02-11T06:26:19.677" v="653" actId="9405"/>
          <ac:inkMkLst>
            <pc:docMk/>
            <pc:sldMk cId="3949167677" sldId="321"/>
            <ac:inkMk id="103" creationId="{ACAF75D6-1682-46A1-B548-F933B902EF54}"/>
          </ac:inkMkLst>
        </pc:inkChg>
      </pc:sldChg>
      <pc:sldChg chg="addSp delSp new mod">
        <pc:chgData name="Viet Anh Nguyen" userId="b95f61ff061388d5" providerId="LiveId" clId="{FE185215-8376-45B7-9264-443EA7E08CC2}" dt="2022-02-11T06:27:49.786" v="734"/>
        <pc:sldMkLst>
          <pc:docMk/>
          <pc:sldMk cId="3336635548" sldId="322"/>
        </pc:sldMkLst>
        <pc:inkChg chg="add del">
          <ac:chgData name="Viet Anh Nguyen" userId="b95f61ff061388d5" providerId="LiveId" clId="{FE185215-8376-45B7-9264-443EA7E08CC2}" dt="2022-02-11T06:26:50.778" v="660"/>
          <ac:inkMkLst>
            <pc:docMk/>
            <pc:sldMk cId="3336635548" sldId="322"/>
            <ac:inkMk id="2" creationId="{BEDF1693-DBEA-4FD1-AE10-C8E4E4868ED1}"/>
          </ac:inkMkLst>
        </pc:inkChg>
        <pc:inkChg chg="add del">
          <ac:chgData name="Viet Anh Nguyen" userId="b95f61ff061388d5" providerId="LiveId" clId="{FE185215-8376-45B7-9264-443EA7E08CC2}" dt="2022-02-11T06:26:50.778" v="660"/>
          <ac:inkMkLst>
            <pc:docMk/>
            <pc:sldMk cId="3336635548" sldId="322"/>
            <ac:inkMk id="3" creationId="{7E5EA463-0233-4547-82AA-F94F32A376C1}"/>
          </ac:inkMkLst>
        </pc:inkChg>
        <pc:inkChg chg="add del">
          <ac:chgData name="Viet Anh Nguyen" userId="b95f61ff061388d5" providerId="LiveId" clId="{FE185215-8376-45B7-9264-443EA7E08CC2}" dt="2022-02-11T06:26:50.778" v="660"/>
          <ac:inkMkLst>
            <pc:docMk/>
            <pc:sldMk cId="3336635548" sldId="322"/>
            <ac:inkMk id="4" creationId="{AC59509A-62BB-4547-AA76-FA49E209177A}"/>
          </ac:inkMkLst>
        </pc:inkChg>
        <pc:inkChg chg="add del">
          <ac:chgData name="Viet Anh Nguyen" userId="b95f61ff061388d5" providerId="LiveId" clId="{FE185215-8376-45B7-9264-443EA7E08CC2}" dt="2022-02-11T06:26:50.778" v="660"/>
          <ac:inkMkLst>
            <pc:docMk/>
            <pc:sldMk cId="3336635548" sldId="322"/>
            <ac:inkMk id="5" creationId="{1D61B235-ACA5-455D-8EC5-6D1C4ACD01CC}"/>
          </ac:inkMkLst>
        </pc:inkChg>
        <pc:inkChg chg="add del">
          <ac:chgData name="Viet Anh Nguyen" userId="b95f61ff061388d5" providerId="LiveId" clId="{FE185215-8376-45B7-9264-443EA7E08CC2}" dt="2022-02-11T06:26:50.778" v="660"/>
          <ac:inkMkLst>
            <pc:docMk/>
            <pc:sldMk cId="3336635548" sldId="322"/>
            <ac:inkMk id="6" creationId="{7C7ECCB2-430D-41BF-88C9-87A278F8A066}"/>
          </ac:inkMkLst>
        </pc:inkChg>
        <pc:inkChg chg="add">
          <ac:chgData name="Viet Anh Nguyen" userId="b95f61ff061388d5" providerId="LiveId" clId="{FE185215-8376-45B7-9264-443EA7E08CC2}" dt="2022-02-11T06:26:50.778" v="660"/>
          <ac:inkMkLst>
            <pc:docMk/>
            <pc:sldMk cId="3336635548" sldId="322"/>
            <ac:inkMk id="7" creationId="{4AC5A35A-F5BC-49FC-8928-DE759B8BF210}"/>
          </ac:inkMkLst>
        </pc:inkChg>
        <pc:inkChg chg="add del">
          <ac:chgData name="Viet Anh Nguyen" userId="b95f61ff061388d5" providerId="LiveId" clId="{FE185215-8376-45B7-9264-443EA7E08CC2}" dt="2022-02-11T06:26:51.800" v="663"/>
          <ac:inkMkLst>
            <pc:docMk/>
            <pc:sldMk cId="3336635548" sldId="322"/>
            <ac:inkMk id="8" creationId="{041F77C6-2479-4223-83A8-DBDDDE99BE61}"/>
          </ac:inkMkLst>
        </pc:inkChg>
        <pc:inkChg chg="add del">
          <ac:chgData name="Viet Anh Nguyen" userId="b95f61ff061388d5" providerId="LiveId" clId="{FE185215-8376-45B7-9264-443EA7E08CC2}" dt="2022-02-11T06:26:51.800" v="663"/>
          <ac:inkMkLst>
            <pc:docMk/>
            <pc:sldMk cId="3336635548" sldId="322"/>
            <ac:inkMk id="9" creationId="{EB3FBCE4-EC8A-4289-B310-829C0F19152E}"/>
          </ac:inkMkLst>
        </pc:inkChg>
        <pc:inkChg chg="add">
          <ac:chgData name="Viet Anh Nguyen" userId="b95f61ff061388d5" providerId="LiveId" clId="{FE185215-8376-45B7-9264-443EA7E08CC2}" dt="2022-02-11T06:26:51.800" v="663"/>
          <ac:inkMkLst>
            <pc:docMk/>
            <pc:sldMk cId="3336635548" sldId="322"/>
            <ac:inkMk id="10" creationId="{5A7FE438-C51C-4EF6-8DF0-1C66F81DB642}"/>
          </ac:inkMkLst>
        </pc:inkChg>
        <pc:inkChg chg="add del">
          <ac:chgData name="Viet Anh Nguyen" userId="b95f61ff061388d5" providerId="LiveId" clId="{FE185215-8376-45B7-9264-443EA7E08CC2}" dt="2022-02-11T06:26:57.646" v="669"/>
          <ac:inkMkLst>
            <pc:docMk/>
            <pc:sldMk cId="3336635548" sldId="322"/>
            <ac:inkMk id="11" creationId="{88F861CE-62F2-4B9E-B10C-8B53EE020C47}"/>
          </ac:inkMkLst>
        </pc:inkChg>
        <pc:inkChg chg="add del">
          <ac:chgData name="Viet Anh Nguyen" userId="b95f61ff061388d5" providerId="LiveId" clId="{FE185215-8376-45B7-9264-443EA7E08CC2}" dt="2022-02-11T06:26:57.646" v="669"/>
          <ac:inkMkLst>
            <pc:docMk/>
            <pc:sldMk cId="3336635548" sldId="322"/>
            <ac:inkMk id="12" creationId="{D786E29A-DEF9-4B0E-9DD5-1534298910C3}"/>
          </ac:inkMkLst>
        </pc:inkChg>
        <pc:inkChg chg="add del">
          <ac:chgData name="Viet Anh Nguyen" userId="b95f61ff061388d5" providerId="LiveId" clId="{FE185215-8376-45B7-9264-443EA7E08CC2}" dt="2022-02-11T06:26:57.646" v="669"/>
          <ac:inkMkLst>
            <pc:docMk/>
            <pc:sldMk cId="3336635548" sldId="322"/>
            <ac:inkMk id="13" creationId="{1F7DF00A-A8F0-44B7-8970-F84E570A6C77}"/>
          </ac:inkMkLst>
        </pc:inkChg>
        <pc:inkChg chg="add del">
          <ac:chgData name="Viet Anh Nguyen" userId="b95f61ff061388d5" providerId="LiveId" clId="{FE185215-8376-45B7-9264-443EA7E08CC2}" dt="2022-02-11T06:26:57.646" v="669"/>
          <ac:inkMkLst>
            <pc:docMk/>
            <pc:sldMk cId="3336635548" sldId="322"/>
            <ac:inkMk id="14" creationId="{A5DE6040-FFC6-453F-91B9-CBC6E103F1A4}"/>
          </ac:inkMkLst>
        </pc:inkChg>
        <pc:inkChg chg="add del">
          <ac:chgData name="Viet Anh Nguyen" userId="b95f61ff061388d5" providerId="LiveId" clId="{FE185215-8376-45B7-9264-443EA7E08CC2}" dt="2022-02-11T06:26:57.646" v="669"/>
          <ac:inkMkLst>
            <pc:docMk/>
            <pc:sldMk cId="3336635548" sldId="322"/>
            <ac:inkMk id="15" creationId="{427E5409-30EB-4C1B-B577-1E5B314747D5}"/>
          </ac:inkMkLst>
        </pc:inkChg>
        <pc:inkChg chg="add del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16" creationId="{4854CD90-DD4D-4858-9D37-272223CF52CF}"/>
          </ac:inkMkLst>
        </pc:inkChg>
        <pc:inkChg chg="add del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17" creationId="{C63B6B33-308B-4BDC-BA4D-9A4557B0CDBC}"/>
          </ac:inkMkLst>
        </pc:inkChg>
        <pc:inkChg chg="add del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18" creationId="{AD86E0B8-C2BE-417A-9B7C-2FE5C94FBDB2}"/>
          </ac:inkMkLst>
        </pc:inkChg>
        <pc:inkChg chg="add del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19" creationId="{D34F78E3-FBF9-4EDF-A63F-6CE8EF8DFF1C}"/>
          </ac:inkMkLst>
        </pc:inkChg>
        <pc:inkChg chg="add del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20" creationId="{D2F6CA40-3ADC-42F0-9539-BCC2D7C9D900}"/>
          </ac:inkMkLst>
        </pc:inkChg>
        <pc:inkChg chg="add del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21" creationId="{2E12A386-2B0D-4D71-94B1-7377464CEDA5}"/>
          </ac:inkMkLst>
        </pc:inkChg>
        <pc:inkChg chg="add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22" creationId="{05C5E612-E864-4312-A6BB-7DBA6D5C05B3}"/>
          </ac:inkMkLst>
        </pc:inkChg>
        <pc:inkChg chg="add">
          <ac:chgData name="Viet Anh Nguyen" userId="b95f61ff061388d5" providerId="LiveId" clId="{FE185215-8376-45B7-9264-443EA7E08CC2}" dt="2022-02-11T06:27:01.204" v="675"/>
          <ac:inkMkLst>
            <pc:docMk/>
            <pc:sldMk cId="3336635548" sldId="322"/>
            <ac:inkMk id="23" creationId="{EC53865E-86F3-4AC4-90DF-5AF6F55B9856}"/>
          </ac:inkMkLst>
        </pc:inkChg>
        <pc:inkChg chg="add del">
          <ac:chgData name="Viet Anh Nguyen" userId="b95f61ff061388d5" providerId="LiveId" clId="{FE185215-8376-45B7-9264-443EA7E08CC2}" dt="2022-02-11T06:27:09.864" v="682"/>
          <ac:inkMkLst>
            <pc:docMk/>
            <pc:sldMk cId="3336635548" sldId="322"/>
            <ac:inkMk id="24" creationId="{8851C830-FD0D-4C03-B17C-B3480382EAE5}"/>
          </ac:inkMkLst>
        </pc:inkChg>
        <pc:inkChg chg="add del">
          <ac:chgData name="Viet Anh Nguyen" userId="b95f61ff061388d5" providerId="LiveId" clId="{FE185215-8376-45B7-9264-443EA7E08CC2}" dt="2022-02-11T06:27:09.864" v="682"/>
          <ac:inkMkLst>
            <pc:docMk/>
            <pc:sldMk cId="3336635548" sldId="322"/>
            <ac:inkMk id="25" creationId="{EE1DB3C1-BE1B-460C-9C67-9E382C597B4F}"/>
          </ac:inkMkLst>
        </pc:inkChg>
        <pc:inkChg chg="add del">
          <ac:chgData name="Viet Anh Nguyen" userId="b95f61ff061388d5" providerId="LiveId" clId="{FE185215-8376-45B7-9264-443EA7E08CC2}" dt="2022-02-11T06:27:09.864" v="682"/>
          <ac:inkMkLst>
            <pc:docMk/>
            <pc:sldMk cId="3336635548" sldId="322"/>
            <ac:inkMk id="26" creationId="{63A47887-0A74-4682-BBED-3CD6EEA33A21}"/>
          </ac:inkMkLst>
        </pc:inkChg>
        <pc:inkChg chg="add del">
          <ac:chgData name="Viet Anh Nguyen" userId="b95f61ff061388d5" providerId="LiveId" clId="{FE185215-8376-45B7-9264-443EA7E08CC2}" dt="2022-02-11T06:27:09.864" v="682"/>
          <ac:inkMkLst>
            <pc:docMk/>
            <pc:sldMk cId="3336635548" sldId="322"/>
            <ac:inkMk id="27" creationId="{FECD14FF-B624-4ED1-A1D3-3A515640D7FC}"/>
          </ac:inkMkLst>
        </pc:inkChg>
        <pc:inkChg chg="add del">
          <ac:chgData name="Viet Anh Nguyen" userId="b95f61ff061388d5" providerId="LiveId" clId="{FE185215-8376-45B7-9264-443EA7E08CC2}" dt="2022-02-11T06:27:09.864" v="682"/>
          <ac:inkMkLst>
            <pc:docMk/>
            <pc:sldMk cId="3336635548" sldId="322"/>
            <ac:inkMk id="28" creationId="{E2046A7E-DB70-4959-8C68-FA314E5CD72F}"/>
          </ac:inkMkLst>
        </pc:inkChg>
        <pc:inkChg chg="add">
          <ac:chgData name="Viet Anh Nguyen" userId="b95f61ff061388d5" providerId="LiveId" clId="{FE185215-8376-45B7-9264-443EA7E08CC2}" dt="2022-02-11T06:27:09.225" v="681" actId="9405"/>
          <ac:inkMkLst>
            <pc:docMk/>
            <pc:sldMk cId="3336635548" sldId="322"/>
            <ac:inkMk id="29" creationId="{6777C499-629C-404E-8A93-B571DD9EB58D}"/>
          </ac:inkMkLst>
        </pc:inkChg>
        <pc:inkChg chg="add">
          <ac:chgData name="Viet Anh Nguyen" userId="b95f61ff061388d5" providerId="LiveId" clId="{FE185215-8376-45B7-9264-443EA7E08CC2}" dt="2022-02-11T06:27:09.864" v="682"/>
          <ac:inkMkLst>
            <pc:docMk/>
            <pc:sldMk cId="3336635548" sldId="322"/>
            <ac:inkMk id="30" creationId="{420B1224-F6AF-4EBF-ADE9-0869AF027236}"/>
          </ac:inkMkLst>
        </pc:inkChg>
        <pc:inkChg chg="add del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1" creationId="{E7CC9F1A-42A1-43A3-A043-62F1955780AE}"/>
          </ac:inkMkLst>
        </pc:inkChg>
        <pc:inkChg chg="add del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2" creationId="{F72E0E84-CBE9-4F2D-9EF6-67D46E0B7C07}"/>
          </ac:inkMkLst>
        </pc:inkChg>
        <pc:inkChg chg="add del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3" creationId="{AB8B9071-EB47-4DB6-A0DC-BFDEE4D1A181}"/>
          </ac:inkMkLst>
        </pc:inkChg>
        <pc:inkChg chg="add del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4" creationId="{25BF1454-A872-40DD-BAFF-0D54AE1B29A2}"/>
          </ac:inkMkLst>
        </pc:inkChg>
        <pc:inkChg chg="add del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5" creationId="{A5738310-E43E-4788-B668-0F860AF64220}"/>
          </ac:inkMkLst>
        </pc:inkChg>
        <pc:inkChg chg="add del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6" creationId="{EE3C757D-FE12-47F0-A2FB-36BD2EBA1B74}"/>
          </ac:inkMkLst>
        </pc:inkChg>
        <pc:inkChg chg="add">
          <ac:chgData name="Viet Anh Nguyen" userId="b95f61ff061388d5" providerId="LiveId" clId="{FE185215-8376-45B7-9264-443EA7E08CC2}" dt="2022-02-11T06:27:12.188" v="689"/>
          <ac:inkMkLst>
            <pc:docMk/>
            <pc:sldMk cId="3336635548" sldId="322"/>
            <ac:inkMk id="37" creationId="{1EE0EA9C-76DB-4E81-BCDA-85ABBADC5222}"/>
          </ac:inkMkLst>
        </pc:inkChg>
        <pc:inkChg chg="add del">
          <ac:chgData name="Viet Anh Nguyen" userId="b95f61ff061388d5" providerId="LiveId" clId="{FE185215-8376-45B7-9264-443EA7E08CC2}" dt="2022-02-11T06:27:15.750" v="692"/>
          <ac:inkMkLst>
            <pc:docMk/>
            <pc:sldMk cId="3336635548" sldId="322"/>
            <ac:inkMk id="38" creationId="{651189BF-1473-4CE4-A277-DC7B7C80B697}"/>
          </ac:inkMkLst>
        </pc:inkChg>
        <pc:inkChg chg="add del">
          <ac:chgData name="Viet Anh Nguyen" userId="b95f61ff061388d5" providerId="LiveId" clId="{FE185215-8376-45B7-9264-443EA7E08CC2}" dt="2022-02-11T06:27:15.750" v="692"/>
          <ac:inkMkLst>
            <pc:docMk/>
            <pc:sldMk cId="3336635548" sldId="322"/>
            <ac:inkMk id="39" creationId="{4C706E0D-05DA-4F1D-A939-FF616D36D4C5}"/>
          </ac:inkMkLst>
        </pc:inkChg>
        <pc:inkChg chg="add">
          <ac:chgData name="Viet Anh Nguyen" userId="b95f61ff061388d5" providerId="LiveId" clId="{FE185215-8376-45B7-9264-443EA7E08CC2}" dt="2022-02-11T06:27:15.750" v="692"/>
          <ac:inkMkLst>
            <pc:docMk/>
            <pc:sldMk cId="3336635548" sldId="322"/>
            <ac:inkMk id="40" creationId="{1B463A8F-39AC-49F3-BF8F-1523AD23AFEA}"/>
          </ac:inkMkLst>
        </pc:inkChg>
        <pc:inkChg chg="add del">
          <ac:chgData name="Viet Anh Nguyen" userId="b95f61ff061388d5" providerId="LiveId" clId="{FE185215-8376-45B7-9264-443EA7E08CC2}" dt="2022-02-11T06:27:17.721" v="695"/>
          <ac:inkMkLst>
            <pc:docMk/>
            <pc:sldMk cId="3336635548" sldId="322"/>
            <ac:inkMk id="41" creationId="{DAF538A5-406F-4916-85DA-D492951D91EA}"/>
          </ac:inkMkLst>
        </pc:inkChg>
        <pc:inkChg chg="add del">
          <ac:chgData name="Viet Anh Nguyen" userId="b95f61ff061388d5" providerId="LiveId" clId="{FE185215-8376-45B7-9264-443EA7E08CC2}" dt="2022-02-11T06:27:17.721" v="695"/>
          <ac:inkMkLst>
            <pc:docMk/>
            <pc:sldMk cId="3336635548" sldId="322"/>
            <ac:inkMk id="42" creationId="{A4BF07DD-C330-49B4-81F8-D517C992DBE0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3" creationId="{FA30B412-3148-4A74-B0E1-D49665635365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4" creationId="{2E10605D-11EB-466F-9E76-58CBFCF34455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5" creationId="{8845250A-1631-4DC4-9FC8-830287D9D14F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6" creationId="{BCB3883E-4D78-4AF5-9563-E8FF34736BAE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7" creationId="{45E39BED-B13C-48A4-AA04-224C1212CA8D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8" creationId="{5437C127-D3F9-4A8F-B7E4-2D7F23AE1390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49" creationId="{F827EFF5-25FC-4758-B456-D33D35CBCCEC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0" creationId="{2D95EA49-3B50-4F14-95ED-9D427A45A386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1" creationId="{4EAE8D48-06ED-45C1-9489-D0BCF231032F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2" creationId="{3EEDA7F8-0DB8-4D49-9230-A23251E30D33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3" creationId="{CBC78573-8D8D-4940-9EDA-B28C59FFB3B0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4" creationId="{C70DC0F7-475F-481F-8C35-2EF9FAC27DEF}"/>
          </ac:inkMkLst>
        </pc:inkChg>
        <pc:inkChg chg="add del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5" creationId="{CF4859A7-88DF-4253-9EF2-D40D59A00B19}"/>
          </ac:inkMkLst>
        </pc:inkChg>
        <pc:inkChg chg="add">
          <ac:chgData name="Viet Anh Nguyen" userId="b95f61ff061388d5" providerId="LiveId" clId="{FE185215-8376-45B7-9264-443EA7E08CC2}" dt="2022-02-11T06:27:22.882" v="708"/>
          <ac:inkMkLst>
            <pc:docMk/>
            <pc:sldMk cId="3336635548" sldId="322"/>
            <ac:inkMk id="56" creationId="{59A42AA7-D334-458F-9334-287054EDD41B}"/>
          </ac:inkMkLst>
        </pc:inkChg>
        <pc:inkChg chg="add del">
          <ac:chgData name="Viet Anh Nguyen" userId="b95f61ff061388d5" providerId="LiveId" clId="{FE185215-8376-45B7-9264-443EA7E08CC2}" dt="2022-02-11T06:27:24.592" v="711"/>
          <ac:inkMkLst>
            <pc:docMk/>
            <pc:sldMk cId="3336635548" sldId="322"/>
            <ac:inkMk id="57" creationId="{3940F37B-D0F8-4C79-B70F-85043B808652}"/>
          </ac:inkMkLst>
        </pc:inkChg>
        <pc:inkChg chg="add del">
          <ac:chgData name="Viet Anh Nguyen" userId="b95f61ff061388d5" providerId="LiveId" clId="{FE185215-8376-45B7-9264-443EA7E08CC2}" dt="2022-02-11T06:27:24.592" v="711"/>
          <ac:inkMkLst>
            <pc:docMk/>
            <pc:sldMk cId="3336635548" sldId="322"/>
            <ac:inkMk id="58" creationId="{769B76EA-0010-4C0D-8712-AE087F5CCA2E}"/>
          </ac:inkMkLst>
        </pc:inkChg>
        <pc:inkChg chg="add">
          <ac:chgData name="Viet Anh Nguyen" userId="b95f61ff061388d5" providerId="LiveId" clId="{FE185215-8376-45B7-9264-443EA7E08CC2}" dt="2022-02-11T06:27:24.592" v="711"/>
          <ac:inkMkLst>
            <pc:docMk/>
            <pc:sldMk cId="3336635548" sldId="322"/>
            <ac:inkMk id="59" creationId="{6CC7C451-CBE7-4707-91BB-A75AE58DAC61}"/>
          </ac:inkMkLst>
        </pc:inkChg>
        <pc:inkChg chg="add del">
          <ac:chgData name="Viet Anh Nguyen" userId="b95f61ff061388d5" providerId="LiveId" clId="{FE185215-8376-45B7-9264-443EA7E08CC2}" dt="2022-02-11T06:27:29.829" v="716"/>
          <ac:inkMkLst>
            <pc:docMk/>
            <pc:sldMk cId="3336635548" sldId="322"/>
            <ac:inkMk id="60" creationId="{376E3E7B-9248-4A5B-AA04-79442E8CAA28}"/>
          </ac:inkMkLst>
        </pc:inkChg>
        <pc:inkChg chg="add del">
          <ac:chgData name="Viet Anh Nguyen" userId="b95f61ff061388d5" providerId="LiveId" clId="{FE185215-8376-45B7-9264-443EA7E08CC2}" dt="2022-02-11T06:27:29.829" v="716"/>
          <ac:inkMkLst>
            <pc:docMk/>
            <pc:sldMk cId="3336635548" sldId="322"/>
            <ac:inkMk id="61" creationId="{18940D78-1951-4C79-8651-450501104F45}"/>
          </ac:inkMkLst>
        </pc:inkChg>
        <pc:inkChg chg="add del">
          <ac:chgData name="Viet Anh Nguyen" userId="b95f61ff061388d5" providerId="LiveId" clId="{FE185215-8376-45B7-9264-443EA7E08CC2}" dt="2022-02-11T06:27:29.829" v="716"/>
          <ac:inkMkLst>
            <pc:docMk/>
            <pc:sldMk cId="3336635548" sldId="322"/>
            <ac:inkMk id="62" creationId="{AFF1263E-02CA-4088-9DB0-F7630E90BC9F}"/>
          </ac:inkMkLst>
        </pc:inkChg>
        <pc:inkChg chg="add del">
          <ac:chgData name="Viet Anh Nguyen" userId="b95f61ff061388d5" providerId="LiveId" clId="{FE185215-8376-45B7-9264-443EA7E08CC2}" dt="2022-02-11T06:27:29.829" v="716"/>
          <ac:inkMkLst>
            <pc:docMk/>
            <pc:sldMk cId="3336635548" sldId="322"/>
            <ac:inkMk id="63" creationId="{10539883-1FF6-4CE0-96A5-CF5B7CADB6AD}"/>
          </ac:inkMkLst>
        </pc:inkChg>
        <pc:inkChg chg="add del">
          <ac:chgData name="Viet Anh Nguyen" userId="b95f61ff061388d5" providerId="LiveId" clId="{FE185215-8376-45B7-9264-443EA7E08CC2}" dt="2022-02-11T06:27:30.834" v="718"/>
          <ac:inkMkLst>
            <pc:docMk/>
            <pc:sldMk cId="3336635548" sldId="322"/>
            <ac:inkMk id="64" creationId="{2EF75CF4-DFD4-448C-B6A5-BAB5074A9C8A}"/>
          </ac:inkMkLst>
        </pc:inkChg>
        <pc:inkChg chg="add del">
          <ac:chgData name="Viet Anh Nguyen" userId="b95f61ff061388d5" providerId="LiveId" clId="{FE185215-8376-45B7-9264-443EA7E08CC2}" dt="2022-02-11T06:27:30.834" v="718"/>
          <ac:inkMkLst>
            <pc:docMk/>
            <pc:sldMk cId="3336635548" sldId="322"/>
            <ac:inkMk id="65" creationId="{9BF8AED5-7DE8-4137-9D15-165EF57A4B8B}"/>
          </ac:inkMkLst>
        </pc:inkChg>
        <pc:inkChg chg="add">
          <ac:chgData name="Viet Anh Nguyen" userId="b95f61ff061388d5" providerId="LiveId" clId="{FE185215-8376-45B7-9264-443EA7E08CC2}" dt="2022-02-11T06:27:30.834" v="718"/>
          <ac:inkMkLst>
            <pc:docMk/>
            <pc:sldMk cId="3336635548" sldId="322"/>
            <ac:inkMk id="66" creationId="{3E2D7394-39BD-425A-8114-87C03AE51760}"/>
          </ac:inkMkLst>
        </pc:inkChg>
        <pc:inkChg chg="add">
          <ac:chgData name="Viet Anh Nguyen" userId="b95f61ff061388d5" providerId="LiveId" clId="{FE185215-8376-45B7-9264-443EA7E08CC2}" dt="2022-02-11T06:27:33.057" v="719" actId="9405"/>
          <ac:inkMkLst>
            <pc:docMk/>
            <pc:sldMk cId="3336635548" sldId="322"/>
            <ac:inkMk id="67" creationId="{C3461029-7522-4FB0-B918-1721D443CD73}"/>
          </ac:inkMkLst>
        </pc:inkChg>
        <pc:inkChg chg="add del">
          <ac:chgData name="Viet Anh Nguyen" userId="b95f61ff061388d5" providerId="LiveId" clId="{FE185215-8376-45B7-9264-443EA7E08CC2}" dt="2022-02-11T06:27:35.679" v="725"/>
          <ac:inkMkLst>
            <pc:docMk/>
            <pc:sldMk cId="3336635548" sldId="322"/>
            <ac:inkMk id="68" creationId="{080A7667-E25A-4AA9-824C-8820C937E96B}"/>
          </ac:inkMkLst>
        </pc:inkChg>
        <pc:inkChg chg="add del">
          <ac:chgData name="Viet Anh Nguyen" userId="b95f61ff061388d5" providerId="LiveId" clId="{FE185215-8376-45B7-9264-443EA7E08CC2}" dt="2022-02-11T06:27:35.679" v="725"/>
          <ac:inkMkLst>
            <pc:docMk/>
            <pc:sldMk cId="3336635548" sldId="322"/>
            <ac:inkMk id="69" creationId="{A7519623-9E0C-4453-B7B0-285D4F881C72}"/>
          </ac:inkMkLst>
        </pc:inkChg>
        <pc:inkChg chg="add del">
          <ac:chgData name="Viet Anh Nguyen" userId="b95f61ff061388d5" providerId="LiveId" clId="{FE185215-8376-45B7-9264-443EA7E08CC2}" dt="2022-02-11T06:27:35.679" v="725"/>
          <ac:inkMkLst>
            <pc:docMk/>
            <pc:sldMk cId="3336635548" sldId="322"/>
            <ac:inkMk id="70" creationId="{A10E07BE-DD3E-4B18-9BC3-8B7EFDC46CC2}"/>
          </ac:inkMkLst>
        </pc:inkChg>
        <pc:inkChg chg="add del">
          <ac:chgData name="Viet Anh Nguyen" userId="b95f61ff061388d5" providerId="LiveId" clId="{FE185215-8376-45B7-9264-443EA7E08CC2}" dt="2022-02-11T06:27:35.679" v="725"/>
          <ac:inkMkLst>
            <pc:docMk/>
            <pc:sldMk cId="3336635548" sldId="322"/>
            <ac:inkMk id="71" creationId="{DD814DA0-22F4-46FC-A74C-B59DB168725F}"/>
          </ac:inkMkLst>
        </pc:inkChg>
        <pc:inkChg chg="add del">
          <ac:chgData name="Viet Anh Nguyen" userId="b95f61ff061388d5" providerId="LiveId" clId="{FE185215-8376-45B7-9264-443EA7E08CC2}" dt="2022-02-11T06:27:35.679" v="725"/>
          <ac:inkMkLst>
            <pc:docMk/>
            <pc:sldMk cId="3336635548" sldId="322"/>
            <ac:inkMk id="72" creationId="{ECE2763B-E007-4D18-928C-8745E8C31CF8}"/>
          </ac:inkMkLst>
        </pc:inkChg>
        <pc:inkChg chg="add">
          <ac:chgData name="Viet Anh Nguyen" userId="b95f61ff061388d5" providerId="LiveId" clId="{FE185215-8376-45B7-9264-443EA7E08CC2}" dt="2022-02-11T06:27:35.679" v="725"/>
          <ac:inkMkLst>
            <pc:docMk/>
            <pc:sldMk cId="3336635548" sldId="322"/>
            <ac:inkMk id="73" creationId="{F871EAEE-B621-4958-B5F0-0E7AC8229F6E}"/>
          </ac:inkMkLst>
        </pc:inkChg>
        <pc:inkChg chg="add">
          <ac:chgData name="Viet Anh Nguyen" userId="b95f61ff061388d5" providerId="LiveId" clId="{FE185215-8376-45B7-9264-443EA7E08CC2}" dt="2022-02-11T06:27:35.931" v="726" actId="9405"/>
          <ac:inkMkLst>
            <pc:docMk/>
            <pc:sldMk cId="3336635548" sldId="322"/>
            <ac:inkMk id="74" creationId="{851F9C06-7DEB-4BBF-AA3C-CC9F16A2CE6E}"/>
          </ac:inkMkLst>
        </pc:inkChg>
        <pc:inkChg chg="add del">
          <ac:chgData name="Viet Anh Nguyen" userId="b95f61ff061388d5" providerId="LiveId" clId="{FE185215-8376-45B7-9264-443EA7E08CC2}" dt="2022-02-11T06:27:41.049" v="729"/>
          <ac:inkMkLst>
            <pc:docMk/>
            <pc:sldMk cId="3336635548" sldId="322"/>
            <ac:inkMk id="75" creationId="{DC8A365A-7BE6-4D19-BB45-518128AAB718}"/>
          </ac:inkMkLst>
        </pc:inkChg>
        <pc:inkChg chg="add del">
          <ac:chgData name="Viet Anh Nguyen" userId="b95f61ff061388d5" providerId="LiveId" clId="{FE185215-8376-45B7-9264-443EA7E08CC2}" dt="2022-02-11T06:27:41.049" v="729"/>
          <ac:inkMkLst>
            <pc:docMk/>
            <pc:sldMk cId="3336635548" sldId="322"/>
            <ac:inkMk id="76" creationId="{05CF7632-D6F8-4987-AA13-5A284A3F079D}"/>
          </ac:inkMkLst>
        </pc:inkChg>
        <pc:inkChg chg="add">
          <ac:chgData name="Viet Anh Nguyen" userId="b95f61ff061388d5" providerId="LiveId" clId="{FE185215-8376-45B7-9264-443EA7E08CC2}" dt="2022-02-11T06:27:41.049" v="729"/>
          <ac:inkMkLst>
            <pc:docMk/>
            <pc:sldMk cId="3336635548" sldId="322"/>
            <ac:inkMk id="77" creationId="{E44FFD6B-10B3-4642-B3F6-9A57D2B59D4B}"/>
          </ac:inkMkLst>
        </pc:inkChg>
        <pc:inkChg chg="add del">
          <ac:chgData name="Viet Anh Nguyen" userId="b95f61ff061388d5" providerId="LiveId" clId="{FE185215-8376-45B7-9264-443EA7E08CC2}" dt="2022-02-11T06:27:48.852" v="732"/>
          <ac:inkMkLst>
            <pc:docMk/>
            <pc:sldMk cId="3336635548" sldId="322"/>
            <ac:inkMk id="78" creationId="{867B774F-AF9B-4F4C-AC1D-0FE40AE8379D}"/>
          </ac:inkMkLst>
        </pc:inkChg>
        <pc:inkChg chg="add del">
          <ac:chgData name="Viet Anh Nguyen" userId="b95f61ff061388d5" providerId="LiveId" clId="{FE185215-8376-45B7-9264-443EA7E08CC2}" dt="2022-02-11T06:27:48.852" v="732"/>
          <ac:inkMkLst>
            <pc:docMk/>
            <pc:sldMk cId="3336635548" sldId="322"/>
            <ac:inkMk id="79" creationId="{8829A680-9217-4964-8D7F-0FAEBD98AA32}"/>
          </ac:inkMkLst>
        </pc:inkChg>
        <pc:inkChg chg="add del">
          <ac:chgData name="Viet Anh Nguyen" userId="b95f61ff061388d5" providerId="LiveId" clId="{FE185215-8376-45B7-9264-443EA7E08CC2}" dt="2022-02-11T06:27:49.786" v="734"/>
          <ac:inkMkLst>
            <pc:docMk/>
            <pc:sldMk cId="3336635548" sldId="322"/>
            <ac:inkMk id="80" creationId="{6B4A9DBC-FB3F-4D09-BF4D-40B957C798BF}"/>
          </ac:inkMkLst>
        </pc:inkChg>
        <pc:inkChg chg="add del">
          <ac:chgData name="Viet Anh Nguyen" userId="b95f61ff061388d5" providerId="LiveId" clId="{FE185215-8376-45B7-9264-443EA7E08CC2}" dt="2022-02-11T06:27:49.786" v="734"/>
          <ac:inkMkLst>
            <pc:docMk/>
            <pc:sldMk cId="3336635548" sldId="322"/>
            <ac:inkMk id="81" creationId="{F1599825-A6D4-4DCF-B4FB-BC60E977D1F5}"/>
          </ac:inkMkLst>
        </pc:inkChg>
        <pc:inkChg chg="add">
          <ac:chgData name="Viet Anh Nguyen" userId="b95f61ff061388d5" providerId="LiveId" clId="{FE185215-8376-45B7-9264-443EA7E08CC2}" dt="2022-02-11T06:27:49.786" v="734"/>
          <ac:inkMkLst>
            <pc:docMk/>
            <pc:sldMk cId="3336635548" sldId="322"/>
            <ac:inkMk id="82" creationId="{B79976D4-8E19-4548-9016-1F7914D4AEA7}"/>
          </ac:inkMkLst>
        </pc:inkChg>
      </pc:sldChg>
      <pc:sldChg chg="addSp delSp new mod">
        <pc:chgData name="Viet Anh Nguyen" userId="b95f61ff061388d5" providerId="LiveId" clId="{FE185215-8376-45B7-9264-443EA7E08CC2}" dt="2022-02-11T06:29:54.235" v="834" actId="9405"/>
        <pc:sldMkLst>
          <pc:docMk/>
          <pc:sldMk cId="3699467350" sldId="323"/>
        </pc:sldMkLst>
        <pc:inkChg chg="add del">
          <ac:chgData name="Viet Anh Nguyen" userId="b95f61ff061388d5" providerId="LiveId" clId="{FE185215-8376-45B7-9264-443EA7E08CC2}" dt="2022-02-11T06:28:37.651" v="741"/>
          <ac:inkMkLst>
            <pc:docMk/>
            <pc:sldMk cId="3699467350" sldId="323"/>
            <ac:inkMk id="2" creationId="{FDB860F0-8705-4B0E-ADAC-D80C2A446F96}"/>
          </ac:inkMkLst>
        </pc:inkChg>
        <pc:inkChg chg="add del">
          <ac:chgData name="Viet Anh Nguyen" userId="b95f61ff061388d5" providerId="LiveId" clId="{FE185215-8376-45B7-9264-443EA7E08CC2}" dt="2022-02-11T06:28:37.651" v="741"/>
          <ac:inkMkLst>
            <pc:docMk/>
            <pc:sldMk cId="3699467350" sldId="323"/>
            <ac:inkMk id="3" creationId="{7AB9F3D1-FC02-4480-9813-DF56216BCF5A}"/>
          </ac:inkMkLst>
        </pc:inkChg>
        <pc:inkChg chg="add">
          <ac:chgData name="Viet Anh Nguyen" userId="b95f61ff061388d5" providerId="LiveId" clId="{FE185215-8376-45B7-9264-443EA7E08CC2}" dt="2022-02-11T06:28:36.776" v="738" actId="9405"/>
          <ac:inkMkLst>
            <pc:docMk/>
            <pc:sldMk cId="3699467350" sldId="323"/>
            <ac:inkMk id="4" creationId="{F19D4851-E405-43D8-80BA-B42B0929F9AB}"/>
          </ac:inkMkLst>
        </pc:inkChg>
        <pc:inkChg chg="add del">
          <ac:chgData name="Viet Anh Nguyen" userId="b95f61ff061388d5" providerId="LiveId" clId="{FE185215-8376-45B7-9264-443EA7E08CC2}" dt="2022-02-11T06:28:37.651" v="741"/>
          <ac:inkMkLst>
            <pc:docMk/>
            <pc:sldMk cId="3699467350" sldId="323"/>
            <ac:inkMk id="5" creationId="{CAA580A8-194B-4129-9320-E4B90296FBE6}"/>
          </ac:inkMkLst>
        </pc:inkChg>
        <pc:inkChg chg="add del">
          <ac:chgData name="Viet Anh Nguyen" userId="b95f61ff061388d5" providerId="LiveId" clId="{FE185215-8376-45B7-9264-443EA7E08CC2}" dt="2022-02-11T06:28:37.651" v="741"/>
          <ac:inkMkLst>
            <pc:docMk/>
            <pc:sldMk cId="3699467350" sldId="323"/>
            <ac:inkMk id="6" creationId="{2BE2D47F-7389-4773-AB3B-5A82521873AC}"/>
          </ac:inkMkLst>
        </pc:inkChg>
        <pc:inkChg chg="add">
          <ac:chgData name="Viet Anh Nguyen" userId="b95f61ff061388d5" providerId="LiveId" clId="{FE185215-8376-45B7-9264-443EA7E08CC2}" dt="2022-02-11T06:28:37.651" v="741"/>
          <ac:inkMkLst>
            <pc:docMk/>
            <pc:sldMk cId="3699467350" sldId="323"/>
            <ac:inkMk id="7" creationId="{21392661-F259-4E34-8E87-CEF6D36F0579}"/>
          </ac:inkMkLst>
        </pc:inkChg>
        <pc:inkChg chg="add del">
          <ac:chgData name="Viet Anh Nguyen" userId="b95f61ff061388d5" providerId="LiveId" clId="{FE185215-8376-45B7-9264-443EA7E08CC2}" dt="2022-02-11T06:28:39.403" v="744"/>
          <ac:inkMkLst>
            <pc:docMk/>
            <pc:sldMk cId="3699467350" sldId="323"/>
            <ac:inkMk id="8" creationId="{632864DC-896B-4AF4-9914-68F0550F2CC2}"/>
          </ac:inkMkLst>
        </pc:inkChg>
        <pc:inkChg chg="add del">
          <ac:chgData name="Viet Anh Nguyen" userId="b95f61ff061388d5" providerId="LiveId" clId="{FE185215-8376-45B7-9264-443EA7E08CC2}" dt="2022-02-11T06:28:39.403" v="744"/>
          <ac:inkMkLst>
            <pc:docMk/>
            <pc:sldMk cId="3699467350" sldId="323"/>
            <ac:inkMk id="9" creationId="{E0B523AE-BBC3-4DB7-9F6D-DE660721B5C0}"/>
          </ac:inkMkLst>
        </pc:inkChg>
        <pc:inkChg chg="add">
          <ac:chgData name="Viet Anh Nguyen" userId="b95f61ff061388d5" providerId="LiveId" clId="{FE185215-8376-45B7-9264-443EA7E08CC2}" dt="2022-02-11T06:28:39.403" v="744"/>
          <ac:inkMkLst>
            <pc:docMk/>
            <pc:sldMk cId="3699467350" sldId="323"/>
            <ac:inkMk id="10" creationId="{FE292469-268B-4350-AF9F-8CF70BFFF141}"/>
          </ac:inkMkLst>
        </pc:inkChg>
        <pc:inkChg chg="add">
          <ac:chgData name="Viet Anh Nguyen" userId="b95f61ff061388d5" providerId="LiveId" clId="{FE185215-8376-45B7-9264-443EA7E08CC2}" dt="2022-02-11T06:28:39.891" v="745" actId="9405"/>
          <ac:inkMkLst>
            <pc:docMk/>
            <pc:sldMk cId="3699467350" sldId="323"/>
            <ac:inkMk id="11" creationId="{53AA842E-E70C-412B-A91F-685C0DD375ED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2" creationId="{E256C83D-BAC4-4E1D-93CA-4CB370472CB9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3" creationId="{953239D3-F3D9-4317-AB34-1471C1EC8FBC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4" creationId="{D11A0E2C-1C90-488A-BE19-DD1502023E92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5" creationId="{22CEE108-7CC5-4A00-9901-DEFF55445DAC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6" creationId="{9395A653-C9AE-4F04-BB10-1E415E0E1E6C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7" creationId="{B9372363-E9B8-40F6-9189-786AD9027E75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8" creationId="{DBC3FE1E-3F83-4AA7-93EE-3BF75938A024}"/>
          </ac:inkMkLst>
        </pc:inkChg>
        <pc:inkChg chg="add del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19" creationId="{6D952B6B-15A7-4667-B2B3-C0C730BA1B1C}"/>
          </ac:inkMkLst>
        </pc:inkChg>
        <pc:inkChg chg="add">
          <ac:chgData name="Viet Anh Nguyen" userId="b95f61ff061388d5" providerId="LiveId" clId="{FE185215-8376-45B7-9264-443EA7E08CC2}" dt="2022-02-11T06:28:42.465" v="752"/>
          <ac:inkMkLst>
            <pc:docMk/>
            <pc:sldMk cId="3699467350" sldId="323"/>
            <ac:inkMk id="20" creationId="{07B156FF-90E8-4E7F-8A42-22C681BA51B4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1" creationId="{EDF4A734-D11A-448A-A283-0DF793BEE5CF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2" creationId="{AE230AA6-855D-490B-A769-F80769A8A83E}"/>
          </ac:inkMkLst>
        </pc:inkChg>
        <pc:inkChg chg="add">
          <ac:chgData name="Viet Anh Nguyen" userId="b95f61ff061388d5" providerId="LiveId" clId="{FE185215-8376-45B7-9264-443EA7E08CC2}" dt="2022-02-11T06:28:43.343" v="755" actId="9405"/>
          <ac:inkMkLst>
            <pc:docMk/>
            <pc:sldMk cId="3699467350" sldId="323"/>
            <ac:inkMk id="23" creationId="{D3FDF790-24A9-4C86-BBE3-516D41CE1581}"/>
          </ac:inkMkLst>
        </pc:inkChg>
        <pc:inkChg chg="add">
          <ac:chgData name="Viet Anh Nguyen" userId="b95f61ff061388d5" providerId="LiveId" clId="{FE185215-8376-45B7-9264-443EA7E08CC2}" dt="2022-02-11T06:28:44.065" v="756" actId="9405"/>
          <ac:inkMkLst>
            <pc:docMk/>
            <pc:sldMk cId="3699467350" sldId="323"/>
            <ac:inkMk id="24" creationId="{4E157F8E-1155-4664-B7D4-34550B3DCCBE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5" creationId="{6189C6DB-247C-4204-9568-D4B16762658B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6" creationId="{A8102D25-D825-49C9-8696-351EBEA16503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7" creationId="{B288766A-D5EB-476C-A631-93C1337C86E2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8" creationId="{82714C33-9F90-4081-9FCE-2FDB60522A31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29" creationId="{C47F8D39-4F4A-4A72-9CBA-D39F80DDAF22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0" creationId="{7F95A372-8E87-4486-AE7E-93C0D919AC83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1" creationId="{F74B5CCD-46DD-4105-8595-7DD20A70F41A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2" creationId="{DBC0E8A1-8D5A-4E14-A260-3E65E44AC346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3" creationId="{E9EAAC08-0E9E-44BC-8A78-5A7584720B30}"/>
          </ac:inkMkLst>
        </pc:inkChg>
        <pc:inkChg chg="add del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4" creationId="{1A54A2F8-633A-41CA-A482-3E44F0EE147C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35" creationId="{6A91818F-27C6-4B7C-87B1-542E29A6B914}"/>
          </ac:inkMkLst>
        </pc:inkChg>
        <pc:inkChg chg="add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6" creationId="{08459E76-B4B4-4075-BD3A-E808690C18A6}"/>
          </ac:inkMkLst>
        </pc:inkChg>
        <pc:inkChg chg="add">
          <ac:chgData name="Viet Anh Nguyen" userId="b95f61ff061388d5" providerId="LiveId" clId="{FE185215-8376-45B7-9264-443EA7E08CC2}" dt="2022-02-11T06:28:48.147" v="767"/>
          <ac:inkMkLst>
            <pc:docMk/>
            <pc:sldMk cId="3699467350" sldId="323"/>
            <ac:inkMk id="37" creationId="{E3B9D7F0-7086-4BA6-9B1C-9C2FDE92F979}"/>
          </ac:inkMkLst>
        </pc:inkChg>
        <pc:inkChg chg="add del">
          <ac:chgData name="Viet Anh Nguyen" userId="b95f61ff061388d5" providerId="LiveId" clId="{FE185215-8376-45B7-9264-443EA7E08CC2}" dt="2022-02-11T06:28:50.684" v="774"/>
          <ac:inkMkLst>
            <pc:docMk/>
            <pc:sldMk cId="3699467350" sldId="323"/>
            <ac:inkMk id="38" creationId="{744AF984-39AC-4991-837E-38259080EC96}"/>
          </ac:inkMkLst>
        </pc:inkChg>
        <pc:inkChg chg="add del">
          <ac:chgData name="Viet Anh Nguyen" userId="b95f61ff061388d5" providerId="LiveId" clId="{FE185215-8376-45B7-9264-443EA7E08CC2}" dt="2022-02-11T06:28:50.684" v="774"/>
          <ac:inkMkLst>
            <pc:docMk/>
            <pc:sldMk cId="3699467350" sldId="323"/>
            <ac:inkMk id="39" creationId="{F7493442-4D4B-40B0-BDA9-FB76B5FAEC40}"/>
          </ac:inkMkLst>
        </pc:inkChg>
        <pc:inkChg chg="add del">
          <ac:chgData name="Viet Anh Nguyen" userId="b95f61ff061388d5" providerId="LiveId" clId="{FE185215-8376-45B7-9264-443EA7E08CC2}" dt="2022-02-11T06:28:50.684" v="774"/>
          <ac:inkMkLst>
            <pc:docMk/>
            <pc:sldMk cId="3699467350" sldId="323"/>
            <ac:inkMk id="40" creationId="{15D72686-1302-47DD-817C-3A698E2770CB}"/>
          </ac:inkMkLst>
        </pc:inkChg>
        <pc:inkChg chg="add del">
          <ac:chgData name="Viet Anh Nguyen" userId="b95f61ff061388d5" providerId="LiveId" clId="{FE185215-8376-45B7-9264-443EA7E08CC2}" dt="2022-02-11T06:28:50.684" v="774"/>
          <ac:inkMkLst>
            <pc:docMk/>
            <pc:sldMk cId="3699467350" sldId="323"/>
            <ac:inkMk id="41" creationId="{579B96ED-ECBA-45B5-A4FB-43F4E09B7E8A}"/>
          </ac:inkMkLst>
        </pc:inkChg>
        <pc:inkChg chg="add del">
          <ac:chgData name="Viet Anh Nguyen" userId="b95f61ff061388d5" providerId="LiveId" clId="{FE185215-8376-45B7-9264-443EA7E08CC2}" dt="2022-02-11T06:28:50.684" v="774"/>
          <ac:inkMkLst>
            <pc:docMk/>
            <pc:sldMk cId="3699467350" sldId="323"/>
            <ac:inkMk id="42" creationId="{2190E09C-E7A5-4B5A-8B30-DF82FCA4648A}"/>
          </ac:inkMkLst>
        </pc:inkChg>
        <pc:inkChg chg="add del">
          <ac:chgData name="Viet Anh Nguyen" userId="b95f61ff061388d5" providerId="LiveId" clId="{FE185215-8376-45B7-9264-443EA7E08CC2}" dt="2022-02-11T06:28:51.877" v="778"/>
          <ac:inkMkLst>
            <pc:docMk/>
            <pc:sldMk cId="3699467350" sldId="323"/>
            <ac:inkMk id="43" creationId="{EDEE4B5E-23A6-4AE0-A10D-0B3709DC93F2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44" creationId="{3D25DD7B-2E3A-4901-A824-DAB4A9617BF7}"/>
          </ac:inkMkLst>
        </pc:inkChg>
        <pc:inkChg chg="add del">
          <ac:chgData name="Viet Anh Nguyen" userId="b95f61ff061388d5" providerId="LiveId" clId="{FE185215-8376-45B7-9264-443EA7E08CC2}" dt="2022-02-11T06:28:51.877" v="778"/>
          <ac:inkMkLst>
            <pc:docMk/>
            <pc:sldMk cId="3699467350" sldId="323"/>
            <ac:inkMk id="45" creationId="{09D40DC0-8E75-4EB1-A9CD-B0E0DD0EE90F}"/>
          </ac:inkMkLst>
        </pc:inkChg>
        <pc:inkChg chg="add del">
          <ac:chgData name="Viet Anh Nguyen" userId="b95f61ff061388d5" providerId="LiveId" clId="{FE185215-8376-45B7-9264-443EA7E08CC2}" dt="2022-02-11T06:28:51.877" v="778"/>
          <ac:inkMkLst>
            <pc:docMk/>
            <pc:sldMk cId="3699467350" sldId="323"/>
            <ac:inkMk id="46" creationId="{B0F3EE3D-06F0-40AB-9E0C-F165989393EC}"/>
          </ac:inkMkLst>
        </pc:inkChg>
        <pc:inkChg chg="add del">
          <ac:chgData name="Viet Anh Nguyen" userId="b95f61ff061388d5" providerId="LiveId" clId="{FE185215-8376-45B7-9264-443EA7E08CC2}" dt="2022-02-11T06:28:51.877" v="778"/>
          <ac:inkMkLst>
            <pc:docMk/>
            <pc:sldMk cId="3699467350" sldId="323"/>
            <ac:inkMk id="47" creationId="{51564CEC-9F42-45BC-A1A0-C564D663F2F9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48" creationId="{76406679-E3E4-4335-A569-6ED245252EEA}"/>
          </ac:inkMkLst>
        </pc:inkChg>
        <pc:inkChg chg="add del">
          <ac:chgData name="Viet Anh Nguyen" userId="b95f61ff061388d5" providerId="LiveId" clId="{FE185215-8376-45B7-9264-443EA7E08CC2}" dt="2022-02-11T06:29:02.970" v="781"/>
          <ac:inkMkLst>
            <pc:docMk/>
            <pc:sldMk cId="3699467350" sldId="323"/>
            <ac:inkMk id="49" creationId="{1A411535-EA44-4DB6-9AF9-3AE02059943C}"/>
          </ac:inkMkLst>
        </pc:inkChg>
        <pc:inkChg chg="add del">
          <ac:chgData name="Viet Anh Nguyen" userId="b95f61ff061388d5" providerId="LiveId" clId="{FE185215-8376-45B7-9264-443EA7E08CC2}" dt="2022-02-11T06:29:02.970" v="781"/>
          <ac:inkMkLst>
            <pc:docMk/>
            <pc:sldMk cId="3699467350" sldId="323"/>
            <ac:inkMk id="50" creationId="{C6C0ED50-C94A-4327-B5A9-CBC7ECCCF997}"/>
          </ac:inkMkLst>
        </pc:inkChg>
        <pc:inkChg chg="add">
          <ac:chgData name="Viet Anh Nguyen" userId="b95f61ff061388d5" providerId="LiveId" clId="{FE185215-8376-45B7-9264-443EA7E08CC2}" dt="2022-02-11T06:29:02.970" v="781"/>
          <ac:inkMkLst>
            <pc:docMk/>
            <pc:sldMk cId="3699467350" sldId="323"/>
            <ac:inkMk id="51" creationId="{337F56DD-6555-4023-932D-705B8DD649BE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2" creationId="{ACB19858-51D3-4680-ABCB-9E99E41DC33E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3" creationId="{73A9AE5D-07E7-4F74-9F96-39742FE90A39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4" creationId="{9109F2A3-6C7A-4035-B3C0-C6C2C69952F4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5" creationId="{9472EA6A-7BF0-4418-A708-CED54089B9C4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6" creationId="{31E92782-E623-4455-B1F7-112A0A942E2A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7" creationId="{931E4F8D-94DD-4080-9B24-C9A18CD4F3C4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8" creationId="{F133D554-3A32-4577-925A-1E9BD43B037B}"/>
          </ac:inkMkLst>
        </pc:inkChg>
        <pc:inkChg chg="add del">
          <ac:chgData name="Viet Anh Nguyen" userId="b95f61ff061388d5" providerId="LiveId" clId="{FE185215-8376-45B7-9264-443EA7E08CC2}" dt="2022-02-11T06:29:11.086" v="790"/>
          <ac:inkMkLst>
            <pc:docMk/>
            <pc:sldMk cId="3699467350" sldId="323"/>
            <ac:inkMk id="59" creationId="{5EAD54C4-BB5B-41D1-8EE5-A5BC58E4D94F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60" creationId="{F0332B7D-40AC-4151-BA99-E356E8E3BC28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61" creationId="{DBB4CE1E-82F1-4B22-89A8-578376E43947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62" creationId="{89423943-6E1D-43EF-968D-926B984ADB1C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63" creationId="{C6C84C3F-4EC1-472B-8BE6-57788133CAC3}"/>
          </ac:inkMkLst>
        </pc:inkChg>
        <pc:inkChg chg="add del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64" creationId="{BD1B949C-3358-42E8-B4E1-17E7C41F8E16}"/>
          </ac:inkMkLst>
        </pc:inkChg>
        <pc:inkChg chg="add">
          <ac:chgData name="Viet Anh Nguyen" userId="b95f61ff061388d5" providerId="LiveId" clId="{FE185215-8376-45B7-9264-443EA7E08CC2}" dt="2022-02-11T06:29:13.588" v="795"/>
          <ac:inkMkLst>
            <pc:docMk/>
            <pc:sldMk cId="3699467350" sldId="323"/>
            <ac:inkMk id="65" creationId="{78278A31-3717-4E88-8CB3-0C82783AE120}"/>
          </ac:inkMkLst>
        </pc:inkChg>
        <pc:inkChg chg="add del">
          <ac:chgData name="Viet Anh Nguyen" userId="b95f61ff061388d5" providerId="LiveId" clId="{FE185215-8376-45B7-9264-443EA7E08CC2}" dt="2022-02-11T06:29:31.883" v="798"/>
          <ac:inkMkLst>
            <pc:docMk/>
            <pc:sldMk cId="3699467350" sldId="323"/>
            <ac:inkMk id="66" creationId="{6A85D145-3662-42CE-B733-F5765F766413}"/>
          </ac:inkMkLst>
        </pc:inkChg>
        <pc:inkChg chg="add del">
          <ac:chgData name="Viet Anh Nguyen" userId="b95f61ff061388d5" providerId="LiveId" clId="{FE185215-8376-45B7-9264-443EA7E08CC2}" dt="2022-02-11T06:29:31.883" v="798"/>
          <ac:inkMkLst>
            <pc:docMk/>
            <pc:sldMk cId="3699467350" sldId="323"/>
            <ac:inkMk id="67" creationId="{156FEC69-4D27-4D1A-921A-BF4E1B440728}"/>
          </ac:inkMkLst>
        </pc:inkChg>
        <pc:inkChg chg="add">
          <ac:chgData name="Viet Anh Nguyen" userId="b95f61ff061388d5" providerId="LiveId" clId="{FE185215-8376-45B7-9264-443EA7E08CC2}" dt="2022-02-11T06:29:31.883" v="798"/>
          <ac:inkMkLst>
            <pc:docMk/>
            <pc:sldMk cId="3699467350" sldId="323"/>
            <ac:inkMk id="68" creationId="{8843D7CC-C060-49D4-A0DA-43DE4D2A084B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69" creationId="{51138C9C-5276-4293-857F-27C75A50BEEF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0" creationId="{ABE06731-5DF9-4FAC-A214-02E4B2FADD7C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1" creationId="{22BA1AE0-8237-4154-AC87-FF7CBE2A2735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2" creationId="{2C253154-161F-4BC4-9631-2A526E4CF49B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3" creationId="{AA973BC4-E7C4-406A-AF80-69C0F9CF3935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4" creationId="{8F4CED90-ED55-4286-9EA9-C206CC533FB0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5" creationId="{DB0833C2-6FC8-460B-A8B4-B93E2734C40A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6" creationId="{8BBD680C-F8D0-47F7-A0C3-3A5B7FE3887B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7" creationId="{8C67FE88-A7B0-43FE-87BE-A6C4B4183573}"/>
          </ac:inkMkLst>
        </pc:inkChg>
        <pc:inkChg chg="add del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8" creationId="{FA02B434-8EAF-4145-AE9F-EDF18F77719D}"/>
          </ac:inkMkLst>
        </pc:inkChg>
        <pc:inkChg chg="add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79" creationId="{7AAB3B41-BB40-46A7-B270-8DE6251A7910}"/>
          </ac:inkMkLst>
        </pc:inkChg>
        <pc:inkChg chg="add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80" creationId="{3CABC557-C615-4CCD-B62A-E0B55657451D}"/>
          </ac:inkMkLst>
        </pc:inkChg>
        <pc:inkChg chg="add">
          <ac:chgData name="Viet Anh Nguyen" userId="b95f61ff061388d5" providerId="LiveId" clId="{FE185215-8376-45B7-9264-443EA7E08CC2}" dt="2022-02-11T06:29:38.356" v="809"/>
          <ac:inkMkLst>
            <pc:docMk/>
            <pc:sldMk cId="3699467350" sldId="323"/>
            <ac:inkMk id="81" creationId="{C365DBBA-295E-4311-8504-3D32B263559A}"/>
          </ac:inkMkLst>
        </pc:inkChg>
        <pc:inkChg chg="add">
          <ac:chgData name="Viet Anh Nguyen" userId="b95f61ff061388d5" providerId="LiveId" clId="{FE185215-8376-45B7-9264-443EA7E08CC2}" dt="2022-02-11T06:29:38.434" v="810" actId="9405"/>
          <ac:inkMkLst>
            <pc:docMk/>
            <pc:sldMk cId="3699467350" sldId="323"/>
            <ac:inkMk id="82" creationId="{3A009A84-B63D-4347-8B41-297271C01243}"/>
          </ac:inkMkLst>
        </pc:inkChg>
        <pc:inkChg chg="add del">
          <ac:chgData name="Viet Anh Nguyen" userId="b95f61ff061388d5" providerId="LiveId" clId="{FE185215-8376-45B7-9264-443EA7E08CC2}" dt="2022-02-11T06:29:40.393" v="815"/>
          <ac:inkMkLst>
            <pc:docMk/>
            <pc:sldMk cId="3699467350" sldId="323"/>
            <ac:inkMk id="83" creationId="{CDDA3228-E541-45ED-AE32-B43F9AE9A96C}"/>
          </ac:inkMkLst>
        </pc:inkChg>
        <pc:inkChg chg="add del">
          <ac:chgData name="Viet Anh Nguyen" userId="b95f61ff061388d5" providerId="LiveId" clId="{FE185215-8376-45B7-9264-443EA7E08CC2}" dt="2022-02-11T06:29:40.393" v="815"/>
          <ac:inkMkLst>
            <pc:docMk/>
            <pc:sldMk cId="3699467350" sldId="323"/>
            <ac:inkMk id="84" creationId="{34DA6706-0000-4941-97C0-C6BBE5550E0C}"/>
          </ac:inkMkLst>
        </pc:inkChg>
        <pc:inkChg chg="add del">
          <ac:chgData name="Viet Anh Nguyen" userId="b95f61ff061388d5" providerId="LiveId" clId="{FE185215-8376-45B7-9264-443EA7E08CC2}" dt="2022-02-11T06:29:40.393" v="815"/>
          <ac:inkMkLst>
            <pc:docMk/>
            <pc:sldMk cId="3699467350" sldId="323"/>
            <ac:inkMk id="85" creationId="{C45037A0-97D9-48BB-A205-7FDFCC93DB80}"/>
          </ac:inkMkLst>
        </pc:inkChg>
        <pc:inkChg chg="add del">
          <ac:chgData name="Viet Anh Nguyen" userId="b95f61ff061388d5" providerId="LiveId" clId="{FE185215-8376-45B7-9264-443EA7E08CC2}" dt="2022-02-11T06:29:40.393" v="815"/>
          <ac:inkMkLst>
            <pc:docMk/>
            <pc:sldMk cId="3699467350" sldId="323"/>
            <ac:inkMk id="86" creationId="{D0B51558-E395-49D9-AB37-5FE3421FDC03}"/>
          </ac:inkMkLst>
        </pc:inkChg>
        <pc:inkChg chg="add del">
          <ac:chgData name="Viet Anh Nguyen" userId="b95f61ff061388d5" providerId="LiveId" clId="{FE185215-8376-45B7-9264-443EA7E08CC2}" dt="2022-02-11T06:29:42.018" v="818"/>
          <ac:inkMkLst>
            <pc:docMk/>
            <pc:sldMk cId="3699467350" sldId="323"/>
            <ac:inkMk id="87" creationId="{05399F40-4747-445E-A362-6DEBC2B3790A}"/>
          </ac:inkMkLst>
        </pc:inkChg>
        <pc:inkChg chg="add del">
          <ac:chgData name="Viet Anh Nguyen" userId="b95f61ff061388d5" providerId="LiveId" clId="{FE185215-8376-45B7-9264-443EA7E08CC2}" dt="2022-02-11T06:29:42.018" v="818"/>
          <ac:inkMkLst>
            <pc:docMk/>
            <pc:sldMk cId="3699467350" sldId="323"/>
            <ac:inkMk id="88" creationId="{F077A512-B1BE-4329-9007-071FA7D8F5BF}"/>
          </ac:inkMkLst>
        </pc:inkChg>
        <pc:inkChg chg="add del">
          <ac:chgData name="Viet Anh Nguyen" userId="b95f61ff061388d5" providerId="LiveId" clId="{FE185215-8376-45B7-9264-443EA7E08CC2}" dt="2022-02-11T06:29:42.018" v="818"/>
          <ac:inkMkLst>
            <pc:docMk/>
            <pc:sldMk cId="3699467350" sldId="323"/>
            <ac:inkMk id="89" creationId="{240AA6CF-16D1-43C1-B0D5-5FA814FDDAC0}"/>
          </ac:inkMkLst>
        </pc:inkChg>
        <pc:inkChg chg="add">
          <ac:chgData name="Viet Anh Nguyen" userId="b95f61ff061388d5" providerId="LiveId" clId="{FE185215-8376-45B7-9264-443EA7E08CC2}" dt="2022-02-11T06:29:42.018" v="818"/>
          <ac:inkMkLst>
            <pc:docMk/>
            <pc:sldMk cId="3699467350" sldId="323"/>
            <ac:inkMk id="90" creationId="{2B4ED659-16A8-4782-9092-9506B8C5D859}"/>
          </ac:inkMkLst>
        </pc:inkChg>
        <pc:inkChg chg="add del">
          <ac:chgData name="Viet Anh Nguyen" userId="b95f61ff061388d5" providerId="LiveId" clId="{FE185215-8376-45B7-9264-443EA7E08CC2}" dt="2022-02-11T06:29:45.366" v="821"/>
          <ac:inkMkLst>
            <pc:docMk/>
            <pc:sldMk cId="3699467350" sldId="323"/>
            <ac:inkMk id="91" creationId="{15470BCD-DE81-4702-89BD-0369656D6A40}"/>
          </ac:inkMkLst>
        </pc:inkChg>
        <pc:inkChg chg="add del">
          <ac:chgData name="Viet Anh Nguyen" userId="b95f61ff061388d5" providerId="LiveId" clId="{FE185215-8376-45B7-9264-443EA7E08CC2}" dt="2022-02-11T06:29:45.366" v="821"/>
          <ac:inkMkLst>
            <pc:docMk/>
            <pc:sldMk cId="3699467350" sldId="323"/>
            <ac:inkMk id="92" creationId="{BACC3CC2-54E3-4688-B0FF-E270D54F7D0F}"/>
          </ac:inkMkLst>
        </pc:inkChg>
        <pc:inkChg chg="add del">
          <ac:chgData name="Viet Anh Nguyen" userId="b95f61ff061388d5" providerId="LiveId" clId="{FE185215-8376-45B7-9264-443EA7E08CC2}" dt="2022-02-11T06:29:46.283" v="823"/>
          <ac:inkMkLst>
            <pc:docMk/>
            <pc:sldMk cId="3699467350" sldId="323"/>
            <ac:inkMk id="93" creationId="{965013CB-928E-4117-9D5B-807A7475C481}"/>
          </ac:inkMkLst>
        </pc:inkChg>
        <pc:inkChg chg="add del">
          <ac:chgData name="Viet Anh Nguyen" userId="b95f61ff061388d5" providerId="LiveId" clId="{FE185215-8376-45B7-9264-443EA7E08CC2}" dt="2022-02-11T06:29:46.283" v="823"/>
          <ac:inkMkLst>
            <pc:docMk/>
            <pc:sldMk cId="3699467350" sldId="323"/>
            <ac:inkMk id="94" creationId="{98F92CCC-388F-4878-B576-C626C8D83D5F}"/>
          </ac:inkMkLst>
        </pc:inkChg>
        <pc:inkChg chg="add del">
          <ac:chgData name="Viet Anh Nguyen" userId="b95f61ff061388d5" providerId="LiveId" clId="{FE185215-8376-45B7-9264-443EA7E08CC2}" dt="2022-02-11T06:29:47.320" v="825"/>
          <ac:inkMkLst>
            <pc:docMk/>
            <pc:sldMk cId="3699467350" sldId="323"/>
            <ac:inkMk id="95" creationId="{A6A69F14-C36E-4897-8FF5-887242379691}"/>
          </ac:inkMkLst>
        </pc:inkChg>
        <pc:inkChg chg="add del">
          <ac:chgData name="Viet Anh Nguyen" userId="b95f61ff061388d5" providerId="LiveId" clId="{FE185215-8376-45B7-9264-443EA7E08CC2}" dt="2022-02-11T06:29:47.320" v="825"/>
          <ac:inkMkLst>
            <pc:docMk/>
            <pc:sldMk cId="3699467350" sldId="323"/>
            <ac:inkMk id="96" creationId="{7137D7C9-255A-41D4-B566-2F1F1872317F}"/>
          </ac:inkMkLst>
        </pc:inkChg>
        <pc:inkChg chg="add">
          <ac:chgData name="Viet Anh Nguyen" userId="b95f61ff061388d5" providerId="LiveId" clId="{FE185215-8376-45B7-9264-443EA7E08CC2}" dt="2022-02-11T06:29:47.320" v="825"/>
          <ac:inkMkLst>
            <pc:docMk/>
            <pc:sldMk cId="3699467350" sldId="323"/>
            <ac:inkMk id="97" creationId="{12B79F6B-8E40-4882-80C2-BA441C6ED05C}"/>
          </ac:inkMkLst>
        </pc:inkChg>
        <pc:inkChg chg="add">
          <ac:chgData name="Viet Anh Nguyen" userId="b95f61ff061388d5" providerId="LiveId" clId="{FE185215-8376-45B7-9264-443EA7E08CC2}" dt="2022-02-11T06:29:47.611" v="826" actId="9405"/>
          <ac:inkMkLst>
            <pc:docMk/>
            <pc:sldMk cId="3699467350" sldId="323"/>
            <ac:inkMk id="98" creationId="{09C1E5F6-4FA2-421F-967D-E5333EB8FB07}"/>
          </ac:inkMkLst>
        </pc:inkChg>
        <pc:inkChg chg="add del">
          <ac:chgData name="Viet Anh Nguyen" userId="b95f61ff061388d5" providerId="LiveId" clId="{FE185215-8376-45B7-9264-443EA7E08CC2}" dt="2022-02-11T06:29:49.476" v="829"/>
          <ac:inkMkLst>
            <pc:docMk/>
            <pc:sldMk cId="3699467350" sldId="323"/>
            <ac:inkMk id="99" creationId="{11B4554A-A8EA-426A-B29B-4B34C4CB862C}"/>
          </ac:inkMkLst>
        </pc:inkChg>
        <pc:inkChg chg="add del">
          <ac:chgData name="Viet Anh Nguyen" userId="b95f61ff061388d5" providerId="LiveId" clId="{FE185215-8376-45B7-9264-443EA7E08CC2}" dt="2022-02-11T06:29:49.476" v="829"/>
          <ac:inkMkLst>
            <pc:docMk/>
            <pc:sldMk cId="3699467350" sldId="323"/>
            <ac:inkMk id="100" creationId="{4E46F3C4-3C68-459D-A250-05F44457E296}"/>
          </ac:inkMkLst>
        </pc:inkChg>
        <pc:inkChg chg="add del">
          <ac:chgData name="Viet Anh Nguyen" userId="b95f61ff061388d5" providerId="LiveId" clId="{FE185215-8376-45B7-9264-443EA7E08CC2}" dt="2022-02-11T06:29:50.400" v="831"/>
          <ac:inkMkLst>
            <pc:docMk/>
            <pc:sldMk cId="3699467350" sldId="323"/>
            <ac:inkMk id="101" creationId="{B3F4AB83-EC85-49AB-83EB-AD0BF8EFC77C}"/>
          </ac:inkMkLst>
        </pc:inkChg>
        <pc:inkChg chg="add del">
          <ac:chgData name="Viet Anh Nguyen" userId="b95f61ff061388d5" providerId="LiveId" clId="{FE185215-8376-45B7-9264-443EA7E08CC2}" dt="2022-02-11T06:29:50.400" v="831"/>
          <ac:inkMkLst>
            <pc:docMk/>
            <pc:sldMk cId="3699467350" sldId="323"/>
            <ac:inkMk id="102" creationId="{3E605889-8DCB-413E-B589-E03369592BEC}"/>
          </ac:inkMkLst>
        </pc:inkChg>
        <pc:inkChg chg="add del">
          <ac:chgData name="Viet Anh Nguyen" userId="b95f61ff061388d5" providerId="LiveId" clId="{FE185215-8376-45B7-9264-443EA7E08CC2}" dt="2022-02-11T06:29:51.435" v="833"/>
          <ac:inkMkLst>
            <pc:docMk/>
            <pc:sldMk cId="3699467350" sldId="323"/>
            <ac:inkMk id="103" creationId="{E81EE336-FA97-4006-A11D-F85EE70E3DFE}"/>
          </ac:inkMkLst>
        </pc:inkChg>
        <pc:inkChg chg="add del">
          <ac:chgData name="Viet Anh Nguyen" userId="b95f61ff061388d5" providerId="LiveId" clId="{FE185215-8376-45B7-9264-443EA7E08CC2}" dt="2022-02-11T06:29:51.435" v="833"/>
          <ac:inkMkLst>
            <pc:docMk/>
            <pc:sldMk cId="3699467350" sldId="323"/>
            <ac:inkMk id="104" creationId="{0DBD9B06-5A2D-4E9A-B32B-D50E93DCA909}"/>
          </ac:inkMkLst>
        </pc:inkChg>
        <pc:inkChg chg="add">
          <ac:chgData name="Viet Anh Nguyen" userId="b95f61ff061388d5" providerId="LiveId" clId="{FE185215-8376-45B7-9264-443EA7E08CC2}" dt="2022-02-11T06:29:51.435" v="833"/>
          <ac:inkMkLst>
            <pc:docMk/>
            <pc:sldMk cId="3699467350" sldId="323"/>
            <ac:inkMk id="105" creationId="{32C37967-07E5-426A-B47B-E49F16DD47A5}"/>
          </ac:inkMkLst>
        </pc:inkChg>
        <pc:inkChg chg="add">
          <ac:chgData name="Viet Anh Nguyen" userId="b95f61ff061388d5" providerId="LiveId" clId="{FE185215-8376-45B7-9264-443EA7E08CC2}" dt="2022-02-11T06:29:54.235" v="834" actId="9405"/>
          <ac:inkMkLst>
            <pc:docMk/>
            <pc:sldMk cId="3699467350" sldId="323"/>
            <ac:inkMk id="106" creationId="{60A778A6-D327-4F2E-8394-D63D389BE3D1}"/>
          </ac:inkMkLst>
        </pc:inkChg>
      </pc:sldChg>
      <pc:sldChg chg="addSp delSp modSp new mod">
        <pc:chgData name="Viet Anh Nguyen" userId="b95f61ff061388d5" providerId="LiveId" clId="{FE185215-8376-45B7-9264-443EA7E08CC2}" dt="2022-02-11T06:40:42.386" v="1084"/>
        <pc:sldMkLst>
          <pc:docMk/>
          <pc:sldMk cId="2356528364" sldId="324"/>
        </pc:sldMkLst>
        <pc:inkChg chg="add del">
          <ac:chgData name="Viet Anh Nguyen" userId="b95f61ff061388d5" providerId="LiveId" clId="{FE185215-8376-45B7-9264-443EA7E08CC2}" dt="2022-02-11T06:32:41.596" v="838"/>
          <ac:inkMkLst>
            <pc:docMk/>
            <pc:sldMk cId="2356528364" sldId="324"/>
            <ac:inkMk id="2" creationId="{FAA8EF64-6D45-4A71-BF2A-018F69BB46CE}"/>
          </ac:inkMkLst>
        </pc:inkChg>
        <pc:inkChg chg="add del">
          <ac:chgData name="Viet Anh Nguyen" userId="b95f61ff061388d5" providerId="LiveId" clId="{FE185215-8376-45B7-9264-443EA7E08CC2}" dt="2022-02-11T06:32:41.596" v="838"/>
          <ac:inkMkLst>
            <pc:docMk/>
            <pc:sldMk cId="2356528364" sldId="324"/>
            <ac:inkMk id="3" creationId="{A8D1514F-D77B-48FE-8EEE-674DE3D81565}"/>
          </ac:inkMkLst>
        </pc:inkChg>
        <pc:inkChg chg="add">
          <ac:chgData name="Viet Anh Nguyen" userId="b95f61ff061388d5" providerId="LiveId" clId="{FE185215-8376-45B7-9264-443EA7E08CC2}" dt="2022-02-11T06:32:41.596" v="838"/>
          <ac:inkMkLst>
            <pc:docMk/>
            <pc:sldMk cId="2356528364" sldId="324"/>
            <ac:inkMk id="4" creationId="{F520FC20-4348-4A62-BD2B-608FA103045D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5" creationId="{CB596982-B978-4D59-B6AC-A0FD308A254C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6" creationId="{8E2FB770-14A7-4E5E-A690-4A02160B2317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7" creationId="{5B039767-D283-4029-B51F-E9DA0A57D194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8" creationId="{1C000E11-D39D-4419-96C8-637AE36DED77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9" creationId="{585E7501-BBC0-4593-A1B4-CDFA22EDAB54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10" creationId="{F0B7C566-E3AF-4DBC-9434-BF25C4CE17B4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11" creationId="{8162CD67-D8FD-4561-84E4-E2F7B87A4DEA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12" creationId="{2FC3CBE6-FFC0-43A4-BB37-D3D8A7FA2428}"/>
          </ac:inkMkLst>
        </pc:inkChg>
        <pc:inkChg chg="add del">
          <ac:chgData name="Viet Anh Nguyen" userId="b95f61ff061388d5" providerId="LiveId" clId="{FE185215-8376-45B7-9264-443EA7E08CC2}" dt="2022-02-11T06:32:49.448" v="848"/>
          <ac:inkMkLst>
            <pc:docMk/>
            <pc:sldMk cId="2356528364" sldId="324"/>
            <ac:inkMk id="13" creationId="{D6DF5607-8C2B-4D86-AFF6-BBBF0A79CE84}"/>
          </ac:inkMkLst>
        </pc:inkChg>
        <pc:inkChg chg="add mod">
          <ac:chgData name="Viet Anh Nguyen" userId="b95f61ff061388d5" providerId="LiveId" clId="{FE185215-8376-45B7-9264-443EA7E08CC2}" dt="2022-02-11T06:40:38.041" v="1079"/>
          <ac:inkMkLst>
            <pc:docMk/>
            <pc:sldMk cId="2356528364" sldId="324"/>
            <ac:inkMk id="14" creationId="{480D20E8-C359-4870-B147-8FC2BC0504FC}"/>
          </ac:inkMkLst>
        </pc:inkChg>
        <pc:inkChg chg="add del">
          <ac:chgData name="Viet Anh Nguyen" userId="b95f61ff061388d5" providerId="LiveId" clId="{FE185215-8376-45B7-9264-443EA7E08CC2}" dt="2022-02-11T06:33:14.688" v="851"/>
          <ac:inkMkLst>
            <pc:docMk/>
            <pc:sldMk cId="2356528364" sldId="324"/>
            <ac:inkMk id="15" creationId="{BFBCB94C-7F4E-4604-A158-1621807C46A1}"/>
          </ac:inkMkLst>
        </pc:inkChg>
        <pc:inkChg chg="add del">
          <ac:chgData name="Viet Anh Nguyen" userId="b95f61ff061388d5" providerId="LiveId" clId="{FE185215-8376-45B7-9264-443EA7E08CC2}" dt="2022-02-11T06:33:14.688" v="851"/>
          <ac:inkMkLst>
            <pc:docMk/>
            <pc:sldMk cId="2356528364" sldId="324"/>
            <ac:inkMk id="16" creationId="{17D89104-B1E6-448C-A8A8-C6F7A673D922}"/>
          </ac:inkMkLst>
        </pc:inkChg>
        <pc:inkChg chg="add">
          <ac:chgData name="Viet Anh Nguyen" userId="b95f61ff061388d5" providerId="LiveId" clId="{FE185215-8376-45B7-9264-443EA7E08CC2}" dt="2022-02-11T06:33:14.688" v="851"/>
          <ac:inkMkLst>
            <pc:docMk/>
            <pc:sldMk cId="2356528364" sldId="324"/>
            <ac:inkMk id="17" creationId="{15150B67-E7FE-4C69-AF54-2CEA13B89289}"/>
          </ac:inkMkLst>
        </pc:inkChg>
        <pc:inkChg chg="add">
          <ac:chgData name="Viet Anh Nguyen" userId="b95f61ff061388d5" providerId="LiveId" clId="{FE185215-8376-45B7-9264-443EA7E08CC2}" dt="2022-02-11T06:33:36.827" v="852" actId="9405"/>
          <ac:inkMkLst>
            <pc:docMk/>
            <pc:sldMk cId="2356528364" sldId="324"/>
            <ac:inkMk id="18" creationId="{7FC34366-9DD7-4397-B7CD-71459E18D403}"/>
          </ac:inkMkLst>
        </pc:inkChg>
        <pc:inkChg chg="add del">
          <ac:chgData name="Viet Anh Nguyen" userId="b95f61ff061388d5" providerId="LiveId" clId="{FE185215-8376-45B7-9264-443EA7E08CC2}" dt="2022-02-11T06:33:48.211" v="858"/>
          <ac:inkMkLst>
            <pc:docMk/>
            <pc:sldMk cId="2356528364" sldId="324"/>
            <ac:inkMk id="19" creationId="{7C83B8A3-A8EC-4F09-8818-11E6E06EADAC}"/>
          </ac:inkMkLst>
        </pc:inkChg>
        <pc:inkChg chg="add del">
          <ac:chgData name="Viet Anh Nguyen" userId="b95f61ff061388d5" providerId="LiveId" clId="{FE185215-8376-45B7-9264-443EA7E08CC2}" dt="2022-02-11T06:33:48.211" v="858"/>
          <ac:inkMkLst>
            <pc:docMk/>
            <pc:sldMk cId="2356528364" sldId="324"/>
            <ac:inkMk id="20" creationId="{8DBC2503-FB0E-4F1D-ABB1-64D0C701B643}"/>
          </ac:inkMkLst>
        </pc:inkChg>
        <pc:inkChg chg="add del">
          <ac:chgData name="Viet Anh Nguyen" userId="b95f61ff061388d5" providerId="LiveId" clId="{FE185215-8376-45B7-9264-443EA7E08CC2}" dt="2022-02-11T06:33:48.211" v="858"/>
          <ac:inkMkLst>
            <pc:docMk/>
            <pc:sldMk cId="2356528364" sldId="324"/>
            <ac:inkMk id="21" creationId="{30658A90-5366-49D1-B00D-FA741F5177F5}"/>
          </ac:inkMkLst>
        </pc:inkChg>
        <pc:inkChg chg="add">
          <ac:chgData name="Viet Anh Nguyen" userId="b95f61ff061388d5" providerId="LiveId" clId="{FE185215-8376-45B7-9264-443EA7E08CC2}" dt="2022-02-11T06:33:47.192" v="856" actId="9405"/>
          <ac:inkMkLst>
            <pc:docMk/>
            <pc:sldMk cId="2356528364" sldId="324"/>
            <ac:inkMk id="22" creationId="{F6FA3CCD-08C8-48E7-8D29-7A7BDC3D50D1}"/>
          </ac:inkMkLst>
        </pc:inkChg>
        <pc:inkChg chg="add del">
          <ac:chgData name="Viet Anh Nguyen" userId="b95f61ff061388d5" providerId="LiveId" clId="{FE185215-8376-45B7-9264-443EA7E08CC2}" dt="2022-02-11T06:33:48.211" v="858"/>
          <ac:inkMkLst>
            <pc:docMk/>
            <pc:sldMk cId="2356528364" sldId="324"/>
            <ac:inkMk id="23" creationId="{32ABB067-1FD2-45DF-8321-1D5D9B01C1E2}"/>
          </ac:inkMkLst>
        </pc:inkChg>
        <pc:inkChg chg="add">
          <ac:chgData name="Viet Anh Nguyen" userId="b95f61ff061388d5" providerId="LiveId" clId="{FE185215-8376-45B7-9264-443EA7E08CC2}" dt="2022-02-11T06:33:48.211" v="858"/>
          <ac:inkMkLst>
            <pc:docMk/>
            <pc:sldMk cId="2356528364" sldId="324"/>
            <ac:inkMk id="24" creationId="{FBE9ABD7-6BEC-42C6-B066-68C51EFBD083}"/>
          </ac:inkMkLst>
        </pc:inkChg>
        <pc:inkChg chg="add del">
          <ac:chgData name="Viet Anh Nguyen" userId="b95f61ff061388d5" providerId="LiveId" clId="{FE185215-8376-45B7-9264-443EA7E08CC2}" dt="2022-02-11T06:34:14.317" v="861"/>
          <ac:inkMkLst>
            <pc:docMk/>
            <pc:sldMk cId="2356528364" sldId="324"/>
            <ac:inkMk id="25" creationId="{7A11A820-C743-411D-A2AD-729CCBA91F3F}"/>
          </ac:inkMkLst>
        </pc:inkChg>
        <pc:inkChg chg="add del">
          <ac:chgData name="Viet Anh Nguyen" userId="b95f61ff061388d5" providerId="LiveId" clId="{FE185215-8376-45B7-9264-443EA7E08CC2}" dt="2022-02-11T06:34:14.317" v="861"/>
          <ac:inkMkLst>
            <pc:docMk/>
            <pc:sldMk cId="2356528364" sldId="324"/>
            <ac:inkMk id="26" creationId="{43ECCD1B-8FE8-48DA-A319-E758EF7A2898}"/>
          </ac:inkMkLst>
        </pc:inkChg>
        <pc:inkChg chg="add del">
          <ac:chgData name="Viet Anh Nguyen" userId="b95f61ff061388d5" providerId="LiveId" clId="{FE185215-8376-45B7-9264-443EA7E08CC2}" dt="2022-02-11T06:34:15.301" v="864"/>
          <ac:inkMkLst>
            <pc:docMk/>
            <pc:sldMk cId="2356528364" sldId="324"/>
            <ac:inkMk id="27" creationId="{2C8D622A-6FDA-47B4-ACF9-DF2BF0C90472}"/>
          </ac:inkMkLst>
        </pc:inkChg>
        <pc:inkChg chg="add del">
          <ac:chgData name="Viet Anh Nguyen" userId="b95f61ff061388d5" providerId="LiveId" clId="{FE185215-8376-45B7-9264-443EA7E08CC2}" dt="2022-02-11T06:34:15.301" v="864"/>
          <ac:inkMkLst>
            <pc:docMk/>
            <pc:sldMk cId="2356528364" sldId="324"/>
            <ac:inkMk id="28" creationId="{5B9CB44F-AC51-4DFA-A4E5-02ABC11CBF05}"/>
          </ac:inkMkLst>
        </pc:inkChg>
        <pc:inkChg chg="add del">
          <ac:chgData name="Viet Anh Nguyen" userId="b95f61ff061388d5" providerId="LiveId" clId="{FE185215-8376-45B7-9264-443EA7E08CC2}" dt="2022-02-11T06:34:15.301" v="864"/>
          <ac:inkMkLst>
            <pc:docMk/>
            <pc:sldMk cId="2356528364" sldId="324"/>
            <ac:inkMk id="29" creationId="{4E7C9C03-C822-40DC-B517-B6255EA73DF8}"/>
          </ac:inkMkLst>
        </pc:inkChg>
        <pc:inkChg chg="add">
          <ac:chgData name="Viet Anh Nguyen" userId="b95f61ff061388d5" providerId="LiveId" clId="{FE185215-8376-45B7-9264-443EA7E08CC2}" dt="2022-02-11T06:34:15.301" v="864"/>
          <ac:inkMkLst>
            <pc:docMk/>
            <pc:sldMk cId="2356528364" sldId="324"/>
            <ac:inkMk id="30" creationId="{7DA89957-AB2C-4EF2-B232-5B3FB683D0BB}"/>
          </ac:inkMkLst>
        </pc:inkChg>
        <pc:inkChg chg="add del">
          <ac:chgData name="Viet Anh Nguyen" userId="b95f61ff061388d5" providerId="LiveId" clId="{FE185215-8376-45B7-9264-443EA7E08CC2}" dt="2022-02-11T06:34:21.251" v="868"/>
          <ac:inkMkLst>
            <pc:docMk/>
            <pc:sldMk cId="2356528364" sldId="324"/>
            <ac:inkMk id="31" creationId="{86D8C7A8-5311-4377-B556-A8C1DDCFEA71}"/>
          </ac:inkMkLst>
        </pc:inkChg>
        <pc:inkChg chg="add del">
          <ac:chgData name="Viet Anh Nguyen" userId="b95f61ff061388d5" providerId="LiveId" clId="{FE185215-8376-45B7-9264-443EA7E08CC2}" dt="2022-02-11T06:34:21.251" v="868"/>
          <ac:inkMkLst>
            <pc:docMk/>
            <pc:sldMk cId="2356528364" sldId="324"/>
            <ac:inkMk id="32" creationId="{07C05869-1362-47C1-9BBC-CCD0B1ABE74E}"/>
          </ac:inkMkLst>
        </pc:inkChg>
        <pc:inkChg chg="add del">
          <ac:chgData name="Viet Anh Nguyen" userId="b95f61ff061388d5" providerId="LiveId" clId="{FE185215-8376-45B7-9264-443EA7E08CC2}" dt="2022-02-11T06:34:21.251" v="868"/>
          <ac:inkMkLst>
            <pc:docMk/>
            <pc:sldMk cId="2356528364" sldId="324"/>
            <ac:inkMk id="33" creationId="{D176F10F-5C9C-4FF3-869C-575C298F3875}"/>
          </ac:inkMkLst>
        </pc:inkChg>
        <pc:inkChg chg="add">
          <ac:chgData name="Viet Anh Nguyen" userId="b95f61ff061388d5" providerId="LiveId" clId="{FE185215-8376-45B7-9264-443EA7E08CC2}" dt="2022-02-11T06:34:21.251" v="868"/>
          <ac:inkMkLst>
            <pc:docMk/>
            <pc:sldMk cId="2356528364" sldId="324"/>
            <ac:inkMk id="34" creationId="{DBB46912-9936-47DB-BC4B-E8840982B86A}"/>
          </ac:inkMkLst>
        </pc:inkChg>
        <pc:inkChg chg="add del">
          <ac:chgData name="Viet Anh Nguyen" userId="b95f61ff061388d5" providerId="LiveId" clId="{FE185215-8376-45B7-9264-443EA7E08CC2}" dt="2022-02-11T06:34:24.967" v="871"/>
          <ac:inkMkLst>
            <pc:docMk/>
            <pc:sldMk cId="2356528364" sldId="324"/>
            <ac:inkMk id="35" creationId="{3CFFE273-319F-4842-86F2-AD551506CAB2}"/>
          </ac:inkMkLst>
        </pc:inkChg>
        <pc:inkChg chg="add del">
          <ac:chgData name="Viet Anh Nguyen" userId="b95f61ff061388d5" providerId="LiveId" clId="{FE185215-8376-45B7-9264-443EA7E08CC2}" dt="2022-02-11T06:34:24.967" v="871"/>
          <ac:inkMkLst>
            <pc:docMk/>
            <pc:sldMk cId="2356528364" sldId="324"/>
            <ac:inkMk id="36" creationId="{9B31BB33-1E32-45F9-B32C-BEE3EF32BECB}"/>
          </ac:inkMkLst>
        </pc:inkChg>
        <pc:inkChg chg="add del">
          <ac:chgData name="Viet Anh Nguyen" userId="b95f61ff061388d5" providerId="LiveId" clId="{FE185215-8376-45B7-9264-443EA7E08CC2}" dt="2022-02-11T06:34:25.966" v="873"/>
          <ac:inkMkLst>
            <pc:docMk/>
            <pc:sldMk cId="2356528364" sldId="324"/>
            <ac:inkMk id="37" creationId="{E7FE854C-4086-4939-934F-7ED7EE08C0BE}"/>
          </ac:inkMkLst>
        </pc:inkChg>
        <pc:inkChg chg="add del">
          <ac:chgData name="Viet Anh Nguyen" userId="b95f61ff061388d5" providerId="LiveId" clId="{FE185215-8376-45B7-9264-443EA7E08CC2}" dt="2022-02-11T06:34:25.966" v="873"/>
          <ac:inkMkLst>
            <pc:docMk/>
            <pc:sldMk cId="2356528364" sldId="324"/>
            <ac:inkMk id="38" creationId="{D252F0EA-E468-4C15-89F5-53B4C4D539A4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39" creationId="{F36A2397-1366-495F-AF90-7DC72B8B20E9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0" creationId="{6380DE96-CFAC-429F-BC0F-630FFEC05DE6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1" creationId="{741C45BD-B6D5-490B-B53D-7B2C681BD256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2" creationId="{AAF9A9F9-4B58-498E-A432-61A820619312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3" creationId="{F2AE5620-CF03-484F-BDCB-D4988BC146BC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4" creationId="{F0167F00-4C77-47AB-BE7C-2672406787B1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5" creationId="{4A52BA3C-90C9-4E39-BC48-35D7BF3D85B1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6" creationId="{73D13F0A-50FD-4D80-8988-B35C8A40ECBF}"/>
          </ac:inkMkLst>
        </pc:inkChg>
        <pc:inkChg chg="add del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7" creationId="{ED87C231-DA67-43B6-9135-FDD2365513CD}"/>
          </ac:inkMkLst>
        </pc:inkChg>
        <pc:inkChg chg="add del">
          <ac:chgData name="Viet Anh Nguyen" userId="b95f61ff061388d5" providerId="LiveId" clId="{FE185215-8376-45B7-9264-443EA7E08CC2}" dt="2022-02-11T06:34:33.492" v="885"/>
          <ac:inkMkLst>
            <pc:docMk/>
            <pc:sldMk cId="2356528364" sldId="324"/>
            <ac:inkMk id="48" creationId="{456C9E16-0F9E-4A8A-BD0A-733964DA1481}"/>
          </ac:inkMkLst>
        </pc:inkChg>
        <pc:inkChg chg="add">
          <ac:chgData name="Viet Anh Nguyen" userId="b95f61ff061388d5" providerId="LiveId" clId="{FE185215-8376-45B7-9264-443EA7E08CC2}" dt="2022-02-11T06:34:30.573" v="882"/>
          <ac:inkMkLst>
            <pc:docMk/>
            <pc:sldMk cId="2356528364" sldId="324"/>
            <ac:inkMk id="49" creationId="{5AD025B3-12D2-4BDC-9D53-EB7BDC32BDF6}"/>
          </ac:inkMkLst>
        </pc:inkChg>
        <pc:inkChg chg="add del">
          <ac:chgData name="Viet Anh Nguyen" userId="b95f61ff061388d5" providerId="LiveId" clId="{FE185215-8376-45B7-9264-443EA7E08CC2}" dt="2022-02-11T06:34:33.492" v="885"/>
          <ac:inkMkLst>
            <pc:docMk/>
            <pc:sldMk cId="2356528364" sldId="324"/>
            <ac:inkMk id="50" creationId="{3578DB20-49CC-40CF-A28B-DF3C5AE6CE4E}"/>
          </ac:inkMkLst>
        </pc:inkChg>
        <pc:inkChg chg="add del">
          <ac:chgData name="Viet Anh Nguyen" userId="b95f61ff061388d5" providerId="LiveId" clId="{FE185215-8376-45B7-9264-443EA7E08CC2}" dt="2022-02-11T06:34:33.492" v="885"/>
          <ac:inkMkLst>
            <pc:docMk/>
            <pc:sldMk cId="2356528364" sldId="324"/>
            <ac:inkMk id="51" creationId="{B0B3B9D3-AE83-489C-9723-FBB244CF46EE}"/>
          </ac:inkMkLst>
        </pc:inkChg>
        <pc:inkChg chg="add">
          <ac:chgData name="Viet Anh Nguyen" userId="b95f61ff061388d5" providerId="LiveId" clId="{FE185215-8376-45B7-9264-443EA7E08CC2}" dt="2022-02-11T06:34:33.492" v="885"/>
          <ac:inkMkLst>
            <pc:docMk/>
            <pc:sldMk cId="2356528364" sldId="324"/>
            <ac:inkMk id="52" creationId="{EE2CD678-37D4-47AA-A935-70D2B58EE62F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3" creationId="{249DB9DA-69CE-4AFA-A1D8-1E3B12821ACF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4" creationId="{5CC87981-AC78-4849-9903-E70B8901A5EA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5" creationId="{9A72586F-E32C-4148-9933-20A307BB7C84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6" creationId="{C1444C96-80EA-42CA-8F53-155FDBE64D66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7" creationId="{3ADBBE96-806B-4806-B0AA-1372CE084412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8" creationId="{AD8A6B27-3AA6-43DA-BC52-582783A70F21}"/>
          </ac:inkMkLst>
        </pc:inkChg>
        <pc:inkChg chg="add del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59" creationId="{3F331F93-3419-4A4E-B013-97C435D5EC09}"/>
          </ac:inkMkLst>
        </pc:inkChg>
        <pc:inkChg chg="add">
          <ac:chgData name="Viet Anh Nguyen" userId="b95f61ff061388d5" providerId="LiveId" clId="{FE185215-8376-45B7-9264-443EA7E08CC2}" dt="2022-02-11T06:35:25.774" v="893"/>
          <ac:inkMkLst>
            <pc:docMk/>
            <pc:sldMk cId="2356528364" sldId="324"/>
            <ac:inkMk id="60" creationId="{F527AAB6-DFCA-427D-BDD9-F3FC81E92AEA}"/>
          </ac:inkMkLst>
        </pc:inkChg>
        <pc:inkChg chg="add del">
          <ac:chgData name="Viet Anh Nguyen" userId="b95f61ff061388d5" providerId="LiveId" clId="{FE185215-8376-45B7-9264-443EA7E08CC2}" dt="2022-02-11T06:35:27.101" v="896"/>
          <ac:inkMkLst>
            <pc:docMk/>
            <pc:sldMk cId="2356528364" sldId="324"/>
            <ac:inkMk id="61" creationId="{EB0263F7-124D-4D92-A801-C5F074405512}"/>
          </ac:inkMkLst>
        </pc:inkChg>
        <pc:inkChg chg="add del">
          <ac:chgData name="Viet Anh Nguyen" userId="b95f61ff061388d5" providerId="LiveId" clId="{FE185215-8376-45B7-9264-443EA7E08CC2}" dt="2022-02-11T06:35:27.101" v="896"/>
          <ac:inkMkLst>
            <pc:docMk/>
            <pc:sldMk cId="2356528364" sldId="324"/>
            <ac:inkMk id="62" creationId="{AA0016E2-AC0A-4746-BAA3-948562FB6BEC}"/>
          </ac:inkMkLst>
        </pc:inkChg>
        <pc:inkChg chg="add del">
          <ac:chgData name="Viet Anh Nguyen" userId="b95f61ff061388d5" providerId="LiveId" clId="{FE185215-8376-45B7-9264-443EA7E08CC2}" dt="2022-02-11T06:35:28.750" v="901"/>
          <ac:inkMkLst>
            <pc:docMk/>
            <pc:sldMk cId="2356528364" sldId="324"/>
            <ac:inkMk id="63" creationId="{5AEAC864-064C-4E45-A9A7-0AF62E61881D}"/>
          </ac:inkMkLst>
        </pc:inkChg>
        <pc:inkChg chg="add del">
          <ac:chgData name="Viet Anh Nguyen" userId="b95f61ff061388d5" providerId="LiveId" clId="{FE185215-8376-45B7-9264-443EA7E08CC2}" dt="2022-02-11T06:35:28.750" v="901"/>
          <ac:inkMkLst>
            <pc:docMk/>
            <pc:sldMk cId="2356528364" sldId="324"/>
            <ac:inkMk id="64" creationId="{3577B38B-A976-42DC-A2A6-82C149341928}"/>
          </ac:inkMkLst>
        </pc:inkChg>
        <pc:inkChg chg="add del">
          <ac:chgData name="Viet Anh Nguyen" userId="b95f61ff061388d5" providerId="LiveId" clId="{FE185215-8376-45B7-9264-443EA7E08CC2}" dt="2022-02-11T06:35:28.750" v="901"/>
          <ac:inkMkLst>
            <pc:docMk/>
            <pc:sldMk cId="2356528364" sldId="324"/>
            <ac:inkMk id="65" creationId="{C735A98E-A4AA-4CF6-914F-AF2CB9C9E817}"/>
          </ac:inkMkLst>
        </pc:inkChg>
        <pc:inkChg chg="add del">
          <ac:chgData name="Viet Anh Nguyen" userId="b95f61ff061388d5" providerId="LiveId" clId="{FE185215-8376-45B7-9264-443EA7E08CC2}" dt="2022-02-11T06:35:28.750" v="901"/>
          <ac:inkMkLst>
            <pc:docMk/>
            <pc:sldMk cId="2356528364" sldId="324"/>
            <ac:inkMk id="66" creationId="{77D4A56C-0E27-4774-8AEC-A253E99A3CA5}"/>
          </ac:inkMkLst>
        </pc:inkChg>
        <pc:inkChg chg="add del">
          <ac:chgData name="Viet Anh Nguyen" userId="b95f61ff061388d5" providerId="LiveId" clId="{FE185215-8376-45B7-9264-443EA7E08CC2}" dt="2022-02-11T06:35:28.750" v="901"/>
          <ac:inkMkLst>
            <pc:docMk/>
            <pc:sldMk cId="2356528364" sldId="324"/>
            <ac:inkMk id="67" creationId="{C7677763-8138-4984-833C-7EBA44E268DE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68" creationId="{BAA4A8D4-8DC4-4BB4-8D1D-575D6FED5E48}"/>
          </ac:inkMkLst>
        </pc:inkChg>
        <pc:inkChg chg="add del">
          <ac:chgData name="Viet Anh Nguyen" userId="b95f61ff061388d5" providerId="LiveId" clId="{FE185215-8376-45B7-9264-443EA7E08CC2}" dt="2022-02-11T06:35:30.503" v="904"/>
          <ac:inkMkLst>
            <pc:docMk/>
            <pc:sldMk cId="2356528364" sldId="324"/>
            <ac:inkMk id="69" creationId="{DF917314-DDF6-4292-932A-9AB914762E6A}"/>
          </ac:inkMkLst>
        </pc:inkChg>
        <pc:inkChg chg="add del">
          <ac:chgData name="Viet Anh Nguyen" userId="b95f61ff061388d5" providerId="LiveId" clId="{FE185215-8376-45B7-9264-443EA7E08CC2}" dt="2022-02-11T06:35:30.503" v="904"/>
          <ac:inkMkLst>
            <pc:docMk/>
            <pc:sldMk cId="2356528364" sldId="324"/>
            <ac:inkMk id="70" creationId="{36FABE33-071B-47C5-AF94-384B60F315E3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71" creationId="{B21533B0-B05A-4BE5-B537-EE960D039A0B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2" creationId="{B1352B3C-DE7D-439D-80B4-108C38CBF245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3" creationId="{BA58C126-6E18-453A-BD24-4B870C334C4A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4" creationId="{8FCFA4A2-A18F-4DCB-8277-3D50969147F3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5" creationId="{E26FCF83-2439-4453-890A-3EF7EBBB3AC9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6" creationId="{1F8205D6-A247-44F2-9083-C68A5B415DAB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7" creationId="{C13A6713-5D33-46F1-9FC7-023FD8470656}"/>
          </ac:inkMkLst>
        </pc:inkChg>
        <pc:inkChg chg="add del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78" creationId="{3D4E2DE1-F56B-4CA2-965E-7148C6FB3C60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79" creationId="{ADF0AC2F-BA97-4E27-B50A-8999D2A01DF4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80" creationId="{3EA20AA1-8EB3-4973-8A97-7CD6D9D730DB}"/>
          </ac:inkMkLst>
        </pc:inkChg>
        <pc:inkChg chg="add">
          <ac:chgData name="Viet Anh Nguyen" userId="b95f61ff061388d5" providerId="LiveId" clId="{FE185215-8376-45B7-9264-443EA7E08CC2}" dt="2022-02-11T06:35:39.373" v="913"/>
          <ac:inkMkLst>
            <pc:docMk/>
            <pc:sldMk cId="2356528364" sldId="324"/>
            <ac:inkMk id="81" creationId="{D7A6951A-DD42-4E1E-A503-FA5D44884358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82" creationId="{1F0FD4A5-B693-4ADB-A0C2-FABCCCF10565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83" creationId="{BA350759-1A04-4F28-8449-4361A90A6455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84" creationId="{F1DF429E-7D8B-45F9-9101-3539D463A53A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85" creationId="{45CD9E19-D8FE-41E6-A371-79A4F5C715FF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86" creationId="{1EC52B82-FBFA-4CB7-B636-188EBFD526EB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87" creationId="{6059539B-7CA3-4057-9BDB-BE21FAE016A0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88" creationId="{18806476-AFAF-40BA-B427-26A9C16DA0E8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89" creationId="{A185E52C-AB1A-4BDD-92FC-8AF36336624C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90" creationId="{6F50F49B-B107-4E69-B0DB-01265F828DED}"/>
          </ac:inkMkLst>
        </pc:inkChg>
        <pc:inkChg chg="add del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91" creationId="{2D23318E-E60F-440A-82E9-6024E5B6721D}"/>
          </ac:inkMkLst>
        </pc:inkChg>
        <pc:inkChg chg="add">
          <ac:chgData name="Viet Anh Nguyen" userId="b95f61ff061388d5" providerId="LiveId" clId="{FE185215-8376-45B7-9264-443EA7E08CC2}" dt="2022-02-11T06:35:45.004" v="924"/>
          <ac:inkMkLst>
            <pc:docMk/>
            <pc:sldMk cId="2356528364" sldId="324"/>
            <ac:inkMk id="92" creationId="{38F4FE73-5DB7-4324-A00F-047E9130ED28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3" creationId="{AC0A25F9-A3D4-480E-8F10-AD1A38B8D5EE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4" creationId="{08A1487C-9623-4E43-9FDB-710F6FCD5C5B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5" creationId="{5CFD5A7F-21E1-429C-B64D-7E3982D9FBDB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6" creationId="{484612AA-6553-4C70-9FA9-B0244F0464AF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7" creationId="{3DCDB572-426B-45ED-962C-EC5E0F5C6A86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8" creationId="{6AEBF897-A174-447B-8C33-975DBA7DA318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99" creationId="{DA5DCC6C-AF1B-4EF1-ABAA-4FC6B3322FC6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0" creationId="{7FD01261-EAE1-41C1-9AA7-E36418BB1911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1" creationId="{6DB73515-6B15-4D4D-BB69-FA756A214739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2" creationId="{ED114260-AF8C-447C-99CD-8D6CED07A184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3" creationId="{EE6CCD18-6331-4425-8FE2-6981613569B9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4" creationId="{0AEF07EA-2CC8-4BC8-B8E8-543930B9B87F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5" creationId="{D0399629-A9F8-4505-AACC-A0F56F19D58D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6" creationId="{DF5C2F30-A4C3-417B-AA57-86F7A8272655}"/>
          </ac:inkMkLst>
        </pc:inkChg>
        <pc:inkChg chg="add del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7" creationId="{968A0701-768C-4CA6-A9CE-2EAB46C79DBF}"/>
          </ac:inkMkLst>
        </pc:inkChg>
        <pc:inkChg chg="add">
          <ac:chgData name="Viet Anh Nguyen" userId="b95f61ff061388d5" providerId="LiveId" clId="{FE185215-8376-45B7-9264-443EA7E08CC2}" dt="2022-02-11T06:35:55.404" v="939"/>
          <ac:inkMkLst>
            <pc:docMk/>
            <pc:sldMk cId="2356528364" sldId="324"/>
            <ac:inkMk id="108" creationId="{0211C007-0D54-4445-A561-6DFDE483FA48}"/>
          </ac:inkMkLst>
        </pc:inkChg>
        <pc:inkChg chg="add mod">
          <ac:chgData name="Viet Anh Nguyen" userId="b95f61ff061388d5" providerId="LiveId" clId="{FE185215-8376-45B7-9264-443EA7E08CC2}" dt="2022-02-11T06:35:59.562" v="940"/>
          <ac:inkMkLst>
            <pc:docMk/>
            <pc:sldMk cId="2356528364" sldId="324"/>
            <ac:inkMk id="109" creationId="{5E7C3B83-E12B-44BA-8073-F62FBA95423B}"/>
          </ac:inkMkLst>
        </pc:inkChg>
        <pc:inkChg chg="add">
          <ac:chgData name="Viet Anh Nguyen" userId="b95f61ff061388d5" providerId="LiveId" clId="{FE185215-8376-45B7-9264-443EA7E08CC2}" dt="2022-02-11T06:36:02.457" v="941" actId="9405"/>
          <ac:inkMkLst>
            <pc:docMk/>
            <pc:sldMk cId="2356528364" sldId="324"/>
            <ac:inkMk id="110" creationId="{6EFAC505-3510-418F-847F-22315D4BEB6A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1" creationId="{469EE3C6-3723-4136-A604-2995799CF87B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2" creationId="{DFBC28E7-95C0-43CE-8402-9DD864011E2A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3" creationId="{B778EA2F-9107-41CE-9A22-8336C30C2B37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4" creationId="{A77A9E13-E34B-4CF7-86FB-BB7E28F694B2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5" creationId="{B52EB517-0FDA-4280-96AC-E52AB8A21E48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6" creationId="{F37435BC-45F1-4B99-8A70-3CAA2672604C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7" creationId="{8738950A-1721-4143-A811-75785EA9A454}"/>
          </ac:inkMkLst>
        </pc:inkChg>
        <pc:inkChg chg="add del">
          <ac:chgData name="Viet Anh Nguyen" userId="b95f61ff061388d5" providerId="LiveId" clId="{FE185215-8376-45B7-9264-443EA7E08CC2}" dt="2022-02-11T06:36:08.029" v="950"/>
          <ac:inkMkLst>
            <pc:docMk/>
            <pc:sldMk cId="2356528364" sldId="324"/>
            <ac:inkMk id="118" creationId="{ADD544B9-719C-438F-AD74-476D800F57E3}"/>
          </ac:inkMkLst>
        </pc:inkChg>
        <pc:inkChg chg="add del">
          <ac:chgData name="Viet Anh Nguyen" userId="b95f61ff061388d5" providerId="LiveId" clId="{FE185215-8376-45B7-9264-443EA7E08CC2}" dt="2022-02-11T06:36:09.249" v="953"/>
          <ac:inkMkLst>
            <pc:docMk/>
            <pc:sldMk cId="2356528364" sldId="324"/>
            <ac:inkMk id="119" creationId="{00B87061-E5C9-4EFC-8CC1-C700B86D0D8B}"/>
          </ac:inkMkLst>
        </pc:inkChg>
        <pc:inkChg chg="add del">
          <ac:chgData name="Viet Anh Nguyen" userId="b95f61ff061388d5" providerId="LiveId" clId="{FE185215-8376-45B7-9264-443EA7E08CC2}" dt="2022-02-11T06:36:09.249" v="953"/>
          <ac:inkMkLst>
            <pc:docMk/>
            <pc:sldMk cId="2356528364" sldId="324"/>
            <ac:inkMk id="120" creationId="{FAD06857-E4B5-4809-B29E-75A3B2691ADF}"/>
          </ac:inkMkLst>
        </pc:inkChg>
        <pc:inkChg chg="add del">
          <ac:chgData name="Viet Anh Nguyen" userId="b95f61ff061388d5" providerId="LiveId" clId="{FE185215-8376-45B7-9264-443EA7E08CC2}" dt="2022-02-11T06:36:09.249" v="953"/>
          <ac:inkMkLst>
            <pc:docMk/>
            <pc:sldMk cId="2356528364" sldId="324"/>
            <ac:inkMk id="121" creationId="{6D098591-3295-4937-B099-2F4EFC2BCEBD}"/>
          </ac:inkMkLst>
        </pc:inkChg>
        <pc:inkChg chg="add del">
          <ac:chgData name="Viet Anh Nguyen" userId="b95f61ff061388d5" providerId="LiveId" clId="{FE185215-8376-45B7-9264-443EA7E08CC2}" dt="2022-02-11T06:36:10.825" v="957"/>
          <ac:inkMkLst>
            <pc:docMk/>
            <pc:sldMk cId="2356528364" sldId="324"/>
            <ac:inkMk id="122" creationId="{1A866B4A-1783-48FE-897B-4DFAC75B5D7F}"/>
          </ac:inkMkLst>
        </pc:inkChg>
        <pc:inkChg chg="add del">
          <ac:chgData name="Viet Anh Nguyen" userId="b95f61ff061388d5" providerId="LiveId" clId="{FE185215-8376-45B7-9264-443EA7E08CC2}" dt="2022-02-11T06:36:10.825" v="957"/>
          <ac:inkMkLst>
            <pc:docMk/>
            <pc:sldMk cId="2356528364" sldId="324"/>
            <ac:inkMk id="123" creationId="{E1BF71E3-2945-4088-B7BE-0422CF6E2917}"/>
          </ac:inkMkLst>
        </pc:inkChg>
        <pc:inkChg chg="add del">
          <ac:chgData name="Viet Anh Nguyen" userId="b95f61ff061388d5" providerId="LiveId" clId="{FE185215-8376-45B7-9264-443EA7E08CC2}" dt="2022-02-11T06:36:10.825" v="957"/>
          <ac:inkMkLst>
            <pc:docMk/>
            <pc:sldMk cId="2356528364" sldId="324"/>
            <ac:inkMk id="124" creationId="{8D92F43A-4ABD-46F3-8862-6F7B5E319026}"/>
          </ac:inkMkLst>
        </pc:inkChg>
        <pc:inkChg chg="add del">
          <ac:chgData name="Viet Anh Nguyen" userId="b95f61ff061388d5" providerId="LiveId" clId="{FE185215-8376-45B7-9264-443EA7E08CC2}" dt="2022-02-11T06:36:10.825" v="957"/>
          <ac:inkMkLst>
            <pc:docMk/>
            <pc:sldMk cId="2356528364" sldId="324"/>
            <ac:inkMk id="125" creationId="{A16D5CD1-5332-4568-8C40-5FC9DD60E943}"/>
          </ac:inkMkLst>
        </pc:inkChg>
        <pc:inkChg chg="add del">
          <ac:chgData name="Viet Anh Nguyen" userId="b95f61ff061388d5" providerId="LiveId" clId="{FE185215-8376-45B7-9264-443EA7E08CC2}" dt="2022-02-11T06:36:12.021" v="960"/>
          <ac:inkMkLst>
            <pc:docMk/>
            <pc:sldMk cId="2356528364" sldId="324"/>
            <ac:inkMk id="126" creationId="{918B3532-86AB-41C2-99E8-16D8585E8248}"/>
          </ac:inkMkLst>
        </pc:inkChg>
        <pc:inkChg chg="add del">
          <ac:chgData name="Viet Anh Nguyen" userId="b95f61ff061388d5" providerId="LiveId" clId="{FE185215-8376-45B7-9264-443EA7E08CC2}" dt="2022-02-11T06:36:12.021" v="960"/>
          <ac:inkMkLst>
            <pc:docMk/>
            <pc:sldMk cId="2356528364" sldId="324"/>
            <ac:inkMk id="127" creationId="{075A687E-856A-4194-8AEE-3E6DB9A4AB33}"/>
          </ac:inkMkLst>
        </pc:inkChg>
        <pc:inkChg chg="add del">
          <ac:chgData name="Viet Anh Nguyen" userId="b95f61ff061388d5" providerId="LiveId" clId="{FE185215-8376-45B7-9264-443EA7E08CC2}" dt="2022-02-11T06:36:12.021" v="960"/>
          <ac:inkMkLst>
            <pc:docMk/>
            <pc:sldMk cId="2356528364" sldId="324"/>
            <ac:inkMk id="128" creationId="{EF1A6349-B4BF-41FB-8887-6729CB47ABEF}"/>
          </ac:inkMkLst>
        </pc:inkChg>
        <pc:inkChg chg="add del">
          <ac:chgData name="Viet Anh Nguyen" userId="b95f61ff061388d5" providerId="LiveId" clId="{FE185215-8376-45B7-9264-443EA7E08CC2}" dt="2022-02-11T06:36:13.111" v="963"/>
          <ac:inkMkLst>
            <pc:docMk/>
            <pc:sldMk cId="2356528364" sldId="324"/>
            <ac:inkMk id="129" creationId="{B0C915FF-11D2-49F5-A3FC-DFBB260B7BEE}"/>
          </ac:inkMkLst>
        </pc:inkChg>
        <pc:inkChg chg="add del">
          <ac:chgData name="Viet Anh Nguyen" userId="b95f61ff061388d5" providerId="LiveId" clId="{FE185215-8376-45B7-9264-443EA7E08CC2}" dt="2022-02-11T06:36:13.111" v="963"/>
          <ac:inkMkLst>
            <pc:docMk/>
            <pc:sldMk cId="2356528364" sldId="324"/>
            <ac:inkMk id="130" creationId="{F6B8A8D1-0CCD-4B06-97F7-2C44582627F7}"/>
          </ac:inkMkLst>
        </pc:inkChg>
        <pc:inkChg chg="add del">
          <ac:chgData name="Viet Anh Nguyen" userId="b95f61ff061388d5" providerId="LiveId" clId="{FE185215-8376-45B7-9264-443EA7E08CC2}" dt="2022-02-11T06:36:13.111" v="963"/>
          <ac:inkMkLst>
            <pc:docMk/>
            <pc:sldMk cId="2356528364" sldId="324"/>
            <ac:inkMk id="131" creationId="{5BDC3053-74F7-49AA-8904-9CF2165DA190}"/>
          </ac:inkMkLst>
        </pc:inkChg>
        <pc:inkChg chg="add del">
          <ac:chgData name="Viet Anh Nguyen" userId="b95f61ff061388d5" providerId="LiveId" clId="{FE185215-8376-45B7-9264-443EA7E08CC2}" dt="2022-02-11T06:36:18.434" v="977"/>
          <ac:inkMkLst>
            <pc:docMk/>
            <pc:sldMk cId="2356528364" sldId="324"/>
            <ac:inkMk id="132" creationId="{B7717463-5AA3-4079-BD21-8E8140C35E2A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3" creationId="{1AEDC8EE-A9DC-4E6C-89DF-CEA545361AAF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4" creationId="{93A9D900-5C86-47F7-B715-C097D0CF0D03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5" creationId="{49B42234-5C04-46DA-BAAF-69B884823B7E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6" creationId="{966386D9-EEA5-4A3B-B938-157383FA3E10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7" creationId="{901BD107-A2C2-4B25-AC29-3B41F50D5E4A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8" creationId="{1243E894-C008-44C4-A801-EAAE319271B4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39" creationId="{B2509845-5DAB-41A4-B8E2-B9D275FFB830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40" creationId="{C904E43C-0909-49FB-A600-F65835ADAAD8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41" creationId="{0DFE60F8-D03F-4053-AAB0-22B2238E8A19}"/>
          </ac:inkMkLst>
        </pc:inkChg>
        <pc:inkChg chg="add del">
          <ac:chgData name="Viet Anh Nguyen" userId="b95f61ff061388d5" providerId="LiveId" clId="{FE185215-8376-45B7-9264-443EA7E08CC2}" dt="2022-02-11T06:36:16.422" v="974"/>
          <ac:inkMkLst>
            <pc:docMk/>
            <pc:sldMk cId="2356528364" sldId="324"/>
            <ac:inkMk id="142" creationId="{ECDE9954-756A-425F-A0B4-4F1B1CAEF7A0}"/>
          </ac:inkMkLst>
        </pc:inkChg>
        <pc:inkChg chg="add del">
          <ac:chgData name="Viet Anh Nguyen" userId="b95f61ff061388d5" providerId="LiveId" clId="{FE185215-8376-45B7-9264-443EA7E08CC2}" dt="2022-02-11T06:36:18.434" v="977"/>
          <ac:inkMkLst>
            <pc:docMk/>
            <pc:sldMk cId="2356528364" sldId="324"/>
            <ac:inkMk id="143" creationId="{580F985F-220E-4485-9EB4-2736F70B1BE0}"/>
          </ac:inkMkLst>
        </pc:inkChg>
        <pc:inkChg chg="add del">
          <ac:chgData name="Viet Anh Nguyen" userId="b95f61ff061388d5" providerId="LiveId" clId="{FE185215-8376-45B7-9264-443EA7E08CC2}" dt="2022-02-11T06:36:18.434" v="977"/>
          <ac:inkMkLst>
            <pc:docMk/>
            <pc:sldMk cId="2356528364" sldId="324"/>
            <ac:inkMk id="144" creationId="{39067BF6-DD82-4DEF-A66B-F66E141BF838}"/>
          </ac:inkMkLst>
        </pc:inkChg>
        <pc:inkChg chg="add del">
          <ac:chgData name="Viet Anh Nguyen" userId="b95f61ff061388d5" providerId="LiveId" clId="{FE185215-8376-45B7-9264-443EA7E08CC2}" dt="2022-02-11T06:36:18.434" v="977"/>
          <ac:inkMkLst>
            <pc:docMk/>
            <pc:sldMk cId="2356528364" sldId="324"/>
            <ac:inkMk id="145" creationId="{C9A3E877-5741-406B-8388-DCD1DE3B6B5C}"/>
          </ac:inkMkLst>
        </pc:inkChg>
        <pc:inkChg chg="add del">
          <ac:chgData name="Viet Anh Nguyen" userId="b95f61ff061388d5" providerId="LiveId" clId="{FE185215-8376-45B7-9264-443EA7E08CC2}" dt="2022-02-11T06:36:18.434" v="977"/>
          <ac:inkMkLst>
            <pc:docMk/>
            <pc:sldMk cId="2356528364" sldId="324"/>
            <ac:inkMk id="146" creationId="{B702BFBF-BB41-46BD-99B6-0C4DE3235720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47" creationId="{8DB6BF84-4344-4FE2-9B4C-E678DA33E007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48" creationId="{46875A79-4688-48B7-925F-FF944886DCCA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49" creationId="{CFEC8738-6CB1-46C7-AAF4-74E2DC27B16D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0" creationId="{6D5CB5D3-B550-45A8-98F1-80902D9BD1A2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1" creationId="{24FBB88E-1FF5-474A-A426-EF0E965EA43C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2" creationId="{E69F864C-CEEA-425E-8663-5B2A323B933A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3" creationId="{F8AFF625-A244-4AC3-B1F5-C48FE6860926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4" creationId="{4D338D60-2711-44E1-BA8C-65E4AC7AB594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5" creationId="{3062E2A1-B488-4C37-847F-42A81DAAB2D5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6" creationId="{BBF09222-D66A-4099-9E0F-5B68607C6F69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7" creationId="{9FDAFAEE-645B-4C75-BBF6-EDD7683E2CDD}"/>
          </ac:inkMkLst>
        </pc:inkChg>
        <pc:inkChg chg="add del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58" creationId="{3D3FE419-883D-47A3-BCA8-1366D2ACC0E2}"/>
          </ac:inkMkLst>
        </pc:inkChg>
        <pc:inkChg chg="add">
          <ac:chgData name="Viet Anh Nguyen" userId="b95f61ff061388d5" providerId="LiveId" clId="{FE185215-8376-45B7-9264-443EA7E08CC2}" dt="2022-02-11T06:36:22.205" v="989" actId="9405"/>
          <ac:inkMkLst>
            <pc:docMk/>
            <pc:sldMk cId="2356528364" sldId="324"/>
            <ac:inkMk id="159" creationId="{E24FB6D4-135D-42A7-882D-C1C5FCFC9FCC}"/>
          </ac:inkMkLst>
        </pc:inkChg>
        <pc:inkChg chg="add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60" creationId="{7DFFBE71-45BC-4017-AA02-5247E271D5DA}"/>
          </ac:inkMkLst>
        </pc:inkChg>
        <pc:inkChg chg="add">
          <ac:chgData name="Viet Anh Nguyen" userId="b95f61ff061388d5" providerId="LiveId" clId="{FE185215-8376-45B7-9264-443EA7E08CC2}" dt="2022-02-11T06:36:22.947" v="990"/>
          <ac:inkMkLst>
            <pc:docMk/>
            <pc:sldMk cId="2356528364" sldId="324"/>
            <ac:inkMk id="161" creationId="{FBE024CC-F078-42EE-A95C-2EE3800EE235}"/>
          </ac:inkMkLst>
        </pc:inkChg>
        <pc:inkChg chg="add del">
          <ac:chgData name="Viet Anh Nguyen" userId="b95f61ff061388d5" providerId="LiveId" clId="{FE185215-8376-45B7-9264-443EA7E08CC2}" dt="2022-02-11T06:39:24.783" v="1039"/>
          <ac:inkMkLst>
            <pc:docMk/>
            <pc:sldMk cId="2356528364" sldId="324"/>
            <ac:inkMk id="162" creationId="{A32B239C-DA1E-4A63-8BE3-2813B36FC12C}"/>
          </ac:inkMkLst>
        </pc:inkChg>
        <pc:inkChg chg="add del">
          <ac:chgData name="Viet Anh Nguyen" userId="b95f61ff061388d5" providerId="LiveId" clId="{FE185215-8376-45B7-9264-443EA7E08CC2}" dt="2022-02-11T06:39:24.783" v="1039"/>
          <ac:inkMkLst>
            <pc:docMk/>
            <pc:sldMk cId="2356528364" sldId="324"/>
            <ac:inkMk id="163" creationId="{6779BFF2-F922-40B9-9521-CC42F90B52DD}"/>
          </ac:inkMkLst>
        </pc:inkChg>
        <pc:inkChg chg="add del">
          <ac:chgData name="Viet Anh Nguyen" userId="b95f61ff061388d5" providerId="LiveId" clId="{FE185215-8376-45B7-9264-443EA7E08CC2}" dt="2022-02-11T06:39:24.783" v="1039"/>
          <ac:inkMkLst>
            <pc:docMk/>
            <pc:sldMk cId="2356528364" sldId="324"/>
            <ac:inkMk id="164" creationId="{F209A18F-D8F6-45FA-A489-4CA0370D2233}"/>
          </ac:inkMkLst>
        </pc:inkChg>
        <pc:inkChg chg="add del">
          <ac:chgData name="Viet Anh Nguyen" userId="b95f61ff061388d5" providerId="LiveId" clId="{FE185215-8376-45B7-9264-443EA7E08CC2}" dt="2022-02-11T06:39:26.087" v="1041"/>
          <ac:inkMkLst>
            <pc:docMk/>
            <pc:sldMk cId="2356528364" sldId="324"/>
            <ac:inkMk id="165" creationId="{A841097E-64A7-4025-A7A2-D7C656685985}"/>
          </ac:inkMkLst>
        </pc:inkChg>
        <pc:inkChg chg="add del">
          <ac:chgData name="Viet Anh Nguyen" userId="b95f61ff061388d5" providerId="LiveId" clId="{FE185215-8376-45B7-9264-443EA7E08CC2}" dt="2022-02-11T06:39:26.087" v="1041"/>
          <ac:inkMkLst>
            <pc:docMk/>
            <pc:sldMk cId="2356528364" sldId="324"/>
            <ac:inkMk id="166" creationId="{229F09BC-738B-4D0E-B547-A1C5E93FF3C2}"/>
          </ac:inkMkLst>
        </pc:inkChg>
        <pc:inkChg chg="add del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67" creationId="{2E07CF57-8AB7-41C9-A7A1-3193F9F5966F}"/>
          </ac:inkMkLst>
        </pc:inkChg>
        <pc:inkChg chg="add del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68" creationId="{8072E77B-0F2A-4BE4-ACE0-2C1FB73C7032}"/>
          </ac:inkMkLst>
        </pc:inkChg>
        <pc:inkChg chg="add del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69" creationId="{038D7A42-D564-4B41-9485-6CDCAC305056}"/>
          </ac:inkMkLst>
        </pc:inkChg>
        <pc:inkChg chg="add del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70" creationId="{F1C34FB7-7473-4CBE-90ED-E351D0B4D1A8}"/>
          </ac:inkMkLst>
        </pc:inkChg>
        <pc:inkChg chg="add del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71" creationId="{F4903790-9942-4F17-A992-7FD6A54556ED}"/>
          </ac:inkMkLst>
        </pc:inkChg>
        <pc:inkChg chg="add del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72" creationId="{6FC94872-7A5D-4DF3-8EB8-04DD9AEBBFE3}"/>
          </ac:inkMkLst>
        </pc:inkChg>
        <pc:inkChg chg="add">
          <ac:chgData name="Viet Anh Nguyen" userId="b95f61ff061388d5" providerId="LiveId" clId="{FE185215-8376-45B7-9264-443EA7E08CC2}" dt="2022-02-11T06:39:31.903" v="1047"/>
          <ac:inkMkLst>
            <pc:docMk/>
            <pc:sldMk cId="2356528364" sldId="324"/>
            <ac:inkMk id="173" creationId="{EC01C306-259D-4D33-B87C-C8CB3D376476}"/>
          </ac:inkMkLst>
        </pc:inkChg>
        <pc:inkChg chg="add del">
          <ac:chgData name="Viet Anh Nguyen" userId="b95f61ff061388d5" providerId="LiveId" clId="{FE185215-8376-45B7-9264-443EA7E08CC2}" dt="2022-02-11T06:40:42.386" v="1084"/>
          <ac:inkMkLst>
            <pc:docMk/>
            <pc:sldMk cId="2356528364" sldId="324"/>
            <ac:inkMk id="174" creationId="{686642D4-3D8B-475C-9131-6BD33934318F}"/>
          </ac:inkMkLst>
        </pc:inkChg>
        <pc:inkChg chg="add del">
          <ac:chgData name="Viet Anh Nguyen" userId="b95f61ff061388d5" providerId="LiveId" clId="{FE185215-8376-45B7-9264-443EA7E08CC2}" dt="2022-02-11T06:40:42.386" v="1084"/>
          <ac:inkMkLst>
            <pc:docMk/>
            <pc:sldMk cId="2356528364" sldId="324"/>
            <ac:inkMk id="175" creationId="{E6B49529-D32A-4262-9F81-F30C48AF0639}"/>
          </ac:inkMkLst>
        </pc:inkChg>
        <pc:inkChg chg="add del">
          <ac:chgData name="Viet Anh Nguyen" userId="b95f61ff061388d5" providerId="LiveId" clId="{FE185215-8376-45B7-9264-443EA7E08CC2}" dt="2022-02-11T06:40:42.386" v="1084"/>
          <ac:inkMkLst>
            <pc:docMk/>
            <pc:sldMk cId="2356528364" sldId="324"/>
            <ac:inkMk id="176" creationId="{B606BC71-A446-404B-A8F0-186A8C1CA782}"/>
          </ac:inkMkLst>
        </pc:inkChg>
        <pc:inkChg chg="add del">
          <ac:chgData name="Viet Anh Nguyen" userId="b95f61ff061388d5" providerId="LiveId" clId="{FE185215-8376-45B7-9264-443EA7E08CC2}" dt="2022-02-11T06:40:42.386" v="1084"/>
          <ac:inkMkLst>
            <pc:docMk/>
            <pc:sldMk cId="2356528364" sldId="324"/>
            <ac:inkMk id="177" creationId="{2278E481-35B4-43AE-A2B0-557F99593017}"/>
          </ac:inkMkLst>
        </pc:inkChg>
        <pc:inkChg chg="add">
          <ac:chgData name="Viet Anh Nguyen" userId="b95f61ff061388d5" providerId="LiveId" clId="{FE185215-8376-45B7-9264-443EA7E08CC2}" dt="2022-02-11T06:40:42.386" v="1084"/>
          <ac:inkMkLst>
            <pc:docMk/>
            <pc:sldMk cId="2356528364" sldId="324"/>
            <ac:inkMk id="178" creationId="{E909FD3F-CDD7-4DC9-A712-94FEE3DC7651}"/>
          </ac:inkMkLst>
        </pc:inkChg>
      </pc:sldChg>
      <pc:sldChg chg="addSp delSp new mod">
        <pc:chgData name="Viet Anh Nguyen" userId="b95f61ff061388d5" providerId="LiveId" clId="{FE185215-8376-45B7-9264-443EA7E08CC2}" dt="2022-02-11T06:40:27.806" v="1078"/>
        <pc:sldMkLst>
          <pc:docMk/>
          <pc:sldMk cId="3531714383" sldId="325"/>
        </pc:sldMkLst>
        <pc:inkChg chg="add">
          <ac:chgData name="Viet Anh Nguyen" userId="b95f61ff061388d5" providerId="LiveId" clId="{FE185215-8376-45B7-9264-443EA7E08CC2}" dt="2022-02-11T06:36:35.036" v="992" actId="9405"/>
          <ac:inkMkLst>
            <pc:docMk/>
            <pc:sldMk cId="3531714383" sldId="325"/>
            <ac:inkMk id="2" creationId="{19F3AE12-474E-4BCE-8DCD-C5A496AC631B}"/>
          </ac:inkMkLst>
        </pc:inkChg>
        <pc:inkChg chg="add">
          <ac:chgData name="Viet Anh Nguyen" userId="b95f61ff061388d5" providerId="LiveId" clId="{FE185215-8376-45B7-9264-443EA7E08CC2}" dt="2022-02-11T06:36:35.257" v="993" actId="9405"/>
          <ac:inkMkLst>
            <pc:docMk/>
            <pc:sldMk cId="3531714383" sldId="325"/>
            <ac:inkMk id="3" creationId="{52A87B27-3E8B-488E-9D6A-DD5FA33709E3}"/>
          </ac:inkMkLst>
        </pc:inkChg>
        <pc:inkChg chg="add del">
          <ac:chgData name="Viet Anh Nguyen" userId="b95f61ff061388d5" providerId="LiveId" clId="{FE185215-8376-45B7-9264-443EA7E08CC2}" dt="2022-02-11T06:36:37.674" v="996"/>
          <ac:inkMkLst>
            <pc:docMk/>
            <pc:sldMk cId="3531714383" sldId="325"/>
            <ac:inkMk id="4" creationId="{3311BD08-5B58-4526-9DF7-BAE1A62C30F6}"/>
          </ac:inkMkLst>
        </pc:inkChg>
        <pc:inkChg chg="add del">
          <ac:chgData name="Viet Anh Nguyen" userId="b95f61ff061388d5" providerId="LiveId" clId="{FE185215-8376-45B7-9264-443EA7E08CC2}" dt="2022-02-11T06:36:37.674" v="996"/>
          <ac:inkMkLst>
            <pc:docMk/>
            <pc:sldMk cId="3531714383" sldId="325"/>
            <ac:inkMk id="5" creationId="{5202245A-CA86-4351-9D63-487DEAC7D527}"/>
          </ac:inkMkLst>
        </pc:inkChg>
        <pc:inkChg chg="add del">
          <ac:chgData name="Viet Anh Nguyen" userId="b95f61ff061388d5" providerId="LiveId" clId="{FE185215-8376-45B7-9264-443EA7E08CC2}" dt="2022-02-11T06:36:39.604" v="1001"/>
          <ac:inkMkLst>
            <pc:docMk/>
            <pc:sldMk cId="3531714383" sldId="325"/>
            <ac:inkMk id="6" creationId="{AE2ED7C4-82DE-4AE4-B67E-A73A97B02760}"/>
          </ac:inkMkLst>
        </pc:inkChg>
        <pc:inkChg chg="add del">
          <ac:chgData name="Viet Anh Nguyen" userId="b95f61ff061388d5" providerId="LiveId" clId="{FE185215-8376-45B7-9264-443EA7E08CC2}" dt="2022-02-11T06:36:39.604" v="1001"/>
          <ac:inkMkLst>
            <pc:docMk/>
            <pc:sldMk cId="3531714383" sldId="325"/>
            <ac:inkMk id="7" creationId="{5BA6ADA9-BCBD-4F84-955B-C8C361B6CD2D}"/>
          </ac:inkMkLst>
        </pc:inkChg>
        <pc:inkChg chg="add del">
          <ac:chgData name="Viet Anh Nguyen" userId="b95f61ff061388d5" providerId="LiveId" clId="{FE185215-8376-45B7-9264-443EA7E08CC2}" dt="2022-02-11T06:36:39.604" v="1001"/>
          <ac:inkMkLst>
            <pc:docMk/>
            <pc:sldMk cId="3531714383" sldId="325"/>
            <ac:inkMk id="8" creationId="{6C26AE73-A2B1-4F33-A304-22CFB60100AE}"/>
          </ac:inkMkLst>
        </pc:inkChg>
        <pc:inkChg chg="add del">
          <ac:chgData name="Viet Anh Nguyen" userId="b95f61ff061388d5" providerId="LiveId" clId="{FE185215-8376-45B7-9264-443EA7E08CC2}" dt="2022-02-11T06:36:39.604" v="1001"/>
          <ac:inkMkLst>
            <pc:docMk/>
            <pc:sldMk cId="3531714383" sldId="325"/>
            <ac:inkMk id="9" creationId="{6BEE67E3-E6D4-4270-A44D-41C9B7753129}"/>
          </ac:inkMkLst>
        </pc:inkChg>
        <pc:inkChg chg="add del">
          <ac:chgData name="Viet Anh Nguyen" userId="b95f61ff061388d5" providerId="LiveId" clId="{FE185215-8376-45B7-9264-443EA7E08CC2}" dt="2022-02-11T06:36:39.604" v="1001"/>
          <ac:inkMkLst>
            <pc:docMk/>
            <pc:sldMk cId="3531714383" sldId="325"/>
            <ac:inkMk id="10" creationId="{D6CB8469-4443-4259-832C-4A04D6A35037}"/>
          </ac:inkMkLst>
        </pc:inkChg>
        <pc:inkChg chg="add del">
          <ac:chgData name="Viet Anh Nguyen" userId="b95f61ff061388d5" providerId="LiveId" clId="{FE185215-8376-45B7-9264-443EA7E08CC2}" dt="2022-02-11T06:36:40.312" v="1003"/>
          <ac:inkMkLst>
            <pc:docMk/>
            <pc:sldMk cId="3531714383" sldId="325"/>
            <ac:inkMk id="11" creationId="{3DA6BDFF-3C52-4070-8A7F-99836C99CF3C}"/>
          </ac:inkMkLst>
        </pc:inkChg>
        <pc:inkChg chg="add del">
          <ac:chgData name="Viet Anh Nguyen" userId="b95f61ff061388d5" providerId="LiveId" clId="{FE185215-8376-45B7-9264-443EA7E08CC2}" dt="2022-02-11T06:36:40.312" v="1003"/>
          <ac:inkMkLst>
            <pc:docMk/>
            <pc:sldMk cId="3531714383" sldId="325"/>
            <ac:inkMk id="12" creationId="{E36E4E21-9EB1-46E3-82DF-3759F8C25D35}"/>
          </ac:inkMkLst>
        </pc:inkChg>
        <pc:inkChg chg="add">
          <ac:chgData name="Viet Anh Nguyen" userId="b95f61ff061388d5" providerId="LiveId" clId="{FE185215-8376-45B7-9264-443EA7E08CC2}" dt="2022-02-11T06:36:40.312" v="1003"/>
          <ac:inkMkLst>
            <pc:docMk/>
            <pc:sldMk cId="3531714383" sldId="325"/>
            <ac:inkMk id="13" creationId="{2594CECE-E178-4B30-A7E6-D831AC8105E5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14" creationId="{BF3FF525-36F9-4724-8467-2B0FEAEEF2BF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15" creationId="{6CD6A9F0-0F83-4D03-B2C4-5C55920E4716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16" creationId="{FFAA502A-A995-4112-8869-609E6DFC078A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17" creationId="{16556412-1F26-4F5A-BF93-CFE6C7B92366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18" creationId="{1F4156CE-2611-4E71-A9E4-A51E8B7876B9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19" creationId="{A72E53F8-8F27-4594-8FF3-02E121766BE5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0" creationId="{984D866C-315A-462D-959D-EFD0C4759ED1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1" creationId="{81005A54-E6F5-46E0-ABAA-1C2B27995F24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2" creationId="{4F17BB00-E95F-4776-A98E-C79DABB65254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3" creationId="{3CF02435-4476-4556-8B4E-0839570A994D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4" creationId="{495763C3-640B-4AF5-8B68-08664A261D35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5" creationId="{24E45E6E-AF5B-4340-86C5-220E7E819535}"/>
          </ac:inkMkLst>
        </pc:inkChg>
        <pc:inkChg chg="add del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6" creationId="{1640A2F4-C2FF-4FE8-B261-FD323858FB49}"/>
          </ac:inkMkLst>
        </pc:inkChg>
        <pc:inkChg chg="add del">
          <ac:chgData name="Viet Anh Nguyen" userId="b95f61ff061388d5" providerId="LiveId" clId="{FE185215-8376-45B7-9264-443EA7E08CC2}" dt="2022-02-11T06:36:47.635" v="1022"/>
          <ac:inkMkLst>
            <pc:docMk/>
            <pc:sldMk cId="3531714383" sldId="325"/>
            <ac:inkMk id="27" creationId="{56E81E50-B751-447A-A32C-513E989E8777}"/>
          </ac:inkMkLst>
        </pc:inkChg>
        <pc:inkChg chg="add">
          <ac:chgData name="Viet Anh Nguyen" userId="b95f61ff061388d5" providerId="LiveId" clId="{FE185215-8376-45B7-9264-443EA7E08CC2}" dt="2022-02-11T06:36:45.507" v="1017"/>
          <ac:inkMkLst>
            <pc:docMk/>
            <pc:sldMk cId="3531714383" sldId="325"/>
            <ac:inkMk id="28" creationId="{1EC74E03-F6AD-4330-BA29-881F2B8785A8}"/>
          </ac:inkMkLst>
        </pc:inkChg>
        <pc:inkChg chg="add del">
          <ac:chgData name="Viet Anh Nguyen" userId="b95f61ff061388d5" providerId="LiveId" clId="{FE185215-8376-45B7-9264-443EA7E08CC2}" dt="2022-02-11T06:36:47.635" v="1022"/>
          <ac:inkMkLst>
            <pc:docMk/>
            <pc:sldMk cId="3531714383" sldId="325"/>
            <ac:inkMk id="29" creationId="{9A17F888-20DB-44F4-BF2A-7CE9FD8EC3F9}"/>
          </ac:inkMkLst>
        </pc:inkChg>
        <pc:inkChg chg="add del">
          <ac:chgData name="Viet Anh Nguyen" userId="b95f61ff061388d5" providerId="LiveId" clId="{FE185215-8376-45B7-9264-443EA7E08CC2}" dt="2022-02-11T06:36:47.635" v="1022"/>
          <ac:inkMkLst>
            <pc:docMk/>
            <pc:sldMk cId="3531714383" sldId="325"/>
            <ac:inkMk id="30" creationId="{942DE9B0-175A-4EA1-973F-402A7D65E35E}"/>
          </ac:inkMkLst>
        </pc:inkChg>
        <pc:inkChg chg="add del">
          <ac:chgData name="Viet Anh Nguyen" userId="b95f61ff061388d5" providerId="LiveId" clId="{FE185215-8376-45B7-9264-443EA7E08CC2}" dt="2022-02-11T06:36:47.635" v="1022"/>
          <ac:inkMkLst>
            <pc:docMk/>
            <pc:sldMk cId="3531714383" sldId="325"/>
            <ac:inkMk id="31" creationId="{B6DAE116-5D00-4F11-94E0-9707C907BC31}"/>
          </ac:inkMkLst>
        </pc:inkChg>
        <pc:inkChg chg="add del">
          <ac:chgData name="Viet Anh Nguyen" userId="b95f61ff061388d5" providerId="LiveId" clId="{FE185215-8376-45B7-9264-443EA7E08CC2}" dt="2022-02-11T06:36:47.635" v="1022"/>
          <ac:inkMkLst>
            <pc:docMk/>
            <pc:sldMk cId="3531714383" sldId="325"/>
            <ac:inkMk id="32" creationId="{61DCB2D7-1D8B-4DB8-A888-C354DCD0946D}"/>
          </ac:inkMkLst>
        </pc:inkChg>
        <pc:inkChg chg="add">
          <ac:chgData name="Viet Anh Nguyen" userId="b95f61ff061388d5" providerId="LiveId" clId="{FE185215-8376-45B7-9264-443EA7E08CC2}" dt="2022-02-11T06:36:47.635" v="1022"/>
          <ac:inkMkLst>
            <pc:docMk/>
            <pc:sldMk cId="3531714383" sldId="325"/>
            <ac:inkMk id="33" creationId="{059EA317-5722-4D03-AE3A-F7E0DC69B089}"/>
          </ac:inkMkLst>
        </pc:inkChg>
        <pc:inkChg chg="add">
          <ac:chgData name="Viet Anh Nguyen" userId="b95f61ff061388d5" providerId="LiveId" clId="{FE185215-8376-45B7-9264-443EA7E08CC2}" dt="2022-02-11T06:37:42.788" v="1023" actId="9405"/>
          <ac:inkMkLst>
            <pc:docMk/>
            <pc:sldMk cId="3531714383" sldId="325"/>
            <ac:inkMk id="34" creationId="{C3874094-5139-4B6F-8C20-BADCFA86B052}"/>
          </ac:inkMkLst>
        </pc:inkChg>
        <pc:inkChg chg="add">
          <ac:chgData name="Viet Anh Nguyen" userId="b95f61ff061388d5" providerId="LiveId" clId="{FE185215-8376-45B7-9264-443EA7E08CC2}" dt="2022-02-11T06:38:50.581" v="1024" actId="9405"/>
          <ac:inkMkLst>
            <pc:docMk/>
            <pc:sldMk cId="3531714383" sldId="325"/>
            <ac:inkMk id="35" creationId="{A6155B6B-27BE-42ED-8FA0-F90B4C86BF36}"/>
          </ac:inkMkLst>
        </pc:inkChg>
        <pc:inkChg chg="add">
          <ac:chgData name="Viet Anh Nguyen" userId="b95f61ff061388d5" providerId="LiveId" clId="{FE185215-8376-45B7-9264-443EA7E08CC2}" dt="2022-02-11T06:38:51.099" v="1025" actId="9405"/>
          <ac:inkMkLst>
            <pc:docMk/>
            <pc:sldMk cId="3531714383" sldId="325"/>
            <ac:inkMk id="36" creationId="{C8F3251E-9B01-49B8-BA56-F8E7F802B07A}"/>
          </ac:inkMkLst>
        </pc:inkChg>
        <pc:inkChg chg="add del">
          <ac:chgData name="Viet Anh Nguyen" userId="b95f61ff061388d5" providerId="LiveId" clId="{FE185215-8376-45B7-9264-443EA7E08CC2}" dt="2022-02-11T06:38:54.643" v="1029"/>
          <ac:inkMkLst>
            <pc:docMk/>
            <pc:sldMk cId="3531714383" sldId="325"/>
            <ac:inkMk id="37" creationId="{049FC052-0178-4EDA-B0C4-21B881F120C3}"/>
          </ac:inkMkLst>
        </pc:inkChg>
        <pc:inkChg chg="add del">
          <ac:chgData name="Viet Anh Nguyen" userId="b95f61ff061388d5" providerId="LiveId" clId="{FE185215-8376-45B7-9264-443EA7E08CC2}" dt="2022-02-11T06:38:54.643" v="1029"/>
          <ac:inkMkLst>
            <pc:docMk/>
            <pc:sldMk cId="3531714383" sldId="325"/>
            <ac:inkMk id="38" creationId="{863E6581-7CD3-4FB9-B454-AF1546DE3FA4}"/>
          </ac:inkMkLst>
        </pc:inkChg>
        <pc:inkChg chg="add del">
          <ac:chgData name="Viet Anh Nguyen" userId="b95f61ff061388d5" providerId="LiveId" clId="{FE185215-8376-45B7-9264-443EA7E08CC2}" dt="2022-02-11T06:38:54.643" v="1029"/>
          <ac:inkMkLst>
            <pc:docMk/>
            <pc:sldMk cId="3531714383" sldId="325"/>
            <ac:inkMk id="39" creationId="{8925152C-DC6B-425B-8466-375D2B880EA5}"/>
          </ac:inkMkLst>
        </pc:inkChg>
        <pc:inkChg chg="add">
          <ac:chgData name="Viet Anh Nguyen" userId="b95f61ff061388d5" providerId="LiveId" clId="{FE185215-8376-45B7-9264-443EA7E08CC2}" dt="2022-02-11T06:38:54.643" v="1029"/>
          <ac:inkMkLst>
            <pc:docMk/>
            <pc:sldMk cId="3531714383" sldId="325"/>
            <ac:inkMk id="40" creationId="{EAB89492-061F-4A85-851B-FDB153E60070}"/>
          </ac:inkMkLst>
        </pc:inkChg>
        <pc:inkChg chg="add del">
          <ac:chgData name="Viet Anh Nguyen" userId="b95f61ff061388d5" providerId="LiveId" clId="{FE185215-8376-45B7-9264-443EA7E08CC2}" dt="2022-02-11T06:39:00.154" v="1032"/>
          <ac:inkMkLst>
            <pc:docMk/>
            <pc:sldMk cId="3531714383" sldId="325"/>
            <ac:inkMk id="41" creationId="{534AB82D-5C5A-4037-8305-17B7FCC3C2D0}"/>
          </ac:inkMkLst>
        </pc:inkChg>
        <pc:inkChg chg="add del">
          <ac:chgData name="Viet Anh Nguyen" userId="b95f61ff061388d5" providerId="LiveId" clId="{FE185215-8376-45B7-9264-443EA7E08CC2}" dt="2022-02-11T06:39:00.154" v="1032"/>
          <ac:inkMkLst>
            <pc:docMk/>
            <pc:sldMk cId="3531714383" sldId="325"/>
            <ac:inkMk id="42" creationId="{47793CFA-DED5-45D9-B60E-266BBA25E872}"/>
          </ac:inkMkLst>
        </pc:inkChg>
        <pc:inkChg chg="add">
          <ac:chgData name="Viet Anh Nguyen" userId="b95f61ff061388d5" providerId="LiveId" clId="{FE185215-8376-45B7-9264-443EA7E08CC2}" dt="2022-02-11T06:39:00.154" v="1032"/>
          <ac:inkMkLst>
            <pc:docMk/>
            <pc:sldMk cId="3531714383" sldId="325"/>
            <ac:inkMk id="43" creationId="{0E49E98B-B6F7-4D6E-84BB-B0DC353273D5}"/>
          </ac:inkMkLst>
        </pc:inkChg>
        <pc:inkChg chg="add del">
          <ac:chgData name="Viet Anh Nguyen" userId="b95f61ff061388d5" providerId="LiveId" clId="{FE185215-8376-45B7-9264-443EA7E08CC2}" dt="2022-02-11T06:39:06.536" v="1035"/>
          <ac:inkMkLst>
            <pc:docMk/>
            <pc:sldMk cId="3531714383" sldId="325"/>
            <ac:inkMk id="44" creationId="{95B146F8-1119-4B64-951E-8A2BC4E4F8B9}"/>
          </ac:inkMkLst>
        </pc:inkChg>
        <pc:inkChg chg="add del">
          <ac:chgData name="Viet Anh Nguyen" userId="b95f61ff061388d5" providerId="LiveId" clId="{FE185215-8376-45B7-9264-443EA7E08CC2}" dt="2022-02-11T06:39:06.536" v="1035"/>
          <ac:inkMkLst>
            <pc:docMk/>
            <pc:sldMk cId="3531714383" sldId="325"/>
            <ac:inkMk id="45" creationId="{B99E190B-8923-4F8B-8F89-018D474FF255}"/>
          </ac:inkMkLst>
        </pc:inkChg>
        <pc:inkChg chg="add">
          <ac:chgData name="Viet Anh Nguyen" userId="b95f61ff061388d5" providerId="LiveId" clId="{FE185215-8376-45B7-9264-443EA7E08CC2}" dt="2022-02-11T06:39:06.536" v="1035"/>
          <ac:inkMkLst>
            <pc:docMk/>
            <pc:sldMk cId="3531714383" sldId="325"/>
            <ac:inkMk id="46" creationId="{CD4B9EDC-7D06-4BB8-9A85-BB208B83FEF5}"/>
          </ac:inkMkLst>
        </pc:inkChg>
        <pc:inkChg chg="add del">
          <ac:chgData name="Viet Anh Nguyen" userId="b95f61ff061388d5" providerId="LiveId" clId="{FE185215-8376-45B7-9264-443EA7E08CC2}" dt="2022-02-11T06:39:59.053" v="1053"/>
          <ac:inkMkLst>
            <pc:docMk/>
            <pc:sldMk cId="3531714383" sldId="325"/>
            <ac:inkMk id="47" creationId="{4E6095F5-C5CB-4809-A117-ED4F96C528D6}"/>
          </ac:inkMkLst>
        </pc:inkChg>
        <pc:inkChg chg="add del">
          <ac:chgData name="Viet Anh Nguyen" userId="b95f61ff061388d5" providerId="LiveId" clId="{FE185215-8376-45B7-9264-443EA7E08CC2}" dt="2022-02-11T06:39:59.053" v="1053"/>
          <ac:inkMkLst>
            <pc:docMk/>
            <pc:sldMk cId="3531714383" sldId="325"/>
            <ac:inkMk id="48" creationId="{3BE2E017-E941-4365-A134-0DBA86EE5F40}"/>
          </ac:inkMkLst>
        </pc:inkChg>
        <pc:inkChg chg="add del">
          <ac:chgData name="Viet Anh Nguyen" userId="b95f61ff061388d5" providerId="LiveId" clId="{FE185215-8376-45B7-9264-443EA7E08CC2}" dt="2022-02-11T06:39:59.053" v="1053"/>
          <ac:inkMkLst>
            <pc:docMk/>
            <pc:sldMk cId="3531714383" sldId="325"/>
            <ac:inkMk id="49" creationId="{FFA98EAA-946E-4329-9562-A10D2F04F07C}"/>
          </ac:inkMkLst>
        </pc:inkChg>
        <pc:inkChg chg="add del">
          <ac:chgData name="Viet Anh Nguyen" userId="b95f61ff061388d5" providerId="LiveId" clId="{FE185215-8376-45B7-9264-443EA7E08CC2}" dt="2022-02-11T06:39:59.053" v="1053"/>
          <ac:inkMkLst>
            <pc:docMk/>
            <pc:sldMk cId="3531714383" sldId="325"/>
            <ac:inkMk id="50" creationId="{0E411D70-0895-4BE0-BCF9-AF669A7F2C7D}"/>
          </ac:inkMkLst>
        </pc:inkChg>
        <pc:inkChg chg="add del">
          <ac:chgData name="Viet Anh Nguyen" userId="b95f61ff061388d5" providerId="LiveId" clId="{FE185215-8376-45B7-9264-443EA7E08CC2}" dt="2022-02-11T06:39:59.053" v="1053"/>
          <ac:inkMkLst>
            <pc:docMk/>
            <pc:sldMk cId="3531714383" sldId="325"/>
            <ac:inkMk id="51" creationId="{A3CE7FB1-C81A-4806-907E-9F1A7DAA30CC}"/>
          </ac:inkMkLst>
        </pc:inkChg>
        <pc:inkChg chg="add">
          <ac:chgData name="Viet Anh Nguyen" userId="b95f61ff061388d5" providerId="LiveId" clId="{FE185215-8376-45B7-9264-443EA7E08CC2}" dt="2022-02-11T06:39:59.053" v="1053"/>
          <ac:inkMkLst>
            <pc:docMk/>
            <pc:sldMk cId="3531714383" sldId="325"/>
            <ac:inkMk id="52" creationId="{3C26530E-2067-4A6A-8857-0AA41C1EB1EA}"/>
          </ac:inkMkLst>
        </pc:inkChg>
        <pc:inkChg chg="add del">
          <ac:chgData name="Viet Anh Nguyen" userId="b95f61ff061388d5" providerId="LiveId" clId="{FE185215-8376-45B7-9264-443EA7E08CC2}" dt="2022-02-11T06:40:15.096" v="1058"/>
          <ac:inkMkLst>
            <pc:docMk/>
            <pc:sldMk cId="3531714383" sldId="325"/>
            <ac:inkMk id="53" creationId="{85DA357B-4883-4D90-B3C6-23F312EC8670}"/>
          </ac:inkMkLst>
        </pc:inkChg>
        <pc:inkChg chg="add del">
          <ac:chgData name="Viet Anh Nguyen" userId="b95f61ff061388d5" providerId="LiveId" clId="{FE185215-8376-45B7-9264-443EA7E08CC2}" dt="2022-02-11T06:40:15.096" v="1058"/>
          <ac:inkMkLst>
            <pc:docMk/>
            <pc:sldMk cId="3531714383" sldId="325"/>
            <ac:inkMk id="54" creationId="{E488D0C9-3245-4218-8182-97F56F5E50B5}"/>
          </ac:inkMkLst>
        </pc:inkChg>
        <pc:inkChg chg="add del">
          <ac:chgData name="Viet Anh Nguyen" userId="b95f61ff061388d5" providerId="LiveId" clId="{FE185215-8376-45B7-9264-443EA7E08CC2}" dt="2022-02-11T06:40:15.096" v="1058"/>
          <ac:inkMkLst>
            <pc:docMk/>
            <pc:sldMk cId="3531714383" sldId="325"/>
            <ac:inkMk id="55" creationId="{DD7DB187-6E39-44C6-AA73-13C4A00B017D}"/>
          </ac:inkMkLst>
        </pc:inkChg>
        <pc:inkChg chg="add del">
          <ac:chgData name="Viet Anh Nguyen" userId="b95f61ff061388d5" providerId="LiveId" clId="{FE185215-8376-45B7-9264-443EA7E08CC2}" dt="2022-02-11T06:40:15.096" v="1058"/>
          <ac:inkMkLst>
            <pc:docMk/>
            <pc:sldMk cId="3531714383" sldId="325"/>
            <ac:inkMk id="56" creationId="{D2551D0C-AFBC-498F-BE0B-0BD68CE77F57}"/>
          </ac:inkMkLst>
        </pc:inkChg>
        <pc:inkChg chg="add del">
          <ac:chgData name="Viet Anh Nguyen" userId="b95f61ff061388d5" providerId="LiveId" clId="{FE185215-8376-45B7-9264-443EA7E08CC2}" dt="2022-02-11T06:40:25.275" v="1072"/>
          <ac:inkMkLst>
            <pc:docMk/>
            <pc:sldMk cId="3531714383" sldId="325"/>
            <ac:inkMk id="57" creationId="{5F186A3A-EE8D-4F08-B960-A4B30E2E0FDF}"/>
          </ac:inkMkLst>
        </pc:inkChg>
        <pc:inkChg chg="add del">
          <ac:chgData name="Viet Anh Nguyen" userId="b95f61ff061388d5" providerId="LiveId" clId="{FE185215-8376-45B7-9264-443EA7E08CC2}" dt="2022-02-11T06:40:22.427" v="1065"/>
          <ac:inkMkLst>
            <pc:docMk/>
            <pc:sldMk cId="3531714383" sldId="325"/>
            <ac:inkMk id="58" creationId="{98F30A05-03CE-4331-8EEF-4A816C7277AD}"/>
          </ac:inkMkLst>
        </pc:inkChg>
        <pc:inkChg chg="add del">
          <ac:chgData name="Viet Anh Nguyen" userId="b95f61ff061388d5" providerId="LiveId" clId="{FE185215-8376-45B7-9264-443EA7E08CC2}" dt="2022-02-11T06:40:22.427" v="1065"/>
          <ac:inkMkLst>
            <pc:docMk/>
            <pc:sldMk cId="3531714383" sldId="325"/>
            <ac:inkMk id="59" creationId="{21C5B257-B170-4689-B8C4-7E2C6389AB1D}"/>
          </ac:inkMkLst>
        </pc:inkChg>
        <pc:inkChg chg="add del">
          <ac:chgData name="Viet Anh Nguyen" userId="b95f61ff061388d5" providerId="LiveId" clId="{FE185215-8376-45B7-9264-443EA7E08CC2}" dt="2022-02-11T06:40:22.427" v="1065"/>
          <ac:inkMkLst>
            <pc:docMk/>
            <pc:sldMk cId="3531714383" sldId="325"/>
            <ac:inkMk id="60" creationId="{CDAF29E4-B4F7-4EB1-B2B4-CCCD18846CD8}"/>
          </ac:inkMkLst>
        </pc:inkChg>
        <pc:inkChg chg="add del">
          <ac:chgData name="Viet Anh Nguyen" userId="b95f61ff061388d5" providerId="LiveId" clId="{FE185215-8376-45B7-9264-443EA7E08CC2}" dt="2022-02-11T06:40:22.427" v="1065"/>
          <ac:inkMkLst>
            <pc:docMk/>
            <pc:sldMk cId="3531714383" sldId="325"/>
            <ac:inkMk id="61" creationId="{6100C317-7B76-482A-AF7D-1CCD50466421}"/>
          </ac:inkMkLst>
        </pc:inkChg>
        <pc:inkChg chg="add del">
          <ac:chgData name="Viet Anh Nguyen" userId="b95f61ff061388d5" providerId="LiveId" clId="{FE185215-8376-45B7-9264-443EA7E08CC2}" dt="2022-02-11T06:40:22.427" v="1065"/>
          <ac:inkMkLst>
            <pc:docMk/>
            <pc:sldMk cId="3531714383" sldId="325"/>
            <ac:inkMk id="62" creationId="{9635202E-1C70-4A66-81D8-89E9836F4AFA}"/>
          </ac:inkMkLst>
        </pc:inkChg>
        <pc:inkChg chg="add del">
          <ac:chgData name="Viet Anh Nguyen" userId="b95f61ff061388d5" providerId="LiveId" clId="{FE185215-8376-45B7-9264-443EA7E08CC2}" dt="2022-02-11T06:40:22.427" v="1065"/>
          <ac:inkMkLst>
            <pc:docMk/>
            <pc:sldMk cId="3531714383" sldId="325"/>
            <ac:inkMk id="63" creationId="{568E7A3C-5A43-4778-917F-76DB9C73A1FC}"/>
          </ac:inkMkLst>
        </pc:inkChg>
        <pc:inkChg chg="add del">
          <ac:chgData name="Viet Anh Nguyen" userId="b95f61ff061388d5" providerId="LiveId" clId="{FE185215-8376-45B7-9264-443EA7E08CC2}" dt="2022-02-11T06:40:24.680" v="1070"/>
          <ac:inkMkLst>
            <pc:docMk/>
            <pc:sldMk cId="3531714383" sldId="325"/>
            <ac:inkMk id="64" creationId="{66A2A4D4-A2D8-4182-8764-CAFB9A68D323}"/>
          </ac:inkMkLst>
        </pc:inkChg>
        <pc:inkChg chg="add del">
          <ac:chgData name="Viet Anh Nguyen" userId="b95f61ff061388d5" providerId="LiveId" clId="{FE185215-8376-45B7-9264-443EA7E08CC2}" dt="2022-02-11T06:40:24.680" v="1070"/>
          <ac:inkMkLst>
            <pc:docMk/>
            <pc:sldMk cId="3531714383" sldId="325"/>
            <ac:inkMk id="65" creationId="{A0CA47FF-2670-4A35-8DEE-90ED0402CFD4}"/>
          </ac:inkMkLst>
        </pc:inkChg>
        <pc:inkChg chg="add del">
          <ac:chgData name="Viet Anh Nguyen" userId="b95f61ff061388d5" providerId="LiveId" clId="{FE185215-8376-45B7-9264-443EA7E08CC2}" dt="2022-02-11T06:40:24.680" v="1070"/>
          <ac:inkMkLst>
            <pc:docMk/>
            <pc:sldMk cId="3531714383" sldId="325"/>
            <ac:inkMk id="66" creationId="{A6B33D69-5991-4B2C-A92A-FD74BE485492}"/>
          </ac:inkMkLst>
        </pc:inkChg>
        <pc:inkChg chg="add del">
          <ac:chgData name="Viet Anh Nguyen" userId="b95f61ff061388d5" providerId="LiveId" clId="{FE185215-8376-45B7-9264-443EA7E08CC2}" dt="2022-02-11T06:40:24.680" v="1070"/>
          <ac:inkMkLst>
            <pc:docMk/>
            <pc:sldMk cId="3531714383" sldId="325"/>
            <ac:inkMk id="67" creationId="{A2EC9028-1A51-4F1E-B569-32083ED6443A}"/>
          </ac:inkMkLst>
        </pc:inkChg>
        <pc:inkChg chg="add del">
          <ac:chgData name="Viet Anh Nguyen" userId="b95f61ff061388d5" providerId="LiveId" clId="{FE185215-8376-45B7-9264-443EA7E08CC2}" dt="2022-02-11T06:40:24.680" v="1070"/>
          <ac:inkMkLst>
            <pc:docMk/>
            <pc:sldMk cId="3531714383" sldId="325"/>
            <ac:inkMk id="68" creationId="{85D9B268-3160-4AB4-9239-E68EC93E10BE}"/>
          </ac:inkMkLst>
        </pc:inkChg>
        <pc:inkChg chg="add del">
          <ac:chgData name="Viet Anh Nguyen" userId="b95f61ff061388d5" providerId="LiveId" clId="{FE185215-8376-45B7-9264-443EA7E08CC2}" dt="2022-02-11T06:40:25.275" v="1072"/>
          <ac:inkMkLst>
            <pc:docMk/>
            <pc:sldMk cId="3531714383" sldId="325"/>
            <ac:inkMk id="69" creationId="{5BEA5BD0-09B1-4ACE-B6A1-3F2FE8A2FFE6}"/>
          </ac:inkMkLst>
        </pc:inkChg>
        <pc:inkChg chg="add del">
          <ac:chgData name="Viet Anh Nguyen" userId="b95f61ff061388d5" providerId="LiveId" clId="{FE185215-8376-45B7-9264-443EA7E08CC2}" dt="2022-02-11T06:40:25.275" v="1072"/>
          <ac:inkMkLst>
            <pc:docMk/>
            <pc:sldMk cId="3531714383" sldId="325"/>
            <ac:inkMk id="70" creationId="{195D52A9-4A62-44F4-A82C-E23B736CA080}"/>
          </ac:inkMkLst>
        </pc:inkChg>
        <pc:inkChg chg="add">
          <ac:chgData name="Viet Anh Nguyen" userId="b95f61ff061388d5" providerId="LiveId" clId="{FE185215-8376-45B7-9264-443EA7E08CC2}" dt="2022-02-11T06:40:25.275" v="1072"/>
          <ac:inkMkLst>
            <pc:docMk/>
            <pc:sldMk cId="3531714383" sldId="325"/>
            <ac:inkMk id="71" creationId="{9BB03BDD-3A65-4E3D-96D1-4F6D6BCE3E7C}"/>
          </ac:inkMkLst>
        </pc:inkChg>
        <pc:inkChg chg="add del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2" creationId="{B1CFB908-8EE9-4928-AD9B-777AE6FA8D8A}"/>
          </ac:inkMkLst>
        </pc:inkChg>
        <pc:inkChg chg="add del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3" creationId="{9A20A497-46D3-4D05-B5FD-9A01ED741109}"/>
          </ac:inkMkLst>
        </pc:inkChg>
        <pc:inkChg chg="add del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4" creationId="{61E171FC-F41A-4705-9F96-500FA13542AE}"/>
          </ac:inkMkLst>
        </pc:inkChg>
        <pc:inkChg chg="add del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5" creationId="{C3191B7A-2116-44DA-AEB8-EF4B0E0205EC}"/>
          </ac:inkMkLst>
        </pc:inkChg>
        <pc:inkChg chg="add del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6" creationId="{0AADDFA1-895E-4673-875C-601C858D55DF}"/>
          </ac:inkMkLst>
        </pc:inkChg>
        <pc:inkChg chg="add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7" creationId="{0EF65093-CE1E-448B-BE73-D2310D321499}"/>
          </ac:inkMkLst>
        </pc:inkChg>
        <pc:inkChg chg="add">
          <ac:chgData name="Viet Anh Nguyen" userId="b95f61ff061388d5" providerId="LiveId" clId="{FE185215-8376-45B7-9264-443EA7E08CC2}" dt="2022-02-11T06:40:27.806" v="1078"/>
          <ac:inkMkLst>
            <pc:docMk/>
            <pc:sldMk cId="3531714383" sldId="325"/>
            <ac:inkMk id="78" creationId="{2FAB6FDA-715F-463F-8130-531828845001}"/>
          </ac:inkMkLst>
        </pc:inkChg>
      </pc:sldChg>
      <pc:sldChg chg="addSp delSp new mod">
        <pc:chgData name="Viet Anh Nguyen" userId="b95f61ff061388d5" providerId="LiveId" clId="{FE185215-8376-45B7-9264-443EA7E08CC2}" dt="2022-02-11T06:42:36.676" v="1257"/>
        <pc:sldMkLst>
          <pc:docMk/>
          <pc:sldMk cId="1425061146" sldId="326"/>
        </pc:sldMkLst>
        <pc:inkChg chg="add del">
          <ac:chgData name="Viet Anh Nguyen" userId="b95f61ff061388d5" providerId="LiveId" clId="{FE185215-8376-45B7-9264-443EA7E08CC2}" dt="2022-02-11T06:40:53.226" v="1088"/>
          <ac:inkMkLst>
            <pc:docMk/>
            <pc:sldMk cId="1425061146" sldId="326"/>
            <ac:inkMk id="2" creationId="{D57636B3-D0DD-4D51-B73C-D8E7F3D6DE86}"/>
          </ac:inkMkLst>
        </pc:inkChg>
        <pc:inkChg chg="add del">
          <ac:chgData name="Viet Anh Nguyen" userId="b95f61ff061388d5" providerId="LiveId" clId="{FE185215-8376-45B7-9264-443EA7E08CC2}" dt="2022-02-11T06:40:53.226" v="1088"/>
          <ac:inkMkLst>
            <pc:docMk/>
            <pc:sldMk cId="1425061146" sldId="326"/>
            <ac:inkMk id="3" creationId="{498BED66-B70B-4D94-9D98-88A566CA021C}"/>
          </ac:inkMkLst>
        </pc:inkChg>
        <pc:inkChg chg="add del">
          <ac:chgData name="Viet Anh Nguyen" userId="b95f61ff061388d5" providerId="LiveId" clId="{FE185215-8376-45B7-9264-443EA7E08CC2}" dt="2022-02-11T06:40:54.798" v="1092"/>
          <ac:inkMkLst>
            <pc:docMk/>
            <pc:sldMk cId="1425061146" sldId="326"/>
            <ac:inkMk id="4" creationId="{6DC03795-9DCB-4180-85FF-46AC2DC99434}"/>
          </ac:inkMkLst>
        </pc:inkChg>
        <pc:inkChg chg="add del">
          <ac:chgData name="Viet Anh Nguyen" userId="b95f61ff061388d5" providerId="LiveId" clId="{FE185215-8376-45B7-9264-443EA7E08CC2}" dt="2022-02-11T06:40:54.798" v="1092"/>
          <ac:inkMkLst>
            <pc:docMk/>
            <pc:sldMk cId="1425061146" sldId="326"/>
            <ac:inkMk id="5" creationId="{A5DC7EB2-3DE5-4E32-A604-1297AD80CB0D}"/>
          </ac:inkMkLst>
        </pc:inkChg>
        <pc:inkChg chg="add del">
          <ac:chgData name="Viet Anh Nguyen" userId="b95f61ff061388d5" providerId="LiveId" clId="{FE185215-8376-45B7-9264-443EA7E08CC2}" dt="2022-02-11T06:40:54.798" v="1092"/>
          <ac:inkMkLst>
            <pc:docMk/>
            <pc:sldMk cId="1425061146" sldId="326"/>
            <ac:inkMk id="6" creationId="{84B047AF-25EA-4E81-B0C0-BE9FE8CEDE58}"/>
          </ac:inkMkLst>
        </pc:inkChg>
        <pc:inkChg chg="add del">
          <ac:chgData name="Viet Anh Nguyen" userId="b95f61ff061388d5" providerId="LiveId" clId="{FE185215-8376-45B7-9264-443EA7E08CC2}" dt="2022-02-11T06:40:55.928" v="1095"/>
          <ac:inkMkLst>
            <pc:docMk/>
            <pc:sldMk cId="1425061146" sldId="326"/>
            <ac:inkMk id="7" creationId="{6DD8FE67-C16D-4DA6-BE1C-9703FEB7A3F7}"/>
          </ac:inkMkLst>
        </pc:inkChg>
        <pc:inkChg chg="add">
          <ac:chgData name="Viet Anh Nguyen" userId="b95f61ff061388d5" providerId="LiveId" clId="{FE185215-8376-45B7-9264-443EA7E08CC2}" dt="2022-02-11T06:40:54.798" v="1092"/>
          <ac:inkMkLst>
            <pc:docMk/>
            <pc:sldMk cId="1425061146" sldId="326"/>
            <ac:inkMk id="8" creationId="{393EC0D7-55D8-41DF-A161-F0FE71E6AFEE}"/>
          </ac:inkMkLst>
        </pc:inkChg>
        <pc:inkChg chg="add del">
          <ac:chgData name="Viet Anh Nguyen" userId="b95f61ff061388d5" providerId="LiveId" clId="{FE185215-8376-45B7-9264-443EA7E08CC2}" dt="2022-02-11T06:40:55.928" v="1095"/>
          <ac:inkMkLst>
            <pc:docMk/>
            <pc:sldMk cId="1425061146" sldId="326"/>
            <ac:inkMk id="9" creationId="{C98364CF-DED5-49CC-B1BE-65CBCBD3CBB6}"/>
          </ac:inkMkLst>
        </pc:inkChg>
        <pc:inkChg chg="add del">
          <ac:chgData name="Viet Anh Nguyen" userId="b95f61ff061388d5" providerId="LiveId" clId="{FE185215-8376-45B7-9264-443EA7E08CC2}" dt="2022-02-11T06:40:55.928" v="1095"/>
          <ac:inkMkLst>
            <pc:docMk/>
            <pc:sldMk cId="1425061146" sldId="326"/>
            <ac:inkMk id="10" creationId="{F68EF416-6706-4C2C-B71E-80D0714845C6}"/>
          </ac:inkMkLst>
        </pc:inkChg>
        <pc:inkChg chg="add">
          <ac:chgData name="Viet Anh Nguyen" userId="b95f61ff061388d5" providerId="LiveId" clId="{FE185215-8376-45B7-9264-443EA7E08CC2}" dt="2022-02-11T06:40:55.928" v="1095"/>
          <ac:inkMkLst>
            <pc:docMk/>
            <pc:sldMk cId="1425061146" sldId="326"/>
            <ac:inkMk id="11" creationId="{F20DB30E-4652-4256-A46F-F79921558C11}"/>
          </ac:inkMkLst>
        </pc:inkChg>
        <pc:inkChg chg="add del">
          <ac:chgData name="Viet Anh Nguyen" userId="b95f61ff061388d5" providerId="LiveId" clId="{FE185215-8376-45B7-9264-443EA7E08CC2}" dt="2022-02-11T06:40:57.768" v="1100"/>
          <ac:inkMkLst>
            <pc:docMk/>
            <pc:sldMk cId="1425061146" sldId="326"/>
            <ac:inkMk id="12" creationId="{1D3E5900-3C9B-43F3-A3BD-C949E3577B4B}"/>
          </ac:inkMkLst>
        </pc:inkChg>
        <pc:inkChg chg="add del">
          <ac:chgData name="Viet Anh Nguyen" userId="b95f61ff061388d5" providerId="LiveId" clId="{FE185215-8376-45B7-9264-443EA7E08CC2}" dt="2022-02-11T06:40:57.768" v="1100"/>
          <ac:inkMkLst>
            <pc:docMk/>
            <pc:sldMk cId="1425061146" sldId="326"/>
            <ac:inkMk id="13" creationId="{00D6FBCB-5871-4F19-BA67-06AF8A08266B}"/>
          </ac:inkMkLst>
        </pc:inkChg>
        <pc:inkChg chg="add del">
          <ac:chgData name="Viet Anh Nguyen" userId="b95f61ff061388d5" providerId="LiveId" clId="{FE185215-8376-45B7-9264-443EA7E08CC2}" dt="2022-02-11T06:40:57.768" v="1100"/>
          <ac:inkMkLst>
            <pc:docMk/>
            <pc:sldMk cId="1425061146" sldId="326"/>
            <ac:inkMk id="14" creationId="{B59BC170-A5F7-4FA4-B527-3AA426E448BA}"/>
          </ac:inkMkLst>
        </pc:inkChg>
        <pc:inkChg chg="add del">
          <ac:chgData name="Viet Anh Nguyen" userId="b95f61ff061388d5" providerId="LiveId" clId="{FE185215-8376-45B7-9264-443EA7E08CC2}" dt="2022-02-11T06:40:57.768" v="1100"/>
          <ac:inkMkLst>
            <pc:docMk/>
            <pc:sldMk cId="1425061146" sldId="326"/>
            <ac:inkMk id="15" creationId="{D6310455-6B87-483A-88F5-622C200CE6F7}"/>
          </ac:inkMkLst>
        </pc:inkChg>
        <pc:inkChg chg="add">
          <ac:chgData name="Viet Anh Nguyen" userId="b95f61ff061388d5" providerId="LiveId" clId="{FE185215-8376-45B7-9264-443EA7E08CC2}" dt="2022-02-11T06:40:57.768" v="1100"/>
          <ac:inkMkLst>
            <pc:docMk/>
            <pc:sldMk cId="1425061146" sldId="326"/>
            <ac:inkMk id="16" creationId="{71B40DA3-A182-4EE9-B4D3-D285647770B1}"/>
          </ac:inkMkLst>
        </pc:inkChg>
        <pc:inkChg chg="add">
          <ac:chgData name="Viet Anh Nguyen" userId="b95f61ff061388d5" providerId="LiveId" clId="{FE185215-8376-45B7-9264-443EA7E08CC2}" dt="2022-02-11T06:40:58.136" v="1101" actId="9405"/>
          <ac:inkMkLst>
            <pc:docMk/>
            <pc:sldMk cId="1425061146" sldId="326"/>
            <ac:inkMk id="17" creationId="{42CCF632-D9E2-4F07-8790-A5E1E33DF8FD}"/>
          </ac:inkMkLst>
        </pc:inkChg>
        <pc:inkChg chg="add">
          <ac:chgData name="Viet Anh Nguyen" userId="b95f61ff061388d5" providerId="LiveId" clId="{FE185215-8376-45B7-9264-443EA7E08CC2}" dt="2022-02-11T06:40:58.334" v="1102" actId="9405"/>
          <ac:inkMkLst>
            <pc:docMk/>
            <pc:sldMk cId="1425061146" sldId="326"/>
            <ac:inkMk id="18" creationId="{75ADB7E4-4F26-4FCE-9BD0-CFB98A7D3B23}"/>
          </ac:inkMkLst>
        </pc:inkChg>
        <pc:inkChg chg="add">
          <ac:chgData name="Viet Anh Nguyen" userId="b95f61ff061388d5" providerId="LiveId" clId="{FE185215-8376-45B7-9264-443EA7E08CC2}" dt="2022-02-11T06:40:58.469" v="1103" actId="9405"/>
          <ac:inkMkLst>
            <pc:docMk/>
            <pc:sldMk cId="1425061146" sldId="326"/>
            <ac:inkMk id="19" creationId="{FEC62FB1-EE0A-4211-94AA-A5D2B902E53A}"/>
          </ac:inkMkLst>
        </pc:inkChg>
        <pc:inkChg chg="add del">
          <ac:chgData name="Viet Anh Nguyen" userId="b95f61ff061388d5" providerId="LiveId" clId="{FE185215-8376-45B7-9264-443EA7E08CC2}" dt="2022-02-11T06:41:01.841" v="1106"/>
          <ac:inkMkLst>
            <pc:docMk/>
            <pc:sldMk cId="1425061146" sldId="326"/>
            <ac:inkMk id="20" creationId="{505BE084-4FB2-4C9E-BDEC-F0A1241AE250}"/>
          </ac:inkMkLst>
        </pc:inkChg>
        <pc:inkChg chg="add del">
          <ac:chgData name="Viet Anh Nguyen" userId="b95f61ff061388d5" providerId="LiveId" clId="{FE185215-8376-45B7-9264-443EA7E08CC2}" dt="2022-02-11T06:41:01.841" v="1106"/>
          <ac:inkMkLst>
            <pc:docMk/>
            <pc:sldMk cId="1425061146" sldId="326"/>
            <ac:inkMk id="21" creationId="{28FB63B3-91B8-43E1-BF25-D4F171104816}"/>
          </ac:inkMkLst>
        </pc:inkChg>
        <pc:inkChg chg="add del">
          <ac:chgData name="Viet Anh Nguyen" userId="b95f61ff061388d5" providerId="LiveId" clId="{FE185215-8376-45B7-9264-443EA7E08CC2}" dt="2022-02-11T06:41:03.702" v="1108"/>
          <ac:inkMkLst>
            <pc:docMk/>
            <pc:sldMk cId="1425061146" sldId="326"/>
            <ac:inkMk id="22" creationId="{8376B0B0-A0B7-4482-802D-79F4522D2EFD}"/>
          </ac:inkMkLst>
        </pc:inkChg>
        <pc:inkChg chg="add del">
          <ac:chgData name="Viet Anh Nguyen" userId="b95f61ff061388d5" providerId="LiveId" clId="{FE185215-8376-45B7-9264-443EA7E08CC2}" dt="2022-02-11T06:41:03.702" v="1108"/>
          <ac:inkMkLst>
            <pc:docMk/>
            <pc:sldMk cId="1425061146" sldId="326"/>
            <ac:inkMk id="23" creationId="{AE26C1A4-5EE8-4A73-8F84-2BC9921C3DD0}"/>
          </ac:inkMkLst>
        </pc:inkChg>
        <pc:inkChg chg="add del">
          <ac:chgData name="Viet Anh Nguyen" userId="b95f61ff061388d5" providerId="LiveId" clId="{FE185215-8376-45B7-9264-443EA7E08CC2}" dt="2022-02-11T06:41:05.248" v="1110"/>
          <ac:inkMkLst>
            <pc:docMk/>
            <pc:sldMk cId="1425061146" sldId="326"/>
            <ac:inkMk id="24" creationId="{90ABC15B-6F43-49A9-B883-2329F7144494}"/>
          </ac:inkMkLst>
        </pc:inkChg>
        <pc:inkChg chg="add del">
          <ac:chgData name="Viet Anh Nguyen" userId="b95f61ff061388d5" providerId="LiveId" clId="{FE185215-8376-45B7-9264-443EA7E08CC2}" dt="2022-02-11T06:41:05.248" v="1110"/>
          <ac:inkMkLst>
            <pc:docMk/>
            <pc:sldMk cId="1425061146" sldId="326"/>
            <ac:inkMk id="25" creationId="{7B19E43D-B763-45E1-A5E8-2C7E1B8DABAC}"/>
          </ac:inkMkLst>
        </pc:inkChg>
        <pc:inkChg chg="add del">
          <ac:chgData name="Viet Anh Nguyen" userId="b95f61ff061388d5" providerId="LiveId" clId="{FE185215-8376-45B7-9264-443EA7E08CC2}" dt="2022-02-11T06:41:06.637" v="1113"/>
          <ac:inkMkLst>
            <pc:docMk/>
            <pc:sldMk cId="1425061146" sldId="326"/>
            <ac:inkMk id="26" creationId="{04C217B7-0755-4CF8-BD6F-F80B27C6886C}"/>
          </ac:inkMkLst>
        </pc:inkChg>
        <pc:inkChg chg="add del">
          <ac:chgData name="Viet Anh Nguyen" userId="b95f61ff061388d5" providerId="LiveId" clId="{FE185215-8376-45B7-9264-443EA7E08CC2}" dt="2022-02-11T06:41:06.637" v="1113"/>
          <ac:inkMkLst>
            <pc:docMk/>
            <pc:sldMk cId="1425061146" sldId="326"/>
            <ac:inkMk id="27" creationId="{7124BC1E-89DD-4034-B5C6-E4D57D305EA9}"/>
          </ac:inkMkLst>
        </pc:inkChg>
        <pc:inkChg chg="add del">
          <ac:chgData name="Viet Anh Nguyen" userId="b95f61ff061388d5" providerId="LiveId" clId="{FE185215-8376-45B7-9264-443EA7E08CC2}" dt="2022-02-11T06:41:06.637" v="1113"/>
          <ac:inkMkLst>
            <pc:docMk/>
            <pc:sldMk cId="1425061146" sldId="326"/>
            <ac:inkMk id="28" creationId="{E2DEEC60-355F-48D3-AED8-6DB73137E1A4}"/>
          </ac:inkMkLst>
        </pc:inkChg>
        <pc:inkChg chg="add del">
          <ac:chgData name="Viet Anh Nguyen" userId="b95f61ff061388d5" providerId="LiveId" clId="{FE185215-8376-45B7-9264-443EA7E08CC2}" dt="2022-02-11T06:41:08.739" v="1116"/>
          <ac:inkMkLst>
            <pc:docMk/>
            <pc:sldMk cId="1425061146" sldId="326"/>
            <ac:inkMk id="29" creationId="{266E563A-909D-4E91-8230-25415A43AEC5}"/>
          </ac:inkMkLst>
        </pc:inkChg>
        <pc:inkChg chg="add del">
          <ac:chgData name="Viet Anh Nguyen" userId="b95f61ff061388d5" providerId="LiveId" clId="{FE185215-8376-45B7-9264-443EA7E08CC2}" dt="2022-02-11T06:41:08.739" v="1116"/>
          <ac:inkMkLst>
            <pc:docMk/>
            <pc:sldMk cId="1425061146" sldId="326"/>
            <ac:inkMk id="30" creationId="{5B139A95-5129-4665-813A-7698BD54370A}"/>
          </ac:inkMkLst>
        </pc:inkChg>
        <pc:inkChg chg="add del">
          <ac:chgData name="Viet Anh Nguyen" userId="b95f61ff061388d5" providerId="LiveId" clId="{FE185215-8376-45B7-9264-443EA7E08CC2}" dt="2022-02-11T06:41:08.739" v="1116"/>
          <ac:inkMkLst>
            <pc:docMk/>
            <pc:sldMk cId="1425061146" sldId="326"/>
            <ac:inkMk id="31" creationId="{66AAB6A4-EEC4-49FD-9679-6E3F5F8EA2F7}"/>
          </ac:inkMkLst>
        </pc:inkChg>
        <pc:inkChg chg="add del">
          <ac:chgData name="Viet Anh Nguyen" userId="b95f61ff061388d5" providerId="LiveId" clId="{FE185215-8376-45B7-9264-443EA7E08CC2}" dt="2022-02-11T06:41:09.947" v="1119"/>
          <ac:inkMkLst>
            <pc:docMk/>
            <pc:sldMk cId="1425061146" sldId="326"/>
            <ac:inkMk id="32" creationId="{3D3A1F76-8ECF-46FE-A783-CD279A476E5B}"/>
          </ac:inkMkLst>
        </pc:inkChg>
        <pc:inkChg chg="add del">
          <ac:chgData name="Viet Anh Nguyen" userId="b95f61ff061388d5" providerId="LiveId" clId="{FE185215-8376-45B7-9264-443EA7E08CC2}" dt="2022-02-11T06:41:09.947" v="1119"/>
          <ac:inkMkLst>
            <pc:docMk/>
            <pc:sldMk cId="1425061146" sldId="326"/>
            <ac:inkMk id="33" creationId="{84551A55-5AB1-48E5-82E7-8369DB87FB0B}"/>
          </ac:inkMkLst>
        </pc:inkChg>
        <pc:inkChg chg="add del">
          <ac:chgData name="Viet Anh Nguyen" userId="b95f61ff061388d5" providerId="LiveId" clId="{FE185215-8376-45B7-9264-443EA7E08CC2}" dt="2022-02-11T06:41:09.947" v="1119"/>
          <ac:inkMkLst>
            <pc:docMk/>
            <pc:sldMk cId="1425061146" sldId="326"/>
            <ac:inkMk id="34" creationId="{FE3FE604-051D-4C63-9FB1-89E406C16E3D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35" creationId="{CC868B80-F3DC-467F-96DC-EF011C6CAA26}"/>
          </ac:inkMkLst>
        </pc:inkChg>
        <pc:inkChg chg="add">
          <ac:chgData name="Viet Anh Nguyen" userId="b95f61ff061388d5" providerId="LiveId" clId="{FE185215-8376-45B7-9264-443EA7E08CC2}" dt="2022-02-11T06:41:10.705" v="1120" actId="9405"/>
          <ac:inkMkLst>
            <pc:docMk/>
            <pc:sldMk cId="1425061146" sldId="326"/>
            <ac:inkMk id="36" creationId="{B4AB7D58-2D80-48BA-9D59-9E1208119135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37" creationId="{43A4BCD0-E72C-41DB-96AA-7BD4CE9A2C8B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38" creationId="{D4FC25A1-B47E-4A6C-B348-D66332A6F497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39" creationId="{127598B0-4426-4DC2-BD94-5DBCB6B64FFF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0" creationId="{5F5DA0B0-3209-4584-9043-9B43509F2206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1" creationId="{F3E4C712-AB0C-405F-B8C7-DE3F4B4D032B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2" creationId="{28EAC4E2-5694-48F6-8483-AB297E317E1F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3" creationId="{4D79D59B-1F19-4DE7-833D-A24C5836A4BF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4" creationId="{3272560C-E1A1-46AE-B7F7-B01D6D2A08D0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5" creationId="{83F05ECC-A91B-4DCF-A674-DD764BD52583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6" creationId="{7543083D-2A50-4A62-9998-8FC61D485745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7" creationId="{FC01B8B1-6F7D-4620-9404-83633169757F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8" creationId="{7FA61923-6347-40AE-B7A6-960B75D6BB16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49" creationId="{A37D195B-F187-4648-BCBF-20D3AF7A60A1}"/>
          </ac:inkMkLst>
        </pc:inkChg>
        <pc:inkChg chg="add del">
          <ac:chgData name="Viet Anh Nguyen" userId="b95f61ff061388d5" providerId="LiveId" clId="{FE185215-8376-45B7-9264-443EA7E08CC2}" dt="2022-02-11T06:41:15.180" v="1135"/>
          <ac:inkMkLst>
            <pc:docMk/>
            <pc:sldMk cId="1425061146" sldId="326"/>
            <ac:inkMk id="50" creationId="{A944D668-96F8-48C0-8EA2-D1B15EB768DD}"/>
          </ac:inkMkLst>
        </pc:inkChg>
        <pc:inkChg chg="add del">
          <ac:chgData name="Viet Anh Nguyen" userId="b95f61ff061388d5" providerId="LiveId" clId="{FE185215-8376-45B7-9264-443EA7E08CC2}" dt="2022-02-11T06:41:16.192" v="1138"/>
          <ac:inkMkLst>
            <pc:docMk/>
            <pc:sldMk cId="1425061146" sldId="326"/>
            <ac:inkMk id="51" creationId="{F4538695-E860-44E3-AA7A-1917ECB0AABA}"/>
          </ac:inkMkLst>
        </pc:inkChg>
        <pc:inkChg chg="add del">
          <ac:chgData name="Viet Anh Nguyen" userId="b95f61ff061388d5" providerId="LiveId" clId="{FE185215-8376-45B7-9264-443EA7E08CC2}" dt="2022-02-11T06:41:16.192" v="1138"/>
          <ac:inkMkLst>
            <pc:docMk/>
            <pc:sldMk cId="1425061146" sldId="326"/>
            <ac:inkMk id="52" creationId="{8F3AC787-40E4-47F4-900A-BFA1766014A3}"/>
          </ac:inkMkLst>
        </pc:inkChg>
        <pc:inkChg chg="add del">
          <ac:chgData name="Viet Anh Nguyen" userId="b95f61ff061388d5" providerId="LiveId" clId="{FE185215-8376-45B7-9264-443EA7E08CC2}" dt="2022-02-11T06:41:16.192" v="1138"/>
          <ac:inkMkLst>
            <pc:docMk/>
            <pc:sldMk cId="1425061146" sldId="326"/>
            <ac:inkMk id="53" creationId="{DE06D394-AB0B-439D-98C6-674361D14ECA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54" creationId="{0836E0FE-CEE7-45DD-A946-B613164390AF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55" creationId="{994C546E-8EC4-4124-84C6-4C6921AD1B93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56" creationId="{A61CC071-AD6D-43BC-9EAA-3440091D36D2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57" creationId="{4D226AFC-0241-413E-B8CC-887ECDDE075C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58" creationId="{721EB2F1-269D-4F04-BC8A-F6A3EC25CF7E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59" creationId="{0FFD5150-5896-40A6-A2F7-9E6C1414919D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60" creationId="{9381C206-504A-43D1-80C2-547E15066D01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61" creationId="{D15005F6-7234-4E69-A065-DE6F0892EF1A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62" creationId="{42D8B491-41EF-49D9-96FB-58259F1DA556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63" creationId="{0E6F85B9-59E8-4F48-AB63-C17D9BE9B301}"/>
          </ac:inkMkLst>
        </pc:inkChg>
        <pc:inkChg chg="add del">
          <ac:chgData name="Viet Anh Nguyen" userId="b95f61ff061388d5" providerId="LiveId" clId="{FE185215-8376-45B7-9264-443EA7E08CC2}" dt="2022-02-11T06:41:19.959" v="1148"/>
          <ac:inkMkLst>
            <pc:docMk/>
            <pc:sldMk cId="1425061146" sldId="326"/>
            <ac:inkMk id="64" creationId="{92ACE273-1C47-48BF-B517-52E500E2A667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65" creationId="{FBB8780E-286F-41B2-AAEA-6A70CAD6D552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66" creationId="{66B92330-9782-4A25-AD28-0DEC42AE4D6A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67" creationId="{7C9928DA-C75A-47E5-B3F6-4ACADB0D08C3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68" creationId="{8F5F9836-80F5-4FBF-81F9-472B700A2FE9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69" creationId="{A867A22B-CB53-49AE-94D6-5AF6E03B06BF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70" creationId="{381E87F3-B946-4F9A-A23A-08CEC5E545F5}"/>
          </ac:inkMkLst>
        </pc:inkChg>
        <pc:inkChg chg="add del">
          <ac:chgData name="Viet Anh Nguyen" userId="b95f61ff061388d5" providerId="LiveId" clId="{FE185215-8376-45B7-9264-443EA7E08CC2}" dt="2022-02-11T06:41:22.505" v="1155"/>
          <ac:inkMkLst>
            <pc:docMk/>
            <pc:sldMk cId="1425061146" sldId="326"/>
            <ac:inkMk id="71" creationId="{6D45F6E7-CBDB-4240-9EA0-BB7E067EE347}"/>
          </ac:inkMkLst>
        </pc:inkChg>
        <pc:inkChg chg="add del">
          <ac:chgData name="Viet Anh Nguyen" userId="b95f61ff061388d5" providerId="LiveId" clId="{FE185215-8376-45B7-9264-443EA7E08CC2}" dt="2022-02-11T06:41:29.257" v="1174"/>
          <ac:inkMkLst>
            <pc:docMk/>
            <pc:sldMk cId="1425061146" sldId="326"/>
            <ac:inkMk id="72" creationId="{08CA4677-7CBC-4F62-AB44-54FBF1EED674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73" creationId="{AAAA0E14-E9E5-4C3F-BCE0-A270436FAED8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74" creationId="{9499EFCE-574E-4865-B4D7-210B0948860C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75" creationId="{F63C763E-3797-4727-B4EB-4A981D1BED88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76" creationId="{1FF4A92B-E8B1-4B75-AC11-96C5C4765F93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77" creationId="{8F239F33-8A71-449A-8F4C-9F52F031473C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78" creationId="{9C613176-49D0-4D8B-BE2F-5B4E0BC074B0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79" creationId="{657D7C79-0CD2-46AB-8ECE-BF5DC916095D}"/>
          </ac:inkMkLst>
        </pc:inkChg>
        <pc:inkChg chg="add del">
          <ac:chgData name="Viet Anh Nguyen" userId="b95f61ff061388d5" providerId="LiveId" clId="{FE185215-8376-45B7-9264-443EA7E08CC2}" dt="2022-02-11T06:41:25.162" v="1164"/>
          <ac:inkMkLst>
            <pc:docMk/>
            <pc:sldMk cId="1425061146" sldId="326"/>
            <ac:inkMk id="80" creationId="{255EDC35-8D4A-4E38-90A8-0A4AF29C4D91}"/>
          </ac:inkMkLst>
        </pc:inkChg>
        <pc:inkChg chg="add del">
          <ac:chgData name="Viet Anh Nguyen" userId="b95f61ff061388d5" providerId="LiveId" clId="{FE185215-8376-45B7-9264-443EA7E08CC2}" dt="2022-02-11T06:41:26.403" v="1168"/>
          <ac:inkMkLst>
            <pc:docMk/>
            <pc:sldMk cId="1425061146" sldId="326"/>
            <ac:inkMk id="81" creationId="{51D54504-B1C1-4F73-BE39-C91913173C0A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82" creationId="{DC594E0E-8789-4E5D-A22E-3A4019D9EA48}"/>
          </ac:inkMkLst>
        </pc:inkChg>
        <pc:inkChg chg="add del">
          <ac:chgData name="Viet Anh Nguyen" userId="b95f61ff061388d5" providerId="LiveId" clId="{FE185215-8376-45B7-9264-443EA7E08CC2}" dt="2022-02-11T06:41:26.403" v="1168"/>
          <ac:inkMkLst>
            <pc:docMk/>
            <pc:sldMk cId="1425061146" sldId="326"/>
            <ac:inkMk id="83" creationId="{04929EDF-A1AA-4A08-AF58-F042396A0F0C}"/>
          </ac:inkMkLst>
        </pc:inkChg>
        <pc:inkChg chg="add del">
          <ac:chgData name="Viet Anh Nguyen" userId="b95f61ff061388d5" providerId="LiveId" clId="{FE185215-8376-45B7-9264-443EA7E08CC2}" dt="2022-02-11T06:41:26.403" v="1168"/>
          <ac:inkMkLst>
            <pc:docMk/>
            <pc:sldMk cId="1425061146" sldId="326"/>
            <ac:inkMk id="84" creationId="{6353BE15-3E46-40C3-A0C6-86758DB1ACE3}"/>
          </ac:inkMkLst>
        </pc:inkChg>
        <pc:inkChg chg="add del">
          <ac:chgData name="Viet Anh Nguyen" userId="b95f61ff061388d5" providerId="LiveId" clId="{FE185215-8376-45B7-9264-443EA7E08CC2}" dt="2022-02-11T06:41:26.403" v="1168"/>
          <ac:inkMkLst>
            <pc:docMk/>
            <pc:sldMk cId="1425061146" sldId="326"/>
            <ac:inkMk id="85" creationId="{B08046CE-73A7-4666-B246-3873D99807B3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86" creationId="{37A0AA13-EA69-4F34-8605-69B38F7E50C8}"/>
          </ac:inkMkLst>
        </pc:inkChg>
        <pc:inkChg chg="add del">
          <ac:chgData name="Viet Anh Nguyen" userId="b95f61ff061388d5" providerId="LiveId" clId="{FE185215-8376-45B7-9264-443EA7E08CC2}" dt="2022-02-11T06:41:29.257" v="1174"/>
          <ac:inkMkLst>
            <pc:docMk/>
            <pc:sldMk cId="1425061146" sldId="326"/>
            <ac:inkMk id="87" creationId="{ECD8D06A-3276-4B11-A3DA-CB6A8C0594F7}"/>
          </ac:inkMkLst>
        </pc:inkChg>
        <pc:inkChg chg="add del">
          <ac:chgData name="Viet Anh Nguyen" userId="b95f61ff061388d5" providerId="LiveId" clId="{FE185215-8376-45B7-9264-443EA7E08CC2}" dt="2022-02-11T06:41:29.257" v="1174"/>
          <ac:inkMkLst>
            <pc:docMk/>
            <pc:sldMk cId="1425061146" sldId="326"/>
            <ac:inkMk id="88" creationId="{AC018937-E550-44DE-B542-2FCD4FA15D1F}"/>
          </ac:inkMkLst>
        </pc:inkChg>
        <pc:inkChg chg="add del">
          <ac:chgData name="Viet Anh Nguyen" userId="b95f61ff061388d5" providerId="LiveId" clId="{FE185215-8376-45B7-9264-443EA7E08CC2}" dt="2022-02-11T06:41:29.257" v="1174"/>
          <ac:inkMkLst>
            <pc:docMk/>
            <pc:sldMk cId="1425061146" sldId="326"/>
            <ac:inkMk id="89" creationId="{14F7090C-FE89-4412-BC87-D6A8B0C3630E}"/>
          </ac:inkMkLst>
        </pc:inkChg>
        <pc:inkChg chg="add del">
          <ac:chgData name="Viet Anh Nguyen" userId="b95f61ff061388d5" providerId="LiveId" clId="{FE185215-8376-45B7-9264-443EA7E08CC2}" dt="2022-02-11T06:41:29.257" v="1174"/>
          <ac:inkMkLst>
            <pc:docMk/>
            <pc:sldMk cId="1425061146" sldId="326"/>
            <ac:inkMk id="90" creationId="{6A186003-E25B-46AE-8360-0F6F2429FE98}"/>
          </ac:inkMkLst>
        </pc:inkChg>
        <pc:inkChg chg="add del">
          <ac:chgData name="Viet Anh Nguyen" userId="b95f61ff061388d5" providerId="LiveId" clId="{FE185215-8376-45B7-9264-443EA7E08CC2}" dt="2022-02-11T06:41:29.257" v="1174"/>
          <ac:inkMkLst>
            <pc:docMk/>
            <pc:sldMk cId="1425061146" sldId="326"/>
            <ac:inkMk id="91" creationId="{6B486508-18F6-476B-84A9-A99E63EAA430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2" creationId="{8CCDA3F6-283B-4DF8-867F-8B2131ED8386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3" creationId="{8E6A80C6-77A9-4152-9693-8B59F23290B4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4" creationId="{CDD1C759-3371-4128-9955-F0662346CDBE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5" creationId="{0D42553B-4E8A-4AC7-8AFD-C7F58E2D7092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6" creationId="{49A0E866-89BA-4D65-9D18-049532431B1D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7" creationId="{9CF834A5-D3E8-4EFD-A824-788E555B659D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8" creationId="{087517FA-1F5F-4BBC-914E-A66D6001BD3C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99" creationId="{AAB7FEAA-C63C-4F3D-93A3-C6865269BE78}"/>
          </ac:inkMkLst>
        </pc:inkChg>
        <pc:inkChg chg="add del">
          <ac:chgData name="Viet Anh Nguyen" userId="b95f61ff061388d5" providerId="LiveId" clId="{FE185215-8376-45B7-9264-443EA7E08CC2}" dt="2022-02-11T06:41:32.807" v="1183"/>
          <ac:inkMkLst>
            <pc:docMk/>
            <pc:sldMk cId="1425061146" sldId="326"/>
            <ac:inkMk id="100" creationId="{864F9748-E757-435F-BCAC-E2639C47B82E}"/>
          </ac:inkMkLst>
        </pc:inkChg>
        <pc:inkChg chg="add del">
          <ac:chgData name="Viet Anh Nguyen" userId="b95f61ff061388d5" providerId="LiveId" clId="{FE185215-8376-45B7-9264-443EA7E08CC2}" dt="2022-02-11T06:41:34.997" v="1187"/>
          <ac:inkMkLst>
            <pc:docMk/>
            <pc:sldMk cId="1425061146" sldId="326"/>
            <ac:inkMk id="101" creationId="{076A7BC1-0204-4B32-ACC9-1AAF83EFFD00}"/>
          </ac:inkMkLst>
        </pc:inkChg>
        <pc:inkChg chg="add del">
          <ac:chgData name="Viet Anh Nguyen" userId="b95f61ff061388d5" providerId="LiveId" clId="{FE185215-8376-45B7-9264-443EA7E08CC2}" dt="2022-02-11T06:41:34.997" v="1187"/>
          <ac:inkMkLst>
            <pc:docMk/>
            <pc:sldMk cId="1425061146" sldId="326"/>
            <ac:inkMk id="102" creationId="{167040DB-F0EF-4A0B-A586-E9B94E83743F}"/>
          </ac:inkMkLst>
        </pc:inkChg>
        <pc:inkChg chg="add del">
          <ac:chgData name="Viet Anh Nguyen" userId="b95f61ff061388d5" providerId="LiveId" clId="{FE185215-8376-45B7-9264-443EA7E08CC2}" dt="2022-02-11T06:41:34.997" v="1187"/>
          <ac:inkMkLst>
            <pc:docMk/>
            <pc:sldMk cId="1425061146" sldId="326"/>
            <ac:inkMk id="103" creationId="{4AF2CD59-122D-4D4E-A611-87822BB0FA7C}"/>
          </ac:inkMkLst>
        </pc:inkChg>
        <pc:inkChg chg="add del">
          <ac:chgData name="Viet Anh Nguyen" userId="b95f61ff061388d5" providerId="LiveId" clId="{FE185215-8376-45B7-9264-443EA7E08CC2}" dt="2022-02-11T06:41:34.997" v="1187"/>
          <ac:inkMkLst>
            <pc:docMk/>
            <pc:sldMk cId="1425061146" sldId="326"/>
            <ac:inkMk id="104" creationId="{8826465E-464E-4476-B229-A13278D1B80B}"/>
          </ac:inkMkLst>
        </pc:inkChg>
        <pc:inkChg chg="add del">
          <ac:chgData name="Viet Anh Nguyen" userId="b95f61ff061388d5" providerId="LiveId" clId="{FE185215-8376-45B7-9264-443EA7E08CC2}" dt="2022-02-11T06:41:38.015" v="1193"/>
          <ac:inkMkLst>
            <pc:docMk/>
            <pc:sldMk cId="1425061146" sldId="326"/>
            <ac:inkMk id="105" creationId="{B131E706-AF0A-4DCB-8EA6-F5CE12BD7532}"/>
          </ac:inkMkLst>
        </pc:inkChg>
        <pc:inkChg chg="add del">
          <ac:chgData name="Viet Anh Nguyen" userId="b95f61ff061388d5" providerId="LiveId" clId="{FE185215-8376-45B7-9264-443EA7E08CC2}" dt="2022-02-11T06:41:38.015" v="1193"/>
          <ac:inkMkLst>
            <pc:docMk/>
            <pc:sldMk cId="1425061146" sldId="326"/>
            <ac:inkMk id="106" creationId="{C17A6005-3019-4470-9B7B-A303D6AB7DEE}"/>
          </ac:inkMkLst>
        </pc:inkChg>
        <pc:inkChg chg="add del">
          <ac:chgData name="Viet Anh Nguyen" userId="b95f61ff061388d5" providerId="LiveId" clId="{FE185215-8376-45B7-9264-443EA7E08CC2}" dt="2022-02-11T06:41:38.015" v="1193"/>
          <ac:inkMkLst>
            <pc:docMk/>
            <pc:sldMk cId="1425061146" sldId="326"/>
            <ac:inkMk id="107" creationId="{84D31E5F-6582-4B93-83C7-06DCAA901215}"/>
          </ac:inkMkLst>
        </pc:inkChg>
        <pc:inkChg chg="add del">
          <ac:chgData name="Viet Anh Nguyen" userId="b95f61ff061388d5" providerId="LiveId" clId="{FE185215-8376-45B7-9264-443EA7E08CC2}" dt="2022-02-11T06:41:38.015" v="1193"/>
          <ac:inkMkLst>
            <pc:docMk/>
            <pc:sldMk cId="1425061146" sldId="326"/>
            <ac:inkMk id="108" creationId="{1091CFA0-9E43-46C2-A1B2-4ABA5C2C9761}"/>
          </ac:inkMkLst>
        </pc:inkChg>
        <pc:inkChg chg="add del">
          <ac:chgData name="Viet Anh Nguyen" userId="b95f61ff061388d5" providerId="LiveId" clId="{FE185215-8376-45B7-9264-443EA7E08CC2}" dt="2022-02-11T06:41:38.015" v="1193"/>
          <ac:inkMkLst>
            <pc:docMk/>
            <pc:sldMk cId="1425061146" sldId="326"/>
            <ac:inkMk id="109" creationId="{DF89B8A1-931D-4164-9628-7A081AFFF975}"/>
          </ac:inkMkLst>
        </pc:inkChg>
        <pc:inkChg chg="add del">
          <ac:chgData name="Viet Anh Nguyen" userId="b95f61ff061388d5" providerId="LiveId" clId="{FE185215-8376-45B7-9264-443EA7E08CC2}" dt="2022-02-11T06:41:38.015" v="1193"/>
          <ac:inkMkLst>
            <pc:docMk/>
            <pc:sldMk cId="1425061146" sldId="326"/>
            <ac:inkMk id="110" creationId="{1C460A36-22CD-4CDD-BEF9-6F60A39F7347}"/>
          </ac:inkMkLst>
        </pc:inkChg>
        <pc:inkChg chg="add del">
          <ac:chgData name="Viet Anh Nguyen" userId="b95f61ff061388d5" providerId="LiveId" clId="{FE185215-8376-45B7-9264-443EA7E08CC2}" dt="2022-02-11T06:41:39.297" v="1196"/>
          <ac:inkMkLst>
            <pc:docMk/>
            <pc:sldMk cId="1425061146" sldId="326"/>
            <ac:inkMk id="111" creationId="{DE455B19-D783-45A7-AB15-E5ED2AC39E86}"/>
          </ac:inkMkLst>
        </pc:inkChg>
        <pc:inkChg chg="add del">
          <ac:chgData name="Viet Anh Nguyen" userId="b95f61ff061388d5" providerId="LiveId" clId="{FE185215-8376-45B7-9264-443EA7E08CC2}" dt="2022-02-11T06:41:39.297" v="1196"/>
          <ac:inkMkLst>
            <pc:docMk/>
            <pc:sldMk cId="1425061146" sldId="326"/>
            <ac:inkMk id="112" creationId="{5D14AA00-DEF7-4C27-A080-204CAE96C9DD}"/>
          </ac:inkMkLst>
        </pc:inkChg>
        <pc:inkChg chg="add del">
          <ac:chgData name="Viet Anh Nguyen" userId="b95f61ff061388d5" providerId="LiveId" clId="{FE185215-8376-45B7-9264-443EA7E08CC2}" dt="2022-02-11T06:41:39.297" v="1196"/>
          <ac:inkMkLst>
            <pc:docMk/>
            <pc:sldMk cId="1425061146" sldId="326"/>
            <ac:inkMk id="113" creationId="{26122E10-3DAF-4C1C-8AE6-2053C18028CA}"/>
          </ac:inkMkLst>
        </pc:inkChg>
        <pc:inkChg chg="add">
          <ac:chgData name="Viet Anh Nguyen" userId="b95f61ff061388d5" providerId="LiveId" clId="{FE185215-8376-45B7-9264-443EA7E08CC2}" dt="2022-02-11T06:41:39.297" v="1196"/>
          <ac:inkMkLst>
            <pc:docMk/>
            <pc:sldMk cId="1425061146" sldId="326"/>
            <ac:inkMk id="114" creationId="{A5C5ACA6-844D-4B9B-92DC-5EC48B82B096}"/>
          </ac:inkMkLst>
        </pc:inkChg>
        <pc:inkChg chg="add del">
          <ac:chgData name="Viet Anh Nguyen" userId="b95f61ff061388d5" providerId="LiveId" clId="{FE185215-8376-45B7-9264-443EA7E08CC2}" dt="2022-02-11T06:42:03.799" v="1199"/>
          <ac:inkMkLst>
            <pc:docMk/>
            <pc:sldMk cId="1425061146" sldId="326"/>
            <ac:inkMk id="115" creationId="{654C95BF-05CD-4960-BD17-D9E10C6A5C36}"/>
          </ac:inkMkLst>
        </pc:inkChg>
        <pc:inkChg chg="add del">
          <ac:chgData name="Viet Anh Nguyen" userId="b95f61ff061388d5" providerId="LiveId" clId="{FE185215-8376-45B7-9264-443EA7E08CC2}" dt="2022-02-11T06:42:03.799" v="1199"/>
          <ac:inkMkLst>
            <pc:docMk/>
            <pc:sldMk cId="1425061146" sldId="326"/>
            <ac:inkMk id="116" creationId="{EEF1EE90-300A-4C63-ABA6-402530F89A10}"/>
          </ac:inkMkLst>
        </pc:inkChg>
        <pc:inkChg chg="add">
          <ac:chgData name="Viet Anh Nguyen" userId="b95f61ff061388d5" providerId="LiveId" clId="{FE185215-8376-45B7-9264-443EA7E08CC2}" dt="2022-02-11T06:42:03.799" v="1199"/>
          <ac:inkMkLst>
            <pc:docMk/>
            <pc:sldMk cId="1425061146" sldId="326"/>
            <ac:inkMk id="117" creationId="{3182FB98-D088-4B18-AE04-2D8A2DDBFB91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18" creationId="{BB2C5B3D-2BAE-403E-B961-D7A8D815AC2A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19" creationId="{74973EBA-885D-4E5B-B8E1-97861FB63E20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0" creationId="{2255D2A1-6E2D-4980-92E4-18F2C1840F04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1" creationId="{D8641CE3-73DC-4AC6-9E9C-12431CFE89F1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2" creationId="{5C6ADC4B-6ACB-42EA-B10A-2858A08F19BE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3" creationId="{91ECBC16-A92E-4F5A-95C0-863E704B6BBA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4" creationId="{DE2B3A8B-02FC-46F9-9958-4CC51ED4316B}"/>
          </ac:inkMkLst>
        </pc:inkChg>
        <pc:inkChg chg="add del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5" creationId="{D18AE201-E928-4AC3-84C8-8E9EB40BFC2E}"/>
          </ac:inkMkLst>
        </pc:inkChg>
        <pc:inkChg chg="add">
          <ac:chgData name="Viet Anh Nguyen" userId="b95f61ff061388d5" providerId="LiveId" clId="{FE185215-8376-45B7-9264-443EA7E08CC2}" dt="2022-02-11T06:42:06.766" v="1208"/>
          <ac:inkMkLst>
            <pc:docMk/>
            <pc:sldMk cId="1425061146" sldId="326"/>
            <ac:inkMk id="126" creationId="{C981639B-E632-4236-85FC-62D6957D14C7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27" creationId="{6C26C6E3-A0D1-4F72-9E5F-F43F2C4742E9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28" creationId="{A79091B1-A0D8-434D-B418-B8B6FE7B4AC6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29" creationId="{E8F3FC3C-43ED-4E10-938A-21EFC940B55E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0" creationId="{9F91EED0-91BA-4139-8830-9CC97A32BF41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1" creationId="{C225D9D7-ECF1-4F22-807A-7CD81DCEC5DD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2" creationId="{A9CDBE9B-D3E3-4ED2-8ACF-330412F41A0C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3" creationId="{0D1037F2-0A43-4894-87A3-B72079C6272A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4" creationId="{E32CB112-84CE-4779-9D92-E922153316FA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5" creationId="{F673B361-CBD5-46AB-A04B-50160D80381C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6" creationId="{7AB74F79-6F4E-42A0-9272-0ACFA7F52DAF}"/>
          </ac:inkMkLst>
        </pc:inkChg>
        <pc:inkChg chg="add del">
          <ac:chgData name="Viet Anh Nguyen" userId="b95f61ff061388d5" providerId="LiveId" clId="{FE185215-8376-45B7-9264-443EA7E08CC2}" dt="2022-02-11T06:42:14.977" v="1220"/>
          <ac:inkMkLst>
            <pc:docMk/>
            <pc:sldMk cId="1425061146" sldId="326"/>
            <ac:inkMk id="137" creationId="{F091DA6F-0742-4B83-9584-E1198AAFFCE6}"/>
          </ac:inkMkLst>
        </pc:inkChg>
        <pc:inkChg chg="add del">
          <ac:chgData name="Viet Anh Nguyen" userId="b95f61ff061388d5" providerId="LiveId" clId="{FE185215-8376-45B7-9264-443EA7E08CC2}" dt="2022-02-11T06:42:16.100" v="1223"/>
          <ac:inkMkLst>
            <pc:docMk/>
            <pc:sldMk cId="1425061146" sldId="326"/>
            <ac:inkMk id="138" creationId="{BD6A1C95-ABD3-4E7F-B166-3E4D2F22E312}"/>
          </ac:inkMkLst>
        </pc:inkChg>
        <pc:inkChg chg="add del">
          <ac:chgData name="Viet Anh Nguyen" userId="b95f61ff061388d5" providerId="LiveId" clId="{FE185215-8376-45B7-9264-443EA7E08CC2}" dt="2022-02-11T06:42:16.100" v="1223"/>
          <ac:inkMkLst>
            <pc:docMk/>
            <pc:sldMk cId="1425061146" sldId="326"/>
            <ac:inkMk id="139" creationId="{376586F1-732B-484B-BA08-755D9A6EFF71}"/>
          </ac:inkMkLst>
        </pc:inkChg>
        <pc:inkChg chg="add del">
          <ac:chgData name="Viet Anh Nguyen" userId="b95f61ff061388d5" providerId="LiveId" clId="{FE185215-8376-45B7-9264-443EA7E08CC2}" dt="2022-02-11T06:42:16.100" v="1223"/>
          <ac:inkMkLst>
            <pc:docMk/>
            <pc:sldMk cId="1425061146" sldId="326"/>
            <ac:inkMk id="140" creationId="{30697C86-DF07-4CE8-B243-3849AC68670C}"/>
          </ac:inkMkLst>
        </pc:inkChg>
        <pc:inkChg chg="add">
          <ac:chgData name="Viet Anh Nguyen" userId="b95f61ff061388d5" providerId="LiveId" clId="{FE185215-8376-45B7-9264-443EA7E08CC2}" dt="2022-02-11T06:42:16.100" v="1223"/>
          <ac:inkMkLst>
            <pc:docMk/>
            <pc:sldMk cId="1425061146" sldId="326"/>
            <ac:inkMk id="141" creationId="{07554DD4-8277-419F-BFF3-BC5D7C443081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2" creationId="{4C91CE8C-E4EF-4A0E-AD16-E67E0CADBD7B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3" creationId="{C845B47C-9D3B-48E1-88D4-A0C3ECF71838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4" creationId="{A779D6D1-A94F-4C0D-868A-42263468AEE6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5" creationId="{5A45F2D8-0D64-40E7-B062-9D29EA1C801B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6" creationId="{B4FBF642-E6A9-4228-8892-A376431FE14B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7" creationId="{B3270605-AC9A-4586-BE62-4679D7CD91D4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8" creationId="{1676BF9F-B1C7-4987-AA0B-60B66E5F20BD}"/>
          </ac:inkMkLst>
        </pc:inkChg>
        <pc:inkChg chg="add del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49" creationId="{07897065-951F-4DB7-93BB-66E229B842C3}"/>
          </ac:inkMkLst>
        </pc:inkChg>
        <pc:inkChg chg="add">
          <ac:chgData name="Viet Anh Nguyen" userId="b95f61ff061388d5" providerId="LiveId" clId="{FE185215-8376-45B7-9264-443EA7E08CC2}" dt="2022-02-11T06:42:19.091" v="1232"/>
          <ac:inkMkLst>
            <pc:docMk/>
            <pc:sldMk cId="1425061146" sldId="326"/>
            <ac:inkMk id="150" creationId="{B594A60C-FA4C-4587-9E37-80C3F9873FB1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1" creationId="{CC28311D-53A3-4EF8-AE18-CEBF0B0B12D5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2" creationId="{4FE6A9A4-8A6C-426E-BE8D-49A3E8AD9438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3" creationId="{3E94B273-3E0B-4F58-975E-35508D356346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4" creationId="{18A3D5BB-9D42-4EAC-848D-9B344CE3EC19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5" creationId="{16AC0E7F-B8C5-4E39-B56A-8B3A2F3EC4EF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6" creationId="{904C7CCF-E29C-4010-9431-48F1B3C10905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7" creationId="{7AC62C20-6951-4F5A-AD25-191006E9C0AB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8" creationId="{AE67A5F2-A35C-4099-BD8E-1EECE8236B9C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59" creationId="{19AE9AC0-67D8-465A-8738-70C3F6BF454E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0" creationId="{C322B27D-5FD0-4278-912B-E5A0A75E219D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1" creationId="{98AE1BB7-8157-4289-8835-5356FC63FC32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2" creationId="{70F7EA43-B040-4CE6-B1E1-BCD0C5104756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3" creationId="{9CB37410-B8DC-45AD-B342-1B5094185A18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4" creationId="{0BA786C5-2D83-45B6-8483-D6EC4DCD7E1C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5" creationId="{B7623C33-5740-4548-9B54-95CB4333C25E}"/>
          </ac:inkMkLst>
        </pc:inkChg>
        <pc:inkChg chg="add del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6" creationId="{22EE6952-131A-4D04-8F8C-EBB61BD61B7F}"/>
          </ac:inkMkLst>
        </pc:inkChg>
        <pc:inkChg chg="add del">
          <ac:chgData name="Viet Anh Nguyen" userId="b95f61ff061388d5" providerId="LiveId" clId="{FE185215-8376-45B7-9264-443EA7E08CC2}" dt="2022-02-11T06:42:34.826" v="1253"/>
          <ac:inkMkLst>
            <pc:docMk/>
            <pc:sldMk cId="1425061146" sldId="326"/>
            <ac:inkMk id="167" creationId="{751F3ED4-18EE-4508-BC10-6E5E33CCD39A}"/>
          </ac:inkMkLst>
        </pc:inkChg>
        <pc:inkChg chg="add del">
          <ac:chgData name="Viet Anh Nguyen" userId="b95f61ff061388d5" providerId="LiveId" clId="{FE185215-8376-45B7-9264-443EA7E08CC2}" dt="2022-02-11T06:42:34.826" v="1253"/>
          <ac:inkMkLst>
            <pc:docMk/>
            <pc:sldMk cId="1425061146" sldId="326"/>
            <ac:inkMk id="168" creationId="{5B556CAD-6B6A-412D-806E-4F139EE1F509}"/>
          </ac:inkMkLst>
        </pc:inkChg>
        <pc:inkChg chg="add">
          <ac:chgData name="Viet Anh Nguyen" userId="b95f61ff061388d5" providerId="LiveId" clId="{FE185215-8376-45B7-9264-443EA7E08CC2}" dt="2022-02-11T06:42:33.603" v="1250"/>
          <ac:inkMkLst>
            <pc:docMk/>
            <pc:sldMk cId="1425061146" sldId="326"/>
            <ac:inkMk id="169" creationId="{CC8A4A1E-6E4A-4925-B22F-C0BE76510996}"/>
          </ac:inkMkLst>
        </pc:inkChg>
        <pc:inkChg chg="add del">
          <ac:chgData name="Viet Anh Nguyen" userId="b95f61ff061388d5" providerId="LiveId" clId="{FE185215-8376-45B7-9264-443EA7E08CC2}" dt="2022-02-11T06:42:34.826" v="1253"/>
          <ac:inkMkLst>
            <pc:docMk/>
            <pc:sldMk cId="1425061146" sldId="326"/>
            <ac:inkMk id="170" creationId="{F47C7EEC-C354-4E72-9161-EE1C2C7FE673}"/>
          </ac:inkMkLst>
        </pc:inkChg>
        <pc:inkChg chg="add del">
          <ac:chgData name="Viet Anh Nguyen" userId="b95f61ff061388d5" providerId="LiveId" clId="{FE185215-8376-45B7-9264-443EA7E08CC2}" dt="2022-02-11T06:42:34.826" v="1253"/>
          <ac:inkMkLst>
            <pc:docMk/>
            <pc:sldMk cId="1425061146" sldId="326"/>
            <ac:inkMk id="171" creationId="{1EAC758B-A958-4A35-8803-CF9EEDD82AF1}"/>
          </ac:inkMkLst>
        </pc:inkChg>
        <pc:inkChg chg="add del">
          <ac:chgData name="Viet Anh Nguyen" userId="b95f61ff061388d5" providerId="LiveId" clId="{FE185215-8376-45B7-9264-443EA7E08CC2}" dt="2022-02-11T06:42:36.676" v="1257"/>
          <ac:inkMkLst>
            <pc:docMk/>
            <pc:sldMk cId="1425061146" sldId="326"/>
            <ac:inkMk id="172" creationId="{921E7ABA-BE8B-40DF-806E-9833B58ECBDB}"/>
          </ac:inkMkLst>
        </pc:inkChg>
        <pc:inkChg chg="add del">
          <ac:chgData name="Viet Anh Nguyen" userId="b95f61ff061388d5" providerId="LiveId" clId="{FE185215-8376-45B7-9264-443EA7E08CC2}" dt="2022-02-11T06:42:36.676" v="1257"/>
          <ac:inkMkLst>
            <pc:docMk/>
            <pc:sldMk cId="1425061146" sldId="326"/>
            <ac:inkMk id="173" creationId="{9CDCB266-C70E-46ED-B766-F2599B47223B}"/>
          </ac:inkMkLst>
        </pc:inkChg>
        <pc:inkChg chg="add del">
          <ac:chgData name="Viet Anh Nguyen" userId="b95f61ff061388d5" providerId="LiveId" clId="{FE185215-8376-45B7-9264-443EA7E08CC2}" dt="2022-02-11T06:42:36.676" v="1257"/>
          <ac:inkMkLst>
            <pc:docMk/>
            <pc:sldMk cId="1425061146" sldId="326"/>
            <ac:inkMk id="174" creationId="{C3E28DC8-C93D-4052-8472-4E27B5F5C4A2}"/>
          </ac:inkMkLst>
        </pc:inkChg>
        <pc:inkChg chg="add del">
          <ac:chgData name="Viet Anh Nguyen" userId="b95f61ff061388d5" providerId="LiveId" clId="{FE185215-8376-45B7-9264-443EA7E08CC2}" dt="2022-02-11T06:42:36.676" v="1257"/>
          <ac:inkMkLst>
            <pc:docMk/>
            <pc:sldMk cId="1425061146" sldId="326"/>
            <ac:inkMk id="175" creationId="{FFD2C3D4-9047-4A90-AE4C-BCEE0320F866}"/>
          </ac:inkMkLst>
        </pc:inkChg>
        <pc:inkChg chg="add">
          <ac:chgData name="Viet Anh Nguyen" userId="b95f61ff061388d5" providerId="LiveId" clId="{FE185215-8376-45B7-9264-443EA7E08CC2}" dt="2022-02-11T06:42:36.676" v="1257"/>
          <ac:inkMkLst>
            <pc:docMk/>
            <pc:sldMk cId="1425061146" sldId="326"/>
            <ac:inkMk id="176" creationId="{0D9E1D4E-9297-4532-9EA9-55FF3CFBB34A}"/>
          </ac:inkMkLst>
        </pc:inkChg>
      </pc:sldChg>
      <pc:sldChg chg="addSp delSp modSp new mod">
        <pc:chgData name="Viet Anh Nguyen" userId="b95f61ff061388d5" providerId="LiveId" clId="{FE185215-8376-45B7-9264-443EA7E08CC2}" dt="2022-02-11T06:55:40.386" v="1391"/>
        <pc:sldMkLst>
          <pc:docMk/>
          <pc:sldMk cId="1090458194" sldId="327"/>
        </pc:sldMkLst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2" creationId="{024A33B6-A8DC-4C5E-BFA5-A3D6FFAAC1FC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3" creationId="{E3FFFE67-DE68-4D78-9558-DA9B6FFE6732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4" creationId="{74EA0BD7-0F57-4109-9A7B-3CFBC1C0D645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5" creationId="{F7328719-085B-4972-8B40-F2762B45B701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6" creationId="{2B2BC046-E63D-494F-830C-311CBDEFC81C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7" creationId="{E776322F-DAC4-4314-A43A-21EEC6BB8A65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8" creationId="{CB539520-B81F-417A-A973-221EA68D8603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9" creationId="{FA340A90-9F5F-468B-A9A3-25D86F3F2FF8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10" creationId="{75377E68-351A-49D1-B305-195B77AC8F8E}"/>
          </ac:inkMkLst>
        </pc:inkChg>
        <pc:inkChg chg="add del">
          <ac:chgData name="Viet Anh Nguyen" userId="b95f61ff061388d5" providerId="LiveId" clId="{FE185215-8376-45B7-9264-443EA7E08CC2}" dt="2022-02-11T06:43:24.223" v="1269"/>
          <ac:inkMkLst>
            <pc:docMk/>
            <pc:sldMk cId="1090458194" sldId="327"/>
            <ac:inkMk id="11" creationId="{B93D6D9B-5F4D-4094-B884-A52B2B4DAE6C}"/>
          </ac:inkMkLst>
        </pc:inkChg>
        <pc:inkChg chg="add del mod">
          <ac:chgData name="Viet Anh Nguyen" userId="b95f61ff061388d5" providerId="LiveId" clId="{FE185215-8376-45B7-9264-443EA7E08CC2}" dt="2022-02-11T06:43:35.564" v="1282"/>
          <ac:inkMkLst>
            <pc:docMk/>
            <pc:sldMk cId="1090458194" sldId="327"/>
            <ac:inkMk id="12" creationId="{DAA1A421-5227-4835-9EA6-3F67CE039433}"/>
          </ac:inkMkLst>
        </pc:inkChg>
        <pc:inkChg chg="add del">
          <ac:chgData name="Viet Anh Nguyen" userId="b95f61ff061388d5" providerId="LiveId" clId="{FE185215-8376-45B7-9264-443EA7E08CC2}" dt="2022-02-11T06:43:31.604" v="1278"/>
          <ac:inkMkLst>
            <pc:docMk/>
            <pc:sldMk cId="1090458194" sldId="327"/>
            <ac:inkMk id="13" creationId="{B40D825C-E1C1-4869-824D-1F3991363190}"/>
          </ac:inkMkLst>
        </pc:inkChg>
        <pc:inkChg chg="add del">
          <ac:chgData name="Viet Anh Nguyen" userId="b95f61ff061388d5" providerId="LiveId" clId="{FE185215-8376-45B7-9264-443EA7E08CC2}" dt="2022-02-11T06:43:31.604" v="1278"/>
          <ac:inkMkLst>
            <pc:docMk/>
            <pc:sldMk cId="1090458194" sldId="327"/>
            <ac:inkMk id="14" creationId="{EF583CEA-66C2-44DF-8301-A175D4AE43A8}"/>
          </ac:inkMkLst>
        </pc:inkChg>
        <pc:inkChg chg="add del">
          <ac:chgData name="Viet Anh Nguyen" userId="b95f61ff061388d5" providerId="LiveId" clId="{FE185215-8376-45B7-9264-443EA7E08CC2}" dt="2022-02-11T06:43:31.604" v="1278"/>
          <ac:inkMkLst>
            <pc:docMk/>
            <pc:sldMk cId="1090458194" sldId="327"/>
            <ac:inkMk id="15" creationId="{D8D3981A-C937-41AE-971C-5DD7EF08FE30}"/>
          </ac:inkMkLst>
        </pc:inkChg>
        <pc:inkChg chg="add del">
          <ac:chgData name="Viet Anh Nguyen" userId="b95f61ff061388d5" providerId="LiveId" clId="{FE185215-8376-45B7-9264-443EA7E08CC2}" dt="2022-02-11T06:43:31.604" v="1278"/>
          <ac:inkMkLst>
            <pc:docMk/>
            <pc:sldMk cId="1090458194" sldId="327"/>
            <ac:inkMk id="16" creationId="{4EC9FCDC-4FEA-429D-BF18-182A4E044B8C}"/>
          </ac:inkMkLst>
        </pc:inkChg>
        <pc:inkChg chg="add del">
          <ac:chgData name="Viet Anh Nguyen" userId="b95f61ff061388d5" providerId="LiveId" clId="{FE185215-8376-45B7-9264-443EA7E08CC2}" dt="2022-02-11T06:43:33.500" v="1280"/>
          <ac:inkMkLst>
            <pc:docMk/>
            <pc:sldMk cId="1090458194" sldId="327"/>
            <ac:inkMk id="17" creationId="{4FF84524-B298-4CA1-8B73-F00F39E25520}"/>
          </ac:inkMkLst>
        </pc:inkChg>
        <pc:inkChg chg="add del">
          <ac:chgData name="Viet Anh Nguyen" userId="b95f61ff061388d5" providerId="LiveId" clId="{FE185215-8376-45B7-9264-443EA7E08CC2}" dt="2022-02-11T06:43:33.500" v="1280"/>
          <ac:inkMkLst>
            <pc:docMk/>
            <pc:sldMk cId="1090458194" sldId="327"/>
            <ac:inkMk id="18" creationId="{00E4DA9D-9B64-4FC2-9F0E-E1480E83F6BB}"/>
          </ac:inkMkLst>
        </pc:inkChg>
        <pc:inkChg chg="add del">
          <ac:chgData name="Viet Anh Nguyen" userId="b95f61ff061388d5" providerId="LiveId" clId="{FE185215-8376-45B7-9264-443EA7E08CC2}" dt="2022-02-11T06:43:33.500" v="1280"/>
          <ac:inkMkLst>
            <pc:docMk/>
            <pc:sldMk cId="1090458194" sldId="327"/>
            <ac:inkMk id="19" creationId="{CCED369B-18C6-4142-99C2-F2E495E11B49}"/>
          </ac:inkMkLst>
        </pc:inkChg>
        <pc:inkChg chg="add del">
          <ac:chgData name="Viet Anh Nguyen" userId="b95f61ff061388d5" providerId="LiveId" clId="{FE185215-8376-45B7-9264-443EA7E08CC2}" dt="2022-02-11T06:43:33.500" v="1280"/>
          <ac:inkMkLst>
            <pc:docMk/>
            <pc:sldMk cId="1090458194" sldId="327"/>
            <ac:inkMk id="20" creationId="{7D8B2431-06B4-40A9-BE6F-121AA9472063}"/>
          </ac:inkMkLst>
        </pc:inkChg>
        <pc:inkChg chg="add del">
          <ac:chgData name="Viet Anh Nguyen" userId="b95f61ff061388d5" providerId="LiveId" clId="{FE185215-8376-45B7-9264-443EA7E08CC2}" dt="2022-02-11T06:43:33.500" v="1280"/>
          <ac:inkMkLst>
            <pc:docMk/>
            <pc:sldMk cId="1090458194" sldId="327"/>
            <ac:inkMk id="21" creationId="{AD9F2D69-3E29-4D6D-A6EC-71B3405DECB9}"/>
          </ac:inkMkLst>
        </pc:inkChg>
        <pc:inkChg chg="add del">
          <ac:chgData name="Viet Anh Nguyen" userId="b95f61ff061388d5" providerId="LiveId" clId="{FE185215-8376-45B7-9264-443EA7E08CC2}" dt="2022-02-11T06:43:35.564" v="1282"/>
          <ac:inkMkLst>
            <pc:docMk/>
            <pc:sldMk cId="1090458194" sldId="327"/>
            <ac:inkMk id="22" creationId="{326F0DE8-13F7-4EFA-A80C-0B8AF11710A5}"/>
          </ac:inkMkLst>
        </pc:inkChg>
        <pc:inkChg chg="add del">
          <ac:chgData name="Viet Anh Nguyen" userId="b95f61ff061388d5" providerId="LiveId" clId="{FE185215-8376-45B7-9264-443EA7E08CC2}" dt="2022-02-11T06:43:35.564" v="1282"/>
          <ac:inkMkLst>
            <pc:docMk/>
            <pc:sldMk cId="1090458194" sldId="327"/>
            <ac:inkMk id="23" creationId="{0BFD7294-55AF-410F-BF1B-0C54BE8477DE}"/>
          </ac:inkMkLst>
        </pc:inkChg>
        <pc:inkChg chg="add del">
          <ac:chgData name="Viet Anh Nguyen" userId="b95f61ff061388d5" providerId="LiveId" clId="{FE185215-8376-45B7-9264-443EA7E08CC2}" dt="2022-02-11T06:51:25.435" v="1298"/>
          <ac:inkMkLst>
            <pc:docMk/>
            <pc:sldMk cId="1090458194" sldId="327"/>
            <ac:inkMk id="24" creationId="{D726A9CD-6EE1-4842-A6B0-C1939C1F58AF}"/>
          </ac:inkMkLst>
        </pc:inkChg>
        <pc:inkChg chg="add del">
          <ac:chgData name="Viet Anh Nguyen" userId="b95f61ff061388d5" providerId="LiveId" clId="{FE185215-8376-45B7-9264-443EA7E08CC2}" dt="2022-02-11T06:43:50.682" v="1285"/>
          <ac:inkMkLst>
            <pc:docMk/>
            <pc:sldMk cId="1090458194" sldId="327"/>
            <ac:inkMk id="25" creationId="{94F83F2C-105C-4F2D-8F66-D2B9E5BD5354}"/>
          </ac:inkMkLst>
        </pc:inkChg>
        <pc:inkChg chg="add del">
          <ac:chgData name="Viet Anh Nguyen" userId="b95f61ff061388d5" providerId="LiveId" clId="{FE185215-8376-45B7-9264-443EA7E08CC2}" dt="2022-02-11T06:43:50.682" v="1285"/>
          <ac:inkMkLst>
            <pc:docMk/>
            <pc:sldMk cId="1090458194" sldId="327"/>
            <ac:inkMk id="26" creationId="{C503CF7D-66EE-4923-B240-DAAA83CE6131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27" creationId="{358068C7-740B-4723-98DE-38C11F1728A3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28" creationId="{4D911C20-3EFB-4FEA-B83B-135B04092594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29" creationId="{A6A5A716-8A3A-4D4E-9CBC-44C1E4007652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30" creationId="{C4359B28-DA24-4244-BFF2-3C2FBD743407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31" creationId="{0B6CF620-B9B7-42A4-8D27-735D15489FA3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32" creationId="{11E578E7-464D-4E73-8CDA-D78C909895DA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33" creationId="{C17758BB-92DB-4732-9540-F65CDC7A4A7E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34" creationId="{D10B95F1-FD06-43CA-B9E6-ADC1427AF73C}"/>
          </ac:inkMkLst>
        </pc:inkChg>
        <pc:inkChg chg="add del">
          <ac:chgData name="Viet Anh Nguyen" userId="b95f61ff061388d5" providerId="LiveId" clId="{FE185215-8376-45B7-9264-443EA7E08CC2}" dt="2022-02-11T06:51:23.928" v="1294"/>
          <ac:inkMkLst>
            <pc:docMk/>
            <pc:sldMk cId="1090458194" sldId="327"/>
            <ac:inkMk id="35" creationId="{FED1CD70-D649-454D-95CB-5388CA33CFFD}"/>
          </ac:inkMkLst>
        </pc:inkChg>
        <pc:inkChg chg="add del">
          <ac:chgData name="Viet Anh Nguyen" userId="b95f61ff061388d5" providerId="LiveId" clId="{FE185215-8376-45B7-9264-443EA7E08CC2}" dt="2022-02-11T06:51:25.435" v="1298"/>
          <ac:inkMkLst>
            <pc:docMk/>
            <pc:sldMk cId="1090458194" sldId="327"/>
            <ac:inkMk id="36" creationId="{0BABBF8D-36D8-434A-ADC5-2C02856CA4FC}"/>
          </ac:inkMkLst>
        </pc:inkChg>
        <pc:inkChg chg="add del">
          <ac:chgData name="Viet Anh Nguyen" userId="b95f61ff061388d5" providerId="LiveId" clId="{FE185215-8376-45B7-9264-443EA7E08CC2}" dt="2022-02-11T06:51:25.435" v="1298"/>
          <ac:inkMkLst>
            <pc:docMk/>
            <pc:sldMk cId="1090458194" sldId="327"/>
            <ac:inkMk id="37" creationId="{133FA0C9-A8AE-4C28-BE95-46FC7E1DACB4}"/>
          </ac:inkMkLst>
        </pc:inkChg>
        <pc:inkChg chg="add del">
          <ac:chgData name="Viet Anh Nguyen" userId="b95f61ff061388d5" providerId="LiveId" clId="{FE185215-8376-45B7-9264-443EA7E08CC2}" dt="2022-02-11T06:51:25.435" v="1298"/>
          <ac:inkMkLst>
            <pc:docMk/>
            <pc:sldMk cId="1090458194" sldId="327"/>
            <ac:inkMk id="38" creationId="{E956B984-CBC4-4DAA-8E7B-D0D1EC746C29}"/>
          </ac:inkMkLst>
        </pc:inkChg>
        <pc:inkChg chg="add del">
          <ac:chgData name="Viet Anh Nguyen" userId="b95f61ff061388d5" providerId="LiveId" clId="{FE185215-8376-45B7-9264-443EA7E08CC2}" dt="2022-02-11T06:51:25.435" v="1298"/>
          <ac:inkMkLst>
            <pc:docMk/>
            <pc:sldMk cId="1090458194" sldId="327"/>
            <ac:inkMk id="39" creationId="{85130747-0422-4919-97F9-CF67351648C7}"/>
          </ac:inkMkLst>
        </pc:inkChg>
        <pc:inkChg chg="add">
          <ac:chgData name="Viet Anh Nguyen" userId="b95f61ff061388d5" providerId="LiveId" clId="{FE185215-8376-45B7-9264-443EA7E08CC2}" dt="2022-02-11T06:51:25.435" v="1298"/>
          <ac:inkMkLst>
            <pc:docMk/>
            <pc:sldMk cId="1090458194" sldId="327"/>
            <ac:inkMk id="40" creationId="{F489115B-32BD-4420-B611-6C52394A08B3}"/>
          </ac:inkMkLst>
        </pc:inkChg>
        <pc:inkChg chg="add del">
          <ac:chgData name="Viet Anh Nguyen" userId="b95f61ff061388d5" providerId="LiveId" clId="{FE185215-8376-45B7-9264-443EA7E08CC2}" dt="2022-02-11T06:51:52.149" v="1304"/>
          <ac:inkMkLst>
            <pc:docMk/>
            <pc:sldMk cId="1090458194" sldId="327"/>
            <ac:inkMk id="41" creationId="{58B1D897-25C6-4C11-9408-1653E64BDC67}"/>
          </ac:inkMkLst>
        </pc:inkChg>
        <pc:inkChg chg="add del">
          <ac:chgData name="Viet Anh Nguyen" userId="b95f61ff061388d5" providerId="LiveId" clId="{FE185215-8376-45B7-9264-443EA7E08CC2}" dt="2022-02-11T06:51:52.149" v="1304"/>
          <ac:inkMkLst>
            <pc:docMk/>
            <pc:sldMk cId="1090458194" sldId="327"/>
            <ac:inkMk id="42" creationId="{F51FE71B-A58C-462B-BACC-C76CC201CBFB}"/>
          </ac:inkMkLst>
        </pc:inkChg>
        <pc:inkChg chg="add del">
          <ac:chgData name="Viet Anh Nguyen" userId="b95f61ff061388d5" providerId="LiveId" clId="{FE185215-8376-45B7-9264-443EA7E08CC2}" dt="2022-02-11T06:51:52.149" v="1304"/>
          <ac:inkMkLst>
            <pc:docMk/>
            <pc:sldMk cId="1090458194" sldId="327"/>
            <ac:inkMk id="43" creationId="{93B77FC0-DE2E-4577-AD1B-B576113ECEDC}"/>
          </ac:inkMkLst>
        </pc:inkChg>
        <pc:inkChg chg="add del">
          <ac:chgData name="Viet Anh Nguyen" userId="b95f61ff061388d5" providerId="LiveId" clId="{FE185215-8376-45B7-9264-443EA7E08CC2}" dt="2022-02-11T06:51:52.149" v="1304"/>
          <ac:inkMkLst>
            <pc:docMk/>
            <pc:sldMk cId="1090458194" sldId="327"/>
            <ac:inkMk id="44" creationId="{DE86369D-B535-4AC2-98E9-4A5977856342}"/>
          </ac:inkMkLst>
        </pc:inkChg>
        <pc:inkChg chg="add del">
          <ac:chgData name="Viet Anh Nguyen" userId="b95f61ff061388d5" providerId="LiveId" clId="{FE185215-8376-45B7-9264-443EA7E08CC2}" dt="2022-02-11T06:51:52.149" v="1304"/>
          <ac:inkMkLst>
            <pc:docMk/>
            <pc:sldMk cId="1090458194" sldId="327"/>
            <ac:inkMk id="45" creationId="{0583B5B3-C890-4B90-A003-B6F317344E57}"/>
          </ac:inkMkLst>
        </pc:inkChg>
        <pc:inkChg chg="add">
          <ac:chgData name="Viet Anh Nguyen" userId="b95f61ff061388d5" providerId="LiveId" clId="{FE185215-8376-45B7-9264-443EA7E08CC2}" dt="2022-02-11T06:51:52.149" v="1304"/>
          <ac:inkMkLst>
            <pc:docMk/>
            <pc:sldMk cId="1090458194" sldId="327"/>
            <ac:inkMk id="46" creationId="{8BB2C701-AE09-4260-A29F-85EA3B623FEA}"/>
          </ac:inkMkLst>
        </pc:inkChg>
        <pc:inkChg chg="add del">
          <ac:chgData name="Viet Anh Nguyen" userId="b95f61ff061388d5" providerId="LiveId" clId="{FE185215-8376-45B7-9264-443EA7E08CC2}" dt="2022-02-11T06:51:53.383" v="1307"/>
          <ac:inkMkLst>
            <pc:docMk/>
            <pc:sldMk cId="1090458194" sldId="327"/>
            <ac:inkMk id="47" creationId="{39E55106-43E1-4F49-934D-FF5CC2E09261}"/>
          </ac:inkMkLst>
        </pc:inkChg>
        <pc:inkChg chg="add del">
          <ac:chgData name="Viet Anh Nguyen" userId="b95f61ff061388d5" providerId="LiveId" clId="{FE185215-8376-45B7-9264-443EA7E08CC2}" dt="2022-02-11T06:51:53.383" v="1307"/>
          <ac:inkMkLst>
            <pc:docMk/>
            <pc:sldMk cId="1090458194" sldId="327"/>
            <ac:inkMk id="48" creationId="{71C0F407-AEC9-4704-8E1B-FC69F942119F}"/>
          </ac:inkMkLst>
        </pc:inkChg>
        <pc:inkChg chg="add del">
          <ac:chgData name="Viet Anh Nguyen" userId="b95f61ff061388d5" providerId="LiveId" clId="{FE185215-8376-45B7-9264-443EA7E08CC2}" dt="2022-02-11T06:51:56.293" v="1314"/>
          <ac:inkMkLst>
            <pc:docMk/>
            <pc:sldMk cId="1090458194" sldId="327"/>
            <ac:inkMk id="49" creationId="{A01BF64B-4049-4E58-9903-A94B03186047}"/>
          </ac:inkMkLst>
        </pc:inkChg>
        <pc:inkChg chg="add del">
          <ac:chgData name="Viet Anh Nguyen" userId="b95f61ff061388d5" providerId="LiveId" clId="{FE185215-8376-45B7-9264-443EA7E08CC2}" dt="2022-02-11T06:51:55.151" v="1311"/>
          <ac:inkMkLst>
            <pc:docMk/>
            <pc:sldMk cId="1090458194" sldId="327"/>
            <ac:inkMk id="50" creationId="{7F371714-104C-47CB-BBEB-07FFA62EC5FE}"/>
          </ac:inkMkLst>
        </pc:inkChg>
        <pc:inkChg chg="add del">
          <ac:chgData name="Viet Anh Nguyen" userId="b95f61ff061388d5" providerId="LiveId" clId="{FE185215-8376-45B7-9264-443EA7E08CC2}" dt="2022-02-11T06:51:55.151" v="1311"/>
          <ac:inkMkLst>
            <pc:docMk/>
            <pc:sldMk cId="1090458194" sldId="327"/>
            <ac:inkMk id="51" creationId="{BAE35ED4-F393-4235-BDBD-1B07AE93124B}"/>
          </ac:inkMkLst>
        </pc:inkChg>
        <pc:inkChg chg="add del">
          <ac:chgData name="Viet Anh Nguyen" userId="b95f61ff061388d5" providerId="LiveId" clId="{FE185215-8376-45B7-9264-443EA7E08CC2}" dt="2022-02-11T06:51:55.151" v="1311"/>
          <ac:inkMkLst>
            <pc:docMk/>
            <pc:sldMk cId="1090458194" sldId="327"/>
            <ac:inkMk id="52" creationId="{33752416-8096-4078-AC5B-ADB33CFCB6B3}"/>
          </ac:inkMkLst>
        </pc:inkChg>
        <pc:inkChg chg="add del">
          <ac:chgData name="Viet Anh Nguyen" userId="b95f61ff061388d5" providerId="LiveId" clId="{FE185215-8376-45B7-9264-443EA7E08CC2}" dt="2022-02-11T06:51:56.293" v="1314"/>
          <ac:inkMkLst>
            <pc:docMk/>
            <pc:sldMk cId="1090458194" sldId="327"/>
            <ac:inkMk id="53" creationId="{949B0DE4-4006-4141-921A-B46C27F7D2C5}"/>
          </ac:inkMkLst>
        </pc:inkChg>
        <pc:inkChg chg="add del">
          <ac:chgData name="Viet Anh Nguyen" userId="b95f61ff061388d5" providerId="LiveId" clId="{FE185215-8376-45B7-9264-443EA7E08CC2}" dt="2022-02-11T06:51:56.293" v="1314"/>
          <ac:inkMkLst>
            <pc:docMk/>
            <pc:sldMk cId="1090458194" sldId="327"/>
            <ac:inkMk id="54" creationId="{0BC871A3-6324-421F-ADE5-207C02A61BE6}"/>
          </ac:inkMkLst>
        </pc:inkChg>
        <pc:inkChg chg="add del">
          <ac:chgData name="Viet Anh Nguyen" userId="b95f61ff061388d5" providerId="LiveId" clId="{FE185215-8376-45B7-9264-443EA7E08CC2}" dt="2022-02-11T06:51:56.293" v="1314"/>
          <ac:inkMkLst>
            <pc:docMk/>
            <pc:sldMk cId="1090458194" sldId="327"/>
            <ac:inkMk id="55" creationId="{6C607D8F-522E-4A94-AE7C-A26AA2ED3895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56" creationId="{1F1693D5-05F8-464D-B20E-3E1112ABF79D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57" creationId="{FF37178B-D464-44CB-BB98-9D56255C0146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58" creationId="{804A3AB3-465F-46E6-8410-3BF5B1C19E5A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59" creationId="{E1AE8845-C769-4DDC-9D91-CAB15724C96C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60" creationId="{A7FA430E-58DE-4108-9FB4-7696A1C1B7EF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61" creationId="{FBBABEBE-5F29-4366-B07E-54EADF6B0946}"/>
          </ac:inkMkLst>
        </pc:inkChg>
        <pc:inkChg chg="add del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62" creationId="{1559E547-32B9-4C1A-8EB0-36CD3878FB48}"/>
          </ac:inkMkLst>
        </pc:inkChg>
        <pc:inkChg chg="add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63" creationId="{0CE0DEB1-FBFF-4686-968B-1E96F87F2F2C}"/>
          </ac:inkMkLst>
        </pc:inkChg>
        <pc:inkChg chg="add">
          <ac:chgData name="Viet Anh Nguyen" userId="b95f61ff061388d5" providerId="LiveId" clId="{FE185215-8376-45B7-9264-443EA7E08CC2}" dt="2022-02-11T06:52:00.266" v="1321"/>
          <ac:inkMkLst>
            <pc:docMk/>
            <pc:sldMk cId="1090458194" sldId="327"/>
            <ac:inkMk id="64" creationId="{EFB9F063-3E13-4071-96ED-2C30604D3D6B}"/>
          </ac:inkMkLst>
        </pc:inkChg>
        <pc:inkChg chg="add del">
          <ac:chgData name="Viet Anh Nguyen" userId="b95f61ff061388d5" providerId="LiveId" clId="{FE185215-8376-45B7-9264-443EA7E08CC2}" dt="2022-02-11T06:52:01.554" v="1324"/>
          <ac:inkMkLst>
            <pc:docMk/>
            <pc:sldMk cId="1090458194" sldId="327"/>
            <ac:inkMk id="65" creationId="{9BBB181B-F5AF-416C-BAC3-969A8CCD6FF1}"/>
          </ac:inkMkLst>
        </pc:inkChg>
        <pc:inkChg chg="add del">
          <ac:chgData name="Viet Anh Nguyen" userId="b95f61ff061388d5" providerId="LiveId" clId="{FE185215-8376-45B7-9264-443EA7E08CC2}" dt="2022-02-11T06:52:01.554" v="1324"/>
          <ac:inkMkLst>
            <pc:docMk/>
            <pc:sldMk cId="1090458194" sldId="327"/>
            <ac:inkMk id="66" creationId="{431D1886-F076-4344-96D1-75EA94E51320}"/>
          </ac:inkMkLst>
        </pc:inkChg>
        <pc:inkChg chg="add">
          <ac:chgData name="Viet Anh Nguyen" userId="b95f61ff061388d5" providerId="LiveId" clId="{FE185215-8376-45B7-9264-443EA7E08CC2}" dt="2022-02-11T06:52:01.554" v="1324"/>
          <ac:inkMkLst>
            <pc:docMk/>
            <pc:sldMk cId="1090458194" sldId="327"/>
            <ac:inkMk id="67" creationId="{E8EF69E5-D557-4E15-B928-BE05F8148D45}"/>
          </ac:inkMkLst>
        </pc:inkChg>
        <pc:inkChg chg="add del">
          <ac:chgData name="Viet Anh Nguyen" userId="b95f61ff061388d5" providerId="LiveId" clId="{FE185215-8376-45B7-9264-443EA7E08CC2}" dt="2022-02-11T06:53:57.678" v="1327"/>
          <ac:inkMkLst>
            <pc:docMk/>
            <pc:sldMk cId="1090458194" sldId="327"/>
            <ac:inkMk id="68" creationId="{AAA577BA-FB94-47E2-A1E9-701EB8E6C602}"/>
          </ac:inkMkLst>
        </pc:inkChg>
        <pc:inkChg chg="add del">
          <ac:chgData name="Viet Anh Nguyen" userId="b95f61ff061388d5" providerId="LiveId" clId="{FE185215-8376-45B7-9264-443EA7E08CC2}" dt="2022-02-11T06:53:57.678" v="1327"/>
          <ac:inkMkLst>
            <pc:docMk/>
            <pc:sldMk cId="1090458194" sldId="327"/>
            <ac:inkMk id="69" creationId="{A24C232D-71AD-4C08-9ECC-AEDC4A5EDAE5}"/>
          </ac:inkMkLst>
        </pc:inkChg>
        <pc:inkChg chg="add del">
          <ac:chgData name="Viet Anh Nguyen" userId="b95f61ff061388d5" providerId="LiveId" clId="{FE185215-8376-45B7-9264-443EA7E08CC2}" dt="2022-02-11T06:53:58.489" v="1329"/>
          <ac:inkMkLst>
            <pc:docMk/>
            <pc:sldMk cId="1090458194" sldId="327"/>
            <ac:inkMk id="70" creationId="{F01342CB-15FE-4AB0-BE94-D3C6ECA80C77}"/>
          </ac:inkMkLst>
        </pc:inkChg>
        <pc:inkChg chg="add del">
          <ac:chgData name="Viet Anh Nguyen" userId="b95f61ff061388d5" providerId="LiveId" clId="{FE185215-8376-45B7-9264-443EA7E08CC2}" dt="2022-02-11T06:53:58.489" v="1329"/>
          <ac:inkMkLst>
            <pc:docMk/>
            <pc:sldMk cId="1090458194" sldId="327"/>
            <ac:inkMk id="71" creationId="{FDC70EA9-604A-42C9-A806-4EE4FDA83BF0}"/>
          </ac:inkMkLst>
        </pc:inkChg>
        <pc:inkChg chg="add">
          <ac:chgData name="Viet Anh Nguyen" userId="b95f61ff061388d5" providerId="LiveId" clId="{FE185215-8376-45B7-9264-443EA7E08CC2}" dt="2022-02-11T06:53:58.489" v="1329"/>
          <ac:inkMkLst>
            <pc:docMk/>
            <pc:sldMk cId="1090458194" sldId="327"/>
            <ac:inkMk id="72" creationId="{E48A7DE0-4A7D-49E2-B709-EE85FD63135E}"/>
          </ac:inkMkLst>
        </pc:inkChg>
        <pc:inkChg chg="add del">
          <ac:chgData name="Viet Anh Nguyen" userId="b95f61ff061388d5" providerId="LiveId" clId="{FE185215-8376-45B7-9264-443EA7E08CC2}" dt="2022-02-11T06:54:06.016" v="1332"/>
          <ac:inkMkLst>
            <pc:docMk/>
            <pc:sldMk cId="1090458194" sldId="327"/>
            <ac:inkMk id="73" creationId="{47EA1AE5-B3FD-4136-82E4-40CE5733FAD1}"/>
          </ac:inkMkLst>
        </pc:inkChg>
        <pc:inkChg chg="add del">
          <ac:chgData name="Viet Anh Nguyen" userId="b95f61ff061388d5" providerId="LiveId" clId="{FE185215-8376-45B7-9264-443EA7E08CC2}" dt="2022-02-11T06:54:06.016" v="1332"/>
          <ac:inkMkLst>
            <pc:docMk/>
            <pc:sldMk cId="1090458194" sldId="327"/>
            <ac:inkMk id="74" creationId="{333D49AE-72F5-4D94-A386-E0D0D781CE9D}"/>
          </ac:inkMkLst>
        </pc:inkChg>
        <pc:inkChg chg="add del">
          <ac:chgData name="Viet Anh Nguyen" userId="b95f61ff061388d5" providerId="LiveId" clId="{FE185215-8376-45B7-9264-443EA7E08CC2}" dt="2022-02-11T06:54:07.229" v="1335"/>
          <ac:inkMkLst>
            <pc:docMk/>
            <pc:sldMk cId="1090458194" sldId="327"/>
            <ac:inkMk id="75" creationId="{AC137EB8-14C1-48DB-9955-422E44CA6428}"/>
          </ac:inkMkLst>
        </pc:inkChg>
        <pc:inkChg chg="add del">
          <ac:chgData name="Viet Anh Nguyen" userId="b95f61ff061388d5" providerId="LiveId" clId="{FE185215-8376-45B7-9264-443EA7E08CC2}" dt="2022-02-11T06:54:07.229" v="1335"/>
          <ac:inkMkLst>
            <pc:docMk/>
            <pc:sldMk cId="1090458194" sldId="327"/>
            <ac:inkMk id="76" creationId="{1C7F7570-1A05-47BC-A597-10D3065DD5B3}"/>
          </ac:inkMkLst>
        </pc:inkChg>
        <pc:inkChg chg="add del">
          <ac:chgData name="Viet Anh Nguyen" userId="b95f61ff061388d5" providerId="LiveId" clId="{FE185215-8376-45B7-9264-443EA7E08CC2}" dt="2022-02-11T06:54:07.229" v="1335"/>
          <ac:inkMkLst>
            <pc:docMk/>
            <pc:sldMk cId="1090458194" sldId="327"/>
            <ac:inkMk id="77" creationId="{FA1A2FAA-184C-4287-9384-517664F04BAF}"/>
          </ac:inkMkLst>
        </pc:inkChg>
        <pc:inkChg chg="add del">
          <ac:chgData name="Viet Anh Nguyen" userId="b95f61ff061388d5" providerId="LiveId" clId="{FE185215-8376-45B7-9264-443EA7E08CC2}" dt="2022-02-11T06:54:08.707" v="1339"/>
          <ac:inkMkLst>
            <pc:docMk/>
            <pc:sldMk cId="1090458194" sldId="327"/>
            <ac:inkMk id="78" creationId="{946929C4-851F-4287-907A-54C5366454E4}"/>
          </ac:inkMkLst>
        </pc:inkChg>
        <pc:inkChg chg="add del">
          <ac:chgData name="Viet Anh Nguyen" userId="b95f61ff061388d5" providerId="LiveId" clId="{FE185215-8376-45B7-9264-443EA7E08CC2}" dt="2022-02-11T06:54:08.707" v="1339"/>
          <ac:inkMkLst>
            <pc:docMk/>
            <pc:sldMk cId="1090458194" sldId="327"/>
            <ac:inkMk id="79" creationId="{D4016E3D-F807-4C6D-981D-9C423B893682}"/>
          </ac:inkMkLst>
        </pc:inkChg>
        <pc:inkChg chg="add del">
          <ac:chgData name="Viet Anh Nguyen" userId="b95f61ff061388d5" providerId="LiveId" clId="{FE185215-8376-45B7-9264-443EA7E08CC2}" dt="2022-02-11T06:54:08.707" v="1339"/>
          <ac:inkMkLst>
            <pc:docMk/>
            <pc:sldMk cId="1090458194" sldId="327"/>
            <ac:inkMk id="80" creationId="{995B780E-9B22-4FB9-91E0-157938D25213}"/>
          </ac:inkMkLst>
        </pc:inkChg>
        <pc:inkChg chg="add del">
          <ac:chgData name="Viet Anh Nguyen" userId="b95f61ff061388d5" providerId="LiveId" clId="{FE185215-8376-45B7-9264-443EA7E08CC2}" dt="2022-02-11T06:54:08.707" v="1339"/>
          <ac:inkMkLst>
            <pc:docMk/>
            <pc:sldMk cId="1090458194" sldId="327"/>
            <ac:inkMk id="81" creationId="{56CC15ED-A23A-4DBA-862B-217E5534D76E}"/>
          </ac:inkMkLst>
        </pc:inkChg>
        <pc:inkChg chg="add del">
          <ac:chgData name="Viet Anh Nguyen" userId="b95f61ff061388d5" providerId="LiveId" clId="{FE185215-8376-45B7-9264-443EA7E08CC2}" dt="2022-02-11T06:54:45.127" v="1350"/>
          <ac:inkMkLst>
            <pc:docMk/>
            <pc:sldMk cId="1090458194" sldId="327"/>
            <ac:inkMk id="82" creationId="{6389BF5A-4C8A-41EE-A6F8-637E62A1D764}"/>
          </ac:inkMkLst>
        </pc:inkChg>
        <pc:inkChg chg="add del">
          <ac:chgData name="Viet Anh Nguyen" userId="b95f61ff061388d5" providerId="LiveId" clId="{FE185215-8376-45B7-9264-443EA7E08CC2}" dt="2022-02-11T06:54:22.283" v="1342"/>
          <ac:inkMkLst>
            <pc:docMk/>
            <pc:sldMk cId="1090458194" sldId="327"/>
            <ac:inkMk id="83" creationId="{09924A03-D0CA-4EBA-B6D6-2939F7F3AC0E}"/>
          </ac:inkMkLst>
        </pc:inkChg>
        <pc:inkChg chg="add del">
          <ac:chgData name="Viet Anh Nguyen" userId="b95f61ff061388d5" providerId="LiveId" clId="{FE185215-8376-45B7-9264-443EA7E08CC2}" dt="2022-02-11T06:54:22.283" v="1342"/>
          <ac:inkMkLst>
            <pc:docMk/>
            <pc:sldMk cId="1090458194" sldId="327"/>
            <ac:inkMk id="84" creationId="{B854787B-2173-4D90-9373-4966F457FB35}"/>
          </ac:inkMkLst>
        </pc:inkChg>
        <pc:inkChg chg="add del">
          <ac:chgData name="Viet Anh Nguyen" userId="b95f61ff061388d5" providerId="LiveId" clId="{FE185215-8376-45B7-9264-443EA7E08CC2}" dt="2022-02-11T06:54:49.287" v="1351"/>
          <ac:inkMkLst>
            <pc:docMk/>
            <pc:sldMk cId="1090458194" sldId="327"/>
            <ac:inkMk id="85" creationId="{CA721823-2C04-4997-A354-9413272AA403}"/>
          </ac:inkMkLst>
        </pc:inkChg>
        <pc:inkChg chg="add del">
          <ac:chgData name="Viet Anh Nguyen" userId="b95f61ff061388d5" providerId="LiveId" clId="{FE185215-8376-45B7-9264-443EA7E08CC2}" dt="2022-02-11T06:54:33.078" v="1345"/>
          <ac:inkMkLst>
            <pc:docMk/>
            <pc:sldMk cId="1090458194" sldId="327"/>
            <ac:inkMk id="86" creationId="{FAD3CED1-D1E2-4FF6-9DC2-63ADCE70FFB6}"/>
          </ac:inkMkLst>
        </pc:inkChg>
        <pc:inkChg chg="add del">
          <ac:chgData name="Viet Anh Nguyen" userId="b95f61ff061388d5" providerId="LiveId" clId="{FE185215-8376-45B7-9264-443EA7E08CC2}" dt="2022-02-11T06:54:33.078" v="1345"/>
          <ac:inkMkLst>
            <pc:docMk/>
            <pc:sldMk cId="1090458194" sldId="327"/>
            <ac:inkMk id="87" creationId="{18DB581E-E459-4121-A8D4-FFF9E4CDD212}"/>
          </ac:inkMkLst>
        </pc:inkChg>
        <pc:inkChg chg="add del">
          <ac:chgData name="Viet Anh Nguyen" userId="b95f61ff061388d5" providerId="LiveId" clId="{FE185215-8376-45B7-9264-443EA7E08CC2}" dt="2022-02-11T06:54:35.208" v="1349"/>
          <ac:inkMkLst>
            <pc:docMk/>
            <pc:sldMk cId="1090458194" sldId="327"/>
            <ac:inkMk id="88" creationId="{3D290649-69CB-48AA-BFFF-7C3E11ABEF6B}"/>
          </ac:inkMkLst>
        </pc:inkChg>
        <pc:inkChg chg="add del">
          <ac:chgData name="Viet Anh Nguyen" userId="b95f61ff061388d5" providerId="LiveId" clId="{FE185215-8376-45B7-9264-443EA7E08CC2}" dt="2022-02-11T06:54:35.208" v="1349"/>
          <ac:inkMkLst>
            <pc:docMk/>
            <pc:sldMk cId="1090458194" sldId="327"/>
            <ac:inkMk id="89" creationId="{5A528DD3-1116-4C07-95F5-C52BAB1A8E3C}"/>
          </ac:inkMkLst>
        </pc:inkChg>
        <pc:inkChg chg="add del">
          <ac:chgData name="Viet Anh Nguyen" userId="b95f61ff061388d5" providerId="LiveId" clId="{FE185215-8376-45B7-9264-443EA7E08CC2}" dt="2022-02-11T06:54:35.208" v="1349"/>
          <ac:inkMkLst>
            <pc:docMk/>
            <pc:sldMk cId="1090458194" sldId="327"/>
            <ac:inkMk id="90" creationId="{D9CEB18B-3A3C-4056-A69C-F2C7A41F5681}"/>
          </ac:inkMkLst>
        </pc:inkChg>
        <pc:inkChg chg="add del">
          <ac:chgData name="Viet Anh Nguyen" userId="b95f61ff061388d5" providerId="LiveId" clId="{FE185215-8376-45B7-9264-443EA7E08CC2}" dt="2022-02-11T06:54:35.208" v="1349"/>
          <ac:inkMkLst>
            <pc:docMk/>
            <pc:sldMk cId="1090458194" sldId="327"/>
            <ac:inkMk id="91" creationId="{8770CC31-983C-4766-A97F-C79A3FDE6AD0}"/>
          </ac:inkMkLst>
        </pc:inkChg>
        <pc:inkChg chg="add del">
          <ac:chgData name="Viet Anh Nguyen" userId="b95f61ff061388d5" providerId="LiveId" clId="{FE185215-8376-45B7-9264-443EA7E08CC2}" dt="2022-02-11T06:54:49.288" v="1352"/>
          <ac:inkMkLst>
            <pc:docMk/>
            <pc:sldMk cId="1090458194" sldId="327"/>
            <ac:inkMk id="92" creationId="{DFF3BD6B-3B80-47E1-AF4B-43C1E018DEB2}"/>
          </ac:inkMkLst>
        </pc:inkChg>
        <pc:inkChg chg="add del">
          <ac:chgData name="Viet Anh Nguyen" userId="b95f61ff061388d5" providerId="LiveId" clId="{FE185215-8376-45B7-9264-443EA7E08CC2}" dt="2022-02-11T06:54:53.874" v="1355"/>
          <ac:inkMkLst>
            <pc:docMk/>
            <pc:sldMk cId="1090458194" sldId="327"/>
            <ac:inkMk id="93" creationId="{16F9A8C8-C1DE-4343-A5C4-F451056726F9}"/>
          </ac:inkMkLst>
        </pc:inkChg>
        <pc:inkChg chg="add del">
          <ac:chgData name="Viet Anh Nguyen" userId="b95f61ff061388d5" providerId="LiveId" clId="{FE185215-8376-45B7-9264-443EA7E08CC2}" dt="2022-02-11T06:54:53.874" v="1355"/>
          <ac:inkMkLst>
            <pc:docMk/>
            <pc:sldMk cId="1090458194" sldId="327"/>
            <ac:inkMk id="94" creationId="{AF9FA59B-CAE3-4E07-95F5-54FFCF1D420E}"/>
          </ac:inkMkLst>
        </pc:inkChg>
        <pc:inkChg chg="add">
          <ac:chgData name="Viet Anh Nguyen" userId="b95f61ff061388d5" providerId="LiveId" clId="{FE185215-8376-45B7-9264-443EA7E08CC2}" dt="2022-02-11T06:54:53.874" v="1355"/>
          <ac:inkMkLst>
            <pc:docMk/>
            <pc:sldMk cId="1090458194" sldId="327"/>
            <ac:inkMk id="95" creationId="{EF7FC660-2FD8-4C49-8A0B-2237E10D4102}"/>
          </ac:inkMkLst>
        </pc:inkChg>
        <pc:inkChg chg="add del">
          <ac:chgData name="Viet Anh Nguyen" userId="b95f61ff061388d5" providerId="LiveId" clId="{FE185215-8376-45B7-9264-443EA7E08CC2}" dt="2022-02-11T06:54:57.701" v="1358"/>
          <ac:inkMkLst>
            <pc:docMk/>
            <pc:sldMk cId="1090458194" sldId="327"/>
            <ac:inkMk id="96" creationId="{083EFFEA-6ED1-42B9-A050-E8B3FAD61E6C}"/>
          </ac:inkMkLst>
        </pc:inkChg>
        <pc:inkChg chg="add del">
          <ac:chgData name="Viet Anh Nguyen" userId="b95f61ff061388d5" providerId="LiveId" clId="{FE185215-8376-45B7-9264-443EA7E08CC2}" dt="2022-02-11T06:54:57.701" v="1358"/>
          <ac:inkMkLst>
            <pc:docMk/>
            <pc:sldMk cId="1090458194" sldId="327"/>
            <ac:inkMk id="97" creationId="{9FCCBD24-D838-4566-9F28-04863E063E4F}"/>
          </ac:inkMkLst>
        </pc:inkChg>
        <pc:inkChg chg="add del">
          <ac:chgData name="Viet Anh Nguyen" userId="b95f61ff061388d5" providerId="LiveId" clId="{FE185215-8376-45B7-9264-443EA7E08CC2}" dt="2022-02-11T06:54:59.888" v="1362"/>
          <ac:inkMkLst>
            <pc:docMk/>
            <pc:sldMk cId="1090458194" sldId="327"/>
            <ac:inkMk id="98" creationId="{0AD09705-AC09-4D02-81BE-A7350AEB8B73}"/>
          </ac:inkMkLst>
        </pc:inkChg>
        <pc:inkChg chg="add del">
          <ac:chgData name="Viet Anh Nguyen" userId="b95f61ff061388d5" providerId="LiveId" clId="{FE185215-8376-45B7-9264-443EA7E08CC2}" dt="2022-02-11T06:54:59.888" v="1362"/>
          <ac:inkMkLst>
            <pc:docMk/>
            <pc:sldMk cId="1090458194" sldId="327"/>
            <ac:inkMk id="99" creationId="{AE6D8CEE-92F5-4865-B8B2-DA83B0367315}"/>
          </ac:inkMkLst>
        </pc:inkChg>
        <pc:inkChg chg="add del">
          <ac:chgData name="Viet Anh Nguyen" userId="b95f61ff061388d5" providerId="LiveId" clId="{FE185215-8376-45B7-9264-443EA7E08CC2}" dt="2022-02-11T06:54:59.888" v="1362"/>
          <ac:inkMkLst>
            <pc:docMk/>
            <pc:sldMk cId="1090458194" sldId="327"/>
            <ac:inkMk id="100" creationId="{894B1443-7F62-4932-B00A-A4E79F13815F}"/>
          </ac:inkMkLst>
        </pc:inkChg>
        <pc:inkChg chg="add del">
          <ac:chgData name="Viet Anh Nguyen" userId="b95f61ff061388d5" providerId="LiveId" clId="{FE185215-8376-45B7-9264-443EA7E08CC2}" dt="2022-02-11T06:54:59.888" v="1362"/>
          <ac:inkMkLst>
            <pc:docMk/>
            <pc:sldMk cId="1090458194" sldId="327"/>
            <ac:inkMk id="101" creationId="{60B5412F-67A2-4410-BCEE-760A8F00C4AC}"/>
          </ac:inkMkLst>
        </pc:inkChg>
        <pc:inkChg chg="add del">
          <ac:chgData name="Viet Anh Nguyen" userId="b95f61ff061388d5" providerId="LiveId" clId="{FE185215-8376-45B7-9264-443EA7E08CC2}" dt="2022-02-11T06:55:03.048" v="1364"/>
          <ac:inkMkLst>
            <pc:docMk/>
            <pc:sldMk cId="1090458194" sldId="327"/>
            <ac:inkMk id="102" creationId="{02549DD8-52D9-4645-B8FF-D3A7E75242E9}"/>
          </ac:inkMkLst>
        </pc:inkChg>
        <pc:inkChg chg="add del">
          <ac:chgData name="Viet Anh Nguyen" userId="b95f61ff061388d5" providerId="LiveId" clId="{FE185215-8376-45B7-9264-443EA7E08CC2}" dt="2022-02-11T06:55:03.048" v="1364"/>
          <ac:inkMkLst>
            <pc:docMk/>
            <pc:sldMk cId="1090458194" sldId="327"/>
            <ac:inkMk id="103" creationId="{0A41C194-FE9C-406F-A9B6-879389C3072F}"/>
          </ac:inkMkLst>
        </pc:inkChg>
        <pc:inkChg chg="add del mod">
          <ac:chgData name="Viet Anh Nguyen" userId="b95f61ff061388d5" providerId="LiveId" clId="{FE185215-8376-45B7-9264-443EA7E08CC2}" dt="2022-02-11T06:55:11.022" v="1368"/>
          <ac:inkMkLst>
            <pc:docMk/>
            <pc:sldMk cId="1090458194" sldId="327"/>
            <ac:inkMk id="104" creationId="{0A502AAB-775D-450E-8A2A-06172FF01953}"/>
          </ac:inkMkLst>
        </pc:inkChg>
        <pc:inkChg chg="add del">
          <ac:chgData name="Viet Anh Nguyen" userId="b95f61ff061388d5" providerId="LiveId" clId="{FE185215-8376-45B7-9264-443EA7E08CC2}" dt="2022-02-11T06:55:11.022" v="1368"/>
          <ac:inkMkLst>
            <pc:docMk/>
            <pc:sldMk cId="1090458194" sldId="327"/>
            <ac:inkMk id="105" creationId="{A955066D-0C9D-4B65-88FB-3E43FD652365}"/>
          </ac:inkMkLst>
        </pc:inkChg>
        <pc:inkChg chg="add del">
          <ac:chgData name="Viet Anh Nguyen" userId="b95f61ff061388d5" providerId="LiveId" clId="{FE185215-8376-45B7-9264-443EA7E08CC2}" dt="2022-02-11T06:55:11.022" v="1368"/>
          <ac:inkMkLst>
            <pc:docMk/>
            <pc:sldMk cId="1090458194" sldId="327"/>
            <ac:inkMk id="106" creationId="{D4EBBAAD-9709-48DD-853A-26C14ACE68AA}"/>
          </ac:inkMkLst>
        </pc:inkChg>
        <pc:inkChg chg="add">
          <ac:chgData name="Viet Anh Nguyen" userId="b95f61ff061388d5" providerId="LiveId" clId="{FE185215-8376-45B7-9264-443EA7E08CC2}" dt="2022-02-11T06:55:11.022" v="1368"/>
          <ac:inkMkLst>
            <pc:docMk/>
            <pc:sldMk cId="1090458194" sldId="327"/>
            <ac:inkMk id="107" creationId="{106058B9-95E1-49A5-812E-AC7C8DD054FF}"/>
          </ac:inkMkLst>
        </pc:inkChg>
        <pc:inkChg chg="add">
          <ac:chgData name="Viet Anh Nguyen" userId="b95f61ff061388d5" providerId="LiveId" clId="{FE185215-8376-45B7-9264-443EA7E08CC2}" dt="2022-02-11T06:55:13.459" v="1369" actId="9405"/>
          <ac:inkMkLst>
            <pc:docMk/>
            <pc:sldMk cId="1090458194" sldId="327"/>
            <ac:inkMk id="108" creationId="{503DEC4D-9C49-4508-9232-BC7F1798F687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09" creationId="{240BABC6-D9E0-4692-80D3-4FD33540582C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10" creationId="{3A922449-D0A6-46C8-9031-B84DB1A81EB3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11" creationId="{4250A8B4-4EB3-4130-9940-E34DE142081A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12" creationId="{647C6E5B-EAA4-41F5-9224-A345C335D6E5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13" creationId="{E2B3CB1D-A12B-46BF-98EB-695D2E095456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14" creationId="{789964FE-8FCB-4E93-A0BB-FD570A040EB0}"/>
          </ac:inkMkLst>
        </pc:inkChg>
        <pc:inkChg chg="add del">
          <ac:chgData name="Viet Anh Nguyen" userId="b95f61ff061388d5" providerId="LiveId" clId="{FE185215-8376-45B7-9264-443EA7E08CC2}" dt="2022-02-11T06:55:34.536" v="1377"/>
          <ac:inkMkLst>
            <pc:docMk/>
            <pc:sldMk cId="1090458194" sldId="327"/>
            <ac:inkMk id="115" creationId="{E90573CD-9C98-459F-913C-286A1F9DA313}"/>
          </ac:inkMkLst>
        </pc:inkChg>
        <pc:inkChg chg="add del">
          <ac:chgData name="Viet Anh Nguyen" userId="b95f61ff061388d5" providerId="LiveId" clId="{FE185215-8376-45B7-9264-443EA7E08CC2}" dt="2022-02-11T06:55:35.892" v="1380"/>
          <ac:inkMkLst>
            <pc:docMk/>
            <pc:sldMk cId="1090458194" sldId="327"/>
            <ac:inkMk id="116" creationId="{73F71430-44B8-457B-8665-A65653C589F6}"/>
          </ac:inkMkLst>
        </pc:inkChg>
        <pc:inkChg chg="add del">
          <ac:chgData name="Viet Anh Nguyen" userId="b95f61ff061388d5" providerId="LiveId" clId="{FE185215-8376-45B7-9264-443EA7E08CC2}" dt="2022-02-11T06:55:35.892" v="1380"/>
          <ac:inkMkLst>
            <pc:docMk/>
            <pc:sldMk cId="1090458194" sldId="327"/>
            <ac:inkMk id="117" creationId="{0A52BB9E-18B0-46BA-A126-799940284468}"/>
          </ac:inkMkLst>
        </pc:inkChg>
        <pc:inkChg chg="add del">
          <ac:chgData name="Viet Anh Nguyen" userId="b95f61ff061388d5" providerId="LiveId" clId="{FE185215-8376-45B7-9264-443EA7E08CC2}" dt="2022-02-11T06:55:35.892" v="1380"/>
          <ac:inkMkLst>
            <pc:docMk/>
            <pc:sldMk cId="1090458194" sldId="327"/>
            <ac:inkMk id="118" creationId="{5E9BC0DE-5D82-4893-BAEC-AF9915991A50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19" creationId="{89DA4D99-27B2-4DF1-B23A-A718E5A00D1B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0" creationId="{218C5530-BAC9-40EA-B92F-BFE32BBA04DD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1" creationId="{3BAAC8D0-4670-48DA-B95F-CB9DCE72DAE0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2" creationId="{A17645A4-F9DA-4C2F-AB75-2AE58A146EBA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3" creationId="{BA9652C8-A667-48C2-8F15-DB58A91258F9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4" creationId="{5806D7C5-D738-4FEE-9E58-EAFBF97CB1A7}"/>
          </ac:inkMkLst>
        </pc:inkChg>
        <pc:inkChg chg="add del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5" creationId="{27C1D405-BA69-435B-87DB-5971FC582317}"/>
          </ac:inkMkLst>
        </pc:inkChg>
        <pc:inkChg chg="add">
          <ac:chgData name="Viet Anh Nguyen" userId="b95f61ff061388d5" providerId="LiveId" clId="{FE185215-8376-45B7-9264-443EA7E08CC2}" dt="2022-02-11T06:55:38.485" v="1387"/>
          <ac:inkMkLst>
            <pc:docMk/>
            <pc:sldMk cId="1090458194" sldId="327"/>
            <ac:inkMk id="126" creationId="{32FD0015-DA15-46CF-9B84-5B64D89DDFCE}"/>
          </ac:inkMkLst>
        </pc:inkChg>
        <pc:inkChg chg="add del">
          <ac:chgData name="Viet Anh Nguyen" userId="b95f61ff061388d5" providerId="LiveId" clId="{FE185215-8376-45B7-9264-443EA7E08CC2}" dt="2022-02-11T06:55:40.386" v="1391"/>
          <ac:inkMkLst>
            <pc:docMk/>
            <pc:sldMk cId="1090458194" sldId="327"/>
            <ac:inkMk id="127" creationId="{6DD3FB5C-106F-488B-B875-F2DE89F7F2F0}"/>
          </ac:inkMkLst>
        </pc:inkChg>
        <pc:inkChg chg="add del">
          <ac:chgData name="Viet Anh Nguyen" userId="b95f61ff061388d5" providerId="LiveId" clId="{FE185215-8376-45B7-9264-443EA7E08CC2}" dt="2022-02-11T06:55:40.386" v="1391"/>
          <ac:inkMkLst>
            <pc:docMk/>
            <pc:sldMk cId="1090458194" sldId="327"/>
            <ac:inkMk id="128" creationId="{991C58D9-60BA-4B27-9BA6-076608A19BDF}"/>
          </ac:inkMkLst>
        </pc:inkChg>
        <pc:inkChg chg="add del">
          <ac:chgData name="Viet Anh Nguyen" userId="b95f61ff061388d5" providerId="LiveId" clId="{FE185215-8376-45B7-9264-443EA7E08CC2}" dt="2022-02-11T06:55:40.386" v="1391"/>
          <ac:inkMkLst>
            <pc:docMk/>
            <pc:sldMk cId="1090458194" sldId="327"/>
            <ac:inkMk id="129" creationId="{6841ACC8-BBCC-4CBE-8B23-981D2EEDA8B7}"/>
          </ac:inkMkLst>
        </pc:inkChg>
        <pc:inkChg chg="add">
          <ac:chgData name="Viet Anh Nguyen" userId="b95f61ff061388d5" providerId="LiveId" clId="{FE185215-8376-45B7-9264-443EA7E08CC2}" dt="2022-02-11T06:55:40.386" v="1391"/>
          <ac:inkMkLst>
            <pc:docMk/>
            <pc:sldMk cId="1090458194" sldId="327"/>
            <ac:inkMk id="130" creationId="{76B88FF6-1590-43A1-AF5D-527A4CA24F46}"/>
          </ac:inkMkLst>
        </pc:inkChg>
      </pc:sldChg>
      <pc:sldChg chg="addSp delSp new mod">
        <pc:chgData name="Viet Anh Nguyen" userId="b95f61ff061388d5" providerId="LiveId" clId="{FE185215-8376-45B7-9264-443EA7E08CC2}" dt="2022-02-11T06:58:08.560" v="1535"/>
        <pc:sldMkLst>
          <pc:docMk/>
          <pc:sldMk cId="1110954766" sldId="328"/>
        </pc:sldMkLst>
        <pc:inkChg chg="add">
          <ac:chgData name="Viet Anh Nguyen" userId="b95f61ff061388d5" providerId="LiveId" clId="{FE185215-8376-45B7-9264-443EA7E08CC2}" dt="2022-02-11T06:56:00.356" v="1393" actId="9405"/>
          <ac:inkMkLst>
            <pc:docMk/>
            <pc:sldMk cId="1110954766" sldId="328"/>
            <ac:inkMk id="2" creationId="{8EE70719-4B2B-4B5A-A49A-AE0B0E774050}"/>
          </ac:inkMkLst>
        </pc:inkChg>
        <pc:inkChg chg="add">
          <ac:chgData name="Viet Anh Nguyen" userId="b95f61ff061388d5" providerId="LiveId" clId="{FE185215-8376-45B7-9264-443EA7E08CC2}" dt="2022-02-11T06:56:00.750" v="1394" actId="9405"/>
          <ac:inkMkLst>
            <pc:docMk/>
            <pc:sldMk cId="1110954766" sldId="328"/>
            <ac:inkMk id="3" creationId="{011CA303-5A2F-48AD-8926-59D7F7548CB5}"/>
          </ac:inkMkLst>
        </pc:inkChg>
        <pc:inkChg chg="add del">
          <ac:chgData name="Viet Anh Nguyen" userId="b95f61ff061388d5" providerId="LiveId" clId="{FE185215-8376-45B7-9264-443EA7E08CC2}" dt="2022-02-11T06:56:49.815" v="1400"/>
          <ac:inkMkLst>
            <pc:docMk/>
            <pc:sldMk cId="1110954766" sldId="328"/>
            <ac:inkMk id="4" creationId="{CEC610C5-FF39-4FB6-B601-B13B6CEB5522}"/>
          </ac:inkMkLst>
        </pc:inkChg>
        <pc:inkChg chg="add del">
          <ac:chgData name="Viet Anh Nguyen" userId="b95f61ff061388d5" providerId="LiveId" clId="{FE185215-8376-45B7-9264-443EA7E08CC2}" dt="2022-02-11T06:56:49.815" v="1400"/>
          <ac:inkMkLst>
            <pc:docMk/>
            <pc:sldMk cId="1110954766" sldId="328"/>
            <ac:inkMk id="5" creationId="{DC9D6AA7-08FA-4374-BAD4-54B6B2C4BF8E}"/>
          </ac:inkMkLst>
        </pc:inkChg>
        <pc:inkChg chg="add del">
          <ac:chgData name="Viet Anh Nguyen" userId="b95f61ff061388d5" providerId="LiveId" clId="{FE185215-8376-45B7-9264-443EA7E08CC2}" dt="2022-02-11T06:56:49.815" v="1400"/>
          <ac:inkMkLst>
            <pc:docMk/>
            <pc:sldMk cId="1110954766" sldId="328"/>
            <ac:inkMk id="6" creationId="{8EA4CBAC-D271-4B61-8B99-7F976ED0524B}"/>
          </ac:inkMkLst>
        </pc:inkChg>
        <pc:inkChg chg="add del">
          <ac:chgData name="Viet Anh Nguyen" userId="b95f61ff061388d5" providerId="LiveId" clId="{FE185215-8376-45B7-9264-443EA7E08CC2}" dt="2022-02-11T06:56:49.815" v="1400"/>
          <ac:inkMkLst>
            <pc:docMk/>
            <pc:sldMk cId="1110954766" sldId="328"/>
            <ac:inkMk id="7" creationId="{6DD82B8F-AF31-4183-8BB3-0EC9B563AD31}"/>
          </ac:inkMkLst>
        </pc:inkChg>
        <pc:inkChg chg="add del">
          <ac:chgData name="Viet Anh Nguyen" userId="b95f61ff061388d5" providerId="LiveId" clId="{FE185215-8376-45B7-9264-443EA7E08CC2}" dt="2022-02-11T06:56:49.815" v="1400"/>
          <ac:inkMkLst>
            <pc:docMk/>
            <pc:sldMk cId="1110954766" sldId="328"/>
            <ac:inkMk id="8" creationId="{05569A8F-4D42-4317-8177-1841302701C1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9" creationId="{3B425D4F-D824-4F1E-AA99-70870C240E81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0" creationId="{5921CCBB-EC2C-4E1D-A330-7C8EE382C223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1" creationId="{E8C24565-75C1-4486-B743-F9D54062014D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2" creationId="{1A60691A-26D8-4A40-8D56-F28F785447DD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3" creationId="{910D6A66-F2B7-4517-8F5F-9F86C631A3F8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4" creationId="{4BF08C51-EEB7-4EF1-B9E9-C64E7AD4A115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5" creationId="{2452C8E8-56C6-4C70-879B-C4C561CF2E19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6" creationId="{6DA9FCFD-5CF2-4606-8AC5-B66FE9C39B5C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7" creationId="{C06BE7B2-95A2-4EEA-AD7F-58E56D8D7D2A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8" creationId="{6B235AC6-C8CF-49E4-A493-FD3CC27F493B}"/>
          </ac:inkMkLst>
        </pc:inkChg>
        <pc:inkChg chg="add del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19" creationId="{1B058181-9E54-47C5-8DD7-8A872274B9C5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0" creationId="{1A81FEA6-455A-4C07-8283-202442F72FDB}"/>
          </ac:inkMkLst>
        </pc:inkChg>
        <pc:inkChg chg="add">
          <ac:chgData name="Viet Anh Nguyen" userId="b95f61ff061388d5" providerId="LiveId" clId="{FE185215-8376-45B7-9264-443EA7E08CC2}" dt="2022-02-11T06:56:54.598" v="1411"/>
          <ac:inkMkLst>
            <pc:docMk/>
            <pc:sldMk cId="1110954766" sldId="328"/>
            <ac:inkMk id="21" creationId="{B65C9748-D8EE-46BA-9BD4-E895E668CC0B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2" creationId="{759B5997-0144-45E0-8904-93849D0BD64D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3" creationId="{313FE867-C0B6-4150-A279-51B5D9BF35F9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4" creationId="{F8002C24-15BA-4FDA-80B5-30AE76CABC28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5" creationId="{E8DEB5E1-0520-4E85-A055-2BD7F62C03CD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6" creationId="{334A3695-C500-42CE-99DC-27C8B5EC6D34}"/>
          </ac:inkMkLst>
        </pc:inkChg>
        <pc:inkChg chg="add del">
          <ac:chgData name="Viet Anh Nguyen" userId="b95f61ff061388d5" providerId="LiveId" clId="{FE185215-8376-45B7-9264-443EA7E08CC2}" dt="2022-02-11T06:56:56.727" v="1418"/>
          <ac:inkMkLst>
            <pc:docMk/>
            <pc:sldMk cId="1110954766" sldId="328"/>
            <ac:inkMk id="27" creationId="{7770C32E-39D3-4C42-A89A-DD2FC8B66E90}"/>
          </ac:inkMkLst>
        </pc:inkChg>
        <pc:inkChg chg="add del">
          <ac:chgData name="Viet Anh Nguyen" userId="b95f61ff061388d5" providerId="LiveId" clId="{FE185215-8376-45B7-9264-443EA7E08CC2}" dt="2022-02-11T06:56:57.648" v="1420"/>
          <ac:inkMkLst>
            <pc:docMk/>
            <pc:sldMk cId="1110954766" sldId="328"/>
            <ac:inkMk id="28" creationId="{973D76B2-C929-46F8-B6E6-39CA83750D1D}"/>
          </ac:inkMkLst>
        </pc:inkChg>
        <pc:inkChg chg="add del">
          <ac:chgData name="Viet Anh Nguyen" userId="b95f61ff061388d5" providerId="LiveId" clId="{FE185215-8376-45B7-9264-443EA7E08CC2}" dt="2022-02-11T06:56:57.648" v="1420"/>
          <ac:inkMkLst>
            <pc:docMk/>
            <pc:sldMk cId="1110954766" sldId="328"/>
            <ac:inkMk id="29" creationId="{7946C08B-D808-427D-8907-D474FD11A554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0" creationId="{123FEF6F-1BB4-4C11-9547-7E8D0CE07418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1" creationId="{79B75AA5-A818-4E91-8BB1-A0751FE409BF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2" creationId="{75C2188E-EA93-4F24-921F-5DDD82ED154A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3" creationId="{07ED35E8-CB68-4B99-88AB-053DD6854C74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4" creationId="{CBD450E4-A9A2-44A4-83EC-785A177B784A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5" creationId="{52AE5C62-77CC-4DD3-8DB5-55037CC72A07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6" creationId="{C9D2761C-02FD-4A9D-9502-9016BE4F2881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7" creationId="{0CD276AB-FC23-472E-9C43-41611EEC5861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8" creationId="{D80B9F77-6C47-4AC3-913B-0FBD8BADCF01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39" creationId="{A070CE43-9E7C-442D-81CD-3A292F62A03A}"/>
          </ac:inkMkLst>
        </pc:inkChg>
        <pc:inkChg chg="add del">
          <ac:chgData name="Viet Anh Nguyen" userId="b95f61ff061388d5" providerId="LiveId" clId="{FE185215-8376-45B7-9264-443EA7E08CC2}" dt="2022-02-11T06:57:01.478" v="1431"/>
          <ac:inkMkLst>
            <pc:docMk/>
            <pc:sldMk cId="1110954766" sldId="328"/>
            <ac:inkMk id="40" creationId="{FF04C150-CC29-4487-8E62-4D8F70DCC3DD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1" creationId="{08229690-5256-4739-86FF-45572BDE542D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2" creationId="{1060D213-2A69-4C85-B415-38F8D87081C0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3" creationId="{0A6DA587-4134-4C8C-9DF4-DE8C76D65A64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4" creationId="{FFFD39D2-568F-4F12-8CAF-B06628866002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5" creationId="{0D43BC08-F3AC-47B2-B89E-724E4223A7D0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6" creationId="{89DB354C-125B-42AD-A6F9-1B5C97026B72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7" creationId="{AFCA9CDB-7AF2-4198-A9A1-83F8D20D8C58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8" creationId="{75728834-99FF-4285-8FE5-4C33378371C5}"/>
          </ac:inkMkLst>
        </pc:inkChg>
        <pc:inkChg chg="add del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49" creationId="{0D1C4358-6A23-469B-9ED4-8BA1EAD16DEB}"/>
          </ac:inkMkLst>
        </pc:inkChg>
        <pc:inkChg chg="add">
          <ac:chgData name="Viet Anh Nguyen" userId="b95f61ff061388d5" providerId="LiveId" clId="{FE185215-8376-45B7-9264-443EA7E08CC2}" dt="2022-02-11T06:57:03.987" v="1440"/>
          <ac:inkMkLst>
            <pc:docMk/>
            <pc:sldMk cId="1110954766" sldId="328"/>
            <ac:inkMk id="50" creationId="{D70C939C-3699-4255-997E-FA48E3E39878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1" creationId="{E41F5D2E-415E-49E5-BA21-AF29B56CD473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2" creationId="{F24C06CA-424A-4B58-8C31-B1DDF43524E8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3" creationId="{04C8BAE3-0E3E-4E02-AAA9-1AEB9192984F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4" creationId="{B30E0E0E-663B-4C0F-B9A0-EBB697D05FDC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5" creationId="{2DF7DC80-8F3A-41F7-B292-317FF84B3258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6" creationId="{728FC70A-23AE-4E11-911C-80717B9DF96C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7" creationId="{8A61A4E7-1748-4260-B642-4524FB70087F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8" creationId="{82475EFA-636C-434B-92D2-1BB42B93B231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59" creationId="{E9E4EB07-4BA4-4704-BF5A-390D3EAADD61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0" creationId="{70FF406F-BEBC-4379-8131-EA892D83AD84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1" creationId="{E5273E3E-7D32-4DC8-9F40-D42E476CE04C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2" creationId="{AC9EADF2-0C6E-44F4-B1C9-6FA4A7C6589B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3" creationId="{B836A660-9B34-40F1-8054-B4DBB07D1326}"/>
          </ac:inkMkLst>
        </pc:inkChg>
        <pc:inkChg chg="add del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4" creationId="{19524242-18A0-46CF-BB5B-78ADC49D6892}"/>
          </ac:inkMkLst>
        </pc:inkChg>
        <pc:inkChg chg="add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5" creationId="{7A455B67-B444-47A3-AD16-0F196CFEEF8E}"/>
          </ac:inkMkLst>
        </pc:inkChg>
        <pc:inkChg chg="add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6" creationId="{982902D9-C3A9-443F-B3C4-CE1FA52AB4F9}"/>
          </ac:inkMkLst>
        </pc:inkChg>
        <pc:inkChg chg="add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7" creationId="{B391FF5D-1E9C-49AB-A6B3-B5BC4FEE70F1}"/>
          </ac:inkMkLst>
        </pc:inkChg>
        <pc:inkChg chg="add">
          <ac:chgData name="Viet Anh Nguyen" userId="b95f61ff061388d5" providerId="LiveId" clId="{FE185215-8376-45B7-9264-443EA7E08CC2}" dt="2022-02-11T06:57:09.263" v="1455"/>
          <ac:inkMkLst>
            <pc:docMk/>
            <pc:sldMk cId="1110954766" sldId="328"/>
            <ac:inkMk id="68" creationId="{30473465-2A96-4C2D-B010-3F41B0B95C31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69" creationId="{ACAD6124-2538-41AB-8112-43577813E2FE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0" creationId="{75BFA368-006D-47F1-81C9-9A0AEFAC1257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1" creationId="{CE4B430C-EACD-4558-93DE-7C5999A66E1D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2" creationId="{10CDDEA9-A763-4067-A8EB-D11ADF296B9D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3" creationId="{B73D6608-E93E-4E97-B12F-4D35A3AD2BE8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4" creationId="{76081B71-5817-4F2A-847F-BDFECC9936B4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5" creationId="{EE34F8D5-76B5-449A-A880-2D2C43257A37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6" creationId="{7BE1AFDC-4FF2-4C45-B8E0-BDC0377B3516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7" creationId="{49D91A7A-97D8-423C-8EE5-5E54BE889CC0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8" creationId="{EC1C570F-CA19-4D6B-ADAC-39925E82BC48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79" creationId="{BADD0EBA-4DF8-4418-9648-5E8A03AD8193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80" creationId="{757F8E49-CDDA-4724-A5B0-B24FD18186E9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81" creationId="{D41DA1DC-84CF-403C-A384-ADEFFF88F424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82" creationId="{7EE80643-F59F-4421-8018-13BFBCCF0E37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83" creationId="{136422B8-F57D-491B-B35D-0AEAF8A146AD}"/>
          </ac:inkMkLst>
        </pc:inkChg>
        <pc:inkChg chg="add del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84" creationId="{16376C5B-0872-4AA4-8A0A-7F7CFDA78389}"/>
          </ac:inkMkLst>
        </pc:inkChg>
        <pc:inkChg chg="add del">
          <ac:chgData name="Viet Anh Nguyen" userId="b95f61ff061388d5" providerId="LiveId" clId="{FE185215-8376-45B7-9264-443EA7E08CC2}" dt="2022-02-11T06:57:20.265" v="1485"/>
          <ac:inkMkLst>
            <pc:docMk/>
            <pc:sldMk cId="1110954766" sldId="328"/>
            <ac:inkMk id="85" creationId="{0BB95883-C0EB-4E76-BD8B-4E0A010AC178}"/>
          </ac:inkMkLst>
        </pc:inkChg>
        <pc:inkChg chg="add">
          <ac:chgData name="Viet Anh Nguyen" userId="b95f61ff061388d5" providerId="LiveId" clId="{FE185215-8376-45B7-9264-443EA7E08CC2}" dt="2022-02-11T06:57:14.317" v="1472"/>
          <ac:inkMkLst>
            <pc:docMk/>
            <pc:sldMk cId="1110954766" sldId="328"/>
            <ac:inkMk id="86" creationId="{F9D30125-BA19-4BD4-81BD-B57DF6E9BA44}"/>
          </ac:inkMkLst>
        </pc:inkChg>
        <pc:inkChg chg="add del">
          <ac:chgData name="Viet Anh Nguyen" userId="b95f61ff061388d5" providerId="LiveId" clId="{FE185215-8376-45B7-9264-443EA7E08CC2}" dt="2022-02-11T06:57:15.929" v="1477"/>
          <ac:inkMkLst>
            <pc:docMk/>
            <pc:sldMk cId="1110954766" sldId="328"/>
            <ac:inkMk id="87" creationId="{AF5AC5B0-EEF1-4AB1-9AB4-1A51B993FB39}"/>
          </ac:inkMkLst>
        </pc:inkChg>
        <pc:inkChg chg="add del">
          <ac:chgData name="Viet Anh Nguyen" userId="b95f61ff061388d5" providerId="LiveId" clId="{FE185215-8376-45B7-9264-443EA7E08CC2}" dt="2022-02-11T06:57:15.929" v="1477"/>
          <ac:inkMkLst>
            <pc:docMk/>
            <pc:sldMk cId="1110954766" sldId="328"/>
            <ac:inkMk id="88" creationId="{B279C3A9-C289-400B-AA8F-C8A0BAEA0F48}"/>
          </ac:inkMkLst>
        </pc:inkChg>
        <pc:inkChg chg="add del">
          <ac:chgData name="Viet Anh Nguyen" userId="b95f61ff061388d5" providerId="LiveId" clId="{FE185215-8376-45B7-9264-443EA7E08CC2}" dt="2022-02-11T06:57:15.929" v="1477"/>
          <ac:inkMkLst>
            <pc:docMk/>
            <pc:sldMk cId="1110954766" sldId="328"/>
            <ac:inkMk id="89" creationId="{EAF0009D-F588-47A5-9586-4FDCE0C71DE5}"/>
          </ac:inkMkLst>
        </pc:inkChg>
        <pc:inkChg chg="add del">
          <ac:chgData name="Viet Anh Nguyen" userId="b95f61ff061388d5" providerId="LiveId" clId="{FE185215-8376-45B7-9264-443EA7E08CC2}" dt="2022-02-11T06:57:15.929" v="1477"/>
          <ac:inkMkLst>
            <pc:docMk/>
            <pc:sldMk cId="1110954766" sldId="328"/>
            <ac:inkMk id="90" creationId="{ED5D7074-5D33-4231-9191-488F3A956805}"/>
          </ac:inkMkLst>
        </pc:inkChg>
        <pc:inkChg chg="add del">
          <ac:chgData name="Viet Anh Nguyen" userId="b95f61ff061388d5" providerId="LiveId" clId="{FE185215-8376-45B7-9264-443EA7E08CC2}" dt="2022-02-11T06:57:20.265" v="1485"/>
          <ac:inkMkLst>
            <pc:docMk/>
            <pc:sldMk cId="1110954766" sldId="328"/>
            <ac:inkMk id="91" creationId="{12EF32EA-8163-4EC8-8A13-383F7958F042}"/>
          </ac:inkMkLst>
        </pc:inkChg>
        <pc:inkChg chg="add del">
          <ac:chgData name="Viet Anh Nguyen" userId="b95f61ff061388d5" providerId="LiveId" clId="{FE185215-8376-45B7-9264-443EA7E08CC2}" dt="2022-02-11T06:57:18.342" v="1482"/>
          <ac:inkMkLst>
            <pc:docMk/>
            <pc:sldMk cId="1110954766" sldId="328"/>
            <ac:inkMk id="92" creationId="{DEBEF045-0E89-444E-A80D-5183853F8E0D}"/>
          </ac:inkMkLst>
        </pc:inkChg>
        <pc:inkChg chg="add del">
          <ac:chgData name="Viet Anh Nguyen" userId="b95f61ff061388d5" providerId="LiveId" clId="{FE185215-8376-45B7-9264-443EA7E08CC2}" dt="2022-02-11T06:57:18.342" v="1482"/>
          <ac:inkMkLst>
            <pc:docMk/>
            <pc:sldMk cId="1110954766" sldId="328"/>
            <ac:inkMk id="93" creationId="{965D153A-5A58-42B6-AF7C-94C319B288EB}"/>
          </ac:inkMkLst>
        </pc:inkChg>
        <pc:inkChg chg="add del">
          <ac:chgData name="Viet Anh Nguyen" userId="b95f61ff061388d5" providerId="LiveId" clId="{FE185215-8376-45B7-9264-443EA7E08CC2}" dt="2022-02-11T06:57:18.342" v="1482"/>
          <ac:inkMkLst>
            <pc:docMk/>
            <pc:sldMk cId="1110954766" sldId="328"/>
            <ac:inkMk id="94" creationId="{5F351A1D-8DCE-4840-B240-6792B02900CE}"/>
          </ac:inkMkLst>
        </pc:inkChg>
        <pc:inkChg chg="add del">
          <ac:chgData name="Viet Anh Nguyen" userId="b95f61ff061388d5" providerId="LiveId" clId="{FE185215-8376-45B7-9264-443EA7E08CC2}" dt="2022-02-11T06:57:18.342" v="1482"/>
          <ac:inkMkLst>
            <pc:docMk/>
            <pc:sldMk cId="1110954766" sldId="328"/>
            <ac:inkMk id="95" creationId="{00CAF947-3EC7-4BB1-85D1-CE2E8D9FAC87}"/>
          </ac:inkMkLst>
        </pc:inkChg>
        <pc:inkChg chg="add del">
          <ac:chgData name="Viet Anh Nguyen" userId="b95f61ff061388d5" providerId="LiveId" clId="{FE185215-8376-45B7-9264-443EA7E08CC2}" dt="2022-02-11T06:57:20.265" v="1485"/>
          <ac:inkMkLst>
            <pc:docMk/>
            <pc:sldMk cId="1110954766" sldId="328"/>
            <ac:inkMk id="96" creationId="{4220B45F-D073-4303-BA10-6F80EF1F53DD}"/>
          </ac:inkMkLst>
        </pc:inkChg>
        <pc:inkChg chg="add del">
          <ac:chgData name="Viet Anh Nguyen" userId="b95f61ff061388d5" providerId="LiveId" clId="{FE185215-8376-45B7-9264-443EA7E08CC2}" dt="2022-02-11T06:57:20.265" v="1485"/>
          <ac:inkMkLst>
            <pc:docMk/>
            <pc:sldMk cId="1110954766" sldId="328"/>
            <ac:inkMk id="97" creationId="{4FDDE116-B1BB-4DC5-9517-ECDBFC8588D4}"/>
          </ac:inkMkLst>
        </pc:inkChg>
        <pc:inkChg chg="add del">
          <ac:chgData name="Viet Anh Nguyen" userId="b95f61ff061388d5" providerId="LiveId" clId="{FE185215-8376-45B7-9264-443EA7E08CC2}" dt="2022-02-11T06:57:20.265" v="1485"/>
          <ac:inkMkLst>
            <pc:docMk/>
            <pc:sldMk cId="1110954766" sldId="328"/>
            <ac:inkMk id="98" creationId="{E92CA818-8426-4778-86CE-151DB8C33F26}"/>
          </ac:inkMkLst>
        </pc:inkChg>
        <pc:inkChg chg="add">
          <ac:chgData name="Viet Anh Nguyen" userId="b95f61ff061388d5" providerId="LiveId" clId="{FE185215-8376-45B7-9264-443EA7E08CC2}" dt="2022-02-11T06:57:20.265" v="1485"/>
          <ac:inkMkLst>
            <pc:docMk/>
            <pc:sldMk cId="1110954766" sldId="328"/>
            <ac:inkMk id="99" creationId="{205FBAEE-7FD7-491C-B721-AB86645AACB8}"/>
          </ac:inkMkLst>
        </pc:inkChg>
        <pc:inkChg chg="add del">
          <ac:chgData name="Viet Anh Nguyen" userId="b95f61ff061388d5" providerId="LiveId" clId="{FE185215-8376-45B7-9264-443EA7E08CC2}" dt="2022-02-11T06:57:31.642" v="1488"/>
          <ac:inkMkLst>
            <pc:docMk/>
            <pc:sldMk cId="1110954766" sldId="328"/>
            <ac:inkMk id="100" creationId="{21EA7E45-305F-4B05-A4F2-F784CD5F3B56}"/>
          </ac:inkMkLst>
        </pc:inkChg>
        <pc:inkChg chg="add del">
          <ac:chgData name="Viet Anh Nguyen" userId="b95f61ff061388d5" providerId="LiveId" clId="{FE185215-8376-45B7-9264-443EA7E08CC2}" dt="2022-02-11T06:57:31.642" v="1488"/>
          <ac:inkMkLst>
            <pc:docMk/>
            <pc:sldMk cId="1110954766" sldId="328"/>
            <ac:inkMk id="101" creationId="{E4F16BF4-4114-4C78-8DF6-C653925F42B3}"/>
          </ac:inkMkLst>
        </pc:inkChg>
        <pc:inkChg chg="add del">
          <ac:chgData name="Viet Anh Nguyen" userId="b95f61ff061388d5" providerId="LiveId" clId="{FE185215-8376-45B7-9264-443EA7E08CC2}" dt="2022-02-11T06:57:33.469" v="1492"/>
          <ac:inkMkLst>
            <pc:docMk/>
            <pc:sldMk cId="1110954766" sldId="328"/>
            <ac:inkMk id="102" creationId="{2561A3A4-73FC-432D-A73B-3FD0876C4E19}"/>
          </ac:inkMkLst>
        </pc:inkChg>
        <pc:inkChg chg="add del">
          <ac:chgData name="Viet Anh Nguyen" userId="b95f61ff061388d5" providerId="LiveId" clId="{FE185215-8376-45B7-9264-443EA7E08CC2}" dt="2022-02-11T06:57:33.469" v="1492"/>
          <ac:inkMkLst>
            <pc:docMk/>
            <pc:sldMk cId="1110954766" sldId="328"/>
            <ac:inkMk id="103" creationId="{9F4C41B8-03A2-4743-A889-E86AC857EF11}"/>
          </ac:inkMkLst>
        </pc:inkChg>
        <pc:inkChg chg="add del">
          <ac:chgData name="Viet Anh Nguyen" userId="b95f61ff061388d5" providerId="LiveId" clId="{FE185215-8376-45B7-9264-443EA7E08CC2}" dt="2022-02-11T06:57:33.469" v="1492"/>
          <ac:inkMkLst>
            <pc:docMk/>
            <pc:sldMk cId="1110954766" sldId="328"/>
            <ac:inkMk id="104" creationId="{45A76855-43B2-42DC-B7FB-B0499072310E}"/>
          </ac:inkMkLst>
        </pc:inkChg>
        <pc:inkChg chg="add del">
          <ac:chgData name="Viet Anh Nguyen" userId="b95f61ff061388d5" providerId="LiveId" clId="{FE185215-8376-45B7-9264-443EA7E08CC2}" dt="2022-02-11T06:57:33.469" v="1492"/>
          <ac:inkMkLst>
            <pc:docMk/>
            <pc:sldMk cId="1110954766" sldId="328"/>
            <ac:inkMk id="105" creationId="{093CBF86-7717-45A4-BB86-3DCF1512B6E6}"/>
          </ac:inkMkLst>
        </pc:inkChg>
        <pc:inkChg chg="add">
          <ac:chgData name="Viet Anh Nguyen" userId="b95f61ff061388d5" providerId="LiveId" clId="{FE185215-8376-45B7-9264-443EA7E08CC2}" dt="2022-02-11T06:57:33.469" v="1492"/>
          <ac:inkMkLst>
            <pc:docMk/>
            <pc:sldMk cId="1110954766" sldId="328"/>
            <ac:inkMk id="106" creationId="{508C3D43-21A6-4F09-AEA3-1F1F01A8B7F2}"/>
          </ac:inkMkLst>
        </pc:inkChg>
        <pc:inkChg chg="add del">
          <ac:chgData name="Viet Anh Nguyen" userId="b95f61ff061388d5" providerId="LiveId" clId="{FE185215-8376-45B7-9264-443EA7E08CC2}" dt="2022-02-11T06:57:37.804" v="1495"/>
          <ac:inkMkLst>
            <pc:docMk/>
            <pc:sldMk cId="1110954766" sldId="328"/>
            <ac:inkMk id="107" creationId="{4F0347AE-6791-4C3B-95B4-1014E41F9F72}"/>
          </ac:inkMkLst>
        </pc:inkChg>
        <pc:inkChg chg="add del">
          <ac:chgData name="Viet Anh Nguyen" userId="b95f61ff061388d5" providerId="LiveId" clId="{FE185215-8376-45B7-9264-443EA7E08CC2}" dt="2022-02-11T06:57:37.804" v="1495"/>
          <ac:inkMkLst>
            <pc:docMk/>
            <pc:sldMk cId="1110954766" sldId="328"/>
            <ac:inkMk id="108" creationId="{1C1FF9B6-07F7-46E4-B36E-1012C84CDB1C}"/>
          </ac:inkMkLst>
        </pc:inkChg>
        <pc:inkChg chg="add">
          <ac:chgData name="Viet Anh Nguyen" userId="b95f61ff061388d5" providerId="LiveId" clId="{FE185215-8376-45B7-9264-443EA7E08CC2}" dt="2022-02-11T06:57:37.804" v="1495"/>
          <ac:inkMkLst>
            <pc:docMk/>
            <pc:sldMk cId="1110954766" sldId="328"/>
            <ac:inkMk id="109" creationId="{C272A008-8401-4487-9600-92B569CDB16A}"/>
          </ac:inkMkLst>
        </pc:inkChg>
        <pc:inkChg chg="add del">
          <ac:chgData name="Viet Anh Nguyen" userId="b95f61ff061388d5" providerId="LiveId" clId="{FE185215-8376-45B7-9264-443EA7E08CC2}" dt="2022-02-11T06:57:40.337" v="1498"/>
          <ac:inkMkLst>
            <pc:docMk/>
            <pc:sldMk cId="1110954766" sldId="328"/>
            <ac:inkMk id="110" creationId="{A0478397-BD7F-4460-B029-4145AE7D9E2D}"/>
          </ac:inkMkLst>
        </pc:inkChg>
        <pc:inkChg chg="add del">
          <ac:chgData name="Viet Anh Nguyen" userId="b95f61ff061388d5" providerId="LiveId" clId="{FE185215-8376-45B7-9264-443EA7E08CC2}" dt="2022-02-11T06:57:40.337" v="1498"/>
          <ac:inkMkLst>
            <pc:docMk/>
            <pc:sldMk cId="1110954766" sldId="328"/>
            <ac:inkMk id="111" creationId="{A421707B-2012-4C30-9C96-E4F44C88EB88}"/>
          </ac:inkMkLst>
        </pc:inkChg>
        <pc:inkChg chg="add">
          <ac:chgData name="Viet Anh Nguyen" userId="b95f61ff061388d5" providerId="LiveId" clId="{FE185215-8376-45B7-9264-443EA7E08CC2}" dt="2022-02-11T06:57:40.337" v="1498"/>
          <ac:inkMkLst>
            <pc:docMk/>
            <pc:sldMk cId="1110954766" sldId="328"/>
            <ac:inkMk id="112" creationId="{3706C6AC-C021-4940-89A2-18CF5EA79685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3" creationId="{253CFD06-242A-4986-BAB5-F86690DAD284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4" creationId="{6F68B938-583F-4FCD-874B-DDFEAF0E2D7F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5" creationId="{AA230DC8-5B13-411F-B353-6E9006D5C935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6" creationId="{8D0951B4-533F-48E7-B8AF-3CC7481DE03E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7" creationId="{E87DCDAE-D1F7-4C4B-BD2C-6DD3E30143D9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8" creationId="{5A0C6D91-4E13-43CD-B533-986292B2CC35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19" creationId="{9F837109-492F-4EED-953C-C7D024985484}"/>
          </ac:inkMkLst>
        </pc:inkChg>
        <pc:inkChg chg="add del">
          <ac:chgData name="Viet Anh Nguyen" userId="b95f61ff061388d5" providerId="LiveId" clId="{FE185215-8376-45B7-9264-443EA7E08CC2}" dt="2022-02-11T06:57:46.938" v="1507"/>
          <ac:inkMkLst>
            <pc:docMk/>
            <pc:sldMk cId="1110954766" sldId="328"/>
            <ac:inkMk id="120" creationId="{5CCB2814-6DE3-4C77-B060-E97F53EA1865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21" creationId="{788CF282-F56C-4CF9-A030-890F1A62483B}"/>
          </ac:inkMkLst>
        </pc:inkChg>
        <pc:inkChg chg="add del">
          <ac:chgData name="Viet Anh Nguyen" userId="b95f61ff061388d5" providerId="LiveId" clId="{FE185215-8376-45B7-9264-443EA7E08CC2}" dt="2022-02-11T06:57:48.203" v="1509"/>
          <ac:inkMkLst>
            <pc:docMk/>
            <pc:sldMk cId="1110954766" sldId="328"/>
            <ac:inkMk id="122" creationId="{4DC988F3-2FC3-45ED-A6B6-D0518F27D360}"/>
          </ac:inkMkLst>
        </pc:inkChg>
        <pc:inkChg chg="add del">
          <ac:chgData name="Viet Anh Nguyen" userId="b95f61ff061388d5" providerId="LiveId" clId="{FE185215-8376-45B7-9264-443EA7E08CC2}" dt="2022-02-11T06:57:48.203" v="1509"/>
          <ac:inkMkLst>
            <pc:docMk/>
            <pc:sldMk cId="1110954766" sldId="328"/>
            <ac:inkMk id="123" creationId="{A97F33DC-465B-4465-8810-44A1760502B9}"/>
          </ac:inkMkLst>
        </pc:inkChg>
        <pc:inkChg chg="add">
          <ac:chgData name="Viet Anh Nguyen" userId="b95f61ff061388d5" providerId="LiveId" clId="{FE185215-8376-45B7-9264-443EA7E08CC2}" dt="2022-02-11T06:57:48.203" v="1509"/>
          <ac:inkMkLst>
            <pc:docMk/>
            <pc:sldMk cId="1110954766" sldId="328"/>
            <ac:inkMk id="124" creationId="{C0361C8E-2BA9-481A-B502-65180152475D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25" creationId="{F341C559-4288-4377-A382-AF231615A4EC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26" creationId="{75035785-6E6B-48F8-993E-5EFA84CB8434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27" creationId="{402E26FA-7A00-47BF-BF5A-C43440063332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28" creationId="{9BF7AB09-559E-46DA-9FDF-24485D669048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29" creationId="{1D684B21-954E-4F89-9D94-7DF44A9B1C6C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30" creationId="{D548367D-1BBD-4CFC-86FD-6A6CC78C9344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31" creationId="{8F7299F5-0CCB-402C-9F81-756FA4674410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32" creationId="{708260E4-FCB8-461B-BCBB-6EB69B86EFB1}"/>
          </ac:inkMkLst>
        </pc:inkChg>
        <pc:inkChg chg="add del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33" creationId="{6A668587-ED12-40EC-8363-E4D2DD871BA7}"/>
          </ac:inkMkLst>
        </pc:inkChg>
        <pc:inkChg chg="add del">
          <ac:chgData name="Viet Anh Nguyen" userId="b95f61ff061388d5" providerId="LiveId" clId="{FE185215-8376-45B7-9264-443EA7E08CC2}" dt="2022-02-11T06:57:53.988" v="1522"/>
          <ac:inkMkLst>
            <pc:docMk/>
            <pc:sldMk cId="1110954766" sldId="328"/>
            <ac:inkMk id="134" creationId="{0F9AE3E8-CF1E-4D8E-B25A-E1F53CF585C1}"/>
          </ac:inkMkLst>
        </pc:inkChg>
        <pc:inkChg chg="add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35" creationId="{A983CFBF-E78D-45A9-8750-827968A68F9D}"/>
          </ac:inkMkLst>
        </pc:inkChg>
        <pc:inkChg chg="add">
          <ac:chgData name="Viet Anh Nguyen" userId="b95f61ff061388d5" providerId="LiveId" clId="{FE185215-8376-45B7-9264-443EA7E08CC2}" dt="2022-02-11T06:57:52.550" v="1519"/>
          <ac:inkMkLst>
            <pc:docMk/>
            <pc:sldMk cId="1110954766" sldId="328"/>
            <ac:inkMk id="136" creationId="{3C704417-6F13-4E55-BD3A-8BA69B67824A}"/>
          </ac:inkMkLst>
        </pc:inkChg>
        <pc:inkChg chg="add del">
          <ac:chgData name="Viet Anh Nguyen" userId="b95f61ff061388d5" providerId="LiveId" clId="{FE185215-8376-45B7-9264-443EA7E08CC2}" dt="2022-02-11T06:57:53.988" v="1522"/>
          <ac:inkMkLst>
            <pc:docMk/>
            <pc:sldMk cId="1110954766" sldId="328"/>
            <ac:inkMk id="137" creationId="{3AC5560D-2588-44A3-81FF-F0E4EA04BFFE}"/>
          </ac:inkMkLst>
        </pc:inkChg>
        <pc:inkChg chg="add del">
          <ac:chgData name="Viet Anh Nguyen" userId="b95f61ff061388d5" providerId="LiveId" clId="{FE185215-8376-45B7-9264-443EA7E08CC2}" dt="2022-02-11T06:57:53.988" v="1522"/>
          <ac:inkMkLst>
            <pc:docMk/>
            <pc:sldMk cId="1110954766" sldId="328"/>
            <ac:inkMk id="138" creationId="{E5606716-E54D-44E9-B4D4-42BC1B36B484}"/>
          </ac:inkMkLst>
        </pc:inkChg>
        <pc:inkChg chg="add">
          <ac:chgData name="Viet Anh Nguyen" userId="b95f61ff061388d5" providerId="LiveId" clId="{FE185215-8376-45B7-9264-443EA7E08CC2}" dt="2022-02-11T06:57:53.988" v="1522"/>
          <ac:inkMkLst>
            <pc:docMk/>
            <pc:sldMk cId="1110954766" sldId="328"/>
            <ac:inkMk id="139" creationId="{EB76B624-5CFE-4A28-A525-3637101D949C}"/>
          </ac:inkMkLst>
        </pc:inkChg>
        <pc:inkChg chg="add del">
          <ac:chgData name="Viet Anh Nguyen" userId="b95f61ff061388d5" providerId="LiveId" clId="{FE185215-8376-45B7-9264-443EA7E08CC2}" dt="2022-02-11T06:57:58.017" v="1525"/>
          <ac:inkMkLst>
            <pc:docMk/>
            <pc:sldMk cId="1110954766" sldId="328"/>
            <ac:inkMk id="140" creationId="{5DADB64F-D3DC-441E-BD27-49BB6946CD86}"/>
          </ac:inkMkLst>
        </pc:inkChg>
        <pc:inkChg chg="add del">
          <ac:chgData name="Viet Anh Nguyen" userId="b95f61ff061388d5" providerId="LiveId" clId="{FE185215-8376-45B7-9264-443EA7E08CC2}" dt="2022-02-11T06:57:58.017" v="1525"/>
          <ac:inkMkLst>
            <pc:docMk/>
            <pc:sldMk cId="1110954766" sldId="328"/>
            <ac:inkMk id="141" creationId="{6FE2B5D1-C96D-40C3-B1D7-64A24873CB81}"/>
          </ac:inkMkLst>
        </pc:inkChg>
        <pc:inkChg chg="add">
          <ac:chgData name="Viet Anh Nguyen" userId="b95f61ff061388d5" providerId="LiveId" clId="{FE185215-8376-45B7-9264-443EA7E08CC2}" dt="2022-02-11T06:57:58.017" v="1525"/>
          <ac:inkMkLst>
            <pc:docMk/>
            <pc:sldMk cId="1110954766" sldId="328"/>
            <ac:inkMk id="142" creationId="{5C815DF0-B4E5-46C4-9A81-11061EF627EE}"/>
          </ac:inkMkLst>
        </pc:inkChg>
        <pc:inkChg chg="add del">
          <ac:chgData name="Viet Anh Nguyen" userId="b95f61ff061388d5" providerId="LiveId" clId="{FE185215-8376-45B7-9264-443EA7E08CC2}" dt="2022-02-11T06:57:59.177" v="1528"/>
          <ac:inkMkLst>
            <pc:docMk/>
            <pc:sldMk cId="1110954766" sldId="328"/>
            <ac:inkMk id="143" creationId="{CEFE30C1-04CD-41C8-B892-4E96417C6480}"/>
          </ac:inkMkLst>
        </pc:inkChg>
        <pc:inkChg chg="add del">
          <ac:chgData name="Viet Anh Nguyen" userId="b95f61ff061388d5" providerId="LiveId" clId="{FE185215-8376-45B7-9264-443EA7E08CC2}" dt="2022-02-11T06:57:59.177" v="1528"/>
          <ac:inkMkLst>
            <pc:docMk/>
            <pc:sldMk cId="1110954766" sldId="328"/>
            <ac:inkMk id="144" creationId="{2958E592-9EDF-4061-84F2-E5C21B1A0099}"/>
          </ac:inkMkLst>
        </pc:inkChg>
        <pc:inkChg chg="add">
          <ac:chgData name="Viet Anh Nguyen" userId="b95f61ff061388d5" providerId="LiveId" clId="{FE185215-8376-45B7-9264-443EA7E08CC2}" dt="2022-02-11T06:57:59.177" v="1528"/>
          <ac:inkMkLst>
            <pc:docMk/>
            <pc:sldMk cId="1110954766" sldId="328"/>
            <ac:inkMk id="145" creationId="{CC9CCA55-D1AA-4217-9690-6E2A875949AA}"/>
          </ac:inkMkLst>
        </pc:inkChg>
        <pc:inkChg chg="add del">
          <ac:chgData name="Viet Anh Nguyen" userId="b95f61ff061388d5" providerId="LiveId" clId="{FE185215-8376-45B7-9264-443EA7E08CC2}" dt="2022-02-11T06:58:06.828" v="1531"/>
          <ac:inkMkLst>
            <pc:docMk/>
            <pc:sldMk cId="1110954766" sldId="328"/>
            <ac:inkMk id="146" creationId="{22BE18B8-5E6C-4E71-A315-52444C1E1F26}"/>
          </ac:inkMkLst>
        </pc:inkChg>
        <pc:inkChg chg="add del">
          <ac:chgData name="Viet Anh Nguyen" userId="b95f61ff061388d5" providerId="LiveId" clId="{FE185215-8376-45B7-9264-443EA7E08CC2}" dt="2022-02-11T06:58:06.828" v="1531"/>
          <ac:inkMkLst>
            <pc:docMk/>
            <pc:sldMk cId="1110954766" sldId="328"/>
            <ac:inkMk id="147" creationId="{9C156630-B625-4CE8-865A-ECB638648869}"/>
          </ac:inkMkLst>
        </pc:inkChg>
        <pc:inkChg chg="add">
          <ac:chgData name="Viet Anh Nguyen" userId="b95f61ff061388d5" providerId="LiveId" clId="{FE185215-8376-45B7-9264-443EA7E08CC2}" dt="2022-02-11T06:58:06.828" v="1531"/>
          <ac:inkMkLst>
            <pc:docMk/>
            <pc:sldMk cId="1110954766" sldId="328"/>
            <ac:inkMk id="148" creationId="{74B34160-5786-46DD-B357-1E6482664154}"/>
          </ac:inkMkLst>
        </pc:inkChg>
        <pc:inkChg chg="add del">
          <ac:chgData name="Viet Anh Nguyen" userId="b95f61ff061388d5" providerId="LiveId" clId="{FE185215-8376-45B7-9264-443EA7E08CC2}" dt="2022-02-11T06:58:08.560" v="1535"/>
          <ac:inkMkLst>
            <pc:docMk/>
            <pc:sldMk cId="1110954766" sldId="328"/>
            <ac:inkMk id="149" creationId="{03CCD358-C609-4462-9673-C6B40FDAEDC7}"/>
          </ac:inkMkLst>
        </pc:inkChg>
        <pc:inkChg chg="add del">
          <ac:chgData name="Viet Anh Nguyen" userId="b95f61ff061388d5" providerId="LiveId" clId="{FE185215-8376-45B7-9264-443EA7E08CC2}" dt="2022-02-11T06:58:08.560" v="1535"/>
          <ac:inkMkLst>
            <pc:docMk/>
            <pc:sldMk cId="1110954766" sldId="328"/>
            <ac:inkMk id="150" creationId="{4E0EDCD9-7C29-457F-9BD3-5A12BE36D8BA}"/>
          </ac:inkMkLst>
        </pc:inkChg>
        <pc:inkChg chg="add del">
          <ac:chgData name="Viet Anh Nguyen" userId="b95f61ff061388d5" providerId="LiveId" clId="{FE185215-8376-45B7-9264-443EA7E08CC2}" dt="2022-02-11T06:58:08.560" v="1535"/>
          <ac:inkMkLst>
            <pc:docMk/>
            <pc:sldMk cId="1110954766" sldId="328"/>
            <ac:inkMk id="151" creationId="{3EC9EC07-18AE-4424-AEB6-EBB7F5E6705A}"/>
          </ac:inkMkLst>
        </pc:inkChg>
        <pc:inkChg chg="add">
          <ac:chgData name="Viet Anh Nguyen" userId="b95f61ff061388d5" providerId="LiveId" clId="{FE185215-8376-45B7-9264-443EA7E08CC2}" dt="2022-02-11T06:58:08.560" v="1535"/>
          <ac:inkMkLst>
            <pc:docMk/>
            <pc:sldMk cId="1110954766" sldId="328"/>
            <ac:inkMk id="152" creationId="{A1A6E264-3B1D-4E53-BCD7-69025A8B6B4B}"/>
          </ac:inkMkLst>
        </pc:inkChg>
      </pc:sldChg>
      <pc:sldChg chg="addSp delSp new mod">
        <pc:chgData name="Viet Anh Nguyen" userId="b95f61ff061388d5" providerId="LiveId" clId="{FE185215-8376-45B7-9264-443EA7E08CC2}" dt="2022-02-11T07:04:31.735" v="1659"/>
        <pc:sldMkLst>
          <pc:docMk/>
          <pc:sldMk cId="3796096479" sldId="329"/>
        </pc:sldMkLst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2" creationId="{CEFAB6B0-0745-4884-93FD-4C58FA93F1CD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3" creationId="{87DB8612-3375-4635-BB88-A86D19D408F5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4" creationId="{F173499C-95BA-4B67-A5F0-2B24FC220C99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5" creationId="{3D6EFEF4-D689-4803-8400-4E18E346AB6A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6" creationId="{0847DCCD-0B08-4B74-86F3-15A470F07757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7" creationId="{03BA00F7-EA79-4406-B135-73F1952E7083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8" creationId="{862B3495-DA41-46C2-A6ED-6F551F4CBE74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9" creationId="{CD2523F2-4808-4055-8E6E-0580500E29D2}"/>
          </ac:inkMkLst>
        </pc:inkChg>
        <pc:inkChg chg="add del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10" creationId="{5F3096F1-7FFA-477E-A7CA-FC2B0D36449C}"/>
          </ac:inkMkLst>
        </pc:inkChg>
        <pc:inkChg chg="add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11" creationId="{AC18D943-7872-4660-8A8A-4FD8BCF57314}"/>
          </ac:inkMkLst>
        </pc:inkChg>
        <pc:inkChg chg="add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12" creationId="{44A43EA0-EF8D-4E4E-B03D-53581A0525B8}"/>
          </ac:inkMkLst>
        </pc:inkChg>
        <pc:inkChg chg="add">
          <ac:chgData name="Viet Anh Nguyen" userId="b95f61ff061388d5" providerId="LiveId" clId="{FE185215-8376-45B7-9264-443EA7E08CC2}" dt="2022-02-11T07:00:45.976" v="1546"/>
          <ac:inkMkLst>
            <pc:docMk/>
            <pc:sldMk cId="3796096479" sldId="329"/>
            <ac:inkMk id="13" creationId="{23482754-E272-4F90-AE6B-078D6985754D}"/>
          </ac:inkMkLst>
        </pc:inkChg>
        <pc:inkChg chg="add del">
          <ac:chgData name="Viet Anh Nguyen" userId="b95f61ff061388d5" providerId="LiveId" clId="{FE185215-8376-45B7-9264-443EA7E08CC2}" dt="2022-02-11T07:00:47.470" v="1549"/>
          <ac:inkMkLst>
            <pc:docMk/>
            <pc:sldMk cId="3796096479" sldId="329"/>
            <ac:inkMk id="14" creationId="{1DCBDE90-132F-4DCF-B646-E9770CC8C834}"/>
          </ac:inkMkLst>
        </pc:inkChg>
        <pc:inkChg chg="add del">
          <ac:chgData name="Viet Anh Nguyen" userId="b95f61ff061388d5" providerId="LiveId" clId="{FE185215-8376-45B7-9264-443EA7E08CC2}" dt="2022-02-11T07:00:47.470" v="1549"/>
          <ac:inkMkLst>
            <pc:docMk/>
            <pc:sldMk cId="3796096479" sldId="329"/>
            <ac:inkMk id="15" creationId="{6DB5A895-8F4B-4615-B25F-8519C62E0FA1}"/>
          </ac:inkMkLst>
        </pc:inkChg>
        <pc:inkChg chg="add del">
          <ac:chgData name="Viet Anh Nguyen" userId="b95f61ff061388d5" providerId="LiveId" clId="{FE185215-8376-45B7-9264-443EA7E08CC2}" dt="2022-02-11T07:00:50.488" v="1552"/>
          <ac:inkMkLst>
            <pc:docMk/>
            <pc:sldMk cId="3796096479" sldId="329"/>
            <ac:inkMk id="16" creationId="{5F3CBF48-E4D9-48E2-BF58-0F82A08B1522}"/>
          </ac:inkMkLst>
        </pc:inkChg>
        <pc:inkChg chg="add del">
          <ac:chgData name="Viet Anh Nguyen" userId="b95f61ff061388d5" providerId="LiveId" clId="{FE185215-8376-45B7-9264-443EA7E08CC2}" dt="2022-02-11T07:00:50.488" v="1552"/>
          <ac:inkMkLst>
            <pc:docMk/>
            <pc:sldMk cId="3796096479" sldId="329"/>
            <ac:inkMk id="17" creationId="{323575C1-1178-424B-9FD4-E2D6485FD652}"/>
          </ac:inkMkLst>
        </pc:inkChg>
        <pc:inkChg chg="add del">
          <ac:chgData name="Viet Anh Nguyen" userId="b95f61ff061388d5" providerId="LiveId" clId="{FE185215-8376-45B7-9264-443EA7E08CC2}" dt="2022-02-11T07:00:50.488" v="1552"/>
          <ac:inkMkLst>
            <pc:docMk/>
            <pc:sldMk cId="3796096479" sldId="329"/>
            <ac:inkMk id="18" creationId="{725DD3D7-E459-464C-B79C-032AD4C5AD32}"/>
          </ac:inkMkLst>
        </pc:inkChg>
        <pc:inkChg chg="add">
          <ac:chgData name="Viet Anh Nguyen" userId="b95f61ff061388d5" providerId="LiveId" clId="{FE185215-8376-45B7-9264-443EA7E08CC2}" dt="2022-02-11T07:00:50.488" v="1552"/>
          <ac:inkMkLst>
            <pc:docMk/>
            <pc:sldMk cId="3796096479" sldId="329"/>
            <ac:inkMk id="19" creationId="{52707E6C-D74E-40CB-8840-70502ED2FF01}"/>
          </ac:inkMkLst>
        </pc:inkChg>
        <pc:inkChg chg="add del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0" creationId="{AE78884C-9993-433C-91F8-FF75382B7A22}"/>
          </ac:inkMkLst>
        </pc:inkChg>
        <pc:inkChg chg="add del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1" creationId="{C72E55FF-DC6C-40DC-9653-A7FFF81645AB}"/>
          </ac:inkMkLst>
        </pc:inkChg>
        <pc:inkChg chg="add del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2" creationId="{2F38AF6B-288F-46CD-B200-71657C8F53D9}"/>
          </ac:inkMkLst>
        </pc:inkChg>
        <pc:inkChg chg="add del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3" creationId="{26556E49-1E4B-436B-86B6-F9182C57FD02}"/>
          </ac:inkMkLst>
        </pc:inkChg>
        <pc:inkChg chg="add del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4" creationId="{0E667F87-5A87-4F7D-A54F-8382277D3017}"/>
          </ac:inkMkLst>
        </pc:inkChg>
        <pc:inkChg chg="add del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5" creationId="{96C23FB9-5656-415A-A40C-F5FD8DCA10CF}"/>
          </ac:inkMkLst>
        </pc:inkChg>
        <pc:inkChg chg="add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6" creationId="{AAC98D9D-2CFE-4D02-A310-9D47C0F15489}"/>
          </ac:inkMkLst>
        </pc:inkChg>
        <pc:inkChg chg="add">
          <ac:chgData name="Viet Anh Nguyen" userId="b95f61ff061388d5" providerId="LiveId" clId="{FE185215-8376-45B7-9264-443EA7E08CC2}" dt="2022-02-11T07:00:54.813" v="1559"/>
          <ac:inkMkLst>
            <pc:docMk/>
            <pc:sldMk cId="3796096479" sldId="329"/>
            <ac:inkMk id="27" creationId="{F124FE3A-1074-4158-A788-75013B55F2E0}"/>
          </ac:inkMkLst>
        </pc:inkChg>
        <pc:inkChg chg="add del">
          <ac:chgData name="Viet Anh Nguyen" userId="b95f61ff061388d5" providerId="LiveId" clId="{FE185215-8376-45B7-9264-443EA7E08CC2}" dt="2022-02-11T07:01:18.483" v="1562"/>
          <ac:inkMkLst>
            <pc:docMk/>
            <pc:sldMk cId="3796096479" sldId="329"/>
            <ac:inkMk id="28" creationId="{B3E81EC8-E091-4F7A-A68F-E0A91E3D60DF}"/>
          </ac:inkMkLst>
        </pc:inkChg>
        <pc:inkChg chg="add del">
          <ac:chgData name="Viet Anh Nguyen" userId="b95f61ff061388d5" providerId="LiveId" clId="{FE185215-8376-45B7-9264-443EA7E08CC2}" dt="2022-02-11T07:01:18.483" v="1562"/>
          <ac:inkMkLst>
            <pc:docMk/>
            <pc:sldMk cId="3796096479" sldId="329"/>
            <ac:inkMk id="29" creationId="{FDF3F787-FEAC-49A9-856F-6D019301AEF3}"/>
          </ac:inkMkLst>
        </pc:inkChg>
        <pc:inkChg chg="add">
          <ac:chgData name="Viet Anh Nguyen" userId="b95f61ff061388d5" providerId="LiveId" clId="{FE185215-8376-45B7-9264-443EA7E08CC2}" dt="2022-02-11T07:01:18.483" v="1562"/>
          <ac:inkMkLst>
            <pc:docMk/>
            <pc:sldMk cId="3796096479" sldId="329"/>
            <ac:inkMk id="30" creationId="{71D31D07-93FA-492A-B0BE-A92922CFF291}"/>
          </ac:inkMkLst>
        </pc:inkChg>
        <pc:inkChg chg="add">
          <ac:chgData name="Viet Anh Nguyen" userId="b95f61ff061388d5" providerId="LiveId" clId="{FE185215-8376-45B7-9264-443EA7E08CC2}" dt="2022-02-11T07:01:42.945" v="1563" actId="9405"/>
          <ac:inkMkLst>
            <pc:docMk/>
            <pc:sldMk cId="3796096479" sldId="329"/>
            <ac:inkMk id="31" creationId="{337EB94E-17C1-42A3-A4E7-D693252747F3}"/>
          </ac:inkMkLst>
        </pc:inkChg>
        <pc:inkChg chg="add">
          <ac:chgData name="Viet Anh Nguyen" userId="b95f61ff061388d5" providerId="LiveId" clId="{FE185215-8376-45B7-9264-443EA7E08CC2}" dt="2022-02-11T07:02:28.073" v="1564" actId="9405"/>
          <ac:inkMkLst>
            <pc:docMk/>
            <pc:sldMk cId="3796096479" sldId="329"/>
            <ac:inkMk id="32" creationId="{3E6CC7BD-49D3-4431-B877-B5F55274040C}"/>
          </ac:inkMkLst>
        </pc:inkChg>
        <pc:inkChg chg="add">
          <ac:chgData name="Viet Anh Nguyen" userId="b95f61ff061388d5" providerId="LiveId" clId="{FE185215-8376-45B7-9264-443EA7E08CC2}" dt="2022-02-11T07:02:29.925" v="1565" actId="9405"/>
          <ac:inkMkLst>
            <pc:docMk/>
            <pc:sldMk cId="3796096479" sldId="329"/>
            <ac:inkMk id="33" creationId="{60C8933F-2494-4A04-92C6-28B115B8E341}"/>
          </ac:inkMkLst>
        </pc:inkChg>
        <pc:inkChg chg="add del">
          <ac:chgData name="Viet Anh Nguyen" userId="b95f61ff061388d5" providerId="LiveId" clId="{FE185215-8376-45B7-9264-443EA7E08CC2}" dt="2022-02-11T07:02:35.136" v="1570"/>
          <ac:inkMkLst>
            <pc:docMk/>
            <pc:sldMk cId="3796096479" sldId="329"/>
            <ac:inkMk id="34" creationId="{7F2F48CE-2A92-42EB-97B2-13CAB7118917}"/>
          </ac:inkMkLst>
        </pc:inkChg>
        <pc:inkChg chg="add del">
          <ac:chgData name="Viet Anh Nguyen" userId="b95f61ff061388d5" providerId="LiveId" clId="{FE185215-8376-45B7-9264-443EA7E08CC2}" dt="2022-02-11T07:02:35.136" v="1570"/>
          <ac:inkMkLst>
            <pc:docMk/>
            <pc:sldMk cId="3796096479" sldId="329"/>
            <ac:inkMk id="35" creationId="{9FF95675-6AB8-498B-BED3-07CBAC23F240}"/>
          </ac:inkMkLst>
        </pc:inkChg>
        <pc:inkChg chg="add del">
          <ac:chgData name="Viet Anh Nguyen" userId="b95f61ff061388d5" providerId="LiveId" clId="{FE185215-8376-45B7-9264-443EA7E08CC2}" dt="2022-02-11T07:02:35.136" v="1570"/>
          <ac:inkMkLst>
            <pc:docMk/>
            <pc:sldMk cId="3796096479" sldId="329"/>
            <ac:inkMk id="36" creationId="{79FA547F-8D06-40A5-AD0C-743672D81DBE}"/>
          </ac:inkMkLst>
        </pc:inkChg>
        <pc:inkChg chg="add del">
          <ac:chgData name="Viet Anh Nguyen" userId="b95f61ff061388d5" providerId="LiveId" clId="{FE185215-8376-45B7-9264-443EA7E08CC2}" dt="2022-02-11T07:02:35.136" v="1570"/>
          <ac:inkMkLst>
            <pc:docMk/>
            <pc:sldMk cId="3796096479" sldId="329"/>
            <ac:inkMk id="37" creationId="{A7067498-5166-466E-AEB5-7547E9A0F187}"/>
          </ac:inkMkLst>
        </pc:inkChg>
        <pc:inkChg chg="add">
          <ac:chgData name="Viet Anh Nguyen" userId="b95f61ff061388d5" providerId="LiveId" clId="{FE185215-8376-45B7-9264-443EA7E08CC2}" dt="2022-02-11T07:02:35.136" v="1570"/>
          <ac:inkMkLst>
            <pc:docMk/>
            <pc:sldMk cId="3796096479" sldId="329"/>
            <ac:inkMk id="38" creationId="{BF8CD0B3-D15F-4A31-8489-3AEAB3A3A725}"/>
          </ac:inkMkLst>
        </pc:inkChg>
        <pc:inkChg chg="add del">
          <ac:chgData name="Viet Anh Nguyen" userId="b95f61ff061388d5" providerId="LiveId" clId="{FE185215-8376-45B7-9264-443EA7E08CC2}" dt="2022-02-11T07:02:43.469" v="1575"/>
          <ac:inkMkLst>
            <pc:docMk/>
            <pc:sldMk cId="3796096479" sldId="329"/>
            <ac:inkMk id="39" creationId="{5F341EE7-C74A-4EDC-A008-E8B09D599762}"/>
          </ac:inkMkLst>
        </pc:inkChg>
        <pc:inkChg chg="add del">
          <ac:chgData name="Viet Anh Nguyen" userId="b95f61ff061388d5" providerId="LiveId" clId="{FE185215-8376-45B7-9264-443EA7E08CC2}" dt="2022-02-11T07:02:43.469" v="1575"/>
          <ac:inkMkLst>
            <pc:docMk/>
            <pc:sldMk cId="3796096479" sldId="329"/>
            <ac:inkMk id="40" creationId="{308ED02C-529C-475F-905E-E295B9532335}"/>
          </ac:inkMkLst>
        </pc:inkChg>
        <pc:inkChg chg="add del">
          <ac:chgData name="Viet Anh Nguyen" userId="b95f61ff061388d5" providerId="LiveId" clId="{FE185215-8376-45B7-9264-443EA7E08CC2}" dt="2022-02-11T07:02:43.469" v="1575"/>
          <ac:inkMkLst>
            <pc:docMk/>
            <pc:sldMk cId="3796096479" sldId="329"/>
            <ac:inkMk id="41" creationId="{F9CFF7E9-0F12-4AB4-9D96-63D0B66BEFA5}"/>
          </ac:inkMkLst>
        </pc:inkChg>
        <pc:inkChg chg="add del">
          <ac:chgData name="Viet Anh Nguyen" userId="b95f61ff061388d5" providerId="LiveId" clId="{FE185215-8376-45B7-9264-443EA7E08CC2}" dt="2022-02-11T07:02:43.469" v="1575"/>
          <ac:inkMkLst>
            <pc:docMk/>
            <pc:sldMk cId="3796096479" sldId="329"/>
            <ac:inkMk id="42" creationId="{A04FA6CA-931A-4E07-B36F-5DFF501FF8FA}"/>
          </ac:inkMkLst>
        </pc:inkChg>
        <pc:inkChg chg="add">
          <ac:chgData name="Viet Anh Nguyen" userId="b95f61ff061388d5" providerId="LiveId" clId="{FE185215-8376-45B7-9264-443EA7E08CC2}" dt="2022-02-11T07:02:43.469" v="1575"/>
          <ac:inkMkLst>
            <pc:docMk/>
            <pc:sldMk cId="3796096479" sldId="329"/>
            <ac:inkMk id="43" creationId="{4EE30118-0DAF-44CE-A16F-E4A4E8630BA2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44" creationId="{B1B67FF7-09D6-4B12-9FE8-00728E3AF88A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45" creationId="{80C31CF7-F67D-4A19-9019-0201BF87A489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46" creationId="{C36FCCEC-900A-4F84-8304-1AAF5434F7DE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47" creationId="{0E1CBCB1-1B5C-418B-AC5D-732EE4053BF8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48" creationId="{1B3C68FB-55C2-4BD4-A8A4-0ACC89C2EB7A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49" creationId="{E311AF4B-6C51-4C55-97D6-C43BA506CB5B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0" creationId="{563F70AA-57BE-4D20-8214-90FC503CAA0A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1" creationId="{4FF03227-E91F-48E3-952A-7639E7B1C65E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2" creationId="{C2CBB7C0-12E9-4555-9729-3DD525A6BBC1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3" creationId="{3F1DBDBB-6F19-4290-A070-698A82B3D218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4" creationId="{35AC9BB5-6B9C-40B5-9CA3-54583AD13B25}"/>
          </ac:inkMkLst>
        </pc:inkChg>
        <pc:inkChg chg="add del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5" creationId="{8630744D-82A7-4479-91AE-ABE9BED77F1C}"/>
          </ac:inkMkLst>
        </pc:inkChg>
        <pc:inkChg chg="add del">
          <ac:chgData name="Viet Anh Nguyen" userId="b95f61ff061388d5" providerId="LiveId" clId="{FE185215-8376-45B7-9264-443EA7E08CC2}" dt="2022-02-11T07:03:02.662" v="1591"/>
          <ac:inkMkLst>
            <pc:docMk/>
            <pc:sldMk cId="3796096479" sldId="329"/>
            <ac:inkMk id="56" creationId="{369C4B3F-AFB8-4C69-854D-126433285BA9}"/>
          </ac:inkMkLst>
        </pc:inkChg>
        <pc:inkChg chg="add del">
          <ac:chgData name="Viet Anh Nguyen" userId="b95f61ff061388d5" providerId="LiveId" clId="{FE185215-8376-45B7-9264-443EA7E08CC2}" dt="2022-02-11T07:03:02.662" v="1591"/>
          <ac:inkMkLst>
            <pc:docMk/>
            <pc:sldMk cId="3796096479" sldId="329"/>
            <ac:inkMk id="57" creationId="{6A6C2D3C-1EC7-4DC3-BD04-A6E3D2C809CE}"/>
          </ac:inkMkLst>
        </pc:inkChg>
        <pc:inkChg chg="add del">
          <ac:chgData name="Viet Anh Nguyen" userId="b95f61ff061388d5" providerId="LiveId" clId="{FE185215-8376-45B7-9264-443EA7E08CC2}" dt="2022-02-11T07:03:02.662" v="1591"/>
          <ac:inkMkLst>
            <pc:docMk/>
            <pc:sldMk cId="3796096479" sldId="329"/>
            <ac:inkMk id="58" creationId="{3947730E-635D-4B33-91CA-2902D39AAE8F}"/>
          </ac:inkMkLst>
        </pc:inkChg>
        <pc:inkChg chg="add">
          <ac:chgData name="Viet Anh Nguyen" userId="b95f61ff061388d5" providerId="LiveId" clId="{FE185215-8376-45B7-9264-443EA7E08CC2}" dt="2022-02-11T07:03:01.602" v="1588"/>
          <ac:inkMkLst>
            <pc:docMk/>
            <pc:sldMk cId="3796096479" sldId="329"/>
            <ac:inkMk id="59" creationId="{8EDDE6C1-73CB-46F8-B2D1-E4D1172650B0}"/>
          </ac:inkMkLst>
        </pc:inkChg>
        <pc:inkChg chg="add del">
          <ac:chgData name="Viet Anh Nguyen" userId="b95f61ff061388d5" providerId="LiveId" clId="{FE185215-8376-45B7-9264-443EA7E08CC2}" dt="2022-02-11T07:03:02.662" v="1591"/>
          <ac:inkMkLst>
            <pc:docMk/>
            <pc:sldMk cId="3796096479" sldId="329"/>
            <ac:inkMk id="60" creationId="{CA5CE5FB-42AB-4BB5-9B8D-341509A9AF06}"/>
          </ac:inkMkLst>
        </pc:inkChg>
        <pc:inkChg chg="add del">
          <ac:chgData name="Viet Anh Nguyen" userId="b95f61ff061388d5" providerId="LiveId" clId="{FE185215-8376-45B7-9264-443EA7E08CC2}" dt="2022-02-11T07:03:02.662" v="1591"/>
          <ac:inkMkLst>
            <pc:docMk/>
            <pc:sldMk cId="3796096479" sldId="329"/>
            <ac:inkMk id="61" creationId="{C3205F4A-810D-4CF0-AEDE-A70B3BCC3D60}"/>
          </ac:inkMkLst>
        </pc:inkChg>
        <pc:inkChg chg="add">
          <ac:chgData name="Viet Anh Nguyen" userId="b95f61ff061388d5" providerId="LiveId" clId="{FE185215-8376-45B7-9264-443EA7E08CC2}" dt="2022-02-11T07:03:02.662" v="1591"/>
          <ac:inkMkLst>
            <pc:docMk/>
            <pc:sldMk cId="3796096479" sldId="329"/>
            <ac:inkMk id="62" creationId="{394889F2-3B59-4FF9-A093-9BD0A98E1534}"/>
          </ac:inkMkLst>
        </pc:inkChg>
        <pc:inkChg chg="add del">
          <ac:chgData name="Viet Anh Nguyen" userId="b95f61ff061388d5" providerId="LiveId" clId="{FE185215-8376-45B7-9264-443EA7E08CC2}" dt="2022-02-11T07:03:05.172" v="1594"/>
          <ac:inkMkLst>
            <pc:docMk/>
            <pc:sldMk cId="3796096479" sldId="329"/>
            <ac:inkMk id="63" creationId="{DD614C8C-8CD0-47AA-8329-87F1FEBB7B23}"/>
          </ac:inkMkLst>
        </pc:inkChg>
        <pc:inkChg chg="add del">
          <ac:chgData name="Viet Anh Nguyen" userId="b95f61ff061388d5" providerId="LiveId" clId="{FE185215-8376-45B7-9264-443EA7E08CC2}" dt="2022-02-11T07:03:05.172" v="1594"/>
          <ac:inkMkLst>
            <pc:docMk/>
            <pc:sldMk cId="3796096479" sldId="329"/>
            <ac:inkMk id="64" creationId="{9DB7F1DF-1F7E-43D6-B821-F563176A5FC1}"/>
          </ac:inkMkLst>
        </pc:inkChg>
        <pc:inkChg chg="add">
          <ac:chgData name="Viet Anh Nguyen" userId="b95f61ff061388d5" providerId="LiveId" clId="{FE185215-8376-45B7-9264-443EA7E08CC2}" dt="2022-02-11T07:03:05.172" v="1594"/>
          <ac:inkMkLst>
            <pc:docMk/>
            <pc:sldMk cId="3796096479" sldId="329"/>
            <ac:inkMk id="65" creationId="{3AFF2DEE-6A4E-4644-BE39-685E1EE504C8}"/>
          </ac:inkMkLst>
        </pc:inkChg>
        <pc:inkChg chg="add del">
          <ac:chgData name="Viet Anh Nguyen" userId="b95f61ff061388d5" providerId="LiveId" clId="{FE185215-8376-45B7-9264-443EA7E08CC2}" dt="2022-02-11T07:03:23.815" v="1597"/>
          <ac:inkMkLst>
            <pc:docMk/>
            <pc:sldMk cId="3796096479" sldId="329"/>
            <ac:inkMk id="66" creationId="{BA8A581C-220A-41B2-818B-5C50B5997985}"/>
          </ac:inkMkLst>
        </pc:inkChg>
        <pc:inkChg chg="add del">
          <ac:chgData name="Viet Anh Nguyen" userId="b95f61ff061388d5" providerId="LiveId" clId="{FE185215-8376-45B7-9264-443EA7E08CC2}" dt="2022-02-11T07:03:23.815" v="1597"/>
          <ac:inkMkLst>
            <pc:docMk/>
            <pc:sldMk cId="3796096479" sldId="329"/>
            <ac:inkMk id="67" creationId="{A04D4E20-E5FC-49B9-BFF4-49E8EFF7C250}"/>
          </ac:inkMkLst>
        </pc:inkChg>
        <pc:inkChg chg="add del">
          <ac:chgData name="Viet Anh Nguyen" userId="b95f61ff061388d5" providerId="LiveId" clId="{FE185215-8376-45B7-9264-443EA7E08CC2}" dt="2022-02-11T07:03:25.351" v="1601"/>
          <ac:inkMkLst>
            <pc:docMk/>
            <pc:sldMk cId="3796096479" sldId="329"/>
            <ac:inkMk id="68" creationId="{1ECFF6D3-D6CE-459C-840F-A48DF65E904F}"/>
          </ac:inkMkLst>
        </pc:inkChg>
        <pc:inkChg chg="add del">
          <ac:chgData name="Viet Anh Nguyen" userId="b95f61ff061388d5" providerId="LiveId" clId="{FE185215-8376-45B7-9264-443EA7E08CC2}" dt="2022-02-11T07:03:25.351" v="1601"/>
          <ac:inkMkLst>
            <pc:docMk/>
            <pc:sldMk cId="3796096479" sldId="329"/>
            <ac:inkMk id="69" creationId="{F966B1BC-3464-4A53-9BEA-6205CADF1BEA}"/>
          </ac:inkMkLst>
        </pc:inkChg>
        <pc:inkChg chg="add del">
          <ac:chgData name="Viet Anh Nguyen" userId="b95f61ff061388d5" providerId="LiveId" clId="{FE185215-8376-45B7-9264-443EA7E08CC2}" dt="2022-02-11T07:03:25.351" v="1601"/>
          <ac:inkMkLst>
            <pc:docMk/>
            <pc:sldMk cId="3796096479" sldId="329"/>
            <ac:inkMk id="70" creationId="{810207F1-2B62-4B69-B4E3-D126529757EF}"/>
          </ac:inkMkLst>
        </pc:inkChg>
        <pc:inkChg chg="add del">
          <ac:chgData name="Viet Anh Nguyen" userId="b95f61ff061388d5" providerId="LiveId" clId="{FE185215-8376-45B7-9264-443EA7E08CC2}" dt="2022-02-11T07:03:25.351" v="1601"/>
          <ac:inkMkLst>
            <pc:docMk/>
            <pc:sldMk cId="3796096479" sldId="329"/>
            <ac:inkMk id="71" creationId="{0A82DA36-77D1-42D4-9F2B-B9751B4551DA}"/>
          </ac:inkMkLst>
        </pc:inkChg>
        <pc:inkChg chg="add">
          <ac:chgData name="Viet Anh Nguyen" userId="b95f61ff061388d5" providerId="LiveId" clId="{FE185215-8376-45B7-9264-443EA7E08CC2}" dt="2022-02-11T07:03:25.351" v="1601"/>
          <ac:inkMkLst>
            <pc:docMk/>
            <pc:sldMk cId="3796096479" sldId="329"/>
            <ac:inkMk id="72" creationId="{17EF0683-948F-4C4D-9B36-6FB4C18D678C}"/>
          </ac:inkMkLst>
        </pc:inkChg>
        <pc:inkChg chg="add del">
          <ac:chgData name="Viet Anh Nguyen" userId="b95f61ff061388d5" providerId="LiveId" clId="{FE185215-8376-45B7-9264-443EA7E08CC2}" dt="2022-02-11T07:03:43.444" v="1604"/>
          <ac:inkMkLst>
            <pc:docMk/>
            <pc:sldMk cId="3796096479" sldId="329"/>
            <ac:inkMk id="73" creationId="{DDE7143C-1686-4C94-99A2-F3E0B26C486C}"/>
          </ac:inkMkLst>
        </pc:inkChg>
        <pc:inkChg chg="add del">
          <ac:chgData name="Viet Anh Nguyen" userId="b95f61ff061388d5" providerId="LiveId" clId="{FE185215-8376-45B7-9264-443EA7E08CC2}" dt="2022-02-11T07:03:43.444" v="1604"/>
          <ac:inkMkLst>
            <pc:docMk/>
            <pc:sldMk cId="3796096479" sldId="329"/>
            <ac:inkMk id="74" creationId="{198CF458-2DCE-485A-AB4B-64775D2045E2}"/>
          </ac:inkMkLst>
        </pc:inkChg>
        <pc:inkChg chg="add">
          <ac:chgData name="Viet Anh Nguyen" userId="b95f61ff061388d5" providerId="LiveId" clId="{FE185215-8376-45B7-9264-443EA7E08CC2}" dt="2022-02-11T07:03:43.444" v="1604"/>
          <ac:inkMkLst>
            <pc:docMk/>
            <pc:sldMk cId="3796096479" sldId="329"/>
            <ac:inkMk id="75" creationId="{F8CFA96A-B98C-4D07-BB45-51EF27C6DB80}"/>
          </ac:inkMkLst>
        </pc:inkChg>
        <pc:inkChg chg="add del">
          <ac:chgData name="Viet Anh Nguyen" userId="b95f61ff061388d5" providerId="LiveId" clId="{FE185215-8376-45B7-9264-443EA7E08CC2}" dt="2022-02-11T07:03:46.037" v="1607"/>
          <ac:inkMkLst>
            <pc:docMk/>
            <pc:sldMk cId="3796096479" sldId="329"/>
            <ac:inkMk id="76" creationId="{9A309C0D-BEC1-4761-A4C4-F5AEEAAA20B8}"/>
          </ac:inkMkLst>
        </pc:inkChg>
        <pc:inkChg chg="add del">
          <ac:chgData name="Viet Anh Nguyen" userId="b95f61ff061388d5" providerId="LiveId" clId="{FE185215-8376-45B7-9264-443EA7E08CC2}" dt="2022-02-11T07:03:46.037" v="1607"/>
          <ac:inkMkLst>
            <pc:docMk/>
            <pc:sldMk cId="3796096479" sldId="329"/>
            <ac:inkMk id="77" creationId="{35D17332-6B6F-4B35-99F2-1FA02C32E503}"/>
          </ac:inkMkLst>
        </pc:inkChg>
        <pc:inkChg chg="add del">
          <ac:chgData name="Viet Anh Nguyen" userId="b95f61ff061388d5" providerId="LiveId" clId="{FE185215-8376-45B7-9264-443EA7E08CC2}" dt="2022-02-11T07:03:47.727" v="1610"/>
          <ac:inkMkLst>
            <pc:docMk/>
            <pc:sldMk cId="3796096479" sldId="329"/>
            <ac:inkMk id="78" creationId="{FAA24696-8E97-480A-9DA9-D910961E72E0}"/>
          </ac:inkMkLst>
        </pc:inkChg>
        <pc:inkChg chg="add del">
          <ac:chgData name="Viet Anh Nguyen" userId="b95f61ff061388d5" providerId="LiveId" clId="{FE185215-8376-45B7-9264-443EA7E08CC2}" dt="2022-02-11T07:03:47.727" v="1610"/>
          <ac:inkMkLst>
            <pc:docMk/>
            <pc:sldMk cId="3796096479" sldId="329"/>
            <ac:inkMk id="79" creationId="{D8B356F4-18C8-437C-B120-E3FB7FC5C59E}"/>
          </ac:inkMkLst>
        </pc:inkChg>
        <pc:inkChg chg="add del">
          <ac:chgData name="Viet Anh Nguyen" userId="b95f61ff061388d5" providerId="LiveId" clId="{FE185215-8376-45B7-9264-443EA7E08CC2}" dt="2022-02-11T07:03:47.727" v="1610"/>
          <ac:inkMkLst>
            <pc:docMk/>
            <pc:sldMk cId="3796096479" sldId="329"/>
            <ac:inkMk id="80" creationId="{78134D55-40D4-47B7-AE43-6218DB595CB0}"/>
          </ac:inkMkLst>
        </pc:inkChg>
        <pc:inkChg chg="add del">
          <ac:chgData name="Viet Anh Nguyen" userId="b95f61ff061388d5" providerId="LiveId" clId="{FE185215-8376-45B7-9264-443EA7E08CC2}" dt="2022-02-11T07:03:49.256" v="1613"/>
          <ac:inkMkLst>
            <pc:docMk/>
            <pc:sldMk cId="3796096479" sldId="329"/>
            <ac:inkMk id="81" creationId="{AC4E971B-1D74-4574-A446-D03E2BE86222}"/>
          </ac:inkMkLst>
        </pc:inkChg>
        <pc:inkChg chg="add del">
          <ac:chgData name="Viet Anh Nguyen" userId="b95f61ff061388d5" providerId="LiveId" clId="{FE185215-8376-45B7-9264-443EA7E08CC2}" dt="2022-02-11T07:03:49.256" v="1613"/>
          <ac:inkMkLst>
            <pc:docMk/>
            <pc:sldMk cId="3796096479" sldId="329"/>
            <ac:inkMk id="82" creationId="{90029E3C-B472-4383-BCDC-2D0A487C8D91}"/>
          </ac:inkMkLst>
        </pc:inkChg>
        <pc:inkChg chg="add del">
          <ac:chgData name="Viet Anh Nguyen" userId="b95f61ff061388d5" providerId="LiveId" clId="{FE185215-8376-45B7-9264-443EA7E08CC2}" dt="2022-02-11T07:03:49.256" v="1613"/>
          <ac:inkMkLst>
            <pc:docMk/>
            <pc:sldMk cId="3796096479" sldId="329"/>
            <ac:inkMk id="83" creationId="{E4ADA722-3844-4BA1-A6EE-E29EE696288E}"/>
          </ac:inkMkLst>
        </pc:inkChg>
        <pc:inkChg chg="add del">
          <ac:chgData name="Viet Anh Nguyen" userId="b95f61ff061388d5" providerId="LiveId" clId="{FE185215-8376-45B7-9264-443EA7E08CC2}" dt="2022-02-11T07:03:51.727" v="1615"/>
          <ac:inkMkLst>
            <pc:docMk/>
            <pc:sldMk cId="3796096479" sldId="329"/>
            <ac:inkMk id="84" creationId="{05507168-7C2A-4FDF-B9E0-CEE5EB246FC2}"/>
          </ac:inkMkLst>
        </pc:inkChg>
        <pc:inkChg chg="add del">
          <ac:chgData name="Viet Anh Nguyen" userId="b95f61ff061388d5" providerId="LiveId" clId="{FE185215-8376-45B7-9264-443EA7E08CC2}" dt="2022-02-11T07:03:51.727" v="1615"/>
          <ac:inkMkLst>
            <pc:docMk/>
            <pc:sldMk cId="3796096479" sldId="329"/>
            <ac:inkMk id="85" creationId="{A4B9D631-6B1C-4403-BADB-4C21E724A3CE}"/>
          </ac:inkMkLst>
        </pc:inkChg>
        <pc:inkChg chg="add del">
          <ac:chgData name="Viet Anh Nguyen" userId="b95f61ff061388d5" providerId="LiveId" clId="{FE185215-8376-45B7-9264-443EA7E08CC2}" dt="2022-02-11T07:03:53.898" v="1621"/>
          <ac:inkMkLst>
            <pc:docMk/>
            <pc:sldMk cId="3796096479" sldId="329"/>
            <ac:inkMk id="86" creationId="{0A8A9FBF-70ED-451D-B527-38CC5E118E7E}"/>
          </ac:inkMkLst>
        </pc:inkChg>
        <pc:inkChg chg="add del">
          <ac:chgData name="Viet Anh Nguyen" userId="b95f61ff061388d5" providerId="LiveId" clId="{FE185215-8376-45B7-9264-443EA7E08CC2}" dt="2022-02-11T07:03:53.898" v="1621"/>
          <ac:inkMkLst>
            <pc:docMk/>
            <pc:sldMk cId="3796096479" sldId="329"/>
            <ac:inkMk id="87" creationId="{5A4F9564-358E-4303-A86C-FB7E178C714F}"/>
          </ac:inkMkLst>
        </pc:inkChg>
        <pc:inkChg chg="add del">
          <ac:chgData name="Viet Anh Nguyen" userId="b95f61ff061388d5" providerId="LiveId" clId="{FE185215-8376-45B7-9264-443EA7E08CC2}" dt="2022-02-11T07:03:53.898" v="1621"/>
          <ac:inkMkLst>
            <pc:docMk/>
            <pc:sldMk cId="3796096479" sldId="329"/>
            <ac:inkMk id="88" creationId="{C41267FD-5801-4A94-BF5C-BED5B1168B44}"/>
          </ac:inkMkLst>
        </pc:inkChg>
        <pc:inkChg chg="add del">
          <ac:chgData name="Viet Anh Nguyen" userId="b95f61ff061388d5" providerId="LiveId" clId="{FE185215-8376-45B7-9264-443EA7E08CC2}" dt="2022-02-11T07:03:53.898" v="1621"/>
          <ac:inkMkLst>
            <pc:docMk/>
            <pc:sldMk cId="3796096479" sldId="329"/>
            <ac:inkMk id="89" creationId="{C15253C6-345C-4291-A6CD-D565D5EDD861}"/>
          </ac:inkMkLst>
        </pc:inkChg>
        <pc:inkChg chg="add del">
          <ac:chgData name="Viet Anh Nguyen" userId="b95f61ff061388d5" providerId="LiveId" clId="{FE185215-8376-45B7-9264-443EA7E08CC2}" dt="2022-02-11T07:03:53.898" v="1621"/>
          <ac:inkMkLst>
            <pc:docMk/>
            <pc:sldMk cId="3796096479" sldId="329"/>
            <ac:inkMk id="90" creationId="{3633F5E1-8F86-483A-9D27-9F705582AD73}"/>
          </ac:inkMkLst>
        </pc:inkChg>
        <pc:inkChg chg="add del">
          <ac:chgData name="Viet Anh Nguyen" userId="b95f61ff061388d5" providerId="LiveId" clId="{FE185215-8376-45B7-9264-443EA7E08CC2}" dt="2022-02-11T07:03:53.898" v="1621"/>
          <ac:inkMkLst>
            <pc:docMk/>
            <pc:sldMk cId="3796096479" sldId="329"/>
            <ac:inkMk id="91" creationId="{EE907F89-6EAB-492E-86FF-4ECA47D93049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2" creationId="{9CCF021F-FED5-47A4-BD53-0BBDC4044E10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3" creationId="{A883EA3A-5967-4CCA-8834-39ED4847D6F0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4" creationId="{3611F41A-9AC1-4FD6-AFB8-A0CB04F20C3A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5" creationId="{F823741F-C905-495A-8193-14A8944B3F70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6" creationId="{3392E63E-6171-4DFA-8471-26C9607D33B1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7" creationId="{1FB8F832-29CB-46F8-9ED6-77F9418BE87F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8" creationId="{14B40F29-CC91-42AE-840F-F04CCA80578D}"/>
          </ac:inkMkLst>
        </pc:inkChg>
        <pc:inkChg chg="add del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99" creationId="{23ABA81B-5A4F-4699-ADBF-A53A9C3D313D}"/>
          </ac:inkMkLst>
        </pc:inkChg>
        <pc:inkChg chg="add">
          <ac:chgData name="Viet Anh Nguyen" userId="b95f61ff061388d5" providerId="LiveId" clId="{FE185215-8376-45B7-9264-443EA7E08CC2}" dt="2022-02-11T07:03:56.572" v="1629"/>
          <ac:inkMkLst>
            <pc:docMk/>
            <pc:sldMk cId="3796096479" sldId="329"/>
            <ac:inkMk id="100" creationId="{7625594A-54D6-4D74-B57A-9E574DA581C9}"/>
          </ac:inkMkLst>
        </pc:inkChg>
        <pc:inkChg chg="add del">
          <ac:chgData name="Viet Anh Nguyen" userId="b95f61ff061388d5" providerId="LiveId" clId="{FE185215-8376-45B7-9264-443EA7E08CC2}" dt="2022-02-11T07:04:03.778" v="1632"/>
          <ac:inkMkLst>
            <pc:docMk/>
            <pc:sldMk cId="3796096479" sldId="329"/>
            <ac:inkMk id="101" creationId="{FDFC4C3D-982B-4FA6-AA2F-C17D3ED006B6}"/>
          </ac:inkMkLst>
        </pc:inkChg>
        <pc:inkChg chg="add del">
          <ac:chgData name="Viet Anh Nguyen" userId="b95f61ff061388d5" providerId="LiveId" clId="{FE185215-8376-45B7-9264-443EA7E08CC2}" dt="2022-02-11T07:04:03.778" v="1632"/>
          <ac:inkMkLst>
            <pc:docMk/>
            <pc:sldMk cId="3796096479" sldId="329"/>
            <ac:inkMk id="102" creationId="{B56F56CC-5B53-4227-86CC-F1AF6062969E}"/>
          </ac:inkMkLst>
        </pc:inkChg>
        <pc:inkChg chg="add del">
          <ac:chgData name="Viet Anh Nguyen" userId="b95f61ff061388d5" providerId="LiveId" clId="{FE185215-8376-45B7-9264-443EA7E08CC2}" dt="2022-02-11T07:04:05.311" v="1636"/>
          <ac:inkMkLst>
            <pc:docMk/>
            <pc:sldMk cId="3796096479" sldId="329"/>
            <ac:inkMk id="103" creationId="{05CA431B-605C-448D-848D-A0EEB25175DF}"/>
          </ac:inkMkLst>
        </pc:inkChg>
        <pc:inkChg chg="add del">
          <ac:chgData name="Viet Anh Nguyen" userId="b95f61ff061388d5" providerId="LiveId" clId="{FE185215-8376-45B7-9264-443EA7E08CC2}" dt="2022-02-11T07:04:05.311" v="1636"/>
          <ac:inkMkLst>
            <pc:docMk/>
            <pc:sldMk cId="3796096479" sldId="329"/>
            <ac:inkMk id="104" creationId="{55310F1A-5D80-44D7-95F6-E26984DEB732}"/>
          </ac:inkMkLst>
        </pc:inkChg>
        <pc:inkChg chg="add del">
          <ac:chgData name="Viet Anh Nguyen" userId="b95f61ff061388d5" providerId="LiveId" clId="{FE185215-8376-45B7-9264-443EA7E08CC2}" dt="2022-02-11T07:04:05.311" v="1636"/>
          <ac:inkMkLst>
            <pc:docMk/>
            <pc:sldMk cId="3796096479" sldId="329"/>
            <ac:inkMk id="105" creationId="{6AAE3ED8-6EE8-40F2-8FCA-9E407110CA25}"/>
          </ac:inkMkLst>
        </pc:inkChg>
        <pc:inkChg chg="add del">
          <ac:chgData name="Viet Anh Nguyen" userId="b95f61ff061388d5" providerId="LiveId" clId="{FE185215-8376-45B7-9264-443EA7E08CC2}" dt="2022-02-11T07:04:05.311" v="1636"/>
          <ac:inkMkLst>
            <pc:docMk/>
            <pc:sldMk cId="3796096479" sldId="329"/>
            <ac:inkMk id="106" creationId="{0D2B30AD-369C-4A8C-90E7-9781E33E1C38}"/>
          </ac:inkMkLst>
        </pc:inkChg>
        <pc:inkChg chg="add">
          <ac:chgData name="Viet Anh Nguyen" userId="b95f61ff061388d5" providerId="LiveId" clId="{FE185215-8376-45B7-9264-443EA7E08CC2}" dt="2022-02-11T07:04:05.311" v="1636"/>
          <ac:inkMkLst>
            <pc:docMk/>
            <pc:sldMk cId="3796096479" sldId="329"/>
            <ac:inkMk id="107" creationId="{47F825F0-6480-4215-A365-126401AFAE76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08" creationId="{8B2E3DBF-B7BF-453A-BF02-63CBC4046C71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09" creationId="{D1F864A9-6FB9-4926-A9A0-6ECEB3535713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0" creationId="{F02B4696-063E-4A5D-90D7-A6D5801FCFBD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1" creationId="{D91AA06C-7C2B-4AEA-874E-40FF63D743C1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2" creationId="{9450A57F-01FB-4F3F-9ED0-3588D93DAFA6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3" creationId="{0921BB56-E43C-4ECC-8440-636CCC4AA122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4" creationId="{F02AEE7F-81E0-42C8-8F97-284969D0F6FA}"/>
          </ac:inkMkLst>
        </pc:inkChg>
        <pc:inkChg chg="add del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5" creationId="{10A4C31E-614A-4EC3-B473-55C428F7A9E0}"/>
          </ac:inkMkLst>
        </pc:inkChg>
        <pc:inkChg chg="add">
          <ac:chgData name="Viet Anh Nguyen" userId="b95f61ff061388d5" providerId="LiveId" clId="{FE185215-8376-45B7-9264-443EA7E08CC2}" dt="2022-02-11T07:04:12.287" v="1645"/>
          <ac:inkMkLst>
            <pc:docMk/>
            <pc:sldMk cId="3796096479" sldId="329"/>
            <ac:inkMk id="116" creationId="{854FBF5A-8B91-4C3A-A432-48F47D28E376}"/>
          </ac:inkMkLst>
        </pc:inkChg>
        <pc:inkChg chg="add del">
          <ac:chgData name="Viet Anh Nguyen" userId="b95f61ff061388d5" providerId="LiveId" clId="{FE185215-8376-45B7-9264-443EA7E08CC2}" dt="2022-02-11T07:04:13.725" v="1648"/>
          <ac:inkMkLst>
            <pc:docMk/>
            <pc:sldMk cId="3796096479" sldId="329"/>
            <ac:inkMk id="117" creationId="{19BC445D-0082-4BF3-BDB4-D6D5B7B45F4F}"/>
          </ac:inkMkLst>
        </pc:inkChg>
        <pc:inkChg chg="add del">
          <ac:chgData name="Viet Anh Nguyen" userId="b95f61ff061388d5" providerId="LiveId" clId="{FE185215-8376-45B7-9264-443EA7E08CC2}" dt="2022-02-11T07:04:13.725" v="1648"/>
          <ac:inkMkLst>
            <pc:docMk/>
            <pc:sldMk cId="3796096479" sldId="329"/>
            <ac:inkMk id="118" creationId="{FA5E9F2E-BAF8-4907-8AE5-ECC4BFC4027B}"/>
          </ac:inkMkLst>
        </pc:inkChg>
        <pc:inkChg chg="add del">
          <ac:chgData name="Viet Anh Nguyen" userId="b95f61ff061388d5" providerId="LiveId" clId="{FE185215-8376-45B7-9264-443EA7E08CC2}" dt="2022-02-11T07:04:15.021" v="1651"/>
          <ac:inkMkLst>
            <pc:docMk/>
            <pc:sldMk cId="3796096479" sldId="329"/>
            <ac:inkMk id="119" creationId="{201057C9-B2C6-4FE0-879D-7CF78BCDE1E6}"/>
          </ac:inkMkLst>
        </pc:inkChg>
        <pc:inkChg chg="add del">
          <ac:chgData name="Viet Anh Nguyen" userId="b95f61ff061388d5" providerId="LiveId" clId="{FE185215-8376-45B7-9264-443EA7E08CC2}" dt="2022-02-11T07:04:15.021" v="1651"/>
          <ac:inkMkLst>
            <pc:docMk/>
            <pc:sldMk cId="3796096479" sldId="329"/>
            <ac:inkMk id="120" creationId="{8E19ADAC-E36A-49E2-A1D1-E736B5B8D819}"/>
          </ac:inkMkLst>
        </pc:inkChg>
        <pc:inkChg chg="add del">
          <ac:chgData name="Viet Anh Nguyen" userId="b95f61ff061388d5" providerId="LiveId" clId="{FE185215-8376-45B7-9264-443EA7E08CC2}" dt="2022-02-11T07:04:15.021" v="1651"/>
          <ac:inkMkLst>
            <pc:docMk/>
            <pc:sldMk cId="3796096479" sldId="329"/>
            <ac:inkMk id="121" creationId="{713C7872-462B-4966-9704-129D66FDDB69}"/>
          </ac:inkMkLst>
        </pc:inkChg>
        <pc:inkChg chg="add">
          <ac:chgData name="Viet Anh Nguyen" userId="b95f61ff061388d5" providerId="LiveId" clId="{FE185215-8376-45B7-9264-443EA7E08CC2}" dt="2022-02-11T07:04:15.021" v="1651"/>
          <ac:inkMkLst>
            <pc:docMk/>
            <pc:sldMk cId="3796096479" sldId="329"/>
            <ac:inkMk id="122" creationId="{C8BD78C9-1D83-43F7-BCA8-790B179B851C}"/>
          </ac:inkMkLst>
        </pc:inkChg>
        <pc:inkChg chg="add del">
          <ac:chgData name="Viet Anh Nguyen" userId="b95f61ff061388d5" providerId="LiveId" clId="{FE185215-8376-45B7-9264-443EA7E08CC2}" dt="2022-02-11T07:04:29.608" v="1655"/>
          <ac:inkMkLst>
            <pc:docMk/>
            <pc:sldMk cId="3796096479" sldId="329"/>
            <ac:inkMk id="123" creationId="{461E78E5-65C5-4B21-A57B-74FB04734589}"/>
          </ac:inkMkLst>
        </pc:inkChg>
        <pc:inkChg chg="add del">
          <ac:chgData name="Viet Anh Nguyen" userId="b95f61ff061388d5" providerId="LiveId" clId="{FE185215-8376-45B7-9264-443EA7E08CC2}" dt="2022-02-11T07:04:29.608" v="1655"/>
          <ac:inkMkLst>
            <pc:docMk/>
            <pc:sldMk cId="3796096479" sldId="329"/>
            <ac:inkMk id="124" creationId="{CA2DF376-783F-4171-A833-377ED568E3F2}"/>
          </ac:inkMkLst>
        </pc:inkChg>
        <pc:inkChg chg="add del">
          <ac:chgData name="Viet Anh Nguyen" userId="b95f61ff061388d5" providerId="LiveId" clId="{FE185215-8376-45B7-9264-443EA7E08CC2}" dt="2022-02-11T07:04:31.735" v="1659"/>
          <ac:inkMkLst>
            <pc:docMk/>
            <pc:sldMk cId="3796096479" sldId="329"/>
            <ac:inkMk id="125" creationId="{25F4842A-B204-4F7F-A0E6-F89606CDCBFB}"/>
          </ac:inkMkLst>
        </pc:inkChg>
        <pc:inkChg chg="add del">
          <ac:chgData name="Viet Anh Nguyen" userId="b95f61ff061388d5" providerId="LiveId" clId="{FE185215-8376-45B7-9264-443EA7E08CC2}" dt="2022-02-11T07:04:31.735" v="1659"/>
          <ac:inkMkLst>
            <pc:docMk/>
            <pc:sldMk cId="3796096479" sldId="329"/>
            <ac:inkMk id="126" creationId="{D8CC810D-2D3B-4181-B1DB-AB65C5F2FA5E}"/>
          </ac:inkMkLst>
        </pc:inkChg>
        <pc:inkChg chg="add del">
          <ac:chgData name="Viet Anh Nguyen" userId="b95f61ff061388d5" providerId="LiveId" clId="{FE185215-8376-45B7-9264-443EA7E08CC2}" dt="2022-02-11T07:04:31.735" v="1659"/>
          <ac:inkMkLst>
            <pc:docMk/>
            <pc:sldMk cId="3796096479" sldId="329"/>
            <ac:inkMk id="127" creationId="{AD17AFE4-9822-48AF-B3DB-285B4FE12BA9}"/>
          </ac:inkMkLst>
        </pc:inkChg>
        <pc:inkChg chg="add del">
          <ac:chgData name="Viet Anh Nguyen" userId="b95f61ff061388d5" providerId="LiveId" clId="{FE185215-8376-45B7-9264-443EA7E08CC2}" dt="2022-02-11T07:04:31.735" v="1659"/>
          <ac:inkMkLst>
            <pc:docMk/>
            <pc:sldMk cId="3796096479" sldId="329"/>
            <ac:inkMk id="128" creationId="{51E56619-8A1C-4750-8EA6-294BDAE03828}"/>
          </ac:inkMkLst>
        </pc:inkChg>
        <pc:inkChg chg="add del">
          <ac:chgData name="Viet Anh Nguyen" userId="b95f61ff061388d5" providerId="LiveId" clId="{FE185215-8376-45B7-9264-443EA7E08CC2}" dt="2022-02-11T07:04:31.735" v="1659"/>
          <ac:inkMkLst>
            <pc:docMk/>
            <pc:sldMk cId="3796096479" sldId="329"/>
            <ac:inkMk id="129" creationId="{0D95483A-97CA-4449-A2A7-A3769D239B1A}"/>
          </ac:inkMkLst>
        </pc:inkChg>
        <pc:inkChg chg="add">
          <ac:chgData name="Viet Anh Nguyen" userId="b95f61ff061388d5" providerId="LiveId" clId="{FE185215-8376-45B7-9264-443EA7E08CC2}" dt="2022-02-11T07:04:31.735" v="1659"/>
          <ac:inkMkLst>
            <pc:docMk/>
            <pc:sldMk cId="3796096479" sldId="329"/>
            <ac:inkMk id="130" creationId="{478B5EF2-A11A-4C02-9859-4F2ECF639613}"/>
          </ac:inkMkLst>
        </pc:inkChg>
      </pc:sldChg>
      <pc:sldChg chg="addSp delSp new mod">
        <pc:chgData name="Viet Anh Nguyen" userId="b95f61ff061388d5" providerId="LiveId" clId="{FE185215-8376-45B7-9264-443EA7E08CC2}" dt="2022-02-11T07:05:17.806" v="1714"/>
        <pc:sldMkLst>
          <pc:docMk/>
          <pc:sldMk cId="2177388969" sldId="330"/>
        </pc:sldMkLst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2" creationId="{E5AFDAE9-F994-4CE4-AE5C-3A90B11FC661}"/>
          </ac:inkMkLst>
        </pc:inkChg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3" creationId="{0C3B58D2-4A66-45B8-A463-D20C30BEE974}"/>
          </ac:inkMkLst>
        </pc:inkChg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4" creationId="{5BE7C074-9315-484B-AB3C-4191511F88B0}"/>
          </ac:inkMkLst>
        </pc:inkChg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5" creationId="{A0203AF2-C12F-4BD7-A8B1-73186E108DB9}"/>
          </ac:inkMkLst>
        </pc:inkChg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6" creationId="{5883FB60-3424-4F69-AE34-186372CA7DF7}"/>
          </ac:inkMkLst>
        </pc:inkChg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7" creationId="{4B9DBCCC-4C1A-4C36-9464-731658C0217E}"/>
          </ac:inkMkLst>
        </pc:inkChg>
        <pc:inkChg chg="add del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8" creationId="{DA0AE22C-2A03-49BF-984F-FC4AF06BCAFF}"/>
          </ac:inkMkLst>
        </pc:inkChg>
        <pc:inkChg chg="add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9" creationId="{B2DC3726-3D9F-4F9E-AC85-AAC60237D275}"/>
          </ac:inkMkLst>
        </pc:inkChg>
        <pc:inkChg chg="add">
          <ac:chgData name="Viet Anh Nguyen" userId="b95f61ff061388d5" providerId="LiveId" clId="{FE185215-8376-45B7-9264-443EA7E08CC2}" dt="2022-02-11T07:04:44.343" v="1668"/>
          <ac:inkMkLst>
            <pc:docMk/>
            <pc:sldMk cId="2177388969" sldId="330"/>
            <ac:inkMk id="10" creationId="{E7BA169A-ED52-46CA-B215-D1CFB8906B9A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1" creationId="{63B5E720-B5E5-40A6-BC7C-D040DB2BC86A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2" creationId="{372EE8D5-42BE-4E3D-A491-F4940F3E8988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3" creationId="{AB86E643-AEDC-4E5E-8CC9-3C36025E25F9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4" creationId="{FAD5ABC7-AEC1-4501-9D67-0D40B1997046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5" creationId="{44CFC283-973D-4BFC-B07C-D381045B6083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6" creationId="{181399A1-C56B-4118-AADB-AB54EB317589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7" creationId="{2E9CD17F-3F01-442B-97FF-4A930ABCBA7B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8" creationId="{E626E823-F3B4-4DCD-BB7D-01D064C05E28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19" creationId="{450AC9C8-D820-4C05-B876-26AC64163A56}"/>
          </ac:inkMkLst>
        </pc:inkChg>
        <pc:inkChg chg="add del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20" creationId="{52F73AB0-1C51-4DF8-9985-1B3C5C33B7E7}"/>
          </ac:inkMkLst>
        </pc:inkChg>
        <pc:inkChg chg="add del">
          <ac:chgData name="Viet Anh Nguyen" userId="b95f61ff061388d5" providerId="LiveId" clId="{FE185215-8376-45B7-9264-443EA7E08CC2}" dt="2022-02-11T07:04:52.384" v="1682"/>
          <ac:inkMkLst>
            <pc:docMk/>
            <pc:sldMk cId="2177388969" sldId="330"/>
            <ac:inkMk id="21" creationId="{2FCD7479-01D8-40A6-A12A-14E44772CEEE}"/>
          </ac:inkMkLst>
        </pc:inkChg>
        <pc:inkChg chg="add">
          <ac:chgData name="Viet Anh Nguyen" userId="b95f61ff061388d5" providerId="LiveId" clId="{FE185215-8376-45B7-9264-443EA7E08CC2}" dt="2022-02-11T07:04:51.200" v="1679"/>
          <ac:inkMkLst>
            <pc:docMk/>
            <pc:sldMk cId="2177388969" sldId="330"/>
            <ac:inkMk id="22" creationId="{B7E13385-863F-43B9-A10A-29760496E1E2}"/>
          </ac:inkMkLst>
        </pc:inkChg>
        <pc:inkChg chg="add del">
          <ac:chgData name="Viet Anh Nguyen" userId="b95f61ff061388d5" providerId="LiveId" clId="{FE185215-8376-45B7-9264-443EA7E08CC2}" dt="2022-02-11T07:04:52.384" v="1682"/>
          <ac:inkMkLst>
            <pc:docMk/>
            <pc:sldMk cId="2177388969" sldId="330"/>
            <ac:inkMk id="23" creationId="{F2D8CE07-0161-4CF0-B1B9-23D2EC529F77}"/>
          </ac:inkMkLst>
        </pc:inkChg>
        <pc:inkChg chg="add del">
          <ac:chgData name="Viet Anh Nguyen" userId="b95f61ff061388d5" providerId="LiveId" clId="{FE185215-8376-45B7-9264-443EA7E08CC2}" dt="2022-02-11T07:04:52.384" v="1682"/>
          <ac:inkMkLst>
            <pc:docMk/>
            <pc:sldMk cId="2177388969" sldId="330"/>
            <ac:inkMk id="24" creationId="{1EFD2AB5-EF81-481D-8A61-A3BACF9F1F4A}"/>
          </ac:inkMkLst>
        </pc:inkChg>
        <pc:inkChg chg="add">
          <ac:chgData name="Viet Anh Nguyen" userId="b95f61ff061388d5" providerId="LiveId" clId="{FE185215-8376-45B7-9264-443EA7E08CC2}" dt="2022-02-11T07:04:52.384" v="1682"/>
          <ac:inkMkLst>
            <pc:docMk/>
            <pc:sldMk cId="2177388969" sldId="330"/>
            <ac:inkMk id="25" creationId="{E826D7F0-22E9-4CFF-A40D-A56297AA824A}"/>
          </ac:inkMkLst>
        </pc:inkChg>
        <pc:inkChg chg="add del">
          <ac:chgData name="Viet Anh Nguyen" userId="b95f61ff061388d5" providerId="LiveId" clId="{FE185215-8376-45B7-9264-443EA7E08CC2}" dt="2022-02-11T07:04:54.533" v="1685"/>
          <ac:inkMkLst>
            <pc:docMk/>
            <pc:sldMk cId="2177388969" sldId="330"/>
            <ac:inkMk id="26" creationId="{683856C3-6B80-464A-99FB-03EE958774EC}"/>
          </ac:inkMkLst>
        </pc:inkChg>
        <pc:inkChg chg="add del">
          <ac:chgData name="Viet Anh Nguyen" userId="b95f61ff061388d5" providerId="LiveId" clId="{FE185215-8376-45B7-9264-443EA7E08CC2}" dt="2022-02-11T07:04:54.533" v="1685"/>
          <ac:inkMkLst>
            <pc:docMk/>
            <pc:sldMk cId="2177388969" sldId="330"/>
            <ac:inkMk id="27" creationId="{D87F3173-6D93-4A23-A09D-9E0F1C4012F4}"/>
          </ac:inkMkLst>
        </pc:inkChg>
        <pc:inkChg chg="add">
          <ac:chgData name="Viet Anh Nguyen" userId="b95f61ff061388d5" providerId="LiveId" clId="{FE185215-8376-45B7-9264-443EA7E08CC2}" dt="2022-02-11T07:04:54.533" v="1685"/>
          <ac:inkMkLst>
            <pc:docMk/>
            <pc:sldMk cId="2177388969" sldId="330"/>
            <ac:inkMk id="28" creationId="{B4020C82-73AA-43EA-9E95-7176F915CE21}"/>
          </ac:inkMkLst>
        </pc:inkChg>
        <pc:inkChg chg="add del">
          <ac:chgData name="Viet Anh Nguyen" userId="b95f61ff061388d5" providerId="LiveId" clId="{FE185215-8376-45B7-9264-443EA7E08CC2}" dt="2022-02-11T07:04:58.506" v="1692"/>
          <ac:inkMkLst>
            <pc:docMk/>
            <pc:sldMk cId="2177388969" sldId="330"/>
            <ac:inkMk id="29" creationId="{2AEC998C-F957-47D3-9FA1-F5D0A8851A17}"/>
          </ac:inkMkLst>
        </pc:inkChg>
        <pc:inkChg chg="add del">
          <ac:chgData name="Viet Anh Nguyen" userId="b95f61ff061388d5" providerId="LiveId" clId="{FE185215-8376-45B7-9264-443EA7E08CC2}" dt="2022-02-11T07:04:58.506" v="1692"/>
          <ac:inkMkLst>
            <pc:docMk/>
            <pc:sldMk cId="2177388969" sldId="330"/>
            <ac:inkMk id="30" creationId="{F1353576-3F9E-42ED-AC0F-666730E33679}"/>
          </ac:inkMkLst>
        </pc:inkChg>
        <pc:inkChg chg="add del">
          <ac:chgData name="Viet Anh Nguyen" userId="b95f61ff061388d5" providerId="LiveId" clId="{FE185215-8376-45B7-9264-443EA7E08CC2}" dt="2022-02-11T07:04:58.506" v="1692"/>
          <ac:inkMkLst>
            <pc:docMk/>
            <pc:sldMk cId="2177388969" sldId="330"/>
            <ac:inkMk id="31" creationId="{CAE35EAE-F78F-4B2A-85F0-C24C3E213352}"/>
          </ac:inkMkLst>
        </pc:inkChg>
        <pc:inkChg chg="add del">
          <ac:chgData name="Viet Anh Nguyen" userId="b95f61ff061388d5" providerId="LiveId" clId="{FE185215-8376-45B7-9264-443EA7E08CC2}" dt="2022-02-11T07:04:58.506" v="1692"/>
          <ac:inkMkLst>
            <pc:docMk/>
            <pc:sldMk cId="2177388969" sldId="330"/>
            <ac:inkMk id="32" creationId="{52BD526C-11F9-45F8-976F-DD04E9B29073}"/>
          </ac:inkMkLst>
        </pc:inkChg>
        <pc:inkChg chg="add del">
          <ac:chgData name="Viet Anh Nguyen" userId="b95f61ff061388d5" providerId="LiveId" clId="{FE185215-8376-45B7-9264-443EA7E08CC2}" dt="2022-02-11T07:04:58.506" v="1692"/>
          <ac:inkMkLst>
            <pc:docMk/>
            <pc:sldMk cId="2177388969" sldId="330"/>
            <ac:inkMk id="33" creationId="{4A0977DE-1B7B-4D3F-9CA6-8CABAEAEB5E9}"/>
          </ac:inkMkLst>
        </pc:inkChg>
        <pc:inkChg chg="add">
          <ac:chgData name="Viet Anh Nguyen" userId="b95f61ff061388d5" providerId="LiveId" clId="{FE185215-8376-45B7-9264-443EA7E08CC2}" dt="2022-02-11T07:04:57.810" v="1691" actId="9405"/>
          <ac:inkMkLst>
            <pc:docMk/>
            <pc:sldMk cId="2177388969" sldId="330"/>
            <ac:inkMk id="34" creationId="{A85F55C8-7A4E-4CD2-8D3E-B4284ECA7A36}"/>
          </ac:inkMkLst>
        </pc:inkChg>
        <pc:inkChg chg="add">
          <ac:chgData name="Viet Anh Nguyen" userId="b95f61ff061388d5" providerId="LiveId" clId="{FE185215-8376-45B7-9264-443EA7E08CC2}" dt="2022-02-11T07:04:58.506" v="1692"/>
          <ac:inkMkLst>
            <pc:docMk/>
            <pc:sldMk cId="2177388969" sldId="330"/>
            <ac:inkMk id="35" creationId="{2DD656DA-0B2B-4D27-9BF4-3DCE6D0A741F}"/>
          </ac:inkMkLst>
        </pc:inkChg>
        <pc:inkChg chg="add">
          <ac:chgData name="Viet Anh Nguyen" userId="b95f61ff061388d5" providerId="LiveId" clId="{FE185215-8376-45B7-9264-443EA7E08CC2}" dt="2022-02-11T07:04:59.432" v="1693" actId="9405"/>
          <ac:inkMkLst>
            <pc:docMk/>
            <pc:sldMk cId="2177388969" sldId="330"/>
            <ac:inkMk id="36" creationId="{A41C6B61-1855-4C84-871C-A30AD6ADDA6B}"/>
          </ac:inkMkLst>
        </pc:inkChg>
        <pc:inkChg chg="add">
          <ac:chgData name="Viet Anh Nguyen" userId="b95f61ff061388d5" providerId="LiveId" clId="{FE185215-8376-45B7-9264-443EA7E08CC2}" dt="2022-02-11T07:04:59.742" v="1694" actId="9405"/>
          <ac:inkMkLst>
            <pc:docMk/>
            <pc:sldMk cId="2177388969" sldId="330"/>
            <ac:inkMk id="37" creationId="{FE3B93E3-4B1E-4C62-B951-4605228FC346}"/>
          </ac:inkMkLst>
        </pc:inkChg>
        <pc:inkChg chg="add del">
          <ac:chgData name="Viet Anh Nguyen" userId="b95f61ff061388d5" providerId="LiveId" clId="{FE185215-8376-45B7-9264-443EA7E08CC2}" dt="2022-02-11T07:05:04.771" v="1697"/>
          <ac:inkMkLst>
            <pc:docMk/>
            <pc:sldMk cId="2177388969" sldId="330"/>
            <ac:inkMk id="38" creationId="{50FC7F11-A077-47B5-A581-F70CD2A12CE3}"/>
          </ac:inkMkLst>
        </pc:inkChg>
        <pc:inkChg chg="add del">
          <ac:chgData name="Viet Anh Nguyen" userId="b95f61ff061388d5" providerId="LiveId" clId="{FE185215-8376-45B7-9264-443EA7E08CC2}" dt="2022-02-11T07:05:04.771" v="1697"/>
          <ac:inkMkLst>
            <pc:docMk/>
            <pc:sldMk cId="2177388969" sldId="330"/>
            <ac:inkMk id="39" creationId="{0ED6C0C6-A082-476E-A65C-C7E71B0003F5}"/>
          </ac:inkMkLst>
        </pc:inkChg>
        <pc:inkChg chg="add">
          <ac:chgData name="Viet Anh Nguyen" userId="b95f61ff061388d5" providerId="LiveId" clId="{FE185215-8376-45B7-9264-443EA7E08CC2}" dt="2022-02-11T07:05:04.771" v="1697"/>
          <ac:inkMkLst>
            <pc:docMk/>
            <pc:sldMk cId="2177388969" sldId="330"/>
            <ac:inkMk id="40" creationId="{F1B1F29F-7D84-44CF-B8F1-01CF153FD471}"/>
          </ac:inkMkLst>
        </pc:inkChg>
        <pc:inkChg chg="add">
          <ac:chgData name="Viet Anh Nguyen" userId="b95f61ff061388d5" providerId="LiveId" clId="{FE185215-8376-45B7-9264-443EA7E08CC2}" dt="2022-02-11T07:05:07.030" v="1698" actId="9405"/>
          <ac:inkMkLst>
            <pc:docMk/>
            <pc:sldMk cId="2177388969" sldId="330"/>
            <ac:inkMk id="41" creationId="{63216714-1E47-473E-9F7E-978B02030FEF}"/>
          </ac:inkMkLst>
        </pc:inkChg>
        <pc:inkChg chg="add del">
          <ac:chgData name="Viet Anh Nguyen" userId="b95f61ff061388d5" providerId="LiveId" clId="{FE185215-8376-45B7-9264-443EA7E08CC2}" dt="2022-02-11T07:05:10.152" v="1701"/>
          <ac:inkMkLst>
            <pc:docMk/>
            <pc:sldMk cId="2177388969" sldId="330"/>
            <ac:inkMk id="42" creationId="{F9BB7D84-EC84-44F7-9D09-37FF0C5523C7}"/>
          </ac:inkMkLst>
        </pc:inkChg>
        <pc:inkChg chg="add del">
          <ac:chgData name="Viet Anh Nguyen" userId="b95f61ff061388d5" providerId="LiveId" clId="{FE185215-8376-45B7-9264-443EA7E08CC2}" dt="2022-02-11T07:05:10.152" v="1701"/>
          <ac:inkMkLst>
            <pc:docMk/>
            <pc:sldMk cId="2177388969" sldId="330"/>
            <ac:inkMk id="43" creationId="{F44D756D-514F-442D-A8A8-32AF526DB0C1}"/>
          </ac:inkMkLst>
        </pc:inkChg>
        <pc:inkChg chg="add del">
          <ac:chgData name="Viet Anh Nguyen" userId="b95f61ff061388d5" providerId="LiveId" clId="{FE185215-8376-45B7-9264-443EA7E08CC2}" dt="2022-02-11T07:05:13.298" v="1706"/>
          <ac:inkMkLst>
            <pc:docMk/>
            <pc:sldMk cId="2177388969" sldId="330"/>
            <ac:inkMk id="44" creationId="{4973D7F1-18EB-4690-A232-128F15EBDB4E}"/>
          </ac:inkMkLst>
        </pc:inkChg>
        <pc:inkChg chg="add del">
          <ac:chgData name="Viet Anh Nguyen" userId="b95f61ff061388d5" providerId="LiveId" clId="{FE185215-8376-45B7-9264-443EA7E08CC2}" dt="2022-02-11T07:05:13.298" v="1706"/>
          <ac:inkMkLst>
            <pc:docMk/>
            <pc:sldMk cId="2177388969" sldId="330"/>
            <ac:inkMk id="45" creationId="{A856D2BF-99F6-4BAA-BEDB-7EF96EAD7454}"/>
          </ac:inkMkLst>
        </pc:inkChg>
        <pc:inkChg chg="add del">
          <ac:chgData name="Viet Anh Nguyen" userId="b95f61ff061388d5" providerId="LiveId" clId="{FE185215-8376-45B7-9264-443EA7E08CC2}" dt="2022-02-11T07:05:13.298" v="1706"/>
          <ac:inkMkLst>
            <pc:docMk/>
            <pc:sldMk cId="2177388969" sldId="330"/>
            <ac:inkMk id="46" creationId="{A4EF0332-5824-425A-9C6D-2B0298F82C35}"/>
          </ac:inkMkLst>
        </pc:inkChg>
        <pc:inkChg chg="add del">
          <ac:chgData name="Viet Anh Nguyen" userId="b95f61ff061388d5" providerId="LiveId" clId="{FE185215-8376-45B7-9264-443EA7E08CC2}" dt="2022-02-11T07:05:13.298" v="1706"/>
          <ac:inkMkLst>
            <pc:docMk/>
            <pc:sldMk cId="2177388969" sldId="330"/>
            <ac:inkMk id="47" creationId="{C96274A1-1548-4BED-90A2-FCE4FA9E9BA4}"/>
          </ac:inkMkLst>
        </pc:inkChg>
        <pc:inkChg chg="add del">
          <ac:chgData name="Viet Anh Nguyen" userId="b95f61ff061388d5" providerId="LiveId" clId="{FE185215-8376-45B7-9264-443EA7E08CC2}" dt="2022-02-11T07:05:13.298" v="1706"/>
          <ac:inkMkLst>
            <pc:docMk/>
            <pc:sldMk cId="2177388969" sldId="330"/>
            <ac:inkMk id="48" creationId="{E83E410C-EF35-49FB-A7D1-439AAEBA1BF3}"/>
          </ac:inkMkLst>
        </pc:inkChg>
        <pc:inkChg chg="add">
          <ac:chgData name="Viet Anh Nguyen" userId="b95f61ff061388d5" providerId="LiveId" clId="{FE185215-8376-45B7-9264-443EA7E08CC2}" dt="2022-02-11T07:05:13.298" v="1706"/>
          <ac:inkMkLst>
            <pc:docMk/>
            <pc:sldMk cId="2177388969" sldId="330"/>
            <ac:inkMk id="49" creationId="{F6F70E5C-AE90-4C5E-BB12-2CA575D31706}"/>
          </ac:inkMkLst>
        </pc:inkChg>
        <pc:inkChg chg="add del">
          <ac:chgData name="Viet Anh Nguyen" userId="b95f61ff061388d5" providerId="LiveId" clId="{FE185215-8376-45B7-9264-443EA7E08CC2}" dt="2022-02-11T07:05:16.110" v="1710"/>
          <ac:inkMkLst>
            <pc:docMk/>
            <pc:sldMk cId="2177388969" sldId="330"/>
            <ac:inkMk id="50" creationId="{043BE79B-8F46-402F-9A74-1140CE41E3D4}"/>
          </ac:inkMkLst>
        </pc:inkChg>
        <pc:inkChg chg="add del">
          <ac:chgData name="Viet Anh Nguyen" userId="b95f61ff061388d5" providerId="LiveId" clId="{FE185215-8376-45B7-9264-443EA7E08CC2}" dt="2022-02-11T07:05:16.110" v="1710"/>
          <ac:inkMkLst>
            <pc:docMk/>
            <pc:sldMk cId="2177388969" sldId="330"/>
            <ac:inkMk id="51" creationId="{7FE34D4A-462C-496D-9D8C-E29866C07CE9}"/>
          </ac:inkMkLst>
        </pc:inkChg>
        <pc:inkChg chg="add del">
          <ac:chgData name="Viet Anh Nguyen" userId="b95f61ff061388d5" providerId="LiveId" clId="{FE185215-8376-45B7-9264-443EA7E08CC2}" dt="2022-02-11T07:05:16.110" v="1710"/>
          <ac:inkMkLst>
            <pc:docMk/>
            <pc:sldMk cId="2177388969" sldId="330"/>
            <ac:inkMk id="52" creationId="{7639BBB7-156F-4869-8BB6-29D8407BBFF4}"/>
          </ac:inkMkLst>
        </pc:inkChg>
        <pc:inkChg chg="add del">
          <ac:chgData name="Viet Anh Nguyen" userId="b95f61ff061388d5" providerId="LiveId" clId="{FE185215-8376-45B7-9264-443EA7E08CC2}" dt="2022-02-11T07:05:17.806" v="1714"/>
          <ac:inkMkLst>
            <pc:docMk/>
            <pc:sldMk cId="2177388969" sldId="330"/>
            <ac:inkMk id="53" creationId="{50F9F72A-FE37-4823-BEC9-DDF18B0FD0C5}"/>
          </ac:inkMkLst>
        </pc:inkChg>
        <pc:inkChg chg="add del">
          <ac:chgData name="Viet Anh Nguyen" userId="b95f61ff061388d5" providerId="LiveId" clId="{FE185215-8376-45B7-9264-443EA7E08CC2}" dt="2022-02-11T07:05:17.806" v="1714"/>
          <ac:inkMkLst>
            <pc:docMk/>
            <pc:sldMk cId="2177388969" sldId="330"/>
            <ac:inkMk id="54" creationId="{4456407A-25BC-4328-BA97-5F0313E938E3}"/>
          </ac:inkMkLst>
        </pc:inkChg>
        <pc:inkChg chg="add del">
          <ac:chgData name="Viet Anh Nguyen" userId="b95f61ff061388d5" providerId="LiveId" clId="{FE185215-8376-45B7-9264-443EA7E08CC2}" dt="2022-02-11T07:05:17.806" v="1714"/>
          <ac:inkMkLst>
            <pc:docMk/>
            <pc:sldMk cId="2177388969" sldId="330"/>
            <ac:inkMk id="55" creationId="{71FB6BAC-C307-442D-945B-5DBC6677612A}"/>
          </ac:inkMkLst>
        </pc:inkChg>
        <pc:inkChg chg="add del">
          <ac:chgData name="Viet Anh Nguyen" userId="b95f61ff061388d5" providerId="LiveId" clId="{FE185215-8376-45B7-9264-443EA7E08CC2}" dt="2022-02-11T07:05:17.806" v="1714"/>
          <ac:inkMkLst>
            <pc:docMk/>
            <pc:sldMk cId="2177388969" sldId="330"/>
            <ac:inkMk id="56" creationId="{4FBA7AC0-7EF1-40ED-B3FC-FAC3DF107477}"/>
          </ac:inkMkLst>
        </pc:inkChg>
        <pc:inkChg chg="add">
          <ac:chgData name="Viet Anh Nguyen" userId="b95f61ff061388d5" providerId="LiveId" clId="{FE185215-8376-45B7-9264-443EA7E08CC2}" dt="2022-02-11T07:05:17.806" v="1714"/>
          <ac:inkMkLst>
            <pc:docMk/>
            <pc:sldMk cId="2177388969" sldId="330"/>
            <ac:inkMk id="57" creationId="{129215D0-8A0B-4622-88F9-079165AC97E7}"/>
          </ac:inkMkLst>
        </pc:inkChg>
        <pc:inkChg chg="add">
          <ac:chgData name="Viet Anh Nguyen" userId="b95f61ff061388d5" providerId="LiveId" clId="{FE185215-8376-45B7-9264-443EA7E08CC2}" dt="2022-02-11T07:05:17.806" v="1714"/>
          <ac:inkMkLst>
            <pc:docMk/>
            <pc:sldMk cId="2177388969" sldId="330"/>
            <ac:inkMk id="58" creationId="{44B9212A-CE30-4046-89D2-D14DC2EE8810}"/>
          </ac:inkMkLst>
        </pc:inkChg>
      </pc:sldChg>
      <pc:sldChg chg="addSp delSp modSp new mod">
        <pc:chgData name="Viet Anh Nguyen" userId="b95f61ff061388d5" providerId="LiveId" clId="{FE185215-8376-45B7-9264-443EA7E08CC2}" dt="2022-02-11T07:06:35.851" v="1824"/>
        <pc:sldMkLst>
          <pc:docMk/>
          <pc:sldMk cId="905220841" sldId="331"/>
        </pc:sldMkLst>
        <pc:inkChg chg="add del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2" creationId="{7E0C649B-BBB9-4947-A770-978E485E9D97}"/>
          </ac:inkMkLst>
        </pc:inkChg>
        <pc:inkChg chg="add del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3" creationId="{04539B11-63B0-4F54-86DA-12CF3F31DB69}"/>
          </ac:inkMkLst>
        </pc:inkChg>
        <pc:inkChg chg="add del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4" creationId="{86B7C53F-0FD8-4806-A12B-6506A16D5424}"/>
          </ac:inkMkLst>
        </pc:inkChg>
        <pc:inkChg chg="add del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5" creationId="{C45DAAB7-CA67-4445-9C47-A57A40F0C484}"/>
          </ac:inkMkLst>
        </pc:inkChg>
        <pc:inkChg chg="add del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6" creationId="{1F5528E8-2A8A-40A5-ABD0-ED4C6CB3BED2}"/>
          </ac:inkMkLst>
        </pc:inkChg>
        <pc:inkChg chg="add del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7" creationId="{22CD6DD8-C422-4C77-9EC6-FEB76536BCC8}"/>
          </ac:inkMkLst>
        </pc:inkChg>
        <pc:inkChg chg="add">
          <ac:chgData name="Viet Anh Nguyen" userId="b95f61ff061388d5" providerId="LiveId" clId="{FE185215-8376-45B7-9264-443EA7E08CC2}" dt="2022-02-11T07:05:33.931" v="1722"/>
          <ac:inkMkLst>
            <pc:docMk/>
            <pc:sldMk cId="905220841" sldId="331"/>
            <ac:inkMk id="8" creationId="{69790D3D-4A53-45DE-A80F-E0D54959B327}"/>
          </ac:inkMkLst>
        </pc:inkChg>
        <pc:inkChg chg="add del">
          <ac:chgData name="Viet Anh Nguyen" userId="b95f61ff061388d5" providerId="LiveId" clId="{FE185215-8376-45B7-9264-443EA7E08CC2}" dt="2022-02-11T07:05:35.709" v="1727"/>
          <ac:inkMkLst>
            <pc:docMk/>
            <pc:sldMk cId="905220841" sldId="331"/>
            <ac:inkMk id="9" creationId="{676F7BDC-41A1-412F-8FC9-EEBA56A667DA}"/>
          </ac:inkMkLst>
        </pc:inkChg>
        <pc:inkChg chg="add del">
          <ac:chgData name="Viet Anh Nguyen" userId="b95f61ff061388d5" providerId="LiveId" clId="{FE185215-8376-45B7-9264-443EA7E08CC2}" dt="2022-02-11T07:05:35.709" v="1727"/>
          <ac:inkMkLst>
            <pc:docMk/>
            <pc:sldMk cId="905220841" sldId="331"/>
            <ac:inkMk id="10" creationId="{2EA66BE6-0C22-4BD4-9C3C-6038F871DF8E}"/>
          </ac:inkMkLst>
        </pc:inkChg>
        <pc:inkChg chg="add del">
          <ac:chgData name="Viet Anh Nguyen" userId="b95f61ff061388d5" providerId="LiveId" clId="{FE185215-8376-45B7-9264-443EA7E08CC2}" dt="2022-02-11T07:05:35.709" v="1727"/>
          <ac:inkMkLst>
            <pc:docMk/>
            <pc:sldMk cId="905220841" sldId="331"/>
            <ac:inkMk id="11" creationId="{10C5037A-F841-4770-8975-82A60F5A584F}"/>
          </ac:inkMkLst>
        </pc:inkChg>
        <pc:inkChg chg="add del">
          <ac:chgData name="Viet Anh Nguyen" userId="b95f61ff061388d5" providerId="LiveId" clId="{FE185215-8376-45B7-9264-443EA7E08CC2}" dt="2022-02-11T07:05:35.709" v="1727"/>
          <ac:inkMkLst>
            <pc:docMk/>
            <pc:sldMk cId="905220841" sldId="331"/>
            <ac:inkMk id="12" creationId="{F152FE56-83A4-408F-AED3-6DB23B083E2F}"/>
          </ac:inkMkLst>
        </pc:inkChg>
        <pc:inkChg chg="add">
          <ac:chgData name="Viet Anh Nguyen" userId="b95f61ff061388d5" providerId="LiveId" clId="{FE185215-8376-45B7-9264-443EA7E08CC2}" dt="2022-02-11T07:05:35.709" v="1727"/>
          <ac:inkMkLst>
            <pc:docMk/>
            <pc:sldMk cId="905220841" sldId="331"/>
            <ac:inkMk id="13" creationId="{CA2A9935-B780-482A-A300-ED0E739B5AE2}"/>
          </ac:inkMkLst>
        </pc:inkChg>
        <pc:inkChg chg="add">
          <ac:chgData name="Viet Anh Nguyen" userId="b95f61ff061388d5" providerId="LiveId" clId="{FE185215-8376-45B7-9264-443EA7E08CC2}" dt="2022-02-11T07:05:35.709" v="1727"/>
          <ac:inkMkLst>
            <pc:docMk/>
            <pc:sldMk cId="905220841" sldId="331"/>
            <ac:inkMk id="14" creationId="{BDA15A3D-072D-4896-8265-40AE0B02D4A8}"/>
          </ac:inkMkLst>
        </pc:inkChg>
        <pc:inkChg chg="add del">
          <ac:chgData name="Viet Anh Nguyen" userId="b95f61ff061388d5" providerId="LiveId" clId="{FE185215-8376-45B7-9264-443EA7E08CC2}" dt="2022-02-11T07:05:37.456" v="1732"/>
          <ac:inkMkLst>
            <pc:docMk/>
            <pc:sldMk cId="905220841" sldId="331"/>
            <ac:inkMk id="15" creationId="{D8422131-D29A-4FAF-A7F8-D54C0198BC2D}"/>
          </ac:inkMkLst>
        </pc:inkChg>
        <pc:inkChg chg="add del">
          <ac:chgData name="Viet Anh Nguyen" userId="b95f61ff061388d5" providerId="LiveId" clId="{FE185215-8376-45B7-9264-443EA7E08CC2}" dt="2022-02-11T07:05:37.456" v="1732"/>
          <ac:inkMkLst>
            <pc:docMk/>
            <pc:sldMk cId="905220841" sldId="331"/>
            <ac:inkMk id="16" creationId="{9925EBD4-F21C-46D7-80D7-401F7B86708C}"/>
          </ac:inkMkLst>
        </pc:inkChg>
        <pc:inkChg chg="add del">
          <ac:chgData name="Viet Anh Nguyen" userId="b95f61ff061388d5" providerId="LiveId" clId="{FE185215-8376-45B7-9264-443EA7E08CC2}" dt="2022-02-11T07:05:37.456" v="1732"/>
          <ac:inkMkLst>
            <pc:docMk/>
            <pc:sldMk cId="905220841" sldId="331"/>
            <ac:inkMk id="17" creationId="{E5A6723F-E240-4BD4-902E-07D34499FE0F}"/>
          </ac:inkMkLst>
        </pc:inkChg>
        <pc:inkChg chg="add del">
          <ac:chgData name="Viet Anh Nguyen" userId="b95f61ff061388d5" providerId="LiveId" clId="{FE185215-8376-45B7-9264-443EA7E08CC2}" dt="2022-02-11T07:05:37.456" v="1732"/>
          <ac:inkMkLst>
            <pc:docMk/>
            <pc:sldMk cId="905220841" sldId="331"/>
            <ac:inkMk id="18" creationId="{66108C07-A437-42FE-A5CF-7868CDAE3EAE}"/>
          </ac:inkMkLst>
        </pc:inkChg>
        <pc:inkChg chg="add del">
          <ac:chgData name="Viet Anh Nguyen" userId="b95f61ff061388d5" providerId="LiveId" clId="{FE185215-8376-45B7-9264-443EA7E08CC2}" dt="2022-02-11T07:05:38.730" v="1734"/>
          <ac:inkMkLst>
            <pc:docMk/>
            <pc:sldMk cId="905220841" sldId="331"/>
            <ac:inkMk id="19" creationId="{6187F17D-071E-4856-916B-87A42FA2F2F6}"/>
          </ac:inkMkLst>
        </pc:inkChg>
        <pc:inkChg chg="add del">
          <ac:chgData name="Viet Anh Nguyen" userId="b95f61ff061388d5" providerId="LiveId" clId="{FE185215-8376-45B7-9264-443EA7E08CC2}" dt="2022-02-11T07:05:38.730" v="1734"/>
          <ac:inkMkLst>
            <pc:docMk/>
            <pc:sldMk cId="905220841" sldId="331"/>
            <ac:inkMk id="20" creationId="{F104BFAB-5A39-479E-B914-B36737044F5D}"/>
          </ac:inkMkLst>
        </pc:inkChg>
        <pc:inkChg chg="add">
          <ac:chgData name="Viet Anh Nguyen" userId="b95f61ff061388d5" providerId="LiveId" clId="{FE185215-8376-45B7-9264-443EA7E08CC2}" dt="2022-02-11T07:05:38.730" v="1734"/>
          <ac:inkMkLst>
            <pc:docMk/>
            <pc:sldMk cId="905220841" sldId="331"/>
            <ac:inkMk id="21" creationId="{F01A085B-7181-484D-AF89-AC3A07363FA7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2" creationId="{5ACBA1C3-69F5-452A-A1D8-0C193B5CCCF7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3" creationId="{DD9278EC-599E-4706-80D4-ABC760C9053B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4" creationId="{C3936603-FCBE-47E4-8512-BDEE08F5696B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5" creationId="{9F022A6F-519A-4CA0-ADA0-407419BFD080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6" creationId="{C85FA7D8-ED45-4B43-9200-704568845C9E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7" creationId="{B59F47FA-B8F9-4C7E-A7C0-2D19A6EDCBAA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8" creationId="{EB45273A-F552-438D-BE1C-E0D60054B048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29" creationId="{C4195CDA-82CB-462F-A528-970B7D6DDEA3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30" creationId="{79286220-68D0-4B8C-A9F9-DFA18EA626C9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31" creationId="{5FC4F572-D8A5-463F-AF06-FFECF07E88AF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32" creationId="{FE96BAA5-41D6-4E2B-AE36-A6F933A294CA}"/>
          </ac:inkMkLst>
        </pc:inkChg>
        <pc:inkChg chg="add del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33" creationId="{6B505932-FF7B-484D-AF7F-53363C7ED6FB}"/>
          </ac:inkMkLst>
        </pc:inkChg>
        <pc:inkChg chg="add del">
          <ac:chgData name="Viet Anh Nguyen" userId="b95f61ff061388d5" providerId="LiveId" clId="{FE185215-8376-45B7-9264-443EA7E08CC2}" dt="2022-02-11T07:05:56.304" v="1752"/>
          <ac:inkMkLst>
            <pc:docMk/>
            <pc:sldMk cId="905220841" sldId="331"/>
            <ac:inkMk id="34" creationId="{BF9B0BE4-4EFA-4E5F-860C-88B39FD70503}"/>
          </ac:inkMkLst>
        </pc:inkChg>
        <pc:inkChg chg="add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35" creationId="{19D91CC0-E3BE-47A8-9B15-EE65C5F191CB}"/>
          </ac:inkMkLst>
        </pc:inkChg>
        <pc:inkChg chg="add">
          <ac:chgData name="Viet Anh Nguyen" userId="b95f61ff061388d5" providerId="LiveId" clId="{FE185215-8376-45B7-9264-443EA7E08CC2}" dt="2022-02-11T07:05:54.757" v="1747"/>
          <ac:inkMkLst>
            <pc:docMk/>
            <pc:sldMk cId="905220841" sldId="331"/>
            <ac:inkMk id="36" creationId="{CC119E54-4817-4529-8F67-0D9BE6BF65B3}"/>
          </ac:inkMkLst>
        </pc:inkChg>
        <pc:inkChg chg="add del">
          <ac:chgData name="Viet Anh Nguyen" userId="b95f61ff061388d5" providerId="LiveId" clId="{FE185215-8376-45B7-9264-443EA7E08CC2}" dt="2022-02-11T07:05:56.304" v="1752"/>
          <ac:inkMkLst>
            <pc:docMk/>
            <pc:sldMk cId="905220841" sldId="331"/>
            <ac:inkMk id="37" creationId="{1EE3B4F6-7ADE-4105-9090-255D7F2219CA}"/>
          </ac:inkMkLst>
        </pc:inkChg>
        <pc:inkChg chg="add del">
          <ac:chgData name="Viet Anh Nguyen" userId="b95f61ff061388d5" providerId="LiveId" clId="{FE185215-8376-45B7-9264-443EA7E08CC2}" dt="2022-02-11T07:05:56.304" v="1752"/>
          <ac:inkMkLst>
            <pc:docMk/>
            <pc:sldMk cId="905220841" sldId="331"/>
            <ac:inkMk id="38" creationId="{F1EBDFCB-107B-4790-BCCA-BE66DB35A48E}"/>
          </ac:inkMkLst>
        </pc:inkChg>
        <pc:inkChg chg="add del">
          <ac:chgData name="Viet Anh Nguyen" userId="b95f61ff061388d5" providerId="LiveId" clId="{FE185215-8376-45B7-9264-443EA7E08CC2}" dt="2022-02-11T07:05:56.304" v="1752"/>
          <ac:inkMkLst>
            <pc:docMk/>
            <pc:sldMk cId="905220841" sldId="331"/>
            <ac:inkMk id="39" creationId="{3994597E-5C1C-4FFF-BFED-E0DF858C3AD2}"/>
          </ac:inkMkLst>
        </pc:inkChg>
        <pc:inkChg chg="add del">
          <ac:chgData name="Viet Anh Nguyen" userId="b95f61ff061388d5" providerId="LiveId" clId="{FE185215-8376-45B7-9264-443EA7E08CC2}" dt="2022-02-11T07:05:56.304" v="1752"/>
          <ac:inkMkLst>
            <pc:docMk/>
            <pc:sldMk cId="905220841" sldId="331"/>
            <ac:inkMk id="40" creationId="{3F98A59D-A3BB-4633-9F3B-4540FCB89215}"/>
          </ac:inkMkLst>
        </pc:inkChg>
        <pc:inkChg chg="add">
          <ac:chgData name="Viet Anh Nguyen" userId="b95f61ff061388d5" providerId="LiveId" clId="{FE185215-8376-45B7-9264-443EA7E08CC2}" dt="2022-02-11T07:05:56.304" v="1752"/>
          <ac:inkMkLst>
            <pc:docMk/>
            <pc:sldMk cId="905220841" sldId="331"/>
            <ac:inkMk id="41" creationId="{55581D27-83C5-4F63-83AD-E54477274D4E}"/>
          </ac:inkMkLst>
        </pc:inkChg>
        <pc:inkChg chg="add del">
          <ac:chgData name="Viet Anh Nguyen" userId="b95f61ff061388d5" providerId="LiveId" clId="{FE185215-8376-45B7-9264-443EA7E08CC2}" dt="2022-02-11T07:05:59.074" v="1755"/>
          <ac:inkMkLst>
            <pc:docMk/>
            <pc:sldMk cId="905220841" sldId="331"/>
            <ac:inkMk id="42" creationId="{06D1C652-8669-4CE8-9F7C-33A1F2001A5D}"/>
          </ac:inkMkLst>
        </pc:inkChg>
        <pc:inkChg chg="add del">
          <ac:chgData name="Viet Anh Nguyen" userId="b95f61ff061388d5" providerId="LiveId" clId="{FE185215-8376-45B7-9264-443EA7E08CC2}" dt="2022-02-11T07:05:59.074" v="1755"/>
          <ac:inkMkLst>
            <pc:docMk/>
            <pc:sldMk cId="905220841" sldId="331"/>
            <ac:inkMk id="43" creationId="{EC9C8E30-D66A-4508-9F5D-9C50B56FEABC}"/>
          </ac:inkMkLst>
        </pc:inkChg>
        <pc:inkChg chg="add del">
          <ac:chgData name="Viet Anh Nguyen" userId="b95f61ff061388d5" providerId="LiveId" clId="{FE185215-8376-45B7-9264-443EA7E08CC2}" dt="2022-02-11T07:06:00.183" v="1758"/>
          <ac:inkMkLst>
            <pc:docMk/>
            <pc:sldMk cId="905220841" sldId="331"/>
            <ac:inkMk id="44" creationId="{A2A00DD8-CFBB-4D3A-AFCD-B8A614A3048A}"/>
          </ac:inkMkLst>
        </pc:inkChg>
        <pc:inkChg chg="add del">
          <ac:chgData name="Viet Anh Nguyen" userId="b95f61ff061388d5" providerId="LiveId" clId="{FE185215-8376-45B7-9264-443EA7E08CC2}" dt="2022-02-11T07:06:00.183" v="1758"/>
          <ac:inkMkLst>
            <pc:docMk/>
            <pc:sldMk cId="905220841" sldId="331"/>
            <ac:inkMk id="45" creationId="{22C60378-14BD-4477-9067-07E294692734}"/>
          </ac:inkMkLst>
        </pc:inkChg>
        <pc:inkChg chg="add del">
          <ac:chgData name="Viet Anh Nguyen" userId="b95f61ff061388d5" providerId="LiveId" clId="{FE185215-8376-45B7-9264-443EA7E08CC2}" dt="2022-02-11T07:06:00.183" v="1758"/>
          <ac:inkMkLst>
            <pc:docMk/>
            <pc:sldMk cId="905220841" sldId="331"/>
            <ac:inkMk id="46" creationId="{C3740F32-F1E5-47AE-B1B7-CC7C69CF2EBD}"/>
          </ac:inkMkLst>
        </pc:inkChg>
        <pc:inkChg chg="add del">
          <ac:chgData name="Viet Anh Nguyen" userId="b95f61ff061388d5" providerId="LiveId" clId="{FE185215-8376-45B7-9264-443EA7E08CC2}" dt="2022-02-11T07:06:02.367" v="1765"/>
          <ac:inkMkLst>
            <pc:docMk/>
            <pc:sldMk cId="905220841" sldId="331"/>
            <ac:inkMk id="47" creationId="{84158868-FC2D-45C7-8F6D-1FC5CAD4AFFE}"/>
          </ac:inkMkLst>
        </pc:inkChg>
        <pc:inkChg chg="add del">
          <ac:chgData name="Viet Anh Nguyen" userId="b95f61ff061388d5" providerId="LiveId" clId="{FE185215-8376-45B7-9264-443EA7E08CC2}" dt="2022-02-11T07:06:02.367" v="1765"/>
          <ac:inkMkLst>
            <pc:docMk/>
            <pc:sldMk cId="905220841" sldId="331"/>
            <ac:inkMk id="48" creationId="{1FC26F8B-53F5-4207-98E9-9336B9C199CB}"/>
          </ac:inkMkLst>
        </pc:inkChg>
        <pc:inkChg chg="add del">
          <ac:chgData name="Viet Anh Nguyen" userId="b95f61ff061388d5" providerId="LiveId" clId="{FE185215-8376-45B7-9264-443EA7E08CC2}" dt="2022-02-11T07:06:02.367" v="1765"/>
          <ac:inkMkLst>
            <pc:docMk/>
            <pc:sldMk cId="905220841" sldId="331"/>
            <ac:inkMk id="49" creationId="{8FB7AEF6-B051-49CE-92E5-9EB736158820}"/>
          </ac:inkMkLst>
        </pc:inkChg>
        <pc:inkChg chg="add del">
          <ac:chgData name="Viet Anh Nguyen" userId="b95f61ff061388d5" providerId="LiveId" clId="{FE185215-8376-45B7-9264-443EA7E08CC2}" dt="2022-02-11T07:06:02.367" v="1765"/>
          <ac:inkMkLst>
            <pc:docMk/>
            <pc:sldMk cId="905220841" sldId="331"/>
            <ac:inkMk id="50" creationId="{49021D85-8C99-4EE5-818A-720ED4A5DD56}"/>
          </ac:inkMkLst>
        </pc:inkChg>
        <pc:inkChg chg="add del">
          <ac:chgData name="Viet Anh Nguyen" userId="b95f61ff061388d5" providerId="LiveId" clId="{FE185215-8376-45B7-9264-443EA7E08CC2}" dt="2022-02-11T07:06:02.367" v="1765"/>
          <ac:inkMkLst>
            <pc:docMk/>
            <pc:sldMk cId="905220841" sldId="331"/>
            <ac:inkMk id="51" creationId="{9D88DDC5-DDF3-45BD-BB37-8E9C5DB7566D}"/>
          </ac:inkMkLst>
        </pc:inkChg>
        <pc:inkChg chg="add">
          <ac:chgData name="Viet Anh Nguyen" userId="b95f61ff061388d5" providerId="LiveId" clId="{FE185215-8376-45B7-9264-443EA7E08CC2}" dt="2022-02-11T07:06:01.585" v="1763" actId="9405"/>
          <ac:inkMkLst>
            <pc:docMk/>
            <pc:sldMk cId="905220841" sldId="331"/>
            <ac:inkMk id="52" creationId="{23C47F15-DC90-4964-8D4F-5F39AFF85A45}"/>
          </ac:inkMkLst>
        </pc:inkChg>
        <pc:inkChg chg="add">
          <ac:chgData name="Viet Anh Nguyen" userId="b95f61ff061388d5" providerId="LiveId" clId="{FE185215-8376-45B7-9264-443EA7E08CC2}" dt="2022-02-11T07:06:01.784" v="1764" actId="9405"/>
          <ac:inkMkLst>
            <pc:docMk/>
            <pc:sldMk cId="905220841" sldId="331"/>
            <ac:inkMk id="53" creationId="{10D303CE-1AE5-486A-B961-08E3C44BA0D9}"/>
          </ac:inkMkLst>
        </pc:inkChg>
        <pc:inkChg chg="add">
          <ac:chgData name="Viet Anh Nguyen" userId="b95f61ff061388d5" providerId="LiveId" clId="{FE185215-8376-45B7-9264-443EA7E08CC2}" dt="2022-02-11T07:06:02.367" v="1765"/>
          <ac:inkMkLst>
            <pc:docMk/>
            <pc:sldMk cId="905220841" sldId="331"/>
            <ac:inkMk id="54" creationId="{0B088C98-0C7A-4319-AFA0-A1C57E27BE7C}"/>
          </ac:inkMkLst>
        </pc:inkChg>
        <pc:inkChg chg="add del">
          <ac:chgData name="Viet Anh Nguyen" userId="b95f61ff061388d5" providerId="LiveId" clId="{FE185215-8376-45B7-9264-443EA7E08CC2}" dt="2022-02-11T07:06:03.881" v="1768"/>
          <ac:inkMkLst>
            <pc:docMk/>
            <pc:sldMk cId="905220841" sldId="331"/>
            <ac:inkMk id="55" creationId="{F00F73A3-8897-4009-8EEA-2C57663A89A7}"/>
          </ac:inkMkLst>
        </pc:inkChg>
        <pc:inkChg chg="add del">
          <ac:chgData name="Viet Anh Nguyen" userId="b95f61ff061388d5" providerId="LiveId" clId="{FE185215-8376-45B7-9264-443EA7E08CC2}" dt="2022-02-11T07:06:03.881" v="1768"/>
          <ac:inkMkLst>
            <pc:docMk/>
            <pc:sldMk cId="905220841" sldId="331"/>
            <ac:inkMk id="56" creationId="{933AFBB2-D0E6-45B7-9919-34EBD85BE548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57" creationId="{1D1DF814-AA5A-4F3E-A213-43731A4F3D4F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58" creationId="{28690454-34AD-468C-A946-ECCAD2860437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59" creationId="{7D0AB321-3689-4D61-A5DD-62BBAD177862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60" creationId="{42E53D79-86BA-49BD-8554-FB1F15413C11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61" creationId="{CBB31C8F-7746-4C4D-9901-0DCD68538563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62" creationId="{1911FEF0-0726-40BF-902D-BEE626CBAF51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63" creationId="{E2D84BF9-4BFB-4D35-AF88-A2A8A12FA2EC}"/>
          </ac:inkMkLst>
        </pc:inkChg>
        <pc:inkChg chg="add del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64" creationId="{C1295E42-43ED-45CD-BB07-EFEA9ACB14DF}"/>
          </ac:inkMkLst>
        </pc:inkChg>
        <pc:inkChg chg="add">
          <ac:chgData name="Viet Anh Nguyen" userId="b95f61ff061388d5" providerId="LiveId" clId="{FE185215-8376-45B7-9264-443EA7E08CC2}" dt="2022-02-11T07:06:06.590" v="1776"/>
          <ac:inkMkLst>
            <pc:docMk/>
            <pc:sldMk cId="905220841" sldId="331"/>
            <ac:inkMk id="65" creationId="{8917F639-1CC1-4235-BA25-F8B91CE74C3C}"/>
          </ac:inkMkLst>
        </pc:inkChg>
        <pc:inkChg chg="add">
          <ac:chgData name="Viet Anh Nguyen" userId="b95f61ff061388d5" providerId="LiveId" clId="{FE185215-8376-45B7-9264-443EA7E08CC2}" dt="2022-02-11T07:06:06.668" v="1777" actId="9405"/>
          <ac:inkMkLst>
            <pc:docMk/>
            <pc:sldMk cId="905220841" sldId="331"/>
            <ac:inkMk id="66" creationId="{E88F40EE-C9B0-4D42-A4E0-84969F0E22D5}"/>
          </ac:inkMkLst>
        </pc:inkChg>
        <pc:inkChg chg="add">
          <ac:chgData name="Viet Anh Nguyen" userId="b95f61ff061388d5" providerId="LiveId" clId="{FE185215-8376-45B7-9264-443EA7E08CC2}" dt="2022-02-11T07:06:06.867" v="1778" actId="9405"/>
          <ac:inkMkLst>
            <pc:docMk/>
            <pc:sldMk cId="905220841" sldId="331"/>
            <ac:inkMk id="67" creationId="{4C44A8A1-A5E9-4C51-A2B4-1C92EECFE11A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68" creationId="{1FE8C11A-F34B-4D66-A5F8-AFAE5CDA7F89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69" creationId="{8E819EBD-0929-422E-AAA1-113AAD1449A6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70" creationId="{3E55545D-53FC-4AD7-9638-152FE8216E2C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71" creationId="{5A0586D7-AE41-4A6B-90DF-00C6E17F04F5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72" creationId="{B5B149C7-B1D1-4062-B230-A791D373A901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73" creationId="{C18643C5-CC93-4AE5-AAD1-62EEC362E926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74" creationId="{80C360D7-22F9-4AFB-8A8E-CEB8F12F8FED}"/>
          </ac:inkMkLst>
        </pc:inkChg>
        <pc:inkChg chg="add del">
          <ac:chgData name="Viet Anh Nguyen" userId="b95f61ff061388d5" providerId="LiveId" clId="{FE185215-8376-45B7-9264-443EA7E08CC2}" dt="2022-02-11T07:06:10.133" v="1787"/>
          <ac:inkMkLst>
            <pc:docMk/>
            <pc:sldMk cId="905220841" sldId="331"/>
            <ac:inkMk id="75" creationId="{AF997FEE-5B95-4BB4-B355-53E07D3628FB}"/>
          </ac:inkMkLst>
        </pc:inkChg>
        <pc:inkChg chg="add del">
          <ac:chgData name="Viet Anh Nguyen" userId="b95f61ff061388d5" providerId="LiveId" clId="{FE185215-8376-45B7-9264-443EA7E08CC2}" dt="2022-02-11T07:06:11.584" v="1789"/>
          <ac:inkMkLst>
            <pc:docMk/>
            <pc:sldMk cId="905220841" sldId="331"/>
            <ac:inkMk id="76" creationId="{16D9F101-56B6-4754-B772-CEC21A4B7D63}"/>
          </ac:inkMkLst>
        </pc:inkChg>
        <pc:inkChg chg="add del">
          <ac:chgData name="Viet Anh Nguyen" userId="b95f61ff061388d5" providerId="LiveId" clId="{FE185215-8376-45B7-9264-443EA7E08CC2}" dt="2022-02-11T07:06:11.584" v="1789"/>
          <ac:inkMkLst>
            <pc:docMk/>
            <pc:sldMk cId="905220841" sldId="331"/>
            <ac:inkMk id="77" creationId="{6FA70CAA-260C-4038-89F3-CCD1918E0BBB}"/>
          </ac:inkMkLst>
        </pc:inkChg>
        <pc:inkChg chg="add del">
          <ac:chgData name="Viet Anh Nguyen" userId="b95f61ff061388d5" providerId="LiveId" clId="{FE185215-8376-45B7-9264-443EA7E08CC2}" dt="2022-02-11T07:06:12.478" v="1791"/>
          <ac:inkMkLst>
            <pc:docMk/>
            <pc:sldMk cId="905220841" sldId="331"/>
            <ac:inkMk id="78" creationId="{0F6348B1-4FFC-4FAF-BFD9-6065A54DF2C4}"/>
          </ac:inkMkLst>
        </pc:inkChg>
        <pc:inkChg chg="add del">
          <ac:chgData name="Viet Anh Nguyen" userId="b95f61ff061388d5" providerId="LiveId" clId="{FE185215-8376-45B7-9264-443EA7E08CC2}" dt="2022-02-11T07:06:12.478" v="1791"/>
          <ac:inkMkLst>
            <pc:docMk/>
            <pc:sldMk cId="905220841" sldId="331"/>
            <ac:inkMk id="79" creationId="{211DB93D-20AB-4A0E-B789-7D64D1A17243}"/>
          </ac:inkMkLst>
        </pc:inkChg>
        <pc:inkChg chg="add mod">
          <ac:chgData name="Viet Anh Nguyen" userId="b95f61ff061388d5" providerId="LiveId" clId="{FE185215-8376-45B7-9264-443EA7E08CC2}" dt="2022-02-11T07:06:15.850" v="1792"/>
          <ac:inkMkLst>
            <pc:docMk/>
            <pc:sldMk cId="905220841" sldId="331"/>
            <ac:inkMk id="80" creationId="{D392454E-78CA-4EE6-81F5-2F5D74BBF06A}"/>
          </ac:inkMkLst>
        </pc:inkChg>
        <pc:inkChg chg="add del">
          <ac:chgData name="Viet Anh Nguyen" userId="b95f61ff061388d5" providerId="LiveId" clId="{FE185215-8376-45B7-9264-443EA7E08CC2}" dt="2022-02-11T07:06:20.612" v="1797"/>
          <ac:inkMkLst>
            <pc:docMk/>
            <pc:sldMk cId="905220841" sldId="331"/>
            <ac:inkMk id="81" creationId="{5A070D28-FE60-4D15-80AB-CD7F4058B2DD}"/>
          </ac:inkMkLst>
        </pc:inkChg>
        <pc:inkChg chg="add del">
          <ac:chgData name="Viet Anh Nguyen" userId="b95f61ff061388d5" providerId="LiveId" clId="{FE185215-8376-45B7-9264-443EA7E08CC2}" dt="2022-02-11T07:06:20.612" v="1797"/>
          <ac:inkMkLst>
            <pc:docMk/>
            <pc:sldMk cId="905220841" sldId="331"/>
            <ac:inkMk id="82" creationId="{52885B3B-4472-4389-BE44-9210DC7396DF}"/>
          </ac:inkMkLst>
        </pc:inkChg>
        <pc:inkChg chg="add del">
          <ac:chgData name="Viet Anh Nguyen" userId="b95f61ff061388d5" providerId="LiveId" clId="{FE185215-8376-45B7-9264-443EA7E08CC2}" dt="2022-02-11T07:06:20.612" v="1797"/>
          <ac:inkMkLst>
            <pc:docMk/>
            <pc:sldMk cId="905220841" sldId="331"/>
            <ac:inkMk id="83" creationId="{9CE59FDC-6C20-4183-8283-5B98228798D8}"/>
          </ac:inkMkLst>
        </pc:inkChg>
        <pc:inkChg chg="add del">
          <ac:chgData name="Viet Anh Nguyen" userId="b95f61ff061388d5" providerId="LiveId" clId="{FE185215-8376-45B7-9264-443EA7E08CC2}" dt="2022-02-11T07:06:20.612" v="1797"/>
          <ac:inkMkLst>
            <pc:docMk/>
            <pc:sldMk cId="905220841" sldId="331"/>
            <ac:inkMk id="84" creationId="{38FB023B-AAC1-4AD8-BF26-B39774F89C2F}"/>
          </ac:inkMkLst>
        </pc:inkChg>
        <pc:inkChg chg="add del">
          <ac:chgData name="Viet Anh Nguyen" userId="b95f61ff061388d5" providerId="LiveId" clId="{FE185215-8376-45B7-9264-443EA7E08CC2}" dt="2022-02-11T07:06:21.692" v="1799"/>
          <ac:inkMkLst>
            <pc:docMk/>
            <pc:sldMk cId="905220841" sldId="331"/>
            <ac:inkMk id="85" creationId="{74ED23A0-747E-4E7C-9413-5C774FBC14D0}"/>
          </ac:inkMkLst>
        </pc:inkChg>
        <pc:inkChg chg="add del">
          <ac:chgData name="Viet Anh Nguyen" userId="b95f61ff061388d5" providerId="LiveId" clId="{FE185215-8376-45B7-9264-443EA7E08CC2}" dt="2022-02-11T07:06:21.692" v="1799"/>
          <ac:inkMkLst>
            <pc:docMk/>
            <pc:sldMk cId="905220841" sldId="331"/>
            <ac:inkMk id="86" creationId="{D8729931-90D0-47BE-A020-7132AAE63B44}"/>
          </ac:inkMkLst>
        </pc:inkChg>
        <pc:inkChg chg="add">
          <ac:chgData name="Viet Anh Nguyen" userId="b95f61ff061388d5" providerId="LiveId" clId="{FE185215-8376-45B7-9264-443EA7E08CC2}" dt="2022-02-11T07:06:21.692" v="1799"/>
          <ac:inkMkLst>
            <pc:docMk/>
            <pc:sldMk cId="905220841" sldId="331"/>
            <ac:inkMk id="87" creationId="{B0D6AACD-F9D3-4A4A-AD2B-CE30063C8C88}"/>
          </ac:inkMkLst>
        </pc:inkChg>
        <pc:inkChg chg="add del">
          <ac:chgData name="Viet Anh Nguyen" userId="b95f61ff061388d5" providerId="LiveId" clId="{FE185215-8376-45B7-9264-443EA7E08CC2}" dt="2022-02-11T07:06:23.450" v="1802"/>
          <ac:inkMkLst>
            <pc:docMk/>
            <pc:sldMk cId="905220841" sldId="331"/>
            <ac:inkMk id="88" creationId="{5D4B74EE-3140-490C-9408-25AEFFB8CFBA}"/>
          </ac:inkMkLst>
        </pc:inkChg>
        <pc:inkChg chg="add del">
          <ac:chgData name="Viet Anh Nguyen" userId="b95f61ff061388d5" providerId="LiveId" clId="{FE185215-8376-45B7-9264-443EA7E08CC2}" dt="2022-02-11T07:06:23.450" v="1802"/>
          <ac:inkMkLst>
            <pc:docMk/>
            <pc:sldMk cId="905220841" sldId="331"/>
            <ac:inkMk id="89" creationId="{E4432914-3FDE-44C6-AEA7-092859A9D377}"/>
          </ac:inkMkLst>
        </pc:inkChg>
        <pc:inkChg chg="add">
          <ac:chgData name="Viet Anh Nguyen" userId="b95f61ff061388d5" providerId="LiveId" clId="{FE185215-8376-45B7-9264-443EA7E08CC2}" dt="2022-02-11T07:06:23.450" v="1802"/>
          <ac:inkMkLst>
            <pc:docMk/>
            <pc:sldMk cId="905220841" sldId="331"/>
            <ac:inkMk id="90" creationId="{02502313-3276-4206-96D6-44461EC49D56}"/>
          </ac:inkMkLst>
        </pc:inkChg>
        <pc:inkChg chg="add del">
          <ac:chgData name="Viet Anh Nguyen" userId="b95f61ff061388d5" providerId="LiveId" clId="{FE185215-8376-45B7-9264-443EA7E08CC2}" dt="2022-02-11T07:06:28.973" v="1808"/>
          <ac:inkMkLst>
            <pc:docMk/>
            <pc:sldMk cId="905220841" sldId="331"/>
            <ac:inkMk id="91" creationId="{2E695246-A314-443C-A9B4-CECE401870BE}"/>
          </ac:inkMkLst>
        </pc:inkChg>
        <pc:inkChg chg="add del">
          <ac:chgData name="Viet Anh Nguyen" userId="b95f61ff061388d5" providerId="LiveId" clId="{FE185215-8376-45B7-9264-443EA7E08CC2}" dt="2022-02-11T07:06:28.973" v="1808"/>
          <ac:inkMkLst>
            <pc:docMk/>
            <pc:sldMk cId="905220841" sldId="331"/>
            <ac:inkMk id="92" creationId="{BC0732B1-2E63-4EA5-8AD5-09B3C10610A0}"/>
          </ac:inkMkLst>
        </pc:inkChg>
        <pc:inkChg chg="add del">
          <ac:chgData name="Viet Anh Nguyen" userId="b95f61ff061388d5" providerId="LiveId" clId="{FE185215-8376-45B7-9264-443EA7E08CC2}" dt="2022-02-11T07:06:28.973" v="1808"/>
          <ac:inkMkLst>
            <pc:docMk/>
            <pc:sldMk cId="905220841" sldId="331"/>
            <ac:inkMk id="93" creationId="{D7ECE3B4-2F88-4130-9963-31E7B7DA4D26}"/>
          </ac:inkMkLst>
        </pc:inkChg>
        <pc:inkChg chg="add del">
          <ac:chgData name="Viet Anh Nguyen" userId="b95f61ff061388d5" providerId="LiveId" clId="{FE185215-8376-45B7-9264-443EA7E08CC2}" dt="2022-02-11T07:06:28.973" v="1808"/>
          <ac:inkMkLst>
            <pc:docMk/>
            <pc:sldMk cId="905220841" sldId="331"/>
            <ac:inkMk id="94" creationId="{99B54C55-DD09-4269-9E08-37059D45EC95}"/>
          </ac:inkMkLst>
        </pc:inkChg>
        <pc:inkChg chg="add del">
          <ac:chgData name="Viet Anh Nguyen" userId="b95f61ff061388d5" providerId="LiveId" clId="{FE185215-8376-45B7-9264-443EA7E08CC2}" dt="2022-02-11T07:06:28.973" v="1808"/>
          <ac:inkMkLst>
            <pc:docMk/>
            <pc:sldMk cId="905220841" sldId="331"/>
            <ac:inkMk id="95" creationId="{BD59515A-C7D0-47ED-9EB3-7F0DFC01C1F5}"/>
          </ac:inkMkLst>
        </pc:inkChg>
        <pc:inkChg chg="add del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96" creationId="{C9529760-A71E-4FC4-A058-691AEBDA8BFB}"/>
          </ac:inkMkLst>
        </pc:inkChg>
        <pc:inkChg chg="add">
          <ac:chgData name="Viet Anh Nguyen" userId="b95f61ff061388d5" providerId="LiveId" clId="{FE185215-8376-45B7-9264-443EA7E08CC2}" dt="2022-02-11T07:06:28.973" v="1808"/>
          <ac:inkMkLst>
            <pc:docMk/>
            <pc:sldMk cId="905220841" sldId="331"/>
            <ac:inkMk id="97" creationId="{92FE5594-B889-4264-B406-FDB40FAC01CA}"/>
          </ac:inkMkLst>
        </pc:inkChg>
        <pc:inkChg chg="add del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98" creationId="{CAB15664-70B4-4FA7-82D8-B0E1FCF587DD}"/>
          </ac:inkMkLst>
        </pc:inkChg>
        <pc:inkChg chg="add del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99" creationId="{B59CD055-A169-4EA6-9E2E-E7AB5DA180B6}"/>
          </ac:inkMkLst>
        </pc:inkChg>
        <pc:inkChg chg="add del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100" creationId="{AC5BAB4C-C89B-43E3-93F4-F7F7BEBE240E}"/>
          </ac:inkMkLst>
        </pc:inkChg>
        <pc:inkChg chg="add del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101" creationId="{E661EF81-4B78-465D-A218-DE9C44F8DC3A}"/>
          </ac:inkMkLst>
        </pc:inkChg>
        <pc:inkChg chg="add del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102" creationId="{A0032DCC-EE56-4871-B48D-E36D42E983EF}"/>
          </ac:inkMkLst>
        </pc:inkChg>
        <pc:inkChg chg="add">
          <ac:chgData name="Viet Anh Nguyen" userId="b95f61ff061388d5" providerId="LiveId" clId="{FE185215-8376-45B7-9264-443EA7E08CC2}" dt="2022-02-11T07:06:30.719" v="1814"/>
          <ac:inkMkLst>
            <pc:docMk/>
            <pc:sldMk cId="905220841" sldId="331"/>
            <ac:inkMk id="103" creationId="{9B40BA48-2914-4747-B8BF-F422DE9C8052}"/>
          </ac:inkMkLst>
        </pc:inkChg>
        <pc:inkChg chg="add del">
          <ac:chgData name="Viet Anh Nguyen" userId="b95f61ff061388d5" providerId="LiveId" clId="{FE185215-8376-45B7-9264-443EA7E08CC2}" dt="2022-02-11T07:06:32.765" v="1818"/>
          <ac:inkMkLst>
            <pc:docMk/>
            <pc:sldMk cId="905220841" sldId="331"/>
            <ac:inkMk id="104" creationId="{5D37CF70-9A6E-40B0-9152-04FCEEC4F9BF}"/>
          </ac:inkMkLst>
        </pc:inkChg>
        <pc:inkChg chg="add del">
          <ac:chgData name="Viet Anh Nguyen" userId="b95f61ff061388d5" providerId="LiveId" clId="{FE185215-8376-45B7-9264-443EA7E08CC2}" dt="2022-02-11T07:06:32.765" v="1818"/>
          <ac:inkMkLst>
            <pc:docMk/>
            <pc:sldMk cId="905220841" sldId="331"/>
            <ac:inkMk id="105" creationId="{CE6730D3-44FE-4834-A080-D2901CAB9D5D}"/>
          </ac:inkMkLst>
        </pc:inkChg>
        <pc:inkChg chg="add del">
          <ac:chgData name="Viet Anh Nguyen" userId="b95f61ff061388d5" providerId="LiveId" clId="{FE185215-8376-45B7-9264-443EA7E08CC2}" dt="2022-02-11T07:06:32.765" v="1818"/>
          <ac:inkMkLst>
            <pc:docMk/>
            <pc:sldMk cId="905220841" sldId="331"/>
            <ac:inkMk id="106" creationId="{210B8458-F1EA-42F3-BA3F-CB3BE5F9B225}"/>
          </ac:inkMkLst>
        </pc:inkChg>
        <pc:inkChg chg="add">
          <ac:chgData name="Viet Anh Nguyen" userId="b95f61ff061388d5" providerId="LiveId" clId="{FE185215-8376-45B7-9264-443EA7E08CC2}" dt="2022-02-11T07:06:32.765" v="1818"/>
          <ac:inkMkLst>
            <pc:docMk/>
            <pc:sldMk cId="905220841" sldId="331"/>
            <ac:inkMk id="107" creationId="{DC134ED5-A318-45CC-AB3F-DE599E9A5B24}"/>
          </ac:inkMkLst>
        </pc:inkChg>
        <pc:inkChg chg="add del">
          <ac:chgData name="Viet Anh Nguyen" userId="b95f61ff061388d5" providerId="LiveId" clId="{FE185215-8376-45B7-9264-443EA7E08CC2}" dt="2022-02-11T07:06:34.775" v="1821"/>
          <ac:inkMkLst>
            <pc:docMk/>
            <pc:sldMk cId="905220841" sldId="331"/>
            <ac:inkMk id="108" creationId="{0B6EF8AB-FDFB-45EA-B4F0-A1A7EF6F3366}"/>
          </ac:inkMkLst>
        </pc:inkChg>
        <pc:inkChg chg="add del">
          <ac:chgData name="Viet Anh Nguyen" userId="b95f61ff061388d5" providerId="LiveId" clId="{FE185215-8376-45B7-9264-443EA7E08CC2}" dt="2022-02-11T07:06:34.775" v="1821"/>
          <ac:inkMkLst>
            <pc:docMk/>
            <pc:sldMk cId="905220841" sldId="331"/>
            <ac:inkMk id="109" creationId="{F6233376-5AF0-41ED-93E1-98CC47F7429E}"/>
          </ac:inkMkLst>
        </pc:inkChg>
        <pc:inkChg chg="add del">
          <ac:chgData name="Viet Anh Nguyen" userId="b95f61ff061388d5" providerId="LiveId" clId="{FE185215-8376-45B7-9264-443EA7E08CC2}" dt="2022-02-11T07:06:35.851" v="1824"/>
          <ac:inkMkLst>
            <pc:docMk/>
            <pc:sldMk cId="905220841" sldId="331"/>
            <ac:inkMk id="110" creationId="{1832DC05-90E7-42B4-9E53-D1E440F52AF6}"/>
          </ac:inkMkLst>
        </pc:inkChg>
        <pc:inkChg chg="add del">
          <ac:chgData name="Viet Anh Nguyen" userId="b95f61ff061388d5" providerId="LiveId" clId="{FE185215-8376-45B7-9264-443EA7E08CC2}" dt="2022-02-11T07:06:35.851" v="1824"/>
          <ac:inkMkLst>
            <pc:docMk/>
            <pc:sldMk cId="905220841" sldId="331"/>
            <ac:inkMk id="111" creationId="{E6C09A9B-8631-4BBB-A672-23693E702E1E}"/>
          </ac:inkMkLst>
        </pc:inkChg>
        <pc:inkChg chg="add del">
          <ac:chgData name="Viet Anh Nguyen" userId="b95f61ff061388d5" providerId="LiveId" clId="{FE185215-8376-45B7-9264-443EA7E08CC2}" dt="2022-02-11T07:06:35.851" v="1824"/>
          <ac:inkMkLst>
            <pc:docMk/>
            <pc:sldMk cId="905220841" sldId="331"/>
            <ac:inkMk id="112" creationId="{8F45C845-CF37-4644-A45A-A25AC302CD3C}"/>
          </ac:inkMkLst>
        </pc:inkChg>
        <pc:inkChg chg="add">
          <ac:chgData name="Viet Anh Nguyen" userId="b95f61ff061388d5" providerId="LiveId" clId="{FE185215-8376-45B7-9264-443EA7E08CC2}" dt="2022-02-11T07:06:35.851" v="1824"/>
          <ac:inkMkLst>
            <pc:docMk/>
            <pc:sldMk cId="905220841" sldId="331"/>
            <ac:inkMk id="113" creationId="{A3A6863E-24B1-40E2-B21D-139661E793B0}"/>
          </ac:inkMkLst>
        </pc:inkChg>
      </pc:sldChg>
      <pc:sldChg chg="addSp delSp new mod">
        <pc:chgData name="Viet Anh Nguyen" userId="b95f61ff061388d5" providerId="LiveId" clId="{FE185215-8376-45B7-9264-443EA7E08CC2}" dt="2022-02-11T07:08:20.222" v="1975"/>
        <pc:sldMkLst>
          <pc:docMk/>
          <pc:sldMk cId="887850857" sldId="332"/>
        </pc:sldMkLst>
        <pc:inkChg chg="add del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2" creationId="{ED6503EF-3AB5-4AE1-A599-6DDD0975B939}"/>
          </ac:inkMkLst>
        </pc:inkChg>
        <pc:inkChg chg="add del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3" creationId="{34287579-EB4D-43B3-9728-CB99DF0DDD1C}"/>
          </ac:inkMkLst>
        </pc:inkChg>
        <pc:inkChg chg="add del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4" creationId="{042365BF-EDC6-47A7-82E1-52AC7402C304}"/>
          </ac:inkMkLst>
        </pc:inkChg>
        <pc:inkChg chg="add del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5" creationId="{87EE65DB-BA47-4EAE-9541-41F258A9E1E6}"/>
          </ac:inkMkLst>
        </pc:inkChg>
        <pc:inkChg chg="add del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6" creationId="{BF330744-2F57-4024-83CC-79B9D648F2ED}"/>
          </ac:inkMkLst>
        </pc:inkChg>
        <pc:inkChg chg="add">
          <ac:chgData name="Viet Anh Nguyen" userId="b95f61ff061388d5" providerId="LiveId" clId="{FE185215-8376-45B7-9264-443EA7E08CC2}" dt="2022-02-11T07:06:46.838" v="1831" actId="9405"/>
          <ac:inkMkLst>
            <pc:docMk/>
            <pc:sldMk cId="887850857" sldId="332"/>
            <ac:inkMk id="7" creationId="{27A713B0-25B8-45D9-A5C2-8DD1A22DDA07}"/>
          </ac:inkMkLst>
        </pc:inkChg>
        <pc:inkChg chg="add">
          <ac:chgData name="Viet Anh Nguyen" userId="b95f61ff061388d5" providerId="LiveId" clId="{FE185215-8376-45B7-9264-443EA7E08CC2}" dt="2022-02-11T07:06:46.967" v="1832" actId="9405"/>
          <ac:inkMkLst>
            <pc:docMk/>
            <pc:sldMk cId="887850857" sldId="332"/>
            <ac:inkMk id="8" creationId="{646B7C57-7BEC-473D-B4B2-AF7BFA848B03}"/>
          </ac:inkMkLst>
        </pc:inkChg>
        <pc:inkChg chg="add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9" creationId="{5C72D725-3033-4210-A0F4-65CFC6DBE574}"/>
          </ac:inkMkLst>
        </pc:inkChg>
        <pc:inkChg chg="add">
          <ac:chgData name="Viet Anh Nguyen" userId="b95f61ff061388d5" providerId="LiveId" clId="{FE185215-8376-45B7-9264-443EA7E08CC2}" dt="2022-02-11T07:06:47.594" v="1833"/>
          <ac:inkMkLst>
            <pc:docMk/>
            <pc:sldMk cId="887850857" sldId="332"/>
            <ac:inkMk id="10" creationId="{9CD78661-F3DA-427C-9FD9-677BDC950A99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1" creationId="{10EE529E-1D4A-4E37-82FD-912FDF2A976C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2" creationId="{1AA3E849-8FD0-4387-A168-4E704AF583B8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3" creationId="{6EDD3614-B0BC-45EB-8AB7-D071A3F43150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4" creationId="{F4B0535E-C933-4D24-A7D7-3615B8126AE2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5" creationId="{9A006D02-DBC6-4362-B3AA-F61D5B6DAF8D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6" creationId="{AFE7D1DB-FC9A-46A0-AB11-2DEC2B0F5232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7" creationId="{F0DDB49F-DE57-4F67-AC1E-4B3E3F35943B}"/>
          </ac:inkMkLst>
        </pc:inkChg>
        <pc:inkChg chg="add del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18" creationId="{FEF0FB3D-C483-45C2-8E8B-54C880D1BE02}"/>
          </ac:inkMkLst>
        </pc:inkChg>
        <pc:inkChg chg="add">
          <ac:chgData name="Viet Anh Nguyen" userId="b95f61ff061388d5" providerId="LiveId" clId="{FE185215-8376-45B7-9264-443EA7E08CC2}" dt="2022-02-11T07:06:49.544" v="1842" actId="9405"/>
          <ac:inkMkLst>
            <pc:docMk/>
            <pc:sldMk cId="887850857" sldId="332"/>
            <ac:inkMk id="19" creationId="{A961E9A3-58FC-47F5-839E-9C2548B15F42}"/>
          </ac:inkMkLst>
        </pc:inkChg>
        <pc:inkChg chg="add">
          <ac:chgData name="Viet Anh Nguyen" userId="b95f61ff061388d5" providerId="LiveId" clId="{FE185215-8376-45B7-9264-443EA7E08CC2}" dt="2022-02-11T07:06:49.700" v="1843" actId="9405"/>
          <ac:inkMkLst>
            <pc:docMk/>
            <pc:sldMk cId="887850857" sldId="332"/>
            <ac:inkMk id="20" creationId="{1BD76303-4BB3-43BD-BBD3-45BB93DE6DBA}"/>
          </ac:inkMkLst>
        </pc:inkChg>
        <pc:inkChg chg="add">
          <ac:chgData name="Viet Anh Nguyen" userId="b95f61ff061388d5" providerId="LiveId" clId="{FE185215-8376-45B7-9264-443EA7E08CC2}" dt="2022-02-11T07:06:50.224" v="1844"/>
          <ac:inkMkLst>
            <pc:docMk/>
            <pc:sldMk cId="887850857" sldId="332"/>
            <ac:inkMk id="21" creationId="{FF7B9754-2636-48E3-962B-1567523E0A80}"/>
          </ac:inkMkLst>
        </pc:inkChg>
        <pc:inkChg chg="add del">
          <ac:chgData name="Viet Anh Nguyen" userId="b95f61ff061388d5" providerId="LiveId" clId="{FE185215-8376-45B7-9264-443EA7E08CC2}" dt="2022-02-11T07:07:01.724" v="1847"/>
          <ac:inkMkLst>
            <pc:docMk/>
            <pc:sldMk cId="887850857" sldId="332"/>
            <ac:inkMk id="22" creationId="{8DBBCC86-1B1E-4CE1-B201-EDFF380012A3}"/>
          </ac:inkMkLst>
        </pc:inkChg>
        <pc:inkChg chg="add del">
          <ac:chgData name="Viet Anh Nguyen" userId="b95f61ff061388d5" providerId="LiveId" clId="{FE185215-8376-45B7-9264-443EA7E08CC2}" dt="2022-02-11T07:07:01.724" v="1847"/>
          <ac:inkMkLst>
            <pc:docMk/>
            <pc:sldMk cId="887850857" sldId="332"/>
            <ac:inkMk id="23" creationId="{EDBAAC05-4952-4842-8857-DD0E827FB65F}"/>
          </ac:inkMkLst>
        </pc:inkChg>
        <pc:inkChg chg="add">
          <ac:chgData name="Viet Anh Nguyen" userId="b95f61ff061388d5" providerId="LiveId" clId="{FE185215-8376-45B7-9264-443EA7E08CC2}" dt="2022-02-11T07:07:01.724" v="1847"/>
          <ac:inkMkLst>
            <pc:docMk/>
            <pc:sldMk cId="887850857" sldId="332"/>
            <ac:inkMk id="24" creationId="{A7FD0E34-D135-4EBE-BCA9-32DCF876265D}"/>
          </ac:inkMkLst>
        </pc:inkChg>
        <pc:inkChg chg="add del">
          <ac:chgData name="Viet Anh Nguyen" userId="b95f61ff061388d5" providerId="LiveId" clId="{FE185215-8376-45B7-9264-443EA7E08CC2}" dt="2022-02-11T07:07:04.858" v="1855"/>
          <ac:inkMkLst>
            <pc:docMk/>
            <pc:sldMk cId="887850857" sldId="332"/>
            <ac:inkMk id="25" creationId="{423D3BAF-23A6-4A8C-AB60-FA80F466615D}"/>
          </ac:inkMkLst>
        </pc:inkChg>
        <pc:inkChg chg="add del">
          <ac:chgData name="Viet Anh Nguyen" userId="b95f61ff061388d5" providerId="LiveId" clId="{FE185215-8376-45B7-9264-443EA7E08CC2}" dt="2022-02-11T07:07:04.858" v="1855"/>
          <ac:inkMkLst>
            <pc:docMk/>
            <pc:sldMk cId="887850857" sldId="332"/>
            <ac:inkMk id="26" creationId="{3F37599D-0875-4E88-9928-BF71D5003C17}"/>
          </ac:inkMkLst>
        </pc:inkChg>
        <pc:inkChg chg="add del">
          <ac:chgData name="Viet Anh Nguyen" userId="b95f61ff061388d5" providerId="LiveId" clId="{FE185215-8376-45B7-9264-443EA7E08CC2}" dt="2022-02-11T07:07:04.858" v="1855"/>
          <ac:inkMkLst>
            <pc:docMk/>
            <pc:sldMk cId="887850857" sldId="332"/>
            <ac:inkMk id="27" creationId="{904CAEEF-F4F9-4CE5-8443-4DBCBE1C876A}"/>
          </ac:inkMkLst>
        </pc:inkChg>
        <pc:inkChg chg="add del">
          <ac:chgData name="Viet Anh Nguyen" userId="b95f61ff061388d5" providerId="LiveId" clId="{FE185215-8376-45B7-9264-443EA7E08CC2}" dt="2022-02-11T07:07:04.858" v="1855"/>
          <ac:inkMkLst>
            <pc:docMk/>
            <pc:sldMk cId="887850857" sldId="332"/>
            <ac:inkMk id="28" creationId="{FFC8A236-DA3E-41F5-9B2C-BCCF0FCFEC30}"/>
          </ac:inkMkLst>
        </pc:inkChg>
        <pc:inkChg chg="add del">
          <ac:chgData name="Viet Anh Nguyen" userId="b95f61ff061388d5" providerId="LiveId" clId="{FE185215-8376-45B7-9264-443EA7E08CC2}" dt="2022-02-11T07:07:04.858" v="1855"/>
          <ac:inkMkLst>
            <pc:docMk/>
            <pc:sldMk cId="887850857" sldId="332"/>
            <ac:inkMk id="29" creationId="{FBB42A90-1AD3-4CB0-8D8A-A8128424A99F}"/>
          </ac:inkMkLst>
        </pc:inkChg>
        <pc:inkChg chg="add">
          <ac:chgData name="Viet Anh Nguyen" userId="b95f61ff061388d5" providerId="LiveId" clId="{FE185215-8376-45B7-9264-443EA7E08CC2}" dt="2022-02-11T07:07:03.844" v="1853" actId="9405"/>
          <ac:inkMkLst>
            <pc:docMk/>
            <pc:sldMk cId="887850857" sldId="332"/>
            <ac:inkMk id="30" creationId="{F75BFCD3-301D-48AB-82DE-02D6B2B354F5}"/>
          </ac:inkMkLst>
        </pc:inkChg>
        <pc:inkChg chg="add">
          <ac:chgData name="Viet Anh Nguyen" userId="b95f61ff061388d5" providerId="LiveId" clId="{FE185215-8376-45B7-9264-443EA7E08CC2}" dt="2022-02-11T07:07:03.960" v="1854" actId="9405"/>
          <ac:inkMkLst>
            <pc:docMk/>
            <pc:sldMk cId="887850857" sldId="332"/>
            <ac:inkMk id="31" creationId="{872B340D-D9AE-4FB7-B164-8003E9064108}"/>
          </ac:inkMkLst>
        </pc:inkChg>
        <pc:inkChg chg="add">
          <ac:chgData name="Viet Anh Nguyen" userId="b95f61ff061388d5" providerId="LiveId" clId="{FE185215-8376-45B7-9264-443EA7E08CC2}" dt="2022-02-11T07:07:04.858" v="1855"/>
          <ac:inkMkLst>
            <pc:docMk/>
            <pc:sldMk cId="887850857" sldId="332"/>
            <ac:inkMk id="32" creationId="{BE144732-6038-4D70-B255-FFB5BD08821E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3" creationId="{5814E8BB-96E6-482F-96B1-A03BFB5E3763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4" creationId="{B13BE24C-8BBD-403D-BCDA-AC9C5DFDA9FC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5" creationId="{73966279-995C-4EFA-B6A9-BF01D8BC38B7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6" creationId="{710A0077-EBB0-4A8F-A855-BE8ABEB19A82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7" creationId="{01BA41B6-CD6F-405E-996A-9B8CF05321B8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8" creationId="{C196A9E1-B663-43D4-8B39-4DE0B8D1DBE6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39" creationId="{2B9D2CC8-15C6-4662-B44B-18BC7B02CA21}"/>
          </ac:inkMkLst>
        </pc:inkChg>
        <pc:inkChg chg="add del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40" creationId="{BBC78BB6-E145-435C-AE1D-B7FDE51D15E9}"/>
          </ac:inkMkLst>
        </pc:inkChg>
        <pc:inkChg chg="add">
          <ac:chgData name="Viet Anh Nguyen" userId="b95f61ff061388d5" providerId="LiveId" clId="{FE185215-8376-45B7-9264-443EA7E08CC2}" dt="2022-02-11T07:07:07.244" v="1864" actId="9405"/>
          <ac:inkMkLst>
            <pc:docMk/>
            <pc:sldMk cId="887850857" sldId="332"/>
            <ac:inkMk id="41" creationId="{EA05130B-39E0-4FE6-9985-66AFE5995FD7}"/>
          </ac:inkMkLst>
        </pc:inkChg>
        <pc:inkChg chg="add">
          <ac:chgData name="Viet Anh Nguyen" userId="b95f61ff061388d5" providerId="LiveId" clId="{FE185215-8376-45B7-9264-443EA7E08CC2}" dt="2022-02-11T07:07:07.414" v="1865" actId="9405"/>
          <ac:inkMkLst>
            <pc:docMk/>
            <pc:sldMk cId="887850857" sldId="332"/>
            <ac:inkMk id="42" creationId="{97F2C211-CAFD-409F-98FF-F28697C62BC1}"/>
          </ac:inkMkLst>
        </pc:inkChg>
        <pc:inkChg chg="add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43" creationId="{56DEC8A4-6ECE-433D-9074-34F9605A784C}"/>
          </ac:inkMkLst>
        </pc:inkChg>
        <pc:inkChg chg="add">
          <ac:chgData name="Viet Anh Nguyen" userId="b95f61ff061388d5" providerId="LiveId" clId="{FE185215-8376-45B7-9264-443EA7E08CC2}" dt="2022-02-11T07:07:08.056" v="1866"/>
          <ac:inkMkLst>
            <pc:docMk/>
            <pc:sldMk cId="887850857" sldId="332"/>
            <ac:inkMk id="44" creationId="{A0F93E19-BA54-4616-B3CA-2A9969B54743}"/>
          </ac:inkMkLst>
        </pc:inkChg>
        <pc:inkChg chg="add">
          <ac:chgData name="Viet Anh Nguyen" userId="b95f61ff061388d5" providerId="LiveId" clId="{FE185215-8376-45B7-9264-443EA7E08CC2}" dt="2022-02-11T07:07:08.307" v="1867" actId="9405"/>
          <ac:inkMkLst>
            <pc:docMk/>
            <pc:sldMk cId="887850857" sldId="332"/>
            <ac:inkMk id="45" creationId="{68BD2C04-AE49-4AA5-A187-A2A25D6A7036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46" creationId="{A5F1CA63-B1F8-428C-B135-38D415DC0EA6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47" creationId="{F802613C-9A1E-48F5-B39E-02BDC7761ED0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48" creationId="{0F9A1FF0-3942-41DC-BC8F-DDF2B9B22828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49" creationId="{B4D5941F-7B4A-49B4-B84A-E3CA538BB07E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0" creationId="{C714307B-24AB-437A-83F6-24AB8FD5F26E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1" creationId="{44234771-9092-4D8F-9029-D02579EB0DEB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2" creationId="{CF34C458-5DF1-4A3C-A40B-0041A47D9AEF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3" creationId="{C4E676E1-1E1D-440E-9523-B6F1D5433D37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4" creationId="{8E862020-63AB-4D1E-8964-12FB27FC2054}"/>
          </ac:inkMkLst>
        </pc:inkChg>
        <pc:inkChg chg="add del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5" creationId="{A76B493A-E887-4D6F-8127-7AB815256B56}"/>
          </ac:inkMkLst>
        </pc:inkChg>
        <pc:inkChg chg="add">
          <ac:chgData name="Viet Anh Nguyen" userId="b95f61ff061388d5" providerId="LiveId" clId="{FE185215-8376-45B7-9264-443EA7E08CC2}" dt="2022-02-11T07:07:24.010" v="1878"/>
          <ac:inkMkLst>
            <pc:docMk/>
            <pc:sldMk cId="887850857" sldId="332"/>
            <ac:inkMk id="56" creationId="{D36FD275-F608-4BBC-BBAB-DFB28CB15DE1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57" creationId="{841D55A0-418B-4283-9239-5A751D04CF22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58" creationId="{0BFA8E64-4DB7-4DB8-B05E-3AC0C537FC0D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59" creationId="{867A357E-0971-4F36-8179-D5D60320513A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60" creationId="{30B5826D-C19C-41E8-B9E0-0AFDB8539ECF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61" creationId="{D0BC7555-BFBB-48D5-B187-49543DE5BF95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62" creationId="{694B15C5-E5AF-44AC-8341-5F798F50AD9D}"/>
          </ac:inkMkLst>
        </pc:inkChg>
        <pc:inkChg chg="add del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63" creationId="{23E76CE9-D2C4-4935-8B28-B732EAE29A2A}"/>
          </ac:inkMkLst>
        </pc:inkChg>
        <pc:inkChg chg="add">
          <ac:chgData name="Viet Anh Nguyen" userId="b95f61ff061388d5" providerId="LiveId" clId="{FE185215-8376-45B7-9264-443EA7E08CC2}" dt="2022-02-11T07:07:29.193" v="1886"/>
          <ac:inkMkLst>
            <pc:docMk/>
            <pc:sldMk cId="887850857" sldId="332"/>
            <ac:inkMk id="64" creationId="{74F460F1-6491-4F55-B065-4D46BF40E558}"/>
          </ac:inkMkLst>
        </pc:inkChg>
        <pc:inkChg chg="add del">
          <ac:chgData name="Viet Anh Nguyen" userId="b95f61ff061388d5" providerId="LiveId" clId="{FE185215-8376-45B7-9264-443EA7E08CC2}" dt="2022-02-11T07:07:30.909" v="1892"/>
          <ac:inkMkLst>
            <pc:docMk/>
            <pc:sldMk cId="887850857" sldId="332"/>
            <ac:inkMk id="65" creationId="{587884D1-67E5-48F4-BBEF-A25BE68EFA20}"/>
          </ac:inkMkLst>
        </pc:inkChg>
        <pc:inkChg chg="add del">
          <ac:chgData name="Viet Anh Nguyen" userId="b95f61ff061388d5" providerId="LiveId" clId="{FE185215-8376-45B7-9264-443EA7E08CC2}" dt="2022-02-11T07:07:30.909" v="1892"/>
          <ac:inkMkLst>
            <pc:docMk/>
            <pc:sldMk cId="887850857" sldId="332"/>
            <ac:inkMk id="66" creationId="{31A1E68E-848F-4CD6-B89A-EA5A87E39E1B}"/>
          </ac:inkMkLst>
        </pc:inkChg>
        <pc:inkChg chg="add del">
          <ac:chgData name="Viet Anh Nguyen" userId="b95f61ff061388d5" providerId="LiveId" clId="{FE185215-8376-45B7-9264-443EA7E08CC2}" dt="2022-02-11T07:07:30.909" v="1892"/>
          <ac:inkMkLst>
            <pc:docMk/>
            <pc:sldMk cId="887850857" sldId="332"/>
            <ac:inkMk id="67" creationId="{C176B111-73BB-49CF-B9DB-8963DDED4019}"/>
          </ac:inkMkLst>
        </pc:inkChg>
        <pc:inkChg chg="add del">
          <ac:chgData name="Viet Anh Nguyen" userId="b95f61ff061388d5" providerId="LiveId" clId="{FE185215-8376-45B7-9264-443EA7E08CC2}" dt="2022-02-11T07:07:30.909" v="1892"/>
          <ac:inkMkLst>
            <pc:docMk/>
            <pc:sldMk cId="887850857" sldId="332"/>
            <ac:inkMk id="68" creationId="{9076F1A8-5FD4-4917-8B57-1CBC3D262E51}"/>
          </ac:inkMkLst>
        </pc:inkChg>
        <pc:inkChg chg="add del">
          <ac:chgData name="Viet Anh Nguyen" userId="b95f61ff061388d5" providerId="LiveId" clId="{FE185215-8376-45B7-9264-443EA7E08CC2}" dt="2022-02-11T07:07:30.909" v="1892"/>
          <ac:inkMkLst>
            <pc:docMk/>
            <pc:sldMk cId="887850857" sldId="332"/>
            <ac:inkMk id="69" creationId="{0637D973-739A-47D6-B03C-94FA822F5CCA}"/>
          </ac:inkMkLst>
        </pc:inkChg>
        <pc:inkChg chg="add">
          <ac:chgData name="Viet Anh Nguyen" userId="b95f61ff061388d5" providerId="LiveId" clId="{FE185215-8376-45B7-9264-443EA7E08CC2}" dt="2022-02-11T07:07:30.909" v="1892"/>
          <ac:inkMkLst>
            <pc:docMk/>
            <pc:sldMk cId="887850857" sldId="332"/>
            <ac:inkMk id="70" creationId="{EFBD4411-948A-408E-8B5B-6591F763D6CB}"/>
          </ac:inkMkLst>
        </pc:inkChg>
        <pc:inkChg chg="add">
          <ac:chgData name="Viet Anh Nguyen" userId="b95f61ff061388d5" providerId="LiveId" clId="{FE185215-8376-45B7-9264-443EA7E08CC2}" dt="2022-02-11T07:07:31.038" v="1893" actId="9405"/>
          <ac:inkMkLst>
            <pc:docMk/>
            <pc:sldMk cId="887850857" sldId="332"/>
            <ac:inkMk id="71" creationId="{D98B180D-A6C1-4951-BD1A-46DAEF268B48}"/>
          </ac:inkMkLst>
        </pc:inkChg>
        <pc:inkChg chg="add">
          <ac:chgData name="Viet Anh Nguyen" userId="b95f61ff061388d5" providerId="LiveId" clId="{FE185215-8376-45B7-9264-443EA7E08CC2}" dt="2022-02-11T07:07:31.236" v="1894" actId="9405"/>
          <ac:inkMkLst>
            <pc:docMk/>
            <pc:sldMk cId="887850857" sldId="332"/>
            <ac:inkMk id="72" creationId="{DE2CFE52-2968-4397-89C7-5E43B9DA2220}"/>
          </ac:inkMkLst>
        </pc:inkChg>
        <pc:inkChg chg="add del">
          <ac:chgData name="Viet Anh Nguyen" userId="b95f61ff061388d5" providerId="LiveId" clId="{FE185215-8376-45B7-9264-443EA7E08CC2}" dt="2022-02-11T07:07:37.602" v="1898"/>
          <ac:inkMkLst>
            <pc:docMk/>
            <pc:sldMk cId="887850857" sldId="332"/>
            <ac:inkMk id="73" creationId="{B8525DE8-C2C2-43D6-8ABB-A776EC3647B9}"/>
          </ac:inkMkLst>
        </pc:inkChg>
        <pc:inkChg chg="add del">
          <ac:chgData name="Viet Anh Nguyen" userId="b95f61ff061388d5" providerId="LiveId" clId="{FE185215-8376-45B7-9264-443EA7E08CC2}" dt="2022-02-11T07:07:37.602" v="1898"/>
          <ac:inkMkLst>
            <pc:docMk/>
            <pc:sldMk cId="887850857" sldId="332"/>
            <ac:inkMk id="74" creationId="{17E49562-5F3C-4CD8-BCA9-767EA255CC8B}"/>
          </ac:inkMkLst>
        </pc:inkChg>
        <pc:inkChg chg="add del">
          <ac:chgData name="Viet Anh Nguyen" userId="b95f61ff061388d5" providerId="LiveId" clId="{FE185215-8376-45B7-9264-443EA7E08CC2}" dt="2022-02-11T07:07:37.602" v="1898"/>
          <ac:inkMkLst>
            <pc:docMk/>
            <pc:sldMk cId="887850857" sldId="332"/>
            <ac:inkMk id="75" creationId="{17D1E82A-6CDF-4F29-8EA7-50CEE18EC107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76" creationId="{59534B7E-5705-4F61-BFA4-F7D403D75B2A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77" creationId="{D27CC249-C39A-4C65-88AB-F5F6A7426CB3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78" creationId="{0057D02D-D739-4751-B32E-1E42CF0B49BB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79" creationId="{DC96FCFB-7494-4A30-BFB3-EE4241689C61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80" creationId="{A87F55F6-3D7B-4407-B83F-1D9F76C9EBC7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81" creationId="{31A96725-D234-405A-A444-F5702E31CC5A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82" creationId="{F7E420E8-E03F-4C8C-A52D-4AAFCBB8374F}"/>
          </ac:inkMkLst>
        </pc:inkChg>
        <pc:inkChg chg="add del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83" creationId="{AB33B313-4C73-4F78-BCC4-AB63D0CB3E35}"/>
          </ac:inkMkLst>
        </pc:inkChg>
        <pc:inkChg chg="add">
          <ac:chgData name="Viet Anh Nguyen" userId="b95f61ff061388d5" providerId="LiveId" clId="{FE185215-8376-45B7-9264-443EA7E08CC2}" dt="2022-02-11T07:07:41.260" v="1906"/>
          <ac:inkMkLst>
            <pc:docMk/>
            <pc:sldMk cId="887850857" sldId="332"/>
            <ac:inkMk id="84" creationId="{A75B0280-5F5D-40A9-BC90-276211A2B505}"/>
          </ac:inkMkLst>
        </pc:inkChg>
        <pc:inkChg chg="add">
          <ac:chgData name="Viet Anh Nguyen" userId="b95f61ff061388d5" providerId="LiveId" clId="{FE185215-8376-45B7-9264-443EA7E08CC2}" dt="2022-02-11T07:07:45.952" v="1907" actId="9405"/>
          <ac:inkMkLst>
            <pc:docMk/>
            <pc:sldMk cId="887850857" sldId="332"/>
            <ac:inkMk id="85" creationId="{F105DE6E-686D-4AC7-A346-FC75625D7C02}"/>
          </ac:inkMkLst>
        </pc:inkChg>
        <pc:inkChg chg="add del">
          <ac:chgData name="Viet Anh Nguyen" userId="b95f61ff061388d5" providerId="LiveId" clId="{FE185215-8376-45B7-9264-443EA7E08CC2}" dt="2022-02-11T07:07:47.498" v="1910"/>
          <ac:inkMkLst>
            <pc:docMk/>
            <pc:sldMk cId="887850857" sldId="332"/>
            <ac:inkMk id="86" creationId="{CCFBCAE9-474C-402D-9D61-D2BB0185AB81}"/>
          </ac:inkMkLst>
        </pc:inkChg>
        <pc:inkChg chg="add del">
          <ac:chgData name="Viet Anh Nguyen" userId="b95f61ff061388d5" providerId="LiveId" clId="{FE185215-8376-45B7-9264-443EA7E08CC2}" dt="2022-02-11T07:07:47.498" v="1910"/>
          <ac:inkMkLst>
            <pc:docMk/>
            <pc:sldMk cId="887850857" sldId="332"/>
            <ac:inkMk id="87" creationId="{4F0AF590-A372-42C3-863E-B7C66B601F95}"/>
          </ac:inkMkLst>
        </pc:inkChg>
        <pc:inkChg chg="add">
          <ac:chgData name="Viet Anh Nguyen" userId="b95f61ff061388d5" providerId="LiveId" clId="{FE185215-8376-45B7-9264-443EA7E08CC2}" dt="2022-02-11T07:07:47.498" v="1910"/>
          <ac:inkMkLst>
            <pc:docMk/>
            <pc:sldMk cId="887850857" sldId="332"/>
            <ac:inkMk id="88" creationId="{217F4AAF-2F98-44DC-BE03-013024CC013A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89" creationId="{4DA56C2C-0590-4E47-9DD4-0B41541793BB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0" creationId="{01EC7D79-C565-491A-94A5-516AB2E3D8A7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1" creationId="{2D18A9F7-F9D2-483B-8692-2B98E4190E0D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2" creationId="{B468BB27-1936-4235-B529-581529429137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3" creationId="{E8A8E61E-8C71-474F-A172-27593FBD8BD5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4" creationId="{3BC23827-1982-4332-ABB6-F681BCAFDC13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5" creationId="{3525C49B-5880-495E-84A5-D2AB661246AE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6" creationId="{D5753384-6B26-43E8-84C9-7F990EB4589D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7" creationId="{DDC0D447-F83B-4AE7-87E1-91C7027D9808}"/>
          </ac:inkMkLst>
        </pc:inkChg>
        <pc:inkChg chg="add del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8" creationId="{9C23CCB5-86B7-4202-8512-2A3BBA9180B1}"/>
          </ac:inkMkLst>
        </pc:inkChg>
        <pc:inkChg chg="add">
          <ac:chgData name="Viet Anh Nguyen" userId="b95f61ff061388d5" providerId="LiveId" clId="{FE185215-8376-45B7-9264-443EA7E08CC2}" dt="2022-02-11T07:07:52.048" v="1921"/>
          <ac:inkMkLst>
            <pc:docMk/>
            <pc:sldMk cId="887850857" sldId="332"/>
            <ac:inkMk id="99" creationId="{BB5867AE-BBE9-4F3B-B1DB-A5A661FE9299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0" creationId="{68D082E3-D29F-442D-A943-196A6726F75E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1" creationId="{8654B291-EF72-4263-93F9-089C60FFB55D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2" creationId="{4EC848CB-4521-4F08-8495-1275CB75D181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3" creationId="{BDB1EB04-6AC3-49CA-81BF-13EFC7994E3E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4" creationId="{4A21AB66-7F0D-4B9A-8C0B-19D21866D1E4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5" creationId="{CD168DAB-0414-433F-B76A-DF123A3210B8}"/>
          </ac:inkMkLst>
        </pc:inkChg>
        <pc:inkChg chg="add del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6" creationId="{1A1155C7-D36C-4C20-9A3A-754A57D0E9FE}"/>
          </ac:inkMkLst>
        </pc:inkChg>
        <pc:inkChg chg="add">
          <ac:chgData name="Viet Anh Nguyen" userId="b95f61ff061388d5" providerId="LiveId" clId="{FE185215-8376-45B7-9264-443EA7E08CC2}" dt="2022-02-11T07:07:58.370" v="1929" actId="9405"/>
          <ac:inkMkLst>
            <pc:docMk/>
            <pc:sldMk cId="887850857" sldId="332"/>
            <ac:inkMk id="107" creationId="{A95569E3-E1B3-476E-990B-D34AE1D07DDC}"/>
          </ac:inkMkLst>
        </pc:inkChg>
        <pc:inkChg chg="add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8" creationId="{939E13DE-9F5A-4A57-AB0D-E48A37F2622C}"/>
          </ac:inkMkLst>
        </pc:inkChg>
        <pc:inkChg chg="add">
          <ac:chgData name="Viet Anh Nguyen" userId="b95f61ff061388d5" providerId="LiveId" clId="{FE185215-8376-45B7-9264-443EA7E08CC2}" dt="2022-02-11T07:07:58.995" v="1930"/>
          <ac:inkMkLst>
            <pc:docMk/>
            <pc:sldMk cId="887850857" sldId="332"/>
            <ac:inkMk id="109" creationId="{9E827E9B-27A0-438A-B04E-CA324771BDBB}"/>
          </ac:inkMkLst>
        </pc:inkChg>
        <pc:inkChg chg="add del">
          <ac:chgData name="Viet Anh Nguyen" userId="b95f61ff061388d5" providerId="LiveId" clId="{FE185215-8376-45B7-9264-443EA7E08CC2}" dt="2022-02-11T07:08:04.586" v="1933"/>
          <ac:inkMkLst>
            <pc:docMk/>
            <pc:sldMk cId="887850857" sldId="332"/>
            <ac:inkMk id="110" creationId="{438C4900-B9FB-4CDD-8EC6-336A617C171F}"/>
          </ac:inkMkLst>
        </pc:inkChg>
        <pc:inkChg chg="add del">
          <ac:chgData name="Viet Anh Nguyen" userId="b95f61ff061388d5" providerId="LiveId" clId="{FE185215-8376-45B7-9264-443EA7E08CC2}" dt="2022-02-11T07:08:04.586" v="1933"/>
          <ac:inkMkLst>
            <pc:docMk/>
            <pc:sldMk cId="887850857" sldId="332"/>
            <ac:inkMk id="111" creationId="{778D47B6-3156-4551-85DD-015DAB780F6D}"/>
          </ac:inkMkLst>
        </pc:inkChg>
        <pc:inkChg chg="add">
          <ac:chgData name="Viet Anh Nguyen" userId="b95f61ff061388d5" providerId="LiveId" clId="{FE185215-8376-45B7-9264-443EA7E08CC2}" dt="2022-02-11T07:08:04.586" v="1933"/>
          <ac:inkMkLst>
            <pc:docMk/>
            <pc:sldMk cId="887850857" sldId="332"/>
            <ac:inkMk id="112" creationId="{1B458DAF-27BD-49C3-806E-5CA4C049CB80}"/>
          </ac:inkMkLst>
        </pc:inkChg>
        <pc:inkChg chg="add del">
          <ac:chgData name="Viet Anh Nguyen" userId="b95f61ff061388d5" providerId="LiveId" clId="{FE185215-8376-45B7-9264-443EA7E08CC2}" dt="2022-02-11T07:08:06.656" v="1938"/>
          <ac:inkMkLst>
            <pc:docMk/>
            <pc:sldMk cId="887850857" sldId="332"/>
            <ac:inkMk id="113" creationId="{5CAD5D54-B99E-4C1E-B09B-B5504DAB28EE}"/>
          </ac:inkMkLst>
        </pc:inkChg>
        <pc:inkChg chg="add del">
          <ac:chgData name="Viet Anh Nguyen" userId="b95f61ff061388d5" providerId="LiveId" clId="{FE185215-8376-45B7-9264-443EA7E08CC2}" dt="2022-02-11T07:08:06.656" v="1938"/>
          <ac:inkMkLst>
            <pc:docMk/>
            <pc:sldMk cId="887850857" sldId="332"/>
            <ac:inkMk id="114" creationId="{7883E83F-B75E-4628-A9C0-D6B0C60B75E7}"/>
          </ac:inkMkLst>
        </pc:inkChg>
        <pc:inkChg chg="add del">
          <ac:chgData name="Viet Anh Nguyen" userId="b95f61ff061388d5" providerId="LiveId" clId="{FE185215-8376-45B7-9264-443EA7E08CC2}" dt="2022-02-11T07:08:06.656" v="1938"/>
          <ac:inkMkLst>
            <pc:docMk/>
            <pc:sldMk cId="887850857" sldId="332"/>
            <ac:inkMk id="115" creationId="{D78FE696-0348-4964-9729-DE6E14C18493}"/>
          </ac:inkMkLst>
        </pc:inkChg>
        <pc:inkChg chg="add del">
          <ac:chgData name="Viet Anh Nguyen" userId="b95f61ff061388d5" providerId="LiveId" clId="{FE185215-8376-45B7-9264-443EA7E08CC2}" dt="2022-02-11T07:08:06.656" v="1938"/>
          <ac:inkMkLst>
            <pc:docMk/>
            <pc:sldMk cId="887850857" sldId="332"/>
            <ac:inkMk id="116" creationId="{CF73493C-BDC9-4619-BE40-5EB8F855EEAB}"/>
          </ac:inkMkLst>
        </pc:inkChg>
        <pc:inkChg chg="add del">
          <ac:chgData name="Viet Anh Nguyen" userId="b95f61ff061388d5" providerId="LiveId" clId="{FE185215-8376-45B7-9264-443EA7E08CC2}" dt="2022-02-11T07:08:08.189" v="1942"/>
          <ac:inkMkLst>
            <pc:docMk/>
            <pc:sldMk cId="887850857" sldId="332"/>
            <ac:inkMk id="117" creationId="{6A1D1DA5-E958-495B-B72F-48DDDBCA0774}"/>
          </ac:inkMkLst>
        </pc:inkChg>
        <pc:inkChg chg="add del">
          <ac:chgData name="Viet Anh Nguyen" userId="b95f61ff061388d5" providerId="LiveId" clId="{FE185215-8376-45B7-9264-443EA7E08CC2}" dt="2022-02-11T07:08:08.189" v="1942"/>
          <ac:inkMkLst>
            <pc:docMk/>
            <pc:sldMk cId="887850857" sldId="332"/>
            <ac:inkMk id="118" creationId="{47AC1EA0-D6D4-4309-B538-4411535FD843}"/>
          </ac:inkMkLst>
        </pc:inkChg>
        <pc:inkChg chg="add del">
          <ac:chgData name="Viet Anh Nguyen" userId="b95f61ff061388d5" providerId="LiveId" clId="{FE185215-8376-45B7-9264-443EA7E08CC2}" dt="2022-02-11T07:08:08.189" v="1942"/>
          <ac:inkMkLst>
            <pc:docMk/>
            <pc:sldMk cId="887850857" sldId="332"/>
            <ac:inkMk id="119" creationId="{3DCB0E69-FFE5-4190-A1EA-C8AF862575EC}"/>
          </ac:inkMkLst>
        </pc:inkChg>
        <pc:inkChg chg="add del">
          <ac:chgData name="Viet Anh Nguyen" userId="b95f61ff061388d5" providerId="LiveId" clId="{FE185215-8376-45B7-9264-443EA7E08CC2}" dt="2022-02-11T07:08:08.189" v="1942"/>
          <ac:inkMkLst>
            <pc:docMk/>
            <pc:sldMk cId="887850857" sldId="332"/>
            <ac:inkMk id="120" creationId="{53C490BF-9DC7-466F-9D47-8B4B0608566A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21" creationId="{AE5D8478-0420-4E8D-9E14-B59F62D8C1A0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2" creationId="{6BA176EC-4C03-40C8-BBF2-F0F593D365E2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3" creationId="{3534EA14-37D7-405D-B4B0-E6FD80574308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4" creationId="{CA5B8D29-E7E5-4CFF-9244-447CBB7B5211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5" creationId="{C785B6CB-F14F-4C9C-8E5C-9F0E588B9904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6" creationId="{C2B4E3AE-C470-4F97-BB7C-9223BACE90C0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7" creationId="{D127BC31-A2FF-44B0-9541-155EA55E27E9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8" creationId="{4D8A67DD-3CDE-408D-A316-87AAFD451F95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29" creationId="{B5437683-2197-4289-AE7C-55DD892A62C1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30" creationId="{BEE48F0D-D232-4A03-993E-1D9841659E71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31" creationId="{196DF686-D707-4471-B78E-B3A7A5CCD043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32" creationId="{DAD4FD5A-2183-4753-A953-6AAF66423024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33" creationId="{35CE7D77-A41A-4718-B505-64F2FFE4DE77}"/>
          </ac:inkMkLst>
        </pc:inkChg>
        <pc:inkChg chg="add del">
          <ac:chgData name="Viet Anh Nguyen" userId="b95f61ff061388d5" providerId="LiveId" clId="{FE185215-8376-45B7-9264-443EA7E08CC2}" dt="2022-02-11T07:08:12.314" v="1955"/>
          <ac:inkMkLst>
            <pc:docMk/>
            <pc:sldMk cId="887850857" sldId="332"/>
            <ac:inkMk id="134" creationId="{A5E545BB-14A2-49FA-BD2F-57F7681453B9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35" creationId="{5DA8050E-B307-4D80-A680-9CAF5B9C4D38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36" creationId="{D515C778-6066-4E69-882A-FBF520597EE9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37" creationId="{11E3A1B3-B2B5-4D70-AECF-E353C8086C4E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38" creationId="{B9B3A021-4461-4023-98B4-92E39FADE0E0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39" creationId="{7EF1A241-20DD-4CBE-AD8D-CACBA44CB847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0" creationId="{99B301C3-81D0-45C8-875C-4A651ED8B217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1" creationId="{5D689A3F-F133-4D07-9EE5-C4F8E05B0688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2" creationId="{AFEAA114-1EB3-4BC0-8604-8F36CB40A0AA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3" creationId="{1D985E0F-683D-47D0-A5D6-D611BC337B41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4" creationId="{C01A3BB0-8AA7-48B3-A2AD-17F0D0CA0C4C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5" creationId="{D07C9869-27D0-4E0D-A11C-50C1E38CD90F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6" creationId="{56D67DCD-6EF4-4671-BECB-9C09BF12E4EF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7" creationId="{49E75A71-449B-4106-BEFB-E4D065807338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8" creationId="{50182779-85E1-4BEE-9C1F-9E1399E595A0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49" creationId="{CC7D672E-F1ED-4ACE-B4E7-7F31D8CBB40D}"/>
          </ac:inkMkLst>
        </pc:inkChg>
        <pc:inkChg chg="add del">
          <ac:chgData name="Viet Anh Nguyen" userId="b95f61ff061388d5" providerId="LiveId" clId="{FE185215-8376-45B7-9264-443EA7E08CC2}" dt="2022-02-11T07:08:18.137" v="1970"/>
          <ac:inkMkLst>
            <pc:docMk/>
            <pc:sldMk cId="887850857" sldId="332"/>
            <ac:inkMk id="150" creationId="{2AD8A7C9-F4DE-4BE0-90F1-89616B590ED7}"/>
          </ac:inkMkLst>
        </pc:inkChg>
        <pc:inkChg chg="add del">
          <ac:chgData name="Viet Anh Nguyen" userId="b95f61ff061388d5" providerId="LiveId" clId="{FE185215-8376-45B7-9264-443EA7E08CC2}" dt="2022-02-11T07:08:20.222" v="1975"/>
          <ac:inkMkLst>
            <pc:docMk/>
            <pc:sldMk cId="887850857" sldId="332"/>
            <ac:inkMk id="151" creationId="{F35C7F6C-3D83-4701-974E-48DFA8FFB581}"/>
          </ac:inkMkLst>
        </pc:inkChg>
        <pc:inkChg chg="add del">
          <ac:chgData name="Viet Anh Nguyen" userId="b95f61ff061388d5" providerId="LiveId" clId="{FE185215-8376-45B7-9264-443EA7E08CC2}" dt="2022-02-11T07:08:20.222" v="1975"/>
          <ac:inkMkLst>
            <pc:docMk/>
            <pc:sldMk cId="887850857" sldId="332"/>
            <ac:inkMk id="152" creationId="{EB95111A-AA04-41D9-9EEC-DFEC7143DFB4}"/>
          </ac:inkMkLst>
        </pc:inkChg>
        <pc:inkChg chg="add del">
          <ac:chgData name="Viet Anh Nguyen" userId="b95f61ff061388d5" providerId="LiveId" clId="{FE185215-8376-45B7-9264-443EA7E08CC2}" dt="2022-02-11T07:08:20.222" v="1975"/>
          <ac:inkMkLst>
            <pc:docMk/>
            <pc:sldMk cId="887850857" sldId="332"/>
            <ac:inkMk id="153" creationId="{28D270DB-0219-49DF-BA7D-BFDBCC0CF2AB}"/>
          </ac:inkMkLst>
        </pc:inkChg>
        <pc:inkChg chg="add del">
          <ac:chgData name="Viet Anh Nguyen" userId="b95f61ff061388d5" providerId="LiveId" clId="{FE185215-8376-45B7-9264-443EA7E08CC2}" dt="2022-02-11T07:08:20.222" v="1975"/>
          <ac:inkMkLst>
            <pc:docMk/>
            <pc:sldMk cId="887850857" sldId="332"/>
            <ac:inkMk id="154" creationId="{E878A147-B05F-4555-B384-C9BDD4AB7F9C}"/>
          </ac:inkMkLst>
        </pc:inkChg>
        <pc:inkChg chg="add del">
          <ac:chgData name="Viet Anh Nguyen" userId="b95f61ff061388d5" providerId="LiveId" clId="{FE185215-8376-45B7-9264-443EA7E08CC2}" dt="2022-02-11T07:08:20.222" v="1975"/>
          <ac:inkMkLst>
            <pc:docMk/>
            <pc:sldMk cId="887850857" sldId="332"/>
            <ac:inkMk id="155" creationId="{97AE2066-1AA5-488E-BE47-ADCF3D212733}"/>
          </ac:inkMkLst>
        </pc:inkChg>
        <pc:inkChg chg="add">
          <ac:chgData name="Viet Anh Nguyen" userId="b95f61ff061388d5" providerId="LiveId" clId="{FE185215-8376-45B7-9264-443EA7E08CC2}" dt="2022-02-11T07:08:20.222" v="1975"/>
          <ac:inkMkLst>
            <pc:docMk/>
            <pc:sldMk cId="887850857" sldId="332"/>
            <ac:inkMk id="156" creationId="{115C93DD-0F10-43A8-83B1-50D9117164BD}"/>
          </ac:inkMkLst>
        </pc:inkChg>
      </pc:sldChg>
      <pc:sldChg chg="addSp delSp mod">
        <pc:chgData name="Viet Anh Nguyen" userId="b95f61ff061388d5" providerId="LiveId" clId="{FE185215-8376-45B7-9264-443EA7E08CC2}" dt="2022-02-14T06:06:04.254" v="2034"/>
        <pc:sldMkLst>
          <pc:docMk/>
          <pc:sldMk cId="525763264" sldId="349"/>
        </pc:sldMkLst>
        <pc:inkChg chg="add">
          <ac:chgData name="Viet Anh Nguyen" userId="b95f61ff061388d5" providerId="LiveId" clId="{FE185215-8376-45B7-9264-443EA7E08CC2}" dt="2022-02-14T06:05:54.153" v="2017" actId="9405"/>
          <ac:inkMkLst>
            <pc:docMk/>
            <pc:sldMk cId="525763264" sldId="349"/>
            <ac:inkMk id="2" creationId="{21D3DB18-6E77-4B0E-813A-35F3AA950020}"/>
          </ac:inkMkLst>
        </pc:inkChg>
        <pc:inkChg chg="add del">
          <ac:chgData name="Viet Anh Nguyen" userId="b95f61ff061388d5" providerId="LiveId" clId="{FE185215-8376-45B7-9264-443EA7E08CC2}" dt="2022-02-14T06:05:58.890" v="2021"/>
          <ac:inkMkLst>
            <pc:docMk/>
            <pc:sldMk cId="525763264" sldId="349"/>
            <ac:inkMk id="3" creationId="{70FE525D-3914-4F8E-B10F-C567CFF7718C}"/>
          </ac:inkMkLst>
        </pc:inkChg>
        <pc:inkChg chg="add del">
          <ac:chgData name="Viet Anh Nguyen" userId="b95f61ff061388d5" providerId="LiveId" clId="{FE185215-8376-45B7-9264-443EA7E08CC2}" dt="2022-02-14T06:05:58.890" v="2021"/>
          <ac:inkMkLst>
            <pc:docMk/>
            <pc:sldMk cId="525763264" sldId="349"/>
            <ac:inkMk id="4" creationId="{2CFE07FD-2DC7-4555-AAE1-36EE82FD529F}"/>
          </ac:inkMkLst>
        </pc:inkChg>
        <pc:inkChg chg="add del">
          <ac:chgData name="Viet Anh Nguyen" userId="b95f61ff061388d5" providerId="LiveId" clId="{FE185215-8376-45B7-9264-443EA7E08CC2}" dt="2022-02-14T06:05:58.890" v="2021"/>
          <ac:inkMkLst>
            <pc:docMk/>
            <pc:sldMk cId="525763264" sldId="349"/>
            <ac:inkMk id="5" creationId="{DB779C5E-7DD1-4B9D-9172-BDF579B3CCBA}"/>
          </ac:inkMkLst>
        </pc:inkChg>
        <pc:inkChg chg="add">
          <ac:chgData name="Viet Anh Nguyen" userId="b95f61ff061388d5" providerId="LiveId" clId="{FE185215-8376-45B7-9264-443EA7E08CC2}" dt="2022-02-14T06:05:58.890" v="2021"/>
          <ac:inkMkLst>
            <pc:docMk/>
            <pc:sldMk cId="525763264" sldId="349"/>
            <ac:inkMk id="6" creationId="{B8AF29B3-907A-4C2F-8BBF-7167F0B34C7C}"/>
          </ac:inkMkLst>
        </pc:inkChg>
        <pc:inkChg chg="add del">
          <ac:chgData name="Viet Anh Nguyen" userId="b95f61ff061388d5" providerId="LiveId" clId="{FE185215-8376-45B7-9264-443EA7E08CC2}" dt="2022-02-14T06:06:01.553" v="2026"/>
          <ac:inkMkLst>
            <pc:docMk/>
            <pc:sldMk cId="525763264" sldId="349"/>
            <ac:inkMk id="7" creationId="{A75F2E5F-5510-434B-B4A0-B3ED3DD3F8E6}"/>
          </ac:inkMkLst>
        </pc:inkChg>
        <pc:inkChg chg="add del">
          <ac:chgData name="Viet Anh Nguyen" userId="b95f61ff061388d5" providerId="LiveId" clId="{FE185215-8376-45B7-9264-443EA7E08CC2}" dt="2022-02-14T06:06:01.553" v="2026"/>
          <ac:inkMkLst>
            <pc:docMk/>
            <pc:sldMk cId="525763264" sldId="349"/>
            <ac:inkMk id="8" creationId="{D596905E-BB92-43BA-BEA2-85056EF03F10}"/>
          </ac:inkMkLst>
        </pc:inkChg>
        <pc:inkChg chg="add del">
          <ac:chgData name="Viet Anh Nguyen" userId="b95f61ff061388d5" providerId="LiveId" clId="{FE185215-8376-45B7-9264-443EA7E08CC2}" dt="2022-02-14T06:06:01.553" v="2026"/>
          <ac:inkMkLst>
            <pc:docMk/>
            <pc:sldMk cId="525763264" sldId="349"/>
            <ac:inkMk id="10" creationId="{8891FB9E-D4A7-45FB-B7BE-CD258E8B93EA}"/>
          </ac:inkMkLst>
        </pc:inkChg>
        <pc:inkChg chg="add del">
          <ac:chgData name="Viet Anh Nguyen" userId="b95f61ff061388d5" providerId="LiveId" clId="{FE185215-8376-45B7-9264-443EA7E08CC2}" dt="2022-02-14T06:06:01.553" v="2026"/>
          <ac:inkMkLst>
            <pc:docMk/>
            <pc:sldMk cId="525763264" sldId="349"/>
            <ac:inkMk id="11" creationId="{BE699CA7-FE6F-4270-8367-3DC43EAF8EF3}"/>
          </ac:inkMkLst>
        </pc:inkChg>
        <pc:inkChg chg="add">
          <ac:chgData name="Viet Anh Nguyen" userId="b95f61ff061388d5" providerId="LiveId" clId="{FE185215-8376-45B7-9264-443EA7E08CC2}" dt="2022-02-14T06:06:01.553" v="2026"/>
          <ac:inkMkLst>
            <pc:docMk/>
            <pc:sldMk cId="525763264" sldId="349"/>
            <ac:inkMk id="13" creationId="{1CD332CE-423E-4E6E-8213-85DE19EFD86E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14" creationId="{BAF8E9BF-389D-4DB3-8ADD-F24209B40401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15" creationId="{8E08F3DC-FC01-4E20-A8E8-BA72D82A6127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16" creationId="{B76D6257-263D-42E8-ADB4-E5220CB67533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17" creationId="{86546C8C-9C9D-4AA3-844D-C1ACE03E7DDE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18" creationId="{B46D359E-91ED-462D-B185-846956BA875C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19" creationId="{3716674E-131E-4E81-86B8-B126C63C0D4E}"/>
          </ac:inkMkLst>
        </pc:inkChg>
        <pc:inkChg chg="add del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20" creationId="{113831EF-3021-4DE7-BE9D-6A5D156CD55F}"/>
          </ac:inkMkLst>
        </pc:inkChg>
        <pc:inkChg chg="add">
          <ac:chgData name="Viet Anh Nguyen" userId="b95f61ff061388d5" providerId="LiveId" clId="{FE185215-8376-45B7-9264-443EA7E08CC2}" dt="2022-02-14T06:06:04.254" v="2034"/>
          <ac:inkMkLst>
            <pc:docMk/>
            <pc:sldMk cId="525763264" sldId="349"/>
            <ac:inkMk id="21" creationId="{DB2683C0-BC16-46E9-9D35-B88BB31486E4}"/>
          </ac:inkMkLst>
        </pc:inkChg>
      </pc:sldChg>
      <pc:sldChg chg="addSp delSp mod">
        <pc:chgData name="Viet Anh Nguyen" userId="b95f61ff061388d5" providerId="LiveId" clId="{FE185215-8376-45B7-9264-443EA7E08CC2}" dt="2022-02-14T06:12:47.906" v="2081"/>
        <pc:sldMkLst>
          <pc:docMk/>
          <pc:sldMk cId="1760745767" sldId="350"/>
        </pc:sldMkLst>
        <pc:inkChg chg="add">
          <ac:chgData name="Viet Anh Nguyen" userId="b95f61ff061388d5" providerId="LiveId" clId="{FE185215-8376-45B7-9264-443EA7E08CC2}" dt="2022-02-14T06:12:24.079" v="2052" actId="9405"/>
          <ac:inkMkLst>
            <pc:docMk/>
            <pc:sldMk cId="1760745767" sldId="350"/>
            <ac:inkMk id="2" creationId="{F9408F82-ACFD-43D3-9DAF-B4673DB03A37}"/>
          </ac:inkMkLst>
        </pc:inkChg>
        <pc:inkChg chg="add">
          <ac:chgData name="Viet Anh Nguyen" userId="b95f61ff061388d5" providerId="LiveId" clId="{FE185215-8376-45B7-9264-443EA7E08CC2}" dt="2022-02-14T06:12:27.761" v="2053" actId="9405"/>
          <ac:inkMkLst>
            <pc:docMk/>
            <pc:sldMk cId="1760745767" sldId="350"/>
            <ac:inkMk id="3" creationId="{F532EC2B-4061-47EB-BD2A-BE333A44A7F8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4" creationId="{896BE655-3DEF-4149-AEA2-5EF8AFF4AC79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8" creationId="{D0CC66C0-886E-4DFB-83AF-3F5D008E8498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9" creationId="{FA9B4CE8-46C9-4AD6-B4F1-A7916718F4B2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0" creationId="{4CF9B784-4713-4265-BA4B-1E1953BBA611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1" creationId="{00931113-AB0D-4C63-863E-F968D021B655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2" creationId="{458A0C51-BC00-4B51-8D3E-AEDCADCD0C74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3" creationId="{F1D4E201-5FDE-441C-B45E-23616E3D8F78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4" creationId="{886FB7A3-07AA-4F3B-B0E7-7601556A0A81}"/>
          </ac:inkMkLst>
        </pc:inkChg>
        <pc:inkChg chg="add del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5" creationId="{7C5682F2-32DA-4FFD-B22A-18CBCC0C1234}"/>
          </ac:inkMkLst>
        </pc:inkChg>
        <pc:inkChg chg="add">
          <ac:chgData name="Viet Anh Nguyen" userId="b95f61ff061388d5" providerId="LiveId" clId="{FE185215-8376-45B7-9264-443EA7E08CC2}" dt="2022-02-14T06:12:35.128" v="2063"/>
          <ac:inkMkLst>
            <pc:docMk/>
            <pc:sldMk cId="1760745767" sldId="350"/>
            <ac:inkMk id="16" creationId="{78B1E106-2D6A-41C2-8244-A79BE2F7F7DF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17" creationId="{240C45C6-C433-4C57-A49B-66C6442268E9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18" creationId="{7FC4A5D9-6CAB-4EC7-BFAE-3E8895F20F43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20" creationId="{5066C1CA-72A2-47B2-B3FC-DAAB4E929268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23" creationId="{2714A665-ED33-4902-8D6C-A3F3F24C2CC0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24" creationId="{F5E148E8-32D0-488E-9FD9-4C5E4B290189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26" creationId="{7D2B69C8-3BC9-4648-9D09-AA5A25FA48F9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27" creationId="{805CE695-0CC7-412B-89CC-EEDC0EE8F891}"/>
          </ac:inkMkLst>
        </pc:inkChg>
        <pc:inkChg chg="add del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28" creationId="{9D563470-1491-4CA8-8C5F-8B5F7AEACECA}"/>
          </ac:inkMkLst>
        </pc:inkChg>
        <pc:inkChg chg="add del">
          <ac:chgData name="Viet Anh Nguyen" userId="b95f61ff061388d5" providerId="LiveId" clId="{FE185215-8376-45B7-9264-443EA7E08CC2}" dt="2022-02-14T06:12:47.906" v="2081"/>
          <ac:inkMkLst>
            <pc:docMk/>
            <pc:sldMk cId="1760745767" sldId="350"/>
            <ac:inkMk id="29" creationId="{4A1E67C4-CF78-42FB-841A-047BF688FF7E}"/>
          </ac:inkMkLst>
        </pc:inkChg>
        <pc:inkChg chg="add">
          <ac:chgData name="Viet Anh Nguyen" userId="b95f61ff061388d5" providerId="LiveId" clId="{FE185215-8376-45B7-9264-443EA7E08CC2}" dt="2022-02-14T06:12:41.934" v="2072"/>
          <ac:inkMkLst>
            <pc:docMk/>
            <pc:sldMk cId="1760745767" sldId="350"/>
            <ac:inkMk id="30" creationId="{354126EA-32AA-4280-BE95-DE6DA2765BD5}"/>
          </ac:inkMkLst>
        </pc:inkChg>
        <pc:inkChg chg="add del">
          <ac:chgData name="Viet Anh Nguyen" userId="b95f61ff061388d5" providerId="LiveId" clId="{FE185215-8376-45B7-9264-443EA7E08CC2}" dt="2022-02-14T06:12:43.424" v="2075"/>
          <ac:inkMkLst>
            <pc:docMk/>
            <pc:sldMk cId="1760745767" sldId="350"/>
            <ac:inkMk id="31" creationId="{FB581557-8F66-43DB-A531-D758FB5B60DA}"/>
          </ac:inkMkLst>
        </pc:inkChg>
        <pc:inkChg chg="add del">
          <ac:chgData name="Viet Anh Nguyen" userId="b95f61ff061388d5" providerId="LiveId" clId="{FE185215-8376-45B7-9264-443EA7E08CC2}" dt="2022-02-14T06:12:43.424" v="2075"/>
          <ac:inkMkLst>
            <pc:docMk/>
            <pc:sldMk cId="1760745767" sldId="350"/>
            <ac:inkMk id="33" creationId="{A9C20BF7-2770-47E5-AB4A-810763A4C188}"/>
          </ac:inkMkLst>
        </pc:inkChg>
        <pc:inkChg chg="add">
          <ac:chgData name="Viet Anh Nguyen" userId="b95f61ff061388d5" providerId="LiveId" clId="{FE185215-8376-45B7-9264-443EA7E08CC2}" dt="2022-02-14T06:12:43.424" v="2075"/>
          <ac:inkMkLst>
            <pc:docMk/>
            <pc:sldMk cId="1760745767" sldId="350"/>
            <ac:inkMk id="34" creationId="{3C0CB716-9261-43A1-A43A-6AF83E0BF90A}"/>
          </ac:inkMkLst>
        </pc:inkChg>
        <pc:inkChg chg="add del">
          <ac:chgData name="Viet Anh Nguyen" userId="b95f61ff061388d5" providerId="LiveId" clId="{FE185215-8376-45B7-9264-443EA7E08CC2}" dt="2022-02-14T06:12:47.223" v="2079"/>
          <ac:inkMkLst>
            <pc:docMk/>
            <pc:sldMk cId="1760745767" sldId="350"/>
            <ac:inkMk id="35" creationId="{5EDE98EA-2210-4926-BE76-423968F4C6A7}"/>
          </ac:inkMkLst>
        </pc:inkChg>
        <pc:inkChg chg="add del">
          <ac:chgData name="Viet Anh Nguyen" userId="b95f61ff061388d5" providerId="LiveId" clId="{FE185215-8376-45B7-9264-443EA7E08CC2}" dt="2022-02-14T06:12:47.223" v="2079"/>
          <ac:inkMkLst>
            <pc:docMk/>
            <pc:sldMk cId="1760745767" sldId="350"/>
            <ac:inkMk id="36" creationId="{48371849-A2DF-4521-96A5-588FFCA993B7}"/>
          </ac:inkMkLst>
        </pc:inkChg>
        <pc:inkChg chg="add del">
          <ac:chgData name="Viet Anh Nguyen" userId="b95f61ff061388d5" providerId="LiveId" clId="{FE185215-8376-45B7-9264-443EA7E08CC2}" dt="2022-02-14T06:12:47.223" v="2079"/>
          <ac:inkMkLst>
            <pc:docMk/>
            <pc:sldMk cId="1760745767" sldId="350"/>
            <ac:inkMk id="37" creationId="{3439F4C8-2992-41F3-B908-BF0F28647CAC}"/>
          </ac:inkMkLst>
        </pc:inkChg>
        <pc:inkChg chg="add del">
          <ac:chgData name="Viet Anh Nguyen" userId="b95f61ff061388d5" providerId="LiveId" clId="{FE185215-8376-45B7-9264-443EA7E08CC2}" dt="2022-02-14T06:12:47.906" v="2081"/>
          <ac:inkMkLst>
            <pc:docMk/>
            <pc:sldMk cId="1760745767" sldId="350"/>
            <ac:inkMk id="38" creationId="{D2869FF7-B88D-45E7-A72A-8675C2A2EB64}"/>
          </ac:inkMkLst>
        </pc:inkChg>
        <pc:inkChg chg="add del">
          <ac:chgData name="Viet Anh Nguyen" userId="b95f61ff061388d5" providerId="LiveId" clId="{FE185215-8376-45B7-9264-443EA7E08CC2}" dt="2022-02-14T06:12:47.906" v="2081"/>
          <ac:inkMkLst>
            <pc:docMk/>
            <pc:sldMk cId="1760745767" sldId="350"/>
            <ac:inkMk id="39" creationId="{B47A1D25-D842-4591-8DE1-9712F67C36F5}"/>
          </ac:inkMkLst>
        </pc:inkChg>
        <pc:inkChg chg="add">
          <ac:chgData name="Viet Anh Nguyen" userId="b95f61ff061388d5" providerId="LiveId" clId="{FE185215-8376-45B7-9264-443EA7E08CC2}" dt="2022-02-14T06:12:47.906" v="2081"/>
          <ac:inkMkLst>
            <pc:docMk/>
            <pc:sldMk cId="1760745767" sldId="350"/>
            <ac:inkMk id="40" creationId="{5EDDF987-0B03-4AFB-866B-92AA490E983F}"/>
          </ac:inkMkLst>
        </pc:inkChg>
      </pc:sldChg>
      <pc:sldChg chg="addSp delSp new mod">
        <pc:chgData name="Viet Anh Nguyen" userId="b95f61ff061388d5" providerId="LiveId" clId="{FE185215-8376-45B7-9264-443EA7E08CC2}" dt="2022-02-14T06:04:28.348" v="2016"/>
        <pc:sldMkLst>
          <pc:docMk/>
          <pc:sldMk cId="3440382417" sldId="354"/>
        </pc:sldMkLst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2" creationId="{5A867FFD-A557-4D5F-8425-2E2F85E3D1B5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3" creationId="{5D14F136-840A-45DF-B1A3-AAD6BD4DCD7D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4" creationId="{C476AD67-9AEE-4C42-AC75-8099AFF17947}"/>
          </ac:inkMkLst>
        </pc:inkChg>
        <pc:inkChg chg="add">
          <ac:chgData name="Viet Anh Nguyen" userId="b95f61ff061388d5" providerId="LiveId" clId="{FE185215-8376-45B7-9264-443EA7E08CC2}" dt="2022-02-14T06:04:10.067" v="1980" actId="9405"/>
          <ac:inkMkLst>
            <pc:docMk/>
            <pc:sldMk cId="3440382417" sldId="354"/>
            <ac:inkMk id="5" creationId="{3572F0E7-7114-4B84-AFF3-7BCF766906D0}"/>
          </ac:inkMkLst>
        </pc:inkChg>
        <pc:inkChg chg="add">
          <ac:chgData name="Viet Anh Nguyen" userId="b95f61ff061388d5" providerId="LiveId" clId="{FE185215-8376-45B7-9264-443EA7E08CC2}" dt="2022-02-14T06:04:10.218" v="1981" actId="9405"/>
          <ac:inkMkLst>
            <pc:docMk/>
            <pc:sldMk cId="3440382417" sldId="354"/>
            <ac:inkMk id="6" creationId="{2211CF25-5B15-4E7E-B38E-5F3C731F4236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7" creationId="{9A29C9A4-8B3C-466D-86EB-3007952A5421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8" creationId="{C35B7E71-3716-4F08-A9C4-5EE8A32585A2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9" creationId="{D4543A37-3B59-482B-A2E6-400E47363A8F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10" creationId="{58540F8A-23E9-45FB-B0FF-8F9416FA70FF}"/>
          </ac:inkMkLst>
        </pc:inkChg>
        <pc:inkChg chg="add del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11" creationId="{A5D8D643-7F8A-41C3-A4A0-698839D9B106}"/>
          </ac:inkMkLst>
        </pc:inkChg>
        <pc:inkChg chg="add del">
          <ac:chgData name="Viet Anh Nguyen" userId="b95f61ff061388d5" providerId="LiveId" clId="{FE185215-8376-45B7-9264-443EA7E08CC2}" dt="2022-02-14T06:04:14.982" v="1990"/>
          <ac:inkMkLst>
            <pc:docMk/>
            <pc:sldMk cId="3440382417" sldId="354"/>
            <ac:inkMk id="12" creationId="{92220943-EF7F-4773-BEC1-91F64702FA01}"/>
          </ac:inkMkLst>
        </pc:inkChg>
        <pc:inkChg chg="add">
          <ac:chgData name="Viet Anh Nguyen" userId="b95f61ff061388d5" providerId="LiveId" clId="{FE185215-8376-45B7-9264-443EA7E08CC2}" dt="2022-02-14T06:04:14.006" v="1987"/>
          <ac:inkMkLst>
            <pc:docMk/>
            <pc:sldMk cId="3440382417" sldId="354"/>
            <ac:inkMk id="13" creationId="{9C1273E6-70F3-4906-BC7B-96F71D49FBA0}"/>
          </ac:inkMkLst>
        </pc:inkChg>
        <pc:inkChg chg="add del">
          <ac:chgData name="Viet Anh Nguyen" userId="b95f61ff061388d5" providerId="LiveId" clId="{FE185215-8376-45B7-9264-443EA7E08CC2}" dt="2022-02-14T06:04:14.982" v="1990"/>
          <ac:inkMkLst>
            <pc:docMk/>
            <pc:sldMk cId="3440382417" sldId="354"/>
            <ac:inkMk id="14" creationId="{FC0B2060-AA19-48D3-ABDF-0DDE690249C6}"/>
          </ac:inkMkLst>
        </pc:inkChg>
        <pc:inkChg chg="add del">
          <ac:chgData name="Viet Anh Nguyen" userId="b95f61ff061388d5" providerId="LiveId" clId="{FE185215-8376-45B7-9264-443EA7E08CC2}" dt="2022-02-14T06:04:14.982" v="1990"/>
          <ac:inkMkLst>
            <pc:docMk/>
            <pc:sldMk cId="3440382417" sldId="354"/>
            <ac:inkMk id="15" creationId="{EE16EB01-73D5-45BC-AD0B-EB382634D6AD}"/>
          </ac:inkMkLst>
        </pc:inkChg>
        <pc:inkChg chg="add del">
          <ac:chgData name="Viet Anh Nguyen" userId="b95f61ff061388d5" providerId="LiveId" clId="{FE185215-8376-45B7-9264-443EA7E08CC2}" dt="2022-02-14T06:04:28.348" v="2016"/>
          <ac:inkMkLst>
            <pc:docMk/>
            <pc:sldMk cId="3440382417" sldId="354"/>
            <ac:inkMk id="16" creationId="{DC83F72A-F08F-4E0A-8B51-CF4771A3AD71}"/>
          </ac:inkMkLst>
        </pc:inkChg>
        <pc:inkChg chg="add del">
          <ac:chgData name="Viet Anh Nguyen" userId="b95f61ff061388d5" providerId="LiveId" clId="{FE185215-8376-45B7-9264-443EA7E08CC2}" dt="2022-02-14T06:04:16.309" v="1994"/>
          <ac:inkMkLst>
            <pc:docMk/>
            <pc:sldMk cId="3440382417" sldId="354"/>
            <ac:inkMk id="17" creationId="{62A3BF65-FFF6-44D0-8248-576061BBEE0C}"/>
          </ac:inkMkLst>
        </pc:inkChg>
        <pc:inkChg chg="add del">
          <ac:chgData name="Viet Anh Nguyen" userId="b95f61ff061388d5" providerId="LiveId" clId="{FE185215-8376-45B7-9264-443EA7E08CC2}" dt="2022-02-14T06:04:16.309" v="1994"/>
          <ac:inkMkLst>
            <pc:docMk/>
            <pc:sldMk cId="3440382417" sldId="354"/>
            <ac:inkMk id="18" creationId="{B48D5D01-CEE6-457B-B2E6-3E2DCA14A4E3}"/>
          </ac:inkMkLst>
        </pc:inkChg>
        <pc:inkChg chg="add del">
          <ac:chgData name="Viet Anh Nguyen" userId="b95f61ff061388d5" providerId="LiveId" clId="{FE185215-8376-45B7-9264-443EA7E08CC2}" dt="2022-02-14T06:04:16.309" v="1994"/>
          <ac:inkMkLst>
            <pc:docMk/>
            <pc:sldMk cId="3440382417" sldId="354"/>
            <ac:inkMk id="19" creationId="{2394C03A-13FB-43A8-BE3E-74D0534BBA8A}"/>
          </ac:inkMkLst>
        </pc:inkChg>
        <pc:inkChg chg="add del">
          <ac:chgData name="Viet Anh Nguyen" userId="b95f61ff061388d5" providerId="LiveId" clId="{FE185215-8376-45B7-9264-443EA7E08CC2}" dt="2022-02-14T06:04:17.402" v="1997"/>
          <ac:inkMkLst>
            <pc:docMk/>
            <pc:sldMk cId="3440382417" sldId="354"/>
            <ac:inkMk id="20" creationId="{70A32C3D-A3D7-4CB6-96E0-809BFEE59FE3}"/>
          </ac:inkMkLst>
        </pc:inkChg>
        <pc:inkChg chg="add del">
          <ac:chgData name="Viet Anh Nguyen" userId="b95f61ff061388d5" providerId="LiveId" clId="{FE185215-8376-45B7-9264-443EA7E08CC2}" dt="2022-02-14T06:04:17.402" v="1997"/>
          <ac:inkMkLst>
            <pc:docMk/>
            <pc:sldMk cId="3440382417" sldId="354"/>
            <ac:inkMk id="21" creationId="{B56C3CE2-D4E2-439F-BA69-6E85482A7D36}"/>
          </ac:inkMkLst>
        </pc:inkChg>
        <pc:inkChg chg="add del">
          <ac:chgData name="Viet Anh Nguyen" userId="b95f61ff061388d5" providerId="LiveId" clId="{FE185215-8376-45B7-9264-443EA7E08CC2}" dt="2022-02-14T06:04:17.402" v="1997"/>
          <ac:inkMkLst>
            <pc:docMk/>
            <pc:sldMk cId="3440382417" sldId="354"/>
            <ac:inkMk id="22" creationId="{D04B83A0-E9B3-4563-8F9C-91DBE7DA1289}"/>
          </ac:inkMkLst>
        </pc:inkChg>
        <pc:inkChg chg="add">
          <ac:chgData name="Viet Anh Nguyen" userId="b95f61ff061388d5" providerId="LiveId" clId="{FE185215-8376-45B7-9264-443EA7E08CC2}" dt="2022-02-14T06:04:17.402" v="1997"/>
          <ac:inkMkLst>
            <pc:docMk/>
            <pc:sldMk cId="3440382417" sldId="354"/>
            <ac:inkMk id="23" creationId="{9C970810-5DF8-4D1B-8A3E-EB25BFDF9C57}"/>
          </ac:inkMkLst>
        </pc:inkChg>
        <pc:inkChg chg="add del">
          <ac:chgData name="Viet Anh Nguyen" userId="b95f61ff061388d5" providerId="LiveId" clId="{FE185215-8376-45B7-9264-443EA7E08CC2}" dt="2022-02-14T06:04:18.560" v="2001"/>
          <ac:inkMkLst>
            <pc:docMk/>
            <pc:sldMk cId="3440382417" sldId="354"/>
            <ac:inkMk id="24" creationId="{FEF8ED18-F62C-4B5A-919D-8522AF83B329}"/>
          </ac:inkMkLst>
        </pc:inkChg>
        <pc:inkChg chg="add del">
          <ac:chgData name="Viet Anh Nguyen" userId="b95f61ff061388d5" providerId="LiveId" clId="{FE185215-8376-45B7-9264-443EA7E08CC2}" dt="2022-02-14T06:04:18.560" v="2001"/>
          <ac:inkMkLst>
            <pc:docMk/>
            <pc:sldMk cId="3440382417" sldId="354"/>
            <ac:inkMk id="25" creationId="{FA0E13BE-178F-41CB-9CB6-DAE87C5A2CB1}"/>
          </ac:inkMkLst>
        </pc:inkChg>
        <pc:inkChg chg="add del">
          <ac:chgData name="Viet Anh Nguyen" userId="b95f61ff061388d5" providerId="LiveId" clId="{FE185215-8376-45B7-9264-443EA7E08CC2}" dt="2022-02-14T06:04:18.560" v="2001"/>
          <ac:inkMkLst>
            <pc:docMk/>
            <pc:sldMk cId="3440382417" sldId="354"/>
            <ac:inkMk id="26" creationId="{DEF31EA3-A81D-4E9D-8431-4EF1147C8529}"/>
          </ac:inkMkLst>
        </pc:inkChg>
        <pc:inkChg chg="add">
          <ac:chgData name="Viet Anh Nguyen" userId="b95f61ff061388d5" providerId="LiveId" clId="{FE185215-8376-45B7-9264-443EA7E08CC2}" dt="2022-02-14T06:04:18.560" v="2001"/>
          <ac:inkMkLst>
            <pc:docMk/>
            <pc:sldMk cId="3440382417" sldId="354"/>
            <ac:inkMk id="27" creationId="{2696C01F-2E0F-488C-A26A-82722F5574D1}"/>
          </ac:inkMkLst>
        </pc:inkChg>
        <pc:inkChg chg="add del">
          <ac:chgData name="Viet Anh Nguyen" userId="b95f61ff061388d5" providerId="LiveId" clId="{FE185215-8376-45B7-9264-443EA7E08CC2}" dt="2022-02-14T06:04:20.669" v="2004"/>
          <ac:inkMkLst>
            <pc:docMk/>
            <pc:sldMk cId="3440382417" sldId="354"/>
            <ac:inkMk id="28" creationId="{2E2DDC33-F220-4CF0-AC87-506838BC082D}"/>
          </ac:inkMkLst>
        </pc:inkChg>
        <pc:inkChg chg="add del">
          <ac:chgData name="Viet Anh Nguyen" userId="b95f61ff061388d5" providerId="LiveId" clId="{FE185215-8376-45B7-9264-443EA7E08CC2}" dt="2022-02-14T06:04:20.669" v="2004"/>
          <ac:inkMkLst>
            <pc:docMk/>
            <pc:sldMk cId="3440382417" sldId="354"/>
            <ac:inkMk id="29" creationId="{D414851F-138D-42F7-8C80-EC9D19CE59F7}"/>
          </ac:inkMkLst>
        </pc:inkChg>
        <pc:inkChg chg="add">
          <ac:chgData name="Viet Anh Nguyen" userId="b95f61ff061388d5" providerId="LiveId" clId="{FE185215-8376-45B7-9264-443EA7E08CC2}" dt="2022-02-14T06:04:20.669" v="2004"/>
          <ac:inkMkLst>
            <pc:docMk/>
            <pc:sldMk cId="3440382417" sldId="354"/>
            <ac:inkMk id="30" creationId="{EC6E2CA3-868B-4726-8A9F-1319D442741F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1" creationId="{92E488BB-3794-4FC0-8536-CE48CB624DEA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2" creationId="{C95AB796-AF2B-486C-A37F-826FF2E10328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3" creationId="{1AAA62A4-64B8-43DE-A3CA-F480DED5B583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4" creationId="{F91B2CA9-9F7C-4AF8-BE50-6D8F2D77C497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5" creationId="{975E0EC2-ABD7-4BCD-8105-B197DEAF36EA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6" creationId="{630314DD-BD6F-47ED-AB86-2B903CD254BD}"/>
          </ac:inkMkLst>
        </pc:inkChg>
        <pc:inkChg chg="add del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7" creationId="{B2220A8F-F605-49BE-BAC4-49E4CDACDAF4}"/>
          </ac:inkMkLst>
        </pc:inkChg>
        <pc:inkChg chg="add del">
          <ac:chgData name="Viet Anh Nguyen" userId="b95f61ff061388d5" providerId="LiveId" clId="{FE185215-8376-45B7-9264-443EA7E08CC2}" dt="2022-02-14T06:04:28.348" v="2016"/>
          <ac:inkMkLst>
            <pc:docMk/>
            <pc:sldMk cId="3440382417" sldId="354"/>
            <ac:inkMk id="38" creationId="{275FAC5C-CEEB-4CB6-B1C2-CAF37C879106}"/>
          </ac:inkMkLst>
        </pc:inkChg>
        <pc:inkChg chg="add">
          <ac:chgData name="Viet Anh Nguyen" userId="b95f61ff061388d5" providerId="LiveId" clId="{FE185215-8376-45B7-9264-443EA7E08CC2}" dt="2022-02-14T06:04:25.771" v="2012"/>
          <ac:inkMkLst>
            <pc:docMk/>
            <pc:sldMk cId="3440382417" sldId="354"/>
            <ac:inkMk id="39" creationId="{F60CB8C4-FD0D-48A3-9CEC-E52FFD845EC9}"/>
          </ac:inkMkLst>
        </pc:inkChg>
        <pc:inkChg chg="add del">
          <ac:chgData name="Viet Anh Nguyen" userId="b95f61ff061388d5" providerId="LiveId" clId="{FE185215-8376-45B7-9264-443EA7E08CC2}" dt="2022-02-14T06:04:28.348" v="2016"/>
          <ac:inkMkLst>
            <pc:docMk/>
            <pc:sldMk cId="3440382417" sldId="354"/>
            <ac:inkMk id="40" creationId="{B92AB46A-5221-436B-83E9-4A03484E29F0}"/>
          </ac:inkMkLst>
        </pc:inkChg>
        <pc:inkChg chg="add del">
          <ac:chgData name="Viet Anh Nguyen" userId="b95f61ff061388d5" providerId="LiveId" clId="{FE185215-8376-45B7-9264-443EA7E08CC2}" dt="2022-02-14T06:04:28.348" v="2016"/>
          <ac:inkMkLst>
            <pc:docMk/>
            <pc:sldMk cId="3440382417" sldId="354"/>
            <ac:inkMk id="41" creationId="{162E0006-AA28-4F33-A7B5-33909ED40416}"/>
          </ac:inkMkLst>
        </pc:inkChg>
        <pc:inkChg chg="add del">
          <ac:chgData name="Viet Anh Nguyen" userId="b95f61ff061388d5" providerId="LiveId" clId="{FE185215-8376-45B7-9264-443EA7E08CC2}" dt="2022-02-14T06:04:28.348" v="2016"/>
          <ac:inkMkLst>
            <pc:docMk/>
            <pc:sldMk cId="3440382417" sldId="354"/>
            <ac:inkMk id="42" creationId="{A0AA3A6E-C864-43D3-AC24-4CE9DCE4ED59}"/>
          </ac:inkMkLst>
        </pc:inkChg>
        <pc:inkChg chg="add">
          <ac:chgData name="Viet Anh Nguyen" userId="b95f61ff061388d5" providerId="LiveId" clId="{FE185215-8376-45B7-9264-443EA7E08CC2}" dt="2022-02-14T06:04:28.348" v="2016"/>
          <ac:inkMkLst>
            <pc:docMk/>
            <pc:sldMk cId="3440382417" sldId="354"/>
            <ac:inkMk id="43" creationId="{08B6E8AD-D2E4-4624-A3E9-029D291F5EF0}"/>
          </ac:inkMkLst>
        </pc:inkChg>
      </pc:sldChg>
      <pc:sldChg chg="addSp delSp modSp new mod">
        <pc:chgData name="Viet Anh Nguyen" userId="b95f61ff061388d5" providerId="LiveId" clId="{FE185215-8376-45B7-9264-443EA7E08CC2}" dt="2022-02-14T07:17:11.240" v="2346"/>
        <pc:sldMkLst>
          <pc:docMk/>
          <pc:sldMk cId="3415458677" sldId="355"/>
        </pc:sldMkLst>
        <pc:picChg chg="add mod">
          <ac:chgData name="Viet Anh Nguyen" userId="b95f61ff061388d5" providerId="LiveId" clId="{FE185215-8376-45B7-9264-443EA7E08CC2}" dt="2022-02-14T07:12:45.738" v="2164" actId="14100"/>
          <ac:picMkLst>
            <pc:docMk/>
            <pc:sldMk cId="3415458677" sldId="355"/>
            <ac:picMk id="2" creationId="{B418ED9C-8544-4BAD-A3F1-FC434E8299E9}"/>
          </ac:picMkLst>
        </pc:picChg>
        <pc:inkChg chg="add del">
          <ac:chgData name="Viet Anh Nguyen" userId="b95f61ff061388d5" providerId="LiveId" clId="{FE185215-8376-45B7-9264-443EA7E08CC2}" dt="2022-02-14T07:12:52.055" v="2171"/>
          <ac:inkMkLst>
            <pc:docMk/>
            <pc:sldMk cId="3415458677" sldId="355"/>
            <ac:inkMk id="3" creationId="{AE55DFCE-C03F-42A2-8F03-669E9367C8DB}"/>
          </ac:inkMkLst>
        </pc:inkChg>
        <pc:inkChg chg="add del">
          <ac:chgData name="Viet Anh Nguyen" userId="b95f61ff061388d5" providerId="LiveId" clId="{FE185215-8376-45B7-9264-443EA7E08CC2}" dt="2022-02-14T07:12:52.055" v="2171"/>
          <ac:inkMkLst>
            <pc:docMk/>
            <pc:sldMk cId="3415458677" sldId="355"/>
            <ac:inkMk id="4" creationId="{C053DA5D-BA09-4292-BAD0-97231D80159E}"/>
          </ac:inkMkLst>
        </pc:inkChg>
        <pc:inkChg chg="add del">
          <ac:chgData name="Viet Anh Nguyen" userId="b95f61ff061388d5" providerId="LiveId" clId="{FE185215-8376-45B7-9264-443EA7E08CC2}" dt="2022-02-14T07:12:52.055" v="2171"/>
          <ac:inkMkLst>
            <pc:docMk/>
            <pc:sldMk cId="3415458677" sldId="355"/>
            <ac:inkMk id="5" creationId="{427D450A-AADF-47B3-9783-7D1C19733E28}"/>
          </ac:inkMkLst>
        </pc:inkChg>
        <pc:inkChg chg="add del">
          <ac:chgData name="Viet Anh Nguyen" userId="b95f61ff061388d5" providerId="LiveId" clId="{FE185215-8376-45B7-9264-443EA7E08CC2}" dt="2022-02-14T07:12:52.055" v="2171"/>
          <ac:inkMkLst>
            <pc:docMk/>
            <pc:sldMk cId="3415458677" sldId="355"/>
            <ac:inkMk id="6" creationId="{6144677F-21EF-46F7-AC1C-AD0BE06F49EA}"/>
          </ac:inkMkLst>
        </pc:inkChg>
        <pc:inkChg chg="add">
          <ac:chgData name="Viet Anh Nguyen" userId="b95f61ff061388d5" providerId="LiveId" clId="{FE185215-8376-45B7-9264-443EA7E08CC2}" dt="2022-02-14T07:12:50.937" v="2169" actId="9405"/>
          <ac:inkMkLst>
            <pc:docMk/>
            <pc:sldMk cId="3415458677" sldId="355"/>
            <ac:inkMk id="7" creationId="{348E4394-7D5E-411B-B8A5-791E62B97046}"/>
          </ac:inkMkLst>
        </pc:inkChg>
        <pc:inkChg chg="add">
          <ac:chgData name="Viet Anh Nguyen" userId="b95f61ff061388d5" providerId="LiveId" clId="{FE185215-8376-45B7-9264-443EA7E08CC2}" dt="2022-02-14T07:12:51.119" v="2170" actId="9405"/>
          <ac:inkMkLst>
            <pc:docMk/>
            <pc:sldMk cId="3415458677" sldId="355"/>
            <ac:inkMk id="8" creationId="{E8EB22F4-E5DA-4860-B071-6BE089FFFEC1}"/>
          </ac:inkMkLst>
        </pc:inkChg>
        <pc:inkChg chg="add">
          <ac:chgData name="Viet Anh Nguyen" userId="b95f61ff061388d5" providerId="LiveId" clId="{FE185215-8376-45B7-9264-443EA7E08CC2}" dt="2022-02-14T07:12:52.055" v="2171"/>
          <ac:inkMkLst>
            <pc:docMk/>
            <pc:sldMk cId="3415458677" sldId="355"/>
            <ac:inkMk id="9" creationId="{486C54C7-9907-4A96-B1E0-7298F79E21CA}"/>
          </ac:inkMkLst>
        </pc:inkChg>
        <pc:inkChg chg="add">
          <ac:chgData name="Viet Anh Nguyen" userId="b95f61ff061388d5" providerId="LiveId" clId="{FE185215-8376-45B7-9264-443EA7E08CC2}" dt="2022-02-14T07:12:52.055" v="2171"/>
          <ac:inkMkLst>
            <pc:docMk/>
            <pc:sldMk cId="3415458677" sldId="355"/>
            <ac:inkMk id="10" creationId="{36023E2B-F657-40A2-87C6-74BBF262559E}"/>
          </ac:inkMkLst>
        </pc:inkChg>
        <pc:inkChg chg="add del">
          <ac:chgData name="Viet Anh Nguyen" userId="b95f61ff061388d5" providerId="LiveId" clId="{FE185215-8376-45B7-9264-443EA7E08CC2}" dt="2022-02-14T07:12:54.376" v="2178"/>
          <ac:inkMkLst>
            <pc:docMk/>
            <pc:sldMk cId="3415458677" sldId="355"/>
            <ac:inkMk id="11" creationId="{9E66430E-1D09-46F1-A77F-67157B2B6991}"/>
          </ac:inkMkLst>
        </pc:inkChg>
        <pc:inkChg chg="add del">
          <ac:chgData name="Viet Anh Nguyen" userId="b95f61ff061388d5" providerId="LiveId" clId="{FE185215-8376-45B7-9264-443EA7E08CC2}" dt="2022-02-14T07:12:54.376" v="2178"/>
          <ac:inkMkLst>
            <pc:docMk/>
            <pc:sldMk cId="3415458677" sldId="355"/>
            <ac:inkMk id="12" creationId="{516ED6D7-9110-49CA-9B07-244741FDFCCE}"/>
          </ac:inkMkLst>
        </pc:inkChg>
        <pc:inkChg chg="add del">
          <ac:chgData name="Viet Anh Nguyen" userId="b95f61ff061388d5" providerId="LiveId" clId="{FE185215-8376-45B7-9264-443EA7E08CC2}" dt="2022-02-14T07:12:54.376" v="2178"/>
          <ac:inkMkLst>
            <pc:docMk/>
            <pc:sldMk cId="3415458677" sldId="355"/>
            <ac:inkMk id="13" creationId="{D5CBE2F2-AE14-4B18-9C03-80CB4EDE37AC}"/>
          </ac:inkMkLst>
        </pc:inkChg>
        <pc:inkChg chg="add del">
          <ac:chgData name="Viet Anh Nguyen" userId="b95f61ff061388d5" providerId="LiveId" clId="{FE185215-8376-45B7-9264-443EA7E08CC2}" dt="2022-02-14T07:12:54.376" v="2178"/>
          <ac:inkMkLst>
            <pc:docMk/>
            <pc:sldMk cId="3415458677" sldId="355"/>
            <ac:inkMk id="14" creationId="{FDD23AFD-A529-4910-860D-61CE7ED6AA55}"/>
          </ac:inkMkLst>
        </pc:inkChg>
        <pc:inkChg chg="add">
          <ac:chgData name="Viet Anh Nguyen" userId="b95f61ff061388d5" providerId="LiveId" clId="{FE185215-8376-45B7-9264-443EA7E08CC2}" dt="2022-02-14T07:12:53.547" v="2176" actId="9405"/>
          <ac:inkMkLst>
            <pc:docMk/>
            <pc:sldMk cId="3415458677" sldId="355"/>
            <ac:inkMk id="15" creationId="{8392085D-37D7-4422-A4E7-9AF5C8A9815A}"/>
          </ac:inkMkLst>
        </pc:inkChg>
        <pc:inkChg chg="add">
          <ac:chgData name="Viet Anh Nguyen" userId="b95f61ff061388d5" providerId="LiveId" clId="{FE185215-8376-45B7-9264-443EA7E08CC2}" dt="2022-02-14T07:12:53.749" v="2177" actId="9405"/>
          <ac:inkMkLst>
            <pc:docMk/>
            <pc:sldMk cId="3415458677" sldId="355"/>
            <ac:inkMk id="16" creationId="{0FA6D2FB-EA20-4519-ACB1-09520044F161}"/>
          </ac:inkMkLst>
        </pc:inkChg>
        <pc:inkChg chg="add">
          <ac:chgData name="Viet Anh Nguyen" userId="b95f61ff061388d5" providerId="LiveId" clId="{FE185215-8376-45B7-9264-443EA7E08CC2}" dt="2022-02-14T07:12:54.376" v="2178"/>
          <ac:inkMkLst>
            <pc:docMk/>
            <pc:sldMk cId="3415458677" sldId="355"/>
            <ac:inkMk id="17" creationId="{168E4011-A4AF-449A-97ED-016A8B4D4921}"/>
          </ac:inkMkLst>
        </pc:inkChg>
        <pc:inkChg chg="add">
          <ac:chgData name="Viet Anh Nguyen" userId="b95f61ff061388d5" providerId="LiveId" clId="{FE185215-8376-45B7-9264-443EA7E08CC2}" dt="2022-02-14T07:12:54.376" v="2178"/>
          <ac:inkMkLst>
            <pc:docMk/>
            <pc:sldMk cId="3415458677" sldId="355"/>
            <ac:inkMk id="18" creationId="{6FC9B23E-C2D4-43A5-971C-180727791B69}"/>
          </ac:inkMkLst>
        </pc:inkChg>
        <pc:inkChg chg="add del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19" creationId="{836F2640-56F0-4135-98BE-0980D5091285}"/>
          </ac:inkMkLst>
        </pc:inkChg>
        <pc:inkChg chg="add del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20" creationId="{9D0E7D38-9977-4651-95F5-69332F250997}"/>
          </ac:inkMkLst>
        </pc:inkChg>
        <pc:inkChg chg="add del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21" creationId="{3C1E458B-D93D-4F09-BE5E-224B0B913A4B}"/>
          </ac:inkMkLst>
        </pc:inkChg>
        <pc:inkChg chg="add del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22" creationId="{7246D6B5-4D5B-4C30-A7E1-7C3DFEA68650}"/>
          </ac:inkMkLst>
        </pc:inkChg>
        <pc:inkChg chg="add del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23" creationId="{B02057C1-BA0B-4A3D-916D-F9DACF1ECE7A}"/>
          </ac:inkMkLst>
        </pc:inkChg>
        <pc:inkChg chg="add del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24" creationId="{EC4B7612-B389-4312-8CAB-1DFAA7B88293}"/>
          </ac:inkMkLst>
        </pc:inkChg>
        <pc:inkChg chg="add">
          <ac:chgData name="Viet Anh Nguyen" userId="b95f61ff061388d5" providerId="LiveId" clId="{FE185215-8376-45B7-9264-443EA7E08CC2}" dt="2022-02-14T07:12:57.314" v="2185"/>
          <ac:inkMkLst>
            <pc:docMk/>
            <pc:sldMk cId="3415458677" sldId="355"/>
            <ac:inkMk id="25" creationId="{53FBBB3D-8D5B-4679-9E78-57A5C41EBDBB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26" creationId="{A881119B-5F3E-4C0F-B551-92324B0FAC00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27" creationId="{691A9B5E-CB2C-4D63-B3B2-375E7D9AACEE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28" creationId="{0D5C0F99-BA7C-42DB-BD6A-993A68EE5627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29" creationId="{EB9E6B6B-A3E0-43E1-8931-4DDA2C12A2CA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30" creationId="{1473F47A-DFFA-4890-AF1A-46C58D6779F9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31" creationId="{D8A7A313-2FD7-4337-8754-F5DA1CAF6879}"/>
          </ac:inkMkLst>
        </pc:inkChg>
        <pc:inkChg chg="add del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32" creationId="{33F12D0E-5332-442C-8BF2-DD11F3198996}"/>
          </ac:inkMkLst>
        </pc:inkChg>
        <pc:inkChg chg="add">
          <ac:chgData name="Viet Anh Nguyen" userId="b95f61ff061388d5" providerId="LiveId" clId="{FE185215-8376-45B7-9264-443EA7E08CC2}" dt="2022-02-14T07:13:19.659" v="2193"/>
          <ac:inkMkLst>
            <pc:docMk/>
            <pc:sldMk cId="3415458677" sldId="355"/>
            <ac:inkMk id="33" creationId="{3AF570C7-0770-42BC-A5CD-471C6456286C}"/>
          </ac:inkMkLst>
        </pc:inkChg>
        <pc:inkChg chg="add del">
          <ac:chgData name="Viet Anh Nguyen" userId="b95f61ff061388d5" providerId="LiveId" clId="{FE185215-8376-45B7-9264-443EA7E08CC2}" dt="2022-02-14T07:13:31.440" v="2201"/>
          <ac:inkMkLst>
            <pc:docMk/>
            <pc:sldMk cId="3415458677" sldId="355"/>
            <ac:inkMk id="34" creationId="{93A0CBED-38F1-40BE-B673-FB8A379A84B6}"/>
          </ac:inkMkLst>
        </pc:inkChg>
        <pc:inkChg chg="add del">
          <ac:chgData name="Viet Anh Nguyen" userId="b95f61ff061388d5" providerId="LiveId" clId="{FE185215-8376-45B7-9264-443EA7E08CC2}" dt="2022-02-14T07:13:31.440" v="2201"/>
          <ac:inkMkLst>
            <pc:docMk/>
            <pc:sldMk cId="3415458677" sldId="355"/>
            <ac:inkMk id="35" creationId="{4DE15EC0-78C6-49FF-B5ED-DD925EF67A74}"/>
          </ac:inkMkLst>
        </pc:inkChg>
        <pc:inkChg chg="add del">
          <ac:chgData name="Viet Anh Nguyen" userId="b95f61ff061388d5" providerId="LiveId" clId="{FE185215-8376-45B7-9264-443EA7E08CC2}" dt="2022-02-14T07:13:31.440" v="2201"/>
          <ac:inkMkLst>
            <pc:docMk/>
            <pc:sldMk cId="3415458677" sldId="355"/>
            <ac:inkMk id="36" creationId="{5D5C6EB7-A36C-449B-ABD2-445816A5FC2B}"/>
          </ac:inkMkLst>
        </pc:inkChg>
        <pc:inkChg chg="add del">
          <ac:chgData name="Viet Anh Nguyen" userId="b95f61ff061388d5" providerId="LiveId" clId="{FE185215-8376-45B7-9264-443EA7E08CC2}" dt="2022-02-14T07:13:31.440" v="2201"/>
          <ac:inkMkLst>
            <pc:docMk/>
            <pc:sldMk cId="3415458677" sldId="355"/>
            <ac:inkMk id="37" creationId="{D1C8E1C2-CC4C-477D-A1DA-80B24941B3E7}"/>
          </ac:inkMkLst>
        </pc:inkChg>
        <pc:inkChg chg="add del">
          <ac:chgData name="Viet Anh Nguyen" userId="b95f61ff061388d5" providerId="LiveId" clId="{FE185215-8376-45B7-9264-443EA7E08CC2}" dt="2022-02-14T07:13:31.440" v="2201"/>
          <ac:inkMkLst>
            <pc:docMk/>
            <pc:sldMk cId="3415458677" sldId="355"/>
            <ac:inkMk id="38" creationId="{A37AA106-270B-4B25-8ED0-BDA6E8FB0948}"/>
          </ac:inkMkLst>
        </pc:inkChg>
        <pc:inkChg chg="add del">
          <ac:chgData name="Viet Anh Nguyen" userId="b95f61ff061388d5" providerId="LiveId" clId="{FE185215-8376-45B7-9264-443EA7E08CC2}" dt="2022-02-14T07:13:31.440" v="2201"/>
          <ac:inkMkLst>
            <pc:docMk/>
            <pc:sldMk cId="3415458677" sldId="355"/>
            <ac:inkMk id="39" creationId="{A90AA021-A338-4D57-8F53-78D8B58A3F12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40" creationId="{A89E046A-3FD9-4905-BA30-6C5AB2406A0E}"/>
          </ac:inkMkLst>
        </pc:inkChg>
        <pc:inkChg chg="add del">
          <ac:chgData name="Viet Anh Nguyen" userId="b95f61ff061388d5" providerId="LiveId" clId="{FE185215-8376-45B7-9264-443EA7E08CC2}" dt="2022-02-14T07:13:33.170" v="2205"/>
          <ac:inkMkLst>
            <pc:docMk/>
            <pc:sldMk cId="3415458677" sldId="355"/>
            <ac:inkMk id="41" creationId="{344B0D1E-E5E4-41C0-A782-7A65E1E30B8B}"/>
          </ac:inkMkLst>
        </pc:inkChg>
        <pc:inkChg chg="add del">
          <ac:chgData name="Viet Anh Nguyen" userId="b95f61ff061388d5" providerId="LiveId" clId="{FE185215-8376-45B7-9264-443EA7E08CC2}" dt="2022-02-14T07:13:33.170" v="2205"/>
          <ac:inkMkLst>
            <pc:docMk/>
            <pc:sldMk cId="3415458677" sldId="355"/>
            <ac:inkMk id="42" creationId="{3D558FE4-02C8-40E9-B95D-6F79BF1C2AB7}"/>
          </ac:inkMkLst>
        </pc:inkChg>
        <pc:inkChg chg="add del">
          <ac:chgData name="Viet Anh Nguyen" userId="b95f61ff061388d5" providerId="LiveId" clId="{FE185215-8376-45B7-9264-443EA7E08CC2}" dt="2022-02-14T07:13:33.170" v="2205"/>
          <ac:inkMkLst>
            <pc:docMk/>
            <pc:sldMk cId="3415458677" sldId="355"/>
            <ac:inkMk id="43" creationId="{1F2154DE-77CE-4C34-974F-B19AFC38CF4A}"/>
          </ac:inkMkLst>
        </pc:inkChg>
        <pc:inkChg chg="add del">
          <ac:chgData name="Viet Anh Nguyen" userId="b95f61ff061388d5" providerId="LiveId" clId="{FE185215-8376-45B7-9264-443EA7E08CC2}" dt="2022-02-14T07:13:33.170" v="2205"/>
          <ac:inkMkLst>
            <pc:docMk/>
            <pc:sldMk cId="3415458677" sldId="355"/>
            <ac:inkMk id="44" creationId="{0BD53CF2-5D7A-4E61-93B3-174BF50A1684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45" creationId="{D119C85A-8809-4AD5-928C-D783F88B0285}"/>
          </ac:inkMkLst>
        </pc:inkChg>
        <pc:inkChg chg="add del">
          <ac:chgData name="Viet Anh Nguyen" userId="b95f61ff061388d5" providerId="LiveId" clId="{FE185215-8376-45B7-9264-443EA7E08CC2}" dt="2022-02-14T07:13:36.099" v="2212"/>
          <ac:inkMkLst>
            <pc:docMk/>
            <pc:sldMk cId="3415458677" sldId="355"/>
            <ac:inkMk id="46" creationId="{03D5CE9C-27A8-440D-A64F-C245A7DF3398}"/>
          </ac:inkMkLst>
        </pc:inkChg>
        <pc:inkChg chg="add del">
          <ac:chgData name="Viet Anh Nguyen" userId="b95f61ff061388d5" providerId="LiveId" clId="{FE185215-8376-45B7-9264-443EA7E08CC2}" dt="2022-02-14T07:13:36.099" v="2212"/>
          <ac:inkMkLst>
            <pc:docMk/>
            <pc:sldMk cId="3415458677" sldId="355"/>
            <ac:inkMk id="47" creationId="{442A04BD-9F7C-4960-A8C1-9AADF1B395D1}"/>
          </ac:inkMkLst>
        </pc:inkChg>
        <pc:inkChg chg="add del">
          <ac:chgData name="Viet Anh Nguyen" userId="b95f61ff061388d5" providerId="LiveId" clId="{FE185215-8376-45B7-9264-443EA7E08CC2}" dt="2022-02-14T07:13:36.099" v="2212"/>
          <ac:inkMkLst>
            <pc:docMk/>
            <pc:sldMk cId="3415458677" sldId="355"/>
            <ac:inkMk id="48" creationId="{39CE6BA2-F9D5-4480-BA85-D383DB2E54BC}"/>
          </ac:inkMkLst>
        </pc:inkChg>
        <pc:inkChg chg="add del">
          <ac:chgData name="Viet Anh Nguyen" userId="b95f61ff061388d5" providerId="LiveId" clId="{FE185215-8376-45B7-9264-443EA7E08CC2}" dt="2022-02-14T07:13:36.099" v="2212"/>
          <ac:inkMkLst>
            <pc:docMk/>
            <pc:sldMk cId="3415458677" sldId="355"/>
            <ac:inkMk id="49" creationId="{CC9B340D-DB5F-4D28-9106-96BBDACDE12B}"/>
          </ac:inkMkLst>
        </pc:inkChg>
        <pc:inkChg chg="add del">
          <ac:chgData name="Viet Anh Nguyen" userId="b95f61ff061388d5" providerId="LiveId" clId="{FE185215-8376-45B7-9264-443EA7E08CC2}" dt="2022-02-14T07:13:36.099" v="2212"/>
          <ac:inkMkLst>
            <pc:docMk/>
            <pc:sldMk cId="3415458677" sldId="355"/>
            <ac:inkMk id="50" creationId="{FF43DB25-D588-423D-AB37-9AAB2F7318B6}"/>
          </ac:inkMkLst>
        </pc:inkChg>
        <pc:inkChg chg="add del">
          <ac:chgData name="Viet Anh Nguyen" userId="b95f61ff061388d5" providerId="LiveId" clId="{FE185215-8376-45B7-9264-443EA7E08CC2}" dt="2022-02-14T07:13:36.099" v="2212"/>
          <ac:inkMkLst>
            <pc:docMk/>
            <pc:sldMk cId="3415458677" sldId="355"/>
            <ac:inkMk id="51" creationId="{F816B5C9-5C2B-4C65-90B3-63DDBA7EB270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2" creationId="{953B1695-A489-4FD9-86CC-898CB14CACF0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3" creationId="{82ACB252-3977-4F7C-934F-5F68A8C67759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4" creationId="{A36C6AC9-FF94-4ABF-8972-A6CD57202551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5" creationId="{D5445F8C-6C63-4297-9961-C922AF798D05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6" creationId="{EE98DE8D-2021-4B85-A5CC-A2A78526E4C4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7" creationId="{DB751993-2920-40C9-ADAF-2C21F22F451B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8" creationId="{A4361589-C326-423A-8D3F-556BE724B520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59" creationId="{90F783A1-4426-46AD-959C-B913E4B9425E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60" creationId="{6869B3A6-C1DE-4D07-A25A-DFB0B743BB26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61" creationId="{EBFEA6D5-DBEB-4E44-A933-9BD30B4AFCC6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62" creationId="{E6456FCD-CD50-464E-A4A8-877A318AA849}"/>
          </ac:inkMkLst>
        </pc:inkChg>
        <pc:inkChg chg="add del">
          <ac:chgData name="Viet Anh Nguyen" userId="b95f61ff061388d5" providerId="LiveId" clId="{FE185215-8376-45B7-9264-443EA7E08CC2}" dt="2022-02-14T07:13:39.707" v="2224"/>
          <ac:inkMkLst>
            <pc:docMk/>
            <pc:sldMk cId="3415458677" sldId="355"/>
            <ac:inkMk id="63" creationId="{5B630DDE-38D2-43F1-8D6C-C152CCEDC0AF}"/>
          </ac:inkMkLst>
        </pc:inkChg>
        <pc:inkChg chg="add del">
          <ac:chgData name="Viet Anh Nguyen" userId="b95f61ff061388d5" providerId="LiveId" clId="{FE185215-8376-45B7-9264-443EA7E08CC2}" dt="2022-02-14T07:13:42.691" v="2230"/>
          <ac:inkMkLst>
            <pc:docMk/>
            <pc:sldMk cId="3415458677" sldId="355"/>
            <ac:inkMk id="64" creationId="{5403FCDB-2793-43DC-85F5-9034837A3040}"/>
          </ac:inkMkLst>
        </pc:inkChg>
        <pc:inkChg chg="add del">
          <ac:chgData name="Viet Anh Nguyen" userId="b95f61ff061388d5" providerId="LiveId" clId="{FE185215-8376-45B7-9264-443EA7E08CC2}" dt="2022-02-14T07:13:42.691" v="2230"/>
          <ac:inkMkLst>
            <pc:docMk/>
            <pc:sldMk cId="3415458677" sldId="355"/>
            <ac:inkMk id="65" creationId="{C2E68CFC-BAF4-4C7A-9452-1B081EB5BA73}"/>
          </ac:inkMkLst>
        </pc:inkChg>
        <pc:inkChg chg="add del">
          <ac:chgData name="Viet Anh Nguyen" userId="b95f61ff061388d5" providerId="LiveId" clId="{FE185215-8376-45B7-9264-443EA7E08CC2}" dt="2022-02-14T07:13:42.691" v="2230"/>
          <ac:inkMkLst>
            <pc:docMk/>
            <pc:sldMk cId="3415458677" sldId="355"/>
            <ac:inkMk id="66" creationId="{831C2429-724B-40C9-8CF7-B8C81BC9D6DC}"/>
          </ac:inkMkLst>
        </pc:inkChg>
        <pc:inkChg chg="add del">
          <ac:chgData name="Viet Anh Nguyen" userId="b95f61ff061388d5" providerId="LiveId" clId="{FE185215-8376-45B7-9264-443EA7E08CC2}" dt="2022-02-14T07:13:42.691" v="2230"/>
          <ac:inkMkLst>
            <pc:docMk/>
            <pc:sldMk cId="3415458677" sldId="355"/>
            <ac:inkMk id="67" creationId="{1C40A9CF-013F-44CF-BB55-7CE7F0AE43B9}"/>
          </ac:inkMkLst>
        </pc:inkChg>
        <pc:inkChg chg="add del">
          <ac:chgData name="Viet Anh Nguyen" userId="b95f61ff061388d5" providerId="LiveId" clId="{FE185215-8376-45B7-9264-443EA7E08CC2}" dt="2022-02-14T07:13:42.691" v="2230"/>
          <ac:inkMkLst>
            <pc:docMk/>
            <pc:sldMk cId="3415458677" sldId="355"/>
            <ac:inkMk id="68" creationId="{27C59882-70EF-4843-89B4-9B3932E00FC5}"/>
          </ac:inkMkLst>
        </pc:inkChg>
        <pc:inkChg chg="add del">
          <ac:chgData name="Viet Anh Nguyen" userId="b95f61ff061388d5" providerId="LiveId" clId="{FE185215-8376-45B7-9264-443EA7E08CC2}" dt="2022-02-14T07:13:42.691" v="2230"/>
          <ac:inkMkLst>
            <pc:docMk/>
            <pc:sldMk cId="3415458677" sldId="355"/>
            <ac:inkMk id="69" creationId="{61A6EB9B-3CF2-4D5A-BD1C-7642D6470D5B}"/>
          </ac:inkMkLst>
        </pc:inkChg>
        <pc:inkChg chg="add del">
          <ac:chgData name="Viet Anh Nguyen" userId="b95f61ff061388d5" providerId="LiveId" clId="{FE185215-8376-45B7-9264-443EA7E08CC2}" dt="2022-02-14T07:13:43.834" v="2235"/>
          <ac:inkMkLst>
            <pc:docMk/>
            <pc:sldMk cId="3415458677" sldId="355"/>
            <ac:inkMk id="70" creationId="{F17E9F9E-80E6-487A-9EF2-BA9B3F0469C2}"/>
          </ac:inkMkLst>
        </pc:inkChg>
        <pc:inkChg chg="add del">
          <ac:chgData name="Viet Anh Nguyen" userId="b95f61ff061388d5" providerId="LiveId" clId="{FE185215-8376-45B7-9264-443EA7E08CC2}" dt="2022-02-14T07:13:43.834" v="2235"/>
          <ac:inkMkLst>
            <pc:docMk/>
            <pc:sldMk cId="3415458677" sldId="355"/>
            <ac:inkMk id="71" creationId="{6AF6685D-8D18-4060-A53B-0F9F53478CE8}"/>
          </ac:inkMkLst>
        </pc:inkChg>
        <pc:inkChg chg="add del">
          <ac:chgData name="Viet Anh Nguyen" userId="b95f61ff061388d5" providerId="LiveId" clId="{FE185215-8376-45B7-9264-443EA7E08CC2}" dt="2022-02-14T07:13:43.834" v="2235"/>
          <ac:inkMkLst>
            <pc:docMk/>
            <pc:sldMk cId="3415458677" sldId="355"/>
            <ac:inkMk id="72" creationId="{C7404AB5-8CCD-49CB-8DF5-2B7EC2E1E191}"/>
          </ac:inkMkLst>
        </pc:inkChg>
        <pc:inkChg chg="add del">
          <ac:chgData name="Viet Anh Nguyen" userId="b95f61ff061388d5" providerId="LiveId" clId="{FE185215-8376-45B7-9264-443EA7E08CC2}" dt="2022-02-14T07:13:43.834" v="2235"/>
          <ac:inkMkLst>
            <pc:docMk/>
            <pc:sldMk cId="3415458677" sldId="355"/>
            <ac:inkMk id="73" creationId="{414AE168-D534-461A-8164-9292DE8543DA}"/>
          </ac:inkMkLst>
        </pc:inkChg>
        <pc:inkChg chg="add del">
          <ac:chgData name="Viet Anh Nguyen" userId="b95f61ff061388d5" providerId="LiveId" clId="{FE185215-8376-45B7-9264-443EA7E08CC2}" dt="2022-02-14T07:13:43.834" v="2235"/>
          <ac:inkMkLst>
            <pc:docMk/>
            <pc:sldMk cId="3415458677" sldId="355"/>
            <ac:inkMk id="74" creationId="{57E1AD5E-CE2B-49B3-961F-79AF4E8F5638}"/>
          </ac:inkMkLst>
        </pc:inkChg>
        <pc:inkChg chg="add">
          <ac:chgData name="Viet Anh Nguyen" userId="b95f61ff061388d5" providerId="LiveId" clId="{FE185215-8376-45B7-9264-443EA7E08CC2}" dt="2022-02-14T07:13:43.834" v="2235"/>
          <ac:inkMkLst>
            <pc:docMk/>
            <pc:sldMk cId="3415458677" sldId="355"/>
            <ac:inkMk id="75" creationId="{2A2E3B70-741E-48D7-AED0-96F819904A5C}"/>
          </ac:inkMkLst>
        </pc:inkChg>
        <pc:inkChg chg="add del">
          <ac:chgData name="Viet Anh Nguyen" userId="b95f61ff061388d5" providerId="LiveId" clId="{FE185215-8376-45B7-9264-443EA7E08CC2}" dt="2022-02-14T07:14:19.656" v="2241"/>
          <ac:inkMkLst>
            <pc:docMk/>
            <pc:sldMk cId="3415458677" sldId="355"/>
            <ac:inkMk id="76" creationId="{AD989AED-F8B3-472B-AD46-36773BD61A8C}"/>
          </ac:inkMkLst>
        </pc:inkChg>
        <pc:inkChg chg="add del">
          <ac:chgData name="Viet Anh Nguyen" userId="b95f61ff061388d5" providerId="LiveId" clId="{FE185215-8376-45B7-9264-443EA7E08CC2}" dt="2022-02-14T07:14:19.656" v="2241"/>
          <ac:inkMkLst>
            <pc:docMk/>
            <pc:sldMk cId="3415458677" sldId="355"/>
            <ac:inkMk id="77" creationId="{6DB529BB-5FF8-43E1-9D77-E490878A323A}"/>
          </ac:inkMkLst>
        </pc:inkChg>
        <pc:inkChg chg="add del">
          <ac:chgData name="Viet Anh Nguyen" userId="b95f61ff061388d5" providerId="LiveId" clId="{FE185215-8376-45B7-9264-443EA7E08CC2}" dt="2022-02-14T07:14:19.656" v="2241"/>
          <ac:inkMkLst>
            <pc:docMk/>
            <pc:sldMk cId="3415458677" sldId="355"/>
            <ac:inkMk id="78" creationId="{0719FA2B-4255-4437-A21D-EB01E056E5C1}"/>
          </ac:inkMkLst>
        </pc:inkChg>
        <pc:inkChg chg="add del">
          <ac:chgData name="Viet Anh Nguyen" userId="b95f61ff061388d5" providerId="LiveId" clId="{FE185215-8376-45B7-9264-443EA7E08CC2}" dt="2022-02-14T07:14:19.656" v="2241"/>
          <ac:inkMkLst>
            <pc:docMk/>
            <pc:sldMk cId="3415458677" sldId="355"/>
            <ac:inkMk id="79" creationId="{898B6C0F-0F2E-4D4C-BFA7-00805DAB605D}"/>
          </ac:inkMkLst>
        </pc:inkChg>
        <pc:inkChg chg="add del">
          <ac:chgData name="Viet Anh Nguyen" userId="b95f61ff061388d5" providerId="LiveId" clId="{FE185215-8376-45B7-9264-443EA7E08CC2}" dt="2022-02-14T07:14:19.656" v="2241"/>
          <ac:inkMkLst>
            <pc:docMk/>
            <pc:sldMk cId="3415458677" sldId="355"/>
            <ac:inkMk id="80" creationId="{9849304C-B334-45E7-8F98-2E01EC32C59B}"/>
          </ac:inkMkLst>
        </pc:inkChg>
        <pc:inkChg chg="add">
          <ac:chgData name="Viet Anh Nguyen" userId="b95f61ff061388d5" providerId="LiveId" clId="{FE185215-8376-45B7-9264-443EA7E08CC2}" dt="2022-02-14T07:14:19.656" v="2241"/>
          <ac:inkMkLst>
            <pc:docMk/>
            <pc:sldMk cId="3415458677" sldId="355"/>
            <ac:inkMk id="81" creationId="{D8FF0319-4BDC-41CE-A890-890181E8A5B9}"/>
          </ac:inkMkLst>
        </pc:inkChg>
        <pc:inkChg chg="add del">
          <ac:chgData name="Viet Anh Nguyen" userId="b95f61ff061388d5" providerId="LiveId" clId="{FE185215-8376-45B7-9264-443EA7E08CC2}" dt="2022-02-14T07:14:21.333" v="2244"/>
          <ac:inkMkLst>
            <pc:docMk/>
            <pc:sldMk cId="3415458677" sldId="355"/>
            <ac:inkMk id="82" creationId="{E14FB149-824D-4204-A864-896804CE1EBD}"/>
          </ac:inkMkLst>
        </pc:inkChg>
        <pc:inkChg chg="add del">
          <ac:chgData name="Viet Anh Nguyen" userId="b95f61ff061388d5" providerId="LiveId" clId="{FE185215-8376-45B7-9264-443EA7E08CC2}" dt="2022-02-14T07:14:21.333" v="2244"/>
          <ac:inkMkLst>
            <pc:docMk/>
            <pc:sldMk cId="3415458677" sldId="355"/>
            <ac:inkMk id="83" creationId="{C8862454-06CD-424F-A927-1A59F846E85C}"/>
          </ac:inkMkLst>
        </pc:inkChg>
        <pc:inkChg chg="add">
          <ac:chgData name="Viet Anh Nguyen" userId="b95f61ff061388d5" providerId="LiveId" clId="{FE185215-8376-45B7-9264-443EA7E08CC2}" dt="2022-02-14T07:14:21.333" v="2244"/>
          <ac:inkMkLst>
            <pc:docMk/>
            <pc:sldMk cId="3415458677" sldId="355"/>
            <ac:inkMk id="84" creationId="{4410081B-8824-4DAB-902D-9420E8C335C2}"/>
          </ac:inkMkLst>
        </pc:inkChg>
        <pc:inkChg chg="add del">
          <ac:chgData name="Viet Anh Nguyen" userId="b95f61ff061388d5" providerId="LiveId" clId="{FE185215-8376-45B7-9264-443EA7E08CC2}" dt="2022-02-14T07:14:31.923" v="2247"/>
          <ac:inkMkLst>
            <pc:docMk/>
            <pc:sldMk cId="3415458677" sldId="355"/>
            <ac:inkMk id="85" creationId="{A8F300F7-1D32-4F8B-B599-B4EC653FE68C}"/>
          </ac:inkMkLst>
        </pc:inkChg>
        <pc:inkChg chg="add del">
          <ac:chgData name="Viet Anh Nguyen" userId="b95f61ff061388d5" providerId="LiveId" clId="{FE185215-8376-45B7-9264-443EA7E08CC2}" dt="2022-02-14T07:14:31.923" v="2247"/>
          <ac:inkMkLst>
            <pc:docMk/>
            <pc:sldMk cId="3415458677" sldId="355"/>
            <ac:inkMk id="86" creationId="{B582BABF-96D0-4851-BFCB-93B3F5600FA6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87" creationId="{D024DF85-4DAB-42F1-98BC-3228C6E2D6B6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88" creationId="{220434B4-DE5B-4570-B745-164DE1B7FAC6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89" creationId="{A28FB7DE-7AD0-4153-830B-7190AD3AE13A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0" creationId="{1E6DC0A7-E1D5-4677-BAAD-12D6D713B3F4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1" creationId="{7A3B1AB5-FF69-435F-870F-FB5982880702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2" creationId="{55FF8830-BA5D-4827-A267-92769B2A26D9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3" creationId="{BAA835F2-B3C0-4166-85B8-0A8C8816FE70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4" creationId="{A97E458D-ADCA-4418-8DEB-E2455A131CEC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5" creationId="{4E47531A-138A-462B-A293-95ECAF184F31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6" creationId="{C97A4A72-BB50-4988-A338-940B6D443459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7" creationId="{1EAA9353-23AA-4A50-A567-B2C2459EF06D}"/>
          </ac:inkMkLst>
        </pc:inkChg>
        <pc:inkChg chg="add del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98" creationId="{D5E20B8F-87EE-4707-AB4B-3E6128EFCA87}"/>
          </ac:inkMkLst>
        </pc:inkChg>
        <pc:inkChg chg="add del">
          <ac:chgData name="Viet Anh Nguyen" userId="b95f61ff061388d5" providerId="LiveId" clId="{FE185215-8376-45B7-9264-443EA7E08CC2}" dt="2022-02-14T07:14:37.167" v="2261"/>
          <ac:inkMkLst>
            <pc:docMk/>
            <pc:sldMk cId="3415458677" sldId="355"/>
            <ac:inkMk id="99" creationId="{99B94349-9D21-4FB8-9D17-8C485E17C630}"/>
          </ac:inkMkLst>
        </pc:inkChg>
        <pc:inkChg chg="add">
          <ac:chgData name="Viet Anh Nguyen" userId="b95f61ff061388d5" providerId="LiveId" clId="{FE185215-8376-45B7-9264-443EA7E08CC2}" dt="2022-02-14T07:14:36.037" v="2259"/>
          <ac:inkMkLst>
            <pc:docMk/>
            <pc:sldMk cId="3415458677" sldId="355"/>
            <ac:inkMk id="100" creationId="{4A0E2DF6-C80A-4F9F-A69D-A0C24B5267A8}"/>
          </ac:inkMkLst>
        </pc:inkChg>
        <pc:inkChg chg="add del">
          <ac:chgData name="Viet Anh Nguyen" userId="b95f61ff061388d5" providerId="LiveId" clId="{FE185215-8376-45B7-9264-443EA7E08CC2}" dt="2022-02-14T07:14:37.167" v="2261"/>
          <ac:inkMkLst>
            <pc:docMk/>
            <pc:sldMk cId="3415458677" sldId="355"/>
            <ac:inkMk id="101" creationId="{A3E48DF2-C8AE-4D14-A874-79C4913F4EBB}"/>
          </ac:inkMkLst>
        </pc:inkChg>
        <pc:inkChg chg="add">
          <ac:chgData name="Viet Anh Nguyen" userId="b95f61ff061388d5" providerId="LiveId" clId="{FE185215-8376-45B7-9264-443EA7E08CC2}" dt="2022-02-14T07:14:37.167" v="2261"/>
          <ac:inkMkLst>
            <pc:docMk/>
            <pc:sldMk cId="3415458677" sldId="355"/>
            <ac:inkMk id="102" creationId="{553D3199-7038-45C2-84A1-B8AD1FE9C8C7}"/>
          </ac:inkMkLst>
        </pc:inkChg>
        <pc:inkChg chg="add del">
          <ac:chgData name="Viet Anh Nguyen" userId="b95f61ff061388d5" providerId="LiveId" clId="{FE185215-8376-45B7-9264-443EA7E08CC2}" dt="2022-02-14T07:14:53.072" v="2267"/>
          <ac:inkMkLst>
            <pc:docMk/>
            <pc:sldMk cId="3415458677" sldId="355"/>
            <ac:inkMk id="103" creationId="{86B0D3CC-2D9E-4F0D-B4F7-E4DE9F7A4532}"/>
          </ac:inkMkLst>
        </pc:inkChg>
        <pc:inkChg chg="add del">
          <ac:chgData name="Viet Anh Nguyen" userId="b95f61ff061388d5" providerId="LiveId" clId="{FE185215-8376-45B7-9264-443EA7E08CC2}" dt="2022-02-14T07:14:53.072" v="2267"/>
          <ac:inkMkLst>
            <pc:docMk/>
            <pc:sldMk cId="3415458677" sldId="355"/>
            <ac:inkMk id="104" creationId="{3291BC60-D399-470B-B107-4CA90B4AC156}"/>
          </ac:inkMkLst>
        </pc:inkChg>
        <pc:inkChg chg="add del">
          <ac:chgData name="Viet Anh Nguyen" userId="b95f61ff061388d5" providerId="LiveId" clId="{FE185215-8376-45B7-9264-443EA7E08CC2}" dt="2022-02-14T07:14:53.072" v="2267"/>
          <ac:inkMkLst>
            <pc:docMk/>
            <pc:sldMk cId="3415458677" sldId="355"/>
            <ac:inkMk id="105" creationId="{0586DD63-3C19-4F93-AD47-801726CAF7F7}"/>
          </ac:inkMkLst>
        </pc:inkChg>
        <pc:inkChg chg="add del">
          <ac:chgData name="Viet Anh Nguyen" userId="b95f61ff061388d5" providerId="LiveId" clId="{FE185215-8376-45B7-9264-443EA7E08CC2}" dt="2022-02-14T07:14:53.072" v="2267"/>
          <ac:inkMkLst>
            <pc:docMk/>
            <pc:sldMk cId="3415458677" sldId="355"/>
            <ac:inkMk id="106" creationId="{9F8F493B-3913-47D6-BA18-E2ADE971A7EF}"/>
          </ac:inkMkLst>
        </pc:inkChg>
        <pc:inkChg chg="add del">
          <ac:chgData name="Viet Anh Nguyen" userId="b95f61ff061388d5" providerId="LiveId" clId="{FE185215-8376-45B7-9264-443EA7E08CC2}" dt="2022-02-14T07:14:53.072" v="2267"/>
          <ac:inkMkLst>
            <pc:docMk/>
            <pc:sldMk cId="3415458677" sldId="355"/>
            <ac:inkMk id="107" creationId="{40E0BC73-B716-428B-AF36-DF61F3860200}"/>
          </ac:inkMkLst>
        </pc:inkChg>
        <pc:inkChg chg="add">
          <ac:chgData name="Viet Anh Nguyen" userId="b95f61ff061388d5" providerId="LiveId" clId="{FE185215-8376-45B7-9264-443EA7E08CC2}" dt="2022-02-14T07:14:53.072" v="2267"/>
          <ac:inkMkLst>
            <pc:docMk/>
            <pc:sldMk cId="3415458677" sldId="355"/>
            <ac:inkMk id="108" creationId="{49F7B36B-56A5-450A-8EC1-DF15B49203E9}"/>
          </ac:inkMkLst>
        </pc:inkChg>
        <pc:inkChg chg="add">
          <ac:chgData name="Viet Anh Nguyen" userId="b95f61ff061388d5" providerId="LiveId" clId="{FE185215-8376-45B7-9264-443EA7E08CC2}" dt="2022-02-14T07:15:09.127" v="2268" actId="9405"/>
          <ac:inkMkLst>
            <pc:docMk/>
            <pc:sldMk cId="3415458677" sldId="355"/>
            <ac:inkMk id="109" creationId="{4582E465-C030-4DA9-A9D8-CDE6EFDB061D}"/>
          </ac:inkMkLst>
        </pc:inkChg>
        <pc:inkChg chg="add del">
          <ac:chgData name="Viet Anh Nguyen" userId="b95f61ff061388d5" providerId="LiveId" clId="{FE185215-8376-45B7-9264-443EA7E08CC2}" dt="2022-02-14T07:15:15.448" v="2274"/>
          <ac:inkMkLst>
            <pc:docMk/>
            <pc:sldMk cId="3415458677" sldId="355"/>
            <ac:inkMk id="110" creationId="{7B506BB6-633F-49A0-8932-2AB9C434B260}"/>
          </ac:inkMkLst>
        </pc:inkChg>
        <pc:inkChg chg="add del">
          <ac:chgData name="Viet Anh Nguyen" userId="b95f61ff061388d5" providerId="LiveId" clId="{FE185215-8376-45B7-9264-443EA7E08CC2}" dt="2022-02-14T07:15:15.448" v="2274"/>
          <ac:inkMkLst>
            <pc:docMk/>
            <pc:sldMk cId="3415458677" sldId="355"/>
            <ac:inkMk id="111" creationId="{15FDC08E-91B6-454A-9914-DF94378A7A1B}"/>
          </ac:inkMkLst>
        </pc:inkChg>
        <pc:inkChg chg="add del">
          <ac:chgData name="Viet Anh Nguyen" userId="b95f61ff061388d5" providerId="LiveId" clId="{FE185215-8376-45B7-9264-443EA7E08CC2}" dt="2022-02-14T07:15:15.448" v="2274"/>
          <ac:inkMkLst>
            <pc:docMk/>
            <pc:sldMk cId="3415458677" sldId="355"/>
            <ac:inkMk id="112" creationId="{C5680014-43C5-4EF5-8548-6F73F52FDA93}"/>
          </ac:inkMkLst>
        </pc:inkChg>
        <pc:inkChg chg="add del">
          <ac:chgData name="Viet Anh Nguyen" userId="b95f61ff061388d5" providerId="LiveId" clId="{FE185215-8376-45B7-9264-443EA7E08CC2}" dt="2022-02-14T07:15:15.448" v="2274"/>
          <ac:inkMkLst>
            <pc:docMk/>
            <pc:sldMk cId="3415458677" sldId="355"/>
            <ac:inkMk id="113" creationId="{E3922762-06C9-4C98-847A-D50E20DBDDAB}"/>
          </ac:inkMkLst>
        </pc:inkChg>
        <pc:inkChg chg="add">
          <ac:chgData name="Viet Anh Nguyen" userId="b95f61ff061388d5" providerId="LiveId" clId="{FE185215-8376-45B7-9264-443EA7E08CC2}" dt="2022-02-14T07:15:14.916" v="2273" actId="9405"/>
          <ac:inkMkLst>
            <pc:docMk/>
            <pc:sldMk cId="3415458677" sldId="355"/>
            <ac:inkMk id="114" creationId="{78D5EA57-DC53-4838-A6C3-548E090498C2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15" creationId="{CD88EB1D-90E8-4588-A75E-67423D282CCB}"/>
          </ac:inkMkLst>
        </pc:inkChg>
        <pc:inkChg chg="add del">
          <ac:chgData name="Viet Anh Nguyen" userId="b95f61ff061388d5" providerId="LiveId" clId="{FE185215-8376-45B7-9264-443EA7E08CC2}" dt="2022-02-14T07:15:20.801" v="2279"/>
          <ac:inkMkLst>
            <pc:docMk/>
            <pc:sldMk cId="3415458677" sldId="355"/>
            <ac:inkMk id="116" creationId="{72581604-F555-4B12-8025-4AE597B92540}"/>
          </ac:inkMkLst>
        </pc:inkChg>
        <pc:inkChg chg="add del">
          <ac:chgData name="Viet Anh Nguyen" userId="b95f61ff061388d5" providerId="LiveId" clId="{FE185215-8376-45B7-9264-443EA7E08CC2}" dt="2022-02-14T07:15:20.801" v="2279"/>
          <ac:inkMkLst>
            <pc:docMk/>
            <pc:sldMk cId="3415458677" sldId="355"/>
            <ac:inkMk id="117" creationId="{28F8D4A7-CDF9-4A9C-A1FD-A297964E51B7}"/>
          </ac:inkMkLst>
        </pc:inkChg>
        <pc:inkChg chg="add del">
          <ac:chgData name="Viet Anh Nguyen" userId="b95f61ff061388d5" providerId="LiveId" clId="{FE185215-8376-45B7-9264-443EA7E08CC2}" dt="2022-02-14T07:15:20.801" v="2279"/>
          <ac:inkMkLst>
            <pc:docMk/>
            <pc:sldMk cId="3415458677" sldId="355"/>
            <ac:inkMk id="118" creationId="{71D52DEA-32D1-4D11-A8FC-8D03C3EEA783}"/>
          </ac:inkMkLst>
        </pc:inkChg>
        <pc:inkChg chg="add del">
          <ac:chgData name="Viet Anh Nguyen" userId="b95f61ff061388d5" providerId="LiveId" clId="{FE185215-8376-45B7-9264-443EA7E08CC2}" dt="2022-02-14T07:15:20.801" v="2279"/>
          <ac:inkMkLst>
            <pc:docMk/>
            <pc:sldMk cId="3415458677" sldId="355"/>
            <ac:inkMk id="119" creationId="{D182A0B6-6286-4680-8D75-FAB5D31A303E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0" creationId="{33BDAB7D-651A-4F8D-96A3-F7F165614CD7}"/>
          </ac:inkMkLst>
        </pc:inkChg>
        <pc:inkChg chg="add del">
          <ac:chgData name="Viet Anh Nguyen" userId="b95f61ff061388d5" providerId="LiveId" clId="{FE185215-8376-45B7-9264-443EA7E08CC2}" dt="2022-02-14T07:15:21.892" v="2282"/>
          <ac:inkMkLst>
            <pc:docMk/>
            <pc:sldMk cId="3415458677" sldId="355"/>
            <ac:inkMk id="121" creationId="{9D4BDC42-0813-4130-8EBE-87DAD3CCD31F}"/>
          </ac:inkMkLst>
        </pc:inkChg>
        <pc:inkChg chg="add del">
          <ac:chgData name="Viet Anh Nguyen" userId="b95f61ff061388d5" providerId="LiveId" clId="{FE185215-8376-45B7-9264-443EA7E08CC2}" dt="2022-02-14T07:15:21.892" v="2282"/>
          <ac:inkMkLst>
            <pc:docMk/>
            <pc:sldMk cId="3415458677" sldId="355"/>
            <ac:inkMk id="122" creationId="{1360B57A-6332-4215-A34A-6B6CFF64D073}"/>
          </ac:inkMkLst>
        </pc:inkChg>
        <pc:inkChg chg="add">
          <ac:chgData name="Viet Anh Nguyen" userId="b95f61ff061388d5" providerId="LiveId" clId="{FE185215-8376-45B7-9264-443EA7E08CC2}" dt="2022-02-14T07:15:21.892" v="2282"/>
          <ac:inkMkLst>
            <pc:docMk/>
            <pc:sldMk cId="3415458677" sldId="355"/>
            <ac:inkMk id="123" creationId="{4BEAED2F-E032-447F-B080-B3BC4E5159EC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4" creationId="{7D6B7DD9-3CDA-4434-9FB5-949E024A14C9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5" creationId="{0EF5AC67-DF67-4088-B3A1-35181A2C299C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6" creationId="{C877A392-8D2E-41AD-A563-47256C14D3BF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7" creationId="{B320E551-AF82-4202-81CF-9BE5F3ED915B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8" creationId="{DAE7B529-D884-4B99-B6AC-081517AF7005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29" creationId="{AC58E654-18DB-417D-8834-A0467D8095A5}"/>
          </ac:inkMkLst>
        </pc:inkChg>
        <pc:inkChg chg="add del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30" creationId="{F8F4521E-7F33-407E-B1D4-0C76FB1ABEDF}"/>
          </ac:inkMkLst>
        </pc:inkChg>
        <pc:inkChg chg="add">
          <ac:chgData name="Viet Anh Nguyen" userId="b95f61ff061388d5" providerId="LiveId" clId="{FE185215-8376-45B7-9264-443EA7E08CC2}" dt="2022-02-14T07:15:24.610" v="2290"/>
          <ac:inkMkLst>
            <pc:docMk/>
            <pc:sldMk cId="3415458677" sldId="355"/>
            <ac:inkMk id="131" creationId="{662E29D5-C4A2-4D8E-8623-1F85CA551A0F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2" creationId="{53A3BA48-A6C3-49A9-B8B2-2AD2E597225F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3" creationId="{8FF164EB-8734-44F5-A058-8F30D131E350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4" creationId="{7ABA01EC-40F8-45F0-A7FB-F5DFD75BF056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5" creationId="{87CEC86C-868E-41EC-B189-6EBA8542D3EA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6" creationId="{106E31DA-513F-419B-B9B8-3E415C613B8C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7" creationId="{05B1E001-4694-4FC9-94FC-A5B25009176B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8" creationId="{5EEE781C-ABA6-4938-86F3-B12E3D3C9A3D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39" creationId="{F88A3F6E-DEFE-4BA5-A545-BAAF1552CFBB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40" creationId="{FA894745-DD65-4D10-814F-3E1D32A38DC4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41" creationId="{06F4B185-6AD0-4DA2-8A8A-6AF58F8C1FE4}"/>
          </ac:inkMkLst>
        </pc:inkChg>
        <pc:inkChg chg="add del">
          <ac:chgData name="Viet Anh Nguyen" userId="b95f61ff061388d5" providerId="LiveId" clId="{FE185215-8376-45B7-9264-443EA7E08CC2}" dt="2022-02-14T07:15:28.788" v="2301"/>
          <ac:inkMkLst>
            <pc:docMk/>
            <pc:sldMk cId="3415458677" sldId="355"/>
            <ac:inkMk id="142" creationId="{4A35F98F-176F-4555-ADB8-93AD8580939E}"/>
          </ac:inkMkLst>
        </pc:inkChg>
        <pc:inkChg chg="add del">
          <ac:chgData name="Viet Anh Nguyen" userId="b95f61ff061388d5" providerId="LiveId" clId="{FE185215-8376-45B7-9264-443EA7E08CC2}" dt="2022-02-14T07:15:29.897" v="2304"/>
          <ac:inkMkLst>
            <pc:docMk/>
            <pc:sldMk cId="3415458677" sldId="355"/>
            <ac:inkMk id="143" creationId="{68DE252B-57E4-495B-834D-BCBB54647962}"/>
          </ac:inkMkLst>
        </pc:inkChg>
        <pc:inkChg chg="add del">
          <ac:chgData name="Viet Anh Nguyen" userId="b95f61ff061388d5" providerId="LiveId" clId="{FE185215-8376-45B7-9264-443EA7E08CC2}" dt="2022-02-14T07:15:29.897" v="2304"/>
          <ac:inkMkLst>
            <pc:docMk/>
            <pc:sldMk cId="3415458677" sldId="355"/>
            <ac:inkMk id="144" creationId="{AAE1F7FB-BD49-4A8B-8E55-13221F86DF02}"/>
          </ac:inkMkLst>
        </pc:inkChg>
        <pc:inkChg chg="add del">
          <ac:chgData name="Viet Anh Nguyen" userId="b95f61ff061388d5" providerId="LiveId" clId="{FE185215-8376-45B7-9264-443EA7E08CC2}" dt="2022-02-14T07:15:29.897" v="2304"/>
          <ac:inkMkLst>
            <pc:docMk/>
            <pc:sldMk cId="3415458677" sldId="355"/>
            <ac:inkMk id="145" creationId="{D05D1216-4B97-4C2D-9FEC-6EFBB6EF9041}"/>
          </ac:inkMkLst>
        </pc:inkChg>
        <pc:inkChg chg="add del">
          <ac:chgData name="Viet Anh Nguyen" userId="b95f61ff061388d5" providerId="LiveId" clId="{FE185215-8376-45B7-9264-443EA7E08CC2}" dt="2022-02-14T07:15:32.597" v="2309"/>
          <ac:inkMkLst>
            <pc:docMk/>
            <pc:sldMk cId="3415458677" sldId="355"/>
            <ac:inkMk id="146" creationId="{911BCA54-6FC0-4EC1-B3C7-F8CCE935EEF4}"/>
          </ac:inkMkLst>
        </pc:inkChg>
        <pc:inkChg chg="add del">
          <ac:chgData name="Viet Anh Nguyen" userId="b95f61ff061388d5" providerId="LiveId" clId="{FE185215-8376-45B7-9264-443EA7E08CC2}" dt="2022-02-14T07:15:32.597" v="2309"/>
          <ac:inkMkLst>
            <pc:docMk/>
            <pc:sldMk cId="3415458677" sldId="355"/>
            <ac:inkMk id="147" creationId="{FB93EA8F-64BE-47BB-98FD-09DCD9A44A8E}"/>
          </ac:inkMkLst>
        </pc:inkChg>
        <pc:inkChg chg="add del">
          <ac:chgData name="Viet Anh Nguyen" userId="b95f61ff061388d5" providerId="LiveId" clId="{FE185215-8376-45B7-9264-443EA7E08CC2}" dt="2022-02-14T07:15:32.597" v="2309"/>
          <ac:inkMkLst>
            <pc:docMk/>
            <pc:sldMk cId="3415458677" sldId="355"/>
            <ac:inkMk id="148" creationId="{FEA0A56E-834A-4510-B788-878B906DD213}"/>
          </ac:inkMkLst>
        </pc:inkChg>
        <pc:inkChg chg="add del">
          <ac:chgData name="Viet Anh Nguyen" userId="b95f61ff061388d5" providerId="LiveId" clId="{FE185215-8376-45B7-9264-443EA7E08CC2}" dt="2022-02-14T07:15:32.597" v="2309"/>
          <ac:inkMkLst>
            <pc:docMk/>
            <pc:sldMk cId="3415458677" sldId="355"/>
            <ac:inkMk id="149" creationId="{80076E45-E313-4869-ADD0-E64A3A2375AE}"/>
          </ac:inkMkLst>
        </pc:inkChg>
        <pc:inkChg chg="add del">
          <ac:chgData name="Viet Anh Nguyen" userId="b95f61ff061388d5" providerId="LiveId" clId="{FE185215-8376-45B7-9264-443EA7E08CC2}" dt="2022-02-14T07:15:32.597" v="2309"/>
          <ac:inkMkLst>
            <pc:docMk/>
            <pc:sldMk cId="3415458677" sldId="355"/>
            <ac:inkMk id="150" creationId="{40D776E0-5D59-4883-A691-3DB4542A89B9}"/>
          </ac:inkMkLst>
        </pc:inkChg>
        <pc:inkChg chg="add">
          <ac:chgData name="Viet Anh Nguyen" userId="b95f61ff061388d5" providerId="LiveId" clId="{FE185215-8376-45B7-9264-443EA7E08CC2}" dt="2022-02-14T07:15:32.597" v="2309"/>
          <ac:inkMkLst>
            <pc:docMk/>
            <pc:sldMk cId="3415458677" sldId="355"/>
            <ac:inkMk id="151" creationId="{A445A9D3-7E53-4EE0-8850-AE672A0FB349}"/>
          </ac:inkMkLst>
        </pc:inkChg>
        <pc:inkChg chg="add del">
          <ac:chgData name="Viet Anh Nguyen" userId="b95f61ff061388d5" providerId="LiveId" clId="{FE185215-8376-45B7-9264-443EA7E08CC2}" dt="2022-02-14T07:15:42.356" v="2312"/>
          <ac:inkMkLst>
            <pc:docMk/>
            <pc:sldMk cId="3415458677" sldId="355"/>
            <ac:inkMk id="152" creationId="{2D0F0BF2-62AC-407B-98A3-7695198EF9BC}"/>
          </ac:inkMkLst>
        </pc:inkChg>
        <pc:inkChg chg="add del">
          <ac:chgData name="Viet Anh Nguyen" userId="b95f61ff061388d5" providerId="LiveId" clId="{FE185215-8376-45B7-9264-443EA7E08CC2}" dt="2022-02-14T07:15:42.356" v="2312"/>
          <ac:inkMkLst>
            <pc:docMk/>
            <pc:sldMk cId="3415458677" sldId="355"/>
            <ac:inkMk id="153" creationId="{6D5BD4AF-33D4-4C7D-962D-3701D77F682F}"/>
          </ac:inkMkLst>
        </pc:inkChg>
        <pc:inkChg chg="add del">
          <ac:chgData name="Viet Anh Nguyen" userId="b95f61ff061388d5" providerId="LiveId" clId="{FE185215-8376-45B7-9264-443EA7E08CC2}" dt="2022-02-14T07:15:43.959" v="2314"/>
          <ac:inkMkLst>
            <pc:docMk/>
            <pc:sldMk cId="3415458677" sldId="355"/>
            <ac:inkMk id="154" creationId="{54BA4CAC-E9A4-42EB-97C2-8C3B62737426}"/>
          </ac:inkMkLst>
        </pc:inkChg>
        <pc:inkChg chg="add del">
          <ac:chgData name="Viet Anh Nguyen" userId="b95f61ff061388d5" providerId="LiveId" clId="{FE185215-8376-45B7-9264-443EA7E08CC2}" dt="2022-02-14T07:15:43.959" v="2314"/>
          <ac:inkMkLst>
            <pc:docMk/>
            <pc:sldMk cId="3415458677" sldId="355"/>
            <ac:inkMk id="155" creationId="{73899322-7FB8-4DB7-937A-B8D8A0A1CDBA}"/>
          </ac:inkMkLst>
        </pc:inkChg>
        <pc:inkChg chg="add mod">
          <ac:chgData name="Viet Anh Nguyen" userId="b95f61ff061388d5" providerId="LiveId" clId="{FE185215-8376-45B7-9264-443EA7E08CC2}" dt="2022-02-14T07:15:47.958" v="2315"/>
          <ac:inkMkLst>
            <pc:docMk/>
            <pc:sldMk cId="3415458677" sldId="355"/>
            <ac:inkMk id="156" creationId="{5B88E50B-E2D8-4C86-8305-79FD84A4A9D9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57" creationId="{B9BA48AC-8CD2-4442-A205-ED4DBFB1935A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58" creationId="{14DA4CFA-61D1-4D8D-AF26-497AE5AFA898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59" creationId="{F33EC4B5-585C-4220-8E68-3FB97FE82387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60" creationId="{F86293BD-FCEC-4C4B-9DE5-C29C98829A4A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61" creationId="{02163822-FEB3-4FDB-A89D-2B7B03894EF6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62" creationId="{2C38FF8E-7BAD-43B8-89AB-217DCB5C39B1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63" creationId="{47D1720E-9802-405C-BA70-E4B77394A3AF}"/>
          </ac:inkMkLst>
        </pc:inkChg>
        <pc:inkChg chg="add del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64" creationId="{150928D0-1F5D-4195-BC30-04A32CE4F539}"/>
          </ac:inkMkLst>
        </pc:inkChg>
        <pc:inkChg chg="add">
          <ac:chgData name="Viet Anh Nguyen" userId="b95f61ff061388d5" providerId="LiveId" clId="{FE185215-8376-45B7-9264-443EA7E08CC2}" dt="2022-02-14T07:15:55.210" v="2324"/>
          <ac:inkMkLst>
            <pc:docMk/>
            <pc:sldMk cId="3415458677" sldId="355"/>
            <ac:inkMk id="165" creationId="{4306B72B-4921-4B13-BFC6-3504AD799EE1}"/>
          </ac:inkMkLst>
        </pc:inkChg>
        <pc:inkChg chg="add del">
          <ac:chgData name="Viet Anh Nguyen" userId="b95f61ff061388d5" providerId="LiveId" clId="{FE185215-8376-45B7-9264-443EA7E08CC2}" dt="2022-02-14T07:16:46.709" v="2331"/>
          <ac:inkMkLst>
            <pc:docMk/>
            <pc:sldMk cId="3415458677" sldId="355"/>
            <ac:inkMk id="166" creationId="{54901B29-15F4-4FE8-9352-124F6D98AE3F}"/>
          </ac:inkMkLst>
        </pc:inkChg>
        <pc:inkChg chg="add del">
          <ac:chgData name="Viet Anh Nguyen" userId="b95f61ff061388d5" providerId="LiveId" clId="{FE185215-8376-45B7-9264-443EA7E08CC2}" dt="2022-02-14T07:16:46.709" v="2331"/>
          <ac:inkMkLst>
            <pc:docMk/>
            <pc:sldMk cId="3415458677" sldId="355"/>
            <ac:inkMk id="167" creationId="{1493E8C7-F1BC-4BBB-86B8-8D525BC790B4}"/>
          </ac:inkMkLst>
        </pc:inkChg>
        <pc:inkChg chg="add del">
          <ac:chgData name="Viet Anh Nguyen" userId="b95f61ff061388d5" providerId="LiveId" clId="{FE185215-8376-45B7-9264-443EA7E08CC2}" dt="2022-02-14T07:16:46.709" v="2331"/>
          <ac:inkMkLst>
            <pc:docMk/>
            <pc:sldMk cId="3415458677" sldId="355"/>
            <ac:inkMk id="168" creationId="{65B6939C-84A4-43AD-978C-B8C5678D4992}"/>
          </ac:inkMkLst>
        </pc:inkChg>
        <pc:inkChg chg="add del">
          <ac:chgData name="Viet Anh Nguyen" userId="b95f61ff061388d5" providerId="LiveId" clId="{FE185215-8376-45B7-9264-443EA7E08CC2}" dt="2022-02-14T07:16:46.709" v="2331"/>
          <ac:inkMkLst>
            <pc:docMk/>
            <pc:sldMk cId="3415458677" sldId="355"/>
            <ac:inkMk id="169" creationId="{1BA1CD5C-D5C4-432C-A84D-323C7EA302F5}"/>
          </ac:inkMkLst>
        </pc:inkChg>
        <pc:inkChg chg="add del">
          <ac:chgData name="Viet Anh Nguyen" userId="b95f61ff061388d5" providerId="LiveId" clId="{FE185215-8376-45B7-9264-443EA7E08CC2}" dt="2022-02-14T07:16:46.709" v="2331"/>
          <ac:inkMkLst>
            <pc:docMk/>
            <pc:sldMk cId="3415458677" sldId="355"/>
            <ac:inkMk id="170" creationId="{319B1626-E21F-426C-B681-909609D28F07}"/>
          </ac:inkMkLst>
        </pc:inkChg>
        <pc:inkChg chg="add del">
          <ac:chgData name="Viet Anh Nguyen" userId="b95f61ff061388d5" providerId="LiveId" clId="{FE185215-8376-45B7-9264-443EA7E08CC2}" dt="2022-02-14T07:16:46.709" v="2331"/>
          <ac:inkMkLst>
            <pc:docMk/>
            <pc:sldMk cId="3415458677" sldId="355"/>
            <ac:inkMk id="171" creationId="{5C8A4DE5-0FD6-49B1-A4DE-358B8FE1F8BD}"/>
          </ac:inkMkLst>
        </pc:inkChg>
        <pc:inkChg chg="add del">
          <ac:chgData name="Viet Anh Nguyen" userId="b95f61ff061388d5" providerId="LiveId" clId="{FE185215-8376-45B7-9264-443EA7E08CC2}" dt="2022-02-14T07:16:49.551" v="2334"/>
          <ac:inkMkLst>
            <pc:docMk/>
            <pc:sldMk cId="3415458677" sldId="355"/>
            <ac:inkMk id="172" creationId="{AFAF499E-0EC0-4A7E-89D2-81AEB87CE569}"/>
          </ac:inkMkLst>
        </pc:inkChg>
        <pc:inkChg chg="add del">
          <ac:chgData name="Viet Anh Nguyen" userId="b95f61ff061388d5" providerId="LiveId" clId="{FE185215-8376-45B7-9264-443EA7E08CC2}" dt="2022-02-14T07:16:49.551" v="2334"/>
          <ac:inkMkLst>
            <pc:docMk/>
            <pc:sldMk cId="3415458677" sldId="355"/>
            <ac:inkMk id="173" creationId="{43F3B78D-7D3D-4A5E-836E-21AE8B17D7E6}"/>
          </ac:inkMkLst>
        </pc:inkChg>
        <pc:inkChg chg="add del">
          <ac:chgData name="Viet Anh Nguyen" userId="b95f61ff061388d5" providerId="LiveId" clId="{FE185215-8376-45B7-9264-443EA7E08CC2}" dt="2022-02-14T07:16:49.551" v="2334"/>
          <ac:inkMkLst>
            <pc:docMk/>
            <pc:sldMk cId="3415458677" sldId="355"/>
            <ac:inkMk id="174" creationId="{10301558-3B4E-4200-BC4E-10457AADBE08}"/>
          </ac:inkMkLst>
        </pc:inkChg>
        <pc:inkChg chg="add">
          <ac:chgData name="Viet Anh Nguyen" userId="b95f61ff061388d5" providerId="LiveId" clId="{FE185215-8376-45B7-9264-443EA7E08CC2}" dt="2022-02-14T07:16:49.551" v="2334"/>
          <ac:inkMkLst>
            <pc:docMk/>
            <pc:sldMk cId="3415458677" sldId="355"/>
            <ac:inkMk id="175" creationId="{F7AD3F68-A377-4EC1-ADF3-84D273F62CE5}"/>
          </ac:inkMkLst>
        </pc:inkChg>
        <pc:inkChg chg="add">
          <ac:chgData name="Viet Anh Nguyen" userId="b95f61ff061388d5" providerId="LiveId" clId="{FE185215-8376-45B7-9264-443EA7E08CC2}" dt="2022-02-14T07:16:53.170" v="2335" actId="9405"/>
          <ac:inkMkLst>
            <pc:docMk/>
            <pc:sldMk cId="3415458677" sldId="355"/>
            <ac:inkMk id="176" creationId="{B3C0380B-C028-4AA8-9265-5B0FF1B2368A}"/>
          </ac:inkMkLst>
        </pc:inkChg>
        <pc:inkChg chg="add del">
          <ac:chgData name="Viet Anh Nguyen" userId="b95f61ff061388d5" providerId="LiveId" clId="{FE185215-8376-45B7-9264-443EA7E08CC2}" dt="2022-02-14T07:16:55.100" v="2338"/>
          <ac:inkMkLst>
            <pc:docMk/>
            <pc:sldMk cId="3415458677" sldId="355"/>
            <ac:inkMk id="177" creationId="{06A317FC-EF70-42E5-AA06-D9D42BBB09F6}"/>
          </ac:inkMkLst>
        </pc:inkChg>
        <pc:inkChg chg="add del">
          <ac:chgData name="Viet Anh Nguyen" userId="b95f61ff061388d5" providerId="LiveId" clId="{FE185215-8376-45B7-9264-443EA7E08CC2}" dt="2022-02-14T07:16:55.100" v="2338"/>
          <ac:inkMkLst>
            <pc:docMk/>
            <pc:sldMk cId="3415458677" sldId="355"/>
            <ac:inkMk id="178" creationId="{A4A33AF8-C990-4D96-B0B6-F0305C6545E0}"/>
          </ac:inkMkLst>
        </pc:inkChg>
        <pc:inkChg chg="add del">
          <ac:chgData name="Viet Anh Nguyen" userId="b95f61ff061388d5" providerId="LiveId" clId="{FE185215-8376-45B7-9264-443EA7E08CC2}" dt="2022-02-14T07:16:56.033" v="2340"/>
          <ac:inkMkLst>
            <pc:docMk/>
            <pc:sldMk cId="3415458677" sldId="355"/>
            <ac:inkMk id="179" creationId="{04E15F44-F2FD-40E5-8DD1-5C43C9861096}"/>
          </ac:inkMkLst>
        </pc:inkChg>
        <pc:inkChg chg="add del">
          <ac:chgData name="Viet Anh Nguyen" userId="b95f61ff061388d5" providerId="LiveId" clId="{FE185215-8376-45B7-9264-443EA7E08CC2}" dt="2022-02-14T07:16:56.033" v="2340"/>
          <ac:inkMkLst>
            <pc:docMk/>
            <pc:sldMk cId="3415458677" sldId="355"/>
            <ac:inkMk id="180" creationId="{70C488E8-C1C2-4A5C-A9EF-D3B01A51EA7A}"/>
          </ac:inkMkLst>
        </pc:inkChg>
        <pc:inkChg chg="add">
          <ac:chgData name="Viet Anh Nguyen" userId="b95f61ff061388d5" providerId="LiveId" clId="{FE185215-8376-45B7-9264-443EA7E08CC2}" dt="2022-02-14T07:16:56.033" v="2340"/>
          <ac:inkMkLst>
            <pc:docMk/>
            <pc:sldMk cId="3415458677" sldId="355"/>
            <ac:inkMk id="181" creationId="{E2B83A86-0360-49D9-B3EE-F22451CFA58D}"/>
          </ac:inkMkLst>
        </pc:inkChg>
        <pc:inkChg chg="add del">
          <ac:chgData name="Viet Anh Nguyen" userId="b95f61ff061388d5" providerId="LiveId" clId="{FE185215-8376-45B7-9264-443EA7E08CC2}" dt="2022-02-14T07:17:11.240" v="2346"/>
          <ac:inkMkLst>
            <pc:docMk/>
            <pc:sldMk cId="3415458677" sldId="355"/>
            <ac:inkMk id="182" creationId="{7A65FB7A-B79B-489F-A000-ECF43BDBFC36}"/>
          </ac:inkMkLst>
        </pc:inkChg>
        <pc:inkChg chg="add del">
          <ac:chgData name="Viet Anh Nguyen" userId="b95f61ff061388d5" providerId="LiveId" clId="{FE185215-8376-45B7-9264-443EA7E08CC2}" dt="2022-02-14T07:17:11.240" v="2346"/>
          <ac:inkMkLst>
            <pc:docMk/>
            <pc:sldMk cId="3415458677" sldId="355"/>
            <ac:inkMk id="183" creationId="{4B386AD0-AC79-43C4-BF75-EC06C100B33B}"/>
          </ac:inkMkLst>
        </pc:inkChg>
        <pc:inkChg chg="add del">
          <ac:chgData name="Viet Anh Nguyen" userId="b95f61ff061388d5" providerId="LiveId" clId="{FE185215-8376-45B7-9264-443EA7E08CC2}" dt="2022-02-14T07:17:11.240" v="2346"/>
          <ac:inkMkLst>
            <pc:docMk/>
            <pc:sldMk cId="3415458677" sldId="355"/>
            <ac:inkMk id="184" creationId="{D774F609-8DAB-4B6C-823C-15AB6F000646}"/>
          </ac:inkMkLst>
        </pc:inkChg>
        <pc:inkChg chg="add del">
          <ac:chgData name="Viet Anh Nguyen" userId="b95f61ff061388d5" providerId="LiveId" clId="{FE185215-8376-45B7-9264-443EA7E08CC2}" dt="2022-02-14T07:17:11.240" v="2346"/>
          <ac:inkMkLst>
            <pc:docMk/>
            <pc:sldMk cId="3415458677" sldId="355"/>
            <ac:inkMk id="185" creationId="{201C2306-AD7D-4A51-A0F8-C17E53AC5759}"/>
          </ac:inkMkLst>
        </pc:inkChg>
        <pc:inkChg chg="add del">
          <ac:chgData name="Viet Anh Nguyen" userId="b95f61ff061388d5" providerId="LiveId" clId="{FE185215-8376-45B7-9264-443EA7E08CC2}" dt="2022-02-14T07:17:11.240" v="2346"/>
          <ac:inkMkLst>
            <pc:docMk/>
            <pc:sldMk cId="3415458677" sldId="355"/>
            <ac:inkMk id="186" creationId="{60C18895-CDD2-4CAA-B45C-B8189489ED68}"/>
          </ac:inkMkLst>
        </pc:inkChg>
        <pc:inkChg chg="add">
          <ac:chgData name="Viet Anh Nguyen" userId="b95f61ff061388d5" providerId="LiveId" clId="{FE185215-8376-45B7-9264-443EA7E08CC2}" dt="2022-02-14T07:17:11.240" v="2346"/>
          <ac:inkMkLst>
            <pc:docMk/>
            <pc:sldMk cId="3415458677" sldId="355"/>
            <ac:inkMk id="187" creationId="{4D7207A4-18E1-4B57-A44D-ADE68FE6A47B}"/>
          </ac:inkMkLst>
        </pc:inkChg>
      </pc:sldChg>
      <pc:sldChg chg="addSp delSp new mod">
        <pc:chgData name="Viet Anh Nguyen" userId="b95f61ff061388d5" providerId="LiveId" clId="{FE185215-8376-45B7-9264-443EA7E08CC2}" dt="2022-02-14T08:16:37.458" v="2449"/>
        <pc:sldMkLst>
          <pc:docMk/>
          <pc:sldMk cId="1696966258" sldId="356"/>
        </pc:sldMkLst>
        <pc:inkChg chg="add del">
          <ac:chgData name="Viet Anh Nguyen" userId="b95f61ff061388d5" providerId="LiveId" clId="{FE185215-8376-45B7-9264-443EA7E08CC2}" dt="2022-02-14T08:10:56.404" v="2355"/>
          <ac:inkMkLst>
            <pc:docMk/>
            <pc:sldMk cId="1696966258" sldId="356"/>
            <ac:inkMk id="2" creationId="{67D68B44-E3F0-45DF-8295-5E308802C315}"/>
          </ac:inkMkLst>
        </pc:inkChg>
        <pc:inkChg chg="add del">
          <ac:chgData name="Viet Anh Nguyen" userId="b95f61ff061388d5" providerId="LiveId" clId="{FE185215-8376-45B7-9264-443EA7E08CC2}" dt="2022-02-14T08:10:56.404" v="2355"/>
          <ac:inkMkLst>
            <pc:docMk/>
            <pc:sldMk cId="1696966258" sldId="356"/>
            <ac:inkMk id="3" creationId="{E43A708F-9A61-4BCF-9BA0-1537C4DA230E}"/>
          </ac:inkMkLst>
        </pc:inkChg>
        <pc:inkChg chg="add">
          <ac:chgData name="Viet Anh Nguyen" userId="b95f61ff061388d5" providerId="LiveId" clId="{FE185215-8376-45B7-9264-443EA7E08CC2}" dt="2022-02-14T08:10:55.476" v="2352" actId="9405"/>
          <ac:inkMkLst>
            <pc:docMk/>
            <pc:sldMk cId="1696966258" sldId="356"/>
            <ac:inkMk id="4" creationId="{44BEB829-2E39-4158-9E8A-47FD2C35B690}"/>
          </ac:inkMkLst>
        </pc:inkChg>
        <pc:inkChg chg="add">
          <ac:chgData name="Viet Anh Nguyen" userId="b95f61ff061388d5" providerId="LiveId" clId="{FE185215-8376-45B7-9264-443EA7E08CC2}" dt="2022-02-14T08:10:55.703" v="2353" actId="9405"/>
          <ac:inkMkLst>
            <pc:docMk/>
            <pc:sldMk cId="1696966258" sldId="356"/>
            <ac:inkMk id="5" creationId="{5E18EB3A-EB6F-4F69-9AEE-DF349A320417}"/>
          </ac:inkMkLst>
        </pc:inkChg>
        <pc:inkChg chg="add">
          <ac:chgData name="Viet Anh Nguyen" userId="b95f61ff061388d5" providerId="LiveId" clId="{FE185215-8376-45B7-9264-443EA7E08CC2}" dt="2022-02-14T08:10:55.849" v="2354" actId="9405"/>
          <ac:inkMkLst>
            <pc:docMk/>
            <pc:sldMk cId="1696966258" sldId="356"/>
            <ac:inkMk id="6" creationId="{9816C459-200E-4BDC-A09F-0B975ABA153F}"/>
          </ac:inkMkLst>
        </pc:inkChg>
        <pc:inkChg chg="add">
          <ac:chgData name="Viet Anh Nguyen" userId="b95f61ff061388d5" providerId="LiveId" clId="{FE185215-8376-45B7-9264-443EA7E08CC2}" dt="2022-02-14T08:10:56.404" v="2355"/>
          <ac:inkMkLst>
            <pc:docMk/>
            <pc:sldMk cId="1696966258" sldId="356"/>
            <ac:inkMk id="7" creationId="{1F53B564-F933-4697-A797-3F3B7F1AB2D7}"/>
          </ac:inkMkLst>
        </pc:inkChg>
        <pc:inkChg chg="add del">
          <ac:chgData name="Viet Anh Nguyen" userId="b95f61ff061388d5" providerId="LiveId" clId="{FE185215-8376-45B7-9264-443EA7E08CC2}" dt="2022-02-14T08:10:59.422" v="2360"/>
          <ac:inkMkLst>
            <pc:docMk/>
            <pc:sldMk cId="1696966258" sldId="356"/>
            <ac:inkMk id="8" creationId="{655746BD-7C24-449D-A877-E5F853906360}"/>
          </ac:inkMkLst>
        </pc:inkChg>
        <pc:inkChg chg="add del">
          <ac:chgData name="Viet Anh Nguyen" userId="b95f61ff061388d5" providerId="LiveId" clId="{FE185215-8376-45B7-9264-443EA7E08CC2}" dt="2022-02-14T08:10:59.422" v="2360"/>
          <ac:inkMkLst>
            <pc:docMk/>
            <pc:sldMk cId="1696966258" sldId="356"/>
            <ac:inkMk id="9" creationId="{759AB290-3DD2-4577-BC0E-06CFA2B2EAF2}"/>
          </ac:inkMkLst>
        </pc:inkChg>
        <pc:inkChg chg="add del">
          <ac:chgData name="Viet Anh Nguyen" userId="b95f61ff061388d5" providerId="LiveId" clId="{FE185215-8376-45B7-9264-443EA7E08CC2}" dt="2022-02-14T08:10:59.422" v="2360"/>
          <ac:inkMkLst>
            <pc:docMk/>
            <pc:sldMk cId="1696966258" sldId="356"/>
            <ac:inkMk id="10" creationId="{D597F00C-3BC8-4E27-9A09-799273068E91}"/>
          </ac:inkMkLst>
        </pc:inkChg>
        <pc:inkChg chg="add del">
          <ac:chgData name="Viet Anh Nguyen" userId="b95f61ff061388d5" providerId="LiveId" clId="{FE185215-8376-45B7-9264-443EA7E08CC2}" dt="2022-02-14T08:11:01.186" v="2362"/>
          <ac:inkMkLst>
            <pc:docMk/>
            <pc:sldMk cId="1696966258" sldId="356"/>
            <ac:inkMk id="11" creationId="{41736167-67D6-40AD-B997-88869C0F54E4}"/>
          </ac:inkMkLst>
        </pc:inkChg>
        <pc:inkChg chg="add">
          <ac:chgData name="Viet Anh Nguyen" userId="b95f61ff061388d5" providerId="LiveId" clId="{FE185215-8376-45B7-9264-443EA7E08CC2}" dt="2022-02-14T08:10:59.422" v="2360"/>
          <ac:inkMkLst>
            <pc:docMk/>
            <pc:sldMk cId="1696966258" sldId="356"/>
            <ac:inkMk id="12" creationId="{AB30D1C2-B40D-4F6E-9051-9FC561B9E81A}"/>
          </ac:inkMkLst>
        </pc:inkChg>
        <pc:inkChg chg="add del">
          <ac:chgData name="Viet Anh Nguyen" userId="b95f61ff061388d5" providerId="LiveId" clId="{FE185215-8376-45B7-9264-443EA7E08CC2}" dt="2022-02-14T08:11:01.186" v="2362"/>
          <ac:inkMkLst>
            <pc:docMk/>
            <pc:sldMk cId="1696966258" sldId="356"/>
            <ac:inkMk id="13" creationId="{80A56472-0E3C-405F-B78E-0D9C8A62C54B}"/>
          </ac:inkMkLst>
        </pc:inkChg>
        <pc:inkChg chg="add del">
          <ac:chgData name="Viet Anh Nguyen" userId="b95f61ff061388d5" providerId="LiveId" clId="{FE185215-8376-45B7-9264-443EA7E08CC2}" dt="2022-02-14T08:11:03.609" v="2367"/>
          <ac:inkMkLst>
            <pc:docMk/>
            <pc:sldMk cId="1696966258" sldId="356"/>
            <ac:inkMk id="14" creationId="{B68CA6C6-D332-41AF-87BC-4CA13254A881}"/>
          </ac:inkMkLst>
        </pc:inkChg>
        <pc:inkChg chg="add del">
          <ac:chgData name="Viet Anh Nguyen" userId="b95f61ff061388d5" providerId="LiveId" clId="{FE185215-8376-45B7-9264-443EA7E08CC2}" dt="2022-02-14T08:11:03.609" v="2367"/>
          <ac:inkMkLst>
            <pc:docMk/>
            <pc:sldMk cId="1696966258" sldId="356"/>
            <ac:inkMk id="15" creationId="{68183A19-75A4-4104-BF46-31155502FF29}"/>
          </ac:inkMkLst>
        </pc:inkChg>
        <pc:inkChg chg="add del">
          <ac:chgData name="Viet Anh Nguyen" userId="b95f61ff061388d5" providerId="LiveId" clId="{FE185215-8376-45B7-9264-443EA7E08CC2}" dt="2022-02-14T08:11:03.609" v="2367"/>
          <ac:inkMkLst>
            <pc:docMk/>
            <pc:sldMk cId="1696966258" sldId="356"/>
            <ac:inkMk id="16" creationId="{B6109F6A-6236-498E-8AD9-255D6200FD48}"/>
          </ac:inkMkLst>
        </pc:inkChg>
        <pc:inkChg chg="add del">
          <ac:chgData name="Viet Anh Nguyen" userId="b95f61ff061388d5" providerId="LiveId" clId="{FE185215-8376-45B7-9264-443EA7E08CC2}" dt="2022-02-14T08:11:03.609" v="2367"/>
          <ac:inkMkLst>
            <pc:docMk/>
            <pc:sldMk cId="1696966258" sldId="356"/>
            <ac:inkMk id="17" creationId="{F1BC6819-C73C-43CB-B196-DDE74FC7C946}"/>
          </ac:inkMkLst>
        </pc:inkChg>
        <pc:inkChg chg="add del">
          <ac:chgData name="Viet Anh Nguyen" userId="b95f61ff061388d5" providerId="LiveId" clId="{FE185215-8376-45B7-9264-443EA7E08CC2}" dt="2022-02-14T08:11:03.609" v="2367"/>
          <ac:inkMkLst>
            <pc:docMk/>
            <pc:sldMk cId="1696966258" sldId="356"/>
            <ac:inkMk id="18" creationId="{41526AF3-A761-4EAA-83C6-5D82383D1016}"/>
          </ac:inkMkLst>
        </pc:inkChg>
        <pc:inkChg chg="add">
          <ac:chgData name="Viet Anh Nguyen" userId="b95f61ff061388d5" providerId="LiveId" clId="{FE185215-8376-45B7-9264-443EA7E08CC2}" dt="2022-02-14T08:11:03.609" v="2367"/>
          <ac:inkMkLst>
            <pc:docMk/>
            <pc:sldMk cId="1696966258" sldId="356"/>
            <ac:inkMk id="19" creationId="{5B41E339-81A1-47EE-BEBF-C9F46309A0D6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0" creationId="{3084D8FA-96DE-4DB1-8F30-CAEE0E38DA36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1" creationId="{8C036FCD-1BAF-4466-A203-39D446AAFC0D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2" creationId="{86CA5F5A-37D7-4417-8375-858ACA54A9BA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3" creationId="{5843999C-13E8-47EB-9E00-EF499C09ABDF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4" creationId="{EA71FFCF-821F-4C32-92F7-4F44A9CE7899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5" creationId="{1191910F-5531-4328-9704-92EE9B98CBB2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6" creationId="{9D879834-3483-45E3-856C-B13C89DF074B}"/>
          </ac:inkMkLst>
        </pc:inkChg>
        <pc:inkChg chg="add del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7" creationId="{EDE3586F-5823-4CD9-9E11-4940F03110E9}"/>
          </ac:inkMkLst>
        </pc:inkChg>
        <pc:inkChg chg="add">
          <ac:chgData name="Viet Anh Nguyen" userId="b95f61ff061388d5" providerId="LiveId" clId="{FE185215-8376-45B7-9264-443EA7E08CC2}" dt="2022-02-14T08:11:08.151" v="2376"/>
          <ac:inkMkLst>
            <pc:docMk/>
            <pc:sldMk cId="1696966258" sldId="356"/>
            <ac:inkMk id="28" creationId="{3A346488-6498-48C6-8127-C3A95373CD03}"/>
          </ac:inkMkLst>
        </pc:inkChg>
        <pc:inkChg chg="add del">
          <ac:chgData name="Viet Anh Nguyen" userId="b95f61ff061388d5" providerId="LiveId" clId="{FE185215-8376-45B7-9264-443EA7E08CC2}" dt="2022-02-14T08:11:10.668" v="2379"/>
          <ac:inkMkLst>
            <pc:docMk/>
            <pc:sldMk cId="1696966258" sldId="356"/>
            <ac:inkMk id="29" creationId="{7A29A730-124E-4E70-9365-34179EB174E4}"/>
          </ac:inkMkLst>
        </pc:inkChg>
        <pc:inkChg chg="add del">
          <ac:chgData name="Viet Anh Nguyen" userId="b95f61ff061388d5" providerId="LiveId" clId="{FE185215-8376-45B7-9264-443EA7E08CC2}" dt="2022-02-14T08:11:10.668" v="2379"/>
          <ac:inkMkLst>
            <pc:docMk/>
            <pc:sldMk cId="1696966258" sldId="356"/>
            <ac:inkMk id="30" creationId="{2EEBBD16-0505-4D83-A4D5-602A7A6E907D}"/>
          </ac:inkMkLst>
        </pc:inkChg>
        <pc:inkChg chg="add">
          <ac:chgData name="Viet Anh Nguyen" userId="b95f61ff061388d5" providerId="LiveId" clId="{FE185215-8376-45B7-9264-443EA7E08CC2}" dt="2022-02-14T08:11:10.668" v="2379"/>
          <ac:inkMkLst>
            <pc:docMk/>
            <pc:sldMk cId="1696966258" sldId="356"/>
            <ac:inkMk id="31" creationId="{75C4E9A6-E24B-49BA-AE72-8A697A69E2E4}"/>
          </ac:inkMkLst>
        </pc:inkChg>
        <pc:inkChg chg="add del">
          <ac:chgData name="Viet Anh Nguyen" userId="b95f61ff061388d5" providerId="LiveId" clId="{FE185215-8376-45B7-9264-443EA7E08CC2}" dt="2022-02-14T08:11:13.303" v="2385"/>
          <ac:inkMkLst>
            <pc:docMk/>
            <pc:sldMk cId="1696966258" sldId="356"/>
            <ac:inkMk id="32" creationId="{956A5FF3-882B-4E76-A185-EDD5FAA0AB9C}"/>
          </ac:inkMkLst>
        </pc:inkChg>
        <pc:inkChg chg="add del">
          <ac:chgData name="Viet Anh Nguyen" userId="b95f61ff061388d5" providerId="LiveId" clId="{FE185215-8376-45B7-9264-443EA7E08CC2}" dt="2022-02-14T08:11:13.303" v="2385"/>
          <ac:inkMkLst>
            <pc:docMk/>
            <pc:sldMk cId="1696966258" sldId="356"/>
            <ac:inkMk id="33" creationId="{F536E66D-C136-4464-97E3-00F47732CC34}"/>
          </ac:inkMkLst>
        </pc:inkChg>
        <pc:inkChg chg="add del">
          <ac:chgData name="Viet Anh Nguyen" userId="b95f61ff061388d5" providerId="LiveId" clId="{FE185215-8376-45B7-9264-443EA7E08CC2}" dt="2022-02-14T08:11:13.303" v="2385"/>
          <ac:inkMkLst>
            <pc:docMk/>
            <pc:sldMk cId="1696966258" sldId="356"/>
            <ac:inkMk id="34" creationId="{78C56C82-1C15-4A3D-BC63-B061C24CF801}"/>
          </ac:inkMkLst>
        </pc:inkChg>
        <pc:inkChg chg="add del">
          <ac:chgData name="Viet Anh Nguyen" userId="b95f61ff061388d5" providerId="LiveId" clId="{FE185215-8376-45B7-9264-443EA7E08CC2}" dt="2022-02-14T08:11:13.303" v="2385"/>
          <ac:inkMkLst>
            <pc:docMk/>
            <pc:sldMk cId="1696966258" sldId="356"/>
            <ac:inkMk id="35" creationId="{DE0A107B-D620-4BC9-AF4E-CA5528F62912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36" creationId="{CE92DEEC-A0A8-45E5-B4C3-00B02B2D3154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37" creationId="{295B54DB-AC8C-4774-924F-0ECDBD299FA0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38" creationId="{23926CF5-5FF3-4EA1-97CF-4C9EB7502933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39" creationId="{95232A85-8D31-47CF-928C-453F6F74D4BB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40" creationId="{28C140EB-837F-42F0-95A2-D2525EB3E33F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41" creationId="{EAF20FEF-1E86-4D3A-AF49-72ABC94CBBB9}"/>
          </ac:inkMkLst>
        </pc:inkChg>
        <pc:inkChg chg="add del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42" creationId="{50A671F3-2E6F-4FC2-8974-EF548295B4FE}"/>
          </ac:inkMkLst>
        </pc:inkChg>
        <pc:inkChg chg="add">
          <ac:chgData name="Viet Anh Nguyen" userId="b95f61ff061388d5" providerId="LiveId" clId="{FE185215-8376-45B7-9264-443EA7E08CC2}" dt="2022-02-14T08:11:16.654" v="2391"/>
          <ac:inkMkLst>
            <pc:docMk/>
            <pc:sldMk cId="1696966258" sldId="356"/>
            <ac:inkMk id="43" creationId="{778DDF14-A14F-4610-9E63-FFC85DFF625E}"/>
          </ac:inkMkLst>
        </pc:inkChg>
        <pc:inkChg chg="add del">
          <ac:chgData name="Viet Anh Nguyen" userId="b95f61ff061388d5" providerId="LiveId" clId="{FE185215-8376-45B7-9264-443EA7E08CC2}" dt="2022-02-14T08:11:18.948" v="2394"/>
          <ac:inkMkLst>
            <pc:docMk/>
            <pc:sldMk cId="1696966258" sldId="356"/>
            <ac:inkMk id="44" creationId="{42FBA03A-55AC-468C-95CC-122669703931}"/>
          </ac:inkMkLst>
        </pc:inkChg>
        <pc:inkChg chg="add del">
          <ac:chgData name="Viet Anh Nguyen" userId="b95f61ff061388d5" providerId="LiveId" clId="{FE185215-8376-45B7-9264-443EA7E08CC2}" dt="2022-02-14T08:11:18.948" v="2394"/>
          <ac:inkMkLst>
            <pc:docMk/>
            <pc:sldMk cId="1696966258" sldId="356"/>
            <ac:inkMk id="45" creationId="{7605C01B-D256-496A-A41E-AF2D46082A4A}"/>
          </ac:inkMkLst>
        </pc:inkChg>
        <pc:inkChg chg="add">
          <ac:chgData name="Viet Anh Nguyen" userId="b95f61ff061388d5" providerId="LiveId" clId="{FE185215-8376-45B7-9264-443EA7E08CC2}" dt="2022-02-14T08:11:18.948" v="2394"/>
          <ac:inkMkLst>
            <pc:docMk/>
            <pc:sldMk cId="1696966258" sldId="356"/>
            <ac:inkMk id="46" creationId="{F97D178B-6E27-4765-BF07-0A9E52D8E54B}"/>
          </ac:inkMkLst>
        </pc:inkChg>
        <pc:inkChg chg="add del">
          <ac:chgData name="Viet Anh Nguyen" userId="b95f61ff061388d5" providerId="LiveId" clId="{FE185215-8376-45B7-9264-443EA7E08CC2}" dt="2022-02-14T08:11:20.942" v="2398"/>
          <ac:inkMkLst>
            <pc:docMk/>
            <pc:sldMk cId="1696966258" sldId="356"/>
            <ac:inkMk id="47" creationId="{58BDC53C-A4C8-438B-867D-E3DE8E91E8AD}"/>
          </ac:inkMkLst>
        </pc:inkChg>
        <pc:inkChg chg="add del">
          <ac:chgData name="Viet Anh Nguyen" userId="b95f61ff061388d5" providerId="LiveId" clId="{FE185215-8376-45B7-9264-443EA7E08CC2}" dt="2022-02-14T08:11:20.942" v="2398"/>
          <ac:inkMkLst>
            <pc:docMk/>
            <pc:sldMk cId="1696966258" sldId="356"/>
            <ac:inkMk id="48" creationId="{A7A779B5-0324-4D28-91A6-83408F987AD5}"/>
          </ac:inkMkLst>
        </pc:inkChg>
        <pc:inkChg chg="add del">
          <ac:chgData name="Viet Anh Nguyen" userId="b95f61ff061388d5" providerId="LiveId" clId="{FE185215-8376-45B7-9264-443EA7E08CC2}" dt="2022-02-14T08:11:20.942" v="2398"/>
          <ac:inkMkLst>
            <pc:docMk/>
            <pc:sldMk cId="1696966258" sldId="356"/>
            <ac:inkMk id="49" creationId="{78C5FBAD-3196-4ABC-8E86-2EDA337D8AB4}"/>
          </ac:inkMkLst>
        </pc:inkChg>
        <pc:inkChg chg="add">
          <ac:chgData name="Viet Anh Nguyen" userId="b95f61ff061388d5" providerId="LiveId" clId="{FE185215-8376-45B7-9264-443EA7E08CC2}" dt="2022-02-14T08:11:20.942" v="2398"/>
          <ac:inkMkLst>
            <pc:docMk/>
            <pc:sldMk cId="1696966258" sldId="356"/>
            <ac:inkMk id="50" creationId="{E3D8EAFD-32BE-46F4-B53D-DB14E0EBB1D6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1" creationId="{DFB0ADCF-2B4A-4C99-970E-9C3E37474294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2" creationId="{626E4B62-F83B-4558-8972-9C3EC70E5A07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3" creationId="{EFC32FA6-5DA0-40C1-B5F8-2C177339D364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4" creationId="{1F1F5D63-397E-42FC-B66C-4A4C161EF90D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5" creationId="{5F40090E-DD88-4A03-9FB3-9BF055C28A99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6" creationId="{E18BCDA4-68A9-47F5-B1F5-5171C1DFF8EF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7" creationId="{AB02D5A5-9D3E-4C70-87C6-CD9AF5697F46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8" creationId="{CB6F0986-EFA8-444C-A9CF-569FAC08FC53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59" creationId="{8932B3F5-02E1-4020-94A1-61FBAF577AC7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60" creationId="{7CB9CA51-B2F6-4FD1-BBCA-3A1CFD9B327F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61" creationId="{E682C754-15DC-41DB-8C20-AA0B2CC805D7}"/>
          </ac:inkMkLst>
        </pc:inkChg>
        <pc:inkChg chg="add del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62" creationId="{B1917608-1265-45BB-B481-BAC44DEB2789}"/>
          </ac:inkMkLst>
        </pc:inkChg>
        <pc:inkChg chg="add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63" creationId="{6B33C4EE-9F38-47DE-81D8-40A34DF40174}"/>
          </ac:inkMkLst>
        </pc:inkChg>
        <pc:inkChg chg="add">
          <ac:chgData name="Viet Anh Nguyen" userId="b95f61ff061388d5" providerId="LiveId" clId="{FE185215-8376-45B7-9264-443EA7E08CC2}" dt="2022-02-14T08:11:29.178" v="2411"/>
          <ac:inkMkLst>
            <pc:docMk/>
            <pc:sldMk cId="1696966258" sldId="356"/>
            <ac:inkMk id="64" creationId="{0DF8D566-EF12-40EC-9F1A-ED07A86917F9}"/>
          </ac:inkMkLst>
        </pc:inkChg>
        <pc:inkChg chg="add del">
          <ac:chgData name="Viet Anh Nguyen" userId="b95f61ff061388d5" providerId="LiveId" clId="{FE185215-8376-45B7-9264-443EA7E08CC2}" dt="2022-02-14T08:11:32.948" v="2417"/>
          <ac:inkMkLst>
            <pc:docMk/>
            <pc:sldMk cId="1696966258" sldId="356"/>
            <ac:inkMk id="65" creationId="{746C5A7B-4D0D-4878-9552-E2799D610D6F}"/>
          </ac:inkMkLst>
        </pc:inkChg>
        <pc:inkChg chg="add del">
          <ac:chgData name="Viet Anh Nguyen" userId="b95f61ff061388d5" providerId="LiveId" clId="{FE185215-8376-45B7-9264-443EA7E08CC2}" dt="2022-02-14T08:11:32.948" v="2417"/>
          <ac:inkMkLst>
            <pc:docMk/>
            <pc:sldMk cId="1696966258" sldId="356"/>
            <ac:inkMk id="66" creationId="{A4674F87-ABC8-4B30-BFC5-C3149709FF8B}"/>
          </ac:inkMkLst>
        </pc:inkChg>
        <pc:inkChg chg="add del">
          <ac:chgData name="Viet Anh Nguyen" userId="b95f61ff061388d5" providerId="LiveId" clId="{FE185215-8376-45B7-9264-443EA7E08CC2}" dt="2022-02-14T08:11:32.948" v="2417"/>
          <ac:inkMkLst>
            <pc:docMk/>
            <pc:sldMk cId="1696966258" sldId="356"/>
            <ac:inkMk id="67" creationId="{8EA2D28F-3D83-4970-A23E-7371FAC18C5A}"/>
          </ac:inkMkLst>
        </pc:inkChg>
        <pc:inkChg chg="add del">
          <ac:chgData name="Viet Anh Nguyen" userId="b95f61ff061388d5" providerId="LiveId" clId="{FE185215-8376-45B7-9264-443EA7E08CC2}" dt="2022-02-14T08:11:32.948" v="2417"/>
          <ac:inkMkLst>
            <pc:docMk/>
            <pc:sldMk cId="1696966258" sldId="356"/>
            <ac:inkMk id="68" creationId="{F9096589-B26E-4DD0-BC2D-C1CE9D707DBD}"/>
          </ac:inkMkLst>
        </pc:inkChg>
        <pc:inkChg chg="add del">
          <ac:chgData name="Viet Anh Nguyen" userId="b95f61ff061388d5" providerId="LiveId" clId="{FE185215-8376-45B7-9264-443EA7E08CC2}" dt="2022-02-14T08:11:32.948" v="2417"/>
          <ac:inkMkLst>
            <pc:docMk/>
            <pc:sldMk cId="1696966258" sldId="356"/>
            <ac:inkMk id="69" creationId="{35F93E7A-BAAF-4FED-9C06-9D2490B196F4}"/>
          </ac:inkMkLst>
        </pc:inkChg>
        <pc:inkChg chg="add del">
          <ac:chgData name="Viet Anh Nguyen" userId="b95f61ff061388d5" providerId="LiveId" clId="{FE185215-8376-45B7-9264-443EA7E08CC2}" dt="2022-02-14T08:11:33.840" v="2419"/>
          <ac:inkMkLst>
            <pc:docMk/>
            <pc:sldMk cId="1696966258" sldId="356"/>
            <ac:inkMk id="70" creationId="{D4A7F029-EC67-4222-A166-A4FE7DA2509C}"/>
          </ac:inkMkLst>
        </pc:inkChg>
        <pc:inkChg chg="add">
          <ac:chgData name="Viet Anh Nguyen" userId="b95f61ff061388d5" providerId="LiveId" clId="{FE185215-8376-45B7-9264-443EA7E08CC2}" dt="2022-02-14T08:11:32.948" v="2417"/>
          <ac:inkMkLst>
            <pc:docMk/>
            <pc:sldMk cId="1696966258" sldId="356"/>
            <ac:inkMk id="71" creationId="{B68489F6-3810-4A3A-95F9-B8B2EB6D71BD}"/>
          </ac:inkMkLst>
        </pc:inkChg>
        <pc:inkChg chg="add del">
          <ac:chgData name="Viet Anh Nguyen" userId="b95f61ff061388d5" providerId="LiveId" clId="{FE185215-8376-45B7-9264-443EA7E08CC2}" dt="2022-02-14T08:11:33.840" v="2419"/>
          <ac:inkMkLst>
            <pc:docMk/>
            <pc:sldMk cId="1696966258" sldId="356"/>
            <ac:inkMk id="72" creationId="{A494B7D6-4003-430E-9B07-FF2EBE56A787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3" creationId="{AFE0C38F-F83E-4086-8DDF-04F89619AFA8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4" creationId="{AD615A56-92F5-404A-B22A-4FEDAB05345A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5" creationId="{18CB92FF-0955-4FA1-8F9D-A49FDD01E9C0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6" creationId="{F5C2C25C-A4FF-4D9D-BC22-611B2512D5E8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7" creationId="{7D25C66B-394F-4C8F-9414-181C7F2A677A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8" creationId="{8E5C4354-E4A8-4D82-BC45-A2E608D4390B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79" creationId="{ED42DE31-A9B9-4DEB-9B85-E67B08271D8C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80" creationId="{67A1A6F9-3195-4208-9BBA-B13527DFE0EA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81" creationId="{A9670326-5E58-4EA4-9B09-E44D15614AF3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82" creationId="{5885872B-FC17-427A-9797-0FA324D48D85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83" creationId="{1ECB29C0-83CB-4D6E-A35D-ABEC314DC67C}"/>
          </ac:inkMkLst>
        </pc:inkChg>
        <pc:inkChg chg="add del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84" creationId="{32385403-628B-449F-95EE-FDB9849BDECC}"/>
          </ac:inkMkLst>
        </pc:inkChg>
        <pc:inkChg chg="add">
          <ac:chgData name="Viet Anh Nguyen" userId="b95f61ff061388d5" providerId="LiveId" clId="{FE185215-8376-45B7-9264-443EA7E08CC2}" dt="2022-02-14T08:11:38.933" v="2431"/>
          <ac:inkMkLst>
            <pc:docMk/>
            <pc:sldMk cId="1696966258" sldId="356"/>
            <ac:inkMk id="85" creationId="{97863561-3B17-40DA-8A2A-B81728BF5577}"/>
          </ac:inkMkLst>
        </pc:inkChg>
        <pc:inkChg chg="add del">
          <ac:chgData name="Viet Anh Nguyen" userId="b95f61ff061388d5" providerId="LiveId" clId="{FE185215-8376-45B7-9264-443EA7E08CC2}" dt="2022-02-14T08:16:24.032" v="2437"/>
          <ac:inkMkLst>
            <pc:docMk/>
            <pc:sldMk cId="1696966258" sldId="356"/>
            <ac:inkMk id="86" creationId="{EBB66930-03BC-4E01-BA09-4B06DD2BD7C2}"/>
          </ac:inkMkLst>
        </pc:inkChg>
        <pc:inkChg chg="add del">
          <ac:chgData name="Viet Anh Nguyen" userId="b95f61ff061388d5" providerId="LiveId" clId="{FE185215-8376-45B7-9264-443EA7E08CC2}" dt="2022-02-14T08:16:24.032" v="2437"/>
          <ac:inkMkLst>
            <pc:docMk/>
            <pc:sldMk cId="1696966258" sldId="356"/>
            <ac:inkMk id="87" creationId="{9EA85AA2-FAC4-408E-8755-C4D951A9B47B}"/>
          </ac:inkMkLst>
        </pc:inkChg>
        <pc:inkChg chg="add del">
          <ac:chgData name="Viet Anh Nguyen" userId="b95f61ff061388d5" providerId="LiveId" clId="{FE185215-8376-45B7-9264-443EA7E08CC2}" dt="2022-02-14T08:16:24.032" v="2437"/>
          <ac:inkMkLst>
            <pc:docMk/>
            <pc:sldMk cId="1696966258" sldId="356"/>
            <ac:inkMk id="88" creationId="{8690325E-4DCA-483D-8F0D-BC48B72DA310}"/>
          </ac:inkMkLst>
        </pc:inkChg>
        <pc:inkChg chg="add del">
          <ac:chgData name="Viet Anh Nguyen" userId="b95f61ff061388d5" providerId="LiveId" clId="{FE185215-8376-45B7-9264-443EA7E08CC2}" dt="2022-02-14T08:16:24.032" v="2437"/>
          <ac:inkMkLst>
            <pc:docMk/>
            <pc:sldMk cId="1696966258" sldId="356"/>
            <ac:inkMk id="89" creationId="{E350063A-7F20-42F4-87D1-09415651A200}"/>
          </ac:inkMkLst>
        </pc:inkChg>
        <pc:inkChg chg="add del">
          <ac:chgData name="Viet Anh Nguyen" userId="b95f61ff061388d5" providerId="LiveId" clId="{FE185215-8376-45B7-9264-443EA7E08CC2}" dt="2022-02-14T08:16:24.032" v="2437"/>
          <ac:inkMkLst>
            <pc:docMk/>
            <pc:sldMk cId="1696966258" sldId="356"/>
            <ac:inkMk id="90" creationId="{1425BBD0-A156-4F92-A73A-968D0C71235B}"/>
          </ac:inkMkLst>
        </pc:inkChg>
        <pc:inkChg chg="add">
          <ac:chgData name="Viet Anh Nguyen" userId="b95f61ff061388d5" providerId="LiveId" clId="{FE185215-8376-45B7-9264-443EA7E08CC2}" dt="2022-02-14T08:16:24.032" v="2437"/>
          <ac:inkMkLst>
            <pc:docMk/>
            <pc:sldMk cId="1696966258" sldId="356"/>
            <ac:inkMk id="91" creationId="{092D4520-2E31-4ECC-A389-9AADDD4AA901}"/>
          </ac:inkMkLst>
        </pc:inkChg>
        <pc:inkChg chg="add del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2" creationId="{8E869F48-85C1-4D01-827E-6D070BB053D7}"/>
          </ac:inkMkLst>
        </pc:inkChg>
        <pc:inkChg chg="add del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3" creationId="{18920AA3-ECAB-46E2-AE5D-7D358319DF49}"/>
          </ac:inkMkLst>
        </pc:inkChg>
        <pc:inkChg chg="add del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4" creationId="{02BCD193-C302-499E-8718-DA9089F60700}"/>
          </ac:inkMkLst>
        </pc:inkChg>
        <pc:inkChg chg="add del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5" creationId="{6E616533-6DC4-49BF-9814-3A037D9B869E}"/>
          </ac:inkMkLst>
        </pc:inkChg>
        <pc:inkChg chg="add del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6" creationId="{8B7B7EEC-AB00-4D70-8AF7-9C0F7F717CCB}"/>
          </ac:inkMkLst>
        </pc:inkChg>
        <pc:inkChg chg="add del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7" creationId="{9587D68A-6279-4A2C-9ECC-E26FD0AD2A15}"/>
          </ac:inkMkLst>
        </pc:inkChg>
        <pc:inkChg chg="add">
          <ac:chgData name="Viet Anh Nguyen" userId="b95f61ff061388d5" providerId="LiveId" clId="{FE185215-8376-45B7-9264-443EA7E08CC2}" dt="2022-02-14T08:16:31.756" v="2444"/>
          <ac:inkMkLst>
            <pc:docMk/>
            <pc:sldMk cId="1696966258" sldId="356"/>
            <ac:inkMk id="98" creationId="{2133D885-5663-4A9F-B923-83D6D0664C7E}"/>
          </ac:inkMkLst>
        </pc:inkChg>
        <pc:inkChg chg="add del">
          <ac:chgData name="Viet Anh Nguyen" userId="b95f61ff061388d5" providerId="LiveId" clId="{FE185215-8376-45B7-9264-443EA7E08CC2}" dt="2022-02-14T08:16:37.458" v="2449"/>
          <ac:inkMkLst>
            <pc:docMk/>
            <pc:sldMk cId="1696966258" sldId="356"/>
            <ac:inkMk id="99" creationId="{F2AC0F39-8996-424A-B4B9-20014ADFB73B}"/>
          </ac:inkMkLst>
        </pc:inkChg>
        <pc:inkChg chg="add del">
          <ac:chgData name="Viet Anh Nguyen" userId="b95f61ff061388d5" providerId="LiveId" clId="{FE185215-8376-45B7-9264-443EA7E08CC2}" dt="2022-02-14T08:16:37.458" v="2449"/>
          <ac:inkMkLst>
            <pc:docMk/>
            <pc:sldMk cId="1696966258" sldId="356"/>
            <ac:inkMk id="100" creationId="{817DD8FC-CB6F-40E2-8120-6F87C447159C}"/>
          </ac:inkMkLst>
        </pc:inkChg>
        <pc:inkChg chg="add del">
          <ac:chgData name="Viet Anh Nguyen" userId="b95f61ff061388d5" providerId="LiveId" clId="{FE185215-8376-45B7-9264-443EA7E08CC2}" dt="2022-02-14T08:16:37.458" v="2449"/>
          <ac:inkMkLst>
            <pc:docMk/>
            <pc:sldMk cId="1696966258" sldId="356"/>
            <ac:inkMk id="101" creationId="{62780E1C-CEBD-447F-9BAB-972725FD6BC9}"/>
          </ac:inkMkLst>
        </pc:inkChg>
        <pc:inkChg chg="add del">
          <ac:chgData name="Viet Anh Nguyen" userId="b95f61ff061388d5" providerId="LiveId" clId="{FE185215-8376-45B7-9264-443EA7E08CC2}" dt="2022-02-14T08:16:37.458" v="2449"/>
          <ac:inkMkLst>
            <pc:docMk/>
            <pc:sldMk cId="1696966258" sldId="356"/>
            <ac:inkMk id="102" creationId="{B9C7D94F-3082-4453-A853-A78998B83140}"/>
          </ac:inkMkLst>
        </pc:inkChg>
        <pc:inkChg chg="add">
          <ac:chgData name="Viet Anh Nguyen" userId="b95f61ff061388d5" providerId="LiveId" clId="{FE185215-8376-45B7-9264-443EA7E08CC2}" dt="2022-02-14T08:16:37.458" v="2449"/>
          <ac:inkMkLst>
            <pc:docMk/>
            <pc:sldMk cId="1696966258" sldId="356"/>
            <ac:inkMk id="103" creationId="{C74EC011-E787-441E-9E3D-E96CFFF1A168}"/>
          </ac:inkMkLst>
        </pc:inkChg>
      </pc:sldChg>
      <pc:sldChg chg="addSp delSp modSp new mod">
        <pc:chgData name="Viet Anh Nguyen" userId="b95f61ff061388d5" providerId="LiveId" clId="{FE185215-8376-45B7-9264-443EA7E08CC2}" dt="2022-02-14T08:42:14.462" v="2638"/>
        <pc:sldMkLst>
          <pc:docMk/>
          <pc:sldMk cId="1952896473" sldId="357"/>
        </pc:sldMkLst>
        <pc:picChg chg="add mod">
          <ac:chgData name="Viet Anh Nguyen" userId="b95f61ff061388d5" providerId="LiveId" clId="{FE185215-8376-45B7-9264-443EA7E08CC2}" dt="2022-02-14T08:37:41.828" v="2462" actId="1076"/>
          <ac:picMkLst>
            <pc:docMk/>
            <pc:sldMk cId="1952896473" sldId="357"/>
            <ac:picMk id="2" creationId="{D3BC49B7-689D-4D22-B65D-67088E1FBF30}"/>
          </ac:picMkLst>
        </pc:picChg>
        <pc:inkChg chg="add">
          <ac:chgData name="Viet Anh Nguyen" userId="b95f61ff061388d5" providerId="LiveId" clId="{FE185215-8376-45B7-9264-443EA7E08CC2}" dt="2022-02-14T08:38:33.828" v="2463" actId="9405"/>
          <ac:inkMkLst>
            <pc:docMk/>
            <pc:sldMk cId="1952896473" sldId="357"/>
            <ac:inkMk id="3" creationId="{CF4D0B5B-BF01-4FBC-821E-91A20477BA58}"/>
          </ac:inkMkLst>
        </pc:inkChg>
        <pc:inkChg chg="add">
          <ac:chgData name="Viet Anh Nguyen" userId="b95f61ff061388d5" providerId="LiveId" clId="{FE185215-8376-45B7-9264-443EA7E08CC2}" dt="2022-02-14T08:38:38.625" v="2464" actId="9405"/>
          <ac:inkMkLst>
            <pc:docMk/>
            <pc:sldMk cId="1952896473" sldId="357"/>
            <ac:inkMk id="4" creationId="{D23C3A14-C708-4426-84DC-C8367A751631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5" creationId="{DE177468-CDCB-4A50-9A58-DF3B68DFACA8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6" creationId="{162FFAD5-A511-46F9-8692-E008C35BDD3D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7" creationId="{A178EA3A-9B2B-44B8-A6AC-A89DB977491B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8" creationId="{C00C2957-E885-4D1C-9C9B-C2E016D8601D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9" creationId="{7355B6D5-69E7-4DEB-A584-36FF1EB0A893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10" creationId="{A4AC9CB4-330D-4772-88DD-1726D3734EA4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11" creationId="{DBD2EE05-33A0-4E6A-9034-CCDADADDD450}"/>
          </ac:inkMkLst>
        </pc:inkChg>
        <pc:inkChg chg="add del">
          <ac:chgData name="Viet Anh Nguyen" userId="b95f61ff061388d5" providerId="LiveId" clId="{FE185215-8376-45B7-9264-443EA7E08CC2}" dt="2022-02-14T08:38:43.785" v="2473"/>
          <ac:inkMkLst>
            <pc:docMk/>
            <pc:sldMk cId="1952896473" sldId="357"/>
            <ac:inkMk id="12" creationId="{58A659B4-BF3D-424D-A189-03F8E3389EF2}"/>
          </ac:inkMkLst>
        </pc:inkChg>
        <pc:inkChg chg="add del">
          <ac:chgData name="Viet Anh Nguyen" userId="b95f61ff061388d5" providerId="LiveId" clId="{FE185215-8376-45B7-9264-443EA7E08CC2}" dt="2022-02-14T08:38:49.099" v="2479"/>
          <ac:inkMkLst>
            <pc:docMk/>
            <pc:sldMk cId="1952896473" sldId="357"/>
            <ac:inkMk id="13" creationId="{409EAFC2-86D8-4806-8E58-3F99B3DDD5D1}"/>
          </ac:inkMkLst>
        </pc:inkChg>
        <pc:inkChg chg="add">
          <ac:chgData name="Viet Anh Nguyen" userId="b95f61ff061388d5" providerId="LiveId" clId="{FE185215-8376-45B7-9264-443EA7E08CC2}" dt="2022-02-14T08:38:44.135" v="2474" actId="9405"/>
          <ac:inkMkLst>
            <pc:docMk/>
            <pc:sldMk cId="1952896473" sldId="357"/>
            <ac:inkMk id="14" creationId="{7E07237F-7048-41FA-AFC9-2A945FCE1A7E}"/>
          </ac:inkMkLst>
        </pc:inkChg>
        <pc:inkChg chg="add del">
          <ac:chgData name="Viet Anh Nguyen" userId="b95f61ff061388d5" providerId="LiveId" clId="{FE185215-8376-45B7-9264-443EA7E08CC2}" dt="2022-02-14T08:38:48.095" v="2477"/>
          <ac:inkMkLst>
            <pc:docMk/>
            <pc:sldMk cId="1952896473" sldId="357"/>
            <ac:inkMk id="15" creationId="{A3EAF874-F337-444A-97EC-D80AD1FF496C}"/>
          </ac:inkMkLst>
        </pc:inkChg>
        <pc:inkChg chg="add del">
          <ac:chgData name="Viet Anh Nguyen" userId="b95f61ff061388d5" providerId="LiveId" clId="{FE185215-8376-45B7-9264-443EA7E08CC2}" dt="2022-02-14T08:38:48.095" v="2477"/>
          <ac:inkMkLst>
            <pc:docMk/>
            <pc:sldMk cId="1952896473" sldId="357"/>
            <ac:inkMk id="16" creationId="{FD2093CC-417E-4B5F-882B-4A4622AAB3BD}"/>
          </ac:inkMkLst>
        </pc:inkChg>
        <pc:inkChg chg="add del">
          <ac:chgData name="Viet Anh Nguyen" userId="b95f61ff061388d5" providerId="LiveId" clId="{FE185215-8376-45B7-9264-443EA7E08CC2}" dt="2022-02-14T08:38:49.099" v="2479"/>
          <ac:inkMkLst>
            <pc:docMk/>
            <pc:sldMk cId="1952896473" sldId="357"/>
            <ac:inkMk id="17" creationId="{46215A43-F028-4A60-93CA-09253E69269C}"/>
          </ac:inkMkLst>
        </pc:inkChg>
        <pc:inkChg chg="add del">
          <ac:chgData name="Viet Anh Nguyen" userId="b95f61ff061388d5" providerId="LiveId" clId="{FE185215-8376-45B7-9264-443EA7E08CC2}" dt="2022-02-14T08:38:49.099" v="2479"/>
          <ac:inkMkLst>
            <pc:docMk/>
            <pc:sldMk cId="1952896473" sldId="357"/>
            <ac:inkMk id="18" creationId="{5EDA0B6D-AF25-48C3-8731-AE7ED21CAEE8}"/>
          </ac:inkMkLst>
        </pc:inkChg>
        <pc:inkChg chg="add del">
          <ac:chgData name="Viet Anh Nguyen" userId="b95f61ff061388d5" providerId="LiveId" clId="{FE185215-8376-45B7-9264-443EA7E08CC2}" dt="2022-02-14T08:38:50.840" v="2483"/>
          <ac:inkMkLst>
            <pc:docMk/>
            <pc:sldMk cId="1952896473" sldId="357"/>
            <ac:inkMk id="19" creationId="{902F224E-6BE4-4020-8FB5-13ED1A626415}"/>
          </ac:inkMkLst>
        </pc:inkChg>
        <pc:inkChg chg="add del">
          <ac:chgData name="Viet Anh Nguyen" userId="b95f61ff061388d5" providerId="LiveId" clId="{FE185215-8376-45B7-9264-443EA7E08CC2}" dt="2022-02-14T08:38:50.840" v="2483"/>
          <ac:inkMkLst>
            <pc:docMk/>
            <pc:sldMk cId="1952896473" sldId="357"/>
            <ac:inkMk id="20" creationId="{7CB52B61-8781-4B37-A53D-7569469DAF2D}"/>
          </ac:inkMkLst>
        </pc:inkChg>
        <pc:inkChg chg="add del">
          <ac:chgData name="Viet Anh Nguyen" userId="b95f61ff061388d5" providerId="LiveId" clId="{FE185215-8376-45B7-9264-443EA7E08CC2}" dt="2022-02-14T08:38:50.840" v="2483"/>
          <ac:inkMkLst>
            <pc:docMk/>
            <pc:sldMk cId="1952896473" sldId="357"/>
            <ac:inkMk id="21" creationId="{D8CB3FA3-CCF6-42F4-A91B-53313808F6A5}"/>
          </ac:inkMkLst>
        </pc:inkChg>
        <pc:inkChg chg="add del">
          <ac:chgData name="Viet Anh Nguyen" userId="b95f61ff061388d5" providerId="LiveId" clId="{FE185215-8376-45B7-9264-443EA7E08CC2}" dt="2022-02-14T08:38:50.840" v="2483"/>
          <ac:inkMkLst>
            <pc:docMk/>
            <pc:sldMk cId="1952896473" sldId="357"/>
            <ac:inkMk id="22" creationId="{3DCD9105-7DD9-405D-94F2-DA20035E371E}"/>
          </ac:inkMkLst>
        </pc:inkChg>
        <pc:inkChg chg="add del">
          <ac:chgData name="Viet Anh Nguyen" userId="b95f61ff061388d5" providerId="LiveId" clId="{FE185215-8376-45B7-9264-443EA7E08CC2}" dt="2022-02-14T08:39:17.661" v="2499"/>
          <ac:inkMkLst>
            <pc:docMk/>
            <pc:sldMk cId="1952896473" sldId="357"/>
            <ac:inkMk id="23" creationId="{3D15890D-AD47-49C9-ABEB-833491F226ED}"/>
          </ac:inkMkLst>
        </pc:inkChg>
        <pc:inkChg chg="add del">
          <ac:chgData name="Viet Anh Nguyen" userId="b95f61ff061388d5" providerId="LiveId" clId="{FE185215-8376-45B7-9264-443EA7E08CC2}" dt="2022-02-14T08:38:52.313" v="2487"/>
          <ac:inkMkLst>
            <pc:docMk/>
            <pc:sldMk cId="1952896473" sldId="357"/>
            <ac:inkMk id="24" creationId="{E691AFDB-2330-4AFE-9FCF-E3054060CD40}"/>
          </ac:inkMkLst>
        </pc:inkChg>
        <pc:inkChg chg="add del">
          <ac:chgData name="Viet Anh Nguyen" userId="b95f61ff061388d5" providerId="LiveId" clId="{FE185215-8376-45B7-9264-443EA7E08CC2}" dt="2022-02-14T08:38:52.313" v="2487"/>
          <ac:inkMkLst>
            <pc:docMk/>
            <pc:sldMk cId="1952896473" sldId="357"/>
            <ac:inkMk id="25" creationId="{A2C4C1EE-57D0-42A4-8388-DEC6CED05818}"/>
          </ac:inkMkLst>
        </pc:inkChg>
        <pc:inkChg chg="add del">
          <ac:chgData name="Viet Anh Nguyen" userId="b95f61ff061388d5" providerId="LiveId" clId="{FE185215-8376-45B7-9264-443EA7E08CC2}" dt="2022-02-14T08:38:52.313" v="2487"/>
          <ac:inkMkLst>
            <pc:docMk/>
            <pc:sldMk cId="1952896473" sldId="357"/>
            <ac:inkMk id="26" creationId="{AF515C36-BFC0-40A4-889B-250D31DB8B12}"/>
          </ac:inkMkLst>
        </pc:inkChg>
        <pc:inkChg chg="add del">
          <ac:chgData name="Viet Anh Nguyen" userId="b95f61ff061388d5" providerId="LiveId" clId="{FE185215-8376-45B7-9264-443EA7E08CC2}" dt="2022-02-14T08:39:17.661" v="2499"/>
          <ac:inkMkLst>
            <pc:docMk/>
            <pc:sldMk cId="1952896473" sldId="357"/>
            <ac:inkMk id="27" creationId="{56A6250E-2F6C-4C51-AD72-6C287F894ACD}"/>
          </ac:inkMkLst>
        </pc:inkChg>
        <pc:inkChg chg="add del">
          <ac:chgData name="Viet Anh Nguyen" userId="b95f61ff061388d5" providerId="LiveId" clId="{FE185215-8376-45B7-9264-443EA7E08CC2}" dt="2022-02-14T08:39:06.752" v="2490"/>
          <ac:inkMkLst>
            <pc:docMk/>
            <pc:sldMk cId="1952896473" sldId="357"/>
            <ac:inkMk id="28" creationId="{439F57C0-C50D-4F00-90D1-75246C44911D}"/>
          </ac:inkMkLst>
        </pc:inkChg>
        <pc:inkChg chg="add del">
          <ac:chgData name="Viet Anh Nguyen" userId="b95f61ff061388d5" providerId="LiveId" clId="{FE185215-8376-45B7-9264-443EA7E08CC2}" dt="2022-02-14T08:39:06.752" v="2490"/>
          <ac:inkMkLst>
            <pc:docMk/>
            <pc:sldMk cId="1952896473" sldId="357"/>
            <ac:inkMk id="29" creationId="{6192DB69-461C-4ABC-B77C-68AC41B4EE91}"/>
          </ac:inkMkLst>
        </pc:inkChg>
        <pc:inkChg chg="add">
          <ac:chgData name="Viet Anh Nguyen" userId="b95f61ff061388d5" providerId="LiveId" clId="{FE185215-8376-45B7-9264-443EA7E08CC2}" dt="2022-02-14T08:39:06.752" v="2490"/>
          <ac:inkMkLst>
            <pc:docMk/>
            <pc:sldMk cId="1952896473" sldId="357"/>
            <ac:inkMk id="30" creationId="{686E6665-7AA8-4888-87F5-21C177D3B27E}"/>
          </ac:inkMkLst>
        </pc:inkChg>
        <pc:inkChg chg="add del">
          <ac:chgData name="Viet Anh Nguyen" userId="b95f61ff061388d5" providerId="LiveId" clId="{FE185215-8376-45B7-9264-443EA7E08CC2}" dt="2022-02-14T08:39:08.001" v="2493"/>
          <ac:inkMkLst>
            <pc:docMk/>
            <pc:sldMk cId="1952896473" sldId="357"/>
            <ac:inkMk id="31" creationId="{7A335288-B29B-49CD-9C36-041C0963B554}"/>
          </ac:inkMkLst>
        </pc:inkChg>
        <pc:inkChg chg="add del">
          <ac:chgData name="Viet Anh Nguyen" userId="b95f61ff061388d5" providerId="LiveId" clId="{FE185215-8376-45B7-9264-443EA7E08CC2}" dt="2022-02-14T08:39:08.001" v="2493"/>
          <ac:inkMkLst>
            <pc:docMk/>
            <pc:sldMk cId="1952896473" sldId="357"/>
            <ac:inkMk id="32" creationId="{376B8122-1DB0-4E2E-9179-6AC135DC84C7}"/>
          </ac:inkMkLst>
        </pc:inkChg>
        <pc:inkChg chg="add">
          <ac:chgData name="Viet Anh Nguyen" userId="b95f61ff061388d5" providerId="LiveId" clId="{FE185215-8376-45B7-9264-443EA7E08CC2}" dt="2022-02-14T08:39:08.001" v="2493"/>
          <ac:inkMkLst>
            <pc:docMk/>
            <pc:sldMk cId="1952896473" sldId="357"/>
            <ac:inkMk id="33" creationId="{6B2C3232-D921-4DEE-9FA7-2F19A1AA371D}"/>
          </ac:inkMkLst>
        </pc:inkChg>
        <pc:inkChg chg="add del">
          <ac:chgData name="Viet Anh Nguyen" userId="b95f61ff061388d5" providerId="LiveId" clId="{FE185215-8376-45B7-9264-443EA7E08CC2}" dt="2022-02-14T08:39:09.652" v="2496"/>
          <ac:inkMkLst>
            <pc:docMk/>
            <pc:sldMk cId="1952896473" sldId="357"/>
            <ac:inkMk id="34" creationId="{564DF2BD-AFC4-437D-90CC-357D42CAA576}"/>
          </ac:inkMkLst>
        </pc:inkChg>
        <pc:inkChg chg="add del">
          <ac:chgData name="Viet Anh Nguyen" userId="b95f61ff061388d5" providerId="LiveId" clId="{FE185215-8376-45B7-9264-443EA7E08CC2}" dt="2022-02-14T08:39:09.652" v="2496"/>
          <ac:inkMkLst>
            <pc:docMk/>
            <pc:sldMk cId="1952896473" sldId="357"/>
            <ac:inkMk id="35" creationId="{1EA64D59-2286-4D73-8C2A-4F17690B7255}"/>
          </ac:inkMkLst>
        </pc:inkChg>
        <pc:inkChg chg="add">
          <ac:chgData name="Viet Anh Nguyen" userId="b95f61ff061388d5" providerId="LiveId" clId="{FE185215-8376-45B7-9264-443EA7E08CC2}" dt="2022-02-14T08:39:09.652" v="2496"/>
          <ac:inkMkLst>
            <pc:docMk/>
            <pc:sldMk cId="1952896473" sldId="357"/>
            <ac:inkMk id="36" creationId="{317784C8-50C6-4397-B5FA-3A6479A2EBE4}"/>
          </ac:inkMkLst>
        </pc:inkChg>
        <pc:inkChg chg="add del">
          <ac:chgData name="Viet Anh Nguyen" userId="b95f61ff061388d5" providerId="LiveId" clId="{FE185215-8376-45B7-9264-443EA7E08CC2}" dt="2022-02-14T08:39:17.661" v="2499"/>
          <ac:inkMkLst>
            <pc:docMk/>
            <pc:sldMk cId="1952896473" sldId="357"/>
            <ac:inkMk id="37" creationId="{4C77128A-FE8A-45AF-A235-45982FF887F2}"/>
          </ac:inkMkLst>
        </pc:inkChg>
        <pc:inkChg chg="add del">
          <ac:chgData name="Viet Anh Nguyen" userId="b95f61ff061388d5" providerId="LiveId" clId="{FE185215-8376-45B7-9264-443EA7E08CC2}" dt="2022-02-14T08:39:17.661" v="2499"/>
          <ac:inkMkLst>
            <pc:docMk/>
            <pc:sldMk cId="1952896473" sldId="357"/>
            <ac:inkMk id="38" creationId="{03942E82-AEFC-4A73-BE17-323941C4DD83}"/>
          </ac:inkMkLst>
        </pc:inkChg>
        <pc:inkChg chg="add del">
          <ac:chgData name="Viet Anh Nguyen" userId="b95f61ff061388d5" providerId="LiveId" clId="{FE185215-8376-45B7-9264-443EA7E08CC2}" dt="2022-02-14T08:39:20.152" v="2502"/>
          <ac:inkMkLst>
            <pc:docMk/>
            <pc:sldMk cId="1952896473" sldId="357"/>
            <ac:inkMk id="39" creationId="{43866BDC-E6AD-4DE6-AEDB-A43E90047328}"/>
          </ac:inkMkLst>
        </pc:inkChg>
        <pc:inkChg chg="add del">
          <ac:chgData name="Viet Anh Nguyen" userId="b95f61ff061388d5" providerId="LiveId" clId="{FE185215-8376-45B7-9264-443EA7E08CC2}" dt="2022-02-14T08:39:20.152" v="2502"/>
          <ac:inkMkLst>
            <pc:docMk/>
            <pc:sldMk cId="1952896473" sldId="357"/>
            <ac:inkMk id="40" creationId="{EFE46440-FE75-4057-AB04-6203FEF0487F}"/>
          </ac:inkMkLst>
        </pc:inkChg>
        <pc:inkChg chg="add del">
          <ac:chgData name="Viet Anh Nguyen" userId="b95f61ff061388d5" providerId="LiveId" clId="{FE185215-8376-45B7-9264-443EA7E08CC2}" dt="2022-02-14T08:39:20.152" v="2502"/>
          <ac:inkMkLst>
            <pc:docMk/>
            <pc:sldMk cId="1952896473" sldId="357"/>
            <ac:inkMk id="41" creationId="{BB7FA888-6470-4F79-BC95-D3BA6CE0BAE1}"/>
          </ac:inkMkLst>
        </pc:inkChg>
        <pc:inkChg chg="add">
          <ac:chgData name="Viet Anh Nguyen" userId="b95f61ff061388d5" providerId="LiveId" clId="{FE185215-8376-45B7-9264-443EA7E08CC2}" dt="2022-02-14T08:39:20.152" v="2502"/>
          <ac:inkMkLst>
            <pc:docMk/>
            <pc:sldMk cId="1952896473" sldId="357"/>
            <ac:inkMk id="42" creationId="{9A09AF6E-66EB-4156-B2EB-99ED1C131E68}"/>
          </ac:inkMkLst>
        </pc:inkChg>
        <pc:inkChg chg="add del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3" creationId="{9BC55B23-A232-4922-B2B9-749C40331067}"/>
          </ac:inkMkLst>
        </pc:inkChg>
        <pc:inkChg chg="add del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4" creationId="{661456A7-3EAD-40D0-B039-20D8D4598C91}"/>
          </ac:inkMkLst>
        </pc:inkChg>
        <pc:inkChg chg="add del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5" creationId="{EC926DB4-8687-422F-89EB-F3DED2A12797}"/>
          </ac:inkMkLst>
        </pc:inkChg>
        <pc:inkChg chg="add del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6" creationId="{4F4F65D1-FF9A-4A3D-BD25-A3AAB68CCDA7}"/>
          </ac:inkMkLst>
        </pc:inkChg>
        <pc:inkChg chg="add del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7" creationId="{D5E86EC3-00A8-48E7-93AF-3953DD31A614}"/>
          </ac:inkMkLst>
        </pc:inkChg>
        <pc:inkChg chg="add del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8" creationId="{7197FE87-41CA-4D0A-82E9-CA355095CD1F}"/>
          </ac:inkMkLst>
        </pc:inkChg>
        <pc:inkChg chg="add">
          <ac:chgData name="Viet Anh Nguyen" userId="b95f61ff061388d5" providerId="LiveId" clId="{FE185215-8376-45B7-9264-443EA7E08CC2}" dt="2022-02-14T08:39:23.587" v="2509"/>
          <ac:inkMkLst>
            <pc:docMk/>
            <pc:sldMk cId="1952896473" sldId="357"/>
            <ac:inkMk id="49" creationId="{F75A1304-A6C3-4D79-AA6F-6FD385CA0E1A}"/>
          </ac:inkMkLst>
        </pc:inkChg>
        <pc:inkChg chg="add del">
          <ac:chgData name="Viet Anh Nguyen" userId="b95f61ff061388d5" providerId="LiveId" clId="{FE185215-8376-45B7-9264-443EA7E08CC2}" dt="2022-02-14T08:39:25.066" v="2513"/>
          <ac:inkMkLst>
            <pc:docMk/>
            <pc:sldMk cId="1952896473" sldId="357"/>
            <ac:inkMk id="50" creationId="{4E26EF2C-B515-4C1C-8A55-33FC5FD3AEE3}"/>
          </ac:inkMkLst>
        </pc:inkChg>
        <pc:inkChg chg="add del">
          <ac:chgData name="Viet Anh Nguyen" userId="b95f61ff061388d5" providerId="LiveId" clId="{FE185215-8376-45B7-9264-443EA7E08CC2}" dt="2022-02-14T08:39:25.066" v="2513"/>
          <ac:inkMkLst>
            <pc:docMk/>
            <pc:sldMk cId="1952896473" sldId="357"/>
            <ac:inkMk id="51" creationId="{CFE2D494-157F-48B1-B47A-197657549F69}"/>
          </ac:inkMkLst>
        </pc:inkChg>
        <pc:inkChg chg="add del">
          <ac:chgData name="Viet Anh Nguyen" userId="b95f61ff061388d5" providerId="LiveId" clId="{FE185215-8376-45B7-9264-443EA7E08CC2}" dt="2022-02-14T08:39:25.066" v="2513"/>
          <ac:inkMkLst>
            <pc:docMk/>
            <pc:sldMk cId="1952896473" sldId="357"/>
            <ac:inkMk id="52" creationId="{05B77B31-E6D7-4F2A-AC9F-42372DB368A4}"/>
          </ac:inkMkLst>
        </pc:inkChg>
        <pc:inkChg chg="add">
          <ac:chgData name="Viet Anh Nguyen" userId="b95f61ff061388d5" providerId="LiveId" clId="{FE185215-8376-45B7-9264-443EA7E08CC2}" dt="2022-02-14T08:39:25.066" v="2513"/>
          <ac:inkMkLst>
            <pc:docMk/>
            <pc:sldMk cId="1952896473" sldId="357"/>
            <ac:inkMk id="53" creationId="{9BF208E4-7C5F-4371-A08B-71D3E2CC7465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54" creationId="{B5880682-C757-4933-AEB2-197B23E280F5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55" creationId="{20D4AA13-F757-4DB5-BCBB-0F3848C1E8ED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56" creationId="{B7098DF1-A4A0-4ECD-920C-4A1DADCC3149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57" creationId="{DE884AA2-BEE8-4FB9-97DC-984FF46BB84D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58" creationId="{BA6885C8-5A2E-4562-8DE6-8DF62E78DD8E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59" creationId="{BEB841F7-18B2-4E3B-91CD-A50BDAE5AF43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60" creationId="{180180AC-C55D-4473-878E-5B3FBCCD5372}"/>
          </ac:inkMkLst>
        </pc:inkChg>
        <pc:inkChg chg="add del">
          <ac:chgData name="Viet Anh Nguyen" userId="b95f61ff061388d5" providerId="LiveId" clId="{FE185215-8376-45B7-9264-443EA7E08CC2}" dt="2022-02-14T08:39:28.049" v="2522"/>
          <ac:inkMkLst>
            <pc:docMk/>
            <pc:sldMk cId="1952896473" sldId="357"/>
            <ac:inkMk id="61" creationId="{E7D187F2-4A00-4DC0-9302-D29E8297BC40}"/>
          </ac:inkMkLst>
        </pc:inkChg>
        <pc:inkChg chg="add del">
          <ac:chgData name="Viet Anh Nguyen" userId="b95f61ff061388d5" providerId="LiveId" clId="{FE185215-8376-45B7-9264-443EA7E08CC2}" dt="2022-02-14T08:39:29.647" v="2526"/>
          <ac:inkMkLst>
            <pc:docMk/>
            <pc:sldMk cId="1952896473" sldId="357"/>
            <ac:inkMk id="62" creationId="{7D4888CA-31EE-4374-81EC-5B6EAD4EC51A}"/>
          </ac:inkMkLst>
        </pc:inkChg>
        <pc:inkChg chg="add del">
          <ac:chgData name="Viet Anh Nguyen" userId="b95f61ff061388d5" providerId="LiveId" clId="{FE185215-8376-45B7-9264-443EA7E08CC2}" dt="2022-02-14T08:39:29.647" v="2526"/>
          <ac:inkMkLst>
            <pc:docMk/>
            <pc:sldMk cId="1952896473" sldId="357"/>
            <ac:inkMk id="63" creationId="{8EC2498D-7ED2-4334-9F75-C078332E8CE0}"/>
          </ac:inkMkLst>
        </pc:inkChg>
        <pc:inkChg chg="add del">
          <ac:chgData name="Viet Anh Nguyen" userId="b95f61ff061388d5" providerId="LiveId" clId="{FE185215-8376-45B7-9264-443EA7E08CC2}" dt="2022-02-14T08:39:29.647" v="2526"/>
          <ac:inkMkLst>
            <pc:docMk/>
            <pc:sldMk cId="1952896473" sldId="357"/>
            <ac:inkMk id="64" creationId="{970CE460-2B41-4BA5-8EFF-1621DD13A239}"/>
          </ac:inkMkLst>
        </pc:inkChg>
        <pc:inkChg chg="add del">
          <ac:chgData name="Viet Anh Nguyen" userId="b95f61ff061388d5" providerId="LiveId" clId="{FE185215-8376-45B7-9264-443EA7E08CC2}" dt="2022-02-14T08:39:29.647" v="2526"/>
          <ac:inkMkLst>
            <pc:docMk/>
            <pc:sldMk cId="1952896473" sldId="357"/>
            <ac:inkMk id="65" creationId="{FEE7854F-073A-47A1-9DAE-5300A0D54E4F}"/>
          </ac:inkMkLst>
        </pc:inkChg>
        <pc:inkChg chg="add">
          <ac:chgData name="Viet Anh Nguyen" userId="b95f61ff061388d5" providerId="LiveId" clId="{FE185215-8376-45B7-9264-443EA7E08CC2}" dt="2022-02-14T08:39:29.647" v="2526"/>
          <ac:inkMkLst>
            <pc:docMk/>
            <pc:sldMk cId="1952896473" sldId="357"/>
            <ac:inkMk id="66" creationId="{22D8F3D6-EDE9-4D0A-ABF9-7FCC3EC575D5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67" creationId="{1D1DE47B-DF68-4DD3-93F9-716C87AE508C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68" creationId="{EEF9673F-BD29-4D3F-89B0-843EF477FFDA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69" creationId="{18579806-3629-493D-AFF5-BE3CB350EAE6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0" creationId="{E0B9F0CB-8633-4CB4-BCD4-B25F960B509D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1" creationId="{54B65366-8A9C-40DE-872B-52E151D7C51D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2" creationId="{81C26061-AE91-48C8-B419-34E404E3B1E0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3" creationId="{DE047673-12DE-4B70-97D1-63428BC0FBA6}"/>
          </ac:inkMkLst>
        </pc:inkChg>
        <pc:inkChg chg="add">
          <ac:chgData name="Viet Anh Nguyen" userId="b95f61ff061388d5" providerId="LiveId" clId="{FE185215-8376-45B7-9264-443EA7E08CC2}" dt="2022-02-14T08:39:34.208" v="2534" actId="9405"/>
          <ac:inkMkLst>
            <pc:docMk/>
            <pc:sldMk cId="1952896473" sldId="357"/>
            <ac:inkMk id="74" creationId="{B4673AC7-E275-486E-BEE3-FB56951589F6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5" creationId="{63BF286B-CA83-4E7A-81A1-4B87C8942BCE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6" creationId="{975974FD-A745-43CD-B555-171930A6A5AE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7" creationId="{EA123233-99EE-48AF-9A44-1D1510FAEBE2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8" creationId="{615A1BC8-FDE7-45F0-BAD6-48BA6B6903B0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79" creationId="{EE164F88-5C39-48BF-B429-FAC70443EFDB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80" creationId="{321B566C-8039-449E-85E5-13B2D27FE889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81" creationId="{E929B3A1-CD70-4990-8145-E5BBEE5549F0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82" creationId="{D6D66C23-0AF7-4ADD-80B2-17521ECD307C}"/>
          </ac:inkMkLst>
        </pc:inkChg>
        <pc:inkChg chg="add del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83" creationId="{34F5B35B-AA3A-400E-BA27-63EE964FC373}"/>
          </ac:inkMkLst>
        </pc:inkChg>
        <pc:inkChg chg="add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84" creationId="{76C05B9C-7070-4D4E-9949-572BE4BC5723}"/>
          </ac:inkMkLst>
        </pc:inkChg>
        <pc:inkChg chg="add">
          <ac:chgData name="Viet Anh Nguyen" userId="b95f61ff061388d5" providerId="LiveId" clId="{FE185215-8376-45B7-9264-443EA7E08CC2}" dt="2022-02-14T08:39:37.729" v="2544"/>
          <ac:inkMkLst>
            <pc:docMk/>
            <pc:sldMk cId="1952896473" sldId="357"/>
            <ac:inkMk id="85" creationId="{A7989BFF-FD20-424C-8DC0-F0709AF6966A}"/>
          </ac:inkMkLst>
        </pc:inkChg>
        <pc:inkChg chg="add del">
          <ac:chgData name="Viet Anh Nguyen" userId="b95f61ff061388d5" providerId="LiveId" clId="{FE185215-8376-45B7-9264-443EA7E08CC2}" dt="2022-02-14T08:39:40.820" v="2550"/>
          <ac:inkMkLst>
            <pc:docMk/>
            <pc:sldMk cId="1952896473" sldId="357"/>
            <ac:inkMk id="86" creationId="{74BA0BF7-9B4A-44D4-ADA9-CE4006F41003}"/>
          </ac:inkMkLst>
        </pc:inkChg>
        <pc:inkChg chg="add del">
          <ac:chgData name="Viet Anh Nguyen" userId="b95f61ff061388d5" providerId="LiveId" clId="{FE185215-8376-45B7-9264-443EA7E08CC2}" dt="2022-02-14T08:39:40.820" v="2550"/>
          <ac:inkMkLst>
            <pc:docMk/>
            <pc:sldMk cId="1952896473" sldId="357"/>
            <ac:inkMk id="87" creationId="{6A640596-BA77-4B9C-91FC-67B3725D294E}"/>
          </ac:inkMkLst>
        </pc:inkChg>
        <pc:inkChg chg="add del">
          <ac:chgData name="Viet Anh Nguyen" userId="b95f61ff061388d5" providerId="LiveId" clId="{FE185215-8376-45B7-9264-443EA7E08CC2}" dt="2022-02-14T08:39:40.820" v="2550"/>
          <ac:inkMkLst>
            <pc:docMk/>
            <pc:sldMk cId="1952896473" sldId="357"/>
            <ac:inkMk id="88" creationId="{FB802CC2-8024-46BD-BBF0-94CB2A441C7E}"/>
          </ac:inkMkLst>
        </pc:inkChg>
        <pc:inkChg chg="add del">
          <ac:chgData name="Viet Anh Nguyen" userId="b95f61ff061388d5" providerId="LiveId" clId="{FE185215-8376-45B7-9264-443EA7E08CC2}" dt="2022-02-14T08:39:40.820" v="2550"/>
          <ac:inkMkLst>
            <pc:docMk/>
            <pc:sldMk cId="1952896473" sldId="357"/>
            <ac:inkMk id="89" creationId="{1E604BDD-8227-4409-8E9C-CD01C8DCE6A3}"/>
          </ac:inkMkLst>
        </pc:inkChg>
        <pc:inkChg chg="add del">
          <ac:chgData name="Viet Anh Nguyen" userId="b95f61ff061388d5" providerId="LiveId" clId="{FE185215-8376-45B7-9264-443EA7E08CC2}" dt="2022-02-14T08:39:40.820" v="2550"/>
          <ac:inkMkLst>
            <pc:docMk/>
            <pc:sldMk cId="1952896473" sldId="357"/>
            <ac:inkMk id="90" creationId="{22AE71AB-70B5-4AE0-9BA4-031217ECAE0C}"/>
          </ac:inkMkLst>
        </pc:inkChg>
        <pc:inkChg chg="add">
          <ac:chgData name="Viet Anh Nguyen" userId="b95f61ff061388d5" providerId="LiveId" clId="{FE185215-8376-45B7-9264-443EA7E08CC2}" dt="2022-02-14T08:39:40.820" v="2550"/>
          <ac:inkMkLst>
            <pc:docMk/>
            <pc:sldMk cId="1952896473" sldId="357"/>
            <ac:inkMk id="91" creationId="{E9148019-1AEC-47AB-81AE-B07D0D3FD5BE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2" creationId="{3992C23F-A265-4A28-83A5-CF52091DBBED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3" creationId="{6A4BC78B-7166-4E48-A152-47305BEC8AD1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4" creationId="{226BFABF-9975-40C7-A1DD-2CFA209D9581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5" creationId="{0BFE4B5F-453F-4143-ADC0-4198AA4B7B8B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6" creationId="{0417CEA5-F01D-45AF-B78E-6700055D8EAA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7" creationId="{7F16356C-B330-4A9B-8A5A-02C436334CA1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8" creationId="{07FCBFB9-5839-4F9D-B799-511419D91FA3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99" creationId="{A237CB4E-5684-4B15-A9C3-7E66E4C3B380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0" creationId="{672FC086-524C-42B1-9D93-F3D0738C3FA8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1" creationId="{C7666066-CCFA-41C3-BB45-93CAE6540DF8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2" creationId="{DF5290E0-4613-4F00-969C-8DEAEDACE2E6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3" creationId="{5432F74A-F029-47B7-91CB-E8F8F3F85F23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4" creationId="{A25331D0-2DC5-4B65-B907-EE8BCB2F8F7C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5" creationId="{BAE3F1CC-DDDB-4139-895B-F630127936EA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6" creationId="{DAF36583-F9B6-4DDA-AEA6-C651C724759D}"/>
          </ac:inkMkLst>
        </pc:inkChg>
        <pc:inkChg chg="add del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7" creationId="{A448851F-80C0-4BB3-82BF-BEADA538EAE7}"/>
          </ac:inkMkLst>
        </pc:inkChg>
        <pc:inkChg chg="add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8" creationId="{A57C04F7-C800-431D-A4E3-91C3D8A4BCEC}"/>
          </ac:inkMkLst>
        </pc:inkChg>
        <pc:inkChg chg="add">
          <ac:chgData name="Viet Anh Nguyen" userId="b95f61ff061388d5" providerId="LiveId" clId="{FE185215-8376-45B7-9264-443EA7E08CC2}" dt="2022-02-14T08:39:46.661" v="2567"/>
          <ac:inkMkLst>
            <pc:docMk/>
            <pc:sldMk cId="1952896473" sldId="357"/>
            <ac:inkMk id="109" creationId="{C3CC479D-F9F9-4095-B83D-DB5FAAF8F198}"/>
          </ac:inkMkLst>
        </pc:inkChg>
        <pc:inkChg chg="add del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0" creationId="{9570812B-4D48-49B3-8E3E-53EE395BBE9D}"/>
          </ac:inkMkLst>
        </pc:inkChg>
        <pc:inkChg chg="add del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1" creationId="{A4DB8A92-0621-4E67-9D5B-D42314DCED37}"/>
          </ac:inkMkLst>
        </pc:inkChg>
        <pc:inkChg chg="add del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2" creationId="{86A8F6EE-A05D-4F7B-ADD8-48B2D50169FE}"/>
          </ac:inkMkLst>
        </pc:inkChg>
        <pc:inkChg chg="add del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3" creationId="{E1F81CE9-C05A-494A-858B-820735BE0E96}"/>
          </ac:inkMkLst>
        </pc:inkChg>
        <pc:inkChg chg="add del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4" creationId="{64BB23BE-2732-47AB-ACB4-F90A03B14EE5}"/>
          </ac:inkMkLst>
        </pc:inkChg>
        <pc:inkChg chg="add del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5" creationId="{19FED217-7C42-46A6-A4B9-D4749188E559}"/>
          </ac:inkMkLst>
        </pc:inkChg>
        <pc:inkChg chg="add del">
          <ac:chgData name="Viet Anh Nguyen" userId="b95f61ff061388d5" providerId="LiveId" clId="{FE185215-8376-45B7-9264-443EA7E08CC2}" dt="2022-02-14T08:39:51.937" v="2579"/>
          <ac:inkMkLst>
            <pc:docMk/>
            <pc:sldMk cId="1952896473" sldId="357"/>
            <ac:inkMk id="116" creationId="{3206E1B9-47A1-45C8-9F6A-EC8A0644DAAA}"/>
          </ac:inkMkLst>
        </pc:inkChg>
        <pc:inkChg chg="add">
          <ac:chgData name="Viet Anh Nguyen" userId="b95f61ff061388d5" providerId="LiveId" clId="{FE185215-8376-45B7-9264-443EA7E08CC2}" dt="2022-02-14T08:39:49.601" v="2574"/>
          <ac:inkMkLst>
            <pc:docMk/>
            <pc:sldMk cId="1952896473" sldId="357"/>
            <ac:inkMk id="117" creationId="{7BCFFDD9-ECC2-4989-98F9-989ECDAA468A}"/>
          </ac:inkMkLst>
        </pc:inkChg>
        <pc:inkChg chg="add del">
          <ac:chgData name="Viet Anh Nguyen" userId="b95f61ff061388d5" providerId="LiveId" clId="{FE185215-8376-45B7-9264-443EA7E08CC2}" dt="2022-02-14T08:39:51.937" v="2579"/>
          <ac:inkMkLst>
            <pc:docMk/>
            <pc:sldMk cId="1952896473" sldId="357"/>
            <ac:inkMk id="118" creationId="{FFB1ACF8-6B32-4FC5-8197-D31232B027E5}"/>
          </ac:inkMkLst>
        </pc:inkChg>
        <pc:inkChg chg="add del">
          <ac:chgData name="Viet Anh Nguyen" userId="b95f61ff061388d5" providerId="LiveId" clId="{FE185215-8376-45B7-9264-443EA7E08CC2}" dt="2022-02-14T08:39:51.937" v="2579"/>
          <ac:inkMkLst>
            <pc:docMk/>
            <pc:sldMk cId="1952896473" sldId="357"/>
            <ac:inkMk id="119" creationId="{1AE5B837-FEC9-45E9-B4E6-7EE0DEFC3BAF}"/>
          </ac:inkMkLst>
        </pc:inkChg>
        <pc:inkChg chg="add del">
          <ac:chgData name="Viet Anh Nguyen" userId="b95f61ff061388d5" providerId="LiveId" clId="{FE185215-8376-45B7-9264-443EA7E08CC2}" dt="2022-02-14T08:39:51.937" v="2579"/>
          <ac:inkMkLst>
            <pc:docMk/>
            <pc:sldMk cId="1952896473" sldId="357"/>
            <ac:inkMk id="120" creationId="{B58B9943-A612-4B8B-B669-16D0B8D0F9A5}"/>
          </ac:inkMkLst>
        </pc:inkChg>
        <pc:inkChg chg="add del">
          <ac:chgData name="Viet Anh Nguyen" userId="b95f61ff061388d5" providerId="LiveId" clId="{FE185215-8376-45B7-9264-443EA7E08CC2}" dt="2022-02-14T08:39:51.937" v="2579"/>
          <ac:inkMkLst>
            <pc:docMk/>
            <pc:sldMk cId="1952896473" sldId="357"/>
            <ac:inkMk id="121" creationId="{0E574D71-F050-443B-9592-B746D817D381}"/>
          </ac:inkMkLst>
        </pc:inkChg>
        <pc:inkChg chg="add del">
          <ac:chgData name="Viet Anh Nguyen" userId="b95f61ff061388d5" providerId="LiveId" clId="{FE185215-8376-45B7-9264-443EA7E08CC2}" dt="2022-02-14T08:39:55.314" v="2585"/>
          <ac:inkMkLst>
            <pc:docMk/>
            <pc:sldMk cId="1952896473" sldId="357"/>
            <ac:inkMk id="122" creationId="{6C146331-8053-4223-8E4D-A5D43C567579}"/>
          </ac:inkMkLst>
        </pc:inkChg>
        <pc:inkChg chg="add del">
          <ac:chgData name="Viet Anh Nguyen" userId="b95f61ff061388d5" providerId="LiveId" clId="{FE185215-8376-45B7-9264-443EA7E08CC2}" dt="2022-02-14T08:39:55.314" v="2585"/>
          <ac:inkMkLst>
            <pc:docMk/>
            <pc:sldMk cId="1952896473" sldId="357"/>
            <ac:inkMk id="123" creationId="{1DA11729-4B0C-4001-A457-3AD3C14BC27A}"/>
          </ac:inkMkLst>
        </pc:inkChg>
        <pc:inkChg chg="add del">
          <ac:chgData name="Viet Anh Nguyen" userId="b95f61ff061388d5" providerId="LiveId" clId="{FE185215-8376-45B7-9264-443EA7E08CC2}" dt="2022-02-14T08:39:55.314" v="2585"/>
          <ac:inkMkLst>
            <pc:docMk/>
            <pc:sldMk cId="1952896473" sldId="357"/>
            <ac:inkMk id="124" creationId="{7B14CED4-E4D1-4468-8781-D20719CC4CB2}"/>
          </ac:inkMkLst>
        </pc:inkChg>
        <pc:inkChg chg="add del">
          <ac:chgData name="Viet Anh Nguyen" userId="b95f61ff061388d5" providerId="LiveId" clId="{FE185215-8376-45B7-9264-443EA7E08CC2}" dt="2022-02-14T08:39:55.314" v="2585"/>
          <ac:inkMkLst>
            <pc:docMk/>
            <pc:sldMk cId="1952896473" sldId="357"/>
            <ac:inkMk id="125" creationId="{88C28DC2-9E18-4053-A847-011B139AAC65}"/>
          </ac:inkMkLst>
        </pc:inkChg>
        <pc:inkChg chg="add">
          <ac:chgData name="Viet Anh Nguyen" userId="b95f61ff061388d5" providerId="LiveId" clId="{FE185215-8376-45B7-9264-443EA7E08CC2}" dt="2022-02-14T08:39:54.520" v="2583" actId="9405"/>
          <ac:inkMkLst>
            <pc:docMk/>
            <pc:sldMk cId="1952896473" sldId="357"/>
            <ac:inkMk id="126" creationId="{8F17C262-7F04-4177-9AD4-A640494A8EFC}"/>
          </ac:inkMkLst>
        </pc:inkChg>
        <pc:inkChg chg="add">
          <ac:chgData name="Viet Anh Nguyen" userId="b95f61ff061388d5" providerId="LiveId" clId="{FE185215-8376-45B7-9264-443EA7E08CC2}" dt="2022-02-14T08:39:54.714" v="2584" actId="9405"/>
          <ac:inkMkLst>
            <pc:docMk/>
            <pc:sldMk cId="1952896473" sldId="357"/>
            <ac:inkMk id="127" creationId="{D837EBF3-7980-4C62-9F8E-C1BE43C23AD9}"/>
          </ac:inkMkLst>
        </pc:inkChg>
        <pc:inkChg chg="add">
          <ac:chgData name="Viet Anh Nguyen" userId="b95f61ff061388d5" providerId="LiveId" clId="{FE185215-8376-45B7-9264-443EA7E08CC2}" dt="2022-02-14T08:39:55.314" v="2585"/>
          <ac:inkMkLst>
            <pc:docMk/>
            <pc:sldMk cId="1952896473" sldId="357"/>
            <ac:inkMk id="128" creationId="{CA6CBEDF-02D9-4175-B0CC-CDB21BB6842A}"/>
          </ac:inkMkLst>
        </pc:inkChg>
        <pc:inkChg chg="add del">
          <ac:chgData name="Viet Anh Nguyen" userId="b95f61ff061388d5" providerId="LiveId" clId="{FE185215-8376-45B7-9264-443EA7E08CC2}" dt="2022-02-14T08:39:57.770" v="2590"/>
          <ac:inkMkLst>
            <pc:docMk/>
            <pc:sldMk cId="1952896473" sldId="357"/>
            <ac:inkMk id="129" creationId="{693D9D7C-2153-4A0E-B39D-83F25774C426}"/>
          </ac:inkMkLst>
        </pc:inkChg>
        <pc:inkChg chg="add del">
          <ac:chgData name="Viet Anh Nguyen" userId="b95f61ff061388d5" providerId="LiveId" clId="{FE185215-8376-45B7-9264-443EA7E08CC2}" dt="2022-02-14T08:39:57.770" v="2590"/>
          <ac:inkMkLst>
            <pc:docMk/>
            <pc:sldMk cId="1952896473" sldId="357"/>
            <ac:inkMk id="130" creationId="{0EAF8131-AED9-4E92-BF66-C18B2E1606A2}"/>
          </ac:inkMkLst>
        </pc:inkChg>
        <pc:inkChg chg="add del">
          <ac:chgData name="Viet Anh Nguyen" userId="b95f61ff061388d5" providerId="LiveId" clId="{FE185215-8376-45B7-9264-443EA7E08CC2}" dt="2022-02-14T08:39:57.770" v="2590"/>
          <ac:inkMkLst>
            <pc:docMk/>
            <pc:sldMk cId="1952896473" sldId="357"/>
            <ac:inkMk id="131" creationId="{369265F7-A5BC-4C9C-AB7C-83F8FEAD4378}"/>
          </ac:inkMkLst>
        </pc:inkChg>
        <pc:inkChg chg="add del">
          <ac:chgData name="Viet Anh Nguyen" userId="b95f61ff061388d5" providerId="LiveId" clId="{FE185215-8376-45B7-9264-443EA7E08CC2}" dt="2022-02-14T08:39:57.770" v="2590"/>
          <ac:inkMkLst>
            <pc:docMk/>
            <pc:sldMk cId="1952896473" sldId="357"/>
            <ac:inkMk id="132" creationId="{67356D63-0303-4FD7-BB80-720B00CBB391}"/>
          </ac:inkMkLst>
        </pc:inkChg>
        <pc:inkChg chg="add">
          <ac:chgData name="Viet Anh Nguyen" userId="b95f61ff061388d5" providerId="LiveId" clId="{FE185215-8376-45B7-9264-443EA7E08CC2}" dt="2022-02-14T08:39:57.770" v="2590"/>
          <ac:inkMkLst>
            <pc:docMk/>
            <pc:sldMk cId="1952896473" sldId="357"/>
            <ac:inkMk id="133" creationId="{1CD21FEA-719A-42DD-9BB0-02A81D2760C5}"/>
          </ac:inkMkLst>
        </pc:inkChg>
        <pc:inkChg chg="add">
          <ac:chgData name="Viet Anh Nguyen" userId="b95f61ff061388d5" providerId="LiveId" clId="{FE185215-8376-45B7-9264-443EA7E08CC2}" dt="2022-02-14T08:40:01.704" v="2591" actId="9405"/>
          <ac:inkMkLst>
            <pc:docMk/>
            <pc:sldMk cId="1952896473" sldId="357"/>
            <ac:inkMk id="134" creationId="{1B1DA303-2A8C-408B-8203-8E2C530410BD}"/>
          </ac:inkMkLst>
        </pc:inkChg>
        <pc:inkChg chg="add del">
          <ac:chgData name="Viet Anh Nguyen" userId="b95f61ff061388d5" providerId="LiveId" clId="{FE185215-8376-45B7-9264-443EA7E08CC2}" dt="2022-02-14T08:40:34.416" v="2596"/>
          <ac:inkMkLst>
            <pc:docMk/>
            <pc:sldMk cId="1952896473" sldId="357"/>
            <ac:inkMk id="135" creationId="{F8E5C546-3A8F-4953-8B68-41130B611DD8}"/>
          </ac:inkMkLst>
        </pc:inkChg>
        <pc:inkChg chg="add del">
          <ac:chgData name="Viet Anh Nguyen" userId="b95f61ff061388d5" providerId="LiveId" clId="{FE185215-8376-45B7-9264-443EA7E08CC2}" dt="2022-02-14T08:40:34.416" v="2596"/>
          <ac:inkMkLst>
            <pc:docMk/>
            <pc:sldMk cId="1952896473" sldId="357"/>
            <ac:inkMk id="136" creationId="{66252D47-AE77-42AE-A15E-7766A9559D90}"/>
          </ac:inkMkLst>
        </pc:inkChg>
        <pc:inkChg chg="add del">
          <ac:chgData name="Viet Anh Nguyen" userId="b95f61ff061388d5" providerId="LiveId" clId="{FE185215-8376-45B7-9264-443EA7E08CC2}" dt="2022-02-14T08:40:34.416" v="2596"/>
          <ac:inkMkLst>
            <pc:docMk/>
            <pc:sldMk cId="1952896473" sldId="357"/>
            <ac:inkMk id="137" creationId="{D7873616-45C4-4EDF-9AB9-75175648A51A}"/>
          </ac:inkMkLst>
        </pc:inkChg>
        <pc:inkChg chg="add del">
          <ac:chgData name="Viet Anh Nguyen" userId="b95f61ff061388d5" providerId="LiveId" clId="{FE185215-8376-45B7-9264-443EA7E08CC2}" dt="2022-02-14T08:40:34.416" v="2596"/>
          <ac:inkMkLst>
            <pc:docMk/>
            <pc:sldMk cId="1952896473" sldId="357"/>
            <ac:inkMk id="138" creationId="{AC0E1A0C-93E7-4D7E-9529-94CB8F7C54B0}"/>
          </ac:inkMkLst>
        </pc:inkChg>
        <pc:inkChg chg="add">
          <ac:chgData name="Viet Anh Nguyen" userId="b95f61ff061388d5" providerId="LiveId" clId="{FE185215-8376-45B7-9264-443EA7E08CC2}" dt="2022-02-14T08:40:34.416" v="2596"/>
          <ac:inkMkLst>
            <pc:docMk/>
            <pc:sldMk cId="1952896473" sldId="357"/>
            <ac:inkMk id="139" creationId="{B8A16FC3-8257-47BB-927D-D96CE5A3B7A3}"/>
          </ac:inkMkLst>
        </pc:inkChg>
        <pc:inkChg chg="add del">
          <ac:chgData name="Viet Anh Nguyen" userId="b95f61ff061388d5" providerId="LiveId" clId="{FE185215-8376-45B7-9264-443EA7E08CC2}" dt="2022-02-14T08:40:35.787" v="2600"/>
          <ac:inkMkLst>
            <pc:docMk/>
            <pc:sldMk cId="1952896473" sldId="357"/>
            <ac:inkMk id="140" creationId="{BAE898F4-9E0F-447E-BBE9-BAC1E6B859D4}"/>
          </ac:inkMkLst>
        </pc:inkChg>
        <pc:inkChg chg="add del">
          <ac:chgData name="Viet Anh Nguyen" userId="b95f61ff061388d5" providerId="LiveId" clId="{FE185215-8376-45B7-9264-443EA7E08CC2}" dt="2022-02-14T08:40:35.787" v="2600"/>
          <ac:inkMkLst>
            <pc:docMk/>
            <pc:sldMk cId="1952896473" sldId="357"/>
            <ac:inkMk id="141" creationId="{E67714C6-3BD9-42F6-AD3A-1CF99BA4382E}"/>
          </ac:inkMkLst>
        </pc:inkChg>
        <pc:inkChg chg="add del">
          <ac:chgData name="Viet Anh Nguyen" userId="b95f61ff061388d5" providerId="LiveId" clId="{FE185215-8376-45B7-9264-443EA7E08CC2}" dt="2022-02-14T08:40:35.787" v="2600"/>
          <ac:inkMkLst>
            <pc:docMk/>
            <pc:sldMk cId="1952896473" sldId="357"/>
            <ac:inkMk id="142" creationId="{E71E4092-9E65-441B-9BFF-72E86E4B4EA5}"/>
          </ac:inkMkLst>
        </pc:inkChg>
        <pc:inkChg chg="add">
          <ac:chgData name="Viet Anh Nguyen" userId="b95f61ff061388d5" providerId="LiveId" clId="{FE185215-8376-45B7-9264-443EA7E08CC2}" dt="2022-02-14T08:40:35.787" v="2600"/>
          <ac:inkMkLst>
            <pc:docMk/>
            <pc:sldMk cId="1952896473" sldId="357"/>
            <ac:inkMk id="143" creationId="{3BCA57AC-E597-4E25-ABD7-AEA100486B6C}"/>
          </ac:inkMkLst>
        </pc:inkChg>
        <pc:inkChg chg="add del">
          <ac:chgData name="Viet Anh Nguyen" userId="b95f61ff061388d5" providerId="LiveId" clId="{FE185215-8376-45B7-9264-443EA7E08CC2}" dt="2022-02-14T08:40:58.538" v="2605"/>
          <ac:inkMkLst>
            <pc:docMk/>
            <pc:sldMk cId="1952896473" sldId="357"/>
            <ac:inkMk id="144" creationId="{0364FF93-12C3-4D92-AD1A-21DE2E127B6E}"/>
          </ac:inkMkLst>
        </pc:inkChg>
        <pc:inkChg chg="add del">
          <ac:chgData name="Viet Anh Nguyen" userId="b95f61ff061388d5" providerId="LiveId" clId="{FE185215-8376-45B7-9264-443EA7E08CC2}" dt="2022-02-14T08:40:58.538" v="2605"/>
          <ac:inkMkLst>
            <pc:docMk/>
            <pc:sldMk cId="1952896473" sldId="357"/>
            <ac:inkMk id="145" creationId="{9209333E-C947-4027-8801-179115892286}"/>
          </ac:inkMkLst>
        </pc:inkChg>
        <pc:inkChg chg="add del">
          <ac:chgData name="Viet Anh Nguyen" userId="b95f61ff061388d5" providerId="LiveId" clId="{FE185215-8376-45B7-9264-443EA7E08CC2}" dt="2022-02-14T08:40:58.538" v="2605"/>
          <ac:inkMkLst>
            <pc:docMk/>
            <pc:sldMk cId="1952896473" sldId="357"/>
            <ac:inkMk id="146" creationId="{7B669FBA-2100-4EEF-8656-D16D3D846007}"/>
          </ac:inkMkLst>
        </pc:inkChg>
        <pc:inkChg chg="add del">
          <ac:chgData name="Viet Anh Nguyen" userId="b95f61ff061388d5" providerId="LiveId" clId="{FE185215-8376-45B7-9264-443EA7E08CC2}" dt="2022-02-14T08:40:58.538" v="2605"/>
          <ac:inkMkLst>
            <pc:docMk/>
            <pc:sldMk cId="1952896473" sldId="357"/>
            <ac:inkMk id="147" creationId="{64747394-73EE-44E2-BD4D-C8D6D80726A4}"/>
          </ac:inkMkLst>
        </pc:inkChg>
        <pc:inkChg chg="add del">
          <ac:chgData name="Viet Anh Nguyen" userId="b95f61ff061388d5" providerId="LiveId" clId="{FE185215-8376-45B7-9264-443EA7E08CC2}" dt="2022-02-14T08:40:59.980" v="2607"/>
          <ac:inkMkLst>
            <pc:docMk/>
            <pc:sldMk cId="1952896473" sldId="357"/>
            <ac:inkMk id="148" creationId="{6D3ACBE5-5CFE-4B51-BF75-E986938DB1ED}"/>
          </ac:inkMkLst>
        </pc:inkChg>
        <pc:inkChg chg="add del">
          <ac:chgData name="Viet Anh Nguyen" userId="b95f61ff061388d5" providerId="LiveId" clId="{FE185215-8376-45B7-9264-443EA7E08CC2}" dt="2022-02-14T08:40:59.980" v="2607"/>
          <ac:inkMkLst>
            <pc:docMk/>
            <pc:sldMk cId="1952896473" sldId="357"/>
            <ac:inkMk id="149" creationId="{1DF08C6D-7100-4AB5-83C3-7414DBDBB16D}"/>
          </ac:inkMkLst>
        </pc:inkChg>
        <pc:inkChg chg="add">
          <ac:chgData name="Viet Anh Nguyen" userId="b95f61ff061388d5" providerId="LiveId" clId="{FE185215-8376-45B7-9264-443EA7E08CC2}" dt="2022-02-14T08:40:59.980" v="2607"/>
          <ac:inkMkLst>
            <pc:docMk/>
            <pc:sldMk cId="1952896473" sldId="357"/>
            <ac:inkMk id="150" creationId="{28380D12-C06C-43FE-9886-4476739A5A9C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1" creationId="{2F93F9A3-B027-4C95-BC98-DAD290CCABB9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2" creationId="{57663287-10E4-44E9-B38C-B3C7AD95A6FD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3" creationId="{DB855D5C-134A-486A-BF92-D501D8FEDF47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4" creationId="{8745239A-D6C4-435D-B656-7F60EB13D12E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5" creationId="{F10E7AE7-4B13-4163-92E9-A06C4BEDB46E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6" creationId="{2EEA53AE-16C2-4C3F-95DB-CE4A66910928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7" creationId="{895CB7F2-2801-4CD8-9737-03B94D3FC5C2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8" creationId="{B3E1998E-A8BE-4FC3-8135-B66E69CF9413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59" creationId="{3DF14508-A6EB-4553-9192-769F18970984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60" creationId="{122C4D0E-E46F-435B-AD69-99FB2E933C3A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61" creationId="{F8669AB2-98E6-4C6D-ADE3-7C7B39F68667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62" creationId="{0B3B528A-74C6-4450-8D70-3D915DA9B46F}"/>
          </ac:inkMkLst>
        </pc:inkChg>
        <pc:inkChg chg="add del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63" creationId="{DA3EBB0B-EA18-4D98-9B40-82ED1F09DFE5}"/>
          </ac:inkMkLst>
        </pc:inkChg>
        <pc:inkChg chg="add del">
          <ac:chgData name="Viet Anh Nguyen" userId="b95f61ff061388d5" providerId="LiveId" clId="{FE185215-8376-45B7-9264-443EA7E08CC2}" dt="2022-02-14T08:41:42.823" v="2623"/>
          <ac:inkMkLst>
            <pc:docMk/>
            <pc:sldMk cId="1952896473" sldId="357"/>
            <ac:inkMk id="164" creationId="{6DDB9AAB-5F99-45BB-8806-3A6757B2886E}"/>
          </ac:inkMkLst>
        </pc:inkChg>
        <pc:inkChg chg="add">
          <ac:chgData name="Viet Anh Nguyen" userId="b95f61ff061388d5" providerId="LiveId" clId="{FE185215-8376-45B7-9264-443EA7E08CC2}" dt="2022-02-14T08:41:40.731" v="2621"/>
          <ac:inkMkLst>
            <pc:docMk/>
            <pc:sldMk cId="1952896473" sldId="357"/>
            <ac:inkMk id="165" creationId="{2760715F-939D-4F86-B6DA-BE1F5CD1D81F}"/>
          </ac:inkMkLst>
        </pc:inkChg>
        <pc:inkChg chg="add del">
          <ac:chgData name="Viet Anh Nguyen" userId="b95f61ff061388d5" providerId="LiveId" clId="{FE185215-8376-45B7-9264-443EA7E08CC2}" dt="2022-02-14T08:41:42.823" v="2623"/>
          <ac:inkMkLst>
            <pc:docMk/>
            <pc:sldMk cId="1952896473" sldId="357"/>
            <ac:inkMk id="166" creationId="{F99A36CE-3C5B-4A50-8619-A09120AC0F7E}"/>
          </ac:inkMkLst>
        </pc:inkChg>
        <pc:inkChg chg="add">
          <ac:chgData name="Viet Anh Nguyen" userId="b95f61ff061388d5" providerId="LiveId" clId="{FE185215-8376-45B7-9264-443EA7E08CC2}" dt="2022-02-14T08:41:42.823" v="2623"/>
          <ac:inkMkLst>
            <pc:docMk/>
            <pc:sldMk cId="1952896473" sldId="357"/>
            <ac:inkMk id="167" creationId="{E00431AD-6F98-4865-8DE1-6BB48119F6B4}"/>
          </ac:inkMkLst>
        </pc:inkChg>
        <pc:inkChg chg="add del">
          <ac:chgData name="Viet Anh Nguyen" userId="b95f61ff061388d5" providerId="LiveId" clId="{FE185215-8376-45B7-9264-443EA7E08CC2}" dt="2022-02-14T08:42:01.104" v="2627"/>
          <ac:inkMkLst>
            <pc:docMk/>
            <pc:sldMk cId="1952896473" sldId="357"/>
            <ac:inkMk id="168" creationId="{05BB2A4D-7E97-4680-A2DC-71704B544A1D}"/>
          </ac:inkMkLst>
        </pc:inkChg>
        <pc:inkChg chg="add del">
          <ac:chgData name="Viet Anh Nguyen" userId="b95f61ff061388d5" providerId="LiveId" clId="{FE185215-8376-45B7-9264-443EA7E08CC2}" dt="2022-02-14T08:42:01.104" v="2627"/>
          <ac:inkMkLst>
            <pc:docMk/>
            <pc:sldMk cId="1952896473" sldId="357"/>
            <ac:inkMk id="169" creationId="{CA08FF0E-16B1-4695-B4B2-270BE7210F04}"/>
          </ac:inkMkLst>
        </pc:inkChg>
        <pc:inkChg chg="add del">
          <ac:chgData name="Viet Anh Nguyen" userId="b95f61ff061388d5" providerId="LiveId" clId="{FE185215-8376-45B7-9264-443EA7E08CC2}" dt="2022-02-14T08:42:01.104" v="2627"/>
          <ac:inkMkLst>
            <pc:docMk/>
            <pc:sldMk cId="1952896473" sldId="357"/>
            <ac:inkMk id="170" creationId="{34713BD2-6132-40A1-A045-232CFC50F49D}"/>
          </ac:inkMkLst>
        </pc:inkChg>
        <pc:inkChg chg="add del">
          <ac:chgData name="Viet Anh Nguyen" userId="b95f61ff061388d5" providerId="LiveId" clId="{FE185215-8376-45B7-9264-443EA7E08CC2}" dt="2022-02-14T08:42:14.462" v="2638"/>
          <ac:inkMkLst>
            <pc:docMk/>
            <pc:sldMk cId="1952896473" sldId="357"/>
            <ac:inkMk id="171" creationId="{C521A5AB-9554-48B7-A117-E123AE23FF6A}"/>
          </ac:inkMkLst>
        </pc:inkChg>
        <pc:inkChg chg="add del">
          <ac:chgData name="Viet Anh Nguyen" userId="b95f61ff061388d5" providerId="LiveId" clId="{FE185215-8376-45B7-9264-443EA7E08CC2}" dt="2022-02-14T08:42:03.642" v="2633"/>
          <ac:inkMkLst>
            <pc:docMk/>
            <pc:sldMk cId="1952896473" sldId="357"/>
            <ac:inkMk id="172" creationId="{73F37898-769A-4AD2-98D1-9A80641AEBBC}"/>
          </ac:inkMkLst>
        </pc:inkChg>
        <pc:inkChg chg="add del">
          <ac:chgData name="Viet Anh Nguyen" userId="b95f61ff061388d5" providerId="LiveId" clId="{FE185215-8376-45B7-9264-443EA7E08CC2}" dt="2022-02-14T08:42:03.642" v="2633"/>
          <ac:inkMkLst>
            <pc:docMk/>
            <pc:sldMk cId="1952896473" sldId="357"/>
            <ac:inkMk id="173" creationId="{E761219D-4B24-42E6-B258-4C6AC485C525}"/>
          </ac:inkMkLst>
        </pc:inkChg>
        <pc:inkChg chg="add del">
          <ac:chgData name="Viet Anh Nguyen" userId="b95f61ff061388d5" providerId="LiveId" clId="{FE185215-8376-45B7-9264-443EA7E08CC2}" dt="2022-02-14T08:42:03.642" v="2633"/>
          <ac:inkMkLst>
            <pc:docMk/>
            <pc:sldMk cId="1952896473" sldId="357"/>
            <ac:inkMk id="174" creationId="{FDDC6803-51E3-48A4-81BD-BC3393BBD88F}"/>
          </ac:inkMkLst>
        </pc:inkChg>
        <pc:inkChg chg="add del">
          <ac:chgData name="Viet Anh Nguyen" userId="b95f61ff061388d5" providerId="LiveId" clId="{FE185215-8376-45B7-9264-443EA7E08CC2}" dt="2022-02-14T08:42:03.642" v="2633"/>
          <ac:inkMkLst>
            <pc:docMk/>
            <pc:sldMk cId="1952896473" sldId="357"/>
            <ac:inkMk id="175" creationId="{AB03D273-8464-432E-801E-2E58C4EACB26}"/>
          </ac:inkMkLst>
        </pc:inkChg>
        <pc:inkChg chg="add del">
          <ac:chgData name="Viet Anh Nguyen" userId="b95f61ff061388d5" providerId="LiveId" clId="{FE185215-8376-45B7-9264-443EA7E08CC2}" dt="2022-02-14T08:42:03.642" v="2633"/>
          <ac:inkMkLst>
            <pc:docMk/>
            <pc:sldMk cId="1952896473" sldId="357"/>
            <ac:inkMk id="176" creationId="{23C2D50F-F105-4F68-BB9B-CAEC2691C99D}"/>
          </ac:inkMkLst>
        </pc:inkChg>
        <pc:inkChg chg="add del">
          <ac:chgData name="Viet Anh Nguyen" userId="b95f61ff061388d5" providerId="LiveId" clId="{FE185215-8376-45B7-9264-443EA7E08CC2}" dt="2022-02-14T08:42:09.422" v="2635"/>
          <ac:inkMkLst>
            <pc:docMk/>
            <pc:sldMk cId="1952896473" sldId="357"/>
            <ac:inkMk id="177" creationId="{AEBD3E4F-7800-48B0-85CB-3BBDF732349A}"/>
          </ac:inkMkLst>
        </pc:inkChg>
        <pc:inkChg chg="add del">
          <ac:chgData name="Viet Anh Nguyen" userId="b95f61ff061388d5" providerId="LiveId" clId="{FE185215-8376-45B7-9264-443EA7E08CC2}" dt="2022-02-14T08:42:09.422" v="2635"/>
          <ac:inkMkLst>
            <pc:docMk/>
            <pc:sldMk cId="1952896473" sldId="357"/>
            <ac:inkMk id="178" creationId="{812970B9-E962-4E3C-84EC-81FEFA07D23C}"/>
          </ac:inkMkLst>
        </pc:inkChg>
        <pc:inkChg chg="add del">
          <ac:chgData name="Viet Anh Nguyen" userId="b95f61ff061388d5" providerId="LiveId" clId="{FE185215-8376-45B7-9264-443EA7E08CC2}" dt="2022-02-14T08:42:11.971" v="2637"/>
          <ac:inkMkLst>
            <pc:docMk/>
            <pc:sldMk cId="1952896473" sldId="357"/>
            <ac:inkMk id="179" creationId="{8774C8A9-21DD-4FA0-AFF6-0B6243C2B840}"/>
          </ac:inkMkLst>
        </pc:inkChg>
        <pc:inkChg chg="add del">
          <ac:chgData name="Viet Anh Nguyen" userId="b95f61ff061388d5" providerId="LiveId" clId="{FE185215-8376-45B7-9264-443EA7E08CC2}" dt="2022-02-14T08:42:11.971" v="2637"/>
          <ac:inkMkLst>
            <pc:docMk/>
            <pc:sldMk cId="1952896473" sldId="357"/>
            <ac:inkMk id="180" creationId="{E1159C5E-F401-4740-9138-20FF8D305F8F}"/>
          </ac:inkMkLst>
        </pc:inkChg>
        <pc:inkChg chg="add">
          <ac:chgData name="Viet Anh Nguyen" userId="b95f61ff061388d5" providerId="LiveId" clId="{FE185215-8376-45B7-9264-443EA7E08CC2}" dt="2022-02-14T08:42:11.971" v="2637"/>
          <ac:inkMkLst>
            <pc:docMk/>
            <pc:sldMk cId="1952896473" sldId="357"/>
            <ac:inkMk id="181" creationId="{9FA9B547-869F-4531-83AE-74556F86BC7E}"/>
          </ac:inkMkLst>
        </pc:inkChg>
      </pc:sldChg>
      <pc:sldChg chg="addSp delSp new mod">
        <pc:chgData name="Viet Anh Nguyen" userId="b95f61ff061388d5" providerId="LiveId" clId="{FE185215-8376-45B7-9264-443EA7E08CC2}" dt="2022-02-14T08:48:33.414" v="2763"/>
        <pc:sldMkLst>
          <pc:docMk/>
          <pc:sldMk cId="796146652" sldId="358"/>
        </pc:sldMkLst>
        <pc:inkChg chg="add del">
          <ac:chgData name="Viet Anh Nguyen" userId="b95f61ff061388d5" providerId="LiveId" clId="{FE185215-8376-45B7-9264-443EA7E08CC2}" dt="2022-02-14T08:42:24.994" v="2642"/>
          <ac:inkMkLst>
            <pc:docMk/>
            <pc:sldMk cId="796146652" sldId="358"/>
            <ac:inkMk id="2" creationId="{8C8B8331-610E-4FED-B9A4-08B9B113FF88}"/>
          </ac:inkMkLst>
        </pc:inkChg>
        <pc:inkChg chg="add del">
          <ac:chgData name="Viet Anh Nguyen" userId="b95f61ff061388d5" providerId="LiveId" clId="{FE185215-8376-45B7-9264-443EA7E08CC2}" dt="2022-02-14T08:42:24.994" v="2642"/>
          <ac:inkMkLst>
            <pc:docMk/>
            <pc:sldMk cId="796146652" sldId="358"/>
            <ac:inkMk id="3" creationId="{212CA516-4B09-4ECE-928A-2E63091C4B09}"/>
          </ac:inkMkLst>
        </pc:inkChg>
        <pc:inkChg chg="add">
          <ac:chgData name="Viet Anh Nguyen" userId="b95f61ff061388d5" providerId="LiveId" clId="{FE185215-8376-45B7-9264-443EA7E08CC2}" dt="2022-02-14T08:42:24.994" v="2642"/>
          <ac:inkMkLst>
            <pc:docMk/>
            <pc:sldMk cId="796146652" sldId="358"/>
            <ac:inkMk id="4" creationId="{DAE9D326-BBB8-4B25-8DFC-6779D4EAB2D2}"/>
          </ac:inkMkLst>
        </pc:inkChg>
        <pc:inkChg chg="add">
          <ac:chgData name="Viet Anh Nguyen" userId="b95f61ff061388d5" providerId="LiveId" clId="{FE185215-8376-45B7-9264-443EA7E08CC2}" dt="2022-02-14T08:42:27.526" v="2643" actId="9405"/>
          <ac:inkMkLst>
            <pc:docMk/>
            <pc:sldMk cId="796146652" sldId="358"/>
            <ac:inkMk id="5" creationId="{C59019ED-52BE-4035-8CB0-D9E8B755B351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6" creationId="{111FDD7B-A798-4805-ACFF-E0C505F39D77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7" creationId="{EE1513A6-B982-4C82-9A34-A755D3123D65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8" creationId="{E188899F-7205-4CB7-9FD4-1E8952608D82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9" creationId="{D400ED4E-DF80-483E-BDD4-4DDD4FE0D1CC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10" creationId="{4154945E-B34B-4C34-8BF4-78F98DEF498A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11" creationId="{B6DEA359-D763-41F8-B3CE-7D615C2302CD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12" creationId="{754A85B6-1216-48A0-8F3B-7E5A3656DA82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13" creationId="{89DBCB01-299B-4381-A4DD-F2322CAF0C9C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14" creationId="{8AE8F76A-7D42-4F30-ABF7-974B74E98220}"/>
          </ac:inkMkLst>
        </pc:inkChg>
        <pc:inkChg chg="add del">
          <ac:chgData name="Viet Anh Nguyen" userId="b95f61ff061388d5" providerId="LiveId" clId="{FE185215-8376-45B7-9264-443EA7E08CC2}" dt="2022-02-14T08:42:34.736" v="2654"/>
          <ac:inkMkLst>
            <pc:docMk/>
            <pc:sldMk cId="796146652" sldId="358"/>
            <ac:inkMk id="15" creationId="{357A59BF-DA19-4E83-A056-E1789F5BB13E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16" creationId="{5C602D0F-F5E6-4F1F-9168-3E31B4817243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17" creationId="{F7986010-770D-44F2-9F7D-F2B83804F95C}"/>
          </ac:inkMkLst>
        </pc:inkChg>
        <pc:inkChg chg="add del">
          <ac:chgData name="Viet Anh Nguyen" userId="b95f61ff061388d5" providerId="LiveId" clId="{FE185215-8376-45B7-9264-443EA7E08CC2}" dt="2022-02-14T08:42:40.895" v="2662"/>
          <ac:inkMkLst>
            <pc:docMk/>
            <pc:sldMk cId="796146652" sldId="358"/>
            <ac:inkMk id="18" creationId="{268FC8E3-7B24-40B7-8994-F4A6E4A8A349}"/>
          </ac:inkMkLst>
        </pc:inkChg>
        <pc:inkChg chg="add del">
          <ac:chgData name="Viet Anh Nguyen" userId="b95f61ff061388d5" providerId="LiveId" clId="{FE185215-8376-45B7-9264-443EA7E08CC2}" dt="2022-02-14T08:42:40.895" v="2662"/>
          <ac:inkMkLst>
            <pc:docMk/>
            <pc:sldMk cId="796146652" sldId="358"/>
            <ac:inkMk id="19" creationId="{88893F5B-23EA-4D2F-9338-4355E565EB4D}"/>
          </ac:inkMkLst>
        </pc:inkChg>
        <pc:inkChg chg="add del">
          <ac:chgData name="Viet Anh Nguyen" userId="b95f61ff061388d5" providerId="LiveId" clId="{FE185215-8376-45B7-9264-443EA7E08CC2}" dt="2022-02-14T08:42:40.895" v="2662"/>
          <ac:inkMkLst>
            <pc:docMk/>
            <pc:sldMk cId="796146652" sldId="358"/>
            <ac:inkMk id="20" creationId="{C147FA86-13B7-4E3F-A986-DD8F22F03279}"/>
          </ac:inkMkLst>
        </pc:inkChg>
        <pc:inkChg chg="add del">
          <ac:chgData name="Viet Anh Nguyen" userId="b95f61ff061388d5" providerId="LiveId" clId="{FE185215-8376-45B7-9264-443EA7E08CC2}" dt="2022-02-14T08:42:40.895" v="2662"/>
          <ac:inkMkLst>
            <pc:docMk/>
            <pc:sldMk cId="796146652" sldId="358"/>
            <ac:inkMk id="21" creationId="{9A24ADBD-B73B-44C7-BBDA-417A3C512F2B}"/>
          </ac:inkMkLst>
        </pc:inkChg>
        <pc:inkChg chg="add del">
          <ac:chgData name="Viet Anh Nguyen" userId="b95f61ff061388d5" providerId="LiveId" clId="{FE185215-8376-45B7-9264-443EA7E08CC2}" dt="2022-02-14T08:42:40.895" v="2662"/>
          <ac:inkMkLst>
            <pc:docMk/>
            <pc:sldMk cId="796146652" sldId="358"/>
            <ac:inkMk id="22" creationId="{BBEDEECA-3B78-47E2-A8C3-B642FEB5964A}"/>
          </ac:inkMkLst>
        </pc:inkChg>
        <pc:inkChg chg="add del">
          <ac:chgData name="Viet Anh Nguyen" userId="b95f61ff061388d5" providerId="LiveId" clId="{FE185215-8376-45B7-9264-443EA7E08CC2}" dt="2022-02-14T08:42:40.895" v="2662"/>
          <ac:inkMkLst>
            <pc:docMk/>
            <pc:sldMk cId="796146652" sldId="358"/>
            <ac:inkMk id="23" creationId="{3CB7B2BE-8015-40F0-BE28-B1AAEB54F3FB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24" creationId="{2DFD720D-A9A5-42FE-A642-B60098512DF7}"/>
          </ac:inkMkLst>
        </pc:inkChg>
        <pc:inkChg chg="add del">
          <ac:chgData name="Viet Anh Nguyen" userId="b95f61ff061388d5" providerId="LiveId" clId="{FE185215-8376-45B7-9264-443EA7E08CC2}" dt="2022-02-14T08:42:43.022" v="2667"/>
          <ac:inkMkLst>
            <pc:docMk/>
            <pc:sldMk cId="796146652" sldId="358"/>
            <ac:inkMk id="25" creationId="{A9E49665-0275-461F-BC4F-56C88AAEAB3D}"/>
          </ac:inkMkLst>
        </pc:inkChg>
        <pc:inkChg chg="add del">
          <ac:chgData name="Viet Anh Nguyen" userId="b95f61ff061388d5" providerId="LiveId" clId="{FE185215-8376-45B7-9264-443EA7E08CC2}" dt="2022-02-14T08:42:43.022" v="2667"/>
          <ac:inkMkLst>
            <pc:docMk/>
            <pc:sldMk cId="796146652" sldId="358"/>
            <ac:inkMk id="26" creationId="{DE643990-FD9C-40C4-91CF-102EEDC151E1}"/>
          </ac:inkMkLst>
        </pc:inkChg>
        <pc:inkChg chg="add del">
          <ac:chgData name="Viet Anh Nguyen" userId="b95f61ff061388d5" providerId="LiveId" clId="{FE185215-8376-45B7-9264-443EA7E08CC2}" dt="2022-02-14T08:42:43.022" v="2667"/>
          <ac:inkMkLst>
            <pc:docMk/>
            <pc:sldMk cId="796146652" sldId="358"/>
            <ac:inkMk id="27" creationId="{D9242A9D-3865-4C76-9D87-A5A69621B508}"/>
          </ac:inkMkLst>
        </pc:inkChg>
        <pc:inkChg chg="add del">
          <ac:chgData name="Viet Anh Nguyen" userId="b95f61ff061388d5" providerId="LiveId" clId="{FE185215-8376-45B7-9264-443EA7E08CC2}" dt="2022-02-14T08:42:43.022" v="2667"/>
          <ac:inkMkLst>
            <pc:docMk/>
            <pc:sldMk cId="796146652" sldId="358"/>
            <ac:inkMk id="28" creationId="{6F10F65B-6E43-4B7F-BBF4-B0FE16B7975A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29" creationId="{02638F00-666F-4FB3-B128-D75985ECE659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30" creationId="{B0E0797D-378B-44DB-B5FB-592400E24D46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31" creationId="{85D32F78-D3D8-4AE9-8812-ABC334F54280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32" creationId="{76C915BA-93F4-463F-8F69-9CD018750AFD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33" creationId="{6910256E-4AA6-4707-8DD0-9D6C7C07A832}"/>
          </ac:inkMkLst>
        </pc:inkChg>
        <pc:inkChg chg="add del">
          <ac:chgData name="Viet Anh Nguyen" userId="b95f61ff061388d5" providerId="LiveId" clId="{FE185215-8376-45B7-9264-443EA7E08CC2}" dt="2022-02-14T08:42:45.914" v="2673"/>
          <ac:inkMkLst>
            <pc:docMk/>
            <pc:sldMk cId="796146652" sldId="358"/>
            <ac:inkMk id="34" creationId="{D1A3DE1C-29D1-4ED1-9561-F39F179C6A9E}"/>
          </ac:inkMkLst>
        </pc:inkChg>
        <pc:inkChg chg="add del">
          <ac:chgData name="Viet Anh Nguyen" userId="b95f61ff061388d5" providerId="LiveId" clId="{FE185215-8376-45B7-9264-443EA7E08CC2}" dt="2022-02-14T08:42:47.641" v="2677"/>
          <ac:inkMkLst>
            <pc:docMk/>
            <pc:sldMk cId="796146652" sldId="358"/>
            <ac:inkMk id="35" creationId="{8D8BBEC2-252C-438C-8610-58929B99DDFB}"/>
          </ac:inkMkLst>
        </pc:inkChg>
        <pc:inkChg chg="add del">
          <ac:chgData name="Viet Anh Nguyen" userId="b95f61ff061388d5" providerId="LiveId" clId="{FE185215-8376-45B7-9264-443EA7E08CC2}" dt="2022-02-14T08:42:47.641" v="2677"/>
          <ac:inkMkLst>
            <pc:docMk/>
            <pc:sldMk cId="796146652" sldId="358"/>
            <ac:inkMk id="36" creationId="{B1C1C17C-4DC3-4F3A-8E19-23F812902DD4}"/>
          </ac:inkMkLst>
        </pc:inkChg>
        <pc:inkChg chg="add del">
          <ac:chgData name="Viet Anh Nguyen" userId="b95f61ff061388d5" providerId="LiveId" clId="{FE185215-8376-45B7-9264-443EA7E08CC2}" dt="2022-02-14T08:42:47.641" v="2677"/>
          <ac:inkMkLst>
            <pc:docMk/>
            <pc:sldMk cId="796146652" sldId="358"/>
            <ac:inkMk id="37" creationId="{44650D4B-37DB-430E-BC6B-CFF0D9B7212E}"/>
          </ac:inkMkLst>
        </pc:inkChg>
        <pc:inkChg chg="add del">
          <ac:chgData name="Viet Anh Nguyen" userId="b95f61ff061388d5" providerId="LiveId" clId="{FE185215-8376-45B7-9264-443EA7E08CC2}" dt="2022-02-14T08:42:47.641" v="2677"/>
          <ac:inkMkLst>
            <pc:docMk/>
            <pc:sldMk cId="796146652" sldId="358"/>
            <ac:inkMk id="38" creationId="{9716BD6F-5E3D-4866-AFF3-6D04B51BADD6}"/>
          </ac:inkMkLst>
        </pc:inkChg>
        <pc:inkChg chg="add">
          <ac:chgData name="Viet Anh Nguyen" userId="b95f61ff061388d5" providerId="LiveId" clId="{FE185215-8376-45B7-9264-443EA7E08CC2}" dt="2022-02-14T08:42:47.641" v="2677"/>
          <ac:inkMkLst>
            <pc:docMk/>
            <pc:sldMk cId="796146652" sldId="358"/>
            <ac:inkMk id="39" creationId="{FEE4D095-5533-43A1-9B23-6654309B85D4}"/>
          </ac:inkMkLst>
        </pc:inkChg>
        <pc:inkChg chg="add">
          <ac:chgData name="Viet Anh Nguyen" userId="b95f61ff061388d5" providerId="LiveId" clId="{FE185215-8376-45B7-9264-443EA7E08CC2}" dt="2022-02-14T08:42:53.264" v="2678" actId="9405"/>
          <ac:inkMkLst>
            <pc:docMk/>
            <pc:sldMk cId="796146652" sldId="358"/>
            <ac:inkMk id="40" creationId="{B56E2B56-E7ED-41F0-9D81-1203C27A79A4}"/>
          </ac:inkMkLst>
        </pc:inkChg>
        <pc:inkChg chg="add del">
          <ac:chgData name="Viet Anh Nguyen" userId="b95f61ff061388d5" providerId="LiveId" clId="{FE185215-8376-45B7-9264-443EA7E08CC2}" dt="2022-02-14T08:42:59.180" v="2684"/>
          <ac:inkMkLst>
            <pc:docMk/>
            <pc:sldMk cId="796146652" sldId="358"/>
            <ac:inkMk id="41" creationId="{82B284B8-6C90-4D33-BFC0-12CA01FFF893}"/>
          </ac:inkMkLst>
        </pc:inkChg>
        <pc:inkChg chg="add del">
          <ac:chgData name="Viet Anh Nguyen" userId="b95f61ff061388d5" providerId="LiveId" clId="{FE185215-8376-45B7-9264-443EA7E08CC2}" dt="2022-02-14T08:42:59.180" v="2684"/>
          <ac:inkMkLst>
            <pc:docMk/>
            <pc:sldMk cId="796146652" sldId="358"/>
            <ac:inkMk id="42" creationId="{743948F8-814D-452B-9F58-4092DB40CD50}"/>
          </ac:inkMkLst>
        </pc:inkChg>
        <pc:inkChg chg="add del">
          <ac:chgData name="Viet Anh Nguyen" userId="b95f61ff061388d5" providerId="LiveId" clId="{FE185215-8376-45B7-9264-443EA7E08CC2}" dt="2022-02-14T08:42:59.180" v="2684"/>
          <ac:inkMkLst>
            <pc:docMk/>
            <pc:sldMk cId="796146652" sldId="358"/>
            <ac:inkMk id="43" creationId="{166D2A49-DEF8-40A6-82CB-9707D25E8218}"/>
          </ac:inkMkLst>
        </pc:inkChg>
        <pc:inkChg chg="add del">
          <ac:chgData name="Viet Anh Nguyen" userId="b95f61ff061388d5" providerId="LiveId" clId="{FE185215-8376-45B7-9264-443EA7E08CC2}" dt="2022-02-14T08:42:59.180" v="2684"/>
          <ac:inkMkLst>
            <pc:docMk/>
            <pc:sldMk cId="796146652" sldId="358"/>
            <ac:inkMk id="44" creationId="{3CBF547C-C49B-4E41-9F12-D24AD7FD35A7}"/>
          </ac:inkMkLst>
        </pc:inkChg>
        <pc:inkChg chg="add del">
          <ac:chgData name="Viet Anh Nguyen" userId="b95f61ff061388d5" providerId="LiveId" clId="{FE185215-8376-45B7-9264-443EA7E08CC2}" dt="2022-02-14T08:42:59.180" v="2684"/>
          <ac:inkMkLst>
            <pc:docMk/>
            <pc:sldMk cId="796146652" sldId="358"/>
            <ac:inkMk id="45" creationId="{CC43E272-A538-405E-94A6-54CC49053C37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46" creationId="{CDDE2DDA-70B2-4F88-B707-097F4D229BA3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47" creationId="{9462A7CD-DC8B-4D47-BE77-27570D16C141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48" creationId="{C28CE53D-9BB5-4220-9A66-0C49BA5ED86E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49" creationId="{24C97D43-D012-4DDE-B914-9E410D55F735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50" creationId="{73BF68F3-4FDB-403D-93A6-748E5F729420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51" creationId="{57E3BD49-16F0-44B2-A45F-F9DFC0C9ED5A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52" creationId="{F1D3AD88-E94B-45C7-8ED5-A3DE50819BC1}"/>
          </ac:inkMkLst>
        </pc:inkChg>
        <pc:inkChg chg="add del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53" creationId="{3D873253-5367-4C96-9027-8E6567AFF97B}"/>
          </ac:inkMkLst>
        </pc:inkChg>
        <pc:inkChg chg="add">
          <ac:chgData name="Viet Anh Nguyen" userId="b95f61ff061388d5" providerId="LiveId" clId="{FE185215-8376-45B7-9264-443EA7E08CC2}" dt="2022-02-14T08:43:01.917" v="2692" actId="9405"/>
          <ac:inkMkLst>
            <pc:docMk/>
            <pc:sldMk cId="796146652" sldId="358"/>
            <ac:inkMk id="54" creationId="{00C0557C-24F4-4C23-AB16-A0941AF7C4DE}"/>
          </ac:inkMkLst>
        </pc:inkChg>
        <pc:inkChg chg="add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55" creationId="{A3AE657D-21D6-4E8E-BFD5-10367CF273DB}"/>
          </ac:inkMkLst>
        </pc:inkChg>
        <pc:inkChg chg="add">
          <ac:chgData name="Viet Anh Nguyen" userId="b95f61ff061388d5" providerId="LiveId" clId="{FE185215-8376-45B7-9264-443EA7E08CC2}" dt="2022-02-14T08:43:02.856" v="2693"/>
          <ac:inkMkLst>
            <pc:docMk/>
            <pc:sldMk cId="796146652" sldId="358"/>
            <ac:inkMk id="56" creationId="{8BA8DFD7-A5C5-4242-A3E9-AA543474935F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57" creationId="{BFCCF3B8-6BF0-440A-A4FF-8F688E26C0D5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58" creationId="{76D59795-9078-44D0-A735-4788645087C8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59" creationId="{E141AAF2-F17A-4BF3-BEE4-6789B7133193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60" creationId="{E94AF51D-6AF9-4B40-8039-E2C3B88C0B46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61" creationId="{4AFB402D-FF5A-4D61-A369-59E6110AE534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62" creationId="{B7188DA3-4FB0-4F04-AD8F-8086C61181F5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63" creationId="{AAE551B6-606B-4421-8A05-2C69DE790C24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64" creationId="{D1924A03-0F53-4170-B295-675404783796}"/>
          </ac:inkMkLst>
        </pc:inkChg>
        <pc:inkChg chg="add del">
          <ac:chgData name="Viet Anh Nguyen" userId="b95f61ff061388d5" providerId="LiveId" clId="{FE185215-8376-45B7-9264-443EA7E08CC2}" dt="2022-02-14T08:43:15.564" v="2703"/>
          <ac:inkMkLst>
            <pc:docMk/>
            <pc:sldMk cId="796146652" sldId="358"/>
            <ac:inkMk id="65" creationId="{1C59C266-F3FC-4CD9-91D8-409B587528B1}"/>
          </ac:inkMkLst>
        </pc:inkChg>
        <pc:inkChg chg="add del">
          <ac:chgData name="Viet Anh Nguyen" userId="b95f61ff061388d5" providerId="LiveId" clId="{FE185215-8376-45B7-9264-443EA7E08CC2}" dt="2022-02-14T08:43:16.577" v="2706"/>
          <ac:inkMkLst>
            <pc:docMk/>
            <pc:sldMk cId="796146652" sldId="358"/>
            <ac:inkMk id="66" creationId="{B41FD17D-B649-4090-AA70-FD4DFE17C5E4}"/>
          </ac:inkMkLst>
        </pc:inkChg>
        <pc:inkChg chg="add del">
          <ac:chgData name="Viet Anh Nguyen" userId="b95f61ff061388d5" providerId="LiveId" clId="{FE185215-8376-45B7-9264-443EA7E08CC2}" dt="2022-02-14T08:43:16.577" v="2706"/>
          <ac:inkMkLst>
            <pc:docMk/>
            <pc:sldMk cId="796146652" sldId="358"/>
            <ac:inkMk id="67" creationId="{35B18544-EBB2-4BB1-B5D8-68F9AF34AAE4}"/>
          </ac:inkMkLst>
        </pc:inkChg>
        <pc:inkChg chg="add del">
          <ac:chgData name="Viet Anh Nguyen" userId="b95f61ff061388d5" providerId="LiveId" clId="{FE185215-8376-45B7-9264-443EA7E08CC2}" dt="2022-02-14T08:43:16.577" v="2706"/>
          <ac:inkMkLst>
            <pc:docMk/>
            <pc:sldMk cId="796146652" sldId="358"/>
            <ac:inkMk id="68" creationId="{27D06516-C7ED-40A8-8692-BB034588A35A}"/>
          </ac:inkMkLst>
        </pc:inkChg>
        <pc:inkChg chg="add del">
          <ac:chgData name="Viet Anh Nguyen" userId="b95f61ff061388d5" providerId="LiveId" clId="{FE185215-8376-45B7-9264-443EA7E08CC2}" dt="2022-02-14T08:43:18.336" v="2710"/>
          <ac:inkMkLst>
            <pc:docMk/>
            <pc:sldMk cId="796146652" sldId="358"/>
            <ac:inkMk id="69" creationId="{DDECF758-A281-4692-B753-3BF4647D616B}"/>
          </ac:inkMkLst>
        </pc:inkChg>
        <pc:inkChg chg="add del">
          <ac:chgData name="Viet Anh Nguyen" userId="b95f61ff061388d5" providerId="LiveId" clId="{FE185215-8376-45B7-9264-443EA7E08CC2}" dt="2022-02-14T08:43:18.336" v="2710"/>
          <ac:inkMkLst>
            <pc:docMk/>
            <pc:sldMk cId="796146652" sldId="358"/>
            <ac:inkMk id="70" creationId="{CB91358F-B101-479E-B2FA-599223429F22}"/>
          </ac:inkMkLst>
        </pc:inkChg>
        <pc:inkChg chg="add del">
          <ac:chgData name="Viet Anh Nguyen" userId="b95f61ff061388d5" providerId="LiveId" clId="{FE185215-8376-45B7-9264-443EA7E08CC2}" dt="2022-02-14T08:43:18.336" v="2710"/>
          <ac:inkMkLst>
            <pc:docMk/>
            <pc:sldMk cId="796146652" sldId="358"/>
            <ac:inkMk id="71" creationId="{F27EC225-D356-427B-99DC-3A29A924C49A}"/>
          </ac:inkMkLst>
        </pc:inkChg>
        <pc:inkChg chg="add del">
          <ac:chgData name="Viet Anh Nguyen" userId="b95f61ff061388d5" providerId="LiveId" clId="{FE185215-8376-45B7-9264-443EA7E08CC2}" dt="2022-02-14T08:43:18.336" v="2710"/>
          <ac:inkMkLst>
            <pc:docMk/>
            <pc:sldMk cId="796146652" sldId="358"/>
            <ac:inkMk id="72" creationId="{0AD9A831-E868-477C-B2C8-48EBC841EF45}"/>
          </ac:inkMkLst>
        </pc:inkChg>
        <pc:inkChg chg="add">
          <ac:chgData name="Viet Anh Nguyen" userId="b95f61ff061388d5" providerId="LiveId" clId="{FE185215-8376-45B7-9264-443EA7E08CC2}" dt="2022-02-14T08:43:18.336" v="2710"/>
          <ac:inkMkLst>
            <pc:docMk/>
            <pc:sldMk cId="796146652" sldId="358"/>
            <ac:inkMk id="73" creationId="{AB39A432-F0BF-4941-A8E6-B4AFA2914A34}"/>
          </ac:inkMkLst>
        </pc:inkChg>
        <pc:inkChg chg="add del">
          <ac:chgData name="Viet Anh Nguyen" userId="b95f61ff061388d5" providerId="LiveId" clId="{FE185215-8376-45B7-9264-443EA7E08CC2}" dt="2022-02-14T08:47:20.425" v="2716"/>
          <ac:inkMkLst>
            <pc:docMk/>
            <pc:sldMk cId="796146652" sldId="358"/>
            <ac:inkMk id="74" creationId="{7C0084B8-3033-4239-95DB-8E4ED6BD907B}"/>
          </ac:inkMkLst>
        </pc:inkChg>
        <pc:inkChg chg="add del">
          <ac:chgData name="Viet Anh Nguyen" userId="b95f61ff061388d5" providerId="LiveId" clId="{FE185215-8376-45B7-9264-443EA7E08CC2}" dt="2022-02-14T08:47:20.425" v="2716"/>
          <ac:inkMkLst>
            <pc:docMk/>
            <pc:sldMk cId="796146652" sldId="358"/>
            <ac:inkMk id="75" creationId="{17ED9FBF-09DD-453E-B73E-843A39A4D0CD}"/>
          </ac:inkMkLst>
        </pc:inkChg>
        <pc:inkChg chg="add del">
          <ac:chgData name="Viet Anh Nguyen" userId="b95f61ff061388d5" providerId="LiveId" clId="{FE185215-8376-45B7-9264-443EA7E08CC2}" dt="2022-02-14T08:47:20.425" v="2716"/>
          <ac:inkMkLst>
            <pc:docMk/>
            <pc:sldMk cId="796146652" sldId="358"/>
            <ac:inkMk id="76" creationId="{4E4C9B98-B6A4-4E34-9CD4-CC1917338B0E}"/>
          </ac:inkMkLst>
        </pc:inkChg>
        <pc:inkChg chg="add del">
          <ac:chgData name="Viet Anh Nguyen" userId="b95f61ff061388d5" providerId="LiveId" clId="{FE185215-8376-45B7-9264-443EA7E08CC2}" dt="2022-02-14T08:47:20.425" v="2716"/>
          <ac:inkMkLst>
            <pc:docMk/>
            <pc:sldMk cId="796146652" sldId="358"/>
            <ac:inkMk id="77" creationId="{8E2A1730-D14C-49B2-827A-7B13F917E942}"/>
          </ac:inkMkLst>
        </pc:inkChg>
        <pc:inkChg chg="add del">
          <ac:chgData name="Viet Anh Nguyen" userId="b95f61ff061388d5" providerId="LiveId" clId="{FE185215-8376-45B7-9264-443EA7E08CC2}" dt="2022-02-14T08:47:20.425" v="2716"/>
          <ac:inkMkLst>
            <pc:docMk/>
            <pc:sldMk cId="796146652" sldId="358"/>
            <ac:inkMk id="78" creationId="{31F60EAA-2492-4385-A05B-31AB248C2A96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79" creationId="{914D5769-EF22-47C0-9258-F4B3F4C648BE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0" creationId="{D979AFBA-9C9C-4658-9CB9-AE024FB40B92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1" creationId="{DB0EA22B-0440-48EF-B45D-AB2747C22F37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2" creationId="{79681F05-63F0-4D0D-ADDA-9FD3C0997E47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3" creationId="{5B2CBC32-1D34-4792-B05F-C3F77BAE7E1E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4" creationId="{69DE9A3D-A428-47D6-A153-5B6F32DF702F}"/>
          </ac:inkMkLst>
        </pc:inkChg>
        <pc:inkChg chg="add del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5" creationId="{0F387E96-1CEF-4254-908C-469169271BD3}"/>
          </ac:inkMkLst>
        </pc:inkChg>
        <pc:inkChg chg="add">
          <ac:chgData name="Viet Anh Nguyen" userId="b95f61ff061388d5" providerId="LiveId" clId="{FE185215-8376-45B7-9264-443EA7E08CC2}" dt="2022-02-14T08:47:23.131" v="2723"/>
          <ac:inkMkLst>
            <pc:docMk/>
            <pc:sldMk cId="796146652" sldId="358"/>
            <ac:inkMk id="86" creationId="{0C58F8E3-4237-44FB-B289-813CF1873C33}"/>
          </ac:inkMkLst>
        </pc:inkChg>
        <pc:inkChg chg="add">
          <ac:chgData name="Viet Anh Nguyen" userId="b95f61ff061388d5" providerId="LiveId" clId="{FE185215-8376-45B7-9264-443EA7E08CC2}" dt="2022-02-14T08:47:25.226" v="2724" actId="9405"/>
          <ac:inkMkLst>
            <pc:docMk/>
            <pc:sldMk cId="796146652" sldId="358"/>
            <ac:inkMk id="87" creationId="{84D91B4B-162F-458C-9937-EDAF65F26031}"/>
          </ac:inkMkLst>
        </pc:inkChg>
        <pc:inkChg chg="add">
          <ac:chgData name="Viet Anh Nguyen" userId="b95f61ff061388d5" providerId="LiveId" clId="{FE185215-8376-45B7-9264-443EA7E08CC2}" dt="2022-02-14T08:47:25.429" v="2725" actId="9405"/>
          <ac:inkMkLst>
            <pc:docMk/>
            <pc:sldMk cId="796146652" sldId="358"/>
            <ac:inkMk id="88" creationId="{13BE39F4-2388-45C8-877C-1E461F1491D1}"/>
          </ac:inkMkLst>
        </pc:inkChg>
        <pc:inkChg chg="add del">
          <ac:chgData name="Viet Anh Nguyen" userId="b95f61ff061388d5" providerId="LiveId" clId="{FE185215-8376-45B7-9264-443EA7E08CC2}" dt="2022-02-14T08:47:33.229" v="2730"/>
          <ac:inkMkLst>
            <pc:docMk/>
            <pc:sldMk cId="796146652" sldId="358"/>
            <ac:inkMk id="89" creationId="{341B2388-5E20-493E-A35B-A8F0FBAA2B00}"/>
          </ac:inkMkLst>
        </pc:inkChg>
        <pc:inkChg chg="add del">
          <ac:chgData name="Viet Anh Nguyen" userId="b95f61ff061388d5" providerId="LiveId" clId="{FE185215-8376-45B7-9264-443EA7E08CC2}" dt="2022-02-14T08:47:33.229" v="2730"/>
          <ac:inkMkLst>
            <pc:docMk/>
            <pc:sldMk cId="796146652" sldId="358"/>
            <ac:inkMk id="90" creationId="{C7ECB541-D590-46B5-97C2-F04B08A723C2}"/>
          </ac:inkMkLst>
        </pc:inkChg>
        <pc:inkChg chg="add del">
          <ac:chgData name="Viet Anh Nguyen" userId="b95f61ff061388d5" providerId="LiveId" clId="{FE185215-8376-45B7-9264-443EA7E08CC2}" dt="2022-02-14T08:47:33.229" v="2730"/>
          <ac:inkMkLst>
            <pc:docMk/>
            <pc:sldMk cId="796146652" sldId="358"/>
            <ac:inkMk id="91" creationId="{0D432902-A721-4D51-B88D-CEBD0EF1489F}"/>
          </ac:inkMkLst>
        </pc:inkChg>
        <pc:inkChg chg="add del">
          <ac:chgData name="Viet Anh Nguyen" userId="b95f61ff061388d5" providerId="LiveId" clId="{FE185215-8376-45B7-9264-443EA7E08CC2}" dt="2022-02-14T08:47:33.229" v="2730"/>
          <ac:inkMkLst>
            <pc:docMk/>
            <pc:sldMk cId="796146652" sldId="358"/>
            <ac:inkMk id="92" creationId="{1F0F4A78-6FAE-47A0-8CD1-34DEEB2911A6}"/>
          </ac:inkMkLst>
        </pc:inkChg>
        <pc:inkChg chg="add del">
          <ac:chgData name="Viet Anh Nguyen" userId="b95f61ff061388d5" providerId="LiveId" clId="{FE185215-8376-45B7-9264-443EA7E08CC2}" dt="2022-02-14T08:47:34.521" v="2732"/>
          <ac:inkMkLst>
            <pc:docMk/>
            <pc:sldMk cId="796146652" sldId="358"/>
            <ac:inkMk id="93" creationId="{DA45C334-2E6D-456A-BFC4-0C4D5BDC06BA}"/>
          </ac:inkMkLst>
        </pc:inkChg>
        <pc:inkChg chg="add del">
          <ac:chgData name="Viet Anh Nguyen" userId="b95f61ff061388d5" providerId="LiveId" clId="{FE185215-8376-45B7-9264-443EA7E08CC2}" dt="2022-02-14T08:47:34.521" v="2732"/>
          <ac:inkMkLst>
            <pc:docMk/>
            <pc:sldMk cId="796146652" sldId="358"/>
            <ac:inkMk id="94" creationId="{28D20DC6-4375-4371-A1AF-E69F9FF783E1}"/>
          </ac:inkMkLst>
        </pc:inkChg>
        <pc:inkChg chg="add">
          <ac:chgData name="Viet Anh Nguyen" userId="b95f61ff061388d5" providerId="LiveId" clId="{FE185215-8376-45B7-9264-443EA7E08CC2}" dt="2022-02-14T08:47:34.521" v="2732"/>
          <ac:inkMkLst>
            <pc:docMk/>
            <pc:sldMk cId="796146652" sldId="358"/>
            <ac:inkMk id="95" creationId="{798AD191-2DF0-4DB3-88EB-62B613A150F5}"/>
          </ac:inkMkLst>
        </pc:inkChg>
        <pc:inkChg chg="add del">
          <ac:chgData name="Viet Anh Nguyen" userId="b95f61ff061388d5" providerId="LiveId" clId="{FE185215-8376-45B7-9264-443EA7E08CC2}" dt="2022-02-14T08:47:36.051" v="2735"/>
          <ac:inkMkLst>
            <pc:docMk/>
            <pc:sldMk cId="796146652" sldId="358"/>
            <ac:inkMk id="96" creationId="{320C8AB8-15F9-4E87-A26C-3B2FCB5015C3}"/>
          </ac:inkMkLst>
        </pc:inkChg>
        <pc:inkChg chg="add del">
          <ac:chgData name="Viet Anh Nguyen" userId="b95f61ff061388d5" providerId="LiveId" clId="{FE185215-8376-45B7-9264-443EA7E08CC2}" dt="2022-02-14T08:47:36.051" v="2735"/>
          <ac:inkMkLst>
            <pc:docMk/>
            <pc:sldMk cId="796146652" sldId="358"/>
            <ac:inkMk id="97" creationId="{27C1A8C3-8D6B-4888-89AD-A37AF2F790B6}"/>
          </ac:inkMkLst>
        </pc:inkChg>
        <pc:inkChg chg="add">
          <ac:chgData name="Viet Anh Nguyen" userId="b95f61ff061388d5" providerId="LiveId" clId="{FE185215-8376-45B7-9264-443EA7E08CC2}" dt="2022-02-14T08:47:36.051" v="2735"/>
          <ac:inkMkLst>
            <pc:docMk/>
            <pc:sldMk cId="796146652" sldId="358"/>
            <ac:inkMk id="98" creationId="{AF3C9F5C-8ADE-46B2-847E-300AD8281D35}"/>
          </ac:inkMkLst>
        </pc:inkChg>
        <pc:inkChg chg="add del">
          <ac:chgData name="Viet Anh Nguyen" userId="b95f61ff061388d5" providerId="LiveId" clId="{FE185215-8376-45B7-9264-443EA7E08CC2}" dt="2022-02-14T08:47:52.393" v="2738"/>
          <ac:inkMkLst>
            <pc:docMk/>
            <pc:sldMk cId="796146652" sldId="358"/>
            <ac:inkMk id="99" creationId="{0751B577-FB4E-4FDC-BC83-B43993B2A2A5}"/>
          </ac:inkMkLst>
        </pc:inkChg>
        <pc:inkChg chg="add del">
          <ac:chgData name="Viet Anh Nguyen" userId="b95f61ff061388d5" providerId="LiveId" clId="{FE185215-8376-45B7-9264-443EA7E08CC2}" dt="2022-02-14T08:47:52.393" v="2738"/>
          <ac:inkMkLst>
            <pc:docMk/>
            <pc:sldMk cId="796146652" sldId="358"/>
            <ac:inkMk id="100" creationId="{4F1D345B-E8BF-407D-A12C-3B6F9045A3DF}"/>
          </ac:inkMkLst>
        </pc:inkChg>
        <pc:inkChg chg="add del">
          <ac:chgData name="Viet Anh Nguyen" userId="b95f61ff061388d5" providerId="LiveId" clId="{FE185215-8376-45B7-9264-443EA7E08CC2}" dt="2022-02-14T08:47:53.276" v="2740"/>
          <ac:inkMkLst>
            <pc:docMk/>
            <pc:sldMk cId="796146652" sldId="358"/>
            <ac:inkMk id="101" creationId="{CB30487F-C70F-45FD-BC7E-780025779C0D}"/>
          </ac:inkMkLst>
        </pc:inkChg>
        <pc:inkChg chg="add del">
          <ac:chgData name="Viet Anh Nguyen" userId="b95f61ff061388d5" providerId="LiveId" clId="{FE185215-8376-45B7-9264-443EA7E08CC2}" dt="2022-02-14T08:47:53.276" v="2740"/>
          <ac:inkMkLst>
            <pc:docMk/>
            <pc:sldMk cId="796146652" sldId="358"/>
            <ac:inkMk id="102" creationId="{509E7FDB-F7F9-4C3F-A636-0F4376CD5E0E}"/>
          </ac:inkMkLst>
        </pc:inkChg>
        <pc:inkChg chg="add">
          <ac:chgData name="Viet Anh Nguyen" userId="b95f61ff061388d5" providerId="LiveId" clId="{FE185215-8376-45B7-9264-443EA7E08CC2}" dt="2022-02-14T08:47:53.276" v="2740"/>
          <ac:inkMkLst>
            <pc:docMk/>
            <pc:sldMk cId="796146652" sldId="358"/>
            <ac:inkMk id="103" creationId="{BF593B3E-3680-46FA-897A-8A630B84AA33}"/>
          </ac:inkMkLst>
        </pc:inkChg>
        <pc:inkChg chg="add del">
          <ac:chgData name="Viet Anh Nguyen" userId="b95f61ff061388d5" providerId="LiveId" clId="{FE185215-8376-45B7-9264-443EA7E08CC2}" dt="2022-02-14T08:48:25.303" v="2745"/>
          <ac:inkMkLst>
            <pc:docMk/>
            <pc:sldMk cId="796146652" sldId="358"/>
            <ac:inkMk id="104" creationId="{94460CB0-BBBA-4D5D-8123-80E51D163B9A}"/>
          </ac:inkMkLst>
        </pc:inkChg>
        <pc:inkChg chg="add del">
          <ac:chgData name="Viet Anh Nguyen" userId="b95f61ff061388d5" providerId="LiveId" clId="{FE185215-8376-45B7-9264-443EA7E08CC2}" dt="2022-02-14T08:48:25.303" v="2745"/>
          <ac:inkMkLst>
            <pc:docMk/>
            <pc:sldMk cId="796146652" sldId="358"/>
            <ac:inkMk id="105" creationId="{DFAA97D4-820C-45F9-A7F0-C730D4238692}"/>
          </ac:inkMkLst>
        </pc:inkChg>
        <pc:inkChg chg="add del">
          <ac:chgData name="Viet Anh Nguyen" userId="b95f61ff061388d5" providerId="LiveId" clId="{FE185215-8376-45B7-9264-443EA7E08CC2}" dt="2022-02-14T08:48:25.303" v="2745"/>
          <ac:inkMkLst>
            <pc:docMk/>
            <pc:sldMk cId="796146652" sldId="358"/>
            <ac:inkMk id="106" creationId="{56F46814-16E7-41AA-941E-6651DA53AC69}"/>
          </ac:inkMkLst>
        </pc:inkChg>
        <pc:inkChg chg="add del">
          <ac:chgData name="Viet Anh Nguyen" userId="b95f61ff061388d5" providerId="LiveId" clId="{FE185215-8376-45B7-9264-443EA7E08CC2}" dt="2022-02-14T08:48:25.303" v="2745"/>
          <ac:inkMkLst>
            <pc:docMk/>
            <pc:sldMk cId="796146652" sldId="358"/>
            <ac:inkMk id="107" creationId="{7083920A-00E2-45C3-9D8D-8BA7664A271E}"/>
          </ac:inkMkLst>
        </pc:inkChg>
        <pc:inkChg chg="add del">
          <ac:chgData name="Viet Anh Nguyen" userId="b95f61ff061388d5" providerId="LiveId" clId="{FE185215-8376-45B7-9264-443EA7E08CC2}" dt="2022-02-14T08:48:26.778" v="2748"/>
          <ac:inkMkLst>
            <pc:docMk/>
            <pc:sldMk cId="796146652" sldId="358"/>
            <ac:inkMk id="108" creationId="{41B92A35-EF41-420B-A852-43F04397EF88}"/>
          </ac:inkMkLst>
        </pc:inkChg>
        <pc:inkChg chg="add del">
          <ac:chgData name="Viet Anh Nguyen" userId="b95f61ff061388d5" providerId="LiveId" clId="{FE185215-8376-45B7-9264-443EA7E08CC2}" dt="2022-02-14T08:48:26.778" v="2748"/>
          <ac:inkMkLst>
            <pc:docMk/>
            <pc:sldMk cId="796146652" sldId="358"/>
            <ac:inkMk id="109" creationId="{82959494-4E0A-4179-BF70-440D7463668E}"/>
          </ac:inkMkLst>
        </pc:inkChg>
        <pc:inkChg chg="add del">
          <ac:chgData name="Viet Anh Nguyen" userId="b95f61ff061388d5" providerId="LiveId" clId="{FE185215-8376-45B7-9264-443EA7E08CC2}" dt="2022-02-14T08:48:26.778" v="2748"/>
          <ac:inkMkLst>
            <pc:docMk/>
            <pc:sldMk cId="796146652" sldId="358"/>
            <ac:inkMk id="110" creationId="{602A2037-8DA2-4CD4-872A-BE8BED27C9D7}"/>
          </ac:inkMkLst>
        </pc:inkChg>
        <pc:inkChg chg="add">
          <ac:chgData name="Viet Anh Nguyen" userId="b95f61ff061388d5" providerId="LiveId" clId="{FE185215-8376-45B7-9264-443EA7E08CC2}" dt="2022-02-14T08:48:26.778" v="2748"/>
          <ac:inkMkLst>
            <pc:docMk/>
            <pc:sldMk cId="796146652" sldId="358"/>
            <ac:inkMk id="111" creationId="{58132443-5BD9-4DA0-8139-9AA68369BA47}"/>
          </ac:inkMkLst>
        </pc:inkChg>
        <pc:inkChg chg="add">
          <ac:chgData name="Viet Anh Nguyen" userId="b95f61ff061388d5" providerId="LiveId" clId="{FE185215-8376-45B7-9264-443EA7E08CC2}" dt="2022-02-14T08:48:27.552" v="2749" actId="9405"/>
          <ac:inkMkLst>
            <pc:docMk/>
            <pc:sldMk cId="796146652" sldId="358"/>
            <ac:inkMk id="112" creationId="{18C9E140-5437-4728-B558-A7F1084631FD}"/>
          </ac:inkMkLst>
        </pc:inkChg>
        <pc:inkChg chg="add del">
          <ac:chgData name="Viet Anh Nguyen" userId="b95f61ff061388d5" providerId="LiveId" clId="{FE185215-8376-45B7-9264-443EA7E08CC2}" dt="2022-02-14T08:48:29.503" v="2752"/>
          <ac:inkMkLst>
            <pc:docMk/>
            <pc:sldMk cId="796146652" sldId="358"/>
            <ac:inkMk id="113" creationId="{87CDCB89-6416-4344-A3B4-F7C237B26F09}"/>
          </ac:inkMkLst>
        </pc:inkChg>
        <pc:inkChg chg="add del">
          <ac:chgData name="Viet Anh Nguyen" userId="b95f61ff061388d5" providerId="LiveId" clId="{FE185215-8376-45B7-9264-443EA7E08CC2}" dt="2022-02-14T08:48:29.503" v="2752"/>
          <ac:inkMkLst>
            <pc:docMk/>
            <pc:sldMk cId="796146652" sldId="358"/>
            <ac:inkMk id="114" creationId="{F1C1E42A-0AD9-42D5-8C48-AB42E2739C45}"/>
          </ac:inkMkLst>
        </pc:inkChg>
        <pc:inkChg chg="add del">
          <ac:chgData name="Viet Anh Nguyen" userId="b95f61ff061388d5" providerId="LiveId" clId="{FE185215-8376-45B7-9264-443EA7E08CC2}" dt="2022-02-14T08:48:30.763" v="2756"/>
          <ac:inkMkLst>
            <pc:docMk/>
            <pc:sldMk cId="796146652" sldId="358"/>
            <ac:inkMk id="115" creationId="{D81CB348-ED73-4184-84BC-FAF231E24FDC}"/>
          </ac:inkMkLst>
        </pc:inkChg>
        <pc:inkChg chg="add del">
          <ac:chgData name="Viet Anh Nguyen" userId="b95f61ff061388d5" providerId="LiveId" clId="{FE185215-8376-45B7-9264-443EA7E08CC2}" dt="2022-02-14T08:48:30.763" v="2756"/>
          <ac:inkMkLst>
            <pc:docMk/>
            <pc:sldMk cId="796146652" sldId="358"/>
            <ac:inkMk id="116" creationId="{C39EC4E4-B538-403E-A520-AA8BA7390D7B}"/>
          </ac:inkMkLst>
        </pc:inkChg>
        <pc:inkChg chg="add del">
          <ac:chgData name="Viet Anh Nguyen" userId="b95f61ff061388d5" providerId="LiveId" clId="{FE185215-8376-45B7-9264-443EA7E08CC2}" dt="2022-02-14T08:48:30.763" v="2756"/>
          <ac:inkMkLst>
            <pc:docMk/>
            <pc:sldMk cId="796146652" sldId="358"/>
            <ac:inkMk id="117" creationId="{B828B122-2189-4D52-8068-6B6F29B8C23E}"/>
          </ac:inkMkLst>
        </pc:inkChg>
        <pc:inkChg chg="add del">
          <ac:chgData name="Viet Anh Nguyen" userId="b95f61ff061388d5" providerId="LiveId" clId="{FE185215-8376-45B7-9264-443EA7E08CC2}" dt="2022-02-14T08:48:30.763" v="2756"/>
          <ac:inkMkLst>
            <pc:docMk/>
            <pc:sldMk cId="796146652" sldId="358"/>
            <ac:inkMk id="118" creationId="{CE0F1A0F-5945-4962-AF96-59275DA2A505}"/>
          </ac:inkMkLst>
        </pc:inkChg>
        <pc:inkChg chg="add">
          <ac:chgData name="Viet Anh Nguyen" userId="b95f61ff061388d5" providerId="LiveId" clId="{FE185215-8376-45B7-9264-443EA7E08CC2}" dt="2022-02-14T08:48:30.763" v="2756"/>
          <ac:inkMkLst>
            <pc:docMk/>
            <pc:sldMk cId="796146652" sldId="358"/>
            <ac:inkMk id="119" creationId="{E2233349-E8BA-4B2F-A161-3D1CD10A8C0A}"/>
          </ac:inkMkLst>
        </pc:inkChg>
        <pc:inkChg chg="add del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0" creationId="{9E84BC9F-8E03-4628-9E69-A280E2D85456}"/>
          </ac:inkMkLst>
        </pc:inkChg>
        <pc:inkChg chg="add del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1" creationId="{C0951C64-CB54-4E07-8CD9-09F74711D6E0}"/>
          </ac:inkMkLst>
        </pc:inkChg>
        <pc:inkChg chg="add del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2" creationId="{207745C9-B4B7-4BA0-B654-78D63934DB1C}"/>
          </ac:inkMkLst>
        </pc:inkChg>
        <pc:inkChg chg="add del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3" creationId="{9D5E784A-E199-4928-BFAA-613D4BAD1138}"/>
          </ac:inkMkLst>
        </pc:inkChg>
        <pc:inkChg chg="add del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4" creationId="{98B64722-A9DA-4CDE-B090-C566DD39BB6C}"/>
          </ac:inkMkLst>
        </pc:inkChg>
        <pc:inkChg chg="add del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5" creationId="{3CAA4804-70AF-4988-8273-635DE7545290}"/>
          </ac:inkMkLst>
        </pc:inkChg>
        <pc:inkChg chg="add">
          <ac:chgData name="Viet Anh Nguyen" userId="b95f61ff061388d5" providerId="LiveId" clId="{FE185215-8376-45B7-9264-443EA7E08CC2}" dt="2022-02-14T08:48:33.414" v="2763"/>
          <ac:inkMkLst>
            <pc:docMk/>
            <pc:sldMk cId="796146652" sldId="358"/>
            <ac:inkMk id="126" creationId="{ECA7D75A-600F-4600-8215-A8BEAE84175C}"/>
          </ac:inkMkLst>
        </pc:inkChg>
      </pc:sldChg>
      <pc:sldChg chg="addSp delSp modSp new mod">
        <pc:chgData name="Viet Anh Nguyen" userId="b95f61ff061388d5" providerId="LiveId" clId="{FE185215-8376-45B7-9264-443EA7E08CC2}" dt="2022-02-14T08:53:42.502" v="2898"/>
        <pc:sldMkLst>
          <pc:docMk/>
          <pc:sldMk cId="186095908" sldId="359"/>
        </pc:sldMkLst>
        <pc:picChg chg="add mod">
          <ac:chgData name="Viet Anh Nguyen" userId="b95f61ff061388d5" providerId="LiveId" clId="{FE185215-8376-45B7-9264-443EA7E08CC2}" dt="2022-02-14T08:49:04.276" v="2767" actId="14100"/>
          <ac:picMkLst>
            <pc:docMk/>
            <pc:sldMk cId="186095908" sldId="359"/>
            <ac:picMk id="2" creationId="{C162C084-B04B-43C8-87EB-230118DC2822}"/>
          </ac:picMkLst>
        </pc:picChg>
        <pc:inkChg chg="add">
          <ac:chgData name="Viet Anh Nguyen" userId="b95f61ff061388d5" providerId="LiveId" clId="{FE185215-8376-45B7-9264-443EA7E08CC2}" dt="2022-02-14T08:49:19.945" v="2768" actId="9405"/>
          <ac:inkMkLst>
            <pc:docMk/>
            <pc:sldMk cId="186095908" sldId="359"/>
            <ac:inkMk id="3" creationId="{50E5070E-4EC5-429C-B890-5A642CF39199}"/>
          </ac:inkMkLst>
        </pc:inkChg>
        <pc:inkChg chg="add">
          <ac:chgData name="Viet Anh Nguyen" userId="b95f61ff061388d5" providerId="LiveId" clId="{FE185215-8376-45B7-9264-443EA7E08CC2}" dt="2022-02-14T08:49:27.147" v="2769" actId="9405"/>
          <ac:inkMkLst>
            <pc:docMk/>
            <pc:sldMk cId="186095908" sldId="359"/>
            <ac:inkMk id="4" creationId="{F1EA5DEA-189B-461E-ACB1-564601422B25}"/>
          </ac:inkMkLst>
        </pc:inkChg>
        <pc:inkChg chg="add del">
          <ac:chgData name="Viet Anh Nguyen" userId="b95f61ff061388d5" providerId="LiveId" clId="{FE185215-8376-45B7-9264-443EA7E08CC2}" dt="2022-02-14T08:49:30.402" v="2774"/>
          <ac:inkMkLst>
            <pc:docMk/>
            <pc:sldMk cId="186095908" sldId="359"/>
            <ac:inkMk id="5" creationId="{284E62E2-0169-4A43-9D3B-EF3E6B8E552E}"/>
          </ac:inkMkLst>
        </pc:inkChg>
        <pc:inkChg chg="add del">
          <ac:chgData name="Viet Anh Nguyen" userId="b95f61ff061388d5" providerId="LiveId" clId="{FE185215-8376-45B7-9264-443EA7E08CC2}" dt="2022-02-14T08:49:30.402" v="2774"/>
          <ac:inkMkLst>
            <pc:docMk/>
            <pc:sldMk cId="186095908" sldId="359"/>
            <ac:inkMk id="6" creationId="{FE6ED89E-9E54-4BFB-88AA-D4DC53A960BB}"/>
          </ac:inkMkLst>
        </pc:inkChg>
        <pc:inkChg chg="add del">
          <ac:chgData name="Viet Anh Nguyen" userId="b95f61ff061388d5" providerId="LiveId" clId="{FE185215-8376-45B7-9264-443EA7E08CC2}" dt="2022-02-14T08:49:30.402" v="2774"/>
          <ac:inkMkLst>
            <pc:docMk/>
            <pc:sldMk cId="186095908" sldId="359"/>
            <ac:inkMk id="7" creationId="{7699C5FE-AA7B-4085-B869-2ECADBB712D9}"/>
          </ac:inkMkLst>
        </pc:inkChg>
        <pc:inkChg chg="add del">
          <ac:chgData name="Viet Anh Nguyen" userId="b95f61ff061388d5" providerId="LiveId" clId="{FE185215-8376-45B7-9264-443EA7E08CC2}" dt="2022-02-14T08:49:30.402" v="2774"/>
          <ac:inkMkLst>
            <pc:docMk/>
            <pc:sldMk cId="186095908" sldId="359"/>
            <ac:inkMk id="8" creationId="{35A2A809-913D-4613-B12A-4DCBF4B0FC53}"/>
          </ac:inkMkLst>
        </pc:inkChg>
        <pc:inkChg chg="add del">
          <ac:chgData name="Viet Anh Nguyen" userId="b95f61ff061388d5" providerId="LiveId" clId="{FE185215-8376-45B7-9264-443EA7E08CC2}" dt="2022-02-14T08:49:31.432" v="2778"/>
          <ac:inkMkLst>
            <pc:docMk/>
            <pc:sldMk cId="186095908" sldId="359"/>
            <ac:inkMk id="9" creationId="{092CBC33-9A73-41D5-BE3A-87CA78567824}"/>
          </ac:inkMkLst>
        </pc:inkChg>
        <pc:inkChg chg="add del">
          <ac:chgData name="Viet Anh Nguyen" userId="b95f61ff061388d5" providerId="LiveId" clId="{FE185215-8376-45B7-9264-443EA7E08CC2}" dt="2022-02-14T08:49:31.432" v="2778"/>
          <ac:inkMkLst>
            <pc:docMk/>
            <pc:sldMk cId="186095908" sldId="359"/>
            <ac:inkMk id="10" creationId="{518432E3-054E-4397-BE17-BD1CDC97ACBC}"/>
          </ac:inkMkLst>
        </pc:inkChg>
        <pc:inkChg chg="add del">
          <ac:chgData name="Viet Anh Nguyen" userId="b95f61ff061388d5" providerId="LiveId" clId="{FE185215-8376-45B7-9264-443EA7E08CC2}" dt="2022-02-14T08:49:31.432" v="2778"/>
          <ac:inkMkLst>
            <pc:docMk/>
            <pc:sldMk cId="186095908" sldId="359"/>
            <ac:inkMk id="11" creationId="{EFA18822-F59D-48CC-8FAF-518485B21D4B}"/>
          </ac:inkMkLst>
        </pc:inkChg>
        <pc:inkChg chg="add del">
          <ac:chgData name="Viet Anh Nguyen" userId="b95f61ff061388d5" providerId="LiveId" clId="{FE185215-8376-45B7-9264-443EA7E08CC2}" dt="2022-02-14T08:49:31.432" v="2778"/>
          <ac:inkMkLst>
            <pc:docMk/>
            <pc:sldMk cId="186095908" sldId="359"/>
            <ac:inkMk id="12" creationId="{3A2097F0-8313-4AB3-9CB7-F7F818B14F3D}"/>
          </ac:inkMkLst>
        </pc:inkChg>
        <pc:inkChg chg="add del">
          <ac:chgData name="Viet Anh Nguyen" userId="b95f61ff061388d5" providerId="LiveId" clId="{FE185215-8376-45B7-9264-443EA7E08CC2}" dt="2022-02-14T08:49:32.448" v="2780"/>
          <ac:inkMkLst>
            <pc:docMk/>
            <pc:sldMk cId="186095908" sldId="359"/>
            <ac:inkMk id="13" creationId="{AAB3399D-3EFB-4497-8D2C-C8804BDDA89A}"/>
          </ac:inkMkLst>
        </pc:inkChg>
        <pc:inkChg chg="add del">
          <ac:chgData name="Viet Anh Nguyen" userId="b95f61ff061388d5" providerId="LiveId" clId="{FE185215-8376-45B7-9264-443EA7E08CC2}" dt="2022-02-14T08:49:32.448" v="2780"/>
          <ac:inkMkLst>
            <pc:docMk/>
            <pc:sldMk cId="186095908" sldId="359"/>
            <ac:inkMk id="14" creationId="{42C80C43-5682-49E2-9A95-E2BE34796910}"/>
          </ac:inkMkLst>
        </pc:inkChg>
        <pc:inkChg chg="add del">
          <ac:chgData name="Viet Anh Nguyen" userId="b95f61ff061388d5" providerId="LiveId" clId="{FE185215-8376-45B7-9264-443EA7E08CC2}" dt="2022-02-14T08:49:33.899" v="2782"/>
          <ac:inkMkLst>
            <pc:docMk/>
            <pc:sldMk cId="186095908" sldId="359"/>
            <ac:inkMk id="15" creationId="{DED84804-F5D2-43D5-AC2C-734B1412D4BD}"/>
          </ac:inkMkLst>
        </pc:inkChg>
        <pc:inkChg chg="add del">
          <ac:chgData name="Viet Anh Nguyen" userId="b95f61ff061388d5" providerId="LiveId" clId="{FE185215-8376-45B7-9264-443EA7E08CC2}" dt="2022-02-14T08:49:33.899" v="2782"/>
          <ac:inkMkLst>
            <pc:docMk/>
            <pc:sldMk cId="186095908" sldId="359"/>
            <ac:inkMk id="16" creationId="{66733F07-83D1-41F2-A99D-DD282C593957}"/>
          </ac:inkMkLst>
        </pc:inkChg>
        <pc:inkChg chg="add">
          <ac:chgData name="Viet Anh Nguyen" userId="b95f61ff061388d5" providerId="LiveId" clId="{FE185215-8376-45B7-9264-443EA7E08CC2}" dt="2022-02-14T08:49:33.899" v="2782"/>
          <ac:inkMkLst>
            <pc:docMk/>
            <pc:sldMk cId="186095908" sldId="359"/>
            <ac:inkMk id="17" creationId="{4F5F65E4-374F-4DB7-BDA8-4E7CEE61ACE0}"/>
          </ac:inkMkLst>
        </pc:inkChg>
        <pc:inkChg chg="add">
          <ac:chgData name="Viet Anh Nguyen" userId="b95f61ff061388d5" providerId="LiveId" clId="{FE185215-8376-45B7-9264-443EA7E08CC2}" dt="2022-02-14T08:49:37.394" v="2783" actId="9405"/>
          <ac:inkMkLst>
            <pc:docMk/>
            <pc:sldMk cId="186095908" sldId="359"/>
            <ac:inkMk id="18" creationId="{091C6078-2BD6-4373-B455-3B5368F0F434}"/>
          </ac:inkMkLst>
        </pc:inkChg>
        <pc:inkChg chg="add">
          <ac:chgData name="Viet Anh Nguyen" userId="b95f61ff061388d5" providerId="LiveId" clId="{FE185215-8376-45B7-9264-443EA7E08CC2}" dt="2022-02-14T08:49:50.014" v="2784" actId="9405"/>
          <ac:inkMkLst>
            <pc:docMk/>
            <pc:sldMk cId="186095908" sldId="359"/>
            <ac:inkMk id="19" creationId="{D87D6FDA-DD94-41E0-A875-20EC029CBA8A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0" creationId="{7CF183F0-86FB-461C-BC53-289A9867D16B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1" creationId="{D71A4DE0-ED77-4364-9B9C-775F323017CE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2" creationId="{EFD6279B-AD18-45B4-87CA-C87DA5D296B5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3" creationId="{E4BF6B22-87E1-4C6C-B930-52EB535271BC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4" creationId="{C02A4C16-1192-44C0-9793-80A1BF50ED01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5" creationId="{437432C1-0694-45B7-8915-CB3E66E13F45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6" creationId="{386E2541-CA27-48DE-B106-2609F834A750}"/>
          </ac:inkMkLst>
        </pc:inkChg>
        <pc:inkChg chg="add del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7" creationId="{45BAFB33-1B3A-43BA-961C-0B450C27C32E}"/>
          </ac:inkMkLst>
        </pc:inkChg>
        <pc:inkChg chg="add">
          <ac:chgData name="Viet Anh Nguyen" userId="b95f61ff061388d5" providerId="LiveId" clId="{FE185215-8376-45B7-9264-443EA7E08CC2}" dt="2022-02-14T08:49:54.908" v="2793"/>
          <ac:inkMkLst>
            <pc:docMk/>
            <pc:sldMk cId="186095908" sldId="359"/>
            <ac:inkMk id="28" creationId="{EA653CF0-2570-46FF-86F2-7D56FBDBDAB7}"/>
          </ac:inkMkLst>
        </pc:inkChg>
        <pc:inkChg chg="add del">
          <ac:chgData name="Viet Anh Nguyen" userId="b95f61ff061388d5" providerId="LiveId" clId="{FE185215-8376-45B7-9264-443EA7E08CC2}" dt="2022-02-14T08:49:56.934" v="2800"/>
          <ac:inkMkLst>
            <pc:docMk/>
            <pc:sldMk cId="186095908" sldId="359"/>
            <ac:inkMk id="29" creationId="{7488EBA9-85F9-414A-BF0B-968129CA219B}"/>
          </ac:inkMkLst>
        </pc:inkChg>
        <pc:inkChg chg="add del">
          <ac:chgData name="Viet Anh Nguyen" userId="b95f61ff061388d5" providerId="LiveId" clId="{FE185215-8376-45B7-9264-443EA7E08CC2}" dt="2022-02-14T08:49:56.934" v="2800"/>
          <ac:inkMkLst>
            <pc:docMk/>
            <pc:sldMk cId="186095908" sldId="359"/>
            <ac:inkMk id="30" creationId="{3FB7FE4C-76BB-4C1D-8A70-D15C91FE1C4D}"/>
          </ac:inkMkLst>
        </pc:inkChg>
        <pc:inkChg chg="add del">
          <ac:chgData name="Viet Anh Nguyen" userId="b95f61ff061388d5" providerId="LiveId" clId="{FE185215-8376-45B7-9264-443EA7E08CC2}" dt="2022-02-14T08:49:56.934" v="2800"/>
          <ac:inkMkLst>
            <pc:docMk/>
            <pc:sldMk cId="186095908" sldId="359"/>
            <ac:inkMk id="31" creationId="{2B664FC8-289E-4B56-BE8D-9B88F3A378FE}"/>
          </ac:inkMkLst>
        </pc:inkChg>
        <pc:inkChg chg="add del">
          <ac:chgData name="Viet Anh Nguyen" userId="b95f61ff061388d5" providerId="LiveId" clId="{FE185215-8376-45B7-9264-443EA7E08CC2}" dt="2022-02-14T08:49:56.934" v="2800"/>
          <ac:inkMkLst>
            <pc:docMk/>
            <pc:sldMk cId="186095908" sldId="359"/>
            <ac:inkMk id="32" creationId="{F4CA3F7C-BAAB-4011-A046-4FFE9A28EF9E}"/>
          </ac:inkMkLst>
        </pc:inkChg>
        <pc:inkChg chg="add del">
          <ac:chgData name="Viet Anh Nguyen" userId="b95f61ff061388d5" providerId="LiveId" clId="{FE185215-8376-45B7-9264-443EA7E08CC2}" dt="2022-02-14T08:49:56.934" v="2800"/>
          <ac:inkMkLst>
            <pc:docMk/>
            <pc:sldMk cId="186095908" sldId="359"/>
            <ac:inkMk id="33" creationId="{412F7B6E-E607-429B-8833-4F301F9843C0}"/>
          </ac:inkMkLst>
        </pc:inkChg>
        <pc:inkChg chg="add del">
          <ac:chgData name="Viet Anh Nguyen" userId="b95f61ff061388d5" providerId="LiveId" clId="{FE185215-8376-45B7-9264-443EA7E08CC2}" dt="2022-02-14T08:49:56.934" v="2800"/>
          <ac:inkMkLst>
            <pc:docMk/>
            <pc:sldMk cId="186095908" sldId="359"/>
            <ac:inkMk id="34" creationId="{6FD134A8-BE58-4BDA-A967-B64EB29BBD3C}"/>
          </ac:inkMkLst>
        </pc:inkChg>
        <pc:inkChg chg="add del">
          <ac:chgData name="Viet Anh Nguyen" userId="b95f61ff061388d5" providerId="LiveId" clId="{FE185215-8376-45B7-9264-443EA7E08CC2}" dt="2022-02-14T08:49:58.035" v="2802"/>
          <ac:inkMkLst>
            <pc:docMk/>
            <pc:sldMk cId="186095908" sldId="359"/>
            <ac:inkMk id="35" creationId="{71E9FD48-62DE-4782-A976-1AA76D675DA8}"/>
          </ac:inkMkLst>
        </pc:inkChg>
        <pc:inkChg chg="add del">
          <ac:chgData name="Viet Anh Nguyen" userId="b95f61ff061388d5" providerId="LiveId" clId="{FE185215-8376-45B7-9264-443EA7E08CC2}" dt="2022-02-14T08:49:58.035" v="2802"/>
          <ac:inkMkLst>
            <pc:docMk/>
            <pc:sldMk cId="186095908" sldId="359"/>
            <ac:inkMk id="36" creationId="{B87BA8FF-C79C-45F3-BA57-6D142E4E7671}"/>
          </ac:inkMkLst>
        </pc:inkChg>
        <pc:inkChg chg="add">
          <ac:chgData name="Viet Anh Nguyen" userId="b95f61ff061388d5" providerId="LiveId" clId="{FE185215-8376-45B7-9264-443EA7E08CC2}" dt="2022-02-14T08:49:58.035" v="2802"/>
          <ac:inkMkLst>
            <pc:docMk/>
            <pc:sldMk cId="186095908" sldId="359"/>
            <ac:inkMk id="37" creationId="{AFCA6B6B-C2A1-4D60-9C7B-07C71A4BA7A6}"/>
          </ac:inkMkLst>
        </pc:inkChg>
        <pc:inkChg chg="add del">
          <ac:chgData name="Viet Anh Nguyen" userId="b95f61ff061388d5" providerId="LiveId" clId="{FE185215-8376-45B7-9264-443EA7E08CC2}" dt="2022-02-14T08:50:05.981" v="2806"/>
          <ac:inkMkLst>
            <pc:docMk/>
            <pc:sldMk cId="186095908" sldId="359"/>
            <ac:inkMk id="38" creationId="{A3B3FCAD-7048-4830-BB67-C65C59EAA0DB}"/>
          </ac:inkMkLst>
        </pc:inkChg>
        <pc:inkChg chg="add del">
          <ac:chgData name="Viet Anh Nguyen" userId="b95f61ff061388d5" providerId="LiveId" clId="{FE185215-8376-45B7-9264-443EA7E08CC2}" dt="2022-02-14T08:50:05.981" v="2806"/>
          <ac:inkMkLst>
            <pc:docMk/>
            <pc:sldMk cId="186095908" sldId="359"/>
            <ac:inkMk id="39" creationId="{844A4D1A-6433-44CC-88EA-5C253993275B}"/>
          </ac:inkMkLst>
        </pc:inkChg>
        <pc:inkChg chg="add del">
          <ac:chgData name="Viet Anh Nguyen" userId="b95f61ff061388d5" providerId="LiveId" clId="{FE185215-8376-45B7-9264-443EA7E08CC2}" dt="2022-02-14T08:50:05.981" v="2806"/>
          <ac:inkMkLst>
            <pc:docMk/>
            <pc:sldMk cId="186095908" sldId="359"/>
            <ac:inkMk id="40" creationId="{4DBADECC-8AE4-4C4D-8D19-C77ACD0C6A2D}"/>
          </ac:inkMkLst>
        </pc:inkChg>
        <pc:inkChg chg="add del">
          <ac:chgData name="Viet Anh Nguyen" userId="b95f61ff061388d5" providerId="LiveId" clId="{FE185215-8376-45B7-9264-443EA7E08CC2}" dt="2022-02-14T08:50:08.235" v="2810"/>
          <ac:inkMkLst>
            <pc:docMk/>
            <pc:sldMk cId="186095908" sldId="359"/>
            <ac:inkMk id="41" creationId="{77DB2433-8808-4F56-B88D-294F7A02509C}"/>
          </ac:inkMkLst>
        </pc:inkChg>
        <pc:inkChg chg="add del">
          <ac:chgData name="Viet Anh Nguyen" userId="b95f61ff061388d5" providerId="LiveId" clId="{FE185215-8376-45B7-9264-443EA7E08CC2}" dt="2022-02-14T08:50:08.235" v="2810"/>
          <ac:inkMkLst>
            <pc:docMk/>
            <pc:sldMk cId="186095908" sldId="359"/>
            <ac:inkMk id="42" creationId="{8E1E2E5D-6BA9-4F32-80AD-672F1E15A6CC}"/>
          </ac:inkMkLst>
        </pc:inkChg>
        <pc:inkChg chg="add del">
          <ac:chgData name="Viet Anh Nguyen" userId="b95f61ff061388d5" providerId="LiveId" clId="{FE185215-8376-45B7-9264-443EA7E08CC2}" dt="2022-02-14T08:50:08.235" v="2810"/>
          <ac:inkMkLst>
            <pc:docMk/>
            <pc:sldMk cId="186095908" sldId="359"/>
            <ac:inkMk id="43" creationId="{276310AD-AF6E-49D2-82DA-DD3912F43052}"/>
          </ac:inkMkLst>
        </pc:inkChg>
        <pc:inkChg chg="add del">
          <ac:chgData name="Viet Anh Nguyen" userId="b95f61ff061388d5" providerId="LiveId" clId="{FE185215-8376-45B7-9264-443EA7E08CC2}" dt="2022-02-14T08:50:08.235" v="2810"/>
          <ac:inkMkLst>
            <pc:docMk/>
            <pc:sldMk cId="186095908" sldId="359"/>
            <ac:inkMk id="44" creationId="{290DE396-C69D-493D-8469-E3831E5A45BF}"/>
          </ac:inkMkLst>
        </pc:inkChg>
        <pc:inkChg chg="add del">
          <ac:chgData name="Viet Anh Nguyen" userId="b95f61ff061388d5" providerId="LiveId" clId="{FE185215-8376-45B7-9264-443EA7E08CC2}" dt="2022-02-14T08:50:10.935" v="2814"/>
          <ac:inkMkLst>
            <pc:docMk/>
            <pc:sldMk cId="186095908" sldId="359"/>
            <ac:inkMk id="45" creationId="{18C197A3-6057-4AD9-A7C5-34ACF14AA0A5}"/>
          </ac:inkMkLst>
        </pc:inkChg>
        <pc:inkChg chg="add del">
          <ac:chgData name="Viet Anh Nguyen" userId="b95f61ff061388d5" providerId="LiveId" clId="{FE185215-8376-45B7-9264-443EA7E08CC2}" dt="2022-02-14T08:50:10.935" v="2814"/>
          <ac:inkMkLst>
            <pc:docMk/>
            <pc:sldMk cId="186095908" sldId="359"/>
            <ac:inkMk id="46" creationId="{D21AEE72-DCF9-4C86-B476-9FB6E8272ECE}"/>
          </ac:inkMkLst>
        </pc:inkChg>
        <pc:inkChg chg="add del">
          <ac:chgData name="Viet Anh Nguyen" userId="b95f61ff061388d5" providerId="LiveId" clId="{FE185215-8376-45B7-9264-443EA7E08CC2}" dt="2022-02-14T08:50:10.935" v="2814"/>
          <ac:inkMkLst>
            <pc:docMk/>
            <pc:sldMk cId="186095908" sldId="359"/>
            <ac:inkMk id="47" creationId="{52A0BF51-09C0-4562-B3C0-645BD2849F85}"/>
          </ac:inkMkLst>
        </pc:inkChg>
        <pc:inkChg chg="add del">
          <ac:chgData name="Viet Anh Nguyen" userId="b95f61ff061388d5" providerId="LiveId" clId="{FE185215-8376-45B7-9264-443EA7E08CC2}" dt="2022-02-14T08:50:10.935" v="2814"/>
          <ac:inkMkLst>
            <pc:docMk/>
            <pc:sldMk cId="186095908" sldId="359"/>
            <ac:inkMk id="48" creationId="{BB56B9D9-BE8D-40ED-8421-1E6C109458F3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49" creationId="{07F8274B-2A40-48F4-95AD-6CA6346B9BA6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0" creationId="{1A62E096-6C65-47BC-AA52-1D3CACE3931E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1" creationId="{BD02D63A-2782-40C9-91E7-71F502CED1C5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2" creationId="{20BC0FA0-2EFD-4208-A9FB-F846EC2FA30F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3" creationId="{D3CD951E-5CB0-41CA-8FF3-A122967603CC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4" creationId="{C467F402-BBC4-4240-9FFA-15204E89CBB1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5" creationId="{0D126334-4527-4D74-A017-C168CA131C9A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6" creationId="{417177BC-FA34-4650-AEA8-DB901935CBFD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7" creationId="{39648234-D448-4AE8-B8F9-CA97798DB7C5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8" creationId="{BF642873-EBA5-4E9D-95BB-9E99AC72713B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59" creationId="{8D0D22C7-73C2-4B3B-BE5D-97EF5D9EEC95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60" creationId="{B8F25E87-55E5-474E-B5F8-D6ADC199789E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61" creationId="{82FADBE3-9846-4F0F-A899-6DD9A7203BD4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62" creationId="{1EC7948F-F54F-4DC1-B45A-05CFBD1E5499}"/>
          </ac:inkMkLst>
        </pc:inkChg>
        <pc:inkChg chg="add del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63" creationId="{8E3E8544-138F-4877-B9F9-A16A8F4F20C8}"/>
          </ac:inkMkLst>
        </pc:inkChg>
        <pc:inkChg chg="add del">
          <ac:chgData name="Viet Anh Nguyen" userId="b95f61ff061388d5" providerId="LiveId" clId="{FE185215-8376-45B7-9264-443EA7E08CC2}" dt="2022-02-14T08:50:18.139" v="2833"/>
          <ac:inkMkLst>
            <pc:docMk/>
            <pc:sldMk cId="186095908" sldId="359"/>
            <ac:inkMk id="64" creationId="{CDFB43CE-41EC-491C-9749-0957B67BFD32}"/>
          </ac:inkMkLst>
        </pc:inkChg>
        <pc:inkChg chg="add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65" creationId="{A29D9E85-B278-4B7A-A459-B9F389579320}"/>
          </ac:inkMkLst>
        </pc:inkChg>
        <pc:inkChg chg="add">
          <ac:chgData name="Viet Anh Nguyen" userId="b95f61ff061388d5" providerId="LiveId" clId="{FE185215-8376-45B7-9264-443EA7E08CC2}" dt="2022-02-14T08:50:16.495" v="2829"/>
          <ac:inkMkLst>
            <pc:docMk/>
            <pc:sldMk cId="186095908" sldId="359"/>
            <ac:inkMk id="66" creationId="{1C10B7F9-6502-4393-A7CD-667640D461FE}"/>
          </ac:inkMkLst>
        </pc:inkChg>
        <pc:inkChg chg="add del">
          <ac:chgData name="Viet Anh Nguyen" userId="b95f61ff061388d5" providerId="LiveId" clId="{FE185215-8376-45B7-9264-443EA7E08CC2}" dt="2022-02-14T08:50:18.139" v="2833"/>
          <ac:inkMkLst>
            <pc:docMk/>
            <pc:sldMk cId="186095908" sldId="359"/>
            <ac:inkMk id="67" creationId="{A99836CE-44D5-4141-BF7D-6E0B610D738E}"/>
          </ac:inkMkLst>
        </pc:inkChg>
        <pc:inkChg chg="add del">
          <ac:chgData name="Viet Anh Nguyen" userId="b95f61ff061388d5" providerId="LiveId" clId="{FE185215-8376-45B7-9264-443EA7E08CC2}" dt="2022-02-14T08:50:18.139" v="2833"/>
          <ac:inkMkLst>
            <pc:docMk/>
            <pc:sldMk cId="186095908" sldId="359"/>
            <ac:inkMk id="68" creationId="{A416F165-4FFC-4BA9-BC99-5F29BB052C64}"/>
          </ac:inkMkLst>
        </pc:inkChg>
        <pc:inkChg chg="add del">
          <ac:chgData name="Viet Anh Nguyen" userId="b95f61ff061388d5" providerId="LiveId" clId="{FE185215-8376-45B7-9264-443EA7E08CC2}" dt="2022-02-14T08:50:18.139" v="2833"/>
          <ac:inkMkLst>
            <pc:docMk/>
            <pc:sldMk cId="186095908" sldId="359"/>
            <ac:inkMk id="69" creationId="{D3C7AF08-29D2-4E92-BE22-7543A4D31B8F}"/>
          </ac:inkMkLst>
        </pc:inkChg>
        <pc:inkChg chg="add">
          <ac:chgData name="Viet Anh Nguyen" userId="b95f61ff061388d5" providerId="LiveId" clId="{FE185215-8376-45B7-9264-443EA7E08CC2}" dt="2022-02-14T08:50:18.139" v="2833"/>
          <ac:inkMkLst>
            <pc:docMk/>
            <pc:sldMk cId="186095908" sldId="359"/>
            <ac:inkMk id="70" creationId="{BB71AF82-1C2B-479A-854B-8461B5ACC1F2}"/>
          </ac:inkMkLst>
        </pc:inkChg>
        <pc:inkChg chg="add del">
          <ac:chgData name="Viet Anh Nguyen" userId="b95f61ff061388d5" providerId="LiveId" clId="{FE185215-8376-45B7-9264-443EA7E08CC2}" dt="2022-02-14T08:50:38.311" v="2839"/>
          <ac:inkMkLst>
            <pc:docMk/>
            <pc:sldMk cId="186095908" sldId="359"/>
            <ac:inkMk id="71" creationId="{8123BC8C-391B-44A4-900D-751458F8313F}"/>
          </ac:inkMkLst>
        </pc:inkChg>
        <pc:inkChg chg="add del">
          <ac:chgData name="Viet Anh Nguyen" userId="b95f61ff061388d5" providerId="LiveId" clId="{FE185215-8376-45B7-9264-443EA7E08CC2}" dt="2022-02-14T08:50:38.311" v="2839"/>
          <ac:inkMkLst>
            <pc:docMk/>
            <pc:sldMk cId="186095908" sldId="359"/>
            <ac:inkMk id="72" creationId="{ABE8C6E4-EE2C-41FD-B303-39EDD0F2EF95}"/>
          </ac:inkMkLst>
        </pc:inkChg>
        <pc:inkChg chg="add del">
          <ac:chgData name="Viet Anh Nguyen" userId="b95f61ff061388d5" providerId="LiveId" clId="{FE185215-8376-45B7-9264-443EA7E08CC2}" dt="2022-02-14T08:50:38.311" v="2839"/>
          <ac:inkMkLst>
            <pc:docMk/>
            <pc:sldMk cId="186095908" sldId="359"/>
            <ac:inkMk id="73" creationId="{5DA78326-FD7F-4FE3-83AB-CF102E820538}"/>
          </ac:inkMkLst>
        </pc:inkChg>
        <pc:inkChg chg="add del">
          <ac:chgData name="Viet Anh Nguyen" userId="b95f61ff061388d5" providerId="LiveId" clId="{FE185215-8376-45B7-9264-443EA7E08CC2}" dt="2022-02-14T08:50:38.311" v="2839"/>
          <ac:inkMkLst>
            <pc:docMk/>
            <pc:sldMk cId="186095908" sldId="359"/>
            <ac:inkMk id="74" creationId="{86030F4B-0DDA-4D3B-9311-C8A11E0696D2}"/>
          </ac:inkMkLst>
        </pc:inkChg>
        <pc:inkChg chg="add del">
          <ac:chgData name="Viet Anh Nguyen" userId="b95f61ff061388d5" providerId="LiveId" clId="{FE185215-8376-45B7-9264-443EA7E08CC2}" dt="2022-02-14T08:50:38.311" v="2839"/>
          <ac:inkMkLst>
            <pc:docMk/>
            <pc:sldMk cId="186095908" sldId="359"/>
            <ac:inkMk id="75" creationId="{58064932-782E-4F0A-87B0-2721BF902258}"/>
          </ac:inkMkLst>
        </pc:inkChg>
        <pc:inkChg chg="add del">
          <ac:chgData name="Viet Anh Nguyen" userId="b95f61ff061388d5" providerId="LiveId" clId="{FE185215-8376-45B7-9264-443EA7E08CC2}" dt="2022-02-14T08:50:38.990" v="2841"/>
          <ac:inkMkLst>
            <pc:docMk/>
            <pc:sldMk cId="186095908" sldId="359"/>
            <ac:inkMk id="76" creationId="{A01AE07F-39DA-4F80-ADC8-39B5846BA76A}"/>
          </ac:inkMkLst>
        </pc:inkChg>
        <pc:inkChg chg="add del">
          <ac:chgData name="Viet Anh Nguyen" userId="b95f61ff061388d5" providerId="LiveId" clId="{FE185215-8376-45B7-9264-443EA7E08CC2}" dt="2022-02-14T08:50:38.990" v="2841"/>
          <ac:inkMkLst>
            <pc:docMk/>
            <pc:sldMk cId="186095908" sldId="359"/>
            <ac:inkMk id="77" creationId="{E762003F-4038-414E-BE57-5E898B21D8B8}"/>
          </ac:inkMkLst>
        </pc:inkChg>
        <pc:inkChg chg="add del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78" creationId="{22A9127B-26FB-4A88-B8E2-83C9DE552473}"/>
          </ac:inkMkLst>
        </pc:inkChg>
        <pc:inkChg chg="add del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79" creationId="{7C21125A-F3C2-41C3-A298-51ADD6F586EA}"/>
          </ac:inkMkLst>
        </pc:inkChg>
        <pc:inkChg chg="add del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80" creationId="{A9CF93B3-D7EB-41AB-B0F5-2406A134BB2E}"/>
          </ac:inkMkLst>
        </pc:inkChg>
        <pc:inkChg chg="add del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81" creationId="{3DAE4772-988D-4975-8305-2F3B50754CA3}"/>
          </ac:inkMkLst>
        </pc:inkChg>
        <pc:inkChg chg="add del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82" creationId="{962EA5F6-4544-4350-99E7-E755E8F00DAA}"/>
          </ac:inkMkLst>
        </pc:inkChg>
        <pc:inkChg chg="add del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83" creationId="{D1FF0AF4-55A9-42FA-87E5-6A4F3F1EB0DF}"/>
          </ac:inkMkLst>
        </pc:inkChg>
        <pc:inkChg chg="add">
          <ac:chgData name="Viet Anh Nguyen" userId="b95f61ff061388d5" providerId="LiveId" clId="{FE185215-8376-45B7-9264-443EA7E08CC2}" dt="2022-02-14T08:50:42.138" v="2847"/>
          <ac:inkMkLst>
            <pc:docMk/>
            <pc:sldMk cId="186095908" sldId="359"/>
            <ac:inkMk id="84" creationId="{C720DB0C-F96A-459E-8D2B-04781F702FCD}"/>
          </ac:inkMkLst>
        </pc:inkChg>
        <pc:inkChg chg="add">
          <ac:chgData name="Viet Anh Nguyen" userId="b95f61ff061388d5" providerId="LiveId" clId="{FE185215-8376-45B7-9264-443EA7E08CC2}" dt="2022-02-14T08:53:01.291" v="2848" actId="9405"/>
          <ac:inkMkLst>
            <pc:docMk/>
            <pc:sldMk cId="186095908" sldId="359"/>
            <ac:inkMk id="85" creationId="{BAD895E5-DA0C-4A68-AFE9-1BF1A91FC8B5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86" creationId="{FC193759-0196-4512-84DC-0E8F300909DE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87" creationId="{CE393E89-AE3B-4968-92AB-A7B2D71A7407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88" creationId="{FF80A264-2214-4B63-871F-121AFCFCAD6D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89" creationId="{C957D5D3-B12E-45BC-B910-348DB47E615F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90" creationId="{2D6A3566-956B-484C-82F4-4994F4742EA6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91" creationId="{76B60F92-5622-4EFE-BE2F-4B6904489DFF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92" creationId="{7747A715-BC4B-4974-BDFF-3A9F50F5E934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93" creationId="{4194CF5D-64A8-405C-AAC3-57D1E55E58EF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94" creationId="{EDDBAE6B-2DC2-4191-9F25-D5A154466A94}"/>
          </ac:inkMkLst>
        </pc:inkChg>
        <pc:inkChg chg="add del">
          <ac:chgData name="Viet Anh Nguyen" userId="b95f61ff061388d5" providerId="LiveId" clId="{FE185215-8376-45B7-9264-443EA7E08CC2}" dt="2022-02-14T08:53:09.921" v="2860"/>
          <ac:inkMkLst>
            <pc:docMk/>
            <pc:sldMk cId="186095908" sldId="359"/>
            <ac:inkMk id="95" creationId="{060B493F-1320-48DD-97FF-67F6ED3DA5A0}"/>
          </ac:inkMkLst>
        </pc:inkChg>
        <pc:inkChg chg="add">
          <ac:chgData name="Viet Anh Nguyen" userId="b95f61ff061388d5" providerId="LiveId" clId="{FE185215-8376-45B7-9264-443EA7E08CC2}" dt="2022-02-14T08:53:08.922" v="2859" actId="9405"/>
          <ac:inkMkLst>
            <pc:docMk/>
            <pc:sldMk cId="186095908" sldId="359"/>
            <ac:inkMk id="96" creationId="{3BBFDC7E-CC5A-4A3A-A697-A5BE72FC020B}"/>
          </ac:inkMkLst>
        </pc:inkChg>
        <pc:inkChg chg="add del">
          <ac:chgData name="Viet Anh Nguyen" userId="b95f61ff061388d5" providerId="LiveId" clId="{FE185215-8376-45B7-9264-443EA7E08CC2}" dt="2022-02-14T08:53:11.754" v="2866"/>
          <ac:inkMkLst>
            <pc:docMk/>
            <pc:sldMk cId="186095908" sldId="359"/>
            <ac:inkMk id="97" creationId="{2C70AF94-8E7B-4162-A3F6-08766F7563B5}"/>
          </ac:inkMkLst>
        </pc:inkChg>
        <pc:inkChg chg="add del">
          <ac:chgData name="Viet Anh Nguyen" userId="b95f61ff061388d5" providerId="LiveId" clId="{FE185215-8376-45B7-9264-443EA7E08CC2}" dt="2022-02-14T08:53:11.754" v="2866"/>
          <ac:inkMkLst>
            <pc:docMk/>
            <pc:sldMk cId="186095908" sldId="359"/>
            <ac:inkMk id="98" creationId="{ADEAD45C-2B58-499D-918E-E48315A9D334}"/>
          </ac:inkMkLst>
        </pc:inkChg>
        <pc:inkChg chg="add del">
          <ac:chgData name="Viet Anh Nguyen" userId="b95f61ff061388d5" providerId="LiveId" clId="{FE185215-8376-45B7-9264-443EA7E08CC2}" dt="2022-02-14T08:53:11.754" v="2866"/>
          <ac:inkMkLst>
            <pc:docMk/>
            <pc:sldMk cId="186095908" sldId="359"/>
            <ac:inkMk id="99" creationId="{5B7951A0-823B-4E39-BFC7-7F2212F15BFB}"/>
          </ac:inkMkLst>
        </pc:inkChg>
        <pc:inkChg chg="add del">
          <ac:chgData name="Viet Anh Nguyen" userId="b95f61ff061388d5" providerId="LiveId" clId="{FE185215-8376-45B7-9264-443EA7E08CC2}" dt="2022-02-14T08:53:11.754" v="2866"/>
          <ac:inkMkLst>
            <pc:docMk/>
            <pc:sldMk cId="186095908" sldId="359"/>
            <ac:inkMk id="100" creationId="{A32230BC-B299-4B1F-BE1F-93D09090A78D}"/>
          </ac:inkMkLst>
        </pc:inkChg>
        <pc:inkChg chg="add del">
          <ac:chgData name="Viet Anh Nguyen" userId="b95f61ff061388d5" providerId="LiveId" clId="{FE185215-8376-45B7-9264-443EA7E08CC2}" dt="2022-02-14T08:53:11.754" v="2866"/>
          <ac:inkMkLst>
            <pc:docMk/>
            <pc:sldMk cId="186095908" sldId="359"/>
            <ac:inkMk id="101" creationId="{FB484ED8-427C-4986-AB0B-3E053E1A0FC2}"/>
          </ac:inkMkLst>
        </pc:inkChg>
        <pc:inkChg chg="add del">
          <ac:chgData name="Viet Anh Nguyen" userId="b95f61ff061388d5" providerId="LiveId" clId="{FE185215-8376-45B7-9264-443EA7E08CC2}" dt="2022-02-14T08:53:11.754" v="2866"/>
          <ac:inkMkLst>
            <pc:docMk/>
            <pc:sldMk cId="186095908" sldId="359"/>
            <ac:inkMk id="102" creationId="{0082F7D6-DCAD-4F1C-B5EB-21976E4E019D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03" creationId="{BE6851BA-79EF-445A-A5B1-4D67D20C88EF}"/>
          </ac:inkMkLst>
        </pc:inkChg>
        <pc:inkChg chg="add">
          <ac:chgData name="Viet Anh Nguyen" userId="b95f61ff061388d5" providerId="LiveId" clId="{FE185215-8376-45B7-9264-443EA7E08CC2}" dt="2022-02-14T08:53:11.895" v="2867" actId="9405"/>
          <ac:inkMkLst>
            <pc:docMk/>
            <pc:sldMk cId="186095908" sldId="359"/>
            <ac:inkMk id="104" creationId="{78AE25AB-A898-4B2B-BB1D-5CD821F2243A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05" creationId="{0CA93A8E-05D7-44BF-B209-32CEC171B914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06" creationId="{51A46974-2D4D-4550-B906-4844A8E4B693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07" creationId="{F975DD0F-FB39-4120-A664-5521893D7E75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08" creationId="{B27E800C-4CE6-462A-9DD2-611AF58FF3BD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09" creationId="{A9105DC4-24A6-4A5E-B642-C4D53ADC60CB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10" creationId="{1F6C2EA9-72C1-4E2F-A647-0A19C65FF43F}"/>
          </ac:inkMkLst>
        </pc:inkChg>
        <pc:inkChg chg="add del">
          <ac:chgData name="Viet Anh Nguyen" userId="b95f61ff061388d5" providerId="LiveId" clId="{FE185215-8376-45B7-9264-443EA7E08CC2}" dt="2022-02-14T08:53:14.858" v="2875"/>
          <ac:inkMkLst>
            <pc:docMk/>
            <pc:sldMk cId="186095908" sldId="359"/>
            <ac:inkMk id="111" creationId="{2642833A-BF3D-483F-BD31-5A561384CEF7}"/>
          </ac:inkMkLst>
        </pc:inkChg>
        <pc:inkChg chg="add del">
          <ac:chgData name="Viet Anh Nguyen" userId="b95f61ff061388d5" providerId="LiveId" clId="{FE185215-8376-45B7-9264-443EA7E08CC2}" dt="2022-02-14T08:53:37.719" v="2886"/>
          <ac:inkMkLst>
            <pc:docMk/>
            <pc:sldMk cId="186095908" sldId="359"/>
            <ac:inkMk id="112" creationId="{CBD9FFCA-AD38-452B-BA02-8D52F0131198}"/>
          </ac:inkMkLst>
        </pc:inkChg>
        <pc:inkChg chg="add">
          <ac:chgData name="Viet Anh Nguyen" userId="b95f61ff061388d5" providerId="LiveId" clId="{FE185215-8376-45B7-9264-443EA7E08CC2}" dt="2022-02-14T08:53:21.785" v="2876" actId="9405"/>
          <ac:inkMkLst>
            <pc:docMk/>
            <pc:sldMk cId="186095908" sldId="359"/>
            <ac:inkMk id="113" creationId="{488C2760-2D58-4546-97CF-84458E7BC14F}"/>
          </ac:inkMkLst>
        </pc:inkChg>
        <pc:inkChg chg="add">
          <ac:chgData name="Viet Anh Nguyen" userId="b95f61ff061388d5" providerId="LiveId" clId="{FE185215-8376-45B7-9264-443EA7E08CC2}" dt="2022-02-14T08:53:22.495" v="2877" actId="9405"/>
          <ac:inkMkLst>
            <pc:docMk/>
            <pc:sldMk cId="186095908" sldId="359"/>
            <ac:inkMk id="114" creationId="{588C175E-F6F7-48D9-9400-CA8EE3A0680F}"/>
          </ac:inkMkLst>
        </pc:inkChg>
        <pc:inkChg chg="add">
          <ac:chgData name="Viet Anh Nguyen" userId="b95f61ff061388d5" providerId="LiveId" clId="{FE185215-8376-45B7-9264-443EA7E08CC2}" dt="2022-02-14T08:53:25.157" v="2878" actId="9405"/>
          <ac:inkMkLst>
            <pc:docMk/>
            <pc:sldMk cId="186095908" sldId="359"/>
            <ac:inkMk id="115" creationId="{10FC6CD4-43EE-4087-BADA-49EBEF7A9F2C}"/>
          </ac:inkMkLst>
        </pc:inkChg>
        <pc:inkChg chg="add del">
          <ac:chgData name="Viet Anh Nguyen" userId="b95f61ff061388d5" providerId="LiveId" clId="{FE185215-8376-45B7-9264-443EA7E08CC2}" dt="2022-02-14T08:53:36.557" v="2882"/>
          <ac:inkMkLst>
            <pc:docMk/>
            <pc:sldMk cId="186095908" sldId="359"/>
            <ac:inkMk id="116" creationId="{BB50ECB1-8DF8-4AC9-8F47-5B399BD56971}"/>
          </ac:inkMkLst>
        </pc:inkChg>
        <pc:inkChg chg="add del">
          <ac:chgData name="Viet Anh Nguyen" userId="b95f61ff061388d5" providerId="LiveId" clId="{FE185215-8376-45B7-9264-443EA7E08CC2}" dt="2022-02-14T08:53:36.557" v="2882"/>
          <ac:inkMkLst>
            <pc:docMk/>
            <pc:sldMk cId="186095908" sldId="359"/>
            <ac:inkMk id="117" creationId="{82AEA11D-9CFA-4672-8295-172AACA68D8E}"/>
          </ac:inkMkLst>
        </pc:inkChg>
        <pc:inkChg chg="add del">
          <ac:chgData name="Viet Anh Nguyen" userId="b95f61ff061388d5" providerId="LiveId" clId="{FE185215-8376-45B7-9264-443EA7E08CC2}" dt="2022-02-14T08:53:36.557" v="2882"/>
          <ac:inkMkLst>
            <pc:docMk/>
            <pc:sldMk cId="186095908" sldId="359"/>
            <ac:inkMk id="118" creationId="{E9FB7C6B-8744-48A3-A9D4-B7E030238F54}"/>
          </ac:inkMkLst>
        </pc:inkChg>
        <pc:inkChg chg="add del">
          <ac:chgData name="Viet Anh Nguyen" userId="b95f61ff061388d5" providerId="LiveId" clId="{FE185215-8376-45B7-9264-443EA7E08CC2}" dt="2022-02-14T08:53:37.719" v="2886"/>
          <ac:inkMkLst>
            <pc:docMk/>
            <pc:sldMk cId="186095908" sldId="359"/>
            <ac:inkMk id="119" creationId="{5609DBA4-2139-4942-89A1-8E02D8E874F1}"/>
          </ac:inkMkLst>
        </pc:inkChg>
        <pc:inkChg chg="add del">
          <ac:chgData name="Viet Anh Nguyen" userId="b95f61ff061388d5" providerId="LiveId" clId="{FE185215-8376-45B7-9264-443EA7E08CC2}" dt="2022-02-14T08:53:37.719" v="2886"/>
          <ac:inkMkLst>
            <pc:docMk/>
            <pc:sldMk cId="186095908" sldId="359"/>
            <ac:inkMk id="120" creationId="{88076E35-D49E-489D-9F4F-D83BE11EE35D}"/>
          </ac:inkMkLst>
        </pc:inkChg>
        <pc:inkChg chg="add del">
          <ac:chgData name="Viet Anh Nguyen" userId="b95f61ff061388d5" providerId="LiveId" clId="{FE185215-8376-45B7-9264-443EA7E08CC2}" dt="2022-02-14T08:53:37.719" v="2886"/>
          <ac:inkMkLst>
            <pc:docMk/>
            <pc:sldMk cId="186095908" sldId="359"/>
            <ac:inkMk id="121" creationId="{DE126D05-DEED-4771-B790-7D7CDED09877}"/>
          </ac:inkMkLst>
        </pc:inkChg>
        <pc:inkChg chg="add del">
          <ac:chgData name="Viet Anh Nguyen" userId="b95f61ff061388d5" providerId="LiveId" clId="{FE185215-8376-45B7-9264-443EA7E08CC2}" dt="2022-02-14T08:53:37.719" v="2886"/>
          <ac:inkMkLst>
            <pc:docMk/>
            <pc:sldMk cId="186095908" sldId="359"/>
            <ac:inkMk id="122" creationId="{8D43905A-7DB6-4DEF-86FC-8C1DC3661F29}"/>
          </ac:inkMkLst>
        </pc:inkChg>
        <pc:inkChg chg="add del">
          <ac:chgData name="Viet Anh Nguyen" userId="b95f61ff061388d5" providerId="LiveId" clId="{FE185215-8376-45B7-9264-443EA7E08CC2}" dt="2022-02-14T08:53:38.867" v="2889"/>
          <ac:inkMkLst>
            <pc:docMk/>
            <pc:sldMk cId="186095908" sldId="359"/>
            <ac:inkMk id="123" creationId="{C81483CC-74F5-47FD-A5A9-F2F9E40ECAC3}"/>
          </ac:inkMkLst>
        </pc:inkChg>
        <pc:inkChg chg="add del">
          <ac:chgData name="Viet Anh Nguyen" userId="b95f61ff061388d5" providerId="LiveId" clId="{FE185215-8376-45B7-9264-443EA7E08CC2}" dt="2022-02-14T08:53:38.867" v="2889"/>
          <ac:inkMkLst>
            <pc:docMk/>
            <pc:sldMk cId="186095908" sldId="359"/>
            <ac:inkMk id="124" creationId="{833483AB-9544-4BC3-ADD1-C496B2B49208}"/>
          </ac:inkMkLst>
        </pc:inkChg>
        <pc:inkChg chg="add del">
          <ac:chgData name="Viet Anh Nguyen" userId="b95f61ff061388d5" providerId="LiveId" clId="{FE185215-8376-45B7-9264-443EA7E08CC2}" dt="2022-02-14T08:53:38.867" v="2889"/>
          <ac:inkMkLst>
            <pc:docMk/>
            <pc:sldMk cId="186095908" sldId="359"/>
            <ac:inkMk id="125" creationId="{9E5AE130-298E-4A05-AE0C-1455344B4CBB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26" creationId="{642BD9E7-40E9-4DE4-9473-08B463C4DD1F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27" creationId="{C50F8595-AA29-4520-BA7F-05D1C0D04A02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28" creationId="{F37C938F-018B-4251-975A-EE8451600173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29" creationId="{BD38512E-52F1-4D9B-9A4A-2FD32E2F288A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30" creationId="{EDCC80A8-6518-4AB9-9CA2-22A79130E6E4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31" creationId="{5F5A2A8C-A753-4125-A8E3-C744517F8D55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32" creationId="{128B7654-85BB-4780-AC65-21C083ED6676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33" creationId="{0DCA3EA2-AF94-48D2-A210-74DA90EE8976}"/>
          </ac:inkMkLst>
        </pc:inkChg>
        <pc:inkChg chg="add del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34" creationId="{EB36071C-4686-4FF5-B9E8-EFA114F0030D}"/>
          </ac:inkMkLst>
        </pc:inkChg>
        <pc:inkChg chg="add">
          <ac:chgData name="Viet Anh Nguyen" userId="b95f61ff061388d5" providerId="LiveId" clId="{FE185215-8376-45B7-9264-443EA7E08CC2}" dt="2022-02-14T08:53:42.502" v="2898"/>
          <ac:inkMkLst>
            <pc:docMk/>
            <pc:sldMk cId="186095908" sldId="359"/>
            <ac:inkMk id="135" creationId="{7B9FEE43-307C-41CF-AE6E-3E880346D6C0}"/>
          </ac:inkMkLst>
        </pc:inkChg>
      </pc:sldChg>
      <pc:sldChg chg="addSp delSp new mod">
        <pc:chgData name="Viet Anh Nguyen" userId="b95f61ff061388d5" providerId="LiveId" clId="{FE185215-8376-45B7-9264-443EA7E08CC2}" dt="2022-02-14T09:31:09.462" v="3235"/>
        <pc:sldMkLst>
          <pc:docMk/>
          <pc:sldMk cId="4104478540" sldId="360"/>
        </pc:sldMkLst>
        <pc:inkChg chg="add del">
          <ac:chgData name="Viet Anh Nguyen" userId="b95f61ff061388d5" providerId="LiveId" clId="{FE185215-8376-45B7-9264-443EA7E08CC2}" dt="2022-02-14T09:22:57.925" v="2978"/>
          <ac:inkMkLst>
            <pc:docMk/>
            <pc:sldMk cId="4104478540" sldId="360"/>
            <ac:inkMk id="2" creationId="{56D82CFB-9B11-4AFC-9C85-F66694815CA9}"/>
          </ac:inkMkLst>
        </pc:inkChg>
        <pc:inkChg chg="add del">
          <ac:chgData name="Viet Anh Nguyen" userId="b95f61ff061388d5" providerId="LiveId" clId="{FE185215-8376-45B7-9264-443EA7E08CC2}" dt="2022-02-14T09:22:57.925" v="2978"/>
          <ac:inkMkLst>
            <pc:docMk/>
            <pc:sldMk cId="4104478540" sldId="360"/>
            <ac:inkMk id="3" creationId="{9AA44CCE-4C28-4023-B8A4-0180246F5C57}"/>
          </ac:inkMkLst>
        </pc:inkChg>
        <pc:inkChg chg="add del">
          <ac:chgData name="Viet Anh Nguyen" userId="b95f61ff061388d5" providerId="LiveId" clId="{FE185215-8376-45B7-9264-443EA7E08CC2}" dt="2022-02-14T09:22:57.925" v="2978"/>
          <ac:inkMkLst>
            <pc:docMk/>
            <pc:sldMk cId="4104478540" sldId="360"/>
            <ac:inkMk id="4" creationId="{CD6849DB-6DB2-466D-ADA7-1CE7C25F3A48}"/>
          </ac:inkMkLst>
        </pc:inkChg>
        <pc:inkChg chg="add del">
          <ac:chgData name="Viet Anh Nguyen" userId="b95f61ff061388d5" providerId="LiveId" clId="{FE185215-8376-45B7-9264-443EA7E08CC2}" dt="2022-02-14T09:22:57.925" v="2978"/>
          <ac:inkMkLst>
            <pc:docMk/>
            <pc:sldMk cId="4104478540" sldId="360"/>
            <ac:inkMk id="5" creationId="{1BA2A0E1-010B-4469-BE23-8873F2CC7D14}"/>
          </ac:inkMkLst>
        </pc:inkChg>
        <pc:inkChg chg="add del">
          <ac:chgData name="Viet Anh Nguyen" userId="b95f61ff061388d5" providerId="LiveId" clId="{FE185215-8376-45B7-9264-443EA7E08CC2}" dt="2022-02-14T09:22:59.571" v="2982"/>
          <ac:inkMkLst>
            <pc:docMk/>
            <pc:sldMk cId="4104478540" sldId="360"/>
            <ac:inkMk id="6" creationId="{C91C6997-EA05-40F1-8B04-193B072F00E6}"/>
          </ac:inkMkLst>
        </pc:inkChg>
        <pc:inkChg chg="add del">
          <ac:chgData name="Viet Anh Nguyen" userId="b95f61ff061388d5" providerId="LiveId" clId="{FE185215-8376-45B7-9264-443EA7E08CC2}" dt="2022-02-14T09:22:59.571" v="2982"/>
          <ac:inkMkLst>
            <pc:docMk/>
            <pc:sldMk cId="4104478540" sldId="360"/>
            <ac:inkMk id="7" creationId="{C7572D0F-A1B6-4623-9BEB-C1FCF1BC846B}"/>
          </ac:inkMkLst>
        </pc:inkChg>
        <pc:inkChg chg="add del">
          <ac:chgData name="Viet Anh Nguyen" userId="b95f61ff061388d5" providerId="LiveId" clId="{FE185215-8376-45B7-9264-443EA7E08CC2}" dt="2022-02-14T09:22:59.571" v="2982"/>
          <ac:inkMkLst>
            <pc:docMk/>
            <pc:sldMk cId="4104478540" sldId="360"/>
            <ac:inkMk id="8" creationId="{E00737CA-3ED4-47DA-9788-A0A0E29C3F57}"/>
          </ac:inkMkLst>
        </pc:inkChg>
        <pc:inkChg chg="add del">
          <ac:chgData name="Viet Anh Nguyen" userId="b95f61ff061388d5" providerId="LiveId" clId="{FE185215-8376-45B7-9264-443EA7E08CC2}" dt="2022-02-14T09:22:59.571" v="2982"/>
          <ac:inkMkLst>
            <pc:docMk/>
            <pc:sldMk cId="4104478540" sldId="360"/>
            <ac:inkMk id="9" creationId="{A69074BA-22ED-4D6C-9421-FA4F89A6DCB8}"/>
          </ac:inkMkLst>
        </pc:inkChg>
        <pc:inkChg chg="add del">
          <ac:chgData name="Viet Anh Nguyen" userId="b95f61ff061388d5" providerId="LiveId" clId="{FE185215-8376-45B7-9264-443EA7E08CC2}" dt="2022-02-14T09:22:59.571" v="2982"/>
          <ac:inkMkLst>
            <pc:docMk/>
            <pc:sldMk cId="4104478540" sldId="360"/>
            <ac:inkMk id="10" creationId="{B8C7AFCD-4AC9-4521-90E9-B6A140C58A5F}"/>
          </ac:inkMkLst>
        </pc:inkChg>
        <pc:inkChg chg="add del">
          <ac:chgData name="Viet Anh Nguyen" userId="b95f61ff061388d5" providerId="LiveId" clId="{FE185215-8376-45B7-9264-443EA7E08CC2}" dt="2022-02-14T09:23:01.702" v="2987"/>
          <ac:inkMkLst>
            <pc:docMk/>
            <pc:sldMk cId="4104478540" sldId="360"/>
            <ac:inkMk id="11" creationId="{02EBA5D2-B78E-4D07-9F07-FAB5F683204E}"/>
          </ac:inkMkLst>
        </pc:inkChg>
        <pc:inkChg chg="add del">
          <ac:chgData name="Viet Anh Nguyen" userId="b95f61ff061388d5" providerId="LiveId" clId="{FE185215-8376-45B7-9264-443EA7E08CC2}" dt="2022-02-14T09:23:01.702" v="2987"/>
          <ac:inkMkLst>
            <pc:docMk/>
            <pc:sldMk cId="4104478540" sldId="360"/>
            <ac:inkMk id="12" creationId="{0235F68E-4C30-4EFC-A9D2-A297C7490CED}"/>
          </ac:inkMkLst>
        </pc:inkChg>
        <pc:inkChg chg="add del">
          <ac:chgData name="Viet Anh Nguyen" userId="b95f61ff061388d5" providerId="LiveId" clId="{FE185215-8376-45B7-9264-443EA7E08CC2}" dt="2022-02-14T09:23:01.702" v="2987"/>
          <ac:inkMkLst>
            <pc:docMk/>
            <pc:sldMk cId="4104478540" sldId="360"/>
            <ac:inkMk id="13" creationId="{A384D377-E8A2-4C75-BB7C-F73E94A7F3E9}"/>
          </ac:inkMkLst>
        </pc:inkChg>
        <pc:inkChg chg="add del">
          <ac:chgData name="Viet Anh Nguyen" userId="b95f61ff061388d5" providerId="LiveId" clId="{FE185215-8376-45B7-9264-443EA7E08CC2}" dt="2022-02-14T09:23:01.702" v="2987"/>
          <ac:inkMkLst>
            <pc:docMk/>
            <pc:sldMk cId="4104478540" sldId="360"/>
            <ac:inkMk id="14" creationId="{AAE9AA29-3E64-4EB8-BDA6-1A5C0DAF2A4E}"/>
          </ac:inkMkLst>
        </pc:inkChg>
        <pc:inkChg chg="add del">
          <ac:chgData name="Viet Anh Nguyen" userId="b95f61ff061388d5" providerId="LiveId" clId="{FE185215-8376-45B7-9264-443EA7E08CC2}" dt="2022-02-14T09:23:01.702" v="2987"/>
          <ac:inkMkLst>
            <pc:docMk/>
            <pc:sldMk cId="4104478540" sldId="360"/>
            <ac:inkMk id="15" creationId="{C4D7289D-2FBD-4236-A8B6-92A0C182237D}"/>
          </ac:inkMkLst>
        </pc:inkChg>
        <pc:inkChg chg="add">
          <ac:chgData name="Viet Anh Nguyen" userId="b95f61ff061388d5" providerId="LiveId" clId="{FE185215-8376-45B7-9264-443EA7E08CC2}" dt="2022-02-14T09:23:01.702" v="2987"/>
          <ac:inkMkLst>
            <pc:docMk/>
            <pc:sldMk cId="4104478540" sldId="360"/>
            <ac:inkMk id="16" creationId="{142F4125-448E-4D24-ACC1-5A273D7773DA}"/>
          </ac:inkMkLst>
        </pc:inkChg>
        <pc:inkChg chg="add del">
          <ac:chgData name="Viet Anh Nguyen" userId="b95f61ff061388d5" providerId="LiveId" clId="{FE185215-8376-45B7-9264-443EA7E08CC2}" dt="2022-02-14T09:23:03.390" v="2990"/>
          <ac:inkMkLst>
            <pc:docMk/>
            <pc:sldMk cId="4104478540" sldId="360"/>
            <ac:inkMk id="17" creationId="{2C5B4CDB-4D50-4D33-B958-C8FFD42A4372}"/>
          </ac:inkMkLst>
        </pc:inkChg>
        <pc:inkChg chg="add del">
          <ac:chgData name="Viet Anh Nguyen" userId="b95f61ff061388d5" providerId="LiveId" clId="{FE185215-8376-45B7-9264-443EA7E08CC2}" dt="2022-02-14T09:23:03.390" v="2990"/>
          <ac:inkMkLst>
            <pc:docMk/>
            <pc:sldMk cId="4104478540" sldId="360"/>
            <ac:inkMk id="18" creationId="{8B458A80-AD8E-461F-A9E9-2DAE8D109297}"/>
          </ac:inkMkLst>
        </pc:inkChg>
        <pc:inkChg chg="add">
          <ac:chgData name="Viet Anh Nguyen" userId="b95f61ff061388d5" providerId="LiveId" clId="{FE185215-8376-45B7-9264-443EA7E08CC2}" dt="2022-02-14T09:23:03.390" v="2990"/>
          <ac:inkMkLst>
            <pc:docMk/>
            <pc:sldMk cId="4104478540" sldId="360"/>
            <ac:inkMk id="19" creationId="{67BC60CB-41FD-4FFD-9B70-C07FFF70C42E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0" creationId="{65DA7C0C-9B85-4F78-9A62-5F929214ED25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1" creationId="{0144326D-0CE1-45DB-92C8-EC6626CAA232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2" creationId="{48D95726-B8D4-446F-B111-9B3478438BC9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3" creationId="{4FE8A83E-3AD1-4D0C-8951-D71DB239EB53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4" creationId="{59739862-881B-4821-A87A-F773C345986D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5" creationId="{48F2EE18-DCE2-4733-9CC7-37CC01FFFF44}"/>
          </ac:inkMkLst>
        </pc:inkChg>
        <pc:inkChg chg="add">
          <ac:chgData name="Viet Anh Nguyen" userId="b95f61ff061388d5" providerId="LiveId" clId="{FE185215-8376-45B7-9264-443EA7E08CC2}" dt="2022-02-14T09:23:33.950" v="3039" actId="9405"/>
          <ac:inkMkLst>
            <pc:docMk/>
            <pc:sldMk cId="4104478540" sldId="360"/>
            <ac:inkMk id="26" creationId="{815D7889-A835-41C0-BAD8-60D6B24D493B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7" creationId="{933FFE70-6FAE-4502-A1D4-5D7E6EEBF1D1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8" creationId="{D4688A53-E146-46BB-B238-F6982E6D4938}"/>
          </ac:inkMkLst>
        </pc:inkChg>
        <pc:inkChg chg="add del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29" creationId="{E0A5E98B-3463-4887-8573-8D9447E24980}"/>
          </ac:inkMkLst>
        </pc:inkChg>
        <pc:inkChg chg="add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30" creationId="{25976EF9-2A1A-4169-8F35-255A415CF606}"/>
          </ac:inkMkLst>
        </pc:inkChg>
        <pc:inkChg chg="add">
          <ac:chgData name="Viet Anh Nguyen" userId="b95f61ff061388d5" providerId="LiveId" clId="{FE185215-8376-45B7-9264-443EA7E08CC2}" dt="2022-02-14T09:23:35.776" v="3043"/>
          <ac:inkMkLst>
            <pc:docMk/>
            <pc:sldMk cId="4104478540" sldId="360"/>
            <ac:inkMk id="31" creationId="{EC5E56C8-27F5-454D-9DC0-FAD5DE4972CD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2" creationId="{152940BC-2075-4CE7-8094-DCDFAF883253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3" creationId="{9800B731-6B86-42CC-93F8-1A3A7F52FEEA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4" creationId="{E7DC91B3-D8A0-4FDC-AC4A-74D1CD380BD0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5" creationId="{0FA2ABE3-5B46-4EF6-84AD-5D5CE0994E8A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6" creationId="{D2977FD0-EEE4-4095-A0E3-78AB454368BD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7" creationId="{022CFC14-1118-44D8-9BD0-581F9DAD429C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8" creationId="{5BC73621-8FFB-44A7-A812-2BC7ABE58069}"/>
          </ac:inkMkLst>
        </pc:inkChg>
        <pc:inkChg chg="add del">
          <ac:chgData name="Viet Anh Nguyen" userId="b95f61ff061388d5" providerId="LiveId" clId="{FE185215-8376-45B7-9264-443EA7E08CC2}" dt="2022-02-14T09:23:40.938" v="3052"/>
          <ac:inkMkLst>
            <pc:docMk/>
            <pc:sldMk cId="4104478540" sldId="360"/>
            <ac:inkMk id="39" creationId="{87BFEC42-5EFD-4FBD-B2F5-ED14ADF55CD3}"/>
          </ac:inkMkLst>
        </pc:inkChg>
        <pc:inkChg chg="add del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0" creationId="{0EEAC84C-6ED1-4BB8-99E9-2B091B3A5750}"/>
          </ac:inkMkLst>
        </pc:inkChg>
        <pc:inkChg chg="add del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1" creationId="{BB3B60CE-61DD-4255-A257-61EFD209B78E}"/>
          </ac:inkMkLst>
        </pc:inkChg>
        <pc:inkChg chg="add del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2" creationId="{B173633E-DA20-4992-9B6B-7FF21FC1D161}"/>
          </ac:inkMkLst>
        </pc:inkChg>
        <pc:inkChg chg="add del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3" creationId="{DE5A9CA0-DA5C-48AD-8201-D9D89CD1B8CD}"/>
          </ac:inkMkLst>
        </pc:inkChg>
        <pc:inkChg chg="add del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4" creationId="{11E0302A-0160-46D8-A85B-871A841CBD51}"/>
          </ac:inkMkLst>
        </pc:inkChg>
        <pc:inkChg chg="add del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5" creationId="{515252F3-019B-4C5C-95F5-8F214BE380DD}"/>
          </ac:inkMkLst>
        </pc:inkChg>
        <pc:inkChg chg="add">
          <ac:chgData name="Viet Anh Nguyen" userId="b95f61ff061388d5" providerId="LiveId" clId="{FE185215-8376-45B7-9264-443EA7E08CC2}" dt="2022-02-14T09:23:43.659" v="3058"/>
          <ac:inkMkLst>
            <pc:docMk/>
            <pc:sldMk cId="4104478540" sldId="360"/>
            <ac:inkMk id="46" creationId="{E07FB30A-C2EA-418D-A393-39F00E5473E2}"/>
          </ac:inkMkLst>
        </pc:inkChg>
        <pc:inkChg chg="add del">
          <ac:chgData name="Viet Anh Nguyen" userId="b95f61ff061388d5" providerId="LiveId" clId="{FE185215-8376-45B7-9264-443EA7E08CC2}" dt="2022-02-14T09:24:24.355" v="3061"/>
          <ac:inkMkLst>
            <pc:docMk/>
            <pc:sldMk cId="4104478540" sldId="360"/>
            <ac:inkMk id="47" creationId="{B93AD266-990A-4A48-BBE4-4CC66B702198}"/>
          </ac:inkMkLst>
        </pc:inkChg>
        <pc:inkChg chg="add del">
          <ac:chgData name="Viet Anh Nguyen" userId="b95f61ff061388d5" providerId="LiveId" clId="{FE185215-8376-45B7-9264-443EA7E08CC2}" dt="2022-02-14T09:24:24.355" v="3061"/>
          <ac:inkMkLst>
            <pc:docMk/>
            <pc:sldMk cId="4104478540" sldId="360"/>
            <ac:inkMk id="48" creationId="{B1565A6F-6B7B-4A13-B64E-2D21633E3E9A}"/>
          </ac:inkMkLst>
        </pc:inkChg>
        <pc:inkChg chg="add del">
          <ac:chgData name="Viet Anh Nguyen" userId="b95f61ff061388d5" providerId="LiveId" clId="{FE185215-8376-45B7-9264-443EA7E08CC2}" dt="2022-02-14T09:24:25.158" v="3063"/>
          <ac:inkMkLst>
            <pc:docMk/>
            <pc:sldMk cId="4104478540" sldId="360"/>
            <ac:inkMk id="49" creationId="{DC9EDC6B-AA7C-4E01-B06E-C7AC5446F5A1}"/>
          </ac:inkMkLst>
        </pc:inkChg>
        <pc:inkChg chg="add del">
          <ac:chgData name="Viet Anh Nguyen" userId="b95f61ff061388d5" providerId="LiveId" clId="{FE185215-8376-45B7-9264-443EA7E08CC2}" dt="2022-02-14T09:24:25.158" v="3063"/>
          <ac:inkMkLst>
            <pc:docMk/>
            <pc:sldMk cId="4104478540" sldId="360"/>
            <ac:inkMk id="50" creationId="{26433870-BC89-4FD6-B8A8-B5E380F084E3}"/>
          </ac:inkMkLst>
        </pc:inkChg>
        <pc:inkChg chg="add">
          <ac:chgData name="Viet Anh Nguyen" userId="b95f61ff061388d5" providerId="LiveId" clId="{FE185215-8376-45B7-9264-443EA7E08CC2}" dt="2022-02-14T09:24:25.158" v="3063"/>
          <ac:inkMkLst>
            <pc:docMk/>
            <pc:sldMk cId="4104478540" sldId="360"/>
            <ac:inkMk id="51" creationId="{C6995EA6-2DA6-479A-BA3D-D5695153FF24}"/>
          </ac:inkMkLst>
        </pc:inkChg>
        <pc:inkChg chg="add del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2" creationId="{DC01D179-1FE2-4CEA-B714-12B3C49198D9}"/>
          </ac:inkMkLst>
        </pc:inkChg>
        <pc:inkChg chg="add del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3" creationId="{CD858573-054D-4F3C-B57D-AB0195DF8C5F}"/>
          </ac:inkMkLst>
        </pc:inkChg>
        <pc:inkChg chg="add del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4" creationId="{D9FFE53A-7DEA-4AB0-9396-46D1C5D09DAB}"/>
          </ac:inkMkLst>
        </pc:inkChg>
        <pc:inkChg chg="add del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5" creationId="{8A5C6EFB-27C1-4D53-B5C0-D29462EE0C43}"/>
          </ac:inkMkLst>
        </pc:inkChg>
        <pc:inkChg chg="add del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6" creationId="{44B27BC5-64A0-4179-8EA1-CEF730F69FE7}"/>
          </ac:inkMkLst>
        </pc:inkChg>
        <pc:inkChg chg="add del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7" creationId="{EC6F3954-7DE8-433E-A755-F722B685F407}"/>
          </ac:inkMkLst>
        </pc:inkChg>
        <pc:inkChg chg="add">
          <ac:chgData name="Viet Anh Nguyen" userId="b95f61ff061388d5" providerId="LiveId" clId="{FE185215-8376-45B7-9264-443EA7E08CC2}" dt="2022-02-14T09:24:31.525" v="3070"/>
          <ac:inkMkLst>
            <pc:docMk/>
            <pc:sldMk cId="4104478540" sldId="360"/>
            <ac:inkMk id="58" creationId="{2560A344-DDE9-4594-ACDE-61C227184C7D}"/>
          </ac:inkMkLst>
        </pc:inkChg>
        <pc:inkChg chg="add">
          <ac:chgData name="Viet Anh Nguyen" userId="b95f61ff061388d5" providerId="LiveId" clId="{FE185215-8376-45B7-9264-443EA7E08CC2}" dt="2022-02-14T09:24:32.267" v="3071" actId="9405"/>
          <ac:inkMkLst>
            <pc:docMk/>
            <pc:sldMk cId="4104478540" sldId="360"/>
            <ac:inkMk id="59" creationId="{AE82C6D5-1CDE-4C74-B4CD-D22154CE43E0}"/>
          </ac:inkMkLst>
        </pc:inkChg>
        <pc:inkChg chg="add del">
          <ac:chgData name="Viet Anh Nguyen" userId="b95f61ff061388d5" providerId="LiveId" clId="{FE185215-8376-45B7-9264-443EA7E08CC2}" dt="2022-02-14T09:24:34.222" v="3075"/>
          <ac:inkMkLst>
            <pc:docMk/>
            <pc:sldMk cId="4104478540" sldId="360"/>
            <ac:inkMk id="60" creationId="{5F3228B6-4085-4056-B7BB-F86B06FC6307}"/>
          </ac:inkMkLst>
        </pc:inkChg>
        <pc:inkChg chg="add del">
          <ac:chgData name="Viet Anh Nguyen" userId="b95f61ff061388d5" providerId="LiveId" clId="{FE185215-8376-45B7-9264-443EA7E08CC2}" dt="2022-02-14T09:24:34.222" v="3075"/>
          <ac:inkMkLst>
            <pc:docMk/>
            <pc:sldMk cId="4104478540" sldId="360"/>
            <ac:inkMk id="61" creationId="{7B655888-F196-4751-82E3-2FA9E5E5A985}"/>
          </ac:inkMkLst>
        </pc:inkChg>
        <pc:inkChg chg="add del">
          <ac:chgData name="Viet Anh Nguyen" userId="b95f61ff061388d5" providerId="LiveId" clId="{FE185215-8376-45B7-9264-443EA7E08CC2}" dt="2022-02-14T09:24:34.222" v="3075"/>
          <ac:inkMkLst>
            <pc:docMk/>
            <pc:sldMk cId="4104478540" sldId="360"/>
            <ac:inkMk id="62" creationId="{CF6ABAE4-2397-4817-8EF4-339AA795E2DE}"/>
          </ac:inkMkLst>
        </pc:inkChg>
        <pc:inkChg chg="add">
          <ac:chgData name="Viet Anh Nguyen" userId="b95f61ff061388d5" providerId="LiveId" clId="{FE185215-8376-45B7-9264-443EA7E08CC2}" dt="2022-02-14T09:24:34.222" v="3075"/>
          <ac:inkMkLst>
            <pc:docMk/>
            <pc:sldMk cId="4104478540" sldId="360"/>
            <ac:inkMk id="63" creationId="{76E9D4FD-9467-46D9-A7F6-4725F73A9765}"/>
          </ac:inkMkLst>
        </pc:inkChg>
        <pc:inkChg chg="add del">
          <ac:chgData name="Viet Anh Nguyen" userId="b95f61ff061388d5" providerId="LiveId" clId="{FE185215-8376-45B7-9264-443EA7E08CC2}" dt="2022-02-14T09:24:35.277" v="3078"/>
          <ac:inkMkLst>
            <pc:docMk/>
            <pc:sldMk cId="4104478540" sldId="360"/>
            <ac:inkMk id="64" creationId="{837E9B3A-2FE7-4F47-B80F-332F317C6156}"/>
          </ac:inkMkLst>
        </pc:inkChg>
        <pc:inkChg chg="add del">
          <ac:chgData name="Viet Anh Nguyen" userId="b95f61ff061388d5" providerId="LiveId" clId="{FE185215-8376-45B7-9264-443EA7E08CC2}" dt="2022-02-14T09:24:35.277" v="3078"/>
          <ac:inkMkLst>
            <pc:docMk/>
            <pc:sldMk cId="4104478540" sldId="360"/>
            <ac:inkMk id="65" creationId="{97AA1804-4EAB-4B44-8A28-B91F7ED0D748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66" creationId="{0D33BC79-96BC-40E9-AFC1-0885A0D8538A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67" creationId="{B9F92709-B50B-47BD-A529-072B14E52483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68" creationId="{F742F71B-A916-4BD2-B0A7-74D86C1BF58C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69" creationId="{B1CA2F11-F8B8-48FE-8B69-D7F04139E043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70" creationId="{B5FF594A-B41F-45B7-9258-C603A9D0F84A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71" creationId="{80CDCD93-4868-4547-B26B-8309E4B5E72B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72" creationId="{2C182BE7-77A7-4BB6-98C7-87E5CE780266}"/>
          </ac:inkMkLst>
        </pc:inkChg>
        <pc:inkChg chg="add del">
          <ac:chgData name="Viet Anh Nguyen" userId="b95f61ff061388d5" providerId="LiveId" clId="{FE185215-8376-45B7-9264-443EA7E08CC2}" dt="2022-02-14T09:24:39.781" v="3086"/>
          <ac:inkMkLst>
            <pc:docMk/>
            <pc:sldMk cId="4104478540" sldId="360"/>
            <ac:inkMk id="73" creationId="{2DE65506-C153-422F-ADEA-D1518E5F648C}"/>
          </ac:inkMkLst>
        </pc:inkChg>
        <pc:inkChg chg="add del">
          <ac:chgData name="Viet Anh Nguyen" userId="b95f61ff061388d5" providerId="LiveId" clId="{FE185215-8376-45B7-9264-443EA7E08CC2}" dt="2022-02-14T09:24:43.424" v="3091"/>
          <ac:inkMkLst>
            <pc:docMk/>
            <pc:sldMk cId="4104478540" sldId="360"/>
            <ac:inkMk id="74" creationId="{031442D7-13E2-434F-B7C4-269153FC1987}"/>
          </ac:inkMkLst>
        </pc:inkChg>
        <pc:inkChg chg="add del">
          <ac:chgData name="Viet Anh Nguyen" userId="b95f61ff061388d5" providerId="LiveId" clId="{FE185215-8376-45B7-9264-443EA7E08CC2}" dt="2022-02-14T09:24:43.424" v="3091"/>
          <ac:inkMkLst>
            <pc:docMk/>
            <pc:sldMk cId="4104478540" sldId="360"/>
            <ac:inkMk id="75" creationId="{3A5903E4-8A8B-477E-B8C7-0AF302FD9611}"/>
          </ac:inkMkLst>
        </pc:inkChg>
        <pc:inkChg chg="add del">
          <ac:chgData name="Viet Anh Nguyen" userId="b95f61ff061388d5" providerId="LiveId" clId="{FE185215-8376-45B7-9264-443EA7E08CC2}" dt="2022-02-14T09:24:43.424" v="3091"/>
          <ac:inkMkLst>
            <pc:docMk/>
            <pc:sldMk cId="4104478540" sldId="360"/>
            <ac:inkMk id="76" creationId="{F16D7723-B4B4-41DF-A6B3-B5C87103DEE2}"/>
          </ac:inkMkLst>
        </pc:inkChg>
        <pc:inkChg chg="add del">
          <ac:chgData name="Viet Anh Nguyen" userId="b95f61ff061388d5" providerId="LiveId" clId="{FE185215-8376-45B7-9264-443EA7E08CC2}" dt="2022-02-14T09:24:43.424" v="3091"/>
          <ac:inkMkLst>
            <pc:docMk/>
            <pc:sldMk cId="4104478540" sldId="360"/>
            <ac:inkMk id="77" creationId="{532518BD-1CDE-4939-B26C-151D256B65EE}"/>
          </ac:inkMkLst>
        </pc:inkChg>
        <pc:inkChg chg="add del">
          <ac:chgData name="Viet Anh Nguyen" userId="b95f61ff061388d5" providerId="LiveId" clId="{FE185215-8376-45B7-9264-443EA7E08CC2}" dt="2022-02-14T09:24:43.424" v="3091"/>
          <ac:inkMkLst>
            <pc:docMk/>
            <pc:sldMk cId="4104478540" sldId="360"/>
            <ac:inkMk id="78" creationId="{DB751F8A-C2C6-4F92-B226-56ED4867DCE0}"/>
          </ac:inkMkLst>
        </pc:inkChg>
        <pc:inkChg chg="add del">
          <ac:chgData name="Viet Anh Nguyen" userId="b95f61ff061388d5" providerId="LiveId" clId="{FE185215-8376-45B7-9264-443EA7E08CC2}" dt="2022-02-14T09:24:44.473" v="3093"/>
          <ac:inkMkLst>
            <pc:docMk/>
            <pc:sldMk cId="4104478540" sldId="360"/>
            <ac:inkMk id="79" creationId="{E6CEE88A-3985-4E81-ACC5-0E8C13142306}"/>
          </ac:inkMkLst>
        </pc:inkChg>
        <pc:inkChg chg="add del">
          <ac:chgData name="Viet Anh Nguyen" userId="b95f61ff061388d5" providerId="LiveId" clId="{FE185215-8376-45B7-9264-443EA7E08CC2}" dt="2022-02-14T09:24:44.473" v="3093"/>
          <ac:inkMkLst>
            <pc:docMk/>
            <pc:sldMk cId="4104478540" sldId="360"/>
            <ac:inkMk id="80" creationId="{CCA80D1B-B42E-48C3-A928-C79509444CC3}"/>
          </ac:inkMkLst>
        </pc:inkChg>
        <pc:inkChg chg="add">
          <ac:chgData name="Viet Anh Nguyen" userId="b95f61ff061388d5" providerId="LiveId" clId="{FE185215-8376-45B7-9264-443EA7E08CC2}" dt="2022-02-14T09:24:44.473" v="3093"/>
          <ac:inkMkLst>
            <pc:docMk/>
            <pc:sldMk cId="4104478540" sldId="360"/>
            <ac:inkMk id="81" creationId="{FBB4E4D5-A82F-4D0F-A721-D01205B76A14}"/>
          </ac:inkMkLst>
        </pc:inkChg>
        <pc:inkChg chg="add del">
          <ac:chgData name="Viet Anh Nguyen" userId="b95f61ff061388d5" providerId="LiveId" clId="{FE185215-8376-45B7-9264-443EA7E08CC2}" dt="2022-02-14T09:27:30.703" v="3114"/>
          <ac:inkMkLst>
            <pc:docMk/>
            <pc:sldMk cId="4104478540" sldId="360"/>
            <ac:inkMk id="82" creationId="{1D75A725-9939-4A03-853E-3CFE43F482F9}"/>
          </ac:inkMkLst>
        </pc:inkChg>
        <pc:inkChg chg="add del">
          <ac:chgData name="Viet Anh Nguyen" userId="b95f61ff061388d5" providerId="LiveId" clId="{FE185215-8376-45B7-9264-443EA7E08CC2}" dt="2022-02-14T09:27:30.703" v="3114"/>
          <ac:inkMkLst>
            <pc:docMk/>
            <pc:sldMk cId="4104478540" sldId="360"/>
            <ac:inkMk id="83" creationId="{3E4EEBBE-8040-48EF-8868-DBB2BCAE2580}"/>
          </ac:inkMkLst>
        </pc:inkChg>
        <pc:inkChg chg="add">
          <ac:chgData name="Viet Anh Nguyen" userId="b95f61ff061388d5" providerId="LiveId" clId="{FE185215-8376-45B7-9264-443EA7E08CC2}" dt="2022-02-14T09:27:30.703" v="3114"/>
          <ac:inkMkLst>
            <pc:docMk/>
            <pc:sldMk cId="4104478540" sldId="360"/>
            <ac:inkMk id="84" creationId="{8C3DC0F8-04BB-40D8-A32A-C0B673F2404F}"/>
          </ac:inkMkLst>
        </pc:inkChg>
        <pc:inkChg chg="add del">
          <ac:chgData name="Viet Anh Nguyen" userId="b95f61ff061388d5" providerId="LiveId" clId="{FE185215-8376-45B7-9264-443EA7E08CC2}" dt="2022-02-14T09:27:41.103" v="3117"/>
          <ac:inkMkLst>
            <pc:docMk/>
            <pc:sldMk cId="4104478540" sldId="360"/>
            <ac:inkMk id="85" creationId="{B5AA1ECA-0920-42B9-A9FA-ABC84F60C45D}"/>
          </ac:inkMkLst>
        </pc:inkChg>
        <pc:inkChg chg="add del">
          <ac:chgData name="Viet Anh Nguyen" userId="b95f61ff061388d5" providerId="LiveId" clId="{FE185215-8376-45B7-9264-443EA7E08CC2}" dt="2022-02-14T09:27:41.103" v="3117"/>
          <ac:inkMkLst>
            <pc:docMk/>
            <pc:sldMk cId="4104478540" sldId="360"/>
            <ac:inkMk id="86" creationId="{E5416F92-119C-40D0-BDFF-4BCB4B02C89B}"/>
          </ac:inkMkLst>
        </pc:inkChg>
        <pc:inkChg chg="add del">
          <ac:chgData name="Viet Anh Nguyen" userId="b95f61ff061388d5" providerId="LiveId" clId="{FE185215-8376-45B7-9264-443EA7E08CC2}" dt="2022-02-14T09:27:42.035" v="3119"/>
          <ac:inkMkLst>
            <pc:docMk/>
            <pc:sldMk cId="4104478540" sldId="360"/>
            <ac:inkMk id="87" creationId="{04BDAECA-CB47-4C94-B400-25A40D3E4FF7}"/>
          </ac:inkMkLst>
        </pc:inkChg>
        <pc:inkChg chg="add del">
          <ac:chgData name="Viet Anh Nguyen" userId="b95f61ff061388d5" providerId="LiveId" clId="{FE185215-8376-45B7-9264-443EA7E08CC2}" dt="2022-02-14T09:27:42.035" v="3119"/>
          <ac:inkMkLst>
            <pc:docMk/>
            <pc:sldMk cId="4104478540" sldId="360"/>
            <ac:inkMk id="88" creationId="{5B9C65DC-CA76-40D3-82DB-50EC43B91EA3}"/>
          </ac:inkMkLst>
        </pc:inkChg>
        <pc:inkChg chg="add">
          <ac:chgData name="Viet Anh Nguyen" userId="b95f61ff061388d5" providerId="LiveId" clId="{FE185215-8376-45B7-9264-443EA7E08CC2}" dt="2022-02-14T09:27:42.035" v="3119"/>
          <ac:inkMkLst>
            <pc:docMk/>
            <pc:sldMk cId="4104478540" sldId="360"/>
            <ac:inkMk id="89" creationId="{1A86EF13-DF8B-4988-9240-37C488CA752A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0" creationId="{63147D2A-A2C9-4D3D-8D11-651AD071B01D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1" creationId="{2AE0F937-45C6-4EA9-ACCE-CD986B5A5C97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2" creationId="{10F5CF3D-24A1-4FF4-8BEA-7A1C7F65CD56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3" creationId="{C3113CF4-A019-49AB-ACC4-12D3D9887EF5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4" creationId="{7C6AD003-B642-4B7A-B98E-B963C7B6BCDE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5" creationId="{4E592CBA-1935-4190-B3ED-36F16AD23824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6" creationId="{D99709F6-42CB-418C-A790-69FAA37F7C94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7" creationId="{CBEF6BBE-9CF3-456A-BB3F-2FD7CC7B92AD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8" creationId="{9C0026A8-4635-4657-9B80-20893CA0DFAE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99" creationId="{9E94B0F0-6149-4624-8A34-C2E33FCBFF41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100" creationId="{AABE743C-D8A6-4B41-A1B3-2E8DE945A7E0}"/>
          </ac:inkMkLst>
        </pc:inkChg>
        <pc:inkChg chg="add del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101" creationId="{C69C1EFB-EC59-4513-9677-EEE6690F4BFD}"/>
          </ac:inkMkLst>
        </pc:inkChg>
        <pc:inkChg chg="add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102" creationId="{5FECD444-2554-44F1-93B9-E05075AF733D}"/>
          </ac:inkMkLst>
        </pc:inkChg>
        <pc:inkChg chg="add">
          <ac:chgData name="Viet Anh Nguyen" userId="b95f61ff061388d5" providerId="LiveId" clId="{FE185215-8376-45B7-9264-443EA7E08CC2}" dt="2022-02-14T09:27:57.114" v="3132"/>
          <ac:inkMkLst>
            <pc:docMk/>
            <pc:sldMk cId="4104478540" sldId="360"/>
            <ac:inkMk id="103" creationId="{D33A29DA-4888-44EF-AC8B-F21897DD8F6F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04" creationId="{87BBC613-E4BB-4A47-A3A6-FC2402DC2B82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05" creationId="{0D3ED7F6-450A-4A41-B475-65CAB0BFE1AA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06" creationId="{94815455-5109-4264-BF77-A51D268E35F2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07" creationId="{B05280CD-0968-49D2-8EFD-05F1F9D29E83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08" creationId="{E770E9D6-FABD-4F97-ACA6-50C702B2497A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09" creationId="{7501C9FC-40C2-4271-8F12-606CCFC3FAE3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10" creationId="{26647452-EDE1-4A9C-AD46-DDC152C3B9B2}"/>
          </ac:inkMkLst>
        </pc:inkChg>
        <pc:inkChg chg="add del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11" creationId="{9F25B524-0F3B-44F0-8AF1-5AB0967C631A}"/>
          </ac:inkMkLst>
        </pc:inkChg>
        <pc:inkChg chg="add">
          <ac:chgData name="Viet Anh Nguyen" userId="b95f61ff061388d5" providerId="LiveId" clId="{FE185215-8376-45B7-9264-443EA7E08CC2}" dt="2022-02-14T09:30:06.560" v="3141"/>
          <ac:inkMkLst>
            <pc:docMk/>
            <pc:sldMk cId="4104478540" sldId="360"/>
            <ac:inkMk id="112" creationId="{571622A0-BDA9-4954-8D4B-F381D0D184FD}"/>
          </ac:inkMkLst>
        </pc:inkChg>
        <pc:inkChg chg="add">
          <ac:chgData name="Viet Anh Nguyen" userId="b95f61ff061388d5" providerId="LiveId" clId="{FE185215-8376-45B7-9264-443EA7E08CC2}" dt="2022-02-14T09:30:06.741" v="3142" actId="9405"/>
          <ac:inkMkLst>
            <pc:docMk/>
            <pc:sldMk cId="4104478540" sldId="360"/>
            <ac:inkMk id="113" creationId="{D567828E-F63D-4AAF-BA60-C745ADD4AE3D}"/>
          </ac:inkMkLst>
        </pc:inkChg>
        <pc:inkChg chg="add">
          <ac:chgData name="Viet Anh Nguyen" userId="b95f61ff061388d5" providerId="LiveId" clId="{FE185215-8376-45B7-9264-443EA7E08CC2}" dt="2022-02-14T09:30:07.105" v="3143" actId="9405"/>
          <ac:inkMkLst>
            <pc:docMk/>
            <pc:sldMk cId="4104478540" sldId="360"/>
            <ac:inkMk id="114" creationId="{EB40CF76-1D12-48E4-9832-7A341CD0DCE8}"/>
          </ac:inkMkLst>
        </pc:inkChg>
        <pc:inkChg chg="add">
          <ac:chgData name="Viet Anh Nguyen" userId="b95f61ff061388d5" providerId="LiveId" clId="{FE185215-8376-45B7-9264-443EA7E08CC2}" dt="2022-02-14T09:30:07.257" v="3144" actId="9405"/>
          <ac:inkMkLst>
            <pc:docMk/>
            <pc:sldMk cId="4104478540" sldId="360"/>
            <ac:inkMk id="115" creationId="{918A0B5F-2E05-4ABC-A451-6023CC9A99AE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16" creationId="{74575945-252C-488E-9ECE-8F170FC35E89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17" creationId="{CB940ECC-E896-415F-86DD-FF2D454D4EE3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18" creationId="{7AF1DEA0-35B3-46D4-BAF2-5E718D6DCF8F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19" creationId="{92000103-A0AF-4F6A-90FD-215ECE60CA99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0" creationId="{46A705AC-9025-4668-AED9-FB42E877EE51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1" creationId="{C1F35847-A898-471D-9EC4-1FC1607082DF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2" creationId="{28DEF947-1E49-4420-934C-A5A2AE21E8F8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3" creationId="{62D7CC5E-6DEC-447F-90DD-D9D6E8D297A8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4" creationId="{4B5C4D39-7FB3-41B3-B26F-9826698FC915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5" creationId="{35715B85-ED7D-4F85-89F4-3680419577B0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6" creationId="{7B039B45-7FA2-4FC5-AA07-501BB722861A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7" creationId="{88B650A2-7BBE-4285-900A-223956500B85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8" creationId="{2FB9B8BB-EACD-4A4D-B061-B0778CACE2F0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29" creationId="{EAB58A45-6175-4D9A-AE85-439D2968965B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0" creationId="{A3DDFC53-1D41-4B2E-B157-EFAE91E992DD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1" creationId="{37788CBF-0F49-4FF8-B4B1-8A2F1F16BC21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2" creationId="{4D0A66C2-3F6C-41BA-B378-009CA978DA7B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3" creationId="{DD4DA644-0515-40FF-8FD8-EDC3CB5BE0B5}"/>
          </ac:inkMkLst>
        </pc:inkChg>
        <pc:inkChg chg="add del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4" creationId="{99B86849-1486-4CAD-ACDB-CF101CFD2E99}"/>
          </ac:inkMkLst>
        </pc:inkChg>
        <pc:inkChg chg="add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5" creationId="{212FF1E8-566A-4100-ADAB-2DA74ECC9B27}"/>
          </ac:inkMkLst>
        </pc:inkChg>
        <pc:inkChg chg="add">
          <ac:chgData name="Viet Anh Nguyen" userId="b95f61ff061388d5" providerId="LiveId" clId="{FE185215-8376-45B7-9264-443EA7E08CC2}" dt="2022-02-14T09:30:16.298" v="3164"/>
          <ac:inkMkLst>
            <pc:docMk/>
            <pc:sldMk cId="4104478540" sldId="360"/>
            <ac:inkMk id="136" creationId="{279CAA10-DA57-4A5B-ABF7-1C00798BBF42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37" creationId="{436A747E-EAF3-4A10-AFF0-419A979AD4CF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38" creationId="{211B3831-BC36-460C-9B01-E74AD1DFE4A8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39" creationId="{F89DC402-6AE4-4B8D-8B40-759C37CB51D8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0" creationId="{E313E6B8-6305-43AF-9DA8-D6A9CAD15CC5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1" creationId="{A9A8A007-8A51-4094-9F17-7B2067EA8346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2" creationId="{776ED216-4583-48F3-B1C4-1CEC48F82E07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3" creationId="{E9329F72-367E-4797-9AF5-06E4578D7D0D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4" creationId="{8C2794A3-EE76-4E60-BF62-CB334501143C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5" creationId="{B467C835-03AC-440C-8623-A9CF274B54C5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6" creationId="{B702A052-717E-4E9A-8D02-3A8934FE2DD6}"/>
          </ac:inkMkLst>
        </pc:inkChg>
        <pc:inkChg chg="add del">
          <ac:chgData name="Viet Anh Nguyen" userId="b95f61ff061388d5" providerId="LiveId" clId="{FE185215-8376-45B7-9264-443EA7E08CC2}" dt="2022-02-14T09:30:20.436" v="3176"/>
          <ac:inkMkLst>
            <pc:docMk/>
            <pc:sldMk cId="4104478540" sldId="360"/>
            <ac:inkMk id="147" creationId="{A7FB9A82-3910-40E5-A961-980330774DC6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48" creationId="{67A627ED-0EFF-4DC7-B405-296C7569D9C4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49" creationId="{26E40D55-FDE5-45EC-AE7B-4CC24EE456DF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0" creationId="{4A22C23F-4D52-4762-85A4-58F354A110DC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1" creationId="{DFA1E530-C756-4D70-991C-2802FDE18951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2" creationId="{871544CF-78AB-4F71-8D57-43C02FB1D385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3" creationId="{AE0EBF3E-1B3E-4D43-A3CC-52C9310D691F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4" creationId="{684E3EA7-0A42-4553-B1AF-3CA6F4875F31}"/>
          </ac:inkMkLst>
        </pc:inkChg>
        <pc:inkChg chg="add del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5" creationId="{F5010148-C48F-4366-834A-57E33DF0C35E}"/>
          </ac:inkMkLst>
        </pc:inkChg>
        <pc:inkChg chg="add">
          <ac:chgData name="Viet Anh Nguyen" userId="b95f61ff061388d5" providerId="LiveId" clId="{FE185215-8376-45B7-9264-443EA7E08CC2}" dt="2022-02-14T09:30:23.206" v="3184"/>
          <ac:inkMkLst>
            <pc:docMk/>
            <pc:sldMk cId="4104478540" sldId="360"/>
            <ac:inkMk id="156" creationId="{42D70373-3B7E-4CC2-98D7-8B5FDFF444BE}"/>
          </ac:inkMkLst>
        </pc:inkChg>
        <pc:inkChg chg="add del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57" creationId="{914E8D34-B8CF-4B15-BC3C-6D12121CDB91}"/>
          </ac:inkMkLst>
        </pc:inkChg>
        <pc:inkChg chg="add del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58" creationId="{71AEFF92-682D-436F-A2A5-C8A4F83D358D}"/>
          </ac:inkMkLst>
        </pc:inkChg>
        <pc:inkChg chg="add del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59" creationId="{E57DCD3A-5E52-4346-9360-38DA8299E274}"/>
          </ac:inkMkLst>
        </pc:inkChg>
        <pc:inkChg chg="add del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60" creationId="{67377E91-432C-45D9-9EE7-6B6F12D5F57A}"/>
          </ac:inkMkLst>
        </pc:inkChg>
        <pc:inkChg chg="add del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61" creationId="{E83678AA-D96F-40CF-9C89-DBB3F126C232}"/>
          </ac:inkMkLst>
        </pc:inkChg>
        <pc:inkChg chg="add del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62" creationId="{A553F59F-D251-4FCC-8E07-4AAFAD368929}"/>
          </ac:inkMkLst>
        </pc:inkChg>
        <pc:inkChg chg="add">
          <ac:chgData name="Viet Anh Nguyen" userId="b95f61ff061388d5" providerId="LiveId" clId="{FE185215-8376-45B7-9264-443EA7E08CC2}" dt="2022-02-14T09:30:25.395" v="3191"/>
          <ac:inkMkLst>
            <pc:docMk/>
            <pc:sldMk cId="4104478540" sldId="360"/>
            <ac:inkMk id="163" creationId="{FFF4E148-CA62-488F-964C-86B6C5064418}"/>
          </ac:inkMkLst>
        </pc:inkChg>
        <pc:inkChg chg="add del">
          <ac:chgData name="Viet Anh Nguyen" userId="b95f61ff061388d5" providerId="LiveId" clId="{FE185215-8376-45B7-9264-443EA7E08CC2}" dt="2022-02-14T09:30:29.512" v="3195"/>
          <ac:inkMkLst>
            <pc:docMk/>
            <pc:sldMk cId="4104478540" sldId="360"/>
            <ac:inkMk id="164" creationId="{7092583D-7C34-41A9-823A-7F7A8DBD16F1}"/>
          </ac:inkMkLst>
        </pc:inkChg>
        <pc:inkChg chg="add del">
          <ac:chgData name="Viet Anh Nguyen" userId="b95f61ff061388d5" providerId="LiveId" clId="{FE185215-8376-45B7-9264-443EA7E08CC2}" dt="2022-02-14T09:30:29.512" v="3195"/>
          <ac:inkMkLst>
            <pc:docMk/>
            <pc:sldMk cId="4104478540" sldId="360"/>
            <ac:inkMk id="165" creationId="{B800E6CD-807E-4FE3-B93D-DA7F8B71518D}"/>
          </ac:inkMkLst>
        </pc:inkChg>
        <pc:inkChg chg="add del">
          <ac:chgData name="Viet Anh Nguyen" userId="b95f61ff061388d5" providerId="LiveId" clId="{FE185215-8376-45B7-9264-443EA7E08CC2}" dt="2022-02-14T09:30:29.512" v="3195"/>
          <ac:inkMkLst>
            <pc:docMk/>
            <pc:sldMk cId="4104478540" sldId="360"/>
            <ac:inkMk id="166" creationId="{53DA84E9-3C08-4B90-9AB3-0DE1F8FC151B}"/>
          </ac:inkMkLst>
        </pc:inkChg>
        <pc:inkChg chg="add">
          <ac:chgData name="Viet Anh Nguyen" userId="b95f61ff061388d5" providerId="LiveId" clId="{FE185215-8376-45B7-9264-443EA7E08CC2}" dt="2022-02-14T09:30:29.512" v="3195"/>
          <ac:inkMkLst>
            <pc:docMk/>
            <pc:sldMk cId="4104478540" sldId="360"/>
            <ac:inkMk id="167" creationId="{9106399D-7A3F-43B9-B2C8-38FC96FCBEAF}"/>
          </ac:inkMkLst>
        </pc:inkChg>
        <pc:inkChg chg="add del">
          <ac:chgData name="Viet Anh Nguyen" userId="b95f61ff061388d5" providerId="LiveId" clId="{FE185215-8376-45B7-9264-443EA7E08CC2}" dt="2022-02-14T09:30:50.139" v="3201"/>
          <ac:inkMkLst>
            <pc:docMk/>
            <pc:sldMk cId="4104478540" sldId="360"/>
            <ac:inkMk id="168" creationId="{1405FC23-9886-49E2-8B31-A264FC306F5C}"/>
          </ac:inkMkLst>
        </pc:inkChg>
        <pc:inkChg chg="add del">
          <ac:chgData name="Viet Anh Nguyen" userId="b95f61ff061388d5" providerId="LiveId" clId="{FE185215-8376-45B7-9264-443EA7E08CC2}" dt="2022-02-14T09:30:50.139" v="3201"/>
          <ac:inkMkLst>
            <pc:docMk/>
            <pc:sldMk cId="4104478540" sldId="360"/>
            <ac:inkMk id="169" creationId="{3B575BA2-84B1-477A-BB9F-2535F86AA103}"/>
          </ac:inkMkLst>
        </pc:inkChg>
        <pc:inkChg chg="add del">
          <ac:chgData name="Viet Anh Nguyen" userId="b95f61ff061388d5" providerId="LiveId" clId="{FE185215-8376-45B7-9264-443EA7E08CC2}" dt="2022-02-14T09:30:50.139" v="3201"/>
          <ac:inkMkLst>
            <pc:docMk/>
            <pc:sldMk cId="4104478540" sldId="360"/>
            <ac:inkMk id="170" creationId="{30251B61-DB37-4718-88F0-97B54F3003B6}"/>
          </ac:inkMkLst>
        </pc:inkChg>
        <pc:inkChg chg="add del">
          <ac:chgData name="Viet Anh Nguyen" userId="b95f61ff061388d5" providerId="LiveId" clId="{FE185215-8376-45B7-9264-443EA7E08CC2}" dt="2022-02-14T09:30:50.139" v="3201"/>
          <ac:inkMkLst>
            <pc:docMk/>
            <pc:sldMk cId="4104478540" sldId="360"/>
            <ac:inkMk id="171" creationId="{0B2ADAF1-438E-4588-B727-BC89371403E3}"/>
          </ac:inkMkLst>
        </pc:inkChg>
        <pc:inkChg chg="add del">
          <ac:chgData name="Viet Anh Nguyen" userId="b95f61ff061388d5" providerId="LiveId" clId="{FE185215-8376-45B7-9264-443EA7E08CC2}" dt="2022-02-14T09:30:50.139" v="3201"/>
          <ac:inkMkLst>
            <pc:docMk/>
            <pc:sldMk cId="4104478540" sldId="360"/>
            <ac:inkMk id="172" creationId="{5C1AED50-D63B-4CAD-9FDF-3E585349F6E1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73" creationId="{FD73CD87-D27E-4419-BA25-33A4A73A3CC1}"/>
          </ac:inkMkLst>
        </pc:inkChg>
        <pc:inkChg chg="add">
          <ac:chgData name="Viet Anh Nguyen" userId="b95f61ff061388d5" providerId="LiveId" clId="{FE185215-8376-45B7-9264-443EA7E08CC2}" dt="2022-02-14T09:30:50.139" v="3201"/>
          <ac:inkMkLst>
            <pc:docMk/>
            <pc:sldMk cId="4104478540" sldId="360"/>
            <ac:inkMk id="174" creationId="{EE588BB9-3119-4602-8F16-840A126F2B9C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75" creationId="{F45B3164-B780-4BF8-BF29-821CCAEA1F1F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76" creationId="{DACC2CD1-FC5F-465F-938D-1588AE9E945F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77" creationId="{43535992-DB15-4D12-B32A-90CF9F8E31AB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78" creationId="{E83E8C02-159B-48B2-A3B3-1B37140D34A4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79" creationId="{C321471E-807B-4EF1-AB04-1E9A13EC0005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80" creationId="{CC82F560-9B16-4061-B609-86CF1EFCF216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81" creationId="{06498AD1-E6C6-4A73-B200-3FC2D75E3862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82" creationId="{179CA16F-4A51-4303-BE15-00AA5A2D67AB}"/>
          </ac:inkMkLst>
        </pc:inkChg>
        <pc:inkChg chg="add del">
          <ac:chgData name="Viet Anh Nguyen" userId="b95f61ff061388d5" providerId="LiveId" clId="{FE185215-8376-45B7-9264-443EA7E08CC2}" dt="2022-02-14T09:30:53.295" v="3211"/>
          <ac:inkMkLst>
            <pc:docMk/>
            <pc:sldMk cId="4104478540" sldId="360"/>
            <ac:inkMk id="183" creationId="{14B55C55-06BF-437A-A75A-D9A1FA290893}"/>
          </ac:inkMkLst>
        </pc:inkChg>
        <pc:inkChg chg="add del">
          <ac:chgData name="Viet Anh Nguyen" userId="b95f61ff061388d5" providerId="LiveId" clId="{FE185215-8376-45B7-9264-443EA7E08CC2}" dt="2022-02-14T09:30:56.361" v="3219"/>
          <ac:inkMkLst>
            <pc:docMk/>
            <pc:sldMk cId="4104478540" sldId="360"/>
            <ac:inkMk id="184" creationId="{E11C578C-1318-4E74-8174-089C41C0F4F3}"/>
          </ac:inkMkLst>
        </pc:inkChg>
        <pc:inkChg chg="add del">
          <ac:chgData name="Viet Anh Nguyen" userId="b95f61ff061388d5" providerId="LiveId" clId="{FE185215-8376-45B7-9264-443EA7E08CC2}" dt="2022-02-14T09:30:54.817" v="3216"/>
          <ac:inkMkLst>
            <pc:docMk/>
            <pc:sldMk cId="4104478540" sldId="360"/>
            <ac:inkMk id="185" creationId="{82604386-DB6A-4D34-AC32-6D973FEC76DE}"/>
          </ac:inkMkLst>
        </pc:inkChg>
        <pc:inkChg chg="add del">
          <ac:chgData name="Viet Anh Nguyen" userId="b95f61ff061388d5" providerId="LiveId" clId="{FE185215-8376-45B7-9264-443EA7E08CC2}" dt="2022-02-14T09:30:54.817" v="3216"/>
          <ac:inkMkLst>
            <pc:docMk/>
            <pc:sldMk cId="4104478540" sldId="360"/>
            <ac:inkMk id="186" creationId="{30A324FE-3516-4997-81DD-E5821C2566D9}"/>
          </ac:inkMkLst>
        </pc:inkChg>
        <pc:inkChg chg="add del">
          <ac:chgData name="Viet Anh Nguyen" userId="b95f61ff061388d5" providerId="LiveId" clId="{FE185215-8376-45B7-9264-443EA7E08CC2}" dt="2022-02-14T09:30:54.817" v="3216"/>
          <ac:inkMkLst>
            <pc:docMk/>
            <pc:sldMk cId="4104478540" sldId="360"/>
            <ac:inkMk id="187" creationId="{E9263767-52AA-4EF5-9ED1-AC3DDC5F8797}"/>
          </ac:inkMkLst>
        </pc:inkChg>
        <pc:inkChg chg="add del">
          <ac:chgData name="Viet Anh Nguyen" userId="b95f61ff061388d5" providerId="LiveId" clId="{FE185215-8376-45B7-9264-443EA7E08CC2}" dt="2022-02-14T09:30:54.817" v="3216"/>
          <ac:inkMkLst>
            <pc:docMk/>
            <pc:sldMk cId="4104478540" sldId="360"/>
            <ac:inkMk id="188" creationId="{C0EABDAB-815D-4C9C-AAF9-B2B0C86235F8}"/>
          </ac:inkMkLst>
        </pc:inkChg>
        <pc:inkChg chg="add">
          <ac:chgData name="Viet Anh Nguyen" userId="b95f61ff061388d5" providerId="LiveId" clId="{FE185215-8376-45B7-9264-443EA7E08CC2}" dt="2022-02-14T09:30:54.817" v="3216"/>
          <ac:inkMkLst>
            <pc:docMk/>
            <pc:sldMk cId="4104478540" sldId="360"/>
            <ac:inkMk id="189" creationId="{0F11A3C8-52BE-4A61-A7FA-B8614D4113B1}"/>
          </ac:inkMkLst>
        </pc:inkChg>
        <pc:inkChg chg="add del">
          <ac:chgData name="Viet Anh Nguyen" userId="b95f61ff061388d5" providerId="LiveId" clId="{FE185215-8376-45B7-9264-443EA7E08CC2}" dt="2022-02-14T09:30:56.361" v="3219"/>
          <ac:inkMkLst>
            <pc:docMk/>
            <pc:sldMk cId="4104478540" sldId="360"/>
            <ac:inkMk id="190" creationId="{1406268F-E7EB-4F6E-8583-3ECAB61817FA}"/>
          </ac:inkMkLst>
        </pc:inkChg>
        <pc:inkChg chg="add del">
          <ac:chgData name="Viet Anh Nguyen" userId="b95f61ff061388d5" providerId="LiveId" clId="{FE185215-8376-45B7-9264-443EA7E08CC2}" dt="2022-02-14T09:30:56.361" v="3219"/>
          <ac:inkMkLst>
            <pc:docMk/>
            <pc:sldMk cId="4104478540" sldId="360"/>
            <ac:inkMk id="191" creationId="{DDD4AF86-A72F-44BA-B1C6-70D75283FAF4}"/>
          </ac:inkMkLst>
        </pc:inkChg>
        <pc:inkChg chg="add del">
          <ac:chgData name="Viet Anh Nguyen" userId="b95f61ff061388d5" providerId="LiveId" clId="{FE185215-8376-45B7-9264-443EA7E08CC2}" dt="2022-02-14T09:31:00.080" v="3225"/>
          <ac:inkMkLst>
            <pc:docMk/>
            <pc:sldMk cId="4104478540" sldId="360"/>
            <ac:inkMk id="192" creationId="{62FCB8D1-F074-492C-A4C4-3A50606AACC0}"/>
          </ac:inkMkLst>
        </pc:inkChg>
        <pc:inkChg chg="add del">
          <ac:chgData name="Viet Anh Nguyen" userId="b95f61ff061388d5" providerId="LiveId" clId="{FE185215-8376-45B7-9264-443EA7E08CC2}" dt="2022-02-14T09:31:00.080" v="3225"/>
          <ac:inkMkLst>
            <pc:docMk/>
            <pc:sldMk cId="4104478540" sldId="360"/>
            <ac:inkMk id="193" creationId="{8B869888-49FC-450E-9149-11CC0C18A0BA}"/>
          </ac:inkMkLst>
        </pc:inkChg>
        <pc:inkChg chg="add del">
          <ac:chgData name="Viet Anh Nguyen" userId="b95f61ff061388d5" providerId="LiveId" clId="{FE185215-8376-45B7-9264-443EA7E08CC2}" dt="2022-02-14T09:31:00.080" v="3225"/>
          <ac:inkMkLst>
            <pc:docMk/>
            <pc:sldMk cId="4104478540" sldId="360"/>
            <ac:inkMk id="194" creationId="{2A62C47D-E3E6-4CCA-A86F-8597B954D575}"/>
          </ac:inkMkLst>
        </pc:inkChg>
        <pc:inkChg chg="add del">
          <ac:chgData name="Viet Anh Nguyen" userId="b95f61ff061388d5" providerId="LiveId" clId="{FE185215-8376-45B7-9264-443EA7E08CC2}" dt="2022-02-14T09:31:00.080" v="3225"/>
          <ac:inkMkLst>
            <pc:docMk/>
            <pc:sldMk cId="4104478540" sldId="360"/>
            <ac:inkMk id="195" creationId="{45E69D12-7A92-4610-A006-37DD8E976907}"/>
          </ac:inkMkLst>
        </pc:inkChg>
        <pc:inkChg chg="add del">
          <ac:chgData name="Viet Anh Nguyen" userId="b95f61ff061388d5" providerId="LiveId" clId="{FE185215-8376-45B7-9264-443EA7E08CC2}" dt="2022-02-14T09:31:00.080" v="3225"/>
          <ac:inkMkLst>
            <pc:docMk/>
            <pc:sldMk cId="4104478540" sldId="360"/>
            <ac:inkMk id="196" creationId="{808A51A1-D9DE-4506-B69C-820F073056F6}"/>
          </ac:inkMkLst>
        </pc:inkChg>
        <pc:inkChg chg="add del">
          <ac:chgData name="Viet Anh Nguyen" userId="b95f61ff061388d5" providerId="LiveId" clId="{FE185215-8376-45B7-9264-443EA7E08CC2}" dt="2022-02-14T09:31:00.080" v="3225"/>
          <ac:inkMkLst>
            <pc:docMk/>
            <pc:sldMk cId="4104478540" sldId="360"/>
            <ac:inkMk id="197" creationId="{A85A61F4-770C-4084-843E-39F171F2DD8C}"/>
          </ac:inkMkLst>
        </pc:inkChg>
        <pc:inkChg chg="add del">
          <ac:chgData name="Viet Anh Nguyen" userId="b95f61ff061388d5" providerId="LiveId" clId="{FE185215-8376-45B7-9264-443EA7E08CC2}" dt="2022-02-14T09:31:01.361" v="3228"/>
          <ac:inkMkLst>
            <pc:docMk/>
            <pc:sldMk cId="4104478540" sldId="360"/>
            <ac:inkMk id="198" creationId="{E4CBD1C3-07A6-4390-892D-7B223A127CC7}"/>
          </ac:inkMkLst>
        </pc:inkChg>
        <pc:inkChg chg="add del">
          <ac:chgData name="Viet Anh Nguyen" userId="b95f61ff061388d5" providerId="LiveId" clId="{FE185215-8376-45B7-9264-443EA7E08CC2}" dt="2022-02-14T09:31:01.361" v="3228"/>
          <ac:inkMkLst>
            <pc:docMk/>
            <pc:sldMk cId="4104478540" sldId="360"/>
            <ac:inkMk id="199" creationId="{E48F4EF2-8B5C-4B37-BEE1-573190F4AAD0}"/>
          </ac:inkMkLst>
        </pc:inkChg>
        <pc:inkChg chg="add del">
          <ac:chgData name="Viet Anh Nguyen" userId="b95f61ff061388d5" providerId="LiveId" clId="{FE185215-8376-45B7-9264-443EA7E08CC2}" dt="2022-02-14T09:31:01.361" v="3228"/>
          <ac:inkMkLst>
            <pc:docMk/>
            <pc:sldMk cId="4104478540" sldId="360"/>
            <ac:inkMk id="200" creationId="{7A9E1B86-D11D-4AB3-AABD-18B5B7A39474}"/>
          </ac:inkMkLst>
        </pc:inkChg>
        <pc:inkChg chg="add">
          <ac:chgData name="Viet Anh Nguyen" userId="b95f61ff061388d5" providerId="LiveId" clId="{FE185215-8376-45B7-9264-443EA7E08CC2}" dt="2022-02-14T09:31:01.361" v="3228"/>
          <ac:inkMkLst>
            <pc:docMk/>
            <pc:sldMk cId="4104478540" sldId="360"/>
            <ac:inkMk id="201" creationId="{FED52150-437B-42C4-B6C5-D46F049089B0}"/>
          </ac:inkMkLst>
        </pc:inkChg>
        <pc:inkChg chg="add del">
          <ac:chgData name="Viet Anh Nguyen" userId="b95f61ff061388d5" providerId="LiveId" clId="{FE185215-8376-45B7-9264-443EA7E08CC2}" dt="2022-02-14T09:31:09.462" v="3235"/>
          <ac:inkMkLst>
            <pc:docMk/>
            <pc:sldMk cId="4104478540" sldId="360"/>
            <ac:inkMk id="202" creationId="{DC0F580A-CEC0-4FC8-B906-1ACC23171B3E}"/>
          </ac:inkMkLst>
        </pc:inkChg>
        <pc:inkChg chg="add del">
          <ac:chgData name="Viet Anh Nguyen" userId="b95f61ff061388d5" providerId="LiveId" clId="{FE185215-8376-45B7-9264-443EA7E08CC2}" dt="2022-02-14T09:31:09.462" v="3235"/>
          <ac:inkMkLst>
            <pc:docMk/>
            <pc:sldMk cId="4104478540" sldId="360"/>
            <ac:inkMk id="203" creationId="{FA10E81E-CE48-4525-B995-23D69788C8AE}"/>
          </ac:inkMkLst>
        </pc:inkChg>
        <pc:inkChg chg="add del">
          <ac:chgData name="Viet Anh Nguyen" userId="b95f61ff061388d5" providerId="LiveId" clId="{FE185215-8376-45B7-9264-443EA7E08CC2}" dt="2022-02-14T09:31:09.462" v="3235"/>
          <ac:inkMkLst>
            <pc:docMk/>
            <pc:sldMk cId="4104478540" sldId="360"/>
            <ac:inkMk id="204" creationId="{1A7B9BB5-F191-4A88-ABA1-398ED4FC2076}"/>
          </ac:inkMkLst>
        </pc:inkChg>
        <pc:inkChg chg="add del">
          <ac:chgData name="Viet Anh Nguyen" userId="b95f61ff061388d5" providerId="LiveId" clId="{FE185215-8376-45B7-9264-443EA7E08CC2}" dt="2022-02-14T09:31:09.462" v="3235"/>
          <ac:inkMkLst>
            <pc:docMk/>
            <pc:sldMk cId="4104478540" sldId="360"/>
            <ac:inkMk id="205" creationId="{CB337AAB-D095-49A4-8597-8ABF24760260}"/>
          </ac:inkMkLst>
        </pc:inkChg>
        <pc:inkChg chg="add del">
          <ac:chgData name="Viet Anh Nguyen" userId="b95f61ff061388d5" providerId="LiveId" clId="{FE185215-8376-45B7-9264-443EA7E08CC2}" dt="2022-02-14T09:31:09.462" v="3235"/>
          <ac:inkMkLst>
            <pc:docMk/>
            <pc:sldMk cId="4104478540" sldId="360"/>
            <ac:inkMk id="206" creationId="{D3DC1B34-686C-4B16-9BB0-96B4AFC67A06}"/>
          </ac:inkMkLst>
        </pc:inkChg>
        <pc:inkChg chg="add">
          <ac:chgData name="Viet Anh Nguyen" userId="b95f61ff061388d5" providerId="LiveId" clId="{FE185215-8376-45B7-9264-443EA7E08CC2}" dt="2022-02-14T09:31:08.879" v="3234" actId="9405"/>
          <ac:inkMkLst>
            <pc:docMk/>
            <pc:sldMk cId="4104478540" sldId="360"/>
            <ac:inkMk id="207" creationId="{F74E7C04-4071-4F15-9CDF-D142A1862601}"/>
          </ac:inkMkLst>
        </pc:inkChg>
        <pc:inkChg chg="add">
          <ac:chgData name="Viet Anh Nguyen" userId="b95f61ff061388d5" providerId="LiveId" clId="{FE185215-8376-45B7-9264-443EA7E08CC2}" dt="2022-02-14T09:31:09.462" v="3235"/>
          <ac:inkMkLst>
            <pc:docMk/>
            <pc:sldMk cId="4104478540" sldId="360"/>
            <ac:inkMk id="208" creationId="{ACD373B5-2E21-45B9-B98F-EDE3DF13F047}"/>
          </ac:inkMkLst>
        </pc:inkChg>
      </pc:sldChg>
      <pc:sldChg chg="addSp delSp modSp new mod">
        <pc:chgData name="Viet Anh Nguyen" userId="b95f61ff061388d5" providerId="LiveId" clId="{FE185215-8376-45B7-9264-443EA7E08CC2}" dt="2022-02-14T09:36:21.850" v="3364"/>
        <pc:sldMkLst>
          <pc:docMk/>
          <pc:sldMk cId="4146720114" sldId="361"/>
        </pc:sldMkLst>
        <pc:picChg chg="add mod">
          <ac:chgData name="Viet Anh Nguyen" userId="b95f61ff061388d5" providerId="LiveId" clId="{FE185215-8376-45B7-9264-443EA7E08CC2}" dt="2022-02-14T09:31:56.300" v="3238" actId="1076"/>
          <ac:picMkLst>
            <pc:docMk/>
            <pc:sldMk cId="4146720114" sldId="361"/>
            <ac:picMk id="2" creationId="{995EB6D2-C991-47E2-947D-94D9063E5EF2}"/>
          </ac:picMkLst>
        </pc:picChg>
        <pc:inkChg chg="add">
          <ac:chgData name="Viet Anh Nguyen" userId="b95f61ff061388d5" providerId="LiveId" clId="{FE185215-8376-45B7-9264-443EA7E08CC2}" dt="2022-02-14T09:32:03.112" v="3239" actId="9405"/>
          <ac:inkMkLst>
            <pc:docMk/>
            <pc:sldMk cId="4146720114" sldId="361"/>
            <ac:inkMk id="3" creationId="{F80F5AB8-CBA7-4DB4-AE55-60928E8CD2EB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4" creationId="{8715F1D2-72D0-4B39-83A6-2BDF0FA133B3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5" creationId="{F7A2B152-6723-4128-9065-BAED0AB9F9B3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6" creationId="{C15FE890-79ED-414E-8804-F8C31596D40A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7" creationId="{13F30708-3148-4977-BFA9-E9EF7DBBE45E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8" creationId="{6655E5D5-960E-4865-B1B3-F94822465B11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9" creationId="{B427A031-DFB1-4B51-B180-74E7DF539CE7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10" creationId="{95AFF3C3-0CE6-4B0A-A05E-ABEBEEAF24FC}"/>
          </ac:inkMkLst>
        </pc:inkChg>
        <pc:inkChg chg="add del">
          <ac:chgData name="Viet Anh Nguyen" userId="b95f61ff061388d5" providerId="LiveId" clId="{FE185215-8376-45B7-9264-443EA7E08CC2}" dt="2022-02-14T09:32:07.596" v="3247"/>
          <ac:inkMkLst>
            <pc:docMk/>
            <pc:sldMk cId="4146720114" sldId="361"/>
            <ac:inkMk id="11" creationId="{BFC8C991-AD48-4550-854C-E62E1859E17E}"/>
          </ac:inkMkLst>
        </pc:inkChg>
        <pc:inkChg chg="add del">
          <ac:chgData name="Viet Anh Nguyen" userId="b95f61ff061388d5" providerId="LiveId" clId="{FE185215-8376-45B7-9264-443EA7E08CC2}" dt="2022-02-14T09:32:10.174" v="3251"/>
          <ac:inkMkLst>
            <pc:docMk/>
            <pc:sldMk cId="4146720114" sldId="361"/>
            <ac:inkMk id="12" creationId="{B9D260D8-3059-4A9D-ABEF-DB726AD2083B}"/>
          </ac:inkMkLst>
        </pc:inkChg>
        <pc:inkChg chg="add del">
          <ac:chgData name="Viet Anh Nguyen" userId="b95f61ff061388d5" providerId="LiveId" clId="{FE185215-8376-45B7-9264-443EA7E08CC2}" dt="2022-02-14T09:32:10.174" v="3251"/>
          <ac:inkMkLst>
            <pc:docMk/>
            <pc:sldMk cId="4146720114" sldId="361"/>
            <ac:inkMk id="13" creationId="{3C4566CF-EC35-446E-B939-A12733A7ADE5}"/>
          </ac:inkMkLst>
        </pc:inkChg>
        <pc:inkChg chg="add del">
          <ac:chgData name="Viet Anh Nguyen" userId="b95f61ff061388d5" providerId="LiveId" clId="{FE185215-8376-45B7-9264-443EA7E08CC2}" dt="2022-02-14T09:32:10.174" v="3251"/>
          <ac:inkMkLst>
            <pc:docMk/>
            <pc:sldMk cId="4146720114" sldId="361"/>
            <ac:inkMk id="14" creationId="{1ADCA5D8-2DF5-4FF8-9A88-53A10AC546D3}"/>
          </ac:inkMkLst>
        </pc:inkChg>
        <pc:inkChg chg="add del">
          <ac:chgData name="Viet Anh Nguyen" userId="b95f61ff061388d5" providerId="LiveId" clId="{FE185215-8376-45B7-9264-443EA7E08CC2}" dt="2022-02-14T09:32:10.174" v="3251"/>
          <ac:inkMkLst>
            <pc:docMk/>
            <pc:sldMk cId="4146720114" sldId="361"/>
            <ac:inkMk id="15" creationId="{6B2CF19F-16BC-4F6E-9C1A-467DF7C68EE4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16" creationId="{8760596A-1E74-4363-8C99-9EBF3EE7D6FE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17" creationId="{30EC86CA-C735-4BA2-AC84-0987F047E802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18" creationId="{A92DE935-D24D-4853-ABA9-5FCA61500233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19" creationId="{584E3A5A-3ACC-4AB3-802C-276760740E62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20" creationId="{4CCB2230-C841-47FD-ADF8-C4F269F78849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21" creationId="{60FA42B7-F951-416C-AADD-7279A06D6477}"/>
          </ac:inkMkLst>
        </pc:inkChg>
        <pc:inkChg chg="add del">
          <ac:chgData name="Viet Anh Nguyen" userId="b95f61ff061388d5" providerId="LiveId" clId="{FE185215-8376-45B7-9264-443EA7E08CC2}" dt="2022-02-14T09:32:17.263" v="3259"/>
          <ac:inkMkLst>
            <pc:docMk/>
            <pc:sldMk cId="4146720114" sldId="361"/>
            <ac:inkMk id="22" creationId="{7778AB7F-4499-4615-A060-D15D48A24699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23" creationId="{928FCC39-FB2C-4FF1-A9A5-AE969CC856D0}"/>
          </ac:inkMkLst>
        </pc:inkChg>
        <pc:inkChg chg="add del">
          <ac:chgData name="Viet Anh Nguyen" userId="b95f61ff061388d5" providerId="LiveId" clId="{FE185215-8376-45B7-9264-443EA7E08CC2}" dt="2022-02-14T09:32:20.293" v="3263"/>
          <ac:inkMkLst>
            <pc:docMk/>
            <pc:sldMk cId="4146720114" sldId="361"/>
            <ac:inkMk id="24" creationId="{A5E05287-6742-412C-91F3-C7CC3F32B0BC}"/>
          </ac:inkMkLst>
        </pc:inkChg>
        <pc:inkChg chg="add del">
          <ac:chgData name="Viet Anh Nguyen" userId="b95f61ff061388d5" providerId="LiveId" clId="{FE185215-8376-45B7-9264-443EA7E08CC2}" dt="2022-02-14T09:32:20.293" v="3263"/>
          <ac:inkMkLst>
            <pc:docMk/>
            <pc:sldMk cId="4146720114" sldId="361"/>
            <ac:inkMk id="25" creationId="{80AD972C-9425-45AF-A56D-4BD314355677}"/>
          </ac:inkMkLst>
        </pc:inkChg>
        <pc:inkChg chg="add del">
          <ac:chgData name="Viet Anh Nguyen" userId="b95f61ff061388d5" providerId="LiveId" clId="{FE185215-8376-45B7-9264-443EA7E08CC2}" dt="2022-02-14T09:32:20.293" v="3263"/>
          <ac:inkMkLst>
            <pc:docMk/>
            <pc:sldMk cId="4146720114" sldId="361"/>
            <ac:inkMk id="26" creationId="{FAFB8382-75C2-4E9E-8547-DEA75C26BC11}"/>
          </ac:inkMkLst>
        </pc:inkChg>
        <pc:inkChg chg="add del">
          <ac:chgData name="Viet Anh Nguyen" userId="b95f61ff061388d5" providerId="LiveId" clId="{FE185215-8376-45B7-9264-443EA7E08CC2}" dt="2022-02-14T09:32:20.293" v="3263"/>
          <ac:inkMkLst>
            <pc:docMk/>
            <pc:sldMk cId="4146720114" sldId="361"/>
            <ac:inkMk id="27" creationId="{387C5A1F-468A-43F8-A57F-E9B5EF9741CF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28" creationId="{13902648-670D-4D31-929D-8D5DD8F82105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29" creationId="{8B13275B-0977-4FD8-9374-B72C9D258758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0" creationId="{040EFF28-E163-4854-9EA1-B718248C1BC7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1" creationId="{E8125FE6-9CA2-490C-9624-8F12975BD4DA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2" creationId="{F5426D95-63C2-48AC-A036-EE7D91C8A35B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3" creationId="{6AE1EDC0-A6C6-4186-94B6-B29B9DC8A5EB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4" creationId="{D9A4F26E-F8CB-48FC-B381-EC97B5E36E03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5" creationId="{101CF3C7-CB67-43FE-ACDD-890AE58E72A3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6" creationId="{5138D3F5-B68A-4721-B229-2F4695A17C3D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7" creationId="{E8200CF8-8053-49C3-8246-3EA1087D89E5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8" creationId="{1F5EF34E-7CDB-4741-B13A-4507EC865F44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39" creationId="{D3BFB4BB-C9F9-4DE4-B430-0A138327FF37}"/>
          </ac:inkMkLst>
        </pc:inkChg>
        <pc:inkChg chg="add del">
          <ac:chgData name="Viet Anh Nguyen" userId="b95f61ff061388d5" providerId="LiveId" clId="{FE185215-8376-45B7-9264-443EA7E08CC2}" dt="2022-02-14T09:32:27.149" v="3276"/>
          <ac:inkMkLst>
            <pc:docMk/>
            <pc:sldMk cId="4146720114" sldId="361"/>
            <ac:inkMk id="40" creationId="{A8EDFEF8-E654-488D-BA6E-EE4D52A8880E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1" creationId="{A9C17ED8-321B-4FBE-ABF2-8B4ECB8F8EE2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2" creationId="{8827F4F4-2178-4A31-B365-4821B9A26133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3" creationId="{98863D7F-21D8-4986-B8AB-E26002BDE867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4" creationId="{ABF80F6B-C11D-4754-A7FF-CF0CAD8731A1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5" creationId="{C866795A-CED3-4BFE-810E-C0461873B866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6" creationId="{8D976CF4-BC42-4EDA-B411-DBD2D2F48FC6}"/>
          </ac:inkMkLst>
        </pc:inkChg>
        <pc:inkChg chg="add del">
          <ac:chgData name="Viet Anh Nguyen" userId="b95f61ff061388d5" providerId="LiveId" clId="{FE185215-8376-45B7-9264-443EA7E08CC2}" dt="2022-02-14T09:32:31.295" v="3283"/>
          <ac:inkMkLst>
            <pc:docMk/>
            <pc:sldMk cId="4146720114" sldId="361"/>
            <ac:inkMk id="47" creationId="{FC790626-47EE-4D69-B086-67D8F7236983}"/>
          </ac:inkMkLst>
        </pc:inkChg>
        <pc:inkChg chg="add del">
          <ac:chgData name="Viet Anh Nguyen" userId="b95f61ff061388d5" providerId="LiveId" clId="{FE185215-8376-45B7-9264-443EA7E08CC2}" dt="2022-02-14T09:32:34.133" v="3286"/>
          <ac:inkMkLst>
            <pc:docMk/>
            <pc:sldMk cId="4146720114" sldId="361"/>
            <ac:inkMk id="48" creationId="{06D2130F-3C3F-4115-B117-9CF4FCB77EF6}"/>
          </ac:inkMkLst>
        </pc:inkChg>
        <pc:inkChg chg="add del">
          <ac:chgData name="Viet Anh Nguyen" userId="b95f61ff061388d5" providerId="LiveId" clId="{FE185215-8376-45B7-9264-443EA7E08CC2}" dt="2022-02-14T09:32:34.133" v="3286"/>
          <ac:inkMkLst>
            <pc:docMk/>
            <pc:sldMk cId="4146720114" sldId="361"/>
            <ac:inkMk id="49" creationId="{655FF206-D694-42D2-9353-49B0B5C913BE}"/>
          </ac:inkMkLst>
        </pc:inkChg>
        <pc:inkChg chg="add del">
          <ac:chgData name="Viet Anh Nguyen" userId="b95f61ff061388d5" providerId="LiveId" clId="{FE185215-8376-45B7-9264-443EA7E08CC2}" dt="2022-02-14T09:32:34.133" v="3286"/>
          <ac:inkMkLst>
            <pc:docMk/>
            <pc:sldMk cId="4146720114" sldId="361"/>
            <ac:inkMk id="50" creationId="{CFBCF790-13BB-49D9-8713-4D2C7C4AE655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1" creationId="{BB982990-0FD4-4E83-A1D0-10E3B9F4B3E7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2" creationId="{8E883F0C-C914-440B-B3AC-A82AC490E732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3" creationId="{37B73937-51C6-4EBB-A57A-1A64C1A0295F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4" creationId="{7E52CFDE-2639-4DA0-8F45-EC32C0823F67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5" creationId="{214E7E72-4B90-4A74-B582-0AC812775489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6" creationId="{16E680C4-0276-40DB-9EDF-DBAAA3D8E3C9}"/>
          </ac:inkMkLst>
        </pc:inkChg>
        <pc:inkChg chg="add del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7" creationId="{EEF46455-6AF8-408F-B358-A543F27C597B}"/>
          </ac:inkMkLst>
        </pc:inkChg>
        <pc:inkChg chg="add">
          <ac:chgData name="Viet Anh Nguyen" userId="b95f61ff061388d5" providerId="LiveId" clId="{FE185215-8376-45B7-9264-443EA7E08CC2}" dt="2022-02-14T09:32:37.566" v="3293"/>
          <ac:inkMkLst>
            <pc:docMk/>
            <pc:sldMk cId="4146720114" sldId="361"/>
            <ac:inkMk id="58" creationId="{50305B18-0B7C-413F-9461-FA46C96DCE54}"/>
          </ac:inkMkLst>
        </pc:inkChg>
        <pc:inkChg chg="add del">
          <ac:chgData name="Viet Anh Nguyen" userId="b95f61ff061388d5" providerId="LiveId" clId="{FE185215-8376-45B7-9264-443EA7E08CC2}" dt="2022-02-14T09:35:07.025" v="3297"/>
          <ac:inkMkLst>
            <pc:docMk/>
            <pc:sldMk cId="4146720114" sldId="361"/>
            <ac:inkMk id="59" creationId="{33280507-98AB-4D40-9664-BE64BF6E1CDF}"/>
          </ac:inkMkLst>
        </pc:inkChg>
        <pc:inkChg chg="add del">
          <ac:chgData name="Viet Anh Nguyen" userId="b95f61ff061388d5" providerId="LiveId" clId="{FE185215-8376-45B7-9264-443EA7E08CC2}" dt="2022-02-14T09:35:07.025" v="3297"/>
          <ac:inkMkLst>
            <pc:docMk/>
            <pc:sldMk cId="4146720114" sldId="361"/>
            <ac:inkMk id="60" creationId="{D5850440-D1ED-4FAC-8ECD-9F7EC8FA7DD2}"/>
          </ac:inkMkLst>
        </pc:inkChg>
        <pc:inkChg chg="add del">
          <ac:chgData name="Viet Anh Nguyen" userId="b95f61ff061388d5" providerId="LiveId" clId="{FE185215-8376-45B7-9264-443EA7E08CC2}" dt="2022-02-14T09:35:07.025" v="3297"/>
          <ac:inkMkLst>
            <pc:docMk/>
            <pc:sldMk cId="4146720114" sldId="361"/>
            <ac:inkMk id="61" creationId="{06278C7D-38DF-474E-AD87-51FAC58FB754}"/>
          </ac:inkMkLst>
        </pc:inkChg>
        <pc:inkChg chg="add">
          <ac:chgData name="Viet Anh Nguyen" userId="b95f61ff061388d5" providerId="LiveId" clId="{FE185215-8376-45B7-9264-443EA7E08CC2}" dt="2022-02-14T09:35:07.025" v="3297"/>
          <ac:inkMkLst>
            <pc:docMk/>
            <pc:sldMk cId="4146720114" sldId="361"/>
            <ac:inkMk id="62" creationId="{933D564E-3ACA-4003-A504-7471CB9EB25D}"/>
          </ac:inkMkLst>
        </pc:inkChg>
        <pc:inkChg chg="add del">
          <ac:chgData name="Viet Anh Nguyen" userId="b95f61ff061388d5" providerId="LiveId" clId="{FE185215-8376-45B7-9264-443EA7E08CC2}" dt="2022-02-14T09:35:12.857" v="3303"/>
          <ac:inkMkLst>
            <pc:docMk/>
            <pc:sldMk cId="4146720114" sldId="361"/>
            <ac:inkMk id="63" creationId="{903610D1-7BEA-43B7-B381-7A669D841226}"/>
          </ac:inkMkLst>
        </pc:inkChg>
        <pc:inkChg chg="add del">
          <ac:chgData name="Viet Anh Nguyen" userId="b95f61ff061388d5" providerId="LiveId" clId="{FE185215-8376-45B7-9264-443EA7E08CC2}" dt="2022-02-14T09:35:12.857" v="3303"/>
          <ac:inkMkLst>
            <pc:docMk/>
            <pc:sldMk cId="4146720114" sldId="361"/>
            <ac:inkMk id="64" creationId="{48D1B813-3A71-4F73-B5D4-7E1E5C4E4B06}"/>
          </ac:inkMkLst>
        </pc:inkChg>
        <pc:inkChg chg="add del">
          <ac:chgData name="Viet Anh Nguyen" userId="b95f61ff061388d5" providerId="LiveId" clId="{FE185215-8376-45B7-9264-443EA7E08CC2}" dt="2022-02-14T09:35:12.857" v="3303"/>
          <ac:inkMkLst>
            <pc:docMk/>
            <pc:sldMk cId="4146720114" sldId="361"/>
            <ac:inkMk id="65" creationId="{B13C2AF0-21B6-4013-94E7-89EC960FF805}"/>
          </ac:inkMkLst>
        </pc:inkChg>
        <pc:inkChg chg="add del">
          <ac:chgData name="Viet Anh Nguyen" userId="b95f61ff061388d5" providerId="LiveId" clId="{FE185215-8376-45B7-9264-443EA7E08CC2}" dt="2022-02-14T09:35:12.857" v="3303"/>
          <ac:inkMkLst>
            <pc:docMk/>
            <pc:sldMk cId="4146720114" sldId="361"/>
            <ac:inkMk id="66" creationId="{A5BC5623-8339-48C8-A30B-31F3BC306148}"/>
          </ac:inkMkLst>
        </pc:inkChg>
        <pc:inkChg chg="add del">
          <ac:chgData name="Viet Anh Nguyen" userId="b95f61ff061388d5" providerId="LiveId" clId="{FE185215-8376-45B7-9264-443EA7E08CC2}" dt="2022-02-14T09:35:12.857" v="3303"/>
          <ac:inkMkLst>
            <pc:docMk/>
            <pc:sldMk cId="4146720114" sldId="361"/>
            <ac:inkMk id="67" creationId="{A067F2EC-1B67-4E31-AF32-FEFBC5FC4E41}"/>
          </ac:inkMkLst>
        </pc:inkChg>
        <pc:inkChg chg="add">
          <ac:chgData name="Viet Anh Nguyen" userId="b95f61ff061388d5" providerId="LiveId" clId="{FE185215-8376-45B7-9264-443EA7E08CC2}" dt="2022-02-14T09:35:12.857" v="3303"/>
          <ac:inkMkLst>
            <pc:docMk/>
            <pc:sldMk cId="4146720114" sldId="361"/>
            <ac:inkMk id="68" creationId="{184705A1-CE7D-4FB8-8B2C-66C549BBFBC9}"/>
          </ac:inkMkLst>
        </pc:inkChg>
        <pc:inkChg chg="add del">
          <ac:chgData name="Viet Anh Nguyen" userId="b95f61ff061388d5" providerId="LiveId" clId="{FE185215-8376-45B7-9264-443EA7E08CC2}" dt="2022-02-14T09:35:15.806" v="3308"/>
          <ac:inkMkLst>
            <pc:docMk/>
            <pc:sldMk cId="4146720114" sldId="361"/>
            <ac:inkMk id="69" creationId="{001A57BC-3F51-4EF1-B8EC-D8A6F1072FB2}"/>
          </ac:inkMkLst>
        </pc:inkChg>
        <pc:inkChg chg="add del">
          <ac:chgData name="Viet Anh Nguyen" userId="b95f61ff061388d5" providerId="LiveId" clId="{FE185215-8376-45B7-9264-443EA7E08CC2}" dt="2022-02-14T09:35:15.806" v="3308"/>
          <ac:inkMkLst>
            <pc:docMk/>
            <pc:sldMk cId="4146720114" sldId="361"/>
            <ac:inkMk id="70" creationId="{897D7D0E-BF1F-49E8-82B8-EB89BB65D8B5}"/>
          </ac:inkMkLst>
        </pc:inkChg>
        <pc:inkChg chg="add del">
          <ac:chgData name="Viet Anh Nguyen" userId="b95f61ff061388d5" providerId="LiveId" clId="{FE185215-8376-45B7-9264-443EA7E08CC2}" dt="2022-02-14T09:35:15.806" v="3308"/>
          <ac:inkMkLst>
            <pc:docMk/>
            <pc:sldMk cId="4146720114" sldId="361"/>
            <ac:inkMk id="71" creationId="{B6F6103D-35AF-4F91-AA2E-9270247AB6C3}"/>
          </ac:inkMkLst>
        </pc:inkChg>
        <pc:inkChg chg="add del">
          <ac:chgData name="Viet Anh Nguyen" userId="b95f61ff061388d5" providerId="LiveId" clId="{FE185215-8376-45B7-9264-443EA7E08CC2}" dt="2022-02-14T09:35:15.806" v="3308"/>
          <ac:inkMkLst>
            <pc:docMk/>
            <pc:sldMk cId="4146720114" sldId="361"/>
            <ac:inkMk id="72" creationId="{1A7ABDE4-65CE-457D-B9D2-5CD9F9F53A16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73" creationId="{22135086-990F-4961-9FE4-9D09D3E36331}"/>
          </ac:inkMkLst>
        </pc:inkChg>
        <pc:inkChg chg="add">
          <ac:chgData name="Viet Anh Nguyen" userId="b95f61ff061388d5" providerId="LiveId" clId="{FE185215-8376-45B7-9264-443EA7E08CC2}" dt="2022-02-14T09:35:15.806" v="3308"/>
          <ac:inkMkLst>
            <pc:docMk/>
            <pc:sldMk cId="4146720114" sldId="361"/>
            <ac:inkMk id="74" creationId="{194112B9-3853-4D83-A702-57DF54700215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75" creationId="{A5D5E2B2-E8D2-46F8-8A17-7B8490259E12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76" creationId="{7C298B02-E8DF-4B7B-A45D-3AA7E1B6743F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77" creationId="{3F5ED55D-AA48-437A-BA21-5F73298BD9FF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78" creationId="{E3AACE73-1D0F-4E8E-ABFD-E88652CD31DC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79" creationId="{0CB3CFBF-0AC2-4555-9147-D9777E732C5B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80" creationId="{D60822C9-BFF8-4030-B339-741CFB41B3A3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81" creationId="{BD669B66-E67C-4A2D-BB1B-BC2A57A5417E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82" creationId="{88F12312-8BD9-4F2A-BF9E-1A65ED8B8FC5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83" creationId="{BC531C45-D753-45CA-A3D0-D8FE68E292E8}"/>
          </ac:inkMkLst>
        </pc:inkChg>
        <pc:inkChg chg="add del">
          <ac:chgData name="Viet Anh Nguyen" userId="b95f61ff061388d5" providerId="LiveId" clId="{FE185215-8376-45B7-9264-443EA7E08CC2}" dt="2022-02-14T09:35:20.416" v="3319"/>
          <ac:inkMkLst>
            <pc:docMk/>
            <pc:sldMk cId="4146720114" sldId="361"/>
            <ac:inkMk id="84" creationId="{5F57B8C5-62B4-4BB8-AA61-12924EF60247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85" creationId="{E772E4A3-D645-448F-83CE-1D331EF06DEC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86" creationId="{22087C8B-E513-4815-8AB7-DE80CF0C3829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87" creationId="{3F84FEBB-8847-4312-9D0E-AC2A1A4DBCEB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88" creationId="{426AB626-AA52-4315-B5AE-AFF2FDB3A250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89" creationId="{40C9E6FE-D0E4-4EB7-8BF7-36210AFC0563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0" creationId="{FD30C25B-AB61-4E60-9102-F3A53C5C6EE5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1" creationId="{3976BE62-0CD2-4106-AAC0-A1EBAADA46D5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2" creationId="{D7269D83-0561-45F7-98F2-D5178DB6ACC7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3" creationId="{041D666C-9AD1-4420-9EFE-2EDC528E322A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4" creationId="{895E403E-801F-4647-B918-F92C976A433C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5" creationId="{EC8E875E-3ADB-4B8A-A52D-18663B2E44ED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6" creationId="{680F2CFC-3174-4105-9079-4BE3034F81D4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7" creationId="{A271B9E0-DFEC-43F6-B170-04B94A044F91}"/>
          </ac:inkMkLst>
        </pc:inkChg>
        <pc:inkChg chg="add del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8" creationId="{A8EA38EC-FF8F-4ADC-863F-0563209F3DA2}"/>
          </ac:inkMkLst>
        </pc:inkChg>
        <pc:inkChg chg="add">
          <ac:chgData name="Viet Anh Nguyen" userId="b95f61ff061388d5" providerId="LiveId" clId="{FE185215-8376-45B7-9264-443EA7E08CC2}" dt="2022-02-14T09:35:27.053" v="3333"/>
          <ac:inkMkLst>
            <pc:docMk/>
            <pc:sldMk cId="4146720114" sldId="361"/>
            <ac:inkMk id="99" creationId="{65BF3ACF-5D9D-442E-973F-F9569A942ADA}"/>
          </ac:inkMkLst>
        </pc:inkChg>
        <pc:inkChg chg="add del">
          <ac:chgData name="Viet Anh Nguyen" userId="b95f61ff061388d5" providerId="LiveId" clId="{FE185215-8376-45B7-9264-443EA7E08CC2}" dt="2022-02-14T09:35:28.885" v="3336"/>
          <ac:inkMkLst>
            <pc:docMk/>
            <pc:sldMk cId="4146720114" sldId="361"/>
            <ac:inkMk id="100" creationId="{8261D6C3-8683-4E3A-A3AC-C48137C5E321}"/>
          </ac:inkMkLst>
        </pc:inkChg>
        <pc:inkChg chg="add del">
          <ac:chgData name="Viet Anh Nguyen" userId="b95f61ff061388d5" providerId="LiveId" clId="{FE185215-8376-45B7-9264-443EA7E08CC2}" dt="2022-02-14T09:35:28.885" v="3336"/>
          <ac:inkMkLst>
            <pc:docMk/>
            <pc:sldMk cId="4146720114" sldId="361"/>
            <ac:inkMk id="101" creationId="{0DA111DE-A067-49F5-BB4F-5164AD16D829}"/>
          </ac:inkMkLst>
        </pc:inkChg>
        <pc:inkChg chg="add">
          <ac:chgData name="Viet Anh Nguyen" userId="b95f61ff061388d5" providerId="LiveId" clId="{FE185215-8376-45B7-9264-443EA7E08CC2}" dt="2022-02-14T09:35:28.885" v="3336"/>
          <ac:inkMkLst>
            <pc:docMk/>
            <pc:sldMk cId="4146720114" sldId="361"/>
            <ac:inkMk id="102" creationId="{57FF0650-3770-45EE-A655-3229408CBD35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3" creationId="{297CB19F-07BF-4A31-9278-DCE1BB8813F3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4" creationId="{A0A3DDC4-BE4F-416A-AA06-66D52BED0FD8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5" creationId="{E7F39BD1-2757-4AB8-8103-76D0D69787CC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6" creationId="{1FE6DF14-B305-4FD6-8C07-B7B24F168B84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7" creationId="{E7FB9458-7D4F-4161-9C0B-32C0219B8E8D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8" creationId="{FE5E16BF-5284-4DFD-ACDF-CDA0869DB067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09" creationId="{B50BBFB4-A883-4838-B53C-4014BCEE0A4C}"/>
          </ac:inkMkLst>
        </pc:inkChg>
        <pc:inkChg chg="add del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10" creationId="{112D7630-08E3-45D1-9B79-1E70FEB61F71}"/>
          </ac:inkMkLst>
        </pc:inkChg>
        <pc:inkChg chg="add">
          <ac:chgData name="Viet Anh Nguyen" userId="b95f61ff061388d5" providerId="LiveId" clId="{FE185215-8376-45B7-9264-443EA7E08CC2}" dt="2022-02-14T09:35:43.877" v="3345" actId="9405"/>
          <ac:inkMkLst>
            <pc:docMk/>
            <pc:sldMk cId="4146720114" sldId="361"/>
            <ac:inkMk id="111" creationId="{675CD4E4-251D-417C-B7A8-E97943C2DF0C}"/>
          </ac:inkMkLst>
        </pc:inkChg>
        <pc:inkChg chg="add">
          <ac:chgData name="Viet Anh Nguyen" userId="b95f61ff061388d5" providerId="LiveId" clId="{FE185215-8376-45B7-9264-443EA7E08CC2}" dt="2022-02-14T09:35:44.473" v="3346"/>
          <ac:inkMkLst>
            <pc:docMk/>
            <pc:sldMk cId="4146720114" sldId="361"/>
            <ac:inkMk id="112" creationId="{E40AFAD5-26D1-4E52-A6BB-352E6B7CB317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3" creationId="{FC794933-4460-48B8-8251-B7907370BAEF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4" creationId="{C240582A-0C95-45C7-8150-754CAF16B8D0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5" creationId="{E7651710-7B96-42AC-8E57-5C1A32CC7AF7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6" creationId="{B99BFB32-AB1C-47B2-90DE-F8C1C13A5CF9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7" creationId="{04779FC4-6FB6-45BB-BE85-BC3BFADDE495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8" creationId="{D96AE7C5-4356-4702-B29A-F428CF89F8E9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19" creationId="{DF5BA771-9493-407E-AFE2-BBE84BFBAF10}"/>
          </ac:inkMkLst>
        </pc:inkChg>
        <pc:inkChg chg="add del">
          <ac:chgData name="Viet Anh Nguyen" userId="b95f61ff061388d5" providerId="LiveId" clId="{FE185215-8376-45B7-9264-443EA7E08CC2}" dt="2022-02-14T09:35:53.466" v="3355"/>
          <ac:inkMkLst>
            <pc:docMk/>
            <pc:sldMk cId="4146720114" sldId="361"/>
            <ac:inkMk id="120" creationId="{CCB1CFAA-06A9-4FD0-BECA-490A2AA212AF}"/>
          </ac:inkMkLst>
        </pc:inkChg>
        <pc:inkChg chg="add del">
          <ac:chgData name="Viet Anh Nguyen" userId="b95f61ff061388d5" providerId="LiveId" clId="{FE185215-8376-45B7-9264-443EA7E08CC2}" dt="2022-02-14T09:36:21.850" v="3364"/>
          <ac:inkMkLst>
            <pc:docMk/>
            <pc:sldMk cId="4146720114" sldId="361"/>
            <ac:inkMk id="121" creationId="{A4E6A9FA-D728-4305-89B2-B0ECCD64AD28}"/>
          </ac:inkMkLst>
        </pc:inkChg>
        <pc:inkChg chg="add del">
          <ac:chgData name="Viet Anh Nguyen" userId="b95f61ff061388d5" providerId="LiveId" clId="{FE185215-8376-45B7-9264-443EA7E08CC2}" dt="2022-02-14T09:36:19.859" v="3362"/>
          <ac:inkMkLst>
            <pc:docMk/>
            <pc:sldMk cId="4146720114" sldId="361"/>
            <ac:inkMk id="122" creationId="{650B4902-DD06-453C-B758-7E1F3FF060AE}"/>
          </ac:inkMkLst>
        </pc:inkChg>
        <pc:inkChg chg="add del">
          <ac:chgData name="Viet Anh Nguyen" userId="b95f61ff061388d5" providerId="LiveId" clId="{FE185215-8376-45B7-9264-443EA7E08CC2}" dt="2022-02-14T09:36:19.859" v="3362"/>
          <ac:inkMkLst>
            <pc:docMk/>
            <pc:sldMk cId="4146720114" sldId="361"/>
            <ac:inkMk id="123" creationId="{249D27CA-2D75-4A69-8026-13FCE9CB4D4A}"/>
          </ac:inkMkLst>
        </pc:inkChg>
        <pc:inkChg chg="add del">
          <ac:chgData name="Viet Anh Nguyen" userId="b95f61ff061388d5" providerId="LiveId" clId="{FE185215-8376-45B7-9264-443EA7E08CC2}" dt="2022-02-14T09:36:19.859" v="3362"/>
          <ac:inkMkLst>
            <pc:docMk/>
            <pc:sldMk cId="4146720114" sldId="361"/>
            <ac:inkMk id="124" creationId="{C4A35B96-4FFE-480E-949E-956BC85DA25C}"/>
          </ac:inkMkLst>
        </pc:inkChg>
        <pc:inkChg chg="add del">
          <ac:chgData name="Viet Anh Nguyen" userId="b95f61ff061388d5" providerId="LiveId" clId="{FE185215-8376-45B7-9264-443EA7E08CC2}" dt="2022-02-14T09:36:19.859" v="3362"/>
          <ac:inkMkLst>
            <pc:docMk/>
            <pc:sldMk cId="4146720114" sldId="361"/>
            <ac:inkMk id="125" creationId="{D0ED838B-757A-46B5-B1BC-4F90498922D4}"/>
          </ac:inkMkLst>
        </pc:inkChg>
        <pc:inkChg chg="add del">
          <ac:chgData name="Viet Anh Nguyen" userId="b95f61ff061388d5" providerId="LiveId" clId="{FE185215-8376-45B7-9264-443EA7E08CC2}" dt="2022-02-14T09:36:19.859" v="3362"/>
          <ac:inkMkLst>
            <pc:docMk/>
            <pc:sldMk cId="4146720114" sldId="361"/>
            <ac:inkMk id="126" creationId="{AF555CE3-F918-4A95-BEA7-CFBD5CB5441B}"/>
          </ac:inkMkLst>
        </pc:inkChg>
        <pc:inkChg chg="add del">
          <ac:chgData name="Viet Anh Nguyen" userId="b95f61ff061388d5" providerId="LiveId" clId="{FE185215-8376-45B7-9264-443EA7E08CC2}" dt="2022-02-14T09:36:19.859" v="3362"/>
          <ac:inkMkLst>
            <pc:docMk/>
            <pc:sldMk cId="4146720114" sldId="361"/>
            <ac:inkMk id="127" creationId="{0FB3036F-A7E4-4572-A55A-4F49735919EE}"/>
          </ac:inkMkLst>
        </pc:inkChg>
        <pc:inkChg chg="add del">
          <ac:chgData name="Viet Anh Nguyen" userId="b95f61ff061388d5" providerId="LiveId" clId="{FE185215-8376-45B7-9264-443EA7E08CC2}" dt="2022-02-14T09:36:21.850" v="3364"/>
          <ac:inkMkLst>
            <pc:docMk/>
            <pc:sldMk cId="4146720114" sldId="361"/>
            <ac:inkMk id="128" creationId="{558036D4-2126-4EBB-B475-657E935F6693}"/>
          </ac:inkMkLst>
        </pc:inkChg>
        <pc:inkChg chg="add del">
          <ac:chgData name="Viet Anh Nguyen" userId="b95f61ff061388d5" providerId="LiveId" clId="{FE185215-8376-45B7-9264-443EA7E08CC2}" dt="2022-02-14T09:36:21.850" v="3364"/>
          <ac:inkMkLst>
            <pc:docMk/>
            <pc:sldMk cId="4146720114" sldId="361"/>
            <ac:inkMk id="129" creationId="{931C51B3-81CD-44BE-9664-2A55583975CB}"/>
          </ac:inkMkLst>
        </pc:inkChg>
        <pc:inkChg chg="add">
          <ac:chgData name="Viet Anh Nguyen" userId="b95f61ff061388d5" providerId="LiveId" clId="{FE185215-8376-45B7-9264-443EA7E08CC2}" dt="2022-02-14T09:36:21.850" v="3364"/>
          <ac:inkMkLst>
            <pc:docMk/>
            <pc:sldMk cId="4146720114" sldId="361"/>
            <ac:inkMk id="130" creationId="{3C03584A-55A4-4E10-A26A-8A8147EC76E7}"/>
          </ac:inkMkLst>
        </pc:inkChg>
      </pc:sldChg>
      <pc:sldChg chg="addSp delSp new mod">
        <pc:chgData name="Viet Anh Nguyen" userId="b95f61ff061388d5" providerId="LiveId" clId="{FE185215-8376-45B7-9264-443EA7E08CC2}" dt="2022-02-14T09:50:33.936" v="3637"/>
        <pc:sldMkLst>
          <pc:docMk/>
          <pc:sldMk cId="1461598790" sldId="362"/>
        </pc:sldMkLst>
        <pc:inkChg chg="add del">
          <ac:chgData name="Viet Anh Nguyen" userId="b95f61ff061388d5" providerId="LiveId" clId="{FE185215-8376-45B7-9264-443EA7E08CC2}" dt="2022-02-14T09:49:49.442" v="3549"/>
          <ac:inkMkLst>
            <pc:docMk/>
            <pc:sldMk cId="1461598790" sldId="362"/>
            <ac:inkMk id="2" creationId="{F2DF1838-1DF8-4F10-9DCD-906286D685D6}"/>
          </ac:inkMkLst>
        </pc:inkChg>
        <pc:inkChg chg="add del">
          <ac:chgData name="Viet Anh Nguyen" userId="b95f61ff061388d5" providerId="LiveId" clId="{FE185215-8376-45B7-9264-443EA7E08CC2}" dt="2022-02-14T09:49:49.442" v="3549"/>
          <ac:inkMkLst>
            <pc:docMk/>
            <pc:sldMk cId="1461598790" sldId="362"/>
            <ac:inkMk id="3" creationId="{277D57C8-2652-4AF1-A802-AC06DEAE55E7}"/>
          </ac:inkMkLst>
        </pc:inkChg>
        <pc:inkChg chg="add del">
          <ac:chgData name="Viet Anh Nguyen" userId="b95f61ff061388d5" providerId="LiveId" clId="{FE185215-8376-45B7-9264-443EA7E08CC2}" dt="2022-02-14T09:49:49.442" v="3549"/>
          <ac:inkMkLst>
            <pc:docMk/>
            <pc:sldMk cId="1461598790" sldId="362"/>
            <ac:inkMk id="4" creationId="{371E3BE7-D9B6-45E0-BEB8-D8F0E40D3A8D}"/>
          </ac:inkMkLst>
        </pc:inkChg>
        <pc:inkChg chg="add">
          <ac:chgData name="Viet Anh Nguyen" userId="b95f61ff061388d5" providerId="LiveId" clId="{FE185215-8376-45B7-9264-443EA7E08CC2}" dt="2022-02-14T09:49:48.631" v="3547" actId="9405"/>
          <ac:inkMkLst>
            <pc:docMk/>
            <pc:sldMk cId="1461598790" sldId="362"/>
            <ac:inkMk id="5" creationId="{0953999E-4A0E-49FB-AE40-AE5CE66BACE2}"/>
          </ac:inkMkLst>
        </pc:inkChg>
        <pc:inkChg chg="add">
          <ac:chgData name="Viet Anh Nguyen" userId="b95f61ff061388d5" providerId="LiveId" clId="{FE185215-8376-45B7-9264-443EA7E08CC2}" dt="2022-02-14T09:49:48.773" v="3548" actId="9405"/>
          <ac:inkMkLst>
            <pc:docMk/>
            <pc:sldMk cId="1461598790" sldId="362"/>
            <ac:inkMk id="6" creationId="{9D9A9E79-E72C-49B6-8F3E-EC3E27A1E725}"/>
          </ac:inkMkLst>
        </pc:inkChg>
        <pc:inkChg chg="add">
          <ac:chgData name="Viet Anh Nguyen" userId="b95f61ff061388d5" providerId="LiveId" clId="{FE185215-8376-45B7-9264-443EA7E08CC2}" dt="2022-02-14T09:49:49.442" v="3549"/>
          <ac:inkMkLst>
            <pc:docMk/>
            <pc:sldMk cId="1461598790" sldId="362"/>
            <ac:inkMk id="7" creationId="{1A3DC7BC-500F-4729-A51A-151E3C0A7694}"/>
          </ac:inkMkLst>
        </pc:inkChg>
        <pc:inkChg chg="add del">
          <ac:chgData name="Viet Anh Nguyen" userId="b95f61ff061388d5" providerId="LiveId" clId="{FE185215-8376-45B7-9264-443EA7E08CC2}" dt="2022-02-14T09:49:57.204" v="3553"/>
          <ac:inkMkLst>
            <pc:docMk/>
            <pc:sldMk cId="1461598790" sldId="362"/>
            <ac:inkMk id="8" creationId="{30B1351C-6FD3-4157-A3E4-6EDD1EED0165}"/>
          </ac:inkMkLst>
        </pc:inkChg>
        <pc:inkChg chg="add del">
          <ac:chgData name="Viet Anh Nguyen" userId="b95f61ff061388d5" providerId="LiveId" clId="{FE185215-8376-45B7-9264-443EA7E08CC2}" dt="2022-02-14T09:49:57.204" v="3553"/>
          <ac:inkMkLst>
            <pc:docMk/>
            <pc:sldMk cId="1461598790" sldId="362"/>
            <ac:inkMk id="9" creationId="{E50A6719-39B5-4E42-B04B-3B709E842ADD}"/>
          </ac:inkMkLst>
        </pc:inkChg>
        <pc:inkChg chg="add del">
          <ac:chgData name="Viet Anh Nguyen" userId="b95f61ff061388d5" providerId="LiveId" clId="{FE185215-8376-45B7-9264-443EA7E08CC2}" dt="2022-02-14T09:49:57.204" v="3553"/>
          <ac:inkMkLst>
            <pc:docMk/>
            <pc:sldMk cId="1461598790" sldId="362"/>
            <ac:inkMk id="10" creationId="{EC47196C-DFBF-46CD-9ADA-3014722C91B5}"/>
          </ac:inkMkLst>
        </pc:inkChg>
        <pc:inkChg chg="add del">
          <ac:chgData name="Viet Anh Nguyen" userId="b95f61ff061388d5" providerId="LiveId" clId="{FE185215-8376-45B7-9264-443EA7E08CC2}" dt="2022-02-14T09:49:59.630" v="3559"/>
          <ac:inkMkLst>
            <pc:docMk/>
            <pc:sldMk cId="1461598790" sldId="362"/>
            <ac:inkMk id="11" creationId="{63A2F01D-CD8C-4C17-9BEC-9198657B318C}"/>
          </ac:inkMkLst>
        </pc:inkChg>
        <pc:inkChg chg="add del">
          <ac:chgData name="Viet Anh Nguyen" userId="b95f61ff061388d5" providerId="LiveId" clId="{FE185215-8376-45B7-9264-443EA7E08CC2}" dt="2022-02-14T09:49:59.630" v="3559"/>
          <ac:inkMkLst>
            <pc:docMk/>
            <pc:sldMk cId="1461598790" sldId="362"/>
            <ac:inkMk id="12" creationId="{1C178277-EC8B-4970-9710-31ACD0E409E6}"/>
          </ac:inkMkLst>
        </pc:inkChg>
        <pc:inkChg chg="add del">
          <ac:chgData name="Viet Anh Nguyen" userId="b95f61ff061388d5" providerId="LiveId" clId="{FE185215-8376-45B7-9264-443EA7E08CC2}" dt="2022-02-14T09:49:59.630" v="3559"/>
          <ac:inkMkLst>
            <pc:docMk/>
            <pc:sldMk cId="1461598790" sldId="362"/>
            <ac:inkMk id="13" creationId="{12E4503A-A8BF-4328-9B48-8BE06A0B4082}"/>
          </ac:inkMkLst>
        </pc:inkChg>
        <pc:inkChg chg="add del">
          <ac:chgData name="Viet Anh Nguyen" userId="b95f61ff061388d5" providerId="LiveId" clId="{FE185215-8376-45B7-9264-443EA7E08CC2}" dt="2022-02-14T09:49:59.630" v="3559"/>
          <ac:inkMkLst>
            <pc:docMk/>
            <pc:sldMk cId="1461598790" sldId="362"/>
            <ac:inkMk id="14" creationId="{6ABA47C2-AEA6-48EA-A86C-3895A6525E46}"/>
          </ac:inkMkLst>
        </pc:inkChg>
        <pc:inkChg chg="add del">
          <ac:chgData name="Viet Anh Nguyen" userId="b95f61ff061388d5" providerId="LiveId" clId="{FE185215-8376-45B7-9264-443EA7E08CC2}" dt="2022-02-14T09:49:59.630" v="3559"/>
          <ac:inkMkLst>
            <pc:docMk/>
            <pc:sldMk cId="1461598790" sldId="362"/>
            <ac:inkMk id="15" creationId="{D3B0CDF4-453C-40DF-B447-9269027D6C66}"/>
          </ac:inkMkLst>
        </pc:inkChg>
        <pc:inkChg chg="add del">
          <ac:chgData name="Viet Anh Nguyen" userId="b95f61ff061388d5" providerId="LiveId" clId="{FE185215-8376-45B7-9264-443EA7E08CC2}" dt="2022-02-14T09:49:59.630" v="3559"/>
          <ac:inkMkLst>
            <pc:docMk/>
            <pc:sldMk cId="1461598790" sldId="362"/>
            <ac:inkMk id="16" creationId="{94DECBB4-2D64-4AD7-907E-977D1829FA48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17" creationId="{A1F46770-3E29-49B3-BA0A-591FBEFB73DF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18" creationId="{9239403A-9ECD-420A-99D0-556BD9594CD2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19" creationId="{08D67512-0AC2-4893-AB42-DA6A67311D59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20" creationId="{DB796679-3F57-4A7F-8AF6-CC89D43C8C26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21" creationId="{9B433CAA-F0CD-4A65-87C3-071B4EE7CDA0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22" creationId="{36006775-9289-4EE1-9ECF-6AD2A0B332BA}"/>
          </ac:inkMkLst>
        </pc:inkChg>
        <pc:inkChg chg="add del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23" creationId="{2A251222-0955-4CA7-94B7-A43DBBC20BE2}"/>
          </ac:inkMkLst>
        </pc:inkChg>
        <pc:inkChg chg="add">
          <ac:chgData name="Viet Anh Nguyen" userId="b95f61ff061388d5" providerId="LiveId" clId="{FE185215-8376-45B7-9264-443EA7E08CC2}" dt="2022-02-14T09:50:01.799" v="3566"/>
          <ac:inkMkLst>
            <pc:docMk/>
            <pc:sldMk cId="1461598790" sldId="362"/>
            <ac:inkMk id="24" creationId="{2D662A95-279B-4F58-AFE1-36A567D6BFA3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25" creationId="{1B4F8530-7A5E-4D05-ADC8-2FF596C7E952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26" creationId="{407DF27D-52FB-45D7-A99A-44A42D7AD3A9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27" creationId="{FF60C207-074E-4383-B57E-BDD667AF3DB2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28" creationId="{D01EF5D6-45C8-4064-BD22-E795C2021FE4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29" creationId="{C2F3F952-549B-4F40-A1C3-B89FDF3A0E5E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30" creationId="{E028786D-8B67-4043-8540-243612FF93AC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31" creationId="{5AF44054-9B26-428A-8E13-C9AB23F6DFE6}"/>
          </ac:inkMkLst>
        </pc:inkChg>
        <pc:inkChg chg="add del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32" creationId="{2D046A49-FF1F-4300-845B-1D9D3737FDF7}"/>
          </ac:inkMkLst>
        </pc:inkChg>
        <pc:inkChg chg="add">
          <ac:chgData name="Viet Anh Nguyen" userId="b95f61ff061388d5" providerId="LiveId" clId="{FE185215-8376-45B7-9264-443EA7E08CC2}" dt="2022-02-14T09:50:04.554" v="3575"/>
          <ac:inkMkLst>
            <pc:docMk/>
            <pc:sldMk cId="1461598790" sldId="362"/>
            <ac:inkMk id="33" creationId="{29A1505F-C0A5-4C73-B4A8-A9C1F0C36E81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34" creationId="{ACE4C358-9E4E-4CDE-A650-29787C27EE0D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35" creationId="{210C3374-3213-474F-9599-F8B202A93F92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36" creationId="{B2B32116-0661-4474-B365-AC135254284D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37" creationId="{7B2E22A2-EA77-4284-8DC8-A5BE8FBFE346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38" creationId="{1E547D04-598C-41E5-B343-E66361FC9D1F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39" creationId="{FD70BE82-F5CB-4089-A2FF-7107F1502719}"/>
          </ac:inkMkLst>
        </pc:inkChg>
        <pc:inkChg chg="add del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40" creationId="{73E7F235-E01F-475E-961F-06E0C4A10E49}"/>
          </ac:inkMkLst>
        </pc:inkChg>
        <pc:inkChg chg="add">
          <ac:chgData name="Viet Anh Nguyen" userId="b95f61ff061388d5" providerId="LiveId" clId="{FE185215-8376-45B7-9264-443EA7E08CC2}" dt="2022-02-14T09:50:08.531" v="3583"/>
          <ac:inkMkLst>
            <pc:docMk/>
            <pc:sldMk cId="1461598790" sldId="362"/>
            <ac:inkMk id="41" creationId="{EFFD7DFE-9A52-4E16-A697-FDDD84278025}"/>
          </ac:inkMkLst>
        </pc:inkChg>
        <pc:inkChg chg="add del">
          <ac:chgData name="Viet Anh Nguyen" userId="b95f61ff061388d5" providerId="LiveId" clId="{FE185215-8376-45B7-9264-443EA7E08CC2}" dt="2022-02-14T09:50:10.095" v="3588"/>
          <ac:inkMkLst>
            <pc:docMk/>
            <pc:sldMk cId="1461598790" sldId="362"/>
            <ac:inkMk id="42" creationId="{2B70943B-B85A-4445-81B5-99D78DBF9DCB}"/>
          </ac:inkMkLst>
        </pc:inkChg>
        <pc:inkChg chg="add del">
          <ac:chgData name="Viet Anh Nguyen" userId="b95f61ff061388d5" providerId="LiveId" clId="{FE185215-8376-45B7-9264-443EA7E08CC2}" dt="2022-02-14T09:50:10.095" v="3588"/>
          <ac:inkMkLst>
            <pc:docMk/>
            <pc:sldMk cId="1461598790" sldId="362"/>
            <ac:inkMk id="43" creationId="{9B1F4DC6-0ABA-4CAD-ADF2-D077087E4ABE}"/>
          </ac:inkMkLst>
        </pc:inkChg>
        <pc:inkChg chg="add del">
          <ac:chgData name="Viet Anh Nguyen" userId="b95f61ff061388d5" providerId="LiveId" clId="{FE185215-8376-45B7-9264-443EA7E08CC2}" dt="2022-02-14T09:50:10.095" v="3588"/>
          <ac:inkMkLst>
            <pc:docMk/>
            <pc:sldMk cId="1461598790" sldId="362"/>
            <ac:inkMk id="44" creationId="{F5A5F4B5-447B-4A9A-A870-ACEEF6B93F61}"/>
          </ac:inkMkLst>
        </pc:inkChg>
        <pc:inkChg chg="add del">
          <ac:chgData name="Viet Anh Nguyen" userId="b95f61ff061388d5" providerId="LiveId" clId="{FE185215-8376-45B7-9264-443EA7E08CC2}" dt="2022-02-14T09:50:10.095" v="3588"/>
          <ac:inkMkLst>
            <pc:docMk/>
            <pc:sldMk cId="1461598790" sldId="362"/>
            <ac:inkMk id="45" creationId="{7C2BB2DD-74F2-4A3C-834F-70E164706615}"/>
          </ac:inkMkLst>
        </pc:inkChg>
        <pc:inkChg chg="add del">
          <ac:chgData name="Viet Anh Nguyen" userId="b95f61ff061388d5" providerId="LiveId" clId="{FE185215-8376-45B7-9264-443EA7E08CC2}" dt="2022-02-14T09:50:11.618" v="3591"/>
          <ac:inkMkLst>
            <pc:docMk/>
            <pc:sldMk cId="1461598790" sldId="362"/>
            <ac:inkMk id="46" creationId="{8657E2BD-DD6A-49AA-9543-119EFCD57EAF}"/>
          </ac:inkMkLst>
        </pc:inkChg>
        <pc:inkChg chg="add del">
          <ac:chgData name="Viet Anh Nguyen" userId="b95f61ff061388d5" providerId="LiveId" clId="{FE185215-8376-45B7-9264-443EA7E08CC2}" dt="2022-02-14T09:50:11.618" v="3591"/>
          <ac:inkMkLst>
            <pc:docMk/>
            <pc:sldMk cId="1461598790" sldId="362"/>
            <ac:inkMk id="47" creationId="{51B6D030-D0BE-4142-9E32-28BC64FD6199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48" creationId="{D330F179-8564-46D3-A53B-A5B0412A11E2}"/>
          </ac:inkMkLst>
        </pc:inkChg>
        <pc:inkChg chg="add">
          <ac:chgData name="Viet Anh Nguyen" userId="b95f61ff061388d5" providerId="LiveId" clId="{FE185215-8376-45B7-9264-443EA7E08CC2}" dt="2022-02-14T09:50:11.618" v="3591"/>
          <ac:inkMkLst>
            <pc:docMk/>
            <pc:sldMk cId="1461598790" sldId="362"/>
            <ac:inkMk id="49" creationId="{FE1B6064-5C83-4AE3-B0C3-303832F85DF0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0" creationId="{10414902-32F6-4AA2-A3FA-8EC579FA2CC1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1" creationId="{CA0D2C20-0A94-4460-9B1F-1671C5FC85F4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2" creationId="{85932081-FC4F-408D-B0F2-8A1869CA2390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3" creationId="{06337813-7B23-4C03-BF2B-ECC489C39B62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4" creationId="{6778F216-6BA3-42C7-8A72-8694987C3C88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5" creationId="{6F237B26-1EBB-4535-AD3C-BFAB7D8E56C6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6" creationId="{F27EAF7B-8A73-4154-9C20-11607FACC846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7" creationId="{916E480D-B9E2-49BC-8BB7-B7CA09A7DC62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8" creationId="{C44191E7-0B68-4AC0-818D-4A32413B4FFA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59" creationId="{2955F383-031A-4C63-8A9A-34EF1E1A2A0B}"/>
          </ac:inkMkLst>
        </pc:inkChg>
        <pc:inkChg chg="add del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60" creationId="{90A551A8-AE98-422E-A4F9-EED58CA6C56A}"/>
          </ac:inkMkLst>
        </pc:inkChg>
        <pc:inkChg chg="add del">
          <ac:chgData name="Viet Anh Nguyen" userId="b95f61ff061388d5" providerId="LiveId" clId="{FE185215-8376-45B7-9264-443EA7E08CC2}" dt="2022-02-14T09:50:18.237" v="3606"/>
          <ac:inkMkLst>
            <pc:docMk/>
            <pc:sldMk cId="1461598790" sldId="362"/>
            <ac:inkMk id="61" creationId="{3E60A843-AA4E-4309-B743-071D9560891B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62" creationId="{04DE3D38-0CCB-461B-BE26-BF19A7358007}"/>
          </ac:inkMkLst>
        </pc:inkChg>
        <pc:inkChg chg="add">
          <ac:chgData name="Viet Anh Nguyen" userId="b95f61ff061388d5" providerId="LiveId" clId="{FE185215-8376-45B7-9264-443EA7E08CC2}" dt="2022-02-14T09:50:16.184" v="3603"/>
          <ac:inkMkLst>
            <pc:docMk/>
            <pc:sldMk cId="1461598790" sldId="362"/>
            <ac:inkMk id="63" creationId="{6482258A-60BC-47BD-A88D-EA4CD6E866CC}"/>
          </ac:inkMkLst>
        </pc:inkChg>
        <pc:inkChg chg="add del">
          <ac:chgData name="Viet Anh Nguyen" userId="b95f61ff061388d5" providerId="LiveId" clId="{FE185215-8376-45B7-9264-443EA7E08CC2}" dt="2022-02-14T09:50:18.237" v="3606"/>
          <ac:inkMkLst>
            <pc:docMk/>
            <pc:sldMk cId="1461598790" sldId="362"/>
            <ac:inkMk id="64" creationId="{19BDEB45-81A4-4BA1-B906-1F5B2E8D7D0A}"/>
          </ac:inkMkLst>
        </pc:inkChg>
        <pc:inkChg chg="add">
          <ac:chgData name="Viet Anh Nguyen" userId="b95f61ff061388d5" providerId="LiveId" clId="{FE185215-8376-45B7-9264-443EA7E08CC2}" dt="2022-02-14T09:50:17.250" v="3605" actId="9405"/>
          <ac:inkMkLst>
            <pc:docMk/>
            <pc:sldMk cId="1461598790" sldId="362"/>
            <ac:inkMk id="65" creationId="{C21FD903-3D68-4509-ABBF-BC82E19A148F}"/>
          </ac:inkMkLst>
        </pc:inkChg>
        <pc:inkChg chg="add">
          <ac:chgData name="Viet Anh Nguyen" userId="b95f61ff061388d5" providerId="LiveId" clId="{FE185215-8376-45B7-9264-443EA7E08CC2}" dt="2022-02-14T09:50:18.237" v="3606"/>
          <ac:inkMkLst>
            <pc:docMk/>
            <pc:sldMk cId="1461598790" sldId="362"/>
            <ac:inkMk id="66" creationId="{F3CD6539-4DF7-4BDB-B895-59F570416C26}"/>
          </ac:inkMkLst>
        </pc:inkChg>
        <pc:inkChg chg="add del">
          <ac:chgData name="Viet Anh Nguyen" userId="b95f61ff061388d5" providerId="LiveId" clId="{FE185215-8376-45B7-9264-443EA7E08CC2}" dt="2022-02-14T09:50:22.271" v="3610"/>
          <ac:inkMkLst>
            <pc:docMk/>
            <pc:sldMk cId="1461598790" sldId="362"/>
            <ac:inkMk id="67" creationId="{2C88B38A-97C6-44E1-9238-C7387EDFFD8A}"/>
          </ac:inkMkLst>
        </pc:inkChg>
        <pc:inkChg chg="add del">
          <ac:chgData name="Viet Anh Nguyen" userId="b95f61ff061388d5" providerId="LiveId" clId="{FE185215-8376-45B7-9264-443EA7E08CC2}" dt="2022-02-14T09:50:22.271" v="3610"/>
          <ac:inkMkLst>
            <pc:docMk/>
            <pc:sldMk cId="1461598790" sldId="362"/>
            <ac:inkMk id="68" creationId="{53FA0FE9-B2E3-478C-819A-31FFA7AA8804}"/>
          </ac:inkMkLst>
        </pc:inkChg>
        <pc:inkChg chg="add del">
          <ac:chgData name="Viet Anh Nguyen" userId="b95f61ff061388d5" providerId="LiveId" clId="{FE185215-8376-45B7-9264-443EA7E08CC2}" dt="2022-02-14T09:50:22.271" v="3610"/>
          <ac:inkMkLst>
            <pc:docMk/>
            <pc:sldMk cId="1461598790" sldId="362"/>
            <ac:inkMk id="69" creationId="{93817D5A-7823-4C80-B575-C8176B94660D}"/>
          </ac:inkMkLst>
        </pc:inkChg>
        <pc:inkChg chg="add">
          <ac:chgData name="Viet Anh Nguyen" userId="b95f61ff061388d5" providerId="LiveId" clId="{FE185215-8376-45B7-9264-443EA7E08CC2}" dt="2022-02-14T09:50:22.271" v="3610"/>
          <ac:inkMkLst>
            <pc:docMk/>
            <pc:sldMk cId="1461598790" sldId="362"/>
            <ac:inkMk id="70" creationId="{650662A4-EEC6-4E56-A14D-B5DA436D0E4E}"/>
          </ac:inkMkLst>
        </pc:inkChg>
        <pc:inkChg chg="add del">
          <ac:chgData name="Viet Anh Nguyen" userId="b95f61ff061388d5" providerId="LiveId" clId="{FE185215-8376-45B7-9264-443EA7E08CC2}" dt="2022-02-14T09:50:24.863" v="3613"/>
          <ac:inkMkLst>
            <pc:docMk/>
            <pc:sldMk cId="1461598790" sldId="362"/>
            <ac:inkMk id="71" creationId="{A9CDF070-FED4-4AD6-8127-CCB88D4CCF77}"/>
          </ac:inkMkLst>
        </pc:inkChg>
        <pc:inkChg chg="add del">
          <ac:chgData name="Viet Anh Nguyen" userId="b95f61ff061388d5" providerId="LiveId" clId="{FE185215-8376-45B7-9264-443EA7E08CC2}" dt="2022-02-14T09:50:24.863" v="3613"/>
          <ac:inkMkLst>
            <pc:docMk/>
            <pc:sldMk cId="1461598790" sldId="362"/>
            <ac:inkMk id="72" creationId="{662C1726-2AE6-4DB2-BFE6-B384CDFAEFCB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3" creationId="{FBABF389-C8DF-4978-84FB-AF58E113795D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4" creationId="{B948ABC0-E135-4552-B523-0D5960165561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5" creationId="{3D6FFB6B-5FAD-48DF-9E29-D0BEFFC56B98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6" creationId="{8618C684-B5E4-44F9-9791-E1A3255B84CB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7" creationId="{CFBBCFA0-EF63-402E-AD01-CEDA1B224496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8" creationId="{785B3105-E74C-473A-A108-C3B54E4567DA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79" creationId="{1579C59D-9BB0-4268-AC61-5B13EF90FC28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80" creationId="{958A824A-FA22-437C-823A-E645B935EDF0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81" creationId="{F55EF5AA-1E3D-4392-B084-3C277B5B0E7C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82" creationId="{6D9288B8-A9F5-457F-8A00-AB988A629057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83" creationId="{983BE45B-4386-4F5F-AA96-6E41DFF51F83}"/>
          </ac:inkMkLst>
        </pc:inkChg>
        <pc:inkChg chg="add del">
          <ac:chgData name="Viet Anh Nguyen" userId="b95f61ff061388d5" providerId="LiveId" clId="{FE185215-8376-45B7-9264-443EA7E08CC2}" dt="2022-02-14T09:50:28.052" v="3624"/>
          <ac:inkMkLst>
            <pc:docMk/>
            <pc:sldMk cId="1461598790" sldId="362"/>
            <ac:inkMk id="84" creationId="{56591471-89FE-4235-9A65-CF05C40BB261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85" creationId="{A314650D-2EDE-4C76-99A7-2A0A8323741C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86" creationId="{2AF274E6-82DB-4257-88F9-1CBEF8EA73F8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87" creationId="{41494282-1E12-4474-B1C6-68B7E2C7674D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88" creationId="{8C3EA9C6-B3B6-48A5-99C4-80F0585018D9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89" creationId="{3246715D-A69D-4461-AD2A-DA90D1080533}"/>
          </ac:inkMkLst>
        </pc:inkChg>
        <pc:inkChg chg="add del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90" creationId="{437EF278-7B4C-405F-AB90-7DB4FF563B86}"/>
          </ac:inkMkLst>
        </pc:inkChg>
        <pc:inkChg chg="add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91" creationId="{0D31E108-C70C-45B8-ADF2-1BFA69AEEFCC}"/>
          </ac:inkMkLst>
        </pc:inkChg>
        <pc:inkChg chg="add">
          <ac:chgData name="Viet Anh Nguyen" userId="b95f61ff061388d5" providerId="LiveId" clId="{FE185215-8376-45B7-9264-443EA7E08CC2}" dt="2022-02-14T09:50:30.576" v="3630"/>
          <ac:inkMkLst>
            <pc:docMk/>
            <pc:sldMk cId="1461598790" sldId="362"/>
            <ac:inkMk id="92" creationId="{B9550730-A43C-4806-8031-5CFEE38C3F22}"/>
          </ac:inkMkLst>
        </pc:inkChg>
        <pc:inkChg chg="add del">
          <ac:chgData name="Viet Anh Nguyen" userId="b95f61ff061388d5" providerId="LiveId" clId="{FE185215-8376-45B7-9264-443EA7E08CC2}" dt="2022-02-14T09:50:32.082" v="3633"/>
          <ac:inkMkLst>
            <pc:docMk/>
            <pc:sldMk cId="1461598790" sldId="362"/>
            <ac:inkMk id="93" creationId="{90AB511E-0B85-485F-B19E-50D7B850EC29}"/>
          </ac:inkMkLst>
        </pc:inkChg>
        <pc:inkChg chg="add del">
          <ac:chgData name="Viet Anh Nguyen" userId="b95f61ff061388d5" providerId="LiveId" clId="{FE185215-8376-45B7-9264-443EA7E08CC2}" dt="2022-02-14T09:50:32.082" v="3633"/>
          <ac:inkMkLst>
            <pc:docMk/>
            <pc:sldMk cId="1461598790" sldId="362"/>
            <ac:inkMk id="94" creationId="{F6203750-3D0E-4A97-9AA5-C88E273896EA}"/>
          </ac:inkMkLst>
        </pc:inkChg>
        <pc:inkChg chg="add">
          <ac:chgData name="Viet Anh Nguyen" userId="b95f61ff061388d5" providerId="LiveId" clId="{FE185215-8376-45B7-9264-443EA7E08CC2}" dt="2022-02-14T09:50:32.082" v="3633"/>
          <ac:inkMkLst>
            <pc:docMk/>
            <pc:sldMk cId="1461598790" sldId="362"/>
            <ac:inkMk id="95" creationId="{D62BB6F7-714A-4E0E-92EA-DE51CAED9461}"/>
          </ac:inkMkLst>
        </pc:inkChg>
        <pc:inkChg chg="add del">
          <ac:chgData name="Viet Anh Nguyen" userId="b95f61ff061388d5" providerId="LiveId" clId="{FE185215-8376-45B7-9264-443EA7E08CC2}" dt="2022-02-14T09:50:33.936" v="3637"/>
          <ac:inkMkLst>
            <pc:docMk/>
            <pc:sldMk cId="1461598790" sldId="362"/>
            <ac:inkMk id="96" creationId="{56FA1BEF-7B24-4886-AD2D-A57743EB61CB}"/>
          </ac:inkMkLst>
        </pc:inkChg>
        <pc:inkChg chg="add del">
          <ac:chgData name="Viet Anh Nguyen" userId="b95f61ff061388d5" providerId="LiveId" clId="{FE185215-8376-45B7-9264-443EA7E08CC2}" dt="2022-02-14T09:50:33.936" v="3637"/>
          <ac:inkMkLst>
            <pc:docMk/>
            <pc:sldMk cId="1461598790" sldId="362"/>
            <ac:inkMk id="97" creationId="{C1B363D2-AB84-46EC-B65D-42BCA00C1E82}"/>
          </ac:inkMkLst>
        </pc:inkChg>
        <pc:inkChg chg="add del">
          <ac:chgData name="Viet Anh Nguyen" userId="b95f61ff061388d5" providerId="LiveId" clId="{FE185215-8376-45B7-9264-443EA7E08CC2}" dt="2022-02-14T09:50:33.936" v="3637"/>
          <ac:inkMkLst>
            <pc:docMk/>
            <pc:sldMk cId="1461598790" sldId="362"/>
            <ac:inkMk id="98" creationId="{43A05142-E977-457A-A225-88AD32EB7C49}"/>
          </ac:inkMkLst>
        </pc:inkChg>
        <pc:inkChg chg="add">
          <ac:chgData name="Viet Anh Nguyen" userId="b95f61ff061388d5" providerId="LiveId" clId="{FE185215-8376-45B7-9264-443EA7E08CC2}" dt="2022-02-14T09:50:33.936" v="3637"/>
          <ac:inkMkLst>
            <pc:docMk/>
            <pc:sldMk cId="1461598790" sldId="362"/>
            <ac:inkMk id="99" creationId="{40338E67-97B8-498D-9921-5B2E5F7A4A60}"/>
          </ac:inkMkLst>
        </pc:inkChg>
      </pc:sldChg>
      <pc:sldChg chg="addSp delSp modSp new mod">
        <pc:chgData name="Viet Anh Nguyen" userId="b95f61ff061388d5" providerId="LiveId" clId="{FE185215-8376-45B7-9264-443EA7E08CC2}" dt="2022-02-14T09:54:19.618" v="3888"/>
        <pc:sldMkLst>
          <pc:docMk/>
          <pc:sldMk cId="1640372870" sldId="363"/>
        </pc:sldMkLst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2" creationId="{4A0CA7AA-7AD2-4AA4-B802-A197E31BC0D9}"/>
          </ac:inkMkLst>
        </pc:inkChg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3" creationId="{BBA48F7F-8A8D-429B-BCB8-A5B0FCB95901}"/>
          </ac:inkMkLst>
        </pc:inkChg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4" creationId="{1A00F312-B5F1-4EC1-BD9C-567D484D118C}"/>
          </ac:inkMkLst>
        </pc:inkChg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5" creationId="{84FC40D1-ADCC-4BBA-9613-D02B410BAFE5}"/>
          </ac:inkMkLst>
        </pc:inkChg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6" creationId="{7E7F5B8F-3225-4410-AFD1-8967625FE8CA}"/>
          </ac:inkMkLst>
        </pc:inkChg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7" creationId="{FF2461B6-E7C0-4ED0-A92D-5BC1BDE87072}"/>
          </ac:inkMkLst>
        </pc:inkChg>
        <pc:inkChg chg="add del">
          <ac:chgData name="Viet Anh Nguyen" userId="b95f61ff061388d5" providerId="LiveId" clId="{FE185215-8376-45B7-9264-443EA7E08CC2}" dt="2022-02-14T09:50:43.503" v="3646"/>
          <ac:inkMkLst>
            <pc:docMk/>
            <pc:sldMk cId="1640372870" sldId="363"/>
            <ac:inkMk id="8" creationId="{C07F20EE-6CA9-4F18-8608-E4FC6E42EDF4}"/>
          </ac:inkMkLst>
        </pc:inkChg>
        <pc:inkChg chg="add del">
          <ac:chgData name="Viet Anh Nguyen" userId="b95f61ff061388d5" providerId="LiveId" clId="{FE185215-8376-45B7-9264-443EA7E08CC2}" dt="2022-02-14T09:50:46.308" v="3652"/>
          <ac:inkMkLst>
            <pc:docMk/>
            <pc:sldMk cId="1640372870" sldId="363"/>
            <ac:inkMk id="9" creationId="{6A402BA6-0171-41AB-8FB0-A870F9CB073C}"/>
          </ac:inkMkLst>
        </pc:inkChg>
        <pc:inkChg chg="add del">
          <ac:chgData name="Viet Anh Nguyen" userId="b95f61ff061388d5" providerId="LiveId" clId="{FE185215-8376-45B7-9264-443EA7E08CC2}" dt="2022-02-14T09:50:46.308" v="3652"/>
          <ac:inkMkLst>
            <pc:docMk/>
            <pc:sldMk cId="1640372870" sldId="363"/>
            <ac:inkMk id="10" creationId="{AF21716A-DEF2-49CA-B2C3-2E9C35FE041C}"/>
          </ac:inkMkLst>
        </pc:inkChg>
        <pc:inkChg chg="add del">
          <ac:chgData name="Viet Anh Nguyen" userId="b95f61ff061388d5" providerId="LiveId" clId="{FE185215-8376-45B7-9264-443EA7E08CC2}" dt="2022-02-14T09:50:46.308" v="3652"/>
          <ac:inkMkLst>
            <pc:docMk/>
            <pc:sldMk cId="1640372870" sldId="363"/>
            <ac:inkMk id="11" creationId="{72F6A652-88F6-4D04-9490-11821A9332A1}"/>
          </ac:inkMkLst>
        </pc:inkChg>
        <pc:inkChg chg="add del">
          <ac:chgData name="Viet Anh Nguyen" userId="b95f61ff061388d5" providerId="LiveId" clId="{FE185215-8376-45B7-9264-443EA7E08CC2}" dt="2022-02-14T09:50:46.308" v="3652"/>
          <ac:inkMkLst>
            <pc:docMk/>
            <pc:sldMk cId="1640372870" sldId="363"/>
            <ac:inkMk id="12" creationId="{A4B9D602-1335-4D33-8DB2-5A6A9D167992}"/>
          </ac:inkMkLst>
        </pc:inkChg>
        <pc:inkChg chg="add del">
          <ac:chgData name="Viet Anh Nguyen" userId="b95f61ff061388d5" providerId="LiveId" clId="{FE185215-8376-45B7-9264-443EA7E08CC2}" dt="2022-02-14T09:50:46.308" v="3652"/>
          <ac:inkMkLst>
            <pc:docMk/>
            <pc:sldMk cId="1640372870" sldId="363"/>
            <ac:inkMk id="13" creationId="{ACEC2370-D907-43B3-8A7A-92A944358966}"/>
          </ac:inkMkLst>
        </pc:inkChg>
        <pc:inkChg chg="add del">
          <ac:chgData name="Viet Anh Nguyen" userId="b95f61ff061388d5" providerId="LiveId" clId="{FE185215-8376-45B7-9264-443EA7E08CC2}" dt="2022-02-14T09:50:46.308" v="3652"/>
          <ac:inkMkLst>
            <pc:docMk/>
            <pc:sldMk cId="1640372870" sldId="363"/>
            <ac:inkMk id="14" creationId="{AEF325E1-6C46-493E-A6CF-E1F6C1F06148}"/>
          </ac:inkMkLst>
        </pc:inkChg>
        <pc:inkChg chg="add del">
          <ac:chgData name="Viet Anh Nguyen" userId="b95f61ff061388d5" providerId="LiveId" clId="{FE185215-8376-45B7-9264-443EA7E08CC2}" dt="2022-02-14T09:54:19.618" v="3888"/>
          <ac:inkMkLst>
            <pc:docMk/>
            <pc:sldMk cId="1640372870" sldId="363"/>
            <ac:inkMk id="15" creationId="{F1E7BD05-3637-4968-BB2E-E4A7DF9F6061}"/>
          </ac:inkMkLst>
        </pc:inkChg>
        <pc:inkChg chg="add del">
          <ac:chgData name="Viet Anh Nguyen" userId="b95f61ff061388d5" providerId="LiveId" clId="{FE185215-8376-45B7-9264-443EA7E08CC2}" dt="2022-02-14T09:50:51.326" v="3659"/>
          <ac:inkMkLst>
            <pc:docMk/>
            <pc:sldMk cId="1640372870" sldId="363"/>
            <ac:inkMk id="16" creationId="{26BF95D1-35FC-4C5C-BA90-DB2B84C91C36}"/>
          </ac:inkMkLst>
        </pc:inkChg>
        <pc:inkChg chg="add del">
          <ac:chgData name="Viet Anh Nguyen" userId="b95f61ff061388d5" providerId="LiveId" clId="{FE185215-8376-45B7-9264-443EA7E08CC2}" dt="2022-02-14T09:50:51.326" v="3659"/>
          <ac:inkMkLst>
            <pc:docMk/>
            <pc:sldMk cId="1640372870" sldId="363"/>
            <ac:inkMk id="17" creationId="{4551B8AD-6CCC-4B68-9646-249FCAF88BD4}"/>
          </ac:inkMkLst>
        </pc:inkChg>
        <pc:inkChg chg="add del">
          <ac:chgData name="Viet Anh Nguyen" userId="b95f61ff061388d5" providerId="LiveId" clId="{FE185215-8376-45B7-9264-443EA7E08CC2}" dt="2022-02-14T09:50:51.326" v="3659"/>
          <ac:inkMkLst>
            <pc:docMk/>
            <pc:sldMk cId="1640372870" sldId="363"/>
            <ac:inkMk id="18" creationId="{C2AA0989-3146-4AA0-8FB3-07607D414E0A}"/>
          </ac:inkMkLst>
        </pc:inkChg>
        <pc:inkChg chg="add del">
          <ac:chgData name="Viet Anh Nguyen" userId="b95f61ff061388d5" providerId="LiveId" clId="{FE185215-8376-45B7-9264-443EA7E08CC2}" dt="2022-02-14T09:50:51.326" v="3659"/>
          <ac:inkMkLst>
            <pc:docMk/>
            <pc:sldMk cId="1640372870" sldId="363"/>
            <ac:inkMk id="19" creationId="{AEE27CB5-FB67-4AB6-B8D9-13C5F71C0737}"/>
          </ac:inkMkLst>
        </pc:inkChg>
        <pc:inkChg chg="add del">
          <ac:chgData name="Viet Anh Nguyen" userId="b95f61ff061388d5" providerId="LiveId" clId="{FE185215-8376-45B7-9264-443EA7E08CC2}" dt="2022-02-14T09:50:51.326" v="3659"/>
          <ac:inkMkLst>
            <pc:docMk/>
            <pc:sldMk cId="1640372870" sldId="363"/>
            <ac:inkMk id="20" creationId="{5DBA2C9E-B408-4034-8E7D-CA3795078203}"/>
          </ac:inkMkLst>
        </pc:inkChg>
        <pc:inkChg chg="add del">
          <ac:chgData name="Viet Anh Nguyen" userId="b95f61ff061388d5" providerId="LiveId" clId="{FE185215-8376-45B7-9264-443EA7E08CC2}" dt="2022-02-14T09:50:51.326" v="3659"/>
          <ac:inkMkLst>
            <pc:docMk/>
            <pc:sldMk cId="1640372870" sldId="363"/>
            <ac:inkMk id="21" creationId="{F25A2EB6-5178-4425-B051-5C3CE6EB00FC}"/>
          </ac:inkMkLst>
        </pc:inkChg>
        <pc:inkChg chg="add del">
          <ac:chgData name="Viet Anh Nguyen" userId="b95f61ff061388d5" providerId="LiveId" clId="{FE185215-8376-45B7-9264-443EA7E08CC2}" dt="2022-02-14T09:54:19.618" v="3888"/>
          <ac:inkMkLst>
            <pc:docMk/>
            <pc:sldMk cId="1640372870" sldId="363"/>
            <ac:inkMk id="22" creationId="{7027BB82-C2AF-4A8B-9BB1-AD5DF2EDCC90}"/>
          </ac:inkMkLst>
        </pc:inkChg>
        <pc:inkChg chg="add del">
          <ac:chgData name="Viet Anh Nguyen" userId="b95f61ff061388d5" providerId="LiveId" clId="{FE185215-8376-45B7-9264-443EA7E08CC2}" dt="2022-02-14T09:50:53.861" v="3665"/>
          <ac:inkMkLst>
            <pc:docMk/>
            <pc:sldMk cId="1640372870" sldId="363"/>
            <ac:inkMk id="23" creationId="{44305221-0700-43F6-B248-D8F9999BA359}"/>
          </ac:inkMkLst>
        </pc:inkChg>
        <pc:inkChg chg="add del">
          <ac:chgData name="Viet Anh Nguyen" userId="b95f61ff061388d5" providerId="LiveId" clId="{FE185215-8376-45B7-9264-443EA7E08CC2}" dt="2022-02-14T09:50:53.861" v="3665"/>
          <ac:inkMkLst>
            <pc:docMk/>
            <pc:sldMk cId="1640372870" sldId="363"/>
            <ac:inkMk id="24" creationId="{9777BA5E-CAA6-4DEC-9B3C-BC4978E693B2}"/>
          </ac:inkMkLst>
        </pc:inkChg>
        <pc:inkChg chg="add del">
          <ac:chgData name="Viet Anh Nguyen" userId="b95f61ff061388d5" providerId="LiveId" clId="{FE185215-8376-45B7-9264-443EA7E08CC2}" dt="2022-02-14T09:50:53.861" v="3665"/>
          <ac:inkMkLst>
            <pc:docMk/>
            <pc:sldMk cId="1640372870" sldId="363"/>
            <ac:inkMk id="25" creationId="{CA294099-E5F5-47A7-8A45-44000DF8AF1D}"/>
          </ac:inkMkLst>
        </pc:inkChg>
        <pc:inkChg chg="add del">
          <ac:chgData name="Viet Anh Nguyen" userId="b95f61ff061388d5" providerId="LiveId" clId="{FE185215-8376-45B7-9264-443EA7E08CC2}" dt="2022-02-14T09:50:53.861" v="3665"/>
          <ac:inkMkLst>
            <pc:docMk/>
            <pc:sldMk cId="1640372870" sldId="363"/>
            <ac:inkMk id="26" creationId="{E273BE5D-5805-4305-9EBA-BC8EDDA01538}"/>
          </ac:inkMkLst>
        </pc:inkChg>
        <pc:inkChg chg="add del">
          <ac:chgData name="Viet Anh Nguyen" userId="b95f61ff061388d5" providerId="LiveId" clId="{FE185215-8376-45B7-9264-443EA7E08CC2}" dt="2022-02-14T09:50:53.861" v="3665"/>
          <ac:inkMkLst>
            <pc:docMk/>
            <pc:sldMk cId="1640372870" sldId="363"/>
            <ac:inkMk id="27" creationId="{A9D9F244-960E-4983-95BE-B6C67C48706C}"/>
          </ac:inkMkLst>
        </pc:inkChg>
        <pc:inkChg chg="add del">
          <ac:chgData name="Viet Anh Nguyen" userId="b95f61ff061388d5" providerId="LiveId" clId="{FE185215-8376-45B7-9264-443EA7E08CC2}" dt="2022-02-14T09:54:19.618" v="3888"/>
          <ac:inkMkLst>
            <pc:docMk/>
            <pc:sldMk cId="1640372870" sldId="363"/>
            <ac:inkMk id="28" creationId="{905CA109-4FDB-43D3-BF68-D1D030FDA704}"/>
          </ac:inkMkLst>
        </pc:inkChg>
        <pc:inkChg chg="add del">
          <ac:chgData name="Viet Anh Nguyen" userId="b95f61ff061388d5" providerId="LiveId" clId="{FE185215-8376-45B7-9264-443EA7E08CC2}" dt="2022-02-14T09:50:55.628" v="3668"/>
          <ac:inkMkLst>
            <pc:docMk/>
            <pc:sldMk cId="1640372870" sldId="363"/>
            <ac:inkMk id="29" creationId="{175F309B-D784-41E6-83E3-56375BE7954A}"/>
          </ac:inkMkLst>
        </pc:inkChg>
        <pc:inkChg chg="add del">
          <ac:chgData name="Viet Anh Nguyen" userId="b95f61ff061388d5" providerId="LiveId" clId="{FE185215-8376-45B7-9264-443EA7E08CC2}" dt="2022-02-14T09:50:55.628" v="3668"/>
          <ac:inkMkLst>
            <pc:docMk/>
            <pc:sldMk cId="1640372870" sldId="363"/>
            <ac:inkMk id="30" creationId="{065434E4-D179-492F-B2A9-84286FC629C6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1" creationId="{C9386515-CB1C-43C8-A2B4-ED947ED75CF1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2" creationId="{7713900B-2CD7-439C-B30C-2BFE607707EA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3" creationId="{1347F544-859F-4FC6-932C-95FD722CE5F1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4" creationId="{E3DD3DC3-7F1D-4D29-8CC2-737D6C3790CB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5" creationId="{5C14A6FE-87A4-4AC5-BFBF-18BB83614507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6" creationId="{08B8CB4C-7A74-4749-B193-A45CAA2F7913}"/>
          </ac:inkMkLst>
        </pc:inkChg>
        <pc:inkChg chg="add del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7" creationId="{53905B82-E82B-434D-A127-0E12637D6DF9}"/>
          </ac:inkMkLst>
        </pc:inkChg>
        <pc:inkChg chg="add del">
          <ac:chgData name="Viet Anh Nguyen" userId="b95f61ff061388d5" providerId="LiveId" clId="{FE185215-8376-45B7-9264-443EA7E08CC2}" dt="2022-02-14T09:51:00.317" v="3678"/>
          <ac:inkMkLst>
            <pc:docMk/>
            <pc:sldMk cId="1640372870" sldId="363"/>
            <ac:inkMk id="38" creationId="{8ECF0637-D1C1-4AEF-AD3B-AD5AC67DC6BD}"/>
          </ac:inkMkLst>
        </pc:inkChg>
        <pc:inkChg chg="add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39" creationId="{C6DEBEDC-2CEF-4A6B-9E3E-9927D8E51D45}"/>
          </ac:inkMkLst>
        </pc:inkChg>
        <pc:inkChg chg="add">
          <ac:chgData name="Viet Anh Nguyen" userId="b95f61ff061388d5" providerId="LiveId" clId="{FE185215-8376-45B7-9264-443EA7E08CC2}" dt="2022-02-14T09:50:59.068" v="3676"/>
          <ac:inkMkLst>
            <pc:docMk/>
            <pc:sldMk cId="1640372870" sldId="363"/>
            <ac:inkMk id="40" creationId="{6E47E254-45B7-4CE4-8CE5-468B54E2AA74}"/>
          </ac:inkMkLst>
        </pc:inkChg>
        <pc:inkChg chg="add del">
          <ac:chgData name="Viet Anh Nguyen" userId="b95f61ff061388d5" providerId="LiveId" clId="{FE185215-8376-45B7-9264-443EA7E08CC2}" dt="2022-02-14T09:51:00.317" v="3678"/>
          <ac:inkMkLst>
            <pc:docMk/>
            <pc:sldMk cId="1640372870" sldId="363"/>
            <ac:inkMk id="41" creationId="{0DC2EEF5-6B40-42AE-A3A5-CE4D8B68340D}"/>
          </ac:inkMkLst>
        </pc:inkChg>
        <pc:inkChg chg="add del">
          <ac:chgData name="Viet Anh Nguyen" userId="b95f61ff061388d5" providerId="LiveId" clId="{FE185215-8376-45B7-9264-443EA7E08CC2}" dt="2022-02-14T09:51:01.602" v="3681"/>
          <ac:inkMkLst>
            <pc:docMk/>
            <pc:sldMk cId="1640372870" sldId="363"/>
            <ac:inkMk id="42" creationId="{0FCB175A-2DC5-47C2-AD34-E61710B64810}"/>
          </ac:inkMkLst>
        </pc:inkChg>
        <pc:inkChg chg="add del">
          <ac:chgData name="Viet Anh Nguyen" userId="b95f61ff061388d5" providerId="LiveId" clId="{FE185215-8376-45B7-9264-443EA7E08CC2}" dt="2022-02-14T09:51:01.602" v="3681"/>
          <ac:inkMkLst>
            <pc:docMk/>
            <pc:sldMk cId="1640372870" sldId="363"/>
            <ac:inkMk id="43" creationId="{91C0491D-72B4-4AE5-BF3B-A69A66BAA495}"/>
          </ac:inkMkLst>
        </pc:inkChg>
        <pc:inkChg chg="add del">
          <ac:chgData name="Viet Anh Nguyen" userId="b95f61ff061388d5" providerId="LiveId" clId="{FE185215-8376-45B7-9264-443EA7E08CC2}" dt="2022-02-14T09:51:01.602" v="3681"/>
          <ac:inkMkLst>
            <pc:docMk/>
            <pc:sldMk cId="1640372870" sldId="363"/>
            <ac:inkMk id="44" creationId="{E8ECA019-9371-47AF-A477-4B2B11A585C5}"/>
          </ac:inkMkLst>
        </pc:inkChg>
        <pc:inkChg chg="add del">
          <ac:chgData name="Viet Anh Nguyen" userId="b95f61ff061388d5" providerId="LiveId" clId="{FE185215-8376-45B7-9264-443EA7E08CC2}" dt="2022-02-14T09:51:03.114" v="3684"/>
          <ac:inkMkLst>
            <pc:docMk/>
            <pc:sldMk cId="1640372870" sldId="363"/>
            <ac:inkMk id="45" creationId="{B3E80557-99E0-43CF-8178-9FA514060953}"/>
          </ac:inkMkLst>
        </pc:inkChg>
        <pc:inkChg chg="add del">
          <ac:chgData name="Viet Anh Nguyen" userId="b95f61ff061388d5" providerId="LiveId" clId="{FE185215-8376-45B7-9264-443EA7E08CC2}" dt="2022-02-14T09:51:03.114" v="3684"/>
          <ac:inkMkLst>
            <pc:docMk/>
            <pc:sldMk cId="1640372870" sldId="363"/>
            <ac:inkMk id="46" creationId="{233F0329-4BA4-4DDC-B82B-BC408FE9F36A}"/>
          </ac:inkMkLst>
        </pc:inkChg>
        <pc:inkChg chg="add del">
          <ac:chgData name="Viet Anh Nguyen" userId="b95f61ff061388d5" providerId="LiveId" clId="{FE185215-8376-45B7-9264-443EA7E08CC2}" dt="2022-02-14T09:51:03.114" v="3684"/>
          <ac:inkMkLst>
            <pc:docMk/>
            <pc:sldMk cId="1640372870" sldId="363"/>
            <ac:inkMk id="47" creationId="{BFD046EB-72CF-4C5C-9F56-C92D8CF84283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48" creationId="{8C24DBEC-E949-428C-B29C-31F42F8FBB8D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49" creationId="{A5192D07-EC26-4024-B8C0-0FA5713178E9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50" creationId="{932A2CD4-D093-4CDE-BFDE-FE702CDCCA29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51" creationId="{8CA6BB39-FCE7-4BE9-A9EC-385E0C1607A1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52" creationId="{9B17540F-3633-47D2-9AA7-E0F7654CE333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53" creationId="{5A404CF7-8307-48CD-B931-8B3AFB0BBC48}"/>
          </ac:inkMkLst>
        </pc:inkChg>
        <pc:inkChg chg="add del">
          <ac:chgData name="Viet Anh Nguyen" userId="b95f61ff061388d5" providerId="LiveId" clId="{FE185215-8376-45B7-9264-443EA7E08CC2}" dt="2022-02-14T09:51:05.674" v="3691"/>
          <ac:inkMkLst>
            <pc:docMk/>
            <pc:sldMk cId="1640372870" sldId="363"/>
            <ac:inkMk id="54" creationId="{FCB991A4-57DD-4C18-9E4F-8F3F74305BA4}"/>
          </ac:inkMkLst>
        </pc:inkChg>
        <pc:inkChg chg="add del">
          <ac:chgData name="Viet Anh Nguyen" userId="b95f61ff061388d5" providerId="LiveId" clId="{FE185215-8376-45B7-9264-443EA7E08CC2}" dt="2022-02-14T09:51:06.545" v="3693"/>
          <ac:inkMkLst>
            <pc:docMk/>
            <pc:sldMk cId="1640372870" sldId="363"/>
            <ac:inkMk id="55" creationId="{460E6D9D-4AF7-4EDB-97F9-2FD1E3E0FF12}"/>
          </ac:inkMkLst>
        </pc:inkChg>
        <pc:inkChg chg="add del">
          <ac:chgData name="Viet Anh Nguyen" userId="b95f61ff061388d5" providerId="LiveId" clId="{FE185215-8376-45B7-9264-443EA7E08CC2}" dt="2022-02-14T09:51:06.545" v="3693"/>
          <ac:inkMkLst>
            <pc:docMk/>
            <pc:sldMk cId="1640372870" sldId="363"/>
            <ac:inkMk id="56" creationId="{042CCF10-0551-4822-BDED-5D73AEDF7EA7}"/>
          </ac:inkMkLst>
        </pc:inkChg>
        <pc:inkChg chg="add del">
          <ac:chgData name="Viet Anh Nguyen" userId="b95f61ff061388d5" providerId="LiveId" clId="{FE185215-8376-45B7-9264-443EA7E08CC2}" dt="2022-02-14T09:51:08.627" v="3698"/>
          <ac:inkMkLst>
            <pc:docMk/>
            <pc:sldMk cId="1640372870" sldId="363"/>
            <ac:inkMk id="57" creationId="{FB4DA8EF-95D6-4D97-A240-5196D939C117}"/>
          </ac:inkMkLst>
        </pc:inkChg>
        <pc:inkChg chg="add del">
          <ac:chgData name="Viet Anh Nguyen" userId="b95f61ff061388d5" providerId="LiveId" clId="{FE185215-8376-45B7-9264-443EA7E08CC2}" dt="2022-02-14T09:51:08.627" v="3698"/>
          <ac:inkMkLst>
            <pc:docMk/>
            <pc:sldMk cId="1640372870" sldId="363"/>
            <ac:inkMk id="58" creationId="{95FFA08B-3335-4B72-8AA0-9B764576925C}"/>
          </ac:inkMkLst>
        </pc:inkChg>
        <pc:inkChg chg="add del">
          <ac:chgData name="Viet Anh Nguyen" userId="b95f61ff061388d5" providerId="LiveId" clId="{FE185215-8376-45B7-9264-443EA7E08CC2}" dt="2022-02-14T09:51:08.627" v="3698"/>
          <ac:inkMkLst>
            <pc:docMk/>
            <pc:sldMk cId="1640372870" sldId="363"/>
            <ac:inkMk id="59" creationId="{4EAEBF24-22E2-44EA-9FEE-CA967D6017D8}"/>
          </ac:inkMkLst>
        </pc:inkChg>
        <pc:inkChg chg="add del">
          <ac:chgData name="Viet Anh Nguyen" userId="b95f61ff061388d5" providerId="LiveId" clId="{FE185215-8376-45B7-9264-443EA7E08CC2}" dt="2022-02-14T09:51:08.627" v="3698"/>
          <ac:inkMkLst>
            <pc:docMk/>
            <pc:sldMk cId="1640372870" sldId="363"/>
            <ac:inkMk id="60" creationId="{6383CEA6-AB76-4FDF-8CCF-E40C19DBA0B8}"/>
          </ac:inkMkLst>
        </pc:inkChg>
        <pc:inkChg chg="add del">
          <ac:chgData name="Viet Anh Nguyen" userId="b95f61ff061388d5" providerId="LiveId" clId="{FE185215-8376-45B7-9264-443EA7E08CC2}" dt="2022-02-14T09:51:08.627" v="3698"/>
          <ac:inkMkLst>
            <pc:docMk/>
            <pc:sldMk cId="1640372870" sldId="363"/>
            <ac:inkMk id="61" creationId="{D2A4EF16-9D3E-45C8-B31F-245BD69B7F5C}"/>
          </ac:inkMkLst>
        </pc:inkChg>
        <pc:inkChg chg="add mod">
          <ac:chgData name="Viet Anh Nguyen" userId="b95f61ff061388d5" providerId="LiveId" clId="{FE185215-8376-45B7-9264-443EA7E08CC2}" dt="2022-02-14T09:51:12.736" v="3699"/>
          <ac:inkMkLst>
            <pc:docMk/>
            <pc:sldMk cId="1640372870" sldId="363"/>
            <ac:inkMk id="62" creationId="{5F3F2230-6A68-479C-BCC5-E97BF43335D0}"/>
          </ac:inkMkLst>
        </pc:inkChg>
        <pc:inkChg chg="add del">
          <ac:chgData name="Viet Anh Nguyen" userId="b95f61ff061388d5" providerId="LiveId" clId="{FE185215-8376-45B7-9264-443EA7E08CC2}" dt="2022-02-14T09:51:18.684" v="3704"/>
          <ac:inkMkLst>
            <pc:docMk/>
            <pc:sldMk cId="1640372870" sldId="363"/>
            <ac:inkMk id="63" creationId="{95743107-7EDA-48D0-A7BE-497CB8541422}"/>
          </ac:inkMkLst>
        </pc:inkChg>
        <pc:inkChg chg="add del">
          <ac:chgData name="Viet Anh Nguyen" userId="b95f61ff061388d5" providerId="LiveId" clId="{FE185215-8376-45B7-9264-443EA7E08CC2}" dt="2022-02-14T09:51:18.684" v="3704"/>
          <ac:inkMkLst>
            <pc:docMk/>
            <pc:sldMk cId="1640372870" sldId="363"/>
            <ac:inkMk id="64" creationId="{C94274EF-A202-43B7-B88F-635527D008C4}"/>
          </ac:inkMkLst>
        </pc:inkChg>
        <pc:inkChg chg="add del">
          <ac:chgData name="Viet Anh Nguyen" userId="b95f61ff061388d5" providerId="LiveId" clId="{FE185215-8376-45B7-9264-443EA7E08CC2}" dt="2022-02-14T09:51:18.684" v="3704"/>
          <ac:inkMkLst>
            <pc:docMk/>
            <pc:sldMk cId="1640372870" sldId="363"/>
            <ac:inkMk id="65" creationId="{5DF636A5-5834-4751-885B-35EAA790E454}"/>
          </ac:inkMkLst>
        </pc:inkChg>
        <pc:inkChg chg="add del">
          <ac:chgData name="Viet Anh Nguyen" userId="b95f61ff061388d5" providerId="LiveId" clId="{FE185215-8376-45B7-9264-443EA7E08CC2}" dt="2022-02-14T09:51:18.684" v="3704"/>
          <ac:inkMkLst>
            <pc:docMk/>
            <pc:sldMk cId="1640372870" sldId="363"/>
            <ac:inkMk id="66" creationId="{036B6CDA-5631-41A6-88AB-207C43DDE370}"/>
          </ac:inkMkLst>
        </pc:inkChg>
        <pc:inkChg chg="add">
          <ac:chgData name="Viet Anh Nguyen" userId="b95f61ff061388d5" providerId="LiveId" clId="{FE185215-8376-45B7-9264-443EA7E08CC2}" dt="2022-02-14T09:51:18.684" v="3704"/>
          <ac:inkMkLst>
            <pc:docMk/>
            <pc:sldMk cId="1640372870" sldId="363"/>
            <ac:inkMk id="67" creationId="{CFE4AD66-785B-4E06-9C54-5961541C0D35}"/>
          </ac:inkMkLst>
        </pc:inkChg>
        <pc:inkChg chg="add del">
          <ac:chgData name="Viet Anh Nguyen" userId="b95f61ff061388d5" providerId="LiveId" clId="{FE185215-8376-45B7-9264-443EA7E08CC2}" dt="2022-02-14T09:51:22.714" v="3707"/>
          <ac:inkMkLst>
            <pc:docMk/>
            <pc:sldMk cId="1640372870" sldId="363"/>
            <ac:inkMk id="68" creationId="{EFADFE70-601B-4379-9FB0-F5BE0E764893}"/>
          </ac:inkMkLst>
        </pc:inkChg>
        <pc:inkChg chg="add del">
          <ac:chgData name="Viet Anh Nguyen" userId="b95f61ff061388d5" providerId="LiveId" clId="{FE185215-8376-45B7-9264-443EA7E08CC2}" dt="2022-02-14T09:51:22.714" v="3707"/>
          <ac:inkMkLst>
            <pc:docMk/>
            <pc:sldMk cId="1640372870" sldId="363"/>
            <ac:inkMk id="69" creationId="{5EA1CB70-A31A-4A47-A521-9E0C952407C7}"/>
          </ac:inkMkLst>
        </pc:inkChg>
        <pc:inkChg chg="add">
          <ac:chgData name="Viet Anh Nguyen" userId="b95f61ff061388d5" providerId="LiveId" clId="{FE185215-8376-45B7-9264-443EA7E08CC2}" dt="2022-02-14T09:51:22.714" v="3707"/>
          <ac:inkMkLst>
            <pc:docMk/>
            <pc:sldMk cId="1640372870" sldId="363"/>
            <ac:inkMk id="70" creationId="{E354F55E-BA7F-4E49-A010-88B81613FE49}"/>
          </ac:inkMkLst>
        </pc:inkChg>
        <pc:inkChg chg="add del">
          <ac:chgData name="Viet Anh Nguyen" userId="b95f61ff061388d5" providerId="LiveId" clId="{FE185215-8376-45B7-9264-443EA7E08CC2}" dt="2022-02-14T09:51:23.735" v="3710"/>
          <ac:inkMkLst>
            <pc:docMk/>
            <pc:sldMk cId="1640372870" sldId="363"/>
            <ac:inkMk id="71" creationId="{EBB419EE-12CF-48EA-BE4C-6D2AB3D442BB}"/>
          </ac:inkMkLst>
        </pc:inkChg>
        <pc:inkChg chg="add del">
          <ac:chgData name="Viet Anh Nguyen" userId="b95f61ff061388d5" providerId="LiveId" clId="{FE185215-8376-45B7-9264-443EA7E08CC2}" dt="2022-02-14T09:51:23.735" v="3710"/>
          <ac:inkMkLst>
            <pc:docMk/>
            <pc:sldMk cId="1640372870" sldId="363"/>
            <ac:inkMk id="72" creationId="{00168AE7-359F-410C-82A7-0B72CBF82AAF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3" creationId="{81742873-F41A-4971-A6C9-CC3EEB7629CC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4" creationId="{599068F8-7514-4C95-B0E4-EF9DC35DE9CA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5" creationId="{808A4FE1-07E6-4079-92C6-3ED0DD278B3F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6" creationId="{0258FEC1-5209-4BF3-8473-8A53CB396174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7" creationId="{8C6D5BB5-B49A-4A12-9628-FA49E55569E2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8" creationId="{5AAABF16-17CA-4A03-9309-E151EF571D5C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79" creationId="{CB9BE2BF-EB0A-4CCC-87FD-D02F4F16DD3D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80" creationId="{3C7DE24A-4355-43EC-B40D-5A11396E78C8}"/>
          </ac:inkMkLst>
        </pc:inkChg>
        <pc:inkChg chg="add del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81" creationId="{D3537B0E-EFAC-4CD7-A5A8-661E7FEC7EF4}"/>
          </ac:inkMkLst>
        </pc:inkChg>
        <pc:inkChg chg="add">
          <ac:chgData name="Viet Anh Nguyen" userId="b95f61ff061388d5" providerId="LiveId" clId="{FE185215-8376-45B7-9264-443EA7E08CC2}" dt="2022-02-14T09:51:26.434" v="3719"/>
          <ac:inkMkLst>
            <pc:docMk/>
            <pc:sldMk cId="1640372870" sldId="363"/>
            <ac:inkMk id="82" creationId="{3B7D437B-28BA-4346-A864-811BC9E25C2A}"/>
          </ac:inkMkLst>
        </pc:inkChg>
        <pc:inkChg chg="add del">
          <ac:chgData name="Viet Anh Nguyen" userId="b95f61ff061388d5" providerId="LiveId" clId="{FE185215-8376-45B7-9264-443EA7E08CC2}" dt="2022-02-14T09:51:28.313" v="3723"/>
          <ac:inkMkLst>
            <pc:docMk/>
            <pc:sldMk cId="1640372870" sldId="363"/>
            <ac:inkMk id="83" creationId="{3908E389-8C23-4844-8096-1AA8626CA0A4}"/>
          </ac:inkMkLst>
        </pc:inkChg>
        <pc:inkChg chg="add del">
          <ac:chgData name="Viet Anh Nguyen" userId="b95f61ff061388d5" providerId="LiveId" clId="{FE185215-8376-45B7-9264-443EA7E08CC2}" dt="2022-02-14T09:51:28.313" v="3723"/>
          <ac:inkMkLst>
            <pc:docMk/>
            <pc:sldMk cId="1640372870" sldId="363"/>
            <ac:inkMk id="84" creationId="{9B5D97F0-AC47-41E1-968C-32E818089842}"/>
          </ac:inkMkLst>
        </pc:inkChg>
        <pc:inkChg chg="add del">
          <ac:chgData name="Viet Anh Nguyen" userId="b95f61ff061388d5" providerId="LiveId" clId="{FE185215-8376-45B7-9264-443EA7E08CC2}" dt="2022-02-14T09:51:28.313" v="3723"/>
          <ac:inkMkLst>
            <pc:docMk/>
            <pc:sldMk cId="1640372870" sldId="363"/>
            <ac:inkMk id="85" creationId="{E2858531-7F61-422F-8CFC-E5D51428ACE1}"/>
          </ac:inkMkLst>
        </pc:inkChg>
        <pc:inkChg chg="add del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86" creationId="{8D0026A4-BEB1-4FC1-8AC2-AFFF88B12980}"/>
          </ac:inkMkLst>
        </pc:inkChg>
        <pc:inkChg chg="add del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87" creationId="{A472E81A-1ADF-43D0-8749-AB29B96E013A}"/>
          </ac:inkMkLst>
        </pc:inkChg>
        <pc:inkChg chg="add del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88" creationId="{C62EED5C-56AF-460A-BCB1-419EEB485F1D}"/>
          </ac:inkMkLst>
        </pc:inkChg>
        <pc:inkChg chg="add del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89" creationId="{07178326-F438-4877-94CC-D4F7E6BE8D77}"/>
          </ac:inkMkLst>
        </pc:inkChg>
        <pc:inkChg chg="add del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90" creationId="{7E636755-12E3-42E7-A83B-C5C4F55BE9FE}"/>
          </ac:inkMkLst>
        </pc:inkChg>
        <pc:inkChg chg="add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91" creationId="{A89BD216-D778-4459-84AB-691D93957CFD}"/>
          </ac:inkMkLst>
        </pc:inkChg>
        <pc:inkChg chg="add">
          <ac:chgData name="Viet Anh Nguyen" userId="b95f61ff061388d5" providerId="LiveId" clId="{FE185215-8376-45B7-9264-443EA7E08CC2}" dt="2022-02-14T09:51:30.530" v="3728"/>
          <ac:inkMkLst>
            <pc:docMk/>
            <pc:sldMk cId="1640372870" sldId="363"/>
            <ac:inkMk id="92" creationId="{E085FAEB-EB99-48CF-A648-69808BFF63DB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3" creationId="{744E63F9-20DF-4599-BEAF-DB3A9BEE0FC8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4" creationId="{0D253842-2EEA-4668-86B7-95EA8205CD20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5" creationId="{89D8B6FB-EF17-42AC-9D3A-494E96F7FE13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6" creationId="{BCC35363-C15F-4E97-81E6-E2FE689D31D8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7" creationId="{BF2DBB5B-96B8-4EA9-9283-7913296A878A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8" creationId="{1582702D-F954-4C30-AC11-2006522EF277}"/>
          </ac:inkMkLst>
        </pc:inkChg>
        <pc:inkChg chg="add del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99" creationId="{403759E0-FAF3-4FB6-BE0D-0770DDCAA293}"/>
          </ac:inkMkLst>
        </pc:inkChg>
        <pc:inkChg chg="add">
          <ac:chgData name="Viet Anh Nguyen" userId="b95f61ff061388d5" providerId="LiveId" clId="{FE185215-8376-45B7-9264-443EA7E08CC2}" dt="2022-02-14T09:51:35.451" v="3736"/>
          <ac:inkMkLst>
            <pc:docMk/>
            <pc:sldMk cId="1640372870" sldId="363"/>
            <ac:inkMk id="100" creationId="{380F4C4B-FEBD-4FCA-BECC-C6DFBAC2CF18}"/>
          </ac:inkMkLst>
        </pc:inkChg>
        <pc:inkChg chg="add">
          <ac:chgData name="Viet Anh Nguyen" userId="b95f61ff061388d5" providerId="LiveId" clId="{FE185215-8376-45B7-9264-443EA7E08CC2}" dt="2022-02-14T09:52:28.287" v="3737" actId="9405"/>
          <ac:inkMkLst>
            <pc:docMk/>
            <pc:sldMk cId="1640372870" sldId="363"/>
            <ac:inkMk id="101" creationId="{D212D654-34CE-4449-9F56-D8A0B41F1260}"/>
          </ac:inkMkLst>
        </pc:inkChg>
        <pc:inkChg chg="add del">
          <ac:chgData name="Viet Anh Nguyen" userId="b95f61ff061388d5" providerId="LiveId" clId="{FE185215-8376-45B7-9264-443EA7E08CC2}" dt="2022-02-14T09:53:07.518" v="3770"/>
          <ac:inkMkLst>
            <pc:docMk/>
            <pc:sldMk cId="1640372870" sldId="363"/>
            <ac:inkMk id="102" creationId="{0D3CB262-6697-44BA-8203-5DBF0D43391D}"/>
          </ac:inkMkLst>
        </pc:inkChg>
        <pc:inkChg chg="add del">
          <ac:chgData name="Viet Anh Nguyen" userId="b95f61ff061388d5" providerId="LiveId" clId="{FE185215-8376-45B7-9264-443EA7E08CC2}" dt="2022-02-14T09:53:07.518" v="3770"/>
          <ac:inkMkLst>
            <pc:docMk/>
            <pc:sldMk cId="1640372870" sldId="363"/>
            <ac:inkMk id="103" creationId="{ADF3DEAD-74ED-4009-96E4-62D957CE974E}"/>
          </ac:inkMkLst>
        </pc:inkChg>
        <pc:inkChg chg="add">
          <ac:chgData name="Viet Anh Nguyen" userId="b95f61ff061388d5" providerId="LiveId" clId="{FE185215-8376-45B7-9264-443EA7E08CC2}" dt="2022-02-14T09:53:06.874" v="3769" actId="9405"/>
          <ac:inkMkLst>
            <pc:docMk/>
            <pc:sldMk cId="1640372870" sldId="363"/>
            <ac:inkMk id="104" creationId="{D4CE2C4C-4E73-4CE0-A7D2-F5146E406A72}"/>
          </ac:inkMkLst>
        </pc:inkChg>
        <pc:inkChg chg="add del">
          <ac:chgData name="Viet Anh Nguyen" userId="b95f61ff061388d5" providerId="LiveId" clId="{FE185215-8376-45B7-9264-443EA7E08CC2}" dt="2022-02-14T09:53:09.315" v="3772"/>
          <ac:inkMkLst>
            <pc:docMk/>
            <pc:sldMk cId="1640372870" sldId="363"/>
            <ac:inkMk id="105" creationId="{69C28E62-FC8A-4C30-9A16-03CA9E3045B5}"/>
          </ac:inkMkLst>
        </pc:inkChg>
        <pc:inkChg chg="add del">
          <ac:chgData name="Viet Anh Nguyen" userId="b95f61ff061388d5" providerId="LiveId" clId="{FE185215-8376-45B7-9264-443EA7E08CC2}" dt="2022-02-14T09:53:09.315" v="3772"/>
          <ac:inkMkLst>
            <pc:docMk/>
            <pc:sldMk cId="1640372870" sldId="363"/>
            <ac:inkMk id="106" creationId="{AE5CAD2B-5FA9-403A-AB4C-3F336807E4CA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07" creationId="{395D5396-33B3-42D6-8D55-D46A9D63EA2C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08" creationId="{CCFAA05D-5414-4BF5-A3EB-DF507756A597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09" creationId="{1BE0D3DD-F587-4369-B839-3472CE20AD90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10" creationId="{BE3B09ED-F099-4DA4-A029-BF9CDDF5D34D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11" creationId="{2BD5BE64-8F95-493F-9B75-EFB2BE8370B9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12" creationId="{F4E398F2-AF88-48B6-92DE-428CD213D8F2}"/>
          </ac:inkMkLst>
        </pc:inkChg>
        <pc:inkChg chg="add del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13" creationId="{62D95125-881D-49BC-81E9-8EAD572F06C8}"/>
          </ac:inkMkLst>
        </pc:inkChg>
        <pc:inkChg chg="add">
          <ac:chgData name="Viet Anh Nguyen" userId="b95f61ff061388d5" providerId="LiveId" clId="{FE185215-8376-45B7-9264-443EA7E08CC2}" dt="2022-02-14T09:53:12.433" v="3779"/>
          <ac:inkMkLst>
            <pc:docMk/>
            <pc:sldMk cId="1640372870" sldId="363"/>
            <ac:inkMk id="114" creationId="{9C6A183B-8F96-41F3-8153-04A470A5850F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15" creationId="{B46ED11A-2B29-4632-AB1D-63127B877D81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16" creationId="{D3CBA547-E39D-43D2-8160-89C3494391D4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17" creationId="{B3DB7448-3B31-4C98-B4A5-ABFCEE5B6EE7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18" creationId="{CAAFAFFB-E514-428D-97E2-EEBF0628AE7A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19" creationId="{085624E3-8DED-4383-8DB5-2531D3CAD3E1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20" creationId="{24D691CD-8A13-4A7D-8F56-2B657CF722FE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21" creationId="{0E8B22B3-721E-4835-98BF-12BAF78DAEE2}"/>
          </ac:inkMkLst>
        </pc:inkChg>
        <pc:inkChg chg="add del">
          <ac:chgData name="Viet Anh Nguyen" userId="b95f61ff061388d5" providerId="LiveId" clId="{FE185215-8376-45B7-9264-443EA7E08CC2}" dt="2022-02-14T09:53:15.937" v="3788"/>
          <ac:inkMkLst>
            <pc:docMk/>
            <pc:sldMk cId="1640372870" sldId="363"/>
            <ac:inkMk id="122" creationId="{67DC80B1-E4E5-41ED-9231-03894A370C67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3" creationId="{BCFDC72D-867C-46F2-BB74-F4806B703CC4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4" creationId="{7A7D3F85-EC95-42DA-B13D-FD091383141B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5" creationId="{52AC7755-EBB6-41FE-A3F8-3F7FDB3C1D74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6" creationId="{85B3753E-7803-4618-86F0-50D4DE68EABC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7" creationId="{34C3A3B0-4C6D-420F-AD63-C20A5C59D6D4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8" creationId="{148BE7AE-E395-4C6C-8CDA-5A8D18BBA847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29" creationId="{6B393418-EC24-4C96-92BA-5C52482EEF23}"/>
          </ac:inkMkLst>
        </pc:inkChg>
        <pc:inkChg chg="add del">
          <ac:chgData name="Viet Anh Nguyen" userId="b95f61ff061388d5" providerId="LiveId" clId="{FE185215-8376-45B7-9264-443EA7E08CC2}" dt="2022-02-14T09:53:18.288" v="3795"/>
          <ac:inkMkLst>
            <pc:docMk/>
            <pc:sldMk cId="1640372870" sldId="363"/>
            <ac:inkMk id="130" creationId="{36EAB0F2-B091-419A-A99E-D93C3F1B6020}"/>
          </ac:inkMkLst>
        </pc:inkChg>
        <pc:inkChg chg="add del">
          <ac:chgData name="Viet Anh Nguyen" userId="b95f61ff061388d5" providerId="LiveId" clId="{FE185215-8376-45B7-9264-443EA7E08CC2}" dt="2022-02-14T09:53:19.475" v="3798"/>
          <ac:inkMkLst>
            <pc:docMk/>
            <pc:sldMk cId="1640372870" sldId="363"/>
            <ac:inkMk id="131" creationId="{014E7C4E-69BF-4266-8859-A1FEF1B22738}"/>
          </ac:inkMkLst>
        </pc:inkChg>
        <pc:inkChg chg="add del">
          <ac:chgData name="Viet Anh Nguyen" userId="b95f61ff061388d5" providerId="LiveId" clId="{FE185215-8376-45B7-9264-443EA7E08CC2}" dt="2022-02-14T09:53:19.475" v="3798"/>
          <ac:inkMkLst>
            <pc:docMk/>
            <pc:sldMk cId="1640372870" sldId="363"/>
            <ac:inkMk id="132" creationId="{627BEFF2-A631-4597-B856-F2FD617C039F}"/>
          </ac:inkMkLst>
        </pc:inkChg>
        <pc:inkChg chg="add del">
          <ac:chgData name="Viet Anh Nguyen" userId="b95f61ff061388d5" providerId="LiveId" clId="{FE185215-8376-45B7-9264-443EA7E08CC2}" dt="2022-02-14T09:53:19.475" v="3798"/>
          <ac:inkMkLst>
            <pc:docMk/>
            <pc:sldMk cId="1640372870" sldId="363"/>
            <ac:inkMk id="133" creationId="{34F160A2-BE07-4484-98E6-91EBDC2BCEAB}"/>
          </ac:inkMkLst>
        </pc:inkChg>
        <pc:inkChg chg="add del">
          <ac:chgData name="Viet Anh Nguyen" userId="b95f61ff061388d5" providerId="LiveId" clId="{FE185215-8376-45B7-9264-443EA7E08CC2}" dt="2022-02-14T09:53:21.515" v="3800"/>
          <ac:inkMkLst>
            <pc:docMk/>
            <pc:sldMk cId="1640372870" sldId="363"/>
            <ac:inkMk id="134" creationId="{735B6026-AFC7-4F33-B05E-A87C94DD3362}"/>
          </ac:inkMkLst>
        </pc:inkChg>
        <pc:inkChg chg="add del">
          <ac:chgData name="Viet Anh Nguyen" userId="b95f61ff061388d5" providerId="LiveId" clId="{FE185215-8376-45B7-9264-443EA7E08CC2}" dt="2022-02-14T09:53:21.515" v="3800"/>
          <ac:inkMkLst>
            <pc:docMk/>
            <pc:sldMk cId="1640372870" sldId="363"/>
            <ac:inkMk id="135" creationId="{C9247AA4-5753-4339-AFAE-D66ABD8A56C2}"/>
          </ac:inkMkLst>
        </pc:inkChg>
        <pc:inkChg chg="add del">
          <ac:chgData name="Viet Anh Nguyen" userId="b95f61ff061388d5" providerId="LiveId" clId="{FE185215-8376-45B7-9264-443EA7E08CC2}" dt="2022-02-14T09:53:22.602" v="3802"/>
          <ac:inkMkLst>
            <pc:docMk/>
            <pc:sldMk cId="1640372870" sldId="363"/>
            <ac:inkMk id="136" creationId="{9EFA0D37-498E-4603-9AE7-0305D46BD404}"/>
          </ac:inkMkLst>
        </pc:inkChg>
        <pc:inkChg chg="add del">
          <ac:chgData name="Viet Anh Nguyen" userId="b95f61ff061388d5" providerId="LiveId" clId="{FE185215-8376-45B7-9264-443EA7E08CC2}" dt="2022-02-14T09:53:22.602" v="3802"/>
          <ac:inkMkLst>
            <pc:docMk/>
            <pc:sldMk cId="1640372870" sldId="363"/>
            <ac:inkMk id="137" creationId="{51851D38-E9EB-492D-9C0E-1D3EBE091D43}"/>
          </ac:inkMkLst>
        </pc:inkChg>
        <pc:inkChg chg="add del">
          <ac:chgData name="Viet Anh Nguyen" userId="b95f61ff061388d5" providerId="LiveId" clId="{FE185215-8376-45B7-9264-443EA7E08CC2}" dt="2022-02-14T09:53:23.508" v="3804"/>
          <ac:inkMkLst>
            <pc:docMk/>
            <pc:sldMk cId="1640372870" sldId="363"/>
            <ac:inkMk id="138" creationId="{DEA9E67E-3E7D-4490-BF97-3952DE61207E}"/>
          </ac:inkMkLst>
        </pc:inkChg>
        <pc:inkChg chg="add del">
          <ac:chgData name="Viet Anh Nguyen" userId="b95f61ff061388d5" providerId="LiveId" clId="{FE185215-8376-45B7-9264-443EA7E08CC2}" dt="2022-02-14T09:53:23.508" v="3804"/>
          <ac:inkMkLst>
            <pc:docMk/>
            <pc:sldMk cId="1640372870" sldId="363"/>
            <ac:inkMk id="139" creationId="{8C6626F0-7253-4E65-8C91-75F4C108DE85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0" creationId="{907448CC-8E53-4ED6-9D0C-930AD1C4E70B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1" creationId="{02DEDDBC-5A69-4905-AB80-5952AD63DD41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2" creationId="{20024A4D-1D01-465D-8DA0-F2075F316C39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3" creationId="{97F605FC-B8C0-43E6-9D45-0967E518AAFA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4" creationId="{88DB6CF3-9654-4E2F-835B-84C6AFF53C0A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5" creationId="{507E98D6-04AD-43F2-8E6F-C44F6A6159BB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6" creationId="{DF996A67-B4D5-47D4-B1D3-7FC67D4C2599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7" creationId="{94B4C5EC-BF5C-40DB-9AC7-F2A71DAE238B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8" creationId="{23A2D7A6-BF8F-428C-B33B-E323AA86DAB7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49" creationId="{87CAA265-B0D7-4C0C-B8DE-81467F3C0976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50" creationId="{6B0F635C-D703-4E3E-9085-628AF1999990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51" creationId="{52449AB3-45CB-49AB-89C0-9830223DAC1D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52" creationId="{8218656B-07D0-47C0-8DE1-503FE53D904E}"/>
          </ac:inkMkLst>
        </pc:inkChg>
        <pc:inkChg chg="add del">
          <ac:chgData name="Viet Anh Nguyen" userId="b95f61ff061388d5" providerId="LiveId" clId="{FE185215-8376-45B7-9264-443EA7E08CC2}" dt="2022-02-14T09:53:27.512" v="3818"/>
          <ac:inkMkLst>
            <pc:docMk/>
            <pc:sldMk cId="1640372870" sldId="363"/>
            <ac:inkMk id="153" creationId="{EB68EA44-787D-4384-A79A-7BA845E82A24}"/>
          </ac:inkMkLst>
        </pc:inkChg>
        <pc:inkChg chg="add del">
          <ac:chgData name="Viet Anh Nguyen" userId="b95f61ff061388d5" providerId="LiveId" clId="{FE185215-8376-45B7-9264-443EA7E08CC2}" dt="2022-02-14T09:53:28.300" v="3820"/>
          <ac:inkMkLst>
            <pc:docMk/>
            <pc:sldMk cId="1640372870" sldId="363"/>
            <ac:inkMk id="154" creationId="{F6BBE325-7B91-4D0E-ADFF-E2C528A63B79}"/>
          </ac:inkMkLst>
        </pc:inkChg>
        <pc:inkChg chg="add del">
          <ac:chgData name="Viet Anh Nguyen" userId="b95f61ff061388d5" providerId="LiveId" clId="{FE185215-8376-45B7-9264-443EA7E08CC2}" dt="2022-02-14T09:53:28.300" v="3820"/>
          <ac:inkMkLst>
            <pc:docMk/>
            <pc:sldMk cId="1640372870" sldId="363"/>
            <ac:inkMk id="155" creationId="{F5246CF5-42E2-4183-815C-998F2584CC23}"/>
          </ac:inkMkLst>
        </pc:inkChg>
        <pc:inkChg chg="add del">
          <ac:chgData name="Viet Anh Nguyen" userId="b95f61ff061388d5" providerId="LiveId" clId="{FE185215-8376-45B7-9264-443EA7E08CC2}" dt="2022-02-14T09:53:29.221" v="3822"/>
          <ac:inkMkLst>
            <pc:docMk/>
            <pc:sldMk cId="1640372870" sldId="363"/>
            <ac:inkMk id="156" creationId="{628E6508-9BE9-4D9A-BF1A-DE64531F32BF}"/>
          </ac:inkMkLst>
        </pc:inkChg>
        <pc:inkChg chg="add del">
          <ac:chgData name="Viet Anh Nguyen" userId="b95f61ff061388d5" providerId="LiveId" clId="{FE185215-8376-45B7-9264-443EA7E08CC2}" dt="2022-02-14T09:53:29.221" v="3822"/>
          <ac:inkMkLst>
            <pc:docMk/>
            <pc:sldMk cId="1640372870" sldId="363"/>
            <ac:inkMk id="157" creationId="{6EE9B2B9-63D8-4DC8-8211-7312F507D0E3}"/>
          </ac:inkMkLst>
        </pc:inkChg>
        <pc:inkChg chg="add">
          <ac:chgData name="Viet Anh Nguyen" userId="b95f61ff061388d5" providerId="LiveId" clId="{FE185215-8376-45B7-9264-443EA7E08CC2}" dt="2022-02-14T09:53:29.221" v="3822"/>
          <ac:inkMkLst>
            <pc:docMk/>
            <pc:sldMk cId="1640372870" sldId="363"/>
            <ac:inkMk id="158" creationId="{9ED05F4F-A6E3-40D7-AEF3-34B84F365D80}"/>
          </ac:inkMkLst>
        </pc:inkChg>
        <pc:inkChg chg="add del">
          <ac:chgData name="Viet Anh Nguyen" userId="b95f61ff061388d5" providerId="LiveId" clId="{FE185215-8376-45B7-9264-443EA7E08CC2}" dt="2022-02-14T09:54:19.618" v="3888"/>
          <ac:inkMkLst>
            <pc:docMk/>
            <pc:sldMk cId="1640372870" sldId="363"/>
            <ac:inkMk id="159" creationId="{F647C99F-050F-4B30-A4CE-41E51E5E2759}"/>
          </ac:inkMkLst>
        </pc:inkChg>
        <pc:inkChg chg="add del">
          <ac:chgData name="Viet Anh Nguyen" userId="b95f61ff061388d5" providerId="LiveId" clId="{FE185215-8376-45B7-9264-443EA7E08CC2}" dt="2022-02-14T09:54:19.618" v="3888"/>
          <ac:inkMkLst>
            <pc:docMk/>
            <pc:sldMk cId="1640372870" sldId="363"/>
            <ac:inkMk id="160" creationId="{23D3AB95-A378-45B7-8D95-A53500A26C24}"/>
          </ac:inkMkLst>
        </pc:inkChg>
        <pc:inkChg chg="add">
          <ac:chgData name="Viet Anh Nguyen" userId="b95f61ff061388d5" providerId="LiveId" clId="{FE185215-8376-45B7-9264-443EA7E08CC2}" dt="2022-02-14T09:54:19.618" v="3888"/>
          <ac:inkMkLst>
            <pc:docMk/>
            <pc:sldMk cId="1640372870" sldId="363"/>
            <ac:inkMk id="161" creationId="{7E306C98-AE63-4257-8000-035FD2AFB6FD}"/>
          </ac:inkMkLst>
        </pc:inkChg>
      </pc:sldChg>
      <pc:sldChg chg="addSp delSp new mod">
        <pc:chgData name="Viet Anh Nguyen" userId="b95f61ff061388d5" providerId="LiveId" clId="{FE185215-8376-45B7-9264-443EA7E08CC2}" dt="2022-02-14T09:55:00.943" v="3942"/>
        <pc:sldMkLst>
          <pc:docMk/>
          <pc:sldMk cId="2544356090" sldId="364"/>
        </pc:sldMkLst>
        <pc:inkChg chg="add del">
          <ac:chgData name="Viet Anh Nguyen" userId="b95f61ff061388d5" providerId="LiveId" clId="{FE185215-8376-45B7-9264-443EA7E08CC2}" dt="2022-02-14T09:53:45.676" v="3830"/>
          <ac:inkMkLst>
            <pc:docMk/>
            <pc:sldMk cId="2544356090" sldId="364"/>
            <ac:inkMk id="2" creationId="{4D8AA618-A738-4DBB-940D-F94E13B38691}"/>
          </ac:inkMkLst>
        </pc:inkChg>
        <pc:inkChg chg="add del">
          <ac:chgData name="Viet Anh Nguyen" userId="b95f61ff061388d5" providerId="LiveId" clId="{FE185215-8376-45B7-9264-443EA7E08CC2}" dt="2022-02-14T09:53:45.676" v="3830"/>
          <ac:inkMkLst>
            <pc:docMk/>
            <pc:sldMk cId="2544356090" sldId="364"/>
            <ac:inkMk id="3" creationId="{9C48F941-3F83-4CD7-A785-416E215D472F}"/>
          </ac:inkMkLst>
        </pc:inkChg>
        <pc:inkChg chg="add del">
          <ac:chgData name="Viet Anh Nguyen" userId="b95f61ff061388d5" providerId="LiveId" clId="{FE185215-8376-45B7-9264-443EA7E08CC2}" dt="2022-02-14T09:53:45.676" v="3830"/>
          <ac:inkMkLst>
            <pc:docMk/>
            <pc:sldMk cId="2544356090" sldId="364"/>
            <ac:inkMk id="4" creationId="{C350198A-EAB3-4CAF-9D27-827A26E9F79A}"/>
          </ac:inkMkLst>
        </pc:inkChg>
        <pc:inkChg chg="add del">
          <ac:chgData name="Viet Anh Nguyen" userId="b95f61ff061388d5" providerId="LiveId" clId="{FE185215-8376-45B7-9264-443EA7E08CC2}" dt="2022-02-14T09:53:45.676" v="3830"/>
          <ac:inkMkLst>
            <pc:docMk/>
            <pc:sldMk cId="2544356090" sldId="364"/>
            <ac:inkMk id="5" creationId="{E49C7838-8C36-4E2E-B4DE-2BD422F09A7B}"/>
          </ac:inkMkLst>
        </pc:inkChg>
        <pc:inkChg chg="add del">
          <ac:chgData name="Viet Anh Nguyen" userId="b95f61ff061388d5" providerId="LiveId" clId="{FE185215-8376-45B7-9264-443EA7E08CC2}" dt="2022-02-14T09:53:45.676" v="3830"/>
          <ac:inkMkLst>
            <pc:docMk/>
            <pc:sldMk cId="2544356090" sldId="364"/>
            <ac:inkMk id="6" creationId="{82356253-4217-4B5B-B0F1-2A49E76C1A8D}"/>
          </ac:inkMkLst>
        </pc:inkChg>
        <pc:inkChg chg="add del">
          <ac:chgData name="Viet Anh Nguyen" userId="b95f61ff061388d5" providerId="LiveId" clId="{FE185215-8376-45B7-9264-443EA7E08CC2}" dt="2022-02-14T09:53:45.676" v="3830"/>
          <ac:inkMkLst>
            <pc:docMk/>
            <pc:sldMk cId="2544356090" sldId="364"/>
            <ac:inkMk id="7" creationId="{B88FE459-B7CB-433F-82F5-CAA7C28EA29F}"/>
          </ac:inkMkLst>
        </pc:inkChg>
        <pc:inkChg chg="add del">
          <ac:chgData name="Viet Anh Nguyen" userId="b95f61ff061388d5" providerId="LiveId" clId="{FE185215-8376-45B7-9264-443EA7E08CC2}" dt="2022-02-14T09:53:47.407" v="3834"/>
          <ac:inkMkLst>
            <pc:docMk/>
            <pc:sldMk cId="2544356090" sldId="364"/>
            <ac:inkMk id="8" creationId="{0D0EC2A7-94B1-4974-8376-9A80AD2D6DCC}"/>
          </ac:inkMkLst>
        </pc:inkChg>
        <pc:inkChg chg="add del">
          <ac:chgData name="Viet Anh Nguyen" userId="b95f61ff061388d5" providerId="LiveId" clId="{FE185215-8376-45B7-9264-443EA7E08CC2}" dt="2022-02-14T09:53:47.407" v="3834"/>
          <ac:inkMkLst>
            <pc:docMk/>
            <pc:sldMk cId="2544356090" sldId="364"/>
            <ac:inkMk id="9" creationId="{53700949-1EEA-4CE3-BEE9-A213C1DC142D}"/>
          </ac:inkMkLst>
        </pc:inkChg>
        <pc:inkChg chg="add del">
          <ac:chgData name="Viet Anh Nguyen" userId="b95f61ff061388d5" providerId="LiveId" clId="{FE185215-8376-45B7-9264-443EA7E08CC2}" dt="2022-02-14T09:53:47.407" v="3834"/>
          <ac:inkMkLst>
            <pc:docMk/>
            <pc:sldMk cId="2544356090" sldId="364"/>
            <ac:inkMk id="10" creationId="{5FC99B34-A8A6-4EF9-A209-00D4F3E837DE}"/>
          </ac:inkMkLst>
        </pc:inkChg>
        <pc:inkChg chg="add del">
          <ac:chgData name="Viet Anh Nguyen" userId="b95f61ff061388d5" providerId="LiveId" clId="{FE185215-8376-45B7-9264-443EA7E08CC2}" dt="2022-02-14T09:53:47.407" v="3834"/>
          <ac:inkMkLst>
            <pc:docMk/>
            <pc:sldMk cId="2544356090" sldId="364"/>
            <ac:inkMk id="11" creationId="{FD795121-A8D4-4667-AA1E-E3A88D4BD0CA}"/>
          </ac:inkMkLst>
        </pc:inkChg>
        <pc:inkChg chg="add del">
          <ac:chgData name="Viet Anh Nguyen" userId="b95f61ff061388d5" providerId="LiveId" clId="{FE185215-8376-45B7-9264-443EA7E08CC2}" dt="2022-02-14T09:53:49.831" v="3837"/>
          <ac:inkMkLst>
            <pc:docMk/>
            <pc:sldMk cId="2544356090" sldId="364"/>
            <ac:inkMk id="12" creationId="{AA784E36-A440-489C-B8BD-FB44BDA8C833}"/>
          </ac:inkMkLst>
        </pc:inkChg>
        <pc:inkChg chg="add del">
          <ac:chgData name="Viet Anh Nguyen" userId="b95f61ff061388d5" providerId="LiveId" clId="{FE185215-8376-45B7-9264-443EA7E08CC2}" dt="2022-02-14T09:53:49.831" v="3837"/>
          <ac:inkMkLst>
            <pc:docMk/>
            <pc:sldMk cId="2544356090" sldId="364"/>
            <ac:inkMk id="13" creationId="{71685086-ECED-48BA-804F-85E295A088F7}"/>
          </ac:inkMkLst>
        </pc:inkChg>
        <pc:inkChg chg="add del">
          <ac:chgData name="Viet Anh Nguyen" userId="b95f61ff061388d5" providerId="LiveId" clId="{FE185215-8376-45B7-9264-443EA7E08CC2}" dt="2022-02-14T09:53:49.831" v="3837"/>
          <ac:inkMkLst>
            <pc:docMk/>
            <pc:sldMk cId="2544356090" sldId="364"/>
            <ac:inkMk id="14" creationId="{6D91294A-DA43-480D-945D-9E780AF965A6}"/>
          </ac:inkMkLst>
        </pc:inkChg>
        <pc:inkChg chg="add">
          <ac:chgData name="Viet Anh Nguyen" userId="b95f61ff061388d5" providerId="LiveId" clId="{FE185215-8376-45B7-9264-443EA7E08CC2}" dt="2022-02-14T09:53:49.831" v="3837"/>
          <ac:inkMkLst>
            <pc:docMk/>
            <pc:sldMk cId="2544356090" sldId="364"/>
            <ac:inkMk id="15" creationId="{A1E249FD-A4F9-4EAA-8B3C-ED8E7EAE0A35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16" creationId="{CB71BED2-FB72-429C-8818-BDDFE5885237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17" creationId="{9AF80E31-DF37-4165-8D9F-1767DF194193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18" creationId="{EA44135A-BA47-4C0A-9677-A1E7D3BE9992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19" creationId="{BDDD60B4-3FA5-464D-86AA-89F01C2A9F2A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20" creationId="{CB259D90-5912-4B8A-8B70-4120F1CAF1E0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21" creationId="{E8BDA162-9AA4-44B4-A7C7-89157FF79FC9}"/>
          </ac:inkMkLst>
        </pc:inkChg>
        <pc:inkChg chg="add del">
          <ac:chgData name="Viet Anh Nguyen" userId="b95f61ff061388d5" providerId="LiveId" clId="{FE185215-8376-45B7-9264-443EA7E08CC2}" dt="2022-02-14T09:53:53.558" v="3845"/>
          <ac:inkMkLst>
            <pc:docMk/>
            <pc:sldMk cId="2544356090" sldId="364"/>
            <ac:inkMk id="22" creationId="{C9AE0D34-66FB-4DEA-BC8B-78E3D3F9C0F3}"/>
          </ac:inkMkLst>
        </pc:inkChg>
        <pc:inkChg chg="add del">
          <ac:chgData name="Viet Anh Nguyen" userId="b95f61ff061388d5" providerId="LiveId" clId="{FE185215-8376-45B7-9264-443EA7E08CC2}" dt="2022-02-14T09:53:55.195" v="3848"/>
          <ac:inkMkLst>
            <pc:docMk/>
            <pc:sldMk cId="2544356090" sldId="364"/>
            <ac:inkMk id="23" creationId="{834A333D-96BD-4F3A-B145-A959BD39B0DA}"/>
          </ac:inkMkLst>
        </pc:inkChg>
        <pc:inkChg chg="add del">
          <ac:chgData name="Viet Anh Nguyen" userId="b95f61ff061388d5" providerId="LiveId" clId="{FE185215-8376-45B7-9264-443EA7E08CC2}" dt="2022-02-14T09:53:55.195" v="3848"/>
          <ac:inkMkLst>
            <pc:docMk/>
            <pc:sldMk cId="2544356090" sldId="364"/>
            <ac:inkMk id="24" creationId="{F41CCD8E-1B52-436E-993B-3D0E56DBFC91}"/>
          </ac:inkMkLst>
        </pc:inkChg>
        <pc:inkChg chg="add del">
          <ac:chgData name="Viet Anh Nguyen" userId="b95f61ff061388d5" providerId="LiveId" clId="{FE185215-8376-45B7-9264-443EA7E08CC2}" dt="2022-02-14T09:53:55.195" v="3848"/>
          <ac:inkMkLst>
            <pc:docMk/>
            <pc:sldMk cId="2544356090" sldId="364"/>
            <ac:inkMk id="25" creationId="{A38C059D-B780-43E1-8E99-16610EA516FF}"/>
          </ac:inkMkLst>
        </pc:inkChg>
        <pc:inkChg chg="add">
          <ac:chgData name="Viet Anh Nguyen" userId="b95f61ff061388d5" providerId="LiveId" clId="{FE185215-8376-45B7-9264-443EA7E08CC2}" dt="2022-02-14T09:53:55.195" v="3848"/>
          <ac:inkMkLst>
            <pc:docMk/>
            <pc:sldMk cId="2544356090" sldId="364"/>
            <ac:inkMk id="26" creationId="{A67D836C-B90D-4ED3-8A9E-2C8F47561651}"/>
          </ac:inkMkLst>
        </pc:inkChg>
        <pc:inkChg chg="add del">
          <ac:chgData name="Viet Anh Nguyen" userId="b95f61ff061388d5" providerId="LiveId" clId="{FE185215-8376-45B7-9264-443EA7E08CC2}" dt="2022-02-14T09:53:56.902" v="3851"/>
          <ac:inkMkLst>
            <pc:docMk/>
            <pc:sldMk cId="2544356090" sldId="364"/>
            <ac:inkMk id="27" creationId="{76EB966E-E87D-444D-A166-07E01903980F}"/>
          </ac:inkMkLst>
        </pc:inkChg>
        <pc:inkChg chg="add del">
          <ac:chgData name="Viet Anh Nguyen" userId="b95f61ff061388d5" providerId="LiveId" clId="{FE185215-8376-45B7-9264-443EA7E08CC2}" dt="2022-02-14T09:53:56.902" v="3851"/>
          <ac:inkMkLst>
            <pc:docMk/>
            <pc:sldMk cId="2544356090" sldId="364"/>
            <ac:inkMk id="28" creationId="{D9B5A60D-D4C5-4DFA-B5D5-A3835E5E65B1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29" creationId="{194D82C8-9854-44DA-9ECF-C28E5E2E7A15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0" creationId="{D982DE44-CF14-4C9B-9BF5-56A3272148AB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1" creationId="{A7DB548B-DB58-4BFA-8F6D-6636566C8A53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2" creationId="{6B67C439-97E8-4BF3-A32D-643EA085FD2A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3" creationId="{7B67DD7B-419E-486C-A52F-1FA745845EBE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4" creationId="{C1F4D048-9C34-46D8-8DB8-B26A70300A49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5" creationId="{ACE42985-A0D2-48EF-B4C1-6502DB4DAE2B}"/>
          </ac:inkMkLst>
        </pc:inkChg>
        <pc:inkChg chg="add del">
          <ac:chgData name="Viet Anh Nguyen" userId="b95f61ff061388d5" providerId="LiveId" clId="{FE185215-8376-45B7-9264-443EA7E08CC2}" dt="2022-02-14T09:53:59.913" v="3859"/>
          <ac:inkMkLst>
            <pc:docMk/>
            <pc:sldMk cId="2544356090" sldId="364"/>
            <ac:inkMk id="36" creationId="{1FD172B1-7BEB-4ECF-99AC-C448389C4306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37" creationId="{B69A6E3A-8BE7-4931-B6EC-B2C57E4CE14E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38" creationId="{65C2729D-66F8-4BBE-B663-BB3A03C8A612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39" creationId="{1BB08914-6137-4B37-8407-EA62BA3E9F31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40" creationId="{465B7FF5-EA40-4DB2-ADDB-8236EB49ECA8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41" creationId="{9D2547B3-0D86-4E32-96D6-B9C61740DECF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42" creationId="{8D277A70-602A-4374-81E5-4FB1CC908C5F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43" creationId="{D94021D1-7723-4414-BCF9-14BD95DE3840}"/>
          </ac:inkMkLst>
        </pc:inkChg>
        <pc:inkChg chg="add del">
          <ac:chgData name="Viet Anh Nguyen" userId="b95f61ff061388d5" providerId="LiveId" clId="{FE185215-8376-45B7-9264-443EA7E08CC2}" dt="2022-02-14T09:54:02.567" v="3867"/>
          <ac:inkMkLst>
            <pc:docMk/>
            <pc:sldMk cId="2544356090" sldId="364"/>
            <ac:inkMk id="44" creationId="{C12865F2-BFAB-40E9-861F-69AF9F16BA07}"/>
          </ac:inkMkLst>
        </pc:inkChg>
        <pc:inkChg chg="add del">
          <ac:chgData name="Viet Anh Nguyen" userId="b95f61ff061388d5" providerId="LiveId" clId="{FE185215-8376-45B7-9264-443EA7E08CC2}" dt="2022-02-14T09:54:03.817" v="3870"/>
          <ac:inkMkLst>
            <pc:docMk/>
            <pc:sldMk cId="2544356090" sldId="364"/>
            <ac:inkMk id="45" creationId="{716369FC-001A-4EC3-8B29-EDA6217B0853}"/>
          </ac:inkMkLst>
        </pc:inkChg>
        <pc:inkChg chg="add del">
          <ac:chgData name="Viet Anh Nguyen" userId="b95f61ff061388d5" providerId="LiveId" clId="{FE185215-8376-45B7-9264-443EA7E08CC2}" dt="2022-02-14T09:54:03.817" v="3870"/>
          <ac:inkMkLst>
            <pc:docMk/>
            <pc:sldMk cId="2544356090" sldId="364"/>
            <ac:inkMk id="46" creationId="{D97DEFC4-65CD-4FEC-918F-3EEC43497861}"/>
          </ac:inkMkLst>
        </pc:inkChg>
        <pc:inkChg chg="add del">
          <ac:chgData name="Viet Anh Nguyen" userId="b95f61ff061388d5" providerId="LiveId" clId="{FE185215-8376-45B7-9264-443EA7E08CC2}" dt="2022-02-14T09:54:03.817" v="3870"/>
          <ac:inkMkLst>
            <pc:docMk/>
            <pc:sldMk cId="2544356090" sldId="364"/>
            <ac:inkMk id="47" creationId="{4658E19E-6DCE-47A4-B503-F3A0D638BDDF}"/>
          </ac:inkMkLst>
        </pc:inkChg>
        <pc:inkChg chg="add del">
          <ac:chgData name="Viet Anh Nguyen" userId="b95f61ff061388d5" providerId="LiveId" clId="{FE185215-8376-45B7-9264-443EA7E08CC2}" dt="2022-02-14T09:54:07.884" v="3875"/>
          <ac:inkMkLst>
            <pc:docMk/>
            <pc:sldMk cId="2544356090" sldId="364"/>
            <ac:inkMk id="48" creationId="{DE3E135F-538D-421C-A23F-571DF041FE7A}"/>
          </ac:inkMkLst>
        </pc:inkChg>
        <pc:inkChg chg="add del">
          <ac:chgData name="Viet Anh Nguyen" userId="b95f61ff061388d5" providerId="LiveId" clId="{FE185215-8376-45B7-9264-443EA7E08CC2}" dt="2022-02-14T09:54:06.984" v="3873"/>
          <ac:inkMkLst>
            <pc:docMk/>
            <pc:sldMk cId="2544356090" sldId="364"/>
            <ac:inkMk id="49" creationId="{AC76A802-1740-4AD7-B8CE-078FD82AAA10}"/>
          </ac:inkMkLst>
        </pc:inkChg>
        <pc:inkChg chg="add del">
          <ac:chgData name="Viet Anh Nguyen" userId="b95f61ff061388d5" providerId="LiveId" clId="{FE185215-8376-45B7-9264-443EA7E08CC2}" dt="2022-02-14T09:54:06.984" v="3873"/>
          <ac:inkMkLst>
            <pc:docMk/>
            <pc:sldMk cId="2544356090" sldId="364"/>
            <ac:inkMk id="50" creationId="{90BB561E-CCDC-4B24-8296-F6E4408DC389}"/>
          </ac:inkMkLst>
        </pc:inkChg>
        <pc:inkChg chg="add del">
          <ac:chgData name="Viet Anh Nguyen" userId="b95f61ff061388d5" providerId="LiveId" clId="{FE185215-8376-45B7-9264-443EA7E08CC2}" dt="2022-02-14T09:54:07.884" v="3875"/>
          <ac:inkMkLst>
            <pc:docMk/>
            <pc:sldMk cId="2544356090" sldId="364"/>
            <ac:inkMk id="51" creationId="{DD0E1091-10CD-4721-ADA9-FFA82563415E}"/>
          </ac:inkMkLst>
        </pc:inkChg>
        <pc:inkChg chg="add del">
          <ac:chgData name="Viet Anh Nguyen" userId="b95f61ff061388d5" providerId="LiveId" clId="{FE185215-8376-45B7-9264-443EA7E08CC2}" dt="2022-02-14T09:54:07.884" v="3875"/>
          <ac:inkMkLst>
            <pc:docMk/>
            <pc:sldMk cId="2544356090" sldId="364"/>
            <ac:inkMk id="52" creationId="{78E46208-81D8-41A5-B87E-3496678D9F84}"/>
          </ac:inkMkLst>
        </pc:inkChg>
        <pc:inkChg chg="add del">
          <ac:chgData name="Viet Anh Nguyen" userId="b95f61ff061388d5" providerId="LiveId" clId="{FE185215-8376-45B7-9264-443EA7E08CC2}" dt="2022-02-14T09:54:09.435" v="3877"/>
          <ac:inkMkLst>
            <pc:docMk/>
            <pc:sldMk cId="2544356090" sldId="364"/>
            <ac:inkMk id="53" creationId="{6A774FE8-5671-47EC-83D6-278D423C7932}"/>
          </ac:inkMkLst>
        </pc:inkChg>
        <pc:inkChg chg="add del">
          <ac:chgData name="Viet Anh Nguyen" userId="b95f61ff061388d5" providerId="LiveId" clId="{FE185215-8376-45B7-9264-443EA7E08CC2}" dt="2022-02-14T09:54:09.435" v="3877"/>
          <ac:inkMkLst>
            <pc:docMk/>
            <pc:sldMk cId="2544356090" sldId="364"/>
            <ac:inkMk id="54" creationId="{E64607C4-DA0A-401C-B52A-37053F554B25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55" creationId="{B0AC5A3E-3AAB-4EC2-A301-FB060E7CBFD9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56" creationId="{D14B301D-0C38-40E7-B5F1-1C738370DE67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57" creationId="{A03E2664-7D53-4141-AAE2-1DB0C4197A14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58" creationId="{8F677541-B632-40D5-A66D-9735F822C4DA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59" creationId="{048C63E7-7981-4A9D-B08D-EFD55049490C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60" creationId="{F8D1CE1A-AB01-40B2-BA9F-206E9EBE88BD}"/>
          </ac:inkMkLst>
        </pc:inkChg>
        <pc:inkChg chg="add del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61" creationId="{D5ED1FF6-D159-4125-A1FC-313FF3AD564D}"/>
          </ac:inkMkLst>
        </pc:inkChg>
        <pc:inkChg chg="add">
          <ac:chgData name="Viet Anh Nguyen" userId="b95f61ff061388d5" providerId="LiveId" clId="{FE185215-8376-45B7-9264-443EA7E08CC2}" dt="2022-02-14T09:54:12.184" v="3884"/>
          <ac:inkMkLst>
            <pc:docMk/>
            <pc:sldMk cId="2544356090" sldId="364"/>
            <ac:inkMk id="62" creationId="{08DF62B4-B8B0-41E7-AEB5-E6AA4F7E29AF}"/>
          </ac:inkMkLst>
        </pc:inkChg>
        <pc:inkChg chg="add">
          <ac:chgData name="Viet Anh Nguyen" userId="b95f61ff061388d5" providerId="LiveId" clId="{FE185215-8376-45B7-9264-443EA7E08CC2}" dt="2022-02-14T09:54:12.262" v="3885" actId="9405"/>
          <ac:inkMkLst>
            <pc:docMk/>
            <pc:sldMk cId="2544356090" sldId="364"/>
            <ac:inkMk id="63" creationId="{8C3CC2DC-DD8F-409B-8C1F-ADF022F7ACFB}"/>
          </ac:inkMkLst>
        </pc:inkChg>
        <pc:inkChg chg="add del">
          <ac:chgData name="Viet Anh Nguyen" userId="b95f61ff061388d5" providerId="LiveId" clId="{FE185215-8376-45B7-9264-443EA7E08CC2}" dt="2022-02-14T09:54:23.991" v="3891"/>
          <ac:inkMkLst>
            <pc:docMk/>
            <pc:sldMk cId="2544356090" sldId="364"/>
            <ac:inkMk id="64" creationId="{E3AEEFCD-2077-440D-B9AA-17D26B27CA6D}"/>
          </ac:inkMkLst>
        </pc:inkChg>
        <pc:inkChg chg="add del">
          <ac:chgData name="Viet Anh Nguyen" userId="b95f61ff061388d5" providerId="LiveId" clId="{FE185215-8376-45B7-9264-443EA7E08CC2}" dt="2022-02-14T09:54:23.991" v="3891"/>
          <ac:inkMkLst>
            <pc:docMk/>
            <pc:sldMk cId="2544356090" sldId="364"/>
            <ac:inkMk id="65" creationId="{ACF92ACA-D394-476D-92DC-44EC72273AC5}"/>
          </ac:inkMkLst>
        </pc:inkChg>
        <pc:inkChg chg="add">
          <ac:chgData name="Viet Anh Nguyen" userId="b95f61ff061388d5" providerId="LiveId" clId="{FE185215-8376-45B7-9264-443EA7E08CC2}" dt="2022-02-14T09:54:23.991" v="3891"/>
          <ac:inkMkLst>
            <pc:docMk/>
            <pc:sldMk cId="2544356090" sldId="364"/>
            <ac:inkMk id="66" creationId="{481F6A90-6560-4174-B44C-E2001962F71C}"/>
          </ac:inkMkLst>
        </pc:inkChg>
        <pc:inkChg chg="add del">
          <ac:chgData name="Viet Anh Nguyen" userId="b95f61ff061388d5" providerId="LiveId" clId="{FE185215-8376-45B7-9264-443EA7E08CC2}" dt="2022-02-14T09:54:25.765" v="3894"/>
          <ac:inkMkLst>
            <pc:docMk/>
            <pc:sldMk cId="2544356090" sldId="364"/>
            <ac:inkMk id="67" creationId="{576338F4-69E9-4FA9-B961-A349F9346394}"/>
          </ac:inkMkLst>
        </pc:inkChg>
        <pc:inkChg chg="add del">
          <ac:chgData name="Viet Anh Nguyen" userId="b95f61ff061388d5" providerId="LiveId" clId="{FE185215-8376-45B7-9264-443EA7E08CC2}" dt="2022-02-14T09:54:25.765" v="3894"/>
          <ac:inkMkLst>
            <pc:docMk/>
            <pc:sldMk cId="2544356090" sldId="364"/>
            <ac:inkMk id="68" creationId="{C745E916-16E3-49B6-B814-F7AA4390F65A}"/>
          </ac:inkMkLst>
        </pc:inkChg>
        <pc:inkChg chg="add">
          <ac:chgData name="Viet Anh Nguyen" userId="b95f61ff061388d5" providerId="LiveId" clId="{FE185215-8376-45B7-9264-443EA7E08CC2}" dt="2022-02-14T09:54:25.765" v="3894"/>
          <ac:inkMkLst>
            <pc:docMk/>
            <pc:sldMk cId="2544356090" sldId="364"/>
            <ac:inkMk id="69" creationId="{9FA8D89D-7444-478D-A7C6-07C0F6012FC0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0" creationId="{D52804D3-E291-4210-9722-C17DF444A1CB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1" creationId="{96CAA920-5618-4636-83E9-B5157B39D1D4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2" creationId="{32FF2C9D-3001-4116-8836-801FD5179D5A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3" creationId="{C5C58385-C8EA-421A-BD3E-FC3ED3EA3E70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4" creationId="{77C429E4-90A4-48EA-843A-FBCD28E795C1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5" creationId="{EAB2066B-6840-49C5-8BF0-F57630EE8AD2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6" creationId="{7AB7B7D9-423A-455E-B020-5519C5DD49E8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7" creationId="{4B372478-0D0A-4FC3-B065-6C8D6A2B855C}"/>
          </ac:inkMkLst>
        </pc:inkChg>
        <pc:inkChg chg="add del">
          <ac:chgData name="Viet Anh Nguyen" userId="b95f61ff061388d5" providerId="LiveId" clId="{FE185215-8376-45B7-9264-443EA7E08CC2}" dt="2022-02-14T09:54:30.035" v="3904"/>
          <ac:inkMkLst>
            <pc:docMk/>
            <pc:sldMk cId="2544356090" sldId="364"/>
            <ac:inkMk id="78" creationId="{6F01E003-F4B7-4B83-83BB-270E73267AA6}"/>
          </ac:inkMkLst>
        </pc:inkChg>
        <pc:inkChg chg="add del">
          <ac:chgData name="Viet Anh Nguyen" userId="b95f61ff061388d5" providerId="LiveId" clId="{FE185215-8376-45B7-9264-443EA7E08CC2}" dt="2022-02-14T09:54:31.776" v="3907"/>
          <ac:inkMkLst>
            <pc:docMk/>
            <pc:sldMk cId="2544356090" sldId="364"/>
            <ac:inkMk id="79" creationId="{8A8D4E64-1397-4D6E-8C8F-1EB72DA71DEB}"/>
          </ac:inkMkLst>
        </pc:inkChg>
        <pc:inkChg chg="add del">
          <ac:chgData name="Viet Anh Nguyen" userId="b95f61ff061388d5" providerId="LiveId" clId="{FE185215-8376-45B7-9264-443EA7E08CC2}" dt="2022-02-14T09:54:31.776" v="3907"/>
          <ac:inkMkLst>
            <pc:docMk/>
            <pc:sldMk cId="2544356090" sldId="364"/>
            <ac:inkMk id="80" creationId="{04F27B66-6446-4905-8BB2-146EFF757C61}"/>
          </ac:inkMkLst>
        </pc:inkChg>
        <pc:inkChg chg="add del">
          <ac:chgData name="Viet Anh Nguyen" userId="b95f61ff061388d5" providerId="LiveId" clId="{FE185215-8376-45B7-9264-443EA7E08CC2}" dt="2022-02-14T09:54:31.776" v="3907"/>
          <ac:inkMkLst>
            <pc:docMk/>
            <pc:sldMk cId="2544356090" sldId="364"/>
            <ac:inkMk id="81" creationId="{0CD2D66F-7FC5-48C4-931D-853625B14D42}"/>
          </ac:inkMkLst>
        </pc:inkChg>
        <pc:inkChg chg="add del">
          <ac:chgData name="Viet Anh Nguyen" userId="b95f61ff061388d5" providerId="LiveId" clId="{FE185215-8376-45B7-9264-443EA7E08CC2}" dt="2022-02-14T09:54:35.092" v="3912"/>
          <ac:inkMkLst>
            <pc:docMk/>
            <pc:sldMk cId="2544356090" sldId="364"/>
            <ac:inkMk id="82" creationId="{7F318BED-C086-42D3-9A3C-7181B26CDB37}"/>
          </ac:inkMkLst>
        </pc:inkChg>
        <pc:inkChg chg="add del">
          <ac:chgData name="Viet Anh Nguyen" userId="b95f61ff061388d5" providerId="LiveId" clId="{FE185215-8376-45B7-9264-443EA7E08CC2}" dt="2022-02-14T09:54:35.092" v="3912"/>
          <ac:inkMkLst>
            <pc:docMk/>
            <pc:sldMk cId="2544356090" sldId="364"/>
            <ac:inkMk id="83" creationId="{B9F02C8E-89AF-4C66-B542-3687793D8CF5}"/>
          </ac:inkMkLst>
        </pc:inkChg>
        <pc:inkChg chg="add del">
          <ac:chgData name="Viet Anh Nguyen" userId="b95f61ff061388d5" providerId="LiveId" clId="{FE185215-8376-45B7-9264-443EA7E08CC2}" dt="2022-02-14T09:54:35.092" v="3912"/>
          <ac:inkMkLst>
            <pc:docMk/>
            <pc:sldMk cId="2544356090" sldId="364"/>
            <ac:inkMk id="84" creationId="{D43DB284-BDC8-4BDC-87AF-AB92D0D011A1}"/>
          </ac:inkMkLst>
        </pc:inkChg>
        <pc:inkChg chg="add del">
          <ac:chgData name="Viet Anh Nguyen" userId="b95f61ff061388d5" providerId="LiveId" clId="{FE185215-8376-45B7-9264-443EA7E08CC2}" dt="2022-02-14T09:54:35.092" v="3912"/>
          <ac:inkMkLst>
            <pc:docMk/>
            <pc:sldMk cId="2544356090" sldId="364"/>
            <ac:inkMk id="85" creationId="{D095C801-8D2D-4ECA-8D2B-F2E243C3E82C}"/>
          </ac:inkMkLst>
        </pc:inkChg>
        <pc:inkChg chg="add del">
          <ac:chgData name="Viet Anh Nguyen" userId="b95f61ff061388d5" providerId="LiveId" clId="{FE185215-8376-45B7-9264-443EA7E08CC2}" dt="2022-02-14T09:54:35.092" v="3912"/>
          <ac:inkMkLst>
            <pc:docMk/>
            <pc:sldMk cId="2544356090" sldId="364"/>
            <ac:inkMk id="86" creationId="{D59C8FB5-0F67-4441-8DEE-9804954B0B57}"/>
          </ac:inkMkLst>
        </pc:inkChg>
        <pc:inkChg chg="add del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87" creationId="{6DC2C244-69AD-4978-8DEA-82C6948D2E35}"/>
          </ac:inkMkLst>
        </pc:inkChg>
        <pc:inkChg chg="add del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88" creationId="{E96F2030-B56B-40DE-AAA8-4295DCE1B105}"/>
          </ac:inkMkLst>
        </pc:inkChg>
        <pc:inkChg chg="add del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89" creationId="{DF5B8CA2-8775-49B2-849D-5745C860712B}"/>
          </ac:inkMkLst>
        </pc:inkChg>
        <pc:inkChg chg="add del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90" creationId="{4A269DAD-9C4C-4FBD-A66D-9542AE0D54CA}"/>
          </ac:inkMkLst>
        </pc:inkChg>
        <pc:inkChg chg="add del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91" creationId="{1D25B657-95CA-4933-8821-D28038FB894B}"/>
          </ac:inkMkLst>
        </pc:inkChg>
        <pc:inkChg chg="add del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92" creationId="{D5340EAC-BCF2-48C6-B73B-82908F9A18B6}"/>
          </ac:inkMkLst>
        </pc:inkChg>
        <pc:inkChg chg="add">
          <ac:chgData name="Viet Anh Nguyen" userId="b95f61ff061388d5" providerId="LiveId" clId="{FE185215-8376-45B7-9264-443EA7E08CC2}" dt="2022-02-14T09:54:38.102" v="3918"/>
          <ac:inkMkLst>
            <pc:docMk/>
            <pc:sldMk cId="2544356090" sldId="364"/>
            <ac:inkMk id="93" creationId="{CFDA6C7B-0C53-482E-A34E-77F8B02C9374}"/>
          </ac:inkMkLst>
        </pc:inkChg>
        <pc:inkChg chg="add del">
          <ac:chgData name="Viet Anh Nguyen" userId="b95f61ff061388d5" providerId="LiveId" clId="{FE185215-8376-45B7-9264-443EA7E08CC2}" dt="2022-02-14T09:54:52.911" v="3924"/>
          <ac:inkMkLst>
            <pc:docMk/>
            <pc:sldMk cId="2544356090" sldId="364"/>
            <ac:inkMk id="94" creationId="{2D0269E5-26ED-4E53-84F8-ABD0CB3BDA2E}"/>
          </ac:inkMkLst>
        </pc:inkChg>
        <pc:inkChg chg="add del">
          <ac:chgData name="Viet Anh Nguyen" userId="b95f61ff061388d5" providerId="LiveId" clId="{FE185215-8376-45B7-9264-443EA7E08CC2}" dt="2022-02-14T09:54:52.911" v="3924"/>
          <ac:inkMkLst>
            <pc:docMk/>
            <pc:sldMk cId="2544356090" sldId="364"/>
            <ac:inkMk id="95" creationId="{55914592-AE91-4A3C-B55E-4ADA21DBA34F}"/>
          </ac:inkMkLst>
        </pc:inkChg>
        <pc:inkChg chg="add del">
          <ac:chgData name="Viet Anh Nguyen" userId="b95f61ff061388d5" providerId="LiveId" clId="{FE185215-8376-45B7-9264-443EA7E08CC2}" dt="2022-02-14T09:54:52.911" v="3924"/>
          <ac:inkMkLst>
            <pc:docMk/>
            <pc:sldMk cId="2544356090" sldId="364"/>
            <ac:inkMk id="96" creationId="{F35CB2BA-5616-4373-8DCB-F1932478343B}"/>
          </ac:inkMkLst>
        </pc:inkChg>
        <pc:inkChg chg="add del">
          <ac:chgData name="Viet Anh Nguyen" userId="b95f61ff061388d5" providerId="LiveId" clId="{FE185215-8376-45B7-9264-443EA7E08CC2}" dt="2022-02-14T09:54:52.911" v="3924"/>
          <ac:inkMkLst>
            <pc:docMk/>
            <pc:sldMk cId="2544356090" sldId="364"/>
            <ac:inkMk id="97" creationId="{EBB8F01B-CA8A-4C05-A925-9DC7E9ACEAD5}"/>
          </ac:inkMkLst>
        </pc:inkChg>
        <pc:inkChg chg="add del">
          <ac:chgData name="Viet Anh Nguyen" userId="b95f61ff061388d5" providerId="LiveId" clId="{FE185215-8376-45B7-9264-443EA7E08CC2}" dt="2022-02-14T09:54:52.911" v="3924"/>
          <ac:inkMkLst>
            <pc:docMk/>
            <pc:sldMk cId="2544356090" sldId="364"/>
            <ac:inkMk id="98" creationId="{56E93425-B5D2-44A2-8C72-5DB1DA874EDE}"/>
          </ac:inkMkLst>
        </pc:inkChg>
        <pc:inkChg chg="add del">
          <ac:chgData name="Viet Anh Nguyen" userId="b95f61ff061388d5" providerId="LiveId" clId="{FE185215-8376-45B7-9264-443EA7E08CC2}" dt="2022-02-14T09:54:55.456" v="3930"/>
          <ac:inkMkLst>
            <pc:docMk/>
            <pc:sldMk cId="2544356090" sldId="364"/>
            <ac:inkMk id="99" creationId="{364F2C30-9A4F-4848-B18F-E0DECA0F8F6E}"/>
          </ac:inkMkLst>
        </pc:inkChg>
        <pc:inkChg chg="add del">
          <ac:chgData name="Viet Anh Nguyen" userId="b95f61ff061388d5" providerId="LiveId" clId="{FE185215-8376-45B7-9264-443EA7E08CC2}" dt="2022-02-14T09:54:55.456" v="3930"/>
          <ac:inkMkLst>
            <pc:docMk/>
            <pc:sldMk cId="2544356090" sldId="364"/>
            <ac:inkMk id="100" creationId="{329E9320-0B30-45C4-AA31-9E2B604428C1}"/>
          </ac:inkMkLst>
        </pc:inkChg>
        <pc:inkChg chg="add del">
          <ac:chgData name="Viet Anh Nguyen" userId="b95f61ff061388d5" providerId="LiveId" clId="{FE185215-8376-45B7-9264-443EA7E08CC2}" dt="2022-02-14T09:54:55.456" v="3930"/>
          <ac:inkMkLst>
            <pc:docMk/>
            <pc:sldMk cId="2544356090" sldId="364"/>
            <ac:inkMk id="101" creationId="{52E1FD3B-FD11-470E-9B70-ECD2C3176CAD}"/>
          </ac:inkMkLst>
        </pc:inkChg>
        <pc:inkChg chg="add del">
          <ac:chgData name="Viet Anh Nguyen" userId="b95f61ff061388d5" providerId="LiveId" clId="{FE185215-8376-45B7-9264-443EA7E08CC2}" dt="2022-02-14T09:54:55.456" v="3930"/>
          <ac:inkMkLst>
            <pc:docMk/>
            <pc:sldMk cId="2544356090" sldId="364"/>
            <ac:inkMk id="102" creationId="{7AC7AD00-FCAB-4BDE-BEB0-642A4BE69C5A}"/>
          </ac:inkMkLst>
        </pc:inkChg>
        <pc:inkChg chg="add del">
          <ac:chgData name="Viet Anh Nguyen" userId="b95f61ff061388d5" providerId="LiveId" clId="{FE185215-8376-45B7-9264-443EA7E08CC2}" dt="2022-02-14T09:54:55.456" v="3930"/>
          <ac:inkMkLst>
            <pc:docMk/>
            <pc:sldMk cId="2544356090" sldId="364"/>
            <ac:inkMk id="103" creationId="{360F0A4F-866B-4855-912A-74DDEE7A21CC}"/>
          </ac:inkMkLst>
        </pc:inkChg>
        <pc:inkChg chg="add del">
          <ac:chgData name="Viet Anh Nguyen" userId="b95f61ff061388d5" providerId="LiveId" clId="{FE185215-8376-45B7-9264-443EA7E08CC2}" dt="2022-02-14T09:54:55.456" v="3930"/>
          <ac:inkMkLst>
            <pc:docMk/>
            <pc:sldMk cId="2544356090" sldId="364"/>
            <ac:inkMk id="104" creationId="{D198F3F0-3935-41F9-8976-75E20C58C918}"/>
          </ac:inkMkLst>
        </pc:inkChg>
        <pc:inkChg chg="add del">
          <ac:chgData name="Viet Anh Nguyen" userId="b95f61ff061388d5" providerId="LiveId" clId="{FE185215-8376-45B7-9264-443EA7E08CC2}" dt="2022-02-14T09:54:56.633" v="3932"/>
          <ac:inkMkLst>
            <pc:docMk/>
            <pc:sldMk cId="2544356090" sldId="364"/>
            <ac:inkMk id="105" creationId="{00E1D014-BE35-480C-BA56-492A575DC211}"/>
          </ac:inkMkLst>
        </pc:inkChg>
        <pc:inkChg chg="add del">
          <ac:chgData name="Viet Anh Nguyen" userId="b95f61ff061388d5" providerId="LiveId" clId="{FE185215-8376-45B7-9264-443EA7E08CC2}" dt="2022-02-14T09:54:56.633" v="3932"/>
          <ac:inkMkLst>
            <pc:docMk/>
            <pc:sldMk cId="2544356090" sldId="364"/>
            <ac:inkMk id="106" creationId="{5BA9020A-419C-432D-B55A-DA274B900125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07" creationId="{C82AFD02-EA52-4B54-9CD8-D4482E2C65F5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08" creationId="{A457051E-3337-4719-8893-BED0ECF34768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09" creationId="{3C11AAD8-4734-452A-8CB2-C3E87BF21E71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10" creationId="{60534EC6-05B0-4D24-B5CE-5DDA06B8D3DD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11" creationId="{4595D6D9-8532-4FCC-8543-60E7DE3BA57D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12" creationId="{B60F0EDF-1C37-4E4E-92E6-5EE6AA842A16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13" creationId="{194F5FA6-1D89-4B18-BCB2-D474532456B1}"/>
          </ac:inkMkLst>
        </pc:inkChg>
        <pc:inkChg chg="add del">
          <ac:chgData name="Viet Anh Nguyen" userId="b95f61ff061388d5" providerId="LiveId" clId="{FE185215-8376-45B7-9264-443EA7E08CC2}" dt="2022-02-14T09:54:59.682" v="3940"/>
          <ac:inkMkLst>
            <pc:docMk/>
            <pc:sldMk cId="2544356090" sldId="364"/>
            <ac:inkMk id="114" creationId="{78CDBA38-5F56-4F35-8718-A596A957F591}"/>
          </ac:inkMkLst>
        </pc:inkChg>
        <pc:inkChg chg="add del">
          <ac:chgData name="Viet Anh Nguyen" userId="b95f61ff061388d5" providerId="LiveId" clId="{FE185215-8376-45B7-9264-443EA7E08CC2}" dt="2022-02-14T09:55:00.943" v="3942"/>
          <ac:inkMkLst>
            <pc:docMk/>
            <pc:sldMk cId="2544356090" sldId="364"/>
            <ac:inkMk id="115" creationId="{6AF98DCD-7FDC-43B2-BF93-34F89F9F2996}"/>
          </ac:inkMkLst>
        </pc:inkChg>
        <pc:inkChg chg="add del">
          <ac:chgData name="Viet Anh Nguyen" userId="b95f61ff061388d5" providerId="LiveId" clId="{FE185215-8376-45B7-9264-443EA7E08CC2}" dt="2022-02-14T09:55:00.943" v="3942"/>
          <ac:inkMkLst>
            <pc:docMk/>
            <pc:sldMk cId="2544356090" sldId="364"/>
            <ac:inkMk id="116" creationId="{77182E01-5992-49C7-B3FB-FB6D84B11614}"/>
          </ac:inkMkLst>
        </pc:inkChg>
        <pc:inkChg chg="add">
          <ac:chgData name="Viet Anh Nguyen" userId="b95f61ff061388d5" providerId="LiveId" clId="{FE185215-8376-45B7-9264-443EA7E08CC2}" dt="2022-02-14T09:55:00.943" v="3942"/>
          <ac:inkMkLst>
            <pc:docMk/>
            <pc:sldMk cId="2544356090" sldId="364"/>
            <ac:inkMk id="117" creationId="{CEDA4804-FF95-47B4-8E8D-E5DF55CC9932}"/>
          </ac:inkMkLst>
        </pc:inkChg>
      </pc:sldChg>
      <pc:sldChg chg="addSp delSp new mod">
        <pc:chgData name="Viet Anh Nguyen" userId="b95f61ff061388d5" providerId="LiveId" clId="{FE185215-8376-45B7-9264-443EA7E08CC2}" dt="2022-02-14T10:03:08.896" v="4126"/>
        <pc:sldMkLst>
          <pc:docMk/>
          <pc:sldMk cId="2536044675" sldId="365"/>
        </pc:sldMkLst>
        <pc:inkChg chg="add del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2" creationId="{EC4E7CB1-C434-4801-A69F-385CBD084A09}"/>
          </ac:inkMkLst>
        </pc:inkChg>
        <pc:inkChg chg="add del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3" creationId="{82B76FE9-12CC-48E5-B43F-8FF334265D74}"/>
          </ac:inkMkLst>
        </pc:inkChg>
        <pc:inkChg chg="add del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4" creationId="{0CEA418A-53E3-4A6B-9D84-E9C7611E2E3F}"/>
          </ac:inkMkLst>
        </pc:inkChg>
        <pc:inkChg chg="add">
          <ac:chgData name="Viet Anh Nguyen" userId="b95f61ff061388d5" providerId="LiveId" clId="{FE185215-8376-45B7-9264-443EA7E08CC2}" dt="2022-02-14T09:55:19.882" v="3947" actId="9405"/>
          <ac:inkMkLst>
            <pc:docMk/>
            <pc:sldMk cId="2536044675" sldId="365"/>
            <ac:inkMk id="5" creationId="{6E647B2F-62E1-41A5-8C73-B2EA74F371E0}"/>
          </ac:inkMkLst>
        </pc:inkChg>
        <pc:inkChg chg="add">
          <ac:chgData name="Viet Anh Nguyen" userId="b95f61ff061388d5" providerId="LiveId" clId="{FE185215-8376-45B7-9264-443EA7E08CC2}" dt="2022-02-14T09:55:20" v="3948" actId="9405"/>
          <ac:inkMkLst>
            <pc:docMk/>
            <pc:sldMk cId="2536044675" sldId="365"/>
            <ac:inkMk id="6" creationId="{927517A3-D513-425A-8350-7A82DD847301}"/>
          </ac:inkMkLst>
        </pc:inkChg>
        <pc:inkChg chg="add del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7" creationId="{F9351089-FBE9-4649-8A86-969A3BFC6FF9}"/>
          </ac:inkMkLst>
        </pc:inkChg>
        <pc:inkChg chg="add del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8" creationId="{BDEA53FD-612C-4D94-92BF-0C3B21D6DC31}"/>
          </ac:inkMkLst>
        </pc:inkChg>
        <pc:inkChg chg="add del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9" creationId="{DD0B6F7F-9235-43F9-A480-54FA2FF328F7}"/>
          </ac:inkMkLst>
        </pc:inkChg>
        <pc:inkChg chg="add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10" creationId="{3C2F23B5-DB95-498F-940D-4F8421792F50}"/>
          </ac:inkMkLst>
        </pc:inkChg>
        <pc:inkChg chg="add">
          <ac:chgData name="Viet Anh Nguyen" userId="b95f61ff061388d5" providerId="LiveId" clId="{FE185215-8376-45B7-9264-443EA7E08CC2}" dt="2022-02-14T09:55:22.452" v="3952"/>
          <ac:inkMkLst>
            <pc:docMk/>
            <pc:sldMk cId="2536044675" sldId="365"/>
            <ac:inkMk id="11" creationId="{CDC05873-1978-48EA-8130-A57CB527147B}"/>
          </ac:inkMkLst>
        </pc:inkChg>
        <pc:inkChg chg="add del">
          <ac:chgData name="Viet Anh Nguyen" userId="b95f61ff061388d5" providerId="LiveId" clId="{FE185215-8376-45B7-9264-443EA7E08CC2}" dt="2022-02-14T09:55:24.125" v="3957"/>
          <ac:inkMkLst>
            <pc:docMk/>
            <pc:sldMk cId="2536044675" sldId="365"/>
            <ac:inkMk id="12" creationId="{BB3C862B-4794-4DF0-89C4-6B479555C3B4}"/>
          </ac:inkMkLst>
        </pc:inkChg>
        <pc:inkChg chg="add del">
          <ac:chgData name="Viet Anh Nguyen" userId="b95f61ff061388d5" providerId="LiveId" clId="{FE185215-8376-45B7-9264-443EA7E08CC2}" dt="2022-02-14T09:55:24.125" v="3957"/>
          <ac:inkMkLst>
            <pc:docMk/>
            <pc:sldMk cId="2536044675" sldId="365"/>
            <ac:inkMk id="13" creationId="{98C59955-546A-48DB-8301-820FB31A7F6F}"/>
          </ac:inkMkLst>
        </pc:inkChg>
        <pc:inkChg chg="add del">
          <ac:chgData name="Viet Anh Nguyen" userId="b95f61ff061388d5" providerId="LiveId" clId="{FE185215-8376-45B7-9264-443EA7E08CC2}" dt="2022-02-14T09:55:24.125" v="3957"/>
          <ac:inkMkLst>
            <pc:docMk/>
            <pc:sldMk cId="2536044675" sldId="365"/>
            <ac:inkMk id="14" creationId="{965EB0BB-C61A-42A2-96D3-A2C5B446F7D7}"/>
          </ac:inkMkLst>
        </pc:inkChg>
        <pc:inkChg chg="add del">
          <ac:chgData name="Viet Anh Nguyen" userId="b95f61ff061388d5" providerId="LiveId" clId="{FE185215-8376-45B7-9264-443EA7E08CC2}" dt="2022-02-14T09:55:24.125" v="3957"/>
          <ac:inkMkLst>
            <pc:docMk/>
            <pc:sldMk cId="2536044675" sldId="365"/>
            <ac:inkMk id="15" creationId="{29FE3F3D-97A2-4E55-9993-22DA0C2CC13D}"/>
          </ac:inkMkLst>
        </pc:inkChg>
        <pc:inkChg chg="add">
          <ac:chgData name="Viet Anh Nguyen" userId="b95f61ff061388d5" providerId="LiveId" clId="{FE185215-8376-45B7-9264-443EA7E08CC2}" dt="2022-02-14T09:55:24.125" v="3957"/>
          <ac:inkMkLst>
            <pc:docMk/>
            <pc:sldMk cId="2536044675" sldId="365"/>
            <ac:inkMk id="16" creationId="{941ACC39-F17F-4BEB-AAA8-DF0F16224401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17" creationId="{6ECEE875-D5F4-467E-BE16-D3F225C0B06A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18" creationId="{67D4A687-318B-4BEC-B82B-A97D72550D97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19" creationId="{AF6ECA72-F0DD-494F-8C54-3B1B6C53C629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0" creationId="{D311BC3C-CBF5-4F2F-9F33-176DDC593246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1" creationId="{E5A5F115-69BD-4B0E-AC95-4AE5EFCF323A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2" creationId="{200479B3-A138-42D3-91BF-9F14FCDA59B1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3" creationId="{D9B42F01-6F3F-41DE-B905-6384CF878AFE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4" creationId="{75BCFE05-33B4-44C0-B233-6AC3FC8506B3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5" creationId="{E16D51A7-2EE2-4BB8-B5B1-74DAA87595C8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6" creationId="{5E688DF7-A61A-433D-B115-1DF8F5B6A2CD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7" creationId="{E78EBD39-18B1-4DA2-A563-C9F442248BC6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8" creationId="{9FBC961D-9BDC-4BA9-87B6-937950707AE4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29" creationId="{4ABAAA42-0833-4FDD-A438-BBB4DA58EFA3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30" creationId="{F7C60C69-0CBA-4232-9924-2C844FAF164B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31" creationId="{8FECEFE3-5750-4DFB-9615-D75453F795CD}"/>
          </ac:inkMkLst>
        </pc:inkChg>
        <pc:inkChg chg="add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32" creationId="{C1FCE94C-A2FC-46C8-A5A8-E0D8B27F4734}"/>
          </ac:inkMkLst>
        </pc:inkChg>
        <pc:inkChg chg="add del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33" creationId="{F420488B-F4C5-41A7-A714-F4D4D1D1F623}"/>
          </ac:inkMkLst>
        </pc:inkChg>
        <pc:inkChg chg="add">
          <ac:chgData name="Viet Anh Nguyen" userId="b95f61ff061388d5" providerId="LiveId" clId="{FE185215-8376-45B7-9264-443EA7E08CC2}" dt="2022-02-14T09:55:29.853" v="3973"/>
          <ac:inkMkLst>
            <pc:docMk/>
            <pc:sldMk cId="2536044675" sldId="365"/>
            <ac:inkMk id="34" creationId="{53029787-55CE-437C-A5D5-7C7EA790A362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35" creationId="{0AC98482-2169-48F6-BFFD-83AB94EDE3C5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36" creationId="{A9CEC8AE-AC3F-4306-B9F6-B0E85795220F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37" creationId="{D3F3F79B-7424-4138-AD17-FB9FBB8F3025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38" creationId="{3BA84C26-B21F-428B-995B-D1472BCB4C80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39" creationId="{8EC7A31F-CD44-447F-BCFC-38C6969835B9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40" creationId="{DE28A0C8-5A09-4092-B0D3-137CCB4555BA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41" creationId="{FC51BD4E-648A-44B8-B328-5DFDBA69FE97}"/>
          </ac:inkMkLst>
        </pc:inkChg>
        <pc:inkChg chg="add del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42" creationId="{D039B7EA-53BD-4B73-A4B0-AA31C241D380}"/>
          </ac:inkMkLst>
        </pc:inkChg>
        <pc:inkChg chg="add">
          <ac:chgData name="Viet Anh Nguyen" userId="b95f61ff061388d5" providerId="LiveId" clId="{FE185215-8376-45B7-9264-443EA7E08CC2}" dt="2022-02-14T09:55:34.639" v="3982"/>
          <ac:inkMkLst>
            <pc:docMk/>
            <pc:sldMk cId="2536044675" sldId="365"/>
            <ac:inkMk id="43" creationId="{13747D8D-E37B-46A6-9819-8C6CF0FC4632}"/>
          </ac:inkMkLst>
        </pc:inkChg>
        <pc:inkChg chg="add del">
          <ac:chgData name="Viet Anh Nguyen" userId="b95f61ff061388d5" providerId="LiveId" clId="{FE185215-8376-45B7-9264-443EA7E08CC2}" dt="2022-02-14T09:55:36.304" v="3987"/>
          <ac:inkMkLst>
            <pc:docMk/>
            <pc:sldMk cId="2536044675" sldId="365"/>
            <ac:inkMk id="44" creationId="{31C31483-E9F7-4F3E-B76D-39698BC895E3}"/>
          </ac:inkMkLst>
        </pc:inkChg>
        <pc:inkChg chg="add del">
          <ac:chgData name="Viet Anh Nguyen" userId="b95f61ff061388d5" providerId="LiveId" clId="{FE185215-8376-45B7-9264-443EA7E08CC2}" dt="2022-02-14T09:55:36.304" v="3987"/>
          <ac:inkMkLst>
            <pc:docMk/>
            <pc:sldMk cId="2536044675" sldId="365"/>
            <ac:inkMk id="45" creationId="{51602C61-4AD6-4065-99AC-87CD82E3A351}"/>
          </ac:inkMkLst>
        </pc:inkChg>
        <pc:inkChg chg="add del">
          <ac:chgData name="Viet Anh Nguyen" userId="b95f61ff061388d5" providerId="LiveId" clId="{FE185215-8376-45B7-9264-443EA7E08CC2}" dt="2022-02-14T09:55:36.304" v="3987"/>
          <ac:inkMkLst>
            <pc:docMk/>
            <pc:sldMk cId="2536044675" sldId="365"/>
            <ac:inkMk id="46" creationId="{B2B57819-CC57-40ED-9597-E61D19218BD2}"/>
          </ac:inkMkLst>
        </pc:inkChg>
        <pc:inkChg chg="add del">
          <ac:chgData name="Viet Anh Nguyen" userId="b95f61ff061388d5" providerId="LiveId" clId="{FE185215-8376-45B7-9264-443EA7E08CC2}" dt="2022-02-14T09:55:36.304" v="3987"/>
          <ac:inkMkLst>
            <pc:docMk/>
            <pc:sldMk cId="2536044675" sldId="365"/>
            <ac:inkMk id="47" creationId="{AFD74BDD-976B-4A5B-A619-58EF8E4A968B}"/>
          </ac:inkMkLst>
        </pc:inkChg>
        <pc:inkChg chg="add del">
          <ac:chgData name="Viet Anh Nguyen" userId="b95f61ff061388d5" providerId="LiveId" clId="{FE185215-8376-45B7-9264-443EA7E08CC2}" dt="2022-02-14T09:55:37.300" v="3990"/>
          <ac:inkMkLst>
            <pc:docMk/>
            <pc:sldMk cId="2536044675" sldId="365"/>
            <ac:inkMk id="48" creationId="{620CC8B3-9B31-4C82-9A4F-C6B5AEE2EF88}"/>
          </ac:inkMkLst>
        </pc:inkChg>
        <pc:inkChg chg="add del">
          <ac:chgData name="Viet Anh Nguyen" userId="b95f61ff061388d5" providerId="LiveId" clId="{FE185215-8376-45B7-9264-443EA7E08CC2}" dt="2022-02-14T09:55:37.300" v="3990"/>
          <ac:inkMkLst>
            <pc:docMk/>
            <pc:sldMk cId="2536044675" sldId="365"/>
            <ac:inkMk id="49" creationId="{84B0F490-6AA0-4852-A52E-FCC0E978DC73}"/>
          </ac:inkMkLst>
        </pc:inkChg>
        <pc:inkChg chg="add del">
          <ac:chgData name="Viet Anh Nguyen" userId="b95f61ff061388d5" providerId="LiveId" clId="{FE185215-8376-45B7-9264-443EA7E08CC2}" dt="2022-02-14T09:55:37.300" v="3990"/>
          <ac:inkMkLst>
            <pc:docMk/>
            <pc:sldMk cId="2536044675" sldId="365"/>
            <ac:inkMk id="50" creationId="{46C64F90-AD4E-491E-AE90-7AB0FD2AC390}"/>
          </ac:inkMkLst>
        </pc:inkChg>
        <pc:inkChg chg="add">
          <ac:chgData name="Viet Anh Nguyen" userId="b95f61ff061388d5" providerId="LiveId" clId="{FE185215-8376-45B7-9264-443EA7E08CC2}" dt="2022-02-14T09:55:37.300" v="3990"/>
          <ac:inkMkLst>
            <pc:docMk/>
            <pc:sldMk cId="2536044675" sldId="365"/>
            <ac:inkMk id="51" creationId="{1939C04C-33CA-4AA9-9AA2-7AEA4491D239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2" creationId="{32D682F8-D9D4-4FC3-9341-327D2A39DB0D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3" creationId="{78A48593-3150-4D40-8FEA-7699390EB597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4" creationId="{39132D7B-345A-4137-9D8C-A08D1050D2BB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5" creationId="{032828A3-CB35-443B-8ECA-41A610000E1B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6" creationId="{6C6FEFDD-D350-410A-8037-4AE726780FD3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7" creationId="{15983BB6-0038-41DD-B14F-EEC1C0BB8429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8" creationId="{81CE94E8-DC29-46AE-8A0D-85C0F54FEBFA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59" creationId="{A966395F-2545-416B-97C4-943D2F5E7D36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60" creationId="{D716463C-6877-483F-BE3D-837ACBBB497B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61" creationId="{3ED05ADA-469B-45B3-B0A3-FB48DD94C841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62" creationId="{B0F76985-0C58-4FC6-96E8-A2F5ECA744F6}"/>
          </ac:inkMkLst>
        </pc:inkChg>
        <pc:inkChg chg="add del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63" creationId="{A1F74FB8-E67D-4177-B4A2-DB67749150DF}"/>
          </ac:inkMkLst>
        </pc:inkChg>
        <pc:inkChg chg="add">
          <ac:chgData name="Viet Anh Nguyen" userId="b95f61ff061388d5" providerId="LiveId" clId="{FE185215-8376-45B7-9264-443EA7E08CC2}" dt="2022-02-14T09:55:41.808" v="4002"/>
          <ac:inkMkLst>
            <pc:docMk/>
            <pc:sldMk cId="2536044675" sldId="365"/>
            <ac:inkMk id="64" creationId="{FD65E531-9D1C-4694-9A8E-E20E2DC42EAB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65" creationId="{9A5362D2-2715-435F-8769-ED1A80AE6841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66" creationId="{ED457739-DDDD-4D9D-9E0E-AEB3CA94E74A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67" creationId="{1885D001-AA19-4EAD-A4BE-03B692DF3086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68" creationId="{69C72220-9BFB-4AE7-B394-6FEA8DB4D3AE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69" creationId="{807018FE-25E7-47D5-86D0-95CCBBD7758F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70" creationId="{247C6D5D-4873-4CC1-8DB2-4A99BB5897FB}"/>
          </ac:inkMkLst>
        </pc:inkChg>
        <pc:inkChg chg="add del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71" creationId="{4337F55B-81CE-4290-886C-BFCD6778C36B}"/>
          </ac:inkMkLst>
        </pc:inkChg>
        <pc:inkChg chg="add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72" creationId="{B4D54990-1365-44F7-8C74-CAFF881FC9B5}"/>
          </ac:inkMkLst>
        </pc:inkChg>
        <pc:inkChg chg="add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73" creationId="{1077E82C-E1C7-4481-8309-F49D1F0E291E}"/>
          </ac:inkMkLst>
        </pc:inkChg>
        <pc:inkChg chg="add">
          <ac:chgData name="Viet Anh Nguyen" userId="b95f61ff061388d5" providerId="LiveId" clId="{FE185215-8376-45B7-9264-443EA7E08CC2}" dt="2022-02-14T09:55:45.953" v="4010"/>
          <ac:inkMkLst>
            <pc:docMk/>
            <pc:sldMk cId="2536044675" sldId="365"/>
            <ac:inkMk id="74" creationId="{16B9983E-BE36-4311-934B-42B0B865BFB7}"/>
          </ac:inkMkLst>
        </pc:inkChg>
        <pc:inkChg chg="add del">
          <ac:chgData name="Viet Anh Nguyen" userId="b95f61ff061388d5" providerId="LiveId" clId="{FE185215-8376-45B7-9264-443EA7E08CC2}" dt="2022-02-14T09:55:47.053" v="4013"/>
          <ac:inkMkLst>
            <pc:docMk/>
            <pc:sldMk cId="2536044675" sldId="365"/>
            <ac:inkMk id="75" creationId="{8DED848C-0C9C-4A70-8486-3F108525AD55}"/>
          </ac:inkMkLst>
        </pc:inkChg>
        <pc:inkChg chg="add del">
          <ac:chgData name="Viet Anh Nguyen" userId="b95f61ff061388d5" providerId="LiveId" clId="{FE185215-8376-45B7-9264-443EA7E08CC2}" dt="2022-02-14T09:55:47.053" v="4013"/>
          <ac:inkMkLst>
            <pc:docMk/>
            <pc:sldMk cId="2536044675" sldId="365"/>
            <ac:inkMk id="76" creationId="{723B1D03-9980-4978-BCE3-333C5E00E596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77" creationId="{85DC2980-7786-4138-9640-9D914829AAAE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78" creationId="{FE01B995-FBCC-4A51-93BC-93C3DEAA6767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79" creationId="{5BD2A45B-4299-4C4C-B4AF-FD31DCD048AF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0" creationId="{91842489-5F5E-4AEB-B7AF-7FD7B44A53F2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1" creationId="{239B11C0-3918-4C9A-B104-6DD6E9C0194E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2" creationId="{4CBBEB90-9844-4ABA-BD22-165C248E923C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3" creationId="{E24406DB-4F36-4B1C-8A49-94FD4D873199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4" creationId="{68CB3325-0770-4534-96C7-916E4451EB3F}"/>
          </ac:inkMkLst>
        </pc:inkChg>
        <pc:inkChg chg="add del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5" creationId="{11573D3C-0E7D-49E8-8501-CD2AB8906FAE}"/>
          </ac:inkMkLst>
        </pc:inkChg>
        <pc:inkChg chg="add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6" creationId="{30CD0241-B588-4DF9-A285-BFC1F2F9995B}"/>
          </ac:inkMkLst>
        </pc:inkChg>
        <pc:inkChg chg="add">
          <ac:chgData name="Viet Anh Nguyen" userId="b95f61ff061388d5" providerId="LiveId" clId="{FE185215-8376-45B7-9264-443EA7E08CC2}" dt="2022-02-14T09:55:49.133" v="4022"/>
          <ac:inkMkLst>
            <pc:docMk/>
            <pc:sldMk cId="2536044675" sldId="365"/>
            <ac:inkMk id="87" creationId="{83CDDCF2-6C0B-4DF5-B398-2B7386E13057}"/>
          </ac:inkMkLst>
        </pc:inkChg>
        <pc:inkChg chg="add del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88" creationId="{40439110-B562-4F63-A86D-46F7768DA860}"/>
          </ac:inkMkLst>
        </pc:inkChg>
        <pc:inkChg chg="add del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89" creationId="{0153109F-46F1-46C9-A8C5-B4F9F42E69E7}"/>
          </ac:inkMkLst>
        </pc:inkChg>
        <pc:inkChg chg="add del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90" creationId="{370AE1A3-39B7-4FCD-8C85-69D656D0E9B1}"/>
          </ac:inkMkLst>
        </pc:inkChg>
        <pc:inkChg chg="add del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91" creationId="{0F7099EE-D40C-4FB0-9A65-AB6BF006BEBA}"/>
          </ac:inkMkLst>
        </pc:inkChg>
        <pc:inkChg chg="add del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92" creationId="{DEF5CAF3-2E89-4ED3-A075-23D1FC4B13FE}"/>
          </ac:inkMkLst>
        </pc:inkChg>
        <pc:inkChg chg="add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93" creationId="{7AB35868-BE8E-4911-ADF7-579BEBEF57B1}"/>
          </ac:inkMkLst>
        </pc:inkChg>
        <pc:inkChg chg="add">
          <ac:chgData name="Viet Anh Nguyen" userId="b95f61ff061388d5" providerId="LiveId" clId="{FE185215-8376-45B7-9264-443EA7E08CC2}" dt="2022-02-14T09:55:52.554" v="4028"/>
          <ac:inkMkLst>
            <pc:docMk/>
            <pc:sldMk cId="2536044675" sldId="365"/>
            <ac:inkMk id="94" creationId="{9389F45F-ADA6-4579-ACAF-DB700A868FBD}"/>
          </ac:inkMkLst>
        </pc:inkChg>
        <pc:inkChg chg="add del">
          <ac:chgData name="Viet Anh Nguyen" userId="b95f61ff061388d5" providerId="LiveId" clId="{FE185215-8376-45B7-9264-443EA7E08CC2}" dt="2022-02-14T09:55:53.850" v="4031"/>
          <ac:inkMkLst>
            <pc:docMk/>
            <pc:sldMk cId="2536044675" sldId="365"/>
            <ac:inkMk id="95" creationId="{7C8E0BDB-FB02-42DC-BA57-482FAD9F00C1}"/>
          </ac:inkMkLst>
        </pc:inkChg>
        <pc:inkChg chg="add del">
          <ac:chgData name="Viet Anh Nguyen" userId="b95f61ff061388d5" providerId="LiveId" clId="{FE185215-8376-45B7-9264-443EA7E08CC2}" dt="2022-02-14T09:55:53.850" v="4031"/>
          <ac:inkMkLst>
            <pc:docMk/>
            <pc:sldMk cId="2536044675" sldId="365"/>
            <ac:inkMk id="96" creationId="{2CE3D394-22BA-4AC7-A2AC-9DCACB841B8B}"/>
          </ac:inkMkLst>
        </pc:inkChg>
        <pc:inkChg chg="add">
          <ac:chgData name="Viet Anh Nguyen" userId="b95f61ff061388d5" providerId="LiveId" clId="{FE185215-8376-45B7-9264-443EA7E08CC2}" dt="2022-02-14T09:55:53.850" v="4031"/>
          <ac:inkMkLst>
            <pc:docMk/>
            <pc:sldMk cId="2536044675" sldId="365"/>
            <ac:inkMk id="97" creationId="{4751FBCC-6327-48F8-8B33-5E43E8FB4143}"/>
          </ac:inkMkLst>
        </pc:inkChg>
        <pc:inkChg chg="add del">
          <ac:chgData name="Viet Anh Nguyen" userId="b95f61ff061388d5" providerId="LiveId" clId="{FE185215-8376-45B7-9264-443EA7E08CC2}" dt="2022-02-14T09:56:01.266" v="4035"/>
          <ac:inkMkLst>
            <pc:docMk/>
            <pc:sldMk cId="2536044675" sldId="365"/>
            <ac:inkMk id="98" creationId="{21B02199-E63F-4B79-BCCA-1A5CAA93D581}"/>
          </ac:inkMkLst>
        </pc:inkChg>
        <pc:inkChg chg="add del">
          <ac:chgData name="Viet Anh Nguyen" userId="b95f61ff061388d5" providerId="LiveId" clId="{FE185215-8376-45B7-9264-443EA7E08CC2}" dt="2022-02-14T09:56:01.266" v="4035"/>
          <ac:inkMkLst>
            <pc:docMk/>
            <pc:sldMk cId="2536044675" sldId="365"/>
            <ac:inkMk id="99" creationId="{66316D27-E892-46E8-BA5E-A729D336F4E9}"/>
          </ac:inkMkLst>
        </pc:inkChg>
        <pc:inkChg chg="add del">
          <ac:chgData name="Viet Anh Nguyen" userId="b95f61ff061388d5" providerId="LiveId" clId="{FE185215-8376-45B7-9264-443EA7E08CC2}" dt="2022-02-14T09:56:01.266" v="4035"/>
          <ac:inkMkLst>
            <pc:docMk/>
            <pc:sldMk cId="2536044675" sldId="365"/>
            <ac:inkMk id="100" creationId="{0733E71E-2516-484F-8F71-7734BA927E6A}"/>
          </ac:inkMkLst>
        </pc:inkChg>
        <pc:inkChg chg="add del">
          <ac:chgData name="Viet Anh Nguyen" userId="b95f61ff061388d5" providerId="LiveId" clId="{FE185215-8376-45B7-9264-443EA7E08CC2}" dt="2022-02-14T09:56:03.313" v="4040"/>
          <ac:inkMkLst>
            <pc:docMk/>
            <pc:sldMk cId="2536044675" sldId="365"/>
            <ac:inkMk id="101" creationId="{4791BF13-BCF6-42FD-BB51-A744EF79CA88}"/>
          </ac:inkMkLst>
        </pc:inkChg>
        <pc:inkChg chg="add del">
          <ac:chgData name="Viet Anh Nguyen" userId="b95f61ff061388d5" providerId="LiveId" clId="{FE185215-8376-45B7-9264-443EA7E08CC2}" dt="2022-02-14T09:56:03.313" v="4040"/>
          <ac:inkMkLst>
            <pc:docMk/>
            <pc:sldMk cId="2536044675" sldId="365"/>
            <ac:inkMk id="102" creationId="{FC4A3024-35A1-4322-980B-0991195E6496}"/>
          </ac:inkMkLst>
        </pc:inkChg>
        <pc:inkChg chg="add del">
          <ac:chgData name="Viet Anh Nguyen" userId="b95f61ff061388d5" providerId="LiveId" clId="{FE185215-8376-45B7-9264-443EA7E08CC2}" dt="2022-02-14T09:56:03.313" v="4040"/>
          <ac:inkMkLst>
            <pc:docMk/>
            <pc:sldMk cId="2536044675" sldId="365"/>
            <ac:inkMk id="103" creationId="{31B7577F-6221-4E26-AAAD-EAB6037C0EE2}"/>
          </ac:inkMkLst>
        </pc:inkChg>
        <pc:inkChg chg="add del">
          <ac:chgData name="Viet Anh Nguyen" userId="b95f61ff061388d5" providerId="LiveId" clId="{FE185215-8376-45B7-9264-443EA7E08CC2}" dt="2022-02-14T09:56:03.313" v="4040"/>
          <ac:inkMkLst>
            <pc:docMk/>
            <pc:sldMk cId="2536044675" sldId="365"/>
            <ac:inkMk id="104" creationId="{1BC42DF4-A199-40BB-BBA9-1590BF226846}"/>
          </ac:inkMkLst>
        </pc:inkChg>
        <pc:inkChg chg="add del">
          <ac:chgData name="Viet Anh Nguyen" userId="b95f61ff061388d5" providerId="LiveId" clId="{FE185215-8376-45B7-9264-443EA7E08CC2}" dt="2022-02-14T09:56:03.313" v="4040"/>
          <ac:inkMkLst>
            <pc:docMk/>
            <pc:sldMk cId="2536044675" sldId="365"/>
            <ac:inkMk id="105" creationId="{D2F5D349-78B1-4791-BFF2-D5F87853F92A}"/>
          </ac:inkMkLst>
        </pc:inkChg>
        <pc:inkChg chg="add del">
          <ac:chgData name="Viet Anh Nguyen" userId="b95f61ff061388d5" providerId="LiveId" clId="{FE185215-8376-45B7-9264-443EA7E08CC2}" dt="2022-02-14T09:56:04.820" v="4044"/>
          <ac:inkMkLst>
            <pc:docMk/>
            <pc:sldMk cId="2536044675" sldId="365"/>
            <ac:inkMk id="106" creationId="{1A7D5810-9FE5-4624-A67E-269F8EF970CB}"/>
          </ac:inkMkLst>
        </pc:inkChg>
        <pc:inkChg chg="add del">
          <ac:chgData name="Viet Anh Nguyen" userId="b95f61ff061388d5" providerId="LiveId" clId="{FE185215-8376-45B7-9264-443EA7E08CC2}" dt="2022-02-14T09:56:04.820" v="4044"/>
          <ac:inkMkLst>
            <pc:docMk/>
            <pc:sldMk cId="2536044675" sldId="365"/>
            <ac:inkMk id="107" creationId="{B85242D8-D346-4828-89BA-1AE7F646F21F}"/>
          </ac:inkMkLst>
        </pc:inkChg>
        <pc:inkChg chg="add del">
          <ac:chgData name="Viet Anh Nguyen" userId="b95f61ff061388d5" providerId="LiveId" clId="{FE185215-8376-45B7-9264-443EA7E08CC2}" dt="2022-02-14T09:56:04.820" v="4044"/>
          <ac:inkMkLst>
            <pc:docMk/>
            <pc:sldMk cId="2536044675" sldId="365"/>
            <ac:inkMk id="108" creationId="{BAFE414D-C650-4B44-A158-5F63E4CFF515}"/>
          </ac:inkMkLst>
        </pc:inkChg>
        <pc:inkChg chg="add del">
          <ac:chgData name="Viet Anh Nguyen" userId="b95f61ff061388d5" providerId="LiveId" clId="{FE185215-8376-45B7-9264-443EA7E08CC2}" dt="2022-02-14T09:56:04.820" v="4044"/>
          <ac:inkMkLst>
            <pc:docMk/>
            <pc:sldMk cId="2536044675" sldId="365"/>
            <ac:inkMk id="109" creationId="{E2AAC3E6-C6CB-4474-876C-654A7F83BB4A}"/>
          </ac:inkMkLst>
        </pc:inkChg>
        <pc:inkChg chg="add del">
          <ac:chgData name="Viet Anh Nguyen" userId="b95f61ff061388d5" providerId="LiveId" clId="{FE185215-8376-45B7-9264-443EA7E08CC2}" dt="2022-02-14T09:56:05.947" v="4047"/>
          <ac:inkMkLst>
            <pc:docMk/>
            <pc:sldMk cId="2536044675" sldId="365"/>
            <ac:inkMk id="110" creationId="{EEC5B188-149E-4C10-B855-E67107DA3A25}"/>
          </ac:inkMkLst>
        </pc:inkChg>
        <pc:inkChg chg="add del">
          <ac:chgData name="Viet Anh Nguyen" userId="b95f61ff061388d5" providerId="LiveId" clId="{FE185215-8376-45B7-9264-443EA7E08CC2}" dt="2022-02-14T09:56:05.947" v="4047"/>
          <ac:inkMkLst>
            <pc:docMk/>
            <pc:sldMk cId="2536044675" sldId="365"/>
            <ac:inkMk id="111" creationId="{BFBAD85F-BD47-4380-A591-F8E6CF102FA8}"/>
          </ac:inkMkLst>
        </pc:inkChg>
        <pc:inkChg chg="add del">
          <ac:chgData name="Viet Anh Nguyen" userId="b95f61ff061388d5" providerId="LiveId" clId="{FE185215-8376-45B7-9264-443EA7E08CC2}" dt="2022-02-14T09:56:05.947" v="4047"/>
          <ac:inkMkLst>
            <pc:docMk/>
            <pc:sldMk cId="2536044675" sldId="365"/>
            <ac:inkMk id="112" creationId="{C076BCB9-7ADE-4689-B2CD-145AC914B92E}"/>
          </ac:inkMkLst>
        </pc:inkChg>
        <pc:inkChg chg="add">
          <ac:chgData name="Viet Anh Nguyen" userId="b95f61ff061388d5" providerId="LiveId" clId="{FE185215-8376-45B7-9264-443EA7E08CC2}" dt="2022-02-14T09:56:05.947" v="4047"/>
          <ac:inkMkLst>
            <pc:docMk/>
            <pc:sldMk cId="2536044675" sldId="365"/>
            <ac:inkMk id="113" creationId="{410079B6-2706-4C50-A8C9-ACC5A3380FE7}"/>
          </ac:inkMkLst>
        </pc:inkChg>
        <pc:inkChg chg="add del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14" creationId="{D9875A5A-A615-4A03-9805-A7628C565249}"/>
          </ac:inkMkLst>
        </pc:inkChg>
        <pc:inkChg chg="add del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15" creationId="{EAB9C743-FE2F-4CCD-801C-2BB403D7E63C}"/>
          </ac:inkMkLst>
        </pc:inkChg>
        <pc:inkChg chg="add del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16" creationId="{9E99B91A-0977-4E5A-978A-98F61B1688D4}"/>
          </ac:inkMkLst>
        </pc:inkChg>
        <pc:inkChg chg="add del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17" creationId="{74502AC3-7A29-4E0C-988F-89781BCFAA02}"/>
          </ac:inkMkLst>
        </pc:inkChg>
        <pc:inkChg chg="add del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18" creationId="{A015EBBD-F4B9-4536-A2AD-57BD29F732C0}"/>
          </ac:inkMkLst>
        </pc:inkChg>
        <pc:inkChg chg="add del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19" creationId="{A354B92D-E6A9-44E9-B031-FDDFBBD9F3ED}"/>
          </ac:inkMkLst>
        </pc:inkChg>
        <pc:inkChg chg="add">
          <ac:chgData name="Viet Anh Nguyen" userId="b95f61ff061388d5" providerId="LiveId" clId="{FE185215-8376-45B7-9264-443EA7E08CC2}" dt="2022-02-14T09:56:08.817" v="4054"/>
          <ac:inkMkLst>
            <pc:docMk/>
            <pc:sldMk cId="2536044675" sldId="365"/>
            <ac:inkMk id="120" creationId="{C69C2FC1-38C2-4875-8EDD-1F3B1C38770D}"/>
          </ac:inkMkLst>
        </pc:inkChg>
        <pc:inkChg chg="add del">
          <ac:chgData name="Viet Anh Nguyen" userId="b95f61ff061388d5" providerId="LiveId" clId="{FE185215-8376-45B7-9264-443EA7E08CC2}" dt="2022-02-14T10:02:20.912" v="4091"/>
          <ac:inkMkLst>
            <pc:docMk/>
            <pc:sldMk cId="2536044675" sldId="365"/>
            <ac:inkMk id="121" creationId="{3781EB02-9244-4592-BCBD-8B0923D253CE}"/>
          </ac:inkMkLst>
        </pc:inkChg>
        <pc:inkChg chg="add del">
          <ac:chgData name="Viet Anh Nguyen" userId="b95f61ff061388d5" providerId="LiveId" clId="{FE185215-8376-45B7-9264-443EA7E08CC2}" dt="2022-02-14T10:02:20.912" v="4091"/>
          <ac:inkMkLst>
            <pc:docMk/>
            <pc:sldMk cId="2536044675" sldId="365"/>
            <ac:inkMk id="122" creationId="{7A25DC86-EBAA-4EF4-B6E6-54C75C1D55E3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3" creationId="{9CC6F353-E37A-4C16-AC83-8B73D4F225AA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4" creationId="{E44B8331-8A8F-42E8-92AA-F53A29A2C58C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5" creationId="{4BA1FFC4-834A-4009-970A-F2AB8FAE91E8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6" creationId="{F506E226-0671-462D-8704-D68426562432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7" creationId="{0EC6DAE0-88C8-4240-8309-64E39EE328F6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8" creationId="{0DC724E9-02E8-46BA-B93E-C75C97E21ED9}"/>
          </ac:inkMkLst>
        </pc:inkChg>
        <pc:inkChg chg="add del">
          <ac:chgData name="Viet Anh Nguyen" userId="b95f61ff061388d5" providerId="LiveId" clId="{FE185215-8376-45B7-9264-443EA7E08CC2}" dt="2022-02-14T10:02:23.864" v="4098"/>
          <ac:inkMkLst>
            <pc:docMk/>
            <pc:sldMk cId="2536044675" sldId="365"/>
            <ac:inkMk id="129" creationId="{69888211-D326-40A9-B8BC-A1CFEBBAB4A5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0" creationId="{E2A03383-A5D6-4635-9357-0C1AE1FE8C96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1" creationId="{DA0FF3F4-7E18-49B4-915B-DBF4B6729C92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2" creationId="{4556B479-7922-401F-9470-53B39E087542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3" creationId="{B8A9F9A2-56F3-4A5F-AC74-DDEE9A0A1BD0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4" creationId="{71AB334E-3071-44C1-A5F0-61799E310B9A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5" creationId="{A1BFD04A-F32C-4C11-95D8-D3A31A2F0786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6" creationId="{8BD4F014-D208-4557-8533-FAABB604CF19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7" creationId="{1375F713-2CC0-439F-B0F3-99C5580A2704}"/>
          </ac:inkMkLst>
        </pc:inkChg>
        <pc:inkChg chg="add del">
          <ac:chgData name="Viet Anh Nguyen" userId="b95f61ff061388d5" providerId="LiveId" clId="{FE185215-8376-45B7-9264-443EA7E08CC2}" dt="2022-02-14T10:02:27.093" v="4107"/>
          <ac:inkMkLst>
            <pc:docMk/>
            <pc:sldMk cId="2536044675" sldId="365"/>
            <ac:inkMk id="138" creationId="{37131DDF-EABB-4223-9D33-C647FFCE5C1D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39" creationId="{60E9AC94-DB7A-49EB-84F1-74888244233C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40" creationId="{30FE2DC3-52C5-48C3-93AF-A06133C10AFD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41" creationId="{7B04D2CE-BBCC-4CBC-A971-D2138F5A9883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2" creationId="{3381F7F2-1A61-4265-B0F9-21886AB75D60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3" creationId="{CC28C154-C5EF-4BBA-A1EC-32E982A39E1C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4" creationId="{589F7288-3E58-403E-9E45-DD0ADCE23EFE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5" creationId="{E8032770-BBF8-435A-B88C-5C77CD0D26F5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6" creationId="{924413D5-C905-4887-8F4E-E3E70C2CDED4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7" creationId="{51472744-A82A-45E5-8160-54312E93334D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8" creationId="{9E12A314-00CC-4C07-82EE-45EAEC67C9A0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49" creationId="{F2A32AB8-4BC3-4ED7-BF3F-0701C1D6B26B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50" creationId="{DC773861-A117-4B09-8A6C-F185F501DF30}"/>
          </ac:inkMkLst>
        </pc:inkChg>
        <pc:inkChg chg="add del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51" creationId="{0046A407-E598-4D55-B510-78FE34F28563}"/>
          </ac:inkMkLst>
        </pc:inkChg>
        <pc:inkChg chg="add">
          <ac:chgData name="Viet Anh Nguyen" userId="b95f61ff061388d5" providerId="LiveId" clId="{FE185215-8376-45B7-9264-443EA7E08CC2}" dt="2022-02-14T10:02:36.056" v="4120"/>
          <ac:inkMkLst>
            <pc:docMk/>
            <pc:sldMk cId="2536044675" sldId="365"/>
            <ac:inkMk id="152" creationId="{0C1CC1CE-FA19-4DE4-A9CE-F346545BE5B8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53" creationId="{8B5C4087-EEDB-422F-80D6-C55843A93C14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54" creationId="{B6E01723-ADE3-487F-B6BC-BD8EA5F814B7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55" creationId="{30FA372E-6A42-48D2-83E0-E2170665430E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56" creationId="{ADF5754D-F451-4806-BB0C-82AE8AD1000A}"/>
          </ac:inkMkLst>
        </pc:inkChg>
        <pc:inkChg chg="add del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57" creationId="{4D6F8559-E964-4018-889C-7F5EE8714CDB}"/>
          </ac:inkMkLst>
        </pc:inkChg>
        <pc:inkChg chg="add">
          <ac:chgData name="Viet Anh Nguyen" userId="b95f61ff061388d5" providerId="LiveId" clId="{FE185215-8376-45B7-9264-443EA7E08CC2}" dt="2022-02-14T10:03:08.896" v="4126"/>
          <ac:inkMkLst>
            <pc:docMk/>
            <pc:sldMk cId="2536044675" sldId="365"/>
            <ac:inkMk id="158" creationId="{72FABC88-DBA4-439C-83EA-105AE4DC071C}"/>
          </ac:inkMkLst>
        </pc:inkChg>
      </pc:sldChg>
      <pc:sldChg chg="addSp delSp modSp new mod">
        <pc:chgData name="Viet Anh Nguyen" userId="b95f61ff061388d5" providerId="LiveId" clId="{FE185215-8376-45B7-9264-443EA7E08CC2}" dt="2022-02-14T10:08:23.232" v="4275"/>
        <pc:sldMkLst>
          <pc:docMk/>
          <pc:sldMk cId="1272594043" sldId="366"/>
        </pc:sldMkLst>
        <pc:inkChg chg="add del">
          <ac:chgData name="Viet Anh Nguyen" userId="b95f61ff061388d5" providerId="LiveId" clId="{FE185215-8376-45B7-9264-443EA7E08CC2}" dt="2022-02-14T09:56:15.785" v="4058"/>
          <ac:inkMkLst>
            <pc:docMk/>
            <pc:sldMk cId="1272594043" sldId="366"/>
            <ac:inkMk id="2" creationId="{2BD36D60-5F73-493A-9708-F9D87C4A97AC}"/>
          </ac:inkMkLst>
        </pc:inkChg>
        <pc:inkChg chg="add del">
          <ac:chgData name="Viet Anh Nguyen" userId="b95f61ff061388d5" providerId="LiveId" clId="{FE185215-8376-45B7-9264-443EA7E08CC2}" dt="2022-02-14T09:56:15.785" v="4058"/>
          <ac:inkMkLst>
            <pc:docMk/>
            <pc:sldMk cId="1272594043" sldId="366"/>
            <ac:inkMk id="3" creationId="{D51B9FF1-0F8A-4048-9A98-098C0D8BFCFE}"/>
          </ac:inkMkLst>
        </pc:inkChg>
        <pc:inkChg chg="add">
          <ac:chgData name="Viet Anh Nguyen" userId="b95f61ff061388d5" providerId="LiveId" clId="{FE185215-8376-45B7-9264-443EA7E08CC2}" dt="2022-02-14T09:56:15.785" v="4058"/>
          <ac:inkMkLst>
            <pc:docMk/>
            <pc:sldMk cId="1272594043" sldId="366"/>
            <ac:inkMk id="4" creationId="{D98756A4-97A0-4B38-BBE0-D38DC8B99E27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5" creationId="{03A4582E-5BAE-4BC5-9BB0-32C94A9C9862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6" creationId="{CDBEB413-24F1-46C1-92C1-D684CBEF6D65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7" creationId="{49A69A75-7486-469E-8687-6175731E1957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8" creationId="{74619130-01E0-496F-82F4-EF5AB9895FFC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9" creationId="{B679123D-05A5-4C56-8B2C-82B8913F16A0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10" creationId="{D93F0413-D723-4BE0-AC58-27C3C577A61D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11" creationId="{2F0BAB22-5398-429E-8467-624319C588C4}"/>
          </ac:inkMkLst>
        </pc:inkChg>
        <pc:inkChg chg="add del">
          <ac:chgData name="Viet Anh Nguyen" userId="b95f61ff061388d5" providerId="LiveId" clId="{FE185215-8376-45B7-9264-443EA7E08CC2}" dt="2022-02-14T09:56:19.280" v="4067"/>
          <ac:inkMkLst>
            <pc:docMk/>
            <pc:sldMk cId="1272594043" sldId="366"/>
            <ac:inkMk id="12" creationId="{BAF7AD8D-2A0C-4927-97C6-8866FFD53CBC}"/>
          </ac:inkMkLst>
        </pc:inkChg>
        <pc:inkChg chg="add del">
          <ac:chgData name="Viet Anh Nguyen" userId="b95f61ff061388d5" providerId="LiveId" clId="{FE185215-8376-45B7-9264-443EA7E08CC2}" dt="2022-02-14T09:56:20.982" v="4071"/>
          <ac:inkMkLst>
            <pc:docMk/>
            <pc:sldMk cId="1272594043" sldId="366"/>
            <ac:inkMk id="13" creationId="{8EF65BFC-B881-4AC1-9F92-5451ED9B5998}"/>
          </ac:inkMkLst>
        </pc:inkChg>
        <pc:inkChg chg="add del">
          <ac:chgData name="Viet Anh Nguyen" userId="b95f61ff061388d5" providerId="LiveId" clId="{FE185215-8376-45B7-9264-443EA7E08CC2}" dt="2022-02-14T09:56:20.982" v="4071"/>
          <ac:inkMkLst>
            <pc:docMk/>
            <pc:sldMk cId="1272594043" sldId="366"/>
            <ac:inkMk id="14" creationId="{8C4C4647-21A6-4466-9742-5F0F76CCF180}"/>
          </ac:inkMkLst>
        </pc:inkChg>
        <pc:inkChg chg="add del">
          <ac:chgData name="Viet Anh Nguyen" userId="b95f61ff061388d5" providerId="LiveId" clId="{FE185215-8376-45B7-9264-443EA7E08CC2}" dt="2022-02-14T09:56:20.982" v="4071"/>
          <ac:inkMkLst>
            <pc:docMk/>
            <pc:sldMk cId="1272594043" sldId="366"/>
            <ac:inkMk id="15" creationId="{09AD69CF-AA58-4C6F-969C-6CC71D9E3203}"/>
          </ac:inkMkLst>
        </pc:inkChg>
        <pc:inkChg chg="add del">
          <ac:chgData name="Viet Anh Nguyen" userId="b95f61ff061388d5" providerId="LiveId" clId="{FE185215-8376-45B7-9264-443EA7E08CC2}" dt="2022-02-14T09:56:20.982" v="4071"/>
          <ac:inkMkLst>
            <pc:docMk/>
            <pc:sldMk cId="1272594043" sldId="366"/>
            <ac:inkMk id="16" creationId="{92AC0514-3F16-48B1-8805-5823DF8F9319}"/>
          </ac:inkMkLst>
        </pc:inkChg>
        <pc:inkChg chg="add mod">
          <ac:chgData name="Viet Anh Nguyen" userId="b95f61ff061388d5" providerId="LiveId" clId="{FE185215-8376-45B7-9264-443EA7E08CC2}" dt="2022-02-14T10:04:26.705" v="4131"/>
          <ac:inkMkLst>
            <pc:docMk/>
            <pc:sldMk cId="1272594043" sldId="366"/>
            <ac:inkMk id="17" creationId="{B2589C10-3E4A-4BAE-A6EC-BFEF7E894BF3}"/>
          </ac:inkMkLst>
        </pc:inkChg>
        <pc:inkChg chg="add del">
          <ac:chgData name="Viet Anh Nguyen" userId="b95f61ff061388d5" providerId="LiveId" clId="{FE185215-8376-45B7-9264-443EA7E08CC2}" dt="2022-02-14T09:56:22.629" v="4074"/>
          <ac:inkMkLst>
            <pc:docMk/>
            <pc:sldMk cId="1272594043" sldId="366"/>
            <ac:inkMk id="18" creationId="{15EE49E0-FC7C-4A26-94E4-1F8E8EB0C953}"/>
          </ac:inkMkLst>
        </pc:inkChg>
        <pc:inkChg chg="add del">
          <ac:chgData name="Viet Anh Nguyen" userId="b95f61ff061388d5" providerId="LiveId" clId="{FE185215-8376-45B7-9264-443EA7E08CC2}" dt="2022-02-14T09:56:22.629" v="4074"/>
          <ac:inkMkLst>
            <pc:docMk/>
            <pc:sldMk cId="1272594043" sldId="366"/>
            <ac:inkMk id="19" creationId="{2AA8AAEF-12AD-4489-B6F2-9DDB69E99E96}"/>
          </ac:inkMkLst>
        </pc:inkChg>
        <pc:inkChg chg="add">
          <ac:chgData name="Viet Anh Nguyen" userId="b95f61ff061388d5" providerId="LiveId" clId="{FE185215-8376-45B7-9264-443EA7E08CC2}" dt="2022-02-14T09:56:22.629" v="4074"/>
          <ac:inkMkLst>
            <pc:docMk/>
            <pc:sldMk cId="1272594043" sldId="366"/>
            <ac:inkMk id="20" creationId="{72DEA38D-3685-48C4-9063-47B5B5C39E86}"/>
          </ac:inkMkLst>
        </pc:inkChg>
        <pc:inkChg chg="add del">
          <ac:chgData name="Viet Anh Nguyen" userId="b95f61ff061388d5" providerId="LiveId" clId="{FE185215-8376-45B7-9264-443EA7E08CC2}" dt="2022-02-14T09:56:24.163" v="4079"/>
          <ac:inkMkLst>
            <pc:docMk/>
            <pc:sldMk cId="1272594043" sldId="366"/>
            <ac:inkMk id="21" creationId="{91C4379B-A0A4-4575-80A0-59B6575BE6B2}"/>
          </ac:inkMkLst>
        </pc:inkChg>
        <pc:inkChg chg="add del">
          <ac:chgData name="Viet Anh Nguyen" userId="b95f61ff061388d5" providerId="LiveId" clId="{FE185215-8376-45B7-9264-443EA7E08CC2}" dt="2022-02-14T09:56:24.163" v="4079"/>
          <ac:inkMkLst>
            <pc:docMk/>
            <pc:sldMk cId="1272594043" sldId="366"/>
            <ac:inkMk id="22" creationId="{53BA9A75-2615-4CA1-A6B2-C3749D21D765}"/>
          </ac:inkMkLst>
        </pc:inkChg>
        <pc:inkChg chg="add del">
          <ac:chgData name="Viet Anh Nguyen" userId="b95f61ff061388d5" providerId="LiveId" clId="{FE185215-8376-45B7-9264-443EA7E08CC2}" dt="2022-02-14T09:56:24.163" v="4079"/>
          <ac:inkMkLst>
            <pc:docMk/>
            <pc:sldMk cId="1272594043" sldId="366"/>
            <ac:inkMk id="23" creationId="{4914A12E-62B4-4177-B72C-B5688DBEE64D}"/>
          </ac:inkMkLst>
        </pc:inkChg>
        <pc:inkChg chg="add del">
          <ac:chgData name="Viet Anh Nguyen" userId="b95f61ff061388d5" providerId="LiveId" clId="{FE185215-8376-45B7-9264-443EA7E08CC2}" dt="2022-02-14T09:56:24.163" v="4079"/>
          <ac:inkMkLst>
            <pc:docMk/>
            <pc:sldMk cId="1272594043" sldId="366"/>
            <ac:inkMk id="24" creationId="{441C5564-5AF9-465A-ADD9-A71F5073506D}"/>
          </ac:inkMkLst>
        </pc:inkChg>
        <pc:inkChg chg="add del">
          <ac:chgData name="Viet Anh Nguyen" userId="b95f61ff061388d5" providerId="LiveId" clId="{FE185215-8376-45B7-9264-443EA7E08CC2}" dt="2022-02-14T09:56:24.795" v="4081"/>
          <ac:inkMkLst>
            <pc:docMk/>
            <pc:sldMk cId="1272594043" sldId="366"/>
            <ac:inkMk id="25" creationId="{6CDC8E71-AA84-47C2-8719-9DBD7C8938B7}"/>
          </ac:inkMkLst>
        </pc:inkChg>
        <pc:inkChg chg="add del">
          <ac:chgData name="Viet Anh Nguyen" userId="b95f61ff061388d5" providerId="LiveId" clId="{FE185215-8376-45B7-9264-443EA7E08CC2}" dt="2022-02-14T09:56:24.795" v="4081"/>
          <ac:inkMkLst>
            <pc:docMk/>
            <pc:sldMk cId="1272594043" sldId="366"/>
            <ac:inkMk id="26" creationId="{A45CB1E8-9F3A-4334-9A77-915C9105BFC4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27" creationId="{9EC0D5A2-F2E5-4B0B-B96C-0950B947EAC9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28" creationId="{B08588BA-49DA-4010-AD74-9B49E7F89875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29" creationId="{90E25CC0-7217-4280-9019-64025326283E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30" creationId="{D2A39031-52A4-4F86-9AA0-36D3F759A32B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31" creationId="{C5EBD597-CA94-4923-BA1F-EF88523B98E2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32" creationId="{FCCBA233-BC09-4129-B278-ADB937DB0026}"/>
          </ac:inkMkLst>
        </pc:inkChg>
        <pc:inkChg chg="add del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33" creationId="{773512CB-7938-463F-8A6D-FDAF131BBF6D}"/>
          </ac:inkMkLst>
        </pc:inkChg>
        <pc:inkChg chg="add">
          <ac:chgData name="Viet Anh Nguyen" userId="b95f61ff061388d5" providerId="LiveId" clId="{FE185215-8376-45B7-9264-443EA7E08CC2}" dt="2022-02-14T09:56:27.595" v="4088"/>
          <ac:inkMkLst>
            <pc:docMk/>
            <pc:sldMk cId="1272594043" sldId="366"/>
            <ac:inkMk id="34" creationId="{A1287E7C-C259-4B4C-93C3-CF9D74F867E8}"/>
          </ac:inkMkLst>
        </pc:inkChg>
        <pc:inkChg chg="add del">
          <ac:chgData name="Viet Anh Nguyen" userId="b95f61ff061388d5" providerId="LiveId" clId="{FE185215-8376-45B7-9264-443EA7E08CC2}" dt="2022-02-14T10:04:04.011" v="4129"/>
          <ac:inkMkLst>
            <pc:docMk/>
            <pc:sldMk cId="1272594043" sldId="366"/>
            <ac:inkMk id="35" creationId="{9EC7EA5F-4E7D-4831-B1B9-6700BA26FC6E}"/>
          </ac:inkMkLst>
        </pc:inkChg>
        <pc:inkChg chg="add del">
          <ac:chgData name="Viet Anh Nguyen" userId="b95f61ff061388d5" providerId="LiveId" clId="{FE185215-8376-45B7-9264-443EA7E08CC2}" dt="2022-02-14T10:04:04.011" v="4129"/>
          <ac:inkMkLst>
            <pc:docMk/>
            <pc:sldMk cId="1272594043" sldId="366"/>
            <ac:inkMk id="36" creationId="{33834D21-6480-4B5A-ABD2-07CDD5B39A14}"/>
          </ac:inkMkLst>
        </pc:inkChg>
        <pc:inkChg chg="add">
          <ac:chgData name="Viet Anh Nguyen" userId="b95f61ff061388d5" providerId="LiveId" clId="{FE185215-8376-45B7-9264-443EA7E08CC2}" dt="2022-02-14T10:04:04.011" v="4129"/>
          <ac:inkMkLst>
            <pc:docMk/>
            <pc:sldMk cId="1272594043" sldId="366"/>
            <ac:inkMk id="37" creationId="{97AF627A-7B9D-492E-AB5D-F9CB6FED4913}"/>
          </ac:inkMkLst>
        </pc:inkChg>
        <pc:inkChg chg="add">
          <ac:chgData name="Viet Anh Nguyen" userId="b95f61ff061388d5" providerId="LiveId" clId="{FE185215-8376-45B7-9264-443EA7E08CC2}" dt="2022-02-14T10:04:06.685" v="4130" actId="9405"/>
          <ac:inkMkLst>
            <pc:docMk/>
            <pc:sldMk cId="1272594043" sldId="366"/>
            <ac:inkMk id="38" creationId="{41FC0F1B-D7DE-438C-8999-7C805BEA0F75}"/>
          </ac:inkMkLst>
        </pc:inkChg>
        <pc:inkChg chg="add del">
          <ac:chgData name="Viet Anh Nguyen" userId="b95f61ff061388d5" providerId="LiveId" clId="{FE185215-8376-45B7-9264-443EA7E08CC2}" dt="2022-02-14T10:04:31.851" v="4137"/>
          <ac:inkMkLst>
            <pc:docMk/>
            <pc:sldMk cId="1272594043" sldId="366"/>
            <ac:inkMk id="39" creationId="{81356F71-4D2C-4EBC-B987-96C2BFFDE187}"/>
          </ac:inkMkLst>
        </pc:inkChg>
        <pc:inkChg chg="add del">
          <ac:chgData name="Viet Anh Nguyen" userId="b95f61ff061388d5" providerId="LiveId" clId="{FE185215-8376-45B7-9264-443EA7E08CC2}" dt="2022-02-14T10:04:31.851" v="4137"/>
          <ac:inkMkLst>
            <pc:docMk/>
            <pc:sldMk cId="1272594043" sldId="366"/>
            <ac:inkMk id="40" creationId="{0944881D-E7DD-4499-99B6-4BD84003BAAD}"/>
          </ac:inkMkLst>
        </pc:inkChg>
        <pc:inkChg chg="add del">
          <ac:chgData name="Viet Anh Nguyen" userId="b95f61ff061388d5" providerId="LiveId" clId="{FE185215-8376-45B7-9264-443EA7E08CC2}" dt="2022-02-14T10:04:31.851" v="4137"/>
          <ac:inkMkLst>
            <pc:docMk/>
            <pc:sldMk cId="1272594043" sldId="366"/>
            <ac:inkMk id="41" creationId="{7F3040C1-ECF3-45FA-AEDC-5ED12CABE247}"/>
          </ac:inkMkLst>
        </pc:inkChg>
        <pc:inkChg chg="add del">
          <ac:chgData name="Viet Anh Nguyen" userId="b95f61ff061388d5" providerId="LiveId" clId="{FE185215-8376-45B7-9264-443EA7E08CC2}" dt="2022-02-14T10:04:31.851" v="4137"/>
          <ac:inkMkLst>
            <pc:docMk/>
            <pc:sldMk cId="1272594043" sldId="366"/>
            <ac:inkMk id="42" creationId="{9316D638-AB04-4B78-A68D-A00326CAB07B}"/>
          </ac:inkMkLst>
        </pc:inkChg>
        <pc:inkChg chg="add del">
          <ac:chgData name="Viet Anh Nguyen" userId="b95f61ff061388d5" providerId="LiveId" clId="{FE185215-8376-45B7-9264-443EA7E08CC2}" dt="2022-02-14T10:04:31.851" v="4137"/>
          <ac:inkMkLst>
            <pc:docMk/>
            <pc:sldMk cId="1272594043" sldId="366"/>
            <ac:inkMk id="43" creationId="{5FF2AB21-1B7E-4850-8683-1B2373E0051E}"/>
          </ac:inkMkLst>
        </pc:inkChg>
        <pc:inkChg chg="add del">
          <ac:chgData name="Viet Anh Nguyen" userId="b95f61ff061388d5" providerId="LiveId" clId="{FE185215-8376-45B7-9264-443EA7E08CC2}" dt="2022-02-14T10:04:33.961" v="4142"/>
          <ac:inkMkLst>
            <pc:docMk/>
            <pc:sldMk cId="1272594043" sldId="366"/>
            <ac:inkMk id="44" creationId="{203FE9D1-3428-40A9-8310-CD36B4A86460}"/>
          </ac:inkMkLst>
        </pc:inkChg>
        <pc:inkChg chg="add">
          <ac:chgData name="Viet Anh Nguyen" userId="b95f61ff061388d5" providerId="LiveId" clId="{FE185215-8376-45B7-9264-443EA7E08CC2}" dt="2022-02-14T10:04:31.851" v="4137"/>
          <ac:inkMkLst>
            <pc:docMk/>
            <pc:sldMk cId="1272594043" sldId="366"/>
            <ac:inkMk id="45" creationId="{7A1E09F1-C852-4D3C-96CC-226B851A8AD8}"/>
          </ac:inkMkLst>
        </pc:inkChg>
        <pc:inkChg chg="add del">
          <ac:chgData name="Viet Anh Nguyen" userId="b95f61ff061388d5" providerId="LiveId" clId="{FE185215-8376-45B7-9264-443EA7E08CC2}" dt="2022-02-14T10:04:33.961" v="4142"/>
          <ac:inkMkLst>
            <pc:docMk/>
            <pc:sldMk cId="1272594043" sldId="366"/>
            <ac:inkMk id="46" creationId="{1DE93712-A552-487D-9798-97DEDC66937A}"/>
          </ac:inkMkLst>
        </pc:inkChg>
        <pc:inkChg chg="add del">
          <ac:chgData name="Viet Anh Nguyen" userId="b95f61ff061388d5" providerId="LiveId" clId="{FE185215-8376-45B7-9264-443EA7E08CC2}" dt="2022-02-14T10:04:33.961" v="4142"/>
          <ac:inkMkLst>
            <pc:docMk/>
            <pc:sldMk cId="1272594043" sldId="366"/>
            <ac:inkMk id="47" creationId="{7F9CA416-662C-4A75-998F-08D1186555D3}"/>
          </ac:inkMkLst>
        </pc:inkChg>
        <pc:inkChg chg="add del">
          <ac:chgData name="Viet Anh Nguyen" userId="b95f61ff061388d5" providerId="LiveId" clId="{FE185215-8376-45B7-9264-443EA7E08CC2}" dt="2022-02-14T10:04:33.961" v="4142"/>
          <ac:inkMkLst>
            <pc:docMk/>
            <pc:sldMk cId="1272594043" sldId="366"/>
            <ac:inkMk id="48" creationId="{E8C8AE96-BE2E-4B70-AF59-634F42EB86B3}"/>
          </ac:inkMkLst>
        </pc:inkChg>
        <pc:inkChg chg="add del">
          <ac:chgData name="Viet Anh Nguyen" userId="b95f61ff061388d5" providerId="LiveId" clId="{FE185215-8376-45B7-9264-443EA7E08CC2}" dt="2022-02-14T10:04:33.961" v="4142"/>
          <ac:inkMkLst>
            <pc:docMk/>
            <pc:sldMk cId="1272594043" sldId="366"/>
            <ac:inkMk id="49" creationId="{82A86AE7-60F4-49CA-8DAB-949763415006}"/>
          </ac:inkMkLst>
        </pc:inkChg>
        <pc:inkChg chg="add del mod">
          <ac:chgData name="Viet Anh Nguyen" userId="b95f61ff061388d5" providerId="LiveId" clId="{FE185215-8376-45B7-9264-443EA7E08CC2}" dt="2022-02-14T10:04:39.898" v="4146"/>
          <ac:inkMkLst>
            <pc:docMk/>
            <pc:sldMk cId="1272594043" sldId="366"/>
            <ac:inkMk id="50" creationId="{00673829-EB79-4B8B-A0C0-65CC210C64A1}"/>
          </ac:inkMkLst>
        </pc:inkChg>
        <pc:inkChg chg="add del">
          <ac:chgData name="Viet Anh Nguyen" userId="b95f61ff061388d5" providerId="LiveId" clId="{FE185215-8376-45B7-9264-443EA7E08CC2}" dt="2022-02-14T10:04:39.898" v="4146"/>
          <ac:inkMkLst>
            <pc:docMk/>
            <pc:sldMk cId="1272594043" sldId="366"/>
            <ac:inkMk id="51" creationId="{E009FFC8-6B5F-43C9-BC65-42ED5AFD3B67}"/>
          </ac:inkMkLst>
        </pc:inkChg>
        <pc:inkChg chg="add del">
          <ac:chgData name="Viet Anh Nguyen" userId="b95f61ff061388d5" providerId="LiveId" clId="{FE185215-8376-45B7-9264-443EA7E08CC2}" dt="2022-02-14T10:04:39.898" v="4146"/>
          <ac:inkMkLst>
            <pc:docMk/>
            <pc:sldMk cId="1272594043" sldId="366"/>
            <ac:inkMk id="52" creationId="{526C5176-ED5F-4C94-8BE2-60D3E4724CE1}"/>
          </ac:inkMkLst>
        </pc:inkChg>
        <pc:inkChg chg="add">
          <ac:chgData name="Viet Anh Nguyen" userId="b95f61ff061388d5" providerId="LiveId" clId="{FE185215-8376-45B7-9264-443EA7E08CC2}" dt="2022-02-14T10:04:39.898" v="4146"/>
          <ac:inkMkLst>
            <pc:docMk/>
            <pc:sldMk cId="1272594043" sldId="366"/>
            <ac:inkMk id="53" creationId="{8F28971A-C36B-4253-A2F2-CD1B53B1DB8B}"/>
          </ac:inkMkLst>
        </pc:inkChg>
        <pc:inkChg chg="add del">
          <ac:chgData name="Viet Anh Nguyen" userId="b95f61ff061388d5" providerId="LiveId" clId="{FE185215-8376-45B7-9264-443EA7E08CC2}" dt="2022-02-14T10:04:41.662" v="4149"/>
          <ac:inkMkLst>
            <pc:docMk/>
            <pc:sldMk cId="1272594043" sldId="366"/>
            <ac:inkMk id="54" creationId="{1E517C14-4399-4809-BBF1-922C579E64EF}"/>
          </ac:inkMkLst>
        </pc:inkChg>
        <pc:inkChg chg="add del">
          <ac:chgData name="Viet Anh Nguyen" userId="b95f61ff061388d5" providerId="LiveId" clId="{FE185215-8376-45B7-9264-443EA7E08CC2}" dt="2022-02-14T10:04:41.662" v="4149"/>
          <ac:inkMkLst>
            <pc:docMk/>
            <pc:sldMk cId="1272594043" sldId="366"/>
            <ac:inkMk id="55" creationId="{481840E9-DEB4-42E8-95DF-C4EFA8638C91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56" creationId="{B2A63D21-B7B8-479D-87D6-9F6F3444FAB4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57" creationId="{A6DD07CE-4B85-414B-B9E6-F6DC8CB55B18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58" creationId="{FD912E2D-5463-424B-80E3-6D8E71AB7E18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59" creationId="{DD09386E-20FC-4FC5-B204-5F38B6F76492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60" creationId="{3949CC5F-6743-4097-86C3-5FD9F2A6B040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61" creationId="{47265E9D-64F2-460D-A7DE-55D74B1980C6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62" creationId="{A6323B6A-9E7C-4ECC-A629-EB14B56012A1}"/>
          </ac:inkMkLst>
        </pc:inkChg>
        <pc:inkChg chg="add del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63" creationId="{5BDD20A9-4259-40E3-BB57-277577D285D8}"/>
          </ac:inkMkLst>
        </pc:inkChg>
        <pc:inkChg chg="add">
          <ac:chgData name="Viet Anh Nguyen" userId="b95f61ff061388d5" providerId="LiveId" clId="{FE185215-8376-45B7-9264-443EA7E08CC2}" dt="2022-02-14T10:04:45.020" v="4157"/>
          <ac:inkMkLst>
            <pc:docMk/>
            <pc:sldMk cId="1272594043" sldId="366"/>
            <ac:inkMk id="64" creationId="{425D8F6A-C5C6-494A-94D2-F823BD84417E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65" creationId="{DF496E45-BE87-49A8-BDC0-3ABB32E503B2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66" creationId="{0970B43C-DE62-4725-A999-E74178DD7EC4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67" creationId="{2099BF0D-4EFA-4E84-B212-ABDCADE6262E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68" creationId="{282105C8-0D98-4464-BC77-8F21637B2687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69" creationId="{D9BCAEBC-CF61-4916-8C7D-C98CBEC9E338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70" creationId="{47122D65-C886-40F6-B763-0C0BFAC97E29}"/>
          </ac:inkMkLst>
        </pc:inkChg>
        <pc:inkChg chg="add del">
          <ac:chgData name="Viet Anh Nguyen" userId="b95f61ff061388d5" providerId="LiveId" clId="{FE185215-8376-45B7-9264-443EA7E08CC2}" dt="2022-02-14T10:04:50.223" v="4165"/>
          <ac:inkMkLst>
            <pc:docMk/>
            <pc:sldMk cId="1272594043" sldId="366"/>
            <ac:inkMk id="71" creationId="{64D2B83A-FFDC-4409-AA76-49688BA532AE}"/>
          </ac:inkMkLst>
        </pc:inkChg>
        <pc:inkChg chg="add del">
          <ac:chgData name="Viet Anh Nguyen" userId="b95f61ff061388d5" providerId="LiveId" clId="{FE185215-8376-45B7-9264-443EA7E08CC2}" dt="2022-02-14T10:04:51.255" v="4167"/>
          <ac:inkMkLst>
            <pc:docMk/>
            <pc:sldMk cId="1272594043" sldId="366"/>
            <ac:inkMk id="72" creationId="{E5C47A65-2D15-4320-AC14-42A2A8EC3CA7}"/>
          </ac:inkMkLst>
        </pc:inkChg>
        <pc:inkChg chg="add del">
          <ac:chgData name="Viet Anh Nguyen" userId="b95f61ff061388d5" providerId="LiveId" clId="{FE185215-8376-45B7-9264-443EA7E08CC2}" dt="2022-02-14T10:04:51.255" v="4167"/>
          <ac:inkMkLst>
            <pc:docMk/>
            <pc:sldMk cId="1272594043" sldId="366"/>
            <ac:inkMk id="73" creationId="{E63AD15D-E9E1-4C76-8EE7-02D48B3C1ED6}"/>
          </ac:inkMkLst>
        </pc:inkChg>
        <pc:inkChg chg="add del">
          <ac:chgData name="Viet Anh Nguyen" userId="b95f61ff061388d5" providerId="LiveId" clId="{FE185215-8376-45B7-9264-443EA7E08CC2}" dt="2022-02-14T10:04:53.326" v="4169"/>
          <ac:inkMkLst>
            <pc:docMk/>
            <pc:sldMk cId="1272594043" sldId="366"/>
            <ac:inkMk id="74" creationId="{8A13281E-791C-45A7-9189-E4E2DEA8B5CF}"/>
          </ac:inkMkLst>
        </pc:inkChg>
        <pc:inkChg chg="add del">
          <ac:chgData name="Viet Anh Nguyen" userId="b95f61ff061388d5" providerId="LiveId" clId="{FE185215-8376-45B7-9264-443EA7E08CC2}" dt="2022-02-14T10:04:53.326" v="4169"/>
          <ac:inkMkLst>
            <pc:docMk/>
            <pc:sldMk cId="1272594043" sldId="366"/>
            <ac:inkMk id="75" creationId="{06C31CC2-6ED6-41B0-90C2-E6350EA18839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76" creationId="{65DEA3F3-1010-4A2A-91C6-1D0AE2A83FA0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77" creationId="{8ECD067F-B6B3-48FD-A89F-E699CCC1EF3B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78" creationId="{0B1964E4-3899-4C2C-9E33-4706EE52EA24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79" creationId="{CBC04BF8-EA9E-451C-A569-871DD7BF5C9C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80" creationId="{5C41C8B3-4B17-4E89-85BC-868C0E3FA32A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81" creationId="{27E47936-ABC7-4871-92F4-361121721C39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82" creationId="{B16C5B97-304F-4F27-9B9D-4F07293DCD44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83" creationId="{A8A22DA8-7BF3-44EF-A090-A76E5780BA30}"/>
          </ac:inkMkLst>
        </pc:inkChg>
        <pc:inkChg chg="add del">
          <ac:chgData name="Viet Anh Nguyen" userId="b95f61ff061388d5" providerId="LiveId" clId="{FE185215-8376-45B7-9264-443EA7E08CC2}" dt="2022-02-14T10:04:57.015" v="4178"/>
          <ac:inkMkLst>
            <pc:docMk/>
            <pc:sldMk cId="1272594043" sldId="366"/>
            <ac:inkMk id="84" creationId="{124A2DD5-4408-4BD3-ABFD-6D144B2EAD18}"/>
          </ac:inkMkLst>
        </pc:inkChg>
        <pc:inkChg chg="add del">
          <ac:chgData name="Viet Anh Nguyen" userId="b95f61ff061388d5" providerId="LiveId" clId="{FE185215-8376-45B7-9264-443EA7E08CC2}" dt="2022-02-14T10:04:58.526" v="4180"/>
          <ac:inkMkLst>
            <pc:docMk/>
            <pc:sldMk cId="1272594043" sldId="366"/>
            <ac:inkMk id="85" creationId="{F873A080-9C99-4E2D-A704-56F10A23A384}"/>
          </ac:inkMkLst>
        </pc:inkChg>
        <pc:inkChg chg="add del">
          <ac:chgData name="Viet Anh Nguyen" userId="b95f61ff061388d5" providerId="LiveId" clId="{FE185215-8376-45B7-9264-443EA7E08CC2}" dt="2022-02-14T10:04:58.526" v="4180"/>
          <ac:inkMkLst>
            <pc:docMk/>
            <pc:sldMk cId="1272594043" sldId="366"/>
            <ac:inkMk id="86" creationId="{BCC5EB00-9E24-4FD9-B0A9-EE126AE3B717}"/>
          </ac:inkMkLst>
        </pc:inkChg>
        <pc:inkChg chg="add del">
          <ac:chgData name="Viet Anh Nguyen" userId="b95f61ff061388d5" providerId="LiveId" clId="{FE185215-8376-45B7-9264-443EA7E08CC2}" dt="2022-02-14T10:04:59.431" v="4182"/>
          <ac:inkMkLst>
            <pc:docMk/>
            <pc:sldMk cId="1272594043" sldId="366"/>
            <ac:inkMk id="87" creationId="{0490DDA7-CD46-4543-9F94-2DF6CB18FF1A}"/>
          </ac:inkMkLst>
        </pc:inkChg>
        <pc:inkChg chg="add del">
          <ac:chgData name="Viet Anh Nguyen" userId="b95f61ff061388d5" providerId="LiveId" clId="{FE185215-8376-45B7-9264-443EA7E08CC2}" dt="2022-02-14T10:04:59.431" v="4182"/>
          <ac:inkMkLst>
            <pc:docMk/>
            <pc:sldMk cId="1272594043" sldId="366"/>
            <ac:inkMk id="88" creationId="{793D6EFF-A332-418A-8642-7BF9EFCDB42A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89" creationId="{44C12451-79D4-4925-A4A2-6A5AB17ADD56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0" creationId="{AC7C6F32-96A0-40DE-91D6-AA29F69A8CD2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1" creationId="{FAD6A070-568B-47A6-A6D4-B0115341FFA7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2" creationId="{D2A969F8-F2FB-4932-B678-05906C332076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3" creationId="{2612B6F5-A026-4B30-B0C2-C0FB203F95F3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4" creationId="{FC5FE889-1584-4B8B-82F1-ACBC3A7B5FA0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5" creationId="{F68FE9AE-6318-44C2-9B83-7962E1857F83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6" creationId="{91373F64-4D60-4FD0-8494-33EDAC6FC689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7" creationId="{40079B59-0226-4D90-943A-9C69A8598DE8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8" creationId="{4AFB780C-DCA4-44A2-805A-59DF0E9C2161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99" creationId="{7A6CC13D-D6F1-477A-8455-C97F21861872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100" creationId="{449881B0-E623-4417-AAF8-DEBEDF4B7463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101" creationId="{07515FAE-968C-44D8-8BB3-CAA3C104E1FA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102" creationId="{846A2D0A-81C9-454F-99D6-4222F3BB284E}"/>
          </ac:inkMkLst>
        </pc:inkChg>
        <pc:inkChg chg="add del">
          <ac:chgData name="Viet Anh Nguyen" userId="b95f61ff061388d5" providerId="LiveId" clId="{FE185215-8376-45B7-9264-443EA7E08CC2}" dt="2022-02-14T10:05:04.595" v="4197"/>
          <ac:inkMkLst>
            <pc:docMk/>
            <pc:sldMk cId="1272594043" sldId="366"/>
            <ac:inkMk id="103" creationId="{6CAF7500-4211-4F11-A1B6-76AC03B36720}"/>
          </ac:inkMkLst>
        </pc:inkChg>
        <pc:inkChg chg="add del">
          <ac:chgData name="Viet Anh Nguyen" userId="b95f61ff061388d5" providerId="LiveId" clId="{FE185215-8376-45B7-9264-443EA7E08CC2}" dt="2022-02-14T10:05:06.110" v="4199"/>
          <ac:inkMkLst>
            <pc:docMk/>
            <pc:sldMk cId="1272594043" sldId="366"/>
            <ac:inkMk id="104" creationId="{91F7EB37-A359-4CD3-9333-B192812D3AD0}"/>
          </ac:inkMkLst>
        </pc:inkChg>
        <pc:inkChg chg="add del">
          <ac:chgData name="Viet Anh Nguyen" userId="b95f61ff061388d5" providerId="LiveId" clId="{FE185215-8376-45B7-9264-443EA7E08CC2}" dt="2022-02-14T10:05:06.110" v="4199"/>
          <ac:inkMkLst>
            <pc:docMk/>
            <pc:sldMk cId="1272594043" sldId="366"/>
            <ac:inkMk id="105" creationId="{B856568D-5F99-49AB-BDE6-7E9D085D0E70}"/>
          </ac:inkMkLst>
        </pc:inkChg>
        <pc:inkChg chg="add">
          <ac:chgData name="Viet Anh Nguyen" userId="b95f61ff061388d5" providerId="LiveId" clId="{FE185215-8376-45B7-9264-443EA7E08CC2}" dt="2022-02-14T10:05:06.110" v="4199"/>
          <ac:inkMkLst>
            <pc:docMk/>
            <pc:sldMk cId="1272594043" sldId="366"/>
            <ac:inkMk id="106" creationId="{3F5AE97A-3A68-4FCF-A314-4C1BD93070BA}"/>
          </ac:inkMkLst>
        </pc:inkChg>
        <pc:inkChg chg="add del">
          <ac:chgData name="Viet Anh Nguyen" userId="b95f61ff061388d5" providerId="LiveId" clId="{FE185215-8376-45B7-9264-443EA7E08CC2}" dt="2022-02-14T10:06:51.034" v="4206"/>
          <ac:inkMkLst>
            <pc:docMk/>
            <pc:sldMk cId="1272594043" sldId="366"/>
            <ac:inkMk id="107" creationId="{90630F28-7A20-47C3-B9E6-465DDDFE3D37}"/>
          </ac:inkMkLst>
        </pc:inkChg>
        <pc:inkChg chg="add del">
          <ac:chgData name="Viet Anh Nguyen" userId="b95f61ff061388d5" providerId="LiveId" clId="{FE185215-8376-45B7-9264-443EA7E08CC2}" dt="2022-02-14T10:06:51.034" v="4206"/>
          <ac:inkMkLst>
            <pc:docMk/>
            <pc:sldMk cId="1272594043" sldId="366"/>
            <ac:inkMk id="108" creationId="{450F694E-9919-41A7-91B1-A6F5CAFCD761}"/>
          </ac:inkMkLst>
        </pc:inkChg>
        <pc:inkChg chg="add del">
          <ac:chgData name="Viet Anh Nguyen" userId="b95f61ff061388d5" providerId="LiveId" clId="{FE185215-8376-45B7-9264-443EA7E08CC2}" dt="2022-02-14T10:06:51.034" v="4206"/>
          <ac:inkMkLst>
            <pc:docMk/>
            <pc:sldMk cId="1272594043" sldId="366"/>
            <ac:inkMk id="109" creationId="{4AA212F9-F7C0-4618-B2CB-943037B195EE}"/>
          </ac:inkMkLst>
        </pc:inkChg>
        <pc:inkChg chg="add del">
          <ac:chgData name="Viet Anh Nguyen" userId="b95f61ff061388d5" providerId="LiveId" clId="{FE185215-8376-45B7-9264-443EA7E08CC2}" dt="2022-02-14T10:06:51.034" v="4206"/>
          <ac:inkMkLst>
            <pc:docMk/>
            <pc:sldMk cId="1272594043" sldId="366"/>
            <ac:inkMk id="110" creationId="{2225D9AB-DD11-4617-AD75-A1394B4EDB93}"/>
          </ac:inkMkLst>
        </pc:inkChg>
        <pc:inkChg chg="add del">
          <ac:chgData name="Viet Anh Nguyen" userId="b95f61ff061388d5" providerId="LiveId" clId="{FE185215-8376-45B7-9264-443EA7E08CC2}" dt="2022-02-14T10:06:51.034" v="4206"/>
          <ac:inkMkLst>
            <pc:docMk/>
            <pc:sldMk cId="1272594043" sldId="366"/>
            <ac:inkMk id="111" creationId="{7AC58919-1B59-480A-BED9-178AE7EE19C4}"/>
          </ac:inkMkLst>
        </pc:inkChg>
        <pc:inkChg chg="add del">
          <ac:chgData name="Viet Anh Nguyen" userId="b95f61ff061388d5" providerId="LiveId" clId="{FE185215-8376-45B7-9264-443EA7E08CC2}" dt="2022-02-14T10:06:51.034" v="4206"/>
          <ac:inkMkLst>
            <pc:docMk/>
            <pc:sldMk cId="1272594043" sldId="366"/>
            <ac:inkMk id="112" creationId="{BF6B9F47-5435-4C18-A2A1-7542A2CF5634}"/>
          </ac:inkMkLst>
        </pc:inkChg>
        <pc:inkChg chg="add del">
          <ac:chgData name="Viet Anh Nguyen" userId="b95f61ff061388d5" providerId="LiveId" clId="{FE185215-8376-45B7-9264-443EA7E08CC2}" dt="2022-02-14T10:06:52.627" v="4210"/>
          <ac:inkMkLst>
            <pc:docMk/>
            <pc:sldMk cId="1272594043" sldId="366"/>
            <ac:inkMk id="113" creationId="{ED84AF40-322B-4652-8523-FCF62BF39C21}"/>
          </ac:inkMkLst>
        </pc:inkChg>
        <pc:inkChg chg="add del">
          <ac:chgData name="Viet Anh Nguyen" userId="b95f61ff061388d5" providerId="LiveId" clId="{FE185215-8376-45B7-9264-443EA7E08CC2}" dt="2022-02-14T10:06:52.627" v="4210"/>
          <ac:inkMkLst>
            <pc:docMk/>
            <pc:sldMk cId="1272594043" sldId="366"/>
            <ac:inkMk id="114" creationId="{73C5EB30-BCE8-4225-86FE-76B655FF3CEC}"/>
          </ac:inkMkLst>
        </pc:inkChg>
        <pc:inkChg chg="add del">
          <ac:chgData name="Viet Anh Nguyen" userId="b95f61ff061388d5" providerId="LiveId" clId="{FE185215-8376-45B7-9264-443EA7E08CC2}" dt="2022-02-14T10:06:52.627" v="4210"/>
          <ac:inkMkLst>
            <pc:docMk/>
            <pc:sldMk cId="1272594043" sldId="366"/>
            <ac:inkMk id="115" creationId="{548ADA75-8273-442E-8B14-DEC7F0ABE43E}"/>
          </ac:inkMkLst>
        </pc:inkChg>
        <pc:inkChg chg="add del">
          <ac:chgData name="Viet Anh Nguyen" userId="b95f61ff061388d5" providerId="LiveId" clId="{FE185215-8376-45B7-9264-443EA7E08CC2}" dt="2022-02-14T10:06:52.627" v="4210"/>
          <ac:inkMkLst>
            <pc:docMk/>
            <pc:sldMk cId="1272594043" sldId="366"/>
            <ac:inkMk id="116" creationId="{6823E5DC-7761-4839-AEDE-48B02A0F65DB}"/>
          </ac:inkMkLst>
        </pc:inkChg>
        <pc:inkChg chg="add del">
          <ac:chgData name="Viet Anh Nguyen" userId="b95f61ff061388d5" providerId="LiveId" clId="{FE185215-8376-45B7-9264-443EA7E08CC2}" dt="2022-02-14T10:06:54.137" v="4213"/>
          <ac:inkMkLst>
            <pc:docMk/>
            <pc:sldMk cId="1272594043" sldId="366"/>
            <ac:inkMk id="117" creationId="{29317ACF-0C7A-42B1-83A2-C358DAFE40D0}"/>
          </ac:inkMkLst>
        </pc:inkChg>
        <pc:inkChg chg="add del">
          <ac:chgData name="Viet Anh Nguyen" userId="b95f61ff061388d5" providerId="LiveId" clId="{FE185215-8376-45B7-9264-443EA7E08CC2}" dt="2022-02-14T10:06:54.137" v="4213"/>
          <ac:inkMkLst>
            <pc:docMk/>
            <pc:sldMk cId="1272594043" sldId="366"/>
            <ac:inkMk id="118" creationId="{AA7F6D91-159A-461B-ACDF-22C341A00A7A}"/>
          </ac:inkMkLst>
        </pc:inkChg>
        <pc:inkChg chg="add del">
          <ac:chgData name="Viet Anh Nguyen" userId="b95f61ff061388d5" providerId="LiveId" clId="{FE185215-8376-45B7-9264-443EA7E08CC2}" dt="2022-02-14T10:06:54.137" v="4213"/>
          <ac:inkMkLst>
            <pc:docMk/>
            <pc:sldMk cId="1272594043" sldId="366"/>
            <ac:inkMk id="119" creationId="{5A972A09-AD83-4448-90B4-EFB18E00807B}"/>
          </ac:inkMkLst>
        </pc:inkChg>
        <pc:inkChg chg="add del">
          <ac:chgData name="Viet Anh Nguyen" userId="b95f61ff061388d5" providerId="LiveId" clId="{FE185215-8376-45B7-9264-443EA7E08CC2}" dt="2022-02-14T10:06:56.578" v="4216"/>
          <ac:inkMkLst>
            <pc:docMk/>
            <pc:sldMk cId="1272594043" sldId="366"/>
            <ac:inkMk id="120" creationId="{65129FF8-EC79-45B5-87AB-2CFAA87FD205}"/>
          </ac:inkMkLst>
        </pc:inkChg>
        <pc:inkChg chg="add del">
          <ac:chgData name="Viet Anh Nguyen" userId="b95f61ff061388d5" providerId="LiveId" clId="{FE185215-8376-45B7-9264-443EA7E08CC2}" dt="2022-02-14T10:06:56.578" v="4216"/>
          <ac:inkMkLst>
            <pc:docMk/>
            <pc:sldMk cId="1272594043" sldId="366"/>
            <ac:inkMk id="121" creationId="{9B670023-2D80-4EC8-8210-882D5FF937F1}"/>
          </ac:inkMkLst>
        </pc:inkChg>
        <pc:inkChg chg="add del">
          <ac:chgData name="Viet Anh Nguyen" userId="b95f61ff061388d5" providerId="LiveId" clId="{FE185215-8376-45B7-9264-443EA7E08CC2}" dt="2022-02-14T10:06:56.578" v="4216"/>
          <ac:inkMkLst>
            <pc:docMk/>
            <pc:sldMk cId="1272594043" sldId="366"/>
            <ac:inkMk id="122" creationId="{41F68D42-1126-4E9D-8742-A84C8DECF2B7}"/>
          </ac:inkMkLst>
        </pc:inkChg>
        <pc:inkChg chg="add">
          <ac:chgData name="Viet Anh Nguyen" userId="b95f61ff061388d5" providerId="LiveId" clId="{FE185215-8376-45B7-9264-443EA7E08CC2}" dt="2022-02-14T10:06:56.578" v="4216"/>
          <ac:inkMkLst>
            <pc:docMk/>
            <pc:sldMk cId="1272594043" sldId="366"/>
            <ac:inkMk id="123" creationId="{40F168A0-3C02-48EB-AB6C-C3BB9A1A57C7}"/>
          </ac:inkMkLst>
        </pc:inkChg>
        <pc:inkChg chg="add del">
          <ac:chgData name="Viet Anh Nguyen" userId="b95f61ff061388d5" providerId="LiveId" clId="{FE185215-8376-45B7-9264-443EA7E08CC2}" dt="2022-02-14T10:07:07.540" v="4220"/>
          <ac:inkMkLst>
            <pc:docMk/>
            <pc:sldMk cId="1272594043" sldId="366"/>
            <ac:inkMk id="124" creationId="{3471586B-5E44-40B6-A428-4DB39819006D}"/>
          </ac:inkMkLst>
        </pc:inkChg>
        <pc:inkChg chg="add del">
          <ac:chgData name="Viet Anh Nguyen" userId="b95f61ff061388d5" providerId="LiveId" clId="{FE185215-8376-45B7-9264-443EA7E08CC2}" dt="2022-02-14T10:07:07.540" v="4220"/>
          <ac:inkMkLst>
            <pc:docMk/>
            <pc:sldMk cId="1272594043" sldId="366"/>
            <ac:inkMk id="125" creationId="{EB1C5937-A937-4357-9E35-6E0189E15A4C}"/>
          </ac:inkMkLst>
        </pc:inkChg>
        <pc:inkChg chg="add del">
          <ac:chgData name="Viet Anh Nguyen" userId="b95f61ff061388d5" providerId="LiveId" clId="{FE185215-8376-45B7-9264-443EA7E08CC2}" dt="2022-02-14T10:07:07.540" v="4220"/>
          <ac:inkMkLst>
            <pc:docMk/>
            <pc:sldMk cId="1272594043" sldId="366"/>
            <ac:inkMk id="126" creationId="{45BD0984-128B-441F-BB0D-3ECA94893589}"/>
          </ac:inkMkLst>
        </pc:inkChg>
        <pc:inkChg chg="add">
          <ac:chgData name="Viet Anh Nguyen" userId="b95f61ff061388d5" providerId="LiveId" clId="{FE185215-8376-45B7-9264-443EA7E08CC2}" dt="2022-02-14T10:07:07.540" v="4220"/>
          <ac:inkMkLst>
            <pc:docMk/>
            <pc:sldMk cId="1272594043" sldId="366"/>
            <ac:inkMk id="127" creationId="{F3189715-D7D4-4428-B813-8497ECBCD3DE}"/>
          </ac:inkMkLst>
        </pc:inkChg>
        <pc:inkChg chg="add del">
          <ac:chgData name="Viet Anh Nguyen" userId="b95f61ff061388d5" providerId="LiveId" clId="{FE185215-8376-45B7-9264-443EA7E08CC2}" dt="2022-02-14T10:07:09.468" v="4223"/>
          <ac:inkMkLst>
            <pc:docMk/>
            <pc:sldMk cId="1272594043" sldId="366"/>
            <ac:inkMk id="128" creationId="{AF9630DF-A66A-4169-8831-F8B907902111}"/>
          </ac:inkMkLst>
        </pc:inkChg>
        <pc:inkChg chg="add del">
          <ac:chgData name="Viet Anh Nguyen" userId="b95f61ff061388d5" providerId="LiveId" clId="{FE185215-8376-45B7-9264-443EA7E08CC2}" dt="2022-02-14T10:07:09.468" v="4223"/>
          <ac:inkMkLst>
            <pc:docMk/>
            <pc:sldMk cId="1272594043" sldId="366"/>
            <ac:inkMk id="129" creationId="{80C89CFD-2117-4BC8-8AF5-FA0DDC9F92DF}"/>
          </ac:inkMkLst>
        </pc:inkChg>
        <pc:inkChg chg="add del">
          <ac:chgData name="Viet Anh Nguyen" userId="b95f61ff061388d5" providerId="LiveId" clId="{FE185215-8376-45B7-9264-443EA7E08CC2}" dt="2022-02-14T10:07:10.519" v="4226"/>
          <ac:inkMkLst>
            <pc:docMk/>
            <pc:sldMk cId="1272594043" sldId="366"/>
            <ac:inkMk id="130" creationId="{6A5DCCC1-43EB-4953-8024-D59E700D05E8}"/>
          </ac:inkMkLst>
        </pc:inkChg>
        <pc:inkChg chg="add del">
          <ac:chgData name="Viet Anh Nguyen" userId="b95f61ff061388d5" providerId="LiveId" clId="{FE185215-8376-45B7-9264-443EA7E08CC2}" dt="2022-02-14T10:07:10.519" v="4226"/>
          <ac:inkMkLst>
            <pc:docMk/>
            <pc:sldMk cId="1272594043" sldId="366"/>
            <ac:inkMk id="131" creationId="{1A025376-3CEF-421A-816C-FFE980FACA12}"/>
          </ac:inkMkLst>
        </pc:inkChg>
        <pc:inkChg chg="add del">
          <ac:chgData name="Viet Anh Nguyen" userId="b95f61ff061388d5" providerId="LiveId" clId="{FE185215-8376-45B7-9264-443EA7E08CC2}" dt="2022-02-14T10:07:10.519" v="4226"/>
          <ac:inkMkLst>
            <pc:docMk/>
            <pc:sldMk cId="1272594043" sldId="366"/>
            <ac:inkMk id="132" creationId="{A6C516F4-E3C5-4249-81A1-FB33C9CA1711}"/>
          </ac:inkMkLst>
        </pc:inkChg>
        <pc:inkChg chg="add del">
          <ac:chgData name="Viet Anh Nguyen" userId="b95f61ff061388d5" providerId="LiveId" clId="{FE185215-8376-45B7-9264-443EA7E08CC2}" dt="2022-02-14T10:07:11.573" v="4228"/>
          <ac:inkMkLst>
            <pc:docMk/>
            <pc:sldMk cId="1272594043" sldId="366"/>
            <ac:inkMk id="133" creationId="{FF571572-5EB5-440B-9261-FE4ACE1105E7}"/>
          </ac:inkMkLst>
        </pc:inkChg>
        <pc:inkChg chg="add del">
          <ac:chgData name="Viet Anh Nguyen" userId="b95f61ff061388d5" providerId="LiveId" clId="{FE185215-8376-45B7-9264-443EA7E08CC2}" dt="2022-02-14T10:07:11.573" v="4228"/>
          <ac:inkMkLst>
            <pc:docMk/>
            <pc:sldMk cId="1272594043" sldId="366"/>
            <ac:inkMk id="134" creationId="{8DABBD9A-3E8B-4EC1-85E8-EDD42F2F9D1D}"/>
          </ac:inkMkLst>
        </pc:inkChg>
        <pc:inkChg chg="add">
          <ac:chgData name="Viet Anh Nguyen" userId="b95f61ff061388d5" providerId="LiveId" clId="{FE185215-8376-45B7-9264-443EA7E08CC2}" dt="2022-02-14T10:07:11.573" v="4228"/>
          <ac:inkMkLst>
            <pc:docMk/>
            <pc:sldMk cId="1272594043" sldId="366"/>
            <ac:inkMk id="135" creationId="{8EBF7104-7B68-4B61-8387-1D7903162D46}"/>
          </ac:inkMkLst>
        </pc:inkChg>
        <pc:inkChg chg="add del">
          <ac:chgData name="Viet Anh Nguyen" userId="b95f61ff061388d5" providerId="LiveId" clId="{FE185215-8376-45B7-9264-443EA7E08CC2}" dt="2022-02-14T10:07:12.971" v="4231"/>
          <ac:inkMkLst>
            <pc:docMk/>
            <pc:sldMk cId="1272594043" sldId="366"/>
            <ac:inkMk id="136" creationId="{C3F86ABF-DDFC-4C84-B614-753FF5182C15}"/>
          </ac:inkMkLst>
        </pc:inkChg>
        <pc:inkChg chg="add del">
          <ac:chgData name="Viet Anh Nguyen" userId="b95f61ff061388d5" providerId="LiveId" clId="{FE185215-8376-45B7-9264-443EA7E08CC2}" dt="2022-02-14T10:07:12.971" v="4231"/>
          <ac:inkMkLst>
            <pc:docMk/>
            <pc:sldMk cId="1272594043" sldId="366"/>
            <ac:inkMk id="137" creationId="{9D06F69D-EDDB-48A5-8F09-B27EA97E3273}"/>
          </ac:inkMkLst>
        </pc:inkChg>
        <pc:inkChg chg="add del">
          <ac:chgData name="Viet Anh Nguyen" userId="b95f61ff061388d5" providerId="LiveId" clId="{FE185215-8376-45B7-9264-443EA7E08CC2}" dt="2022-02-14T10:07:15.057" v="4234"/>
          <ac:inkMkLst>
            <pc:docMk/>
            <pc:sldMk cId="1272594043" sldId="366"/>
            <ac:inkMk id="138" creationId="{14221891-EE02-4B0B-B0D9-23318BCAAC2F}"/>
          </ac:inkMkLst>
        </pc:inkChg>
        <pc:inkChg chg="add del">
          <ac:chgData name="Viet Anh Nguyen" userId="b95f61ff061388d5" providerId="LiveId" clId="{FE185215-8376-45B7-9264-443EA7E08CC2}" dt="2022-02-14T10:07:15.057" v="4234"/>
          <ac:inkMkLst>
            <pc:docMk/>
            <pc:sldMk cId="1272594043" sldId="366"/>
            <ac:inkMk id="139" creationId="{784BEF63-C4C9-4A9B-8153-C1543FCF48D2}"/>
          </ac:inkMkLst>
        </pc:inkChg>
        <pc:inkChg chg="add del">
          <ac:chgData name="Viet Anh Nguyen" userId="b95f61ff061388d5" providerId="LiveId" clId="{FE185215-8376-45B7-9264-443EA7E08CC2}" dt="2022-02-14T10:07:15.057" v="4234"/>
          <ac:inkMkLst>
            <pc:docMk/>
            <pc:sldMk cId="1272594043" sldId="366"/>
            <ac:inkMk id="140" creationId="{DE2EBC27-59E0-47C5-8B03-3B2DE09F2929}"/>
          </ac:inkMkLst>
        </pc:inkChg>
        <pc:inkChg chg="add">
          <ac:chgData name="Viet Anh Nguyen" userId="b95f61ff061388d5" providerId="LiveId" clId="{FE185215-8376-45B7-9264-443EA7E08CC2}" dt="2022-02-14T10:07:15.057" v="4234"/>
          <ac:inkMkLst>
            <pc:docMk/>
            <pc:sldMk cId="1272594043" sldId="366"/>
            <ac:inkMk id="141" creationId="{2307C93E-6B99-4516-AD9B-1C7D61716144}"/>
          </ac:inkMkLst>
        </pc:inkChg>
        <pc:inkChg chg="add">
          <ac:chgData name="Viet Anh Nguyen" userId="b95f61ff061388d5" providerId="LiveId" clId="{FE185215-8376-45B7-9264-443EA7E08CC2}" dt="2022-02-14T10:07:43.829" v="4235" actId="9405"/>
          <ac:inkMkLst>
            <pc:docMk/>
            <pc:sldMk cId="1272594043" sldId="366"/>
            <ac:inkMk id="142" creationId="{9314290F-11C1-4832-B7CC-D59FA2494340}"/>
          </ac:inkMkLst>
        </pc:inkChg>
        <pc:inkChg chg="add del">
          <ac:chgData name="Viet Anh Nguyen" userId="b95f61ff061388d5" providerId="LiveId" clId="{FE185215-8376-45B7-9264-443EA7E08CC2}" dt="2022-02-14T10:07:51.237" v="4238"/>
          <ac:inkMkLst>
            <pc:docMk/>
            <pc:sldMk cId="1272594043" sldId="366"/>
            <ac:inkMk id="143" creationId="{162E61E2-E9AA-487C-A22A-2263539DC969}"/>
          </ac:inkMkLst>
        </pc:inkChg>
        <pc:inkChg chg="add del">
          <ac:chgData name="Viet Anh Nguyen" userId="b95f61ff061388d5" providerId="LiveId" clId="{FE185215-8376-45B7-9264-443EA7E08CC2}" dt="2022-02-14T10:07:51.237" v="4238"/>
          <ac:inkMkLst>
            <pc:docMk/>
            <pc:sldMk cId="1272594043" sldId="366"/>
            <ac:inkMk id="144" creationId="{BB741BB6-08B0-47FD-B0C9-A72D8F0A282B}"/>
          </ac:inkMkLst>
        </pc:inkChg>
        <pc:inkChg chg="add del">
          <ac:chgData name="Viet Anh Nguyen" userId="b95f61ff061388d5" providerId="LiveId" clId="{FE185215-8376-45B7-9264-443EA7E08CC2}" dt="2022-02-14T10:07:53.133" v="4242"/>
          <ac:inkMkLst>
            <pc:docMk/>
            <pc:sldMk cId="1272594043" sldId="366"/>
            <ac:inkMk id="145" creationId="{C98ED3BA-8FB4-41E7-9ADA-AFED6690B7E4}"/>
          </ac:inkMkLst>
        </pc:inkChg>
        <pc:inkChg chg="add del">
          <ac:chgData name="Viet Anh Nguyen" userId="b95f61ff061388d5" providerId="LiveId" clId="{FE185215-8376-45B7-9264-443EA7E08CC2}" dt="2022-02-14T10:07:53.133" v="4242"/>
          <ac:inkMkLst>
            <pc:docMk/>
            <pc:sldMk cId="1272594043" sldId="366"/>
            <ac:inkMk id="146" creationId="{C79EB4C5-F91C-4574-85EE-B6BC84D07A6D}"/>
          </ac:inkMkLst>
        </pc:inkChg>
        <pc:inkChg chg="add del">
          <ac:chgData name="Viet Anh Nguyen" userId="b95f61ff061388d5" providerId="LiveId" clId="{FE185215-8376-45B7-9264-443EA7E08CC2}" dt="2022-02-14T10:07:53.133" v="4242"/>
          <ac:inkMkLst>
            <pc:docMk/>
            <pc:sldMk cId="1272594043" sldId="366"/>
            <ac:inkMk id="147" creationId="{78173852-8942-444B-8BA5-29796B37EBDA}"/>
          </ac:inkMkLst>
        </pc:inkChg>
        <pc:inkChg chg="add del">
          <ac:chgData name="Viet Anh Nguyen" userId="b95f61ff061388d5" providerId="LiveId" clId="{FE185215-8376-45B7-9264-443EA7E08CC2}" dt="2022-02-14T10:07:53.133" v="4242"/>
          <ac:inkMkLst>
            <pc:docMk/>
            <pc:sldMk cId="1272594043" sldId="366"/>
            <ac:inkMk id="148" creationId="{DCEABA7A-D6EE-4479-9FD0-25E84D544337}"/>
          </ac:inkMkLst>
        </pc:inkChg>
        <pc:inkChg chg="add del">
          <ac:chgData name="Viet Anh Nguyen" userId="b95f61ff061388d5" providerId="LiveId" clId="{FE185215-8376-45B7-9264-443EA7E08CC2}" dt="2022-02-14T10:07:54.352" v="4244"/>
          <ac:inkMkLst>
            <pc:docMk/>
            <pc:sldMk cId="1272594043" sldId="366"/>
            <ac:inkMk id="149" creationId="{53CA5EFB-B882-4A52-A67A-BA269731CBF7}"/>
          </ac:inkMkLst>
        </pc:inkChg>
        <pc:inkChg chg="add del">
          <ac:chgData name="Viet Anh Nguyen" userId="b95f61ff061388d5" providerId="LiveId" clId="{FE185215-8376-45B7-9264-443EA7E08CC2}" dt="2022-02-14T10:07:54.352" v="4244"/>
          <ac:inkMkLst>
            <pc:docMk/>
            <pc:sldMk cId="1272594043" sldId="366"/>
            <ac:inkMk id="150" creationId="{58E66017-C1FD-4A04-8D3B-86BCEB3492C3}"/>
          </ac:inkMkLst>
        </pc:inkChg>
        <pc:inkChg chg="add del">
          <ac:chgData name="Viet Anh Nguyen" userId="b95f61ff061388d5" providerId="LiveId" clId="{FE185215-8376-45B7-9264-443EA7E08CC2}" dt="2022-02-14T10:08:04.418" v="4255"/>
          <ac:inkMkLst>
            <pc:docMk/>
            <pc:sldMk cId="1272594043" sldId="366"/>
            <ac:inkMk id="151" creationId="{2ADFB7E0-47CA-4DEA-A36F-9285F8E430F5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2" creationId="{9218EE51-518E-4145-9DF1-EF9FAA083E7D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3" creationId="{AB3E156A-0B82-4128-B199-B1101A92E9BB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4" creationId="{A543B5C8-BF61-4A31-936E-4439CFB2999F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5" creationId="{8D09AA4B-1484-4BA2-AC5B-6B43CB09D8ED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6" creationId="{A69CDC63-6CE9-4AA7-BBE8-7891AF37B9DE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7" creationId="{442A1B13-7DCD-433E-B3FC-D9ACD72A67A2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8" creationId="{0B5751DC-916E-4FDA-8DBE-6863764AE33F}"/>
          </ac:inkMkLst>
        </pc:inkChg>
        <pc:inkChg chg="add del">
          <ac:chgData name="Viet Anh Nguyen" userId="b95f61ff061388d5" providerId="LiveId" clId="{FE185215-8376-45B7-9264-443EA7E08CC2}" dt="2022-02-14T10:08:02.979" v="4253"/>
          <ac:inkMkLst>
            <pc:docMk/>
            <pc:sldMk cId="1272594043" sldId="366"/>
            <ac:inkMk id="159" creationId="{7ECD0379-6540-4AA2-AFFA-88A47D16FE8B}"/>
          </ac:inkMkLst>
        </pc:inkChg>
        <pc:inkChg chg="add del">
          <ac:chgData name="Viet Anh Nguyen" userId="b95f61ff061388d5" providerId="LiveId" clId="{FE185215-8376-45B7-9264-443EA7E08CC2}" dt="2022-02-14T10:08:04.418" v="4255"/>
          <ac:inkMkLst>
            <pc:docMk/>
            <pc:sldMk cId="1272594043" sldId="366"/>
            <ac:inkMk id="160" creationId="{2922E0D0-B5F1-467D-8095-C0E03A28394D}"/>
          </ac:inkMkLst>
        </pc:inkChg>
        <pc:inkChg chg="add del">
          <ac:chgData name="Viet Anh Nguyen" userId="b95f61ff061388d5" providerId="LiveId" clId="{FE185215-8376-45B7-9264-443EA7E08CC2}" dt="2022-02-14T10:08:04.418" v="4255"/>
          <ac:inkMkLst>
            <pc:docMk/>
            <pc:sldMk cId="1272594043" sldId="366"/>
            <ac:inkMk id="161" creationId="{900F186A-197B-4D06-B94A-37A5AB553888}"/>
          </ac:inkMkLst>
        </pc:inkChg>
        <pc:inkChg chg="add del">
          <ac:chgData name="Viet Anh Nguyen" userId="b95f61ff061388d5" providerId="LiveId" clId="{FE185215-8376-45B7-9264-443EA7E08CC2}" dt="2022-02-14T10:08:23.232" v="4275"/>
          <ac:inkMkLst>
            <pc:docMk/>
            <pc:sldMk cId="1272594043" sldId="366"/>
            <ac:inkMk id="162" creationId="{DF228003-A69C-46EC-96DC-4F172ACF3342}"/>
          </ac:inkMkLst>
        </pc:inkChg>
        <pc:inkChg chg="add del">
          <ac:chgData name="Viet Anh Nguyen" userId="b95f61ff061388d5" providerId="LiveId" clId="{FE185215-8376-45B7-9264-443EA7E08CC2}" dt="2022-02-14T10:08:16.452" v="4260"/>
          <ac:inkMkLst>
            <pc:docMk/>
            <pc:sldMk cId="1272594043" sldId="366"/>
            <ac:inkMk id="163" creationId="{6B266DC4-3C54-4726-AD88-2516942244EB}"/>
          </ac:inkMkLst>
        </pc:inkChg>
        <pc:inkChg chg="add del">
          <ac:chgData name="Viet Anh Nguyen" userId="b95f61ff061388d5" providerId="LiveId" clId="{FE185215-8376-45B7-9264-443EA7E08CC2}" dt="2022-02-14T10:08:16.452" v="4260"/>
          <ac:inkMkLst>
            <pc:docMk/>
            <pc:sldMk cId="1272594043" sldId="366"/>
            <ac:inkMk id="164" creationId="{22E23F84-BD6C-4418-A51B-88DE8FFAC34E}"/>
          </ac:inkMkLst>
        </pc:inkChg>
        <pc:inkChg chg="add del">
          <ac:chgData name="Viet Anh Nguyen" userId="b95f61ff061388d5" providerId="LiveId" clId="{FE185215-8376-45B7-9264-443EA7E08CC2}" dt="2022-02-14T10:08:16.452" v="4260"/>
          <ac:inkMkLst>
            <pc:docMk/>
            <pc:sldMk cId="1272594043" sldId="366"/>
            <ac:inkMk id="165" creationId="{7DD151BE-E1C2-4227-AC7B-0974AD134EFE}"/>
          </ac:inkMkLst>
        </pc:inkChg>
        <pc:inkChg chg="add del">
          <ac:chgData name="Viet Anh Nguyen" userId="b95f61ff061388d5" providerId="LiveId" clId="{FE185215-8376-45B7-9264-443EA7E08CC2}" dt="2022-02-14T10:08:16.452" v="4260"/>
          <ac:inkMkLst>
            <pc:docMk/>
            <pc:sldMk cId="1272594043" sldId="366"/>
            <ac:inkMk id="166" creationId="{D9B39227-7EC7-4F33-B1D7-55D0C976C189}"/>
          </ac:inkMkLst>
        </pc:inkChg>
        <pc:inkChg chg="add del">
          <ac:chgData name="Viet Anh Nguyen" userId="b95f61ff061388d5" providerId="LiveId" clId="{FE185215-8376-45B7-9264-443EA7E08CC2}" dt="2022-02-14T10:08:19.677" v="4266"/>
          <ac:inkMkLst>
            <pc:docMk/>
            <pc:sldMk cId="1272594043" sldId="366"/>
            <ac:inkMk id="167" creationId="{2C9A9D65-3D7C-450D-B99B-3BE7F2BC9338}"/>
          </ac:inkMkLst>
        </pc:inkChg>
        <pc:inkChg chg="add del">
          <ac:chgData name="Viet Anh Nguyen" userId="b95f61ff061388d5" providerId="LiveId" clId="{FE185215-8376-45B7-9264-443EA7E08CC2}" dt="2022-02-14T10:08:19.677" v="4266"/>
          <ac:inkMkLst>
            <pc:docMk/>
            <pc:sldMk cId="1272594043" sldId="366"/>
            <ac:inkMk id="168" creationId="{77C52C8D-007A-4817-BE3E-89240AEC5ADE}"/>
          </ac:inkMkLst>
        </pc:inkChg>
        <pc:inkChg chg="add del">
          <ac:chgData name="Viet Anh Nguyen" userId="b95f61ff061388d5" providerId="LiveId" clId="{FE185215-8376-45B7-9264-443EA7E08CC2}" dt="2022-02-14T10:08:19.677" v="4266"/>
          <ac:inkMkLst>
            <pc:docMk/>
            <pc:sldMk cId="1272594043" sldId="366"/>
            <ac:inkMk id="169" creationId="{83BB7B7E-AC53-44EB-9B78-A456DBB1F1A3}"/>
          </ac:inkMkLst>
        </pc:inkChg>
        <pc:inkChg chg="add del">
          <ac:chgData name="Viet Anh Nguyen" userId="b95f61ff061388d5" providerId="LiveId" clId="{FE185215-8376-45B7-9264-443EA7E08CC2}" dt="2022-02-14T10:08:19.677" v="4266"/>
          <ac:inkMkLst>
            <pc:docMk/>
            <pc:sldMk cId="1272594043" sldId="366"/>
            <ac:inkMk id="170" creationId="{37062989-AE4D-46A8-AEBD-C3645AEDE2E1}"/>
          </ac:inkMkLst>
        </pc:inkChg>
        <pc:inkChg chg="add del">
          <ac:chgData name="Viet Anh Nguyen" userId="b95f61ff061388d5" providerId="LiveId" clId="{FE185215-8376-45B7-9264-443EA7E08CC2}" dt="2022-02-14T10:08:19.677" v="4266"/>
          <ac:inkMkLst>
            <pc:docMk/>
            <pc:sldMk cId="1272594043" sldId="366"/>
            <ac:inkMk id="171" creationId="{C716B5E1-77E5-407A-A37B-7D48C30A6187}"/>
          </ac:inkMkLst>
        </pc:inkChg>
        <pc:inkChg chg="add del">
          <ac:chgData name="Viet Anh Nguyen" userId="b95f61ff061388d5" providerId="LiveId" clId="{FE185215-8376-45B7-9264-443EA7E08CC2}" dt="2022-02-14T10:08:19.677" v="4266"/>
          <ac:inkMkLst>
            <pc:docMk/>
            <pc:sldMk cId="1272594043" sldId="366"/>
            <ac:inkMk id="172" creationId="{FB9CCC4B-3471-4D71-96C8-FC26F7A9FCA1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3" creationId="{F9DCC23C-5239-4AB7-B0F0-259271BCD9DC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4" creationId="{DC13ECCE-7FDE-45A0-8E83-6AE13DFE0807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5" creationId="{7BC15AE2-26BD-44A9-812D-E80BF44AFE7C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6" creationId="{BD47AB2A-4A19-43EC-885C-16160E90E275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7" creationId="{BA130666-6BD2-4318-A59F-E1106083652F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8" creationId="{332F8592-A9A8-4863-9F72-B867E7A42997}"/>
          </ac:inkMkLst>
        </pc:inkChg>
        <pc:inkChg chg="add del">
          <ac:chgData name="Viet Anh Nguyen" userId="b95f61ff061388d5" providerId="LiveId" clId="{FE185215-8376-45B7-9264-443EA7E08CC2}" dt="2022-02-14T10:08:21.766" v="4273"/>
          <ac:inkMkLst>
            <pc:docMk/>
            <pc:sldMk cId="1272594043" sldId="366"/>
            <ac:inkMk id="179" creationId="{7C11990E-7B7F-4D23-8845-9D7ECDD6D4AD}"/>
          </ac:inkMkLst>
        </pc:inkChg>
        <pc:inkChg chg="add del">
          <ac:chgData name="Viet Anh Nguyen" userId="b95f61ff061388d5" providerId="LiveId" clId="{FE185215-8376-45B7-9264-443EA7E08CC2}" dt="2022-02-14T10:08:23.232" v="4275"/>
          <ac:inkMkLst>
            <pc:docMk/>
            <pc:sldMk cId="1272594043" sldId="366"/>
            <ac:inkMk id="180" creationId="{E399336C-9C8F-4430-95A4-2CE9FDB62C4B}"/>
          </ac:inkMkLst>
        </pc:inkChg>
        <pc:inkChg chg="add del">
          <ac:chgData name="Viet Anh Nguyen" userId="b95f61ff061388d5" providerId="LiveId" clId="{FE185215-8376-45B7-9264-443EA7E08CC2}" dt="2022-02-14T10:08:23.232" v="4275"/>
          <ac:inkMkLst>
            <pc:docMk/>
            <pc:sldMk cId="1272594043" sldId="366"/>
            <ac:inkMk id="181" creationId="{E95C7AA1-946E-4669-9762-7EB8663F65F4}"/>
          </ac:inkMkLst>
        </pc:inkChg>
        <pc:inkChg chg="add">
          <ac:chgData name="Viet Anh Nguyen" userId="b95f61ff061388d5" providerId="LiveId" clId="{FE185215-8376-45B7-9264-443EA7E08CC2}" dt="2022-02-14T10:08:23.232" v="4275"/>
          <ac:inkMkLst>
            <pc:docMk/>
            <pc:sldMk cId="1272594043" sldId="366"/>
            <ac:inkMk id="182" creationId="{EAC93BA6-1734-40F2-A7F0-717CBAE98612}"/>
          </ac:inkMkLst>
        </pc:inkChg>
      </pc:sldChg>
      <pc:sldChg chg="addSp delSp modSp new mod">
        <pc:chgData name="Viet Anh Nguyen" userId="b95f61ff061388d5" providerId="LiveId" clId="{FE185215-8376-45B7-9264-443EA7E08CC2}" dt="2022-02-14T10:09:55.595" v="4355"/>
        <pc:sldMkLst>
          <pc:docMk/>
          <pc:sldMk cId="1608091898" sldId="367"/>
        </pc:sldMkLst>
        <pc:inkChg chg="add del">
          <ac:chgData name="Viet Anh Nguyen" userId="b95f61ff061388d5" providerId="LiveId" clId="{FE185215-8376-45B7-9264-443EA7E08CC2}" dt="2022-02-14T10:08:38.625" v="4282"/>
          <ac:inkMkLst>
            <pc:docMk/>
            <pc:sldMk cId="1608091898" sldId="367"/>
            <ac:inkMk id="2" creationId="{881AED89-FEA8-49DA-844B-D57EA7F2791D}"/>
          </ac:inkMkLst>
        </pc:inkChg>
        <pc:inkChg chg="add del">
          <ac:chgData name="Viet Anh Nguyen" userId="b95f61ff061388d5" providerId="LiveId" clId="{FE185215-8376-45B7-9264-443EA7E08CC2}" dt="2022-02-14T10:08:38.625" v="4282"/>
          <ac:inkMkLst>
            <pc:docMk/>
            <pc:sldMk cId="1608091898" sldId="367"/>
            <ac:inkMk id="3" creationId="{72712C50-3573-4704-A391-6DEE5CB8B7B6}"/>
          </ac:inkMkLst>
        </pc:inkChg>
        <pc:inkChg chg="add del">
          <ac:chgData name="Viet Anh Nguyen" userId="b95f61ff061388d5" providerId="LiveId" clId="{FE185215-8376-45B7-9264-443EA7E08CC2}" dt="2022-02-14T10:08:38.625" v="4282"/>
          <ac:inkMkLst>
            <pc:docMk/>
            <pc:sldMk cId="1608091898" sldId="367"/>
            <ac:inkMk id="4" creationId="{D06AA556-2F2E-4855-85B6-AA58C7F18CF4}"/>
          </ac:inkMkLst>
        </pc:inkChg>
        <pc:inkChg chg="add del">
          <ac:chgData name="Viet Anh Nguyen" userId="b95f61ff061388d5" providerId="LiveId" clId="{FE185215-8376-45B7-9264-443EA7E08CC2}" dt="2022-02-14T10:08:38.625" v="4282"/>
          <ac:inkMkLst>
            <pc:docMk/>
            <pc:sldMk cId="1608091898" sldId="367"/>
            <ac:inkMk id="5" creationId="{F1A49B15-D013-492D-A94A-63A7D45D7001}"/>
          </ac:inkMkLst>
        </pc:inkChg>
        <pc:inkChg chg="add del">
          <ac:chgData name="Viet Anh Nguyen" userId="b95f61ff061388d5" providerId="LiveId" clId="{FE185215-8376-45B7-9264-443EA7E08CC2}" dt="2022-02-14T10:08:38.625" v="4282"/>
          <ac:inkMkLst>
            <pc:docMk/>
            <pc:sldMk cId="1608091898" sldId="367"/>
            <ac:inkMk id="6" creationId="{846CA7A8-8F96-481C-BE36-69EE3B581EB4}"/>
          </ac:inkMkLst>
        </pc:inkChg>
        <pc:inkChg chg="add mod">
          <ac:chgData name="Viet Anh Nguyen" userId="b95f61ff061388d5" providerId="LiveId" clId="{FE185215-8376-45B7-9264-443EA7E08CC2}" dt="2022-02-14T10:08:41.424" v="4283"/>
          <ac:inkMkLst>
            <pc:docMk/>
            <pc:sldMk cId="1608091898" sldId="367"/>
            <ac:inkMk id="7" creationId="{311D5C6B-76D0-4E4D-9055-5377E59DA81F}"/>
          </ac:inkMkLst>
        </pc:inkChg>
        <pc:inkChg chg="add">
          <ac:chgData name="Viet Anh Nguyen" userId="b95f61ff061388d5" providerId="LiveId" clId="{FE185215-8376-45B7-9264-443EA7E08CC2}" dt="2022-02-14T10:08:38.625" v="4282"/>
          <ac:inkMkLst>
            <pc:docMk/>
            <pc:sldMk cId="1608091898" sldId="367"/>
            <ac:inkMk id="8" creationId="{674EACE9-0205-4267-B408-09C8D4AD94D0}"/>
          </ac:inkMkLst>
        </pc:inkChg>
        <pc:inkChg chg="add del">
          <ac:chgData name="Viet Anh Nguyen" userId="b95f61ff061388d5" providerId="LiveId" clId="{FE185215-8376-45B7-9264-443EA7E08CC2}" dt="2022-02-14T10:08:45.951" v="4288"/>
          <ac:inkMkLst>
            <pc:docMk/>
            <pc:sldMk cId="1608091898" sldId="367"/>
            <ac:inkMk id="9" creationId="{0EBF051C-755D-444D-86FF-35511B306687}"/>
          </ac:inkMkLst>
        </pc:inkChg>
        <pc:inkChg chg="add del">
          <ac:chgData name="Viet Anh Nguyen" userId="b95f61ff061388d5" providerId="LiveId" clId="{FE185215-8376-45B7-9264-443EA7E08CC2}" dt="2022-02-14T10:08:45.951" v="4288"/>
          <ac:inkMkLst>
            <pc:docMk/>
            <pc:sldMk cId="1608091898" sldId="367"/>
            <ac:inkMk id="10" creationId="{4FC4A601-B8A2-4922-8BD7-669EA3869D51}"/>
          </ac:inkMkLst>
        </pc:inkChg>
        <pc:inkChg chg="add del">
          <ac:chgData name="Viet Anh Nguyen" userId="b95f61ff061388d5" providerId="LiveId" clId="{FE185215-8376-45B7-9264-443EA7E08CC2}" dt="2022-02-14T10:08:45.951" v="4288"/>
          <ac:inkMkLst>
            <pc:docMk/>
            <pc:sldMk cId="1608091898" sldId="367"/>
            <ac:inkMk id="11" creationId="{A805993D-DEEC-4714-BA94-A5191168B4DF}"/>
          </ac:inkMkLst>
        </pc:inkChg>
        <pc:inkChg chg="add del">
          <ac:chgData name="Viet Anh Nguyen" userId="b95f61ff061388d5" providerId="LiveId" clId="{FE185215-8376-45B7-9264-443EA7E08CC2}" dt="2022-02-14T10:08:45.951" v="4288"/>
          <ac:inkMkLst>
            <pc:docMk/>
            <pc:sldMk cId="1608091898" sldId="367"/>
            <ac:inkMk id="12" creationId="{BB2BDB37-C634-4F95-8400-CFDD89A46C46}"/>
          </ac:inkMkLst>
        </pc:inkChg>
        <pc:inkChg chg="add">
          <ac:chgData name="Viet Anh Nguyen" userId="b95f61ff061388d5" providerId="LiveId" clId="{FE185215-8376-45B7-9264-443EA7E08CC2}" dt="2022-02-14T10:08:45.951" v="4288"/>
          <ac:inkMkLst>
            <pc:docMk/>
            <pc:sldMk cId="1608091898" sldId="367"/>
            <ac:inkMk id="13" creationId="{1B3B861A-2DE5-482B-9E2F-BFBE2598B2CD}"/>
          </ac:inkMkLst>
        </pc:inkChg>
        <pc:inkChg chg="add del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14" creationId="{78D89287-E172-4109-91A7-48B3BEBBEE73}"/>
          </ac:inkMkLst>
        </pc:inkChg>
        <pc:inkChg chg="add del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15" creationId="{FF2FDBE2-AEC0-44F3-B339-9CB5F36EE469}"/>
          </ac:inkMkLst>
        </pc:inkChg>
        <pc:inkChg chg="add del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16" creationId="{5C84F5DF-DE57-4DED-AC20-19D27FDB34F5}"/>
          </ac:inkMkLst>
        </pc:inkChg>
        <pc:inkChg chg="add del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17" creationId="{95134D4F-3B99-4A21-A2A1-F015583D7876}"/>
          </ac:inkMkLst>
        </pc:inkChg>
        <pc:inkChg chg="add del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18" creationId="{19BF3D65-6369-46F0-B73D-5B95132529E3}"/>
          </ac:inkMkLst>
        </pc:inkChg>
        <pc:inkChg chg="add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19" creationId="{F709D63E-474E-4421-81F3-9091571AA2AA}"/>
          </ac:inkMkLst>
        </pc:inkChg>
        <pc:inkChg chg="add">
          <ac:chgData name="Viet Anh Nguyen" userId="b95f61ff061388d5" providerId="LiveId" clId="{FE185215-8376-45B7-9264-443EA7E08CC2}" dt="2022-02-14T10:08:49.015" v="4294"/>
          <ac:inkMkLst>
            <pc:docMk/>
            <pc:sldMk cId="1608091898" sldId="367"/>
            <ac:inkMk id="20" creationId="{00D51B5A-D020-43E8-A354-E5C594F94FA4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1" creationId="{4D16685B-A2C1-4D67-AC7B-B70D3BAE6817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2" creationId="{B87037BE-1011-402C-AE8F-3FBB8566D025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3" creationId="{20692C90-8B5B-4999-8728-0E924B4D828F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4" creationId="{B542E0FB-8E4A-4FCE-97F9-08CA489BA925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5" creationId="{C356E989-F6EE-4CCE-A3DB-8787ACE8293A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6" creationId="{F71C1B22-02C4-40FD-BAA3-59790379BDF4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7" creationId="{4D5E8463-A309-4DF3-A262-2168F6EB2FC2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8" creationId="{EE41063C-C4C6-489E-AFFF-5F7E8EA733E2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29" creationId="{118EE852-0F62-45AE-8991-FF6B73ED3CCC}"/>
          </ac:inkMkLst>
        </pc:inkChg>
        <pc:inkChg chg="add del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30" creationId="{54BC6630-0A08-434D-AAF0-1C216B0549D7}"/>
          </ac:inkMkLst>
        </pc:inkChg>
        <pc:inkChg chg="add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31" creationId="{468C4575-0292-4DE9-81C5-2EE3E19DF362}"/>
          </ac:inkMkLst>
        </pc:inkChg>
        <pc:inkChg chg="add">
          <ac:chgData name="Viet Anh Nguyen" userId="b95f61ff061388d5" providerId="LiveId" clId="{FE185215-8376-45B7-9264-443EA7E08CC2}" dt="2022-02-14T10:08:57.069" v="4305"/>
          <ac:inkMkLst>
            <pc:docMk/>
            <pc:sldMk cId="1608091898" sldId="367"/>
            <ac:inkMk id="32" creationId="{443EED86-4C97-40F0-BD31-600098313554}"/>
          </ac:inkMkLst>
        </pc:inkChg>
        <pc:inkChg chg="add del">
          <ac:chgData name="Viet Anh Nguyen" userId="b95f61ff061388d5" providerId="LiveId" clId="{FE185215-8376-45B7-9264-443EA7E08CC2}" dt="2022-02-14T10:09:02.730" v="4308"/>
          <ac:inkMkLst>
            <pc:docMk/>
            <pc:sldMk cId="1608091898" sldId="367"/>
            <ac:inkMk id="33" creationId="{E4AABD63-9C6D-456D-A0B4-B40D236E25B9}"/>
          </ac:inkMkLst>
        </pc:inkChg>
        <pc:inkChg chg="add del">
          <ac:chgData name="Viet Anh Nguyen" userId="b95f61ff061388d5" providerId="LiveId" clId="{FE185215-8376-45B7-9264-443EA7E08CC2}" dt="2022-02-14T10:09:02.730" v="4308"/>
          <ac:inkMkLst>
            <pc:docMk/>
            <pc:sldMk cId="1608091898" sldId="367"/>
            <ac:inkMk id="34" creationId="{6BA12724-4E70-435E-A6EE-E77A55215A20}"/>
          </ac:inkMkLst>
        </pc:inkChg>
        <pc:inkChg chg="add del">
          <ac:chgData name="Viet Anh Nguyen" userId="b95f61ff061388d5" providerId="LiveId" clId="{FE185215-8376-45B7-9264-443EA7E08CC2}" dt="2022-02-14T10:09:05.351" v="4312"/>
          <ac:inkMkLst>
            <pc:docMk/>
            <pc:sldMk cId="1608091898" sldId="367"/>
            <ac:inkMk id="35" creationId="{859A3740-9481-4474-83E1-1738905D4D54}"/>
          </ac:inkMkLst>
        </pc:inkChg>
        <pc:inkChg chg="add del">
          <ac:chgData name="Viet Anh Nguyen" userId="b95f61ff061388d5" providerId="LiveId" clId="{FE185215-8376-45B7-9264-443EA7E08CC2}" dt="2022-02-14T10:09:05.351" v="4312"/>
          <ac:inkMkLst>
            <pc:docMk/>
            <pc:sldMk cId="1608091898" sldId="367"/>
            <ac:inkMk id="36" creationId="{5936C299-8238-49E9-8F62-B28274C7E160}"/>
          </ac:inkMkLst>
        </pc:inkChg>
        <pc:inkChg chg="add del">
          <ac:chgData name="Viet Anh Nguyen" userId="b95f61ff061388d5" providerId="LiveId" clId="{FE185215-8376-45B7-9264-443EA7E08CC2}" dt="2022-02-14T10:09:05.351" v="4312"/>
          <ac:inkMkLst>
            <pc:docMk/>
            <pc:sldMk cId="1608091898" sldId="367"/>
            <ac:inkMk id="37" creationId="{465CF086-EF5F-48D7-AD89-B8B480A51DF9}"/>
          </ac:inkMkLst>
        </pc:inkChg>
        <pc:inkChg chg="add del">
          <ac:chgData name="Viet Anh Nguyen" userId="b95f61ff061388d5" providerId="LiveId" clId="{FE185215-8376-45B7-9264-443EA7E08CC2}" dt="2022-02-14T10:09:05.351" v="4312"/>
          <ac:inkMkLst>
            <pc:docMk/>
            <pc:sldMk cId="1608091898" sldId="367"/>
            <ac:inkMk id="38" creationId="{3A50E132-0B9C-4EC5-9C5B-4153AE3A3041}"/>
          </ac:inkMkLst>
        </pc:inkChg>
        <pc:inkChg chg="add">
          <ac:chgData name="Viet Anh Nguyen" userId="b95f61ff061388d5" providerId="LiveId" clId="{FE185215-8376-45B7-9264-443EA7E08CC2}" dt="2022-02-14T10:09:05.351" v="4312"/>
          <ac:inkMkLst>
            <pc:docMk/>
            <pc:sldMk cId="1608091898" sldId="367"/>
            <ac:inkMk id="39" creationId="{AE94E3E8-6C02-4EFE-A3C0-AA410C5F6988}"/>
          </ac:inkMkLst>
        </pc:inkChg>
        <pc:inkChg chg="add del">
          <ac:chgData name="Viet Anh Nguyen" userId="b95f61ff061388d5" providerId="LiveId" clId="{FE185215-8376-45B7-9264-443EA7E08CC2}" dt="2022-02-14T10:09:07.223" v="4317"/>
          <ac:inkMkLst>
            <pc:docMk/>
            <pc:sldMk cId="1608091898" sldId="367"/>
            <ac:inkMk id="40" creationId="{D05BEEDD-94A1-42FF-831F-DAD4817FEBFA}"/>
          </ac:inkMkLst>
        </pc:inkChg>
        <pc:inkChg chg="add del">
          <ac:chgData name="Viet Anh Nguyen" userId="b95f61ff061388d5" providerId="LiveId" clId="{FE185215-8376-45B7-9264-443EA7E08CC2}" dt="2022-02-14T10:09:07.223" v="4317"/>
          <ac:inkMkLst>
            <pc:docMk/>
            <pc:sldMk cId="1608091898" sldId="367"/>
            <ac:inkMk id="41" creationId="{98BE2A02-63A6-4FA1-99FA-8684937A0A4D}"/>
          </ac:inkMkLst>
        </pc:inkChg>
        <pc:inkChg chg="add del">
          <ac:chgData name="Viet Anh Nguyen" userId="b95f61ff061388d5" providerId="LiveId" clId="{FE185215-8376-45B7-9264-443EA7E08CC2}" dt="2022-02-14T10:09:07.223" v="4317"/>
          <ac:inkMkLst>
            <pc:docMk/>
            <pc:sldMk cId="1608091898" sldId="367"/>
            <ac:inkMk id="42" creationId="{19CDB8C2-91EC-4F94-B982-C402C3CDCBA3}"/>
          </ac:inkMkLst>
        </pc:inkChg>
        <pc:inkChg chg="add del">
          <ac:chgData name="Viet Anh Nguyen" userId="b95f61ff061388d5" providerId="LiveId" clId="{FE185215-8376-45B7-9264-443EA7E08CC2}" dt="2022-02-14T10:09:07.223" v="4317"/>
          <ac:inkMkLst>
            <pc:docMk/>
            <pc:sldMk cId="1608091898" sldId="367"/>
            <ac:inkMk id="43" creationId="{04581F75-223F-4E8A-8620-7FE98CAEB494}"/>
          </ac:inkMkLst>
        </pc:inkChg>
        <pc:inkChg chg="add">
          <ac:chgData name="Viet Anh Nguyen" userId="b95f61ff061388d5" providerId="LiveId" clId="{FE185215-8376-45B7-9264-443EA7E08CC2}" dt="2022-02-14T10:09:07.223" v="4317"/>
          <ac:inkMkLst>
            <pc:docMk/>
            <pc:sldMk cId="1608091898" sldId="367"/>
            <ac:inkMk id="44" creationId="{1E8350D5-4AEC-4CC8-AC4C-62AF60137D6A}"/>
          </ac:inkMkLst>
        </pc:inkChg>
        <pc:inkChg chg="add">
          <ac:chgData name="Viet Anh Nguyen" userId="b95f61ff061388d5" providerId="LiveId" clId="{FE185215-8376-45B7-9264-443EA7E08CC2}" dt="2022-02-14T10:09:07.223" v="4317"/>
          <ac:inkMkLst>
            <pc:docMk/>
            <pc:sldMk cId="1608091898" sldId="367"/>
            <ac:inkMk id="45" creationId="{D90E3106-1ECA-4DCE-A0BB-FE1190D2796B}"/>
          </ac:inkMkLst>
        </pc:inkChg>
        <pc:inkChg chg="add del">
          <ac:chgData name="Viet Anh Nguyen" userId="b95f61ff061388d5" providerId="LiveId" clId="{FE185215-8376-45B7-9264-443EA7E08CC2}" dt="2022-02-14T10:09:15.835" v="4324"/>
          <ac:inkMkLst>
            <pc:docMk/>
            <pc:sldMk cId="1608091898" sldId="367"/>
            <ac:inkMk id="46" creationId="{3BADED78-8340-401E-AC86-151504AC02F5}"/>
          </ac:inkMkLst>
        </pc:inkChg>
        <pc:inkChg chg="add del">
          <ac:chgData name="Viet Anh Nguyen" userId="b95f61ff061388d5" providerId="LiveId" clId="{FE185215-8376-45B7-9264-443EA7E08CC2}" dt="2022-02-14T10:09:15.835" v="4324"/>
          <ac:inkMkLst>
            <pc:docMk/>
            <pc:sldMk cId="1608091898" sldId="367"/>
            <ac:inkMk id="47" creationId="{E3CF7EA3-3933-4C42-9BBA-409B3792F3BD}"/>
          </ac:inkMkLst>
        </pc:inkChg>
        <pc:inkChg chg="add del">
          <ac:chgData name="Viet Anh Nguyen" userId="b95f61ff061388d5" providerId="LiveId" clId="{FE185215-8376-45B7-9264-443EA7E08CC2}" dt="2022-02-14T10:09:15.835" v="4324"/>
          <ac:inkMkLst>
            <pc:docMk/>
            <pc:sldMk cId="1608091898" sldId="367"/>
            <ac:inkMk id="48" creationId="{7033EE28-6C2D-458D-8327-39B7D415DEB4}"/>
          </ac:inkMkLst>
        </pc:inkChg>
        <pc:inkChg chg="add del">
          <ac:chgData name="Viet Anh Nguyen" userId="b95f61ff061388d5" providerId="LiveId" clId="{FE185215-8376-45B7-9264-443EA7E08CC2}" dt="2022-02-14T10:09:15.835" v="4324"/>
          <ac:inkMkLst>
            <pc:docMk/>
            <pc:sldMk cId="1608091898" sldId="367"/>
            <ac:inkMk id="49" creationId="{7ED8724F-069B-4826-9493-09770D8DEF05}"/>
          </ac:inkMkLst>
        </pc:inkChg>
        <pc:inkChg chg="add del">
          <ac:chgData name="Viet Anh Nguyen" userId="b95f61ff061388d5" providerId="LiveId" clId="{FE185215-8376-45B7-9264-443EA7E08CC2}" dt="2022-02-14T10:09:15.835" v="4324"/>
          <ac:inkMkLst>
            <pc:docMk/>
            <pc:sldMk cId="1608091898" sldId="367"/>
            <ac:inkMk id="50" creationId="{2A33E649-080C-497C-B2AE-CF472F565D5D}"/>
          </ac:inkMkLst>
        </pc:inkChg>
        <pc:inkChg chg="add del">
          <ac:chgData name="Viet Anh Nguyen" userId="b95f61ff061388d5" providerId="LiveId" clId="{FE185215-8376-45B7-9264-443EA7E08CC2}" dt="2022-02-14T10:09:15.835" v="4324"/>
          <ac:inkMkLst>
            <pc:docMk/>
            <pc:sldMk cId="1608091898" sldId="367"/>
            <ac:inkMk id="51" creationId="{8CE122CF-8154-4B0E-B187-88E7A7319240}"/>
          </ac:inkMkLst>
        </pc:inkChg>
        <pc:inkChg chg="add del">
          <ac:chgData name="Viet Anh Nguyen" userId="b95f61ff061388d5" providerId="LiveId" clId="{FE185215-8376-45B7-9264-443EA7E08CC2}" dt="2022-02-14T10:09:32.094" v="4336"/>
          <ac:inkMkLst>
            <pc:docMk/>
            <pc:sldMk cId="1608091898" sldId="367"/>
            <ac:inkMk id="52" creationId="{C4FF16B9-B13D-4B96-85FA-3BCFCCC85E50}"/>
          </ac:inkMkLst>
        </pc:inkChg>
        <pc:inkChg chg="add">
          <ac:chgData name="Viet Anh Nguyen" userId="b95f61ff061388d5" providerId="LiveId" clId="{FE185215-8376-45B7-9264-443EA7E08CC2}" dt="2022-02-14T10:09:18.376" v="4325" actId="9405"/>
          <ac:inkMkLst>
            <pc:docMk/>
            <pc:sldMk cId="1608091898" sldId="367"/>
            <ac:inkMk id="53" creationId="{E44028F5-8DEE-4C9B-9E2E-421EE34161FB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54" creationId="{BF36B5A3-274C-4ECD-ADA0-FBABF2DE8CB6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55" creationId="{05335FB7-1311-4B02-8AA3-5CDBDEEF4711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56" creationId="{4EE39EBF-0EB7-4CCF-B66F-316759EBC5DF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57" creationId="{DF1E67B6-6A15-46A4-BCB7-28F20D778A18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58" creationId="{193F68E1-AC71-4F72-B72C-2AA73092DF47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59" creationId="{2016DCB9-54FD-4729-B5D4-9CC27B5E2460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60" creationId="{700C3E18-BDA7-4C42-8E4A-3627C9F64BA4}"/>
          </ac:inkMkLst>
        </pc:inkChg>
        <pc:inkChg chg="add del">
          <ac:chgData name="Viet Anh Nguyen" userId="b95f61ff061388d5" providerId="LiveId" clId="{FE185215-8376-45B7-9264-443EA7E08CC2}" dt="2022-02-14T10:09:30.409" v="4334"/>
          <ac:inkMkLst>
            <pc:docMk/>
            <pc:sldMk cId="1608091898" sldId="367"/>
            <ac:inkMk id="61" creationId="{E7116EFA-6CD0-40AF-84B3-ABC6F062368D}"/>
          </ac:inkMkLst>
        </pc:inkChg>
        <pc:inkChg chg="add del">
          <ac:chgData name="Viet Anh Nguyen" userId="b95f61ff061388d5" providerId="LiveId" clId="{FE185215-8376-45B7-9264-443EA7E08CC2}" dt="2022-02-14T10:09:32.094" v="4336"/>
          <ac:inkMkLst>
            <pc:docMk/>
            <pc:sldMk cId="1608091898" sldId="367"/>
            <ac:inkMk id="62" creationId="{F3C3CAE0-1EFF-4F47-A97B-6470FAF9BD36}"/>
          </ac:inkMkLst>
        </pc:inkChg>
        <pc:inkChg chg="add del">
          <ac:chgData name="Viet Anh Nguyen" userId="b95f61ff061388d5" providerId="LiveId" clId="{FE185215-8376-45B7-9264-443EA7E08CC2}" dt="2022-02-14T10:09:32.094" v="4336"/>
          <ac:inkMkLst>
            <pc:docMk/>
            <pc:sldMk cId="1608091898" sldId="367"/>
            <ac:inkMk id="63" creationId="{3DE48815-5F7A-4AE5-914C-FF8355DEB759}"/>
          </ac:inkMkLst>
        </pc:inkChg>
        <pc:inkChg chg="add del">
          <ac:chgData name="Viet Anh Nguyen" userId="b95f61ff061388d5" providerId="LiveId" clId="{FE185215-8376-45B7-9264-443EA7E08CC2}" dt="2022-02-14T10:09:34.348" v="4338"/>
          <ac:inkMkLst>
            <pc:docMk/>
            <pc:sldMk cId="1608091898" sldId="367"/>
            <ac:inkMk id="64" creationId="{8AE8AB68-F015-45D4-9983-3B83C9628DF9}"/>
          </ac:inkMkLst>
        </pc:inkChg>
        <pc:inkChg chg="add del">
          <ac:chgData name="Viet Anh Nguyen" userId="b95f61ff061388d5" providerId="LiveId" clId="{FE185215-8376-45B7-9264-443EA7E08CC2}" dt="2022-02-14T10:09:34.348" v="4338"/>
          <ac:inkMkLst>
            <pc:docMk/>
            <pc:sldMk cId="1608091898" sldId="367"/>
            <ac:inkMk id="65" creationId="{35CD66C2-E4BC-4BBC-8C83-53C77EA6BB33}"/>
          </ac:inkMkLst>
        </pc:inkChg>
        <pc:inkChg chg="add del">
          <ac:chgData name="Viet Anh Nguyen" userId="b95f61ff061388d5" providerId="LiveId" clId="{FE185215-8376-45B7-9264-443EA7E08CC2}" dt="2022-02-14T10:09:55.595" v="4355"/>
          <ac:inkMkLst>
            <pc:docMk/>
            <pc:sldMk cId="1608091898" sldId="367"/>
            <ac:inkMk id="66" creationId="{A1A7A717-4436-4E2D-9A7A-7536EDCE82CC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67" creationId="{C0EF2488-959B-483F-B476-F80EA0421211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68" creationId="{4B85B1A7-490D-4DA9-93B9-94D06AF42CA4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69" creationId="{717218DD-B2AA-4660-8FA8-0E6071378DE9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0" creationId="{DDBEA868-D304-46B4-8B96-8DB1AE35A523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1" creationId="{1B51D3A0-3839-4ABD-AD9B-303F49752263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2" creationId="{0FBF7C91-EC82-411F-8A5C-C1D6C400247C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3" creationId="{0180E67B-E2C9-451F-9ABA-F7F656450A50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4" creationId="{98CA504A-E379-450C-A73B-D8BB79512371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5" creationId="{BCA4AFE9-9977-4B32-B4D3-D8D4E09F7163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6" creationId="{7E9A22E1-B9D4-4B87-90A0-AC90C329BDE7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7" creationId="{CB356A62-6DAB-4B1F-B155-B063568952CC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8" creationId="{CD553084-BDBB-48C2-8653-470BA331E4B9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79" creationId="{18330B8F-A383-4143-87DC-7FAF491CFE6E}"/>
          </ac:inkMkLst>
        </pc:inkChg>
        <pc:inkChg chg="add del">
          <ac:chgData name="Viet Anh Nguyen" userId="b95f61ff061388d5" providerId="LiveId" clId="{FE185215-8376-45B7-9264-443EA7E08CC2}" dt="2022-02-14T10:09:54.682" v="4353"/>
          <ac:inkMkLst>
            <pc:docMk/>
            <pc:sldMk cId="1608091898" sldId="367"/>
            <ac:inkMk id="80" creationId="{69093B9F-3715-4E9F-B2F2-DA0501822BC1}"/>
          </ac:inkMkLst>
        </pc:inkChg>
        <pc:inkChg chg="add del">
          <ac:chgData name="Viet Anh Nguyen" userId="b95f61ff061388d5" providerId="LiveId" clId="{FE185215-8376-45B7-9264-443EA7E08CC2}" dt="2022-02-14T10:09:55.595" v="4355"/>
          <ac:inkMkLst>
            <pc:docMk/>
            <pc:sldMk cId="1608091898" sldId="367"/>
            <ac:inkMk id="81" creationId="{BE227F6A-CE17-4189-A868-CC1BBCFB71BC}"/>
          </ac:inkMkLst>
        </pc:inkChg>
        <pc:inkChg chg="add del">
          <ac:chgData name="Viet Anh Nguyen" userId="b95f61ff061388d5" providerId="LiveId" clId="{FE185215-8376-45B7-9264-443EA7E08CC2}" dt="2022-02-14T10:09:55.595" v="4355"/>
          <ac:inkMkLst>
            <pc:docMk/>
            <pc:sldMk cId="1608091898" sldId="367"/>
            <ac:inkMk id="82" creationId="{FFC7CD1E-1309-4CA4-9413-975F5BB0B637}"/>
          </ac:inkMkLst>
        </pc:inkChg>
        <pc:inkChg chg="add">
          <ac:chgData name="Viet Anh Nguyen" userId="b95f61ff061388d5" providerId="LiveId" clId="{FE185215-8376-45B7-9264-443EA7E08CC2}" dt="2022-02-14T10:09:55.595" v="4355"/>
          <ac:inkMkLst>
            <pc:docMk/>
            <pc:sldMk cId="1608091898" sldId="367"/>
            <ac:inkMk id="83" creationId="{ABC05807-A138-4AE9-AD07-A0FF227745A8}"/>
          </ac:inkMkLst>
        </pc:inkChg>
      </pc:sldChg>
      <pc:sldChg chg="addSp delSp new mod">
        <pc:chgData name="Viet Anh Nguyen" userId="b95f61ff061388d5" providerId="LiveId" clId="{FE185215-8376-45B7-9264-443EA7E08CC2}" dt="2022-02-16T08:04:26.020" v="6864"/>
        <pc:sldMkLst>
          <pc:docMk/>
          <pc:sldMk cId="2484323073" sldId="368"/>
        </pc:sldMkLst>
        <pc:inkChg chg="add del">
          <ac:chgData name="Viet Anh Nguyen" userId="b95f61ff061388d5" providerId="LiveId" clId="{FE185215-8376-45B7-9264-443EA7E08CC2}" dt="2022-02-16T08:04:18.961" v="6841"/>
          <ac:inkMkLst>
            <pc:docMk/>
            <pc:sldMk cId="2484323073" sldId="368"/>
            <ac:inkMk id="2" creationId="{33EF5D89-EE33-4D7B-ADB0-40818A973948}"/>
          </ac:inkMkLst>
        </pc:inkChg>
        <pc:inkChg chg="add del">
          <ac:chgData name="Viet Anh Nguyen" userId="b95f61ff061388d5" providerId="LiveId" clId="{FE185215-8376-45B7-9264-443EA7E08CC2}" dt="2022-02-14T10:11:44.793" v="4413"/>
          <ac:inkMkLst>
            <pc:docMk/>
            <pc:sldMk cId="2484323073" sldId="368"/>
            <ac:inkMk id="2" creationId="{56CE805A-8566-4737-B3AF-B79360F5DC2D}"/>
          </ac:inkMkLst>
        </pc:inkChg>
        <pc:inkChg chg="add del">
          <ac:chgData name="Viet Anh Nguyen" userId="b95f61ff061388d5" providerId="LiveId" clId="{FE185215-8376-45B7-9264-443EA7E08CC2}" dt="2022-02-16T08:04:18.961" v="6841"/>
          <ac:inkMkLst>
            <pc:docMk/>
            <pc:sldMk cId="2484323073" sldId="368"/>
            <ac:inkMk id="3" creationId="{32812A9C-A291-4862-B6C2-33DF1CA8BC35}"/>
          </ac:inkMkLst>
        </pc:inkChg>
        <pc:inkChg chg="add del">
          <ac:chgData name="Viet Anh Nguyen" userId="b95f61ff061388d5" providerId="LiveId" clId="{FE185215-8376-45B7-9264-443EA7E08CC2}" dt="2022-02-14T10:11:44.793" v="4413"/>
          <ac:inkMkLst>
            <pc:docMk/>
            <pc:sldMk cId="2484323073" sldId="368"/>
            <ac:inkMk id="3" creationId="{3E0679DC-7A91-4B90-9446-6CBC1A54FE50}"/>
          </ac:inkMkLst>
        </pc:inkChg>
        <pc:inkChg chg="add">
          <ac:chgData name="Viet Anh Nguyen" userId="b95f61ff061388d5" providerId="LiveId" clId="{FE185215-8376-45B7-9264-443EA7E08CC2}" dt="2022-02-16T08:04:18.961" v="6841"/>
          <ac:inkMkLst>
            <pc:docMk/>
            <pc:sldMk cId="2484323073" sldId="368"/>
            <ac:inkMk id="4" creationId="{7A61B69D-9C93-4C62-8903-008CF0C08104}"/>
          </ac:inkMkLst>
        </pc:inkChg>
        <pc:inkChg chg="add del">
          <ac:chgData name="Viet Anh Nguyen" userId="b95f61ff061388d5" providerId="LiveId" clId="{FE185215-8376-45B7-9264-443EA7E08CC2}" dt="2022-02-14T10:11:48.529" v="4414"/>
          <ac:inkMkLst>
            <pc:docMk/>
            <pc:sldMk cId="2484323073" sldId="368"/>
            <ac:inkMk id="4" creationId="{AC03498C-4992-4DF5-967E-D3B999786CD9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5" creationId="{CEA2A9FC-F91A-41AF-A571-112BFFD6638B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5" creationId="{E9003672-BCF4-49BE-97CF-3F38A1D126D9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6" creationId="{8027ED6B-86D2-4BEB-B680-383BB2EA64AD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6" creationId="{815F7612-963F-4976-9881-F8DA64C23333}"/>
          </ac:inkMkLst>
        </pc:inkChg>
        <pc:inkChg chg="add">
          <ac:chgData name="Viet Anh Nguyen" userId="b95f61ff061388d5" providerId="LiveId" clId="{FE185215-8376-45B7-9264-443EA7E08CC2}" dt="2022-02-14T10:11:51.589" v="4417" actId="9405"/>
          <ac:inkMkLst>
            <pc:docMk/>
            <pc:sldMk cId="2484323073" sldId="368"/>
            <ac:inkMk id="7" creationId="{5F7A03B8-8419-48DB-B3E4-0018855C3055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8" creationId="{902B7F4E-B495-4D01-B9E4-0C7CA6AFEDAC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8" creationId="{D663488C-0AD9-41C9-B44F-CF9481B0F8E3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9" creationId="{7C20B1DB-05FF-4AD2-87F9-A4CF919A4EE3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9" creationId="{EA7ACC6F-4474-401C-8FEC-6FA6225B2EBD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0" creationId="{0C83D1A2-1015-448A-954E-4F437404FE35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0" creationId="{810122E2-66F2-4C5A-95E9-B40D8C415827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1" creationId="{4B3C845E-685A-4536-AD0B-FEB0806C2225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1" creationId="{9A27695B-4429-4D7A-B399-C2317EF5CD30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2" creationId="{ABE6BB53-8CD3-49A0-B0E4-6F2E402CD39F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2" creationId="{C3046475-2B70-4D50-A805-A1A0076AB1FF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3" creationId="{2F0A77FF-81E2-4EE0-9CC1-4B695BA58E36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3" creationId="{ADF20DF8-62D3-4BA0-BED4-3730076DEC59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4" creationId="{1D9EFE4C-7E82-4641-8E6E-EB7F0B8BFF90}"/>
          </ac:inkMkLst>
        </pc:inkChg>
        <pc:inkChg chg="add del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4" creationId="{7D3295A5-5606-4287-A650-5336855EA45E}"/>
          </ac:inkMkLst>
        </pc:inkChg>
        <pc:inkChg chg="add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5" creationId="{C7FDA5F8-7A25-44D0-824C-B7271B2BFD9B}"/>
          </ac:inkMkLst>
        </pc:inkChg>
        <pc:inkChg chg="add">
          <ac:chgData name="Viet Anh Nguyen" userId="b95f61ff061388d5" providerId="LiveId" clId="{FE185215-8376-45B7-9264-443EA7E08CC2}" dt="2022-02-14T10:11:54.908" v="4425"/>
          <ac:inkMkLst>
            <pc:docMk/>
            <pc:sldMk cId="2484323073" sldId="368"/>
            <ac:inkMk id="16" creationId="{D59404D5-E636-47CA-9AE0-A4E5A2DFFE7C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7" creationId="{85835664-D670-4E43-9F6F-D613832508AB}"/>
          </ac:inkMkLst>
        </pc:inkChg>
        <pc:inkChg chg="add del">
          <ac:chgData name="Viet Anh Nguyen" userId="b95f61ff061388d5" providerId="LiveId" clId="{FE185215-8376-45B7-9264-443EA7E08CC2}" dt="2022-02-14T10:11:56.490" v="4429"/>
          <ac:inkMkLst>
            <pc:docMk/>
            <pc:sldMk cId="2484323073" sldId="368"/>
            <ac:inkMk id="17" creationId="{98AFBA6E-C08B-4A57-8500-BE782A81A6A3}"/>
          </ac:inkMkLst>
        </pc:inkChg>
        <pc:inkChg chg="add del">
          <ac:chgData name="Viet Anh Nguyen" userId="b95f61ff061388d5" providerId="LiveId" clId="{FE185215-8376-45B7-9264-443EA7E08CC2}" dt="2022-02-14T10:11:56.490" v="4429"/>
          <ac:inkMkLst>
            <pc:docMk/>
            <pc:sldMk cId="2484323073" sldId="368"/>
            <ac:inkMk id="18" creationId="{7C3D3BE5-4662-4FA3-810B-4A60ACD36B9F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8" creationId="{90611FFE-84B5-4E3A-954E-F80FAC46B9E8}"/>
          </ac:inkMkLst>
        </pc:inkChg>
        <pc:inkChg chg="add del">
          <ac:chgData name="Viet Anh Nguyen" userId="b95f61ff061388d5" providerId="LiveId" clId="{FE185215-8376-45B7-9264-443EA7E08CC2}" dt="2022-02-14T10:11:56.490" v="4429"/>
          <ac:inkMkLst>
            <pc:docMk/>
            <pc:sldMk cId="2484323073" sldId="368"/>
            <ac:inkMk id="19" creationId="{0FB7D236-3DA5-43C5-BE47-A450555D7538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19" creationId="{2EC1D9CB-B009-4B90-A1E4-F61521C07C84}"/>
          </ac:inkMkLst>
        </pc:inkChg>
        <pc:inkChg chg="add">
          <ac:chgData name="Viet Anh Nguyen" userId="b95f61ff061388d5" providerId="LiveId" clId="{FE185215-8376-45B7-9264-443EA7E08CC2}" dt="2022-02-14T10:11:56.490" v="4429"/>
          <ac:inkMkLst>
            <pc:docMk/>
            <pc:sldMk cId="2484323073" sldId="368"/>
            <ac:inkMk id="20" creationId="{EFACBCA9-33B6-4744-9701-4A61BF49A2AF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1" creationId="{1FCAE0A6-6A54-4148-BDBD-993807B30E93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1" creationId="{BC7DD134-8EF6-4136-8ECB-775A36990948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2" creationId="{386F5838-18F5-48ED-8ABB-222EDF25CD6F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2" creationId="{652CF364-EBC2-48A6-83B6-69D96C042D34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3" creationId="{5EEA75EB-0C57-4AF9-A7B2-D1BDABC05CF1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3" creationId="{80ABEACB-ECAB-4264-AA13-DC00301DF77E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4" creationId="{8A361D1A-4F90-4664-B27C-3E39DDB927B3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4" creationId="{C0474D28-18C7-4149-8743-A35F91A45CB9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5" creationId="{98BFB462-5F27-4BCE-8748-C367A2AD9450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5" creationId="{C961F656-41C4-4F15-891B-C93C7A678341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6" creationId="{5860C142-BAA0-4DDB-B7DF-3CB7EAA9F8E6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6" creationId="{7F6D7EA8-228F-4141-B6DB-6AB9B1432282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7" creationId="{3D248808-36EA-4C76-A117-39CE2725E5E1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7" creationId="{7B41FB6F-F988-43B6-BDBA-F39F9DCAB25E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8" creationId="{3854D39E-1B6E-4DBA-AF1D-0CDF4EF78D98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8" creationId="{D9EEF6FD-35BD-404E-89CD-9687E4E0B11E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29" creationId="{92BF072E-3F7E-4463-BF85-C061737E1DB5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29" creationId="{932A76CB-5D83-4FBD-810E-B2D3D9209599}"/>
          </ac:inkMkLst>
        </pc:inkChg>
        <pc:inkChg chg="add del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30" creationId="{716ABF43-2F45-474B-8966-1DD560E1975B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0" creationId="{7ADC3FFE-53D2-4AF0-8BD4-2C7B428AA728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1" creationId="{0C45C505-1170-4187-83AD-8D1BE0CBA884}"/>
          </ac:inkMkLst>
        </pc:inkChg>
        <pc:inkChg chg="add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31" creationId="{FE2DBA2E-36DD-4086-9955-60ED45DB1A6B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2" creationId="{37540208-FC57-4DDA-925A-93E4803309C2}"/>
          </ac:inkMkLst>
        </pc:inkChg>
        <pc:inkChg chg="add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32" creationId="{5E8E4BAF-2BC7-49E4-8F59-6A33F0F73183}"/>
          </ac:inkMkLst>
        </pc:inkChg>
        <pc:inkChg chg="add">
          <ac:chgData name="Viet Anh Nguyen" userId="b95f61ff061388d5" providerId="LiveId" clId="{FE185215-8376-45B7-9264-443EA7E08CC2}" dt="2022-02-16T08:04:26.020" v="6864"/>
          <ac:inkMkLst>
            <pc:docMk/>
            <pc:sldMk cId="2484323073" sldId="368"/>
            <ac:inkMk id="33" creationId="{446CE5CA-3818-4F9D-B178-80CCCD48AC30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3" creationId="{DC7A6818-9A43-4E7D-8C94-7D1691DB7873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4" creationId="{D43FFE88-64A5-4A62-B9F1-72313B8D8448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5" creationId="{8F71FED4-63C8-48A2-9CC3-86B9DF5C9DC8}"/>
          </ac:inkMkLst>
        </pc:inkChg>
        <pc:inkChg chg="add del">
          <ac:chgData name="Viet Anh Nguyen" userId="b95f61ff061388d5" providerId="LiveId" clId="{FE185215-8376-45B7-9264-443EA7E08CC2}" dt="2022-02-14T10:12:04.309" v="4446"/>
          <ac:inkMkLst>
            <pc:docMk/>
            <pc:sldMk cId="2484323073" sldId="368"/>
            <ac:inkMk id="36" creationId="{4C0B1C08-7FB7-4AD0-90A1-DA1210292CCB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37" creationId="{5A880374-DB0C-4460-B06B-5E4BDC087F7F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38" creationId="{AC0362AF-CCB4-4948-BBED-0BAAF637E7F8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39" creationId="{E33666C7-A75F-4710-A080-83601C02E65C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0" creationId="{E763F8AE-40CE-4B4F-8CFA-0AA019250EF0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1" creationId="{92C3F844-0CF6-44C9-9235-8E145C840291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2" creationId="{08C59DB9-745D-416B-8C97-1FFB79FEAEFB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3" creationId="{D1BA13B5-4889-4413-90B8-B7385F15870B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4" creationId="{DA5E0B9D-58B2-42DB-9139-4DDDC142BF9B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5" creationId="{B1EA926A-4B1E-403E-8E00-B189DA1F1733}"/>
          </ac:inkMkLst>
        </pc:inkChg>
        <pc:inkChg chg="add del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6" creationId="{829C1566-F5FC-4242-84BA-8B43CF6E0DAC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47" creationId="{2C9D36CB-EF03-4481-84E2-DD9495E6A433}"/>
          </ac:inkMkLst>
        </pc:inkChg>
        <pc:inkChg chg="add">
          <ac:chgData name="Viet Anh Nguyen" userId="b95f61ff061388d5" providerId="LiveId" clId="{FE185215-8376-45B7-9264-443EA7E08CC2}" dt="2022-02-14T10:12:08.463" v="4456"/>
          <ac:inkMkLst>
            <pc:docMk/>
            <pc:sldMk cId="2484323073" sldId="368"/>
            <ac:inkMk id="48" creationId="{C43B3D28-4D75-4A0A-AF4F-47C3A6FCD9DC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49" creationId="{66E54D58-2E21-49B7-860F-C3C5CD5AB839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50" creationId="{E3B9D5FB-7429-4E71-BF8B-16F20B4CC92C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51" creationId="{43AE4AC4-1839-4B4A-AB11-143C74CE85CD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52" creationId="{36C86A6F-8530-4A20-B7C1-02A33D1AF358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53" creationId="{FE601502-0A0B-480E-9EB9-821A855FDCA1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54" creationId="{AD7E6594-8BDC-48D4-9181-A09BFE84B0C0}"/>
          </ac:inkMkLst>
        </pc:inkChg>
        <pc:inkChg chg="add del">
          <ac:chgData name="Viet Anh Nguyen" userId="b95f61ff061388d5" providerId="LiveId" clId="{FE185215-8376-45B7-9264-443EA7E08CC2}" dt="2022-02-14T10:12:11.426" v="4464"/>
          <ac:inkMkLst>
            <pc:docMk/>
            <pc:sldMk cId="2484323073" sldId="368"/>
            <ac:inkMk id="55" creationId="{78BAFBE6-626B-4D2D-9856-E961CF22C08F}"/>
          </ac:inkMkLst>
        </pc:inkChg>
        <pc:inkChg chg="add del">
          <ac:chgData name="Viet Anh Nguyen" userId="b95f61ff061388d5" providerId="LiveId" clId="{FE185215-8376-45B7-9264-443EA7E08CC2}" dt="2022-02-14T10:12:12.319" v="4466"/>
          <ac:inkMkLst>
            <pc:docMk/>
            <pc:sldMk cId="2484323073" sldId="368"/>
            <ac:inkMk id="56" creationId="{5E623C96-918A-4C06-AAB9-C4154AE4CE14}"/>
          </ac:inkMkLst>
        </pc:inkChg>
        <pc:inkChg chg="add del">
          <ac:chgData name="Viet Anh Nguyen" userId="b95f61ff061388d5" providerId="LiveId" clId="{FE185215-8376-45B7-9264-443EA7E08CC2}" dt="2022-02-14T10:12:12.319" v="4466"/>
          <ac:inkMkLst>
            <pc:docMk/>
            <pc:sldMk cId="2484323073" sldId="368"/>
            <ac:inkMk id="57" creationId="{78CD5B59-C5B4-4168-840D-2C44A79929AC}"/>
          </ac:inkMkLst>
        </pc:inkChg>
        <pc:inkChg chg="add del">
          <ac:chgData name="Viet Anh Nguyen" userId="b95f61ff061388d5" providerId="LiveId" clId="{FE185215-8376-45B7-9264-443EA7E08CC2}" dt="2022-02-14T10:12:14.514" v="4470"/>
          <ac:inkMkLst>
            <pc:docMk/>
            <pc:sldMk cId="2484323073" sldId="368"/>
            <ac:inkMk id="58" creationId="{B8B00557-CF3B-4EF4-A1E7-8F62E0955BE8}"/>
          </ac:inkMkLst>
        </pc:inkChg>
        <pc:inkChg chg="add del">
          <ac:chgData name="Viet Anh Nguyen" userId="b95f61ff061388d5" providerId="LiveId" clId="{FE185215-8376-45B7-9264-443EA7E08CC2}" dt="2022-02-14T10:12:14.514" v="4470"/>
          <ac:inkMkLst>
            <pc:docMk/>
            <pc:sldMk cId="2484323073" sldId="368"/>
            <ac:inkMk id="59" creationId="{F67CCDCA-C839-4B5D-B8B5-00D295E3C10D}"/>
          </ac:inkMkLst>
        </pc:inkChg>
        <pc:inkChg chg="add del">
          <ac:chgData name="Viet Anh Nguyen" userId="b95f61ff061388d5" providerId="LiveId" clId="{FE185215-8376-45B7-9264-443EA7E08CC2}" dt="2022-02-14T10:12:14.514" v="4470"/>
          <ac:inkMkLst>
            <pc:docMk/>
            <pc:sldMk cId="2484323073" sldId="368"/>
            <ac:inkMk id="60" creationId="{B67E804A-A118-4155-953E-4BAF2488481E}"/>
          </ac:inkMkLst>
        </pc:inkChg>
        <pc:inkChg chg="add del">
          <ac:chgData name="Viet Anh Nguyen" userId="b95f61ff061388d5" providerId="LiveId" clId="{FE185215-8376-45B7-9264-443EA7E08CC2}" dt="2022-02-14T10:12:14.514" v="4470"/>
          <ac:inkMkLst>
            <pc:docMk/>
            <pc:sldMk cId="2484323073" sldId="368"/>
            <ac:inkMk id="61" creationId="{D8EFD96A-66F4-4263-AF28-0E55700179FF}"/>
          </ac:inkMkLst>
        </pc:inkChg>
        <pc:inkChg chg="add del">
          <ac:chgData name="Viet Anh Nguyen" userId="b95f61ff061388d5" providerId="LiveId" clId="{FE185215-8376-45B7-9264-443EA7E08CC2}" dt="2022-02-14T10:12:15.630" v="4472"/>
          <ac:inkMkLst>
            <pc:docMk/>
            <pc:sldMk cId="2484323073" sldId="368"/>
            <ac:inkMk id="62" creationId="{FF18F6E2-7971-4019-91D3-A0D72324C190}"/>
          </ac:inkMkLst>
        </pc:inkChg>
        <pc:inkChg chg="add del">
          <ac:chgData name="Viet Anh Nguyen" userId="b95f61ff061388d5" providerId="LiveId" clId="{FE185215-8376-45B7-9264-443EA7E08CC2}" dt="2022-02-14T10:12:15.630" v="4472"/>
          <ac:inkMkLst>
            <pc:docMk/>
            <pc:sldMk cId="2484323073" sldId="368"/>
            <ac:inkMk id="63" creationId="{D08F96DD-171B-4928-ABCC-147E34621F1A}"/>
          </ac:inkMkLst>
        </pc:inkChg>
        <pc:inkChg chg="add">
          <ac:chgData name="Viet Anh Nguyen" userId="b95f61ff061388d5" providerId="LiveId" clId="{FE185215-8376-45B7-9264-443EA7E08CC2}" dt="2022-02-14T10:12:15.630" v="4472"/>
          <ac:inkMkLst>
            <pc:docMk/>
            <pc:sldMk cId="2484323073" sldId="368"/>
            <ac:inkMk id="64" creationId="{1B0A5B3E-4502-4C26-B5B2-898FACF7184F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65" creationId="{86A9E80A-B57A-4B15-9CA2-DA343110B5EB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66" creationId="{1E49E90F-EE44-429B-82DF-3250ECC6C1EC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67" creationId="{F03FB1F9-701A-41BA-BECB-DAE36B8D0280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68" creationId="{718E6C3A-E372-4C60-A3DC-D6E2DF2FFE04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69" creationId="{39F2C2E7-21F9-4606-8A02-EE14403CE76F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70" creationId="{208D0233-1AE9-40B6-B26F-0D364640AED0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71" creationId="{C63B0B06-DBD5-4A0F-90EF-F96B51C55A4C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72" creationId="{7B86CDFC-FC3A-48A1-A6A8-C090B8ABFEBB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73" creationId="{5F4600C2-13E8-4D81-9AD4-FCC545194F88}"/>
          </ac:inkMkLst>
        </pc:inkChg>
        <pc:inkChg chg="add del">
          <ac:chgData name="Viet Anh Nguyen" userId="b95f61ff061388d5" providerId="LiveId" clId="{FE185215-8376-45B7-9264-443EA7E08CC2}" dt="2022-02-14T10:12:20.460" v="4483"/>
          <ac:inkMkLst>
            <pc:docMk/>
            <pc:sldMk cId="2484323073" sldId="368"/>
            <ac:inkMk id="74" creationId="{5ADA04B2-25EA-4D7C-8D03-F91074206518}"/>
          </ac:inkMkLst>
        </pc:inkChg>
        <pc:inkChg chg="add del">
          <ac:chgData name="Viet Anh Nguyen" userId="b95f61ff061388d5" providerId="LiveId" clId="{FE185215-8376-45B7-9264-443EA7E08CC2}" dt="2022-02-14T10:12:22.974" v="4489"/>
          <ac:inkMkLst>
            <pc:docMk/>
            <pc:sldMk cId="2484323073" sldId="368"/>
            <ac:inkMk id="75" creationId="{C4727A26-C7EC-4CB0-942A-BB4C1E14BDD8}"/>
          </ac:inkMkLst>
        </pc:inkChg>
        <pc:inkChg chg="add del">
          <ac:chgData name="Viet Anh Nguyen" userId="b95f61ff061388d5" providerId="LiveId" clId="{FE185215-8376-45B7-9264-443EA7E08CC2}" dt="2022-02-14T10:12:22.974" v="4489"/>
          <ac:inkMkLst>
            <pc:docMk/>
            <pc:sldMk cId="2484323073" sldId="368"/>
            <ac:inkMk id="76" creationId="{B5358F70-2582-4C45-BAD8-E20CA8686877}"/>
          </ac:inkMkLst>
        </pc:inkChg>
        <pc:inkChg chg="add del">
          <ac:chgData name="Viet Anh Nguyen" userId="b95f61ff061388d5" providerId="LiveId" clId="{FE185215-8376-45B7-9264-443EA7E08CC2}" dt="2022-02-14T10:12:22.974" v="4489"/>
          <ac:inkMkLst>
            <pc:docMk/>
            <pc:sldMk cId="2484323073" sldId="368"/>
            <ac:inkMk id="77" creationId="{74072BAF-B9A8-4BCF-8925-0595C4761C81}"/>
          </ac:inkMkLst>
        </pc:inkChg>
        <pc:inkChg chg="add del">
          <ac:chgData name="Viet Anh Nguyen" userId="b95f61ff061388d5" providerId="LiveId" clId="{FE185215-8376-45B7-9264-443EA7E08CC2}" dt="2022-02-14T10:12:22.974" v="4489"/>
          <ac:inkMkLst>
            <pc:docMk/>
            <pc:sldMk cId="2484323073" sldId="368"/>
            <ac:inkMk id="78" creationId="{83EFC43B-8915-4436-A88D-D0556FE6900A}"/>
          </ac:inkMkLst>
        </pc:inkChg>
        <pc:inkChg chg="add del">
          <ac:chgData name="Viet Anh Nguyen" userId="b95f61ff061388d5" providerId="LiveId" clId="{FE185215-8376-45B7-9264-443EA7E08CC2}" dt="2022-02-14T10:12:22.974" v="4489"/>
          <ac:inkMkLst>
            <pc:docMk/>
            <pc:sldMk cId="2484323073" sldId="368"/>
            <ac:inkMk id="79" creationId="{4EE77676-526D-4293-8A68-5B549DAD0CC3}"/>
          </ac:inkMkLst>
        </pc:inkChg>
        <pc:inkChg chg="add del">
          <ac:chgData name="Viet Anh Nguyen" userId="b95f61ff061388d5" providerId="LiveId" clId="{FE185215-8376-45B7-9264-443EA7E08CC2}" dt="2022-02-14T10:12:22.974" v="4489"/>
          <ac:inkMkLst>
            <pc:docMk/>
            <pc:sldMk cId="2484323073" sldId="368"/>
            <ac:inkMk id="80" creationId="{26A26657-8E2F-4C3C-8330-995B2EA1354B}"/>
          </ac:inkMkLst>
        </pc:inkChg>
        <pc:inkChg chg="add del">
          <ac:chgData name="Viet Anh Nguyen" userId="b95f61ff061388d5" providerId="LiveId" clId="{FE185215-8376-45B7-9264-443EA7E08CC2}" dt="2022-02-14T10:12:24.210" v="4492"/>
          <ac:inkMkLst>
            <pc:docMk/>
            <pc:sldMk cId="2484323073" sldId="368"/>
            <ac:inkMk id="81" creationId="{1D0A5EE6-E154-44F5-AC35-46C7F5AE21D3}"/>
          </ac:inkMkLst>
        </pc:inkChg>
        <pc:inkChg chg="add del">
          <ac:chgData name="Viet Anh Nguyen" userId="b95f61ff061388d5" providerId="LiveId" clId="{FE185215-8376-45B7-9264-443EA7E08CC2}" dt="2022-02-14T10:12:24.210" v="4492"/>
          <ac:inkMkLst>
            <pc:docMk/>
            <pc:sldMk cId="2484323073" sldId="368"/>
            <ac:inkMk id="82" creationId="{2E5D3D93-75FE-4108-90E4-0F159B4A15C6}"/>
          </ac:inkMkLst>
        </pc:inkChg>
        <pc:inkChg chg="add del">
          <ac:chgData name="Viet Anh Nguyen" userId="b95f61ff061388d5" providerId="LiveId" clId="{FE185215-8376-45B7-9264-443EA7E08CC2}" dt="2022-02-14T10:12:24.210" v="4492"/>
          <ac:inkMkLst>
            <pc:docMk/>
            <pc:sldMk cId="2484323073" sldId="368"/>
            <ac:inkMk id="83" creationId="{96F495C8-E41F-401C-A636-91D9D1C120D5}"/>
          </ac:inkMkLst>
        </pc:inkChg>
        <pc:inkChg chg="add del">
          <ac:chgData name="Viet Anh Nguyen" userId="b95f61ff061388d5" providerId="LiveId" clId="{FE185215-8376-45B7-9264-443EA7E08CC2}" dt="2022-02-14T10:12:25.142" v="4494"/>
          <ac:inkMkLst>
            <pc:docMk/>
            <pc:sldMk cId="2484323073" sldId="368"/>
            <ac:inkMk id="84" creationId="{EE23CF7E-D44C-4526-95B1-F535B4B35EB7}"/>
          </ac:inkMkLst>
        </pc:inkChg>
        <pc:inkChg chg="add del">
          <ac:chgData name="Viet Anh Nguyen" userId="b95f61ff061388d5" providerId="LiveId" clId="{FE185215-8376-45B7-9264-443EA7E08CC2}" dt="2022-02-14T10:12:25.142" v="4494"/>
          <ac:inkMkLst>
            <pc:docMk/>
            <pc:sldMk cId="2484323073" sldId="368"/>
            <ac:inkMk id="85" creationId="{169D46EA-256F-4438-83ED-0E32C147FA48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86" creationId="{277EA23B-413D-4E51-B03F-7D1B97294822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87" creationId="{CEECCEFA-D993-4D08-9312-917D644669E2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88" creationId="{0410C664-3B89-44DA-98FB-F1E61C0C0D42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89" creationId="{0A8B61A8-6D8B-4679-906A-CAA210CCC954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90" creationId="{C6D16486-9F63-4500-89F7-1D8EB78B08F7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91" creationId="{C2C3DEFD-8EE3-4301-BECA-0B12B95A949F}"/>
          </ac:inkMkLst>
        </pc:inkChg>
        <pc:inkChg chg="add del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92" creationId="{A46170B4-DD7E-4909-A3E0-80144376DA4D}"/>
          </ac:inkMkLst>
        </pc:inkChg>
        <pc:inkChg chg="add">
          <ac:chgData name="Viet Anh Nguyen" userId="b95f61ff061388d5" providerId="LiveId" clId="{FE185215-8376-45B7-9264-443EA7E08CC2}" dt="2022-02-14T10:12:28.139" v="4501"/>
          <ac:inkMkLst>
            <pc:docMk/>
            <pc:sldMk cId="2484323073" sldId="368"/>
            <ac:inkMk id="93" creationId="{3F177CF7-6BC8-43E1-B029-2FA25F60B3F8}"/>
          </ac:inkMkLst>
        </pc:inkChg>
        <pc:inkChg chg="add del">
          <ac:chgData name="Viet Anh Nguyen" userId="b95f61ff061388d5" providerId="LiveId" clId="{FE185215-8376-45B7-9264-443EA7E08CC2}" dt="2022-02-14T10:12:30.060" v="4506"/>
          <ac:inkMkLst>
            <pc:docMk/>
            <pc:sldMk cId="2484323073" sldId="368"/>
            <ac:inkMk id="94" creationId="{14959373-AAEF-4F2D-A863-88CC21098643}"/>
          </ac:inkMkLst>
        </pc:inkChg>
        <pc:inkChg chg="add del">
          <ac:chgData name="Viet Anh Nguyen" userId="b95f61ff061388d5" providerId="LiveId" clId="{FE185215-8376-45B7-9264-443EA7E08CC2}" dt="2022-02-14T10:12:30.060" v="4506"/>
          <ac:inkMkLst>
            <pc:docMk/>
            <pc:sldMk cId="2484323073" sldId="368"/>
            <ac:inkMk id="95" creationId="{29097169-631A-4F6A-86C1-3AE7B894E3EA}"/>
          </ac:inkMkLst>
        </pc:inkChg>
        <pc:inkChg chg="add del">
          <ac:chgData name="Viet Anh Nguyen" userId="b95f61ff061388d5" providerId="LiveId" clId="{FE185215-8376-45B7-9264-443EA7E08CC2}" dt="2022-02-14T10:12:30.060" v="4506"/>
          <ac:inkMkLst>
            <pc:docMk/>
            <pc:sldMk cId="2484323073" sldId="368"/>
            <ac:inkMk id="96" creationId="{FFBA7AA2-BAF4-4D7C-B86B-84B536C25A00}"/>
          </ac:inkMkLst>
        </pc:inkChg>
        <pc:inkChg chg="add del">
          <ac:chgData name="Viet Anh Nguyen" userId="b95f61ff061388d5" providerId="LiveId" clId="{FE185215-8376-45B7-9264-443EA7E08CC2}" dt="2022-02-14T10:12:30.060" v="4506"/>
          <ac:inkMkLst>
            <pc:docMk/>
            <pc:sldMk cId="2484323073" sldId="368"/>
            <ac:inkMk id="97" creationId="{87D1AF99-C4AA-4DE9-8D31-F3D9A226C48F}"/>
          </ac:inkMkLst>
        </pc:inkChg>
        <pc:inkChg chg="add del">
          <ac:chgData name="Viet Anh Nguyen" userId="b95f61ff061388d5" providerId="LiveId" clId="{FE185215-8376-45B7-9264-443EA7E08CC2}" dt="2022-02-14T10:12:31.648" v="4510"/>
          <ac:inkMkLst>
            <pc:docMk/>
            <pc:sldMk cId="2484323073" sldId="368"/>
            <ac:inkMk id="98" creationId="{D70DFDB2-6132-46F0-B403-4F8426FFB1FF}"/>
          </ac:inkMkLst>
        </pc:inkChg>
        <pc:inkChg chg="add del">
          <ac:chgData name="Viet Anh Nguyen" userId="b95f61ff061388d5" providerId="LiveId" clId="{FE185215-8376-45B7-9264-443EA7E08CC2}" dt="2022-02-14T10:12:31.648" v="4510"/>
          <ac:inkMkLst>
            <pc:docMk/>
            <pc:sldMk cId="2484323073" sldId="368"/>
            <ac:inkMk id="99" creationId="{A6CC7F24-789E-4951-8DE9-ED87BA5171BE}"/>
          </ac:inkMkLst>
        </pc:inkChg>
        <pc:inkChg chg="add del">
          <ac:chgData name="Viet Anh Nguyen" userId="b95f61ff061388d5" providerId="LiveId" clId="{FE185215-8376-45B7-9264-443EA7E08CC2}" dt="2022-02-14T10:12:31.648" v="4510"/>
          <ac:inkMkLst>
            <pc:docMk/>
            <pc:sldMk cId="2484323073" sldId="368"/>
            <ac:inkMk id="100" creationId="{E92A8ECC-B170-46F7-975D-5C78C9D30860}"/>
          </ac:inkMkLst>
        </pc:inkChg>
        <pc:inkChg chg="add del">
          <ac:chgData name="Viet Anh Nguyen" userId="b95f61ff061388d5" providerId="LiveId" clId="{FE185215-8376-45B7-9264-443EA7E08CC2}" dt="2022-02-14T10:12:31.648" v="4510"/>
          <ac:inkMkLst>
            <pc:docMk/>
            <pc:sldMk cId="2484323073" sldId="368"/>
            <ac:inkMk id="101" creationId="{18D7B5D9-1685-4C4B-A9C2-E6C9FCA996E9}"/>
          </ac:inkMkLst>
        </pc:inkChg>
        <pc:inkChg chg="add del">
          <ac:chgData name="Viet Anh Nguyen" userId="b95f61ff061388d5" providerId="LiveId" clId="{FE185215-8376-45B7-9264-443EA7E08CC2}" dt="2022-02-14T10:12:35.517" v="4516"/>
          <ac:inkMkLst>
            <pc:docMk/>
            <pc:sldMk cId="2484323073" sldId="368"/>
            <ac:inkMk id="102" creationId="{25DA822F-6651-4DD4-8BEA-229FF9A2B849}"/>
          </ac:inkMkLst>
        </pc:inkChg>
        <pc:inkChg chg="add del">
          <ac:chgData name="Viet Anh Nguyen" userId="b95f61ff061388d5" providerId="LiveId" clId="{FE185215-8376-45B7-9264-443EA7E08CC2}" dt="2022-02-14T10:12:33.765" v="4514"/>
          <ac:inkMkLst>
            <pc:docMk/>
            <pc:sldMk cId="2484323073" sldId="368"/>
            <ac:inkMk id="103" creationId="{D4322668-24A7-4CAC-8B1B-321977D6A4BD}"/>
          </ac:inkMkLst>
        </pc:inkChg>
        <pc:inkChg chg="add del">
          <ac:chgData name="Viet Anh Nguyen" userId="b95f61ff061388d5" providerId="LiveId" clId="{FE185215-8376-45B7-9264-443EA7E08CC2}" dt="2022-02-14T10:12:33.765" v="4514"/>
          <ac:inkMkLst>
            <pc:docMk/>
            <pc:sldMk cId="2484323073" sldId="368"/>
            <ac:inkMk id="104" creationId="{3EB98583-45D9-425B-8A84-3B06FAA7A71C}"/>
          </ac:inkMkLst>
        </pc:inkChg>
        <pc:inkChg chg="add del">
          <ac:chgData name="Viet Anh Nguyen" userId="b95f61ff061388d5" providerId="LiveId" clId="{FE185215-8376-45B7-9264-443EA7E08CC2}" dt="2022-02-14T10:12:33.765" v="4514"/>
          <ac:inkMkLst>
            <pc:docMk/>
            <pc:sldMk cId="2484323073" sldId="368"/>
            <ac:inkMk id="105" creationId="{3B4702AE-B1CE-41C5-8621-0CA9E0CB7DBC}"/>
          </ac:inkMkLst>
        </pc:inkChg>
        <pc:inkChg chg="add del">
          <ac:chgData name="Viet Anh Nguyen" userId="b95f61ff061388d5" providerId="LiveId" clId="{FE185215-8376-45B7-9264-443EA7E08CC2}" dt="2022-02-14T10:12:35.517" v="4516"/>
          <ac:inkMkLst>
            <pc:docMk/>
            <pc:sldMk cId="2484323073" sldId="368"/>
            <ac:inkMk id="106" creationId="{B2A845E5-FAD2-47EA-8405-63D004262DDE}"/>
          </ac:inkMkLst>
        </pc:inkChg>
        <pc:inkChg chg="add del">
          <ac:chgData name="Viet Anh Nguyen" userId="b95f61ff061388d5" providerId="LiveId" clId="{FE185215-8376-45B7-9264-443EA7E08CC2}" dt="2022-02-14T10:12:35.517" v="4516"/>
          <ac:inkMkLst>
            <pc:docMk/>
            <pc:sldMk cId="2484323073" sldId="368"/>
            <ac:inkMk id="107" creationId="{34D22DF1-77D4-4311-9BF8-245D03ADC06E}"/>
          </ac:inkMkLst>
        </pc:inkChg>
        <pc:inkChg chg="add">
          <ac:chgData name="Viet Anh Nguyen" userId="b95f61ff061388d5" providerId="LiveId" clId="{FE185215-8376-45B7-9264-443EA7E08CC2}" dt="2022-02-14T10:12:35.517" v="4516"/>
          <ac:inkMkLst>
            <pc:docMk/>
            <pc:sldMk cId="2484323073" sldId="368"/>
            <ac:inkMk id="108" creationId="{BCB36B0A-03BF-4139-ACDA-441C16BD06AE}"/>
          </ac:inkMkLst>
        </pc:inkChg>
      </pc:sldChg>
      <pc:sldChg chg="addSp delSp new mod">
        <pc:chgData name="Viet Anh Nguyen" userId="b95f61ff061388d5" providerId="LiveId" clId="{FE185215-8376-45B7-9264-443EA7E08CC2}" dt="2022-02-14T10:15:48.192" v="4671"/>
        <pc:sldMkLst>
          <pc:docMk/>
          <pc:sldMk cId="1201612854" sldId="369"/>
        </pc:sldMkLst>
        <pc:inkChg chg="add del">
          <ac:chgData name="Viet Anh Nguyen" userId="b95f61ff061388d5" providerId="LiveId" clId="{FE185215-8376-45B7-9264-443EA7E08CC2}" dt="2022-02-14T10:12:52.688" v="4523"/>
          <ac:inkMkLst>
            <pc:docMk/>
            <pc:sldMk cId="1201612854" sldId="369"/>
            <ac:inkMk id="2" creationId="{C0BAD126-10F0-4FDF-8160-BA65FD58FC5A}"/>
          </ac:inkMkLst>
        </pc:inkChg>
        <pc:inkChg chg="add del">
          <ac:chgData name="Viet Anh Nguyen" userId="b95f61ff061388d5" providerId="LiveId" clId="{FE185215-8376-45B7-9264-443EA7E08CC2}" dt="2022-02-14T10:12:52.688" v="4523"/>
          <ac:inkMkLst>
            <pc:docMk/>
            <pc:sldMk cId="1201612854" sldId="369"/>
            <ac:inkMk id="3" creationId="{5882C268-5B6D-40C5-9A86-602BA784C903}"/>
          </ac:inkMkLst>
        </pc:inkChg>
        <pc:inkChg chg="add">
          <ac:chgData name="Viet Anh Nguyen" userId="b95f61ff061388d5" providerId="LiveId" clId="{FE185215-8376-45B7-9264-443EA7E08CC2}" dt="2022-02-14T10:12:51.576" v="4520" actId="9405"/>
          <ac:inkMkLst>
            <pc:docMk/>
            <pc:sldMk cId="1201612854" sldId="369"/>
            <ac:inkMk id="4" creationId="{517D421C-9435-4766-8C9D-24707C10275B}"/>
          </ac:inkMkLst>
        </pc:inkChg>
        <pc:inkChg chg="add">
          <ac:chgData name="Viet Anh Nguyen" userId="b95f61ff061388d5" providerId="LiveId" clId="{FE185215-8376-45B7-9264-443EA7E08CC2}" dt="2022-02-14T10:12:51.739" v="4521" actId="9405"/>
          <ac:inkMkLst>
            <pc:docMk/>
            <pc:sldMk cId="1201612854" sldId="369"/>
            <ac:inkMk id="5" creationId="{A110851C-2914-4750-9EED-159B8BF72E9D}"/>
          </ac:inkMkLst>
        </pc:inkChg>
        <pc:inkChg chg="add">
          <ac:chgData name="Viet Anh Nguyen" userId="b95f61ff061388d5" providerId="LiveId" clId="{FE185215-8376-45B7-9264-443EA7E08CC2}" dt="2022-02-14T10:12:51.868" v="4522" actId="9405"/>
          <ac:inkMkLst>
            <pc:docMk/>
            <pc:sldMk cId="1201612854" sldId="369"/>
            <ac:inkMk id="6" creationId="{4DDF13D6-F573-4749-B2E7-21C118A1A549}"/>
          </ac:inkMkLst>
        </pc:inkChg>
        <pc:inkChg chg="add">
          <ac:chgData name="Viet Anh Nguyen" userId="b95f61ff061388d5" providerId="LiveId" clId="{FE185215-8376-45B7-9264-443EA7E08CC2}" dt="2022-02-14T10:12:52.688" v="4523"/>
          <ac:inkMkLst>
            <pc:docMk/>
            <pc:sldMk cId="1201612854" sldId="369"/>
            <ac:inkMk id="7" creationId="{A34CBADE-39D7-4B82-8019-EED81EA459BA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8" creationId="{B22B7A83-89F6-434D-8BAD-68088FBB4811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9" creationId="{4C62127F-66C2-43AF-9DA0-B3E0D891EE04}"/>
          </ac:inkMkLst>
        </pc:inkChg>
        <pc:inkChg chg="add">
          <ac:chgData name="Viet Anh Nguyen" userId="b95f61ff061388d5" providerId="LiveId" clId="{FE185215-8376-45B7-9264-443EA7E08CC2}" dt="2022-02-14T10:12:54.699" v="4526" actId="9405"/>
          <ac:inkMkLst>
            <pc:docMk/>
            <pc:sldMk cId="1201612854" sldId="369"/>
            <ac:inkMk id="10" creationId="{FB50EAE1-22C1-4201-83B7-C3D34EE27BAF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1" creationId="{74706CD0-BC95-46F9-9774-077A49E2A267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2" creationId="{1C4A8DF5-FBC9-449C-8173-4F4945F8F379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3" creationId="{841FB657-39D9-4D2E-B079-2439E129ACAA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4" creationId="{CB46BA93-4B7F-41E2-BA04-2E840C0CD9A2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5" creationId="{1A7C0FA2-92B9-4E96-A114-799D43B4A1D8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6" creationId="{6F959CD8-BF5D-4E9C-8A78-CEB3FB232BEF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7" creationId="{85CA8FF2-083B-4E6B-BB90-B3B71DFC1E19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8" creationId="{BAB0703F-DF2B-41C2-A3B9-E9F5983DF700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19" creationId="{F1D6003D-31FF-49EC-B057-7E6B1FE7ACF6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0" creationId="{A81A19D7-C0B1-48BA-8FF7-2BFFBEFE7B26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1" creationId="{D821375C-A777-4E0C-907F-A8EC058BA382}"/>
          </ac:inkMkLst>
        </pc:inkChg>
        <pc:inkChg chg="add del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2" creationId="{C0CFF88D-6239-4441-813E-EE6E015B9041}"/>
          </ac:inkMkLst>
        </pc:inkChg>
        <pc:inkChg chg="add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3" creationId="{0D6F04AD-E02F-428D-A552-EA67E40DC2E4}"/>
          </ac:inkMkLst>
        </pc:inkChg>
        <pc:inkChg chg="add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4" creationId="{693F415B-B268-4DCE-A21E-84174EEB4F65}"/>
          </ac:inkMkLst>
        </pc:inkChg>
        <pc:inkChg chg="add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5" creationId="{AEF6745C-867D-476E-86B5-BB5D21BD29F2}"/>
          </ac:inkMkLst>
        </pc:inkChg>
        <pc:inkChg chg="add">
          <ac:chgData name="Viet Anh Nguyen" userId="b95f61ff061388d5" providerId="LiveId" clId="{FE185215-8376-45B7-9264-443EA7E08CC2}" dt="2022-02-14T10:13:00.716" v="4539"/>
          <ac:inkMkLst>
            <pc:docMk/>
            <pc:sldMk cId="1201612854" sldId="369"/>
            <ac:inkMk id="26" creationId="{28679931-3247-4077-ABC2-570DAD6A08BF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27" creationId="{1C15600D-5724-4C30-BCE7-6C17941D12B2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28" creationId="{4A01E326-9320-4671-B058-F7897893544C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29" creationId="{3899B81D-1E6D-42F3-B1C4-B4C36953FF5C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0" creationId="{5A18D6B9-0241-4359-AD82-D1C62147050F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1" creationId="{98EE2CBA-EEFC-45B7-8F82-066C05079472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2" creationId="{A7F34971-0849-4CDA-B361-3F36415C2733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3" creationId="{F5AD45BD-3EA3-4474-AE9E-4E320DBA9483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4" creationId="{EDA0F376-883C-4F4C-94EA-CBCA0911CFF6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5" creationId="{49E087E1-50EE-42A2-B4C3-AD50C157103D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6" creationId="{0EEB4DF3-09DF-458F-AD82-4609E40A9D62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7" creationId="{425BBC60-8FDA-4599-9D77-620FA0A4EC24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8" creationId="{A6612BCD-D379-4831-B22A-6B7A78CFD4FC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39" creationId="{007A6AA8-E43B-428C-9E13-BDF4837218AA}"/>
          </ac:inkMkLst>
        </pc:inkChg>
        <pc:inkChg chg="add del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40" creationId="{21370782-27C3-4D61-96E3-AE4FAE80DC98}"/>
          </ac:inkMkLst>
        </pc:inkChg>
        <pc:inkChg chg="add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41" creationId="{B0026B59-B50E-43AD-A6B7-24F3C5C72FF2}"/>
          </ac:inkMkLst>
        </pc:inkChg>
        <pc:inkChg chg="add">
          <ac:chgData name="Viet Anh Nguyen" userId="b95f61ff061388d5" providerId="LiveId" clId="{FE185215-8376-45B7-9264-443EA7E08CC2}" dt="2022-02-14T10:13:07.765" v="4554"/>
          <ac:inkMkLst>
            <pc:docMk/>
            <pc:sldMk cId="1201612854" sldId="369"/>
            <ac:inkMk id="42" creationId="{3FE6054E-0A25-44F9-9AA1-D81B2B98403D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3" creationId="{DFD04073-FCFB-45AB-AA7B-E11AC68BB036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4" creationId="{5DB5DBE4-6F75-4563-B5AB-CCAC7FB28C0F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5" creationId="{9B9A5A98-2508-401F-BAC2-172865277907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6" creationId="{4FA15FCA-2DCE-4D71-954D-A5452E67F935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7" creationId="{25620AB6-B765-440E-A4FF-2EA9794E1DBE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8" creationId="{53E26FE7-5508-4143-8C1C-B6E7CC61996C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49" creationId="{5B708937-F6F2-41D5-AB9F-8FABF799B0B9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50" creationId="{757691E1-B77A-4E0A-BF2E-DD6E90E42130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51" creationId="{2688E4B3-8250-4696-924F-69B248BE25A3}"/>
          </ac:inkMkLst>
        </pc:inkChg>
        <pc:inkChg chg="add del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52" creationId="{B065E93D-53D2-439B-9415-9C5C368DAA25}"/>
          </ac:inkMkLst>
        </pc:inkChg>
        <pc:inkChg chg="add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53" creationId="{8E419527-234B-4B0F-B64B-6D23E36EA99A}"/>
          </ac:inkMkLst>
        </pc:inkChg>
        <pc:inkChg chg="add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54" creationId="{AAE78478-D56E-4C38-8DBB-634E7224FFCD}"/>
          </ac:inkMkLst>
        </pc:inkChg>
        <pc:inkChg chg="add">
          <ac:chgData name="Viet Anh Nguyen" userId="b95f61ff061388d5" providerId="LiveId" clId="{FE185215-8376-45B7-9264-443EA7E08CC2}" dt="2022-02-14T10:13:12.650" v="4565"/>
          <ac:inkMkLst>
            <pc:docMk/>
            <pc:sldMk cId="1201612854" sldId="369"/>
            <ac:inkMk id="55" creationId="{42F19935-4F76-482A-A6CD-961F3A82BB95}"/>
          </ac:inkMkLst>
        </pc:inkChg>
        <pc:inkChg chg="add del">
          <ac:chgData name="Viet Anh Nguyen" userId="b95f61ff061388d5" providerId="LiveId" clId="{FE185215-8376-45B7-9264-443EA7E08CC2}" dt="2022-02-14T10:14:34.423" v="4598"/>
          <ac:inkMkLst>
            <pc:docMk/>
            <pc:sldMk cId="1201612854" sldId="369"/>
            <ac:inkMk id="56" creationId="{88FAB421-7242-4211-8963-51F99FB60250}"/>
          </ac:inkMkLst>
        </pc:inkChg>
        <pc:inkChg chg="add del">
          <ac:chgData name="Viet Anh Nguyen" userId="b95f61ff061388d5" providerId="LiveId" clId="{FE185215-8376-45B7-9264-443EA7E08CC2}" dt="2022-02-14T10:14:34.423" v="4598"/>
          <ac:inkMkLst>
            <pc:docMk/>
            <pc:sldMk cId="1201612854" sldId="369"/>
            <ac:inkMk id="57" creationId="{4A43093E-29F4-4CCF-9117-1413C1D384DC}"/>
          </ac:inkMkLst>
        </pc:inkChg>
        <pc:inkChg chg="add del">
          <ac:chgData name="Viet Anh Nguyen" userId="b95f61ff061388d5" providerId="LiveId" clId="{FE185215-8376-45B7-9264-443EA7E08CC2}" dt="2022-02-14T10:14:34.423" v="4598"/>
          <ac:inkMkLst>
            <pc:docMk/>
            <pc:sldMk cId="1201612854" sldId="369"/>
            <ac:inkMk id="58" creationId="{AEB76FC5-1820-4E61-9764-3D0FF73D9020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59" creationId="{6E6298CD-F75A-4ACC-B988-2BFDEABF4879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0" creationId="{48ED85F1-AE9E-4467-91A1-F311D631438E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1" creationId="{F29E8940-2D75-43A4-85E5-75818C74D4CC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2" creationId="{1761F603-8497-42F3-BF3E-B1E4EF8741A6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3" creationId="{E2B4B4C7-C6EC-48B0-8DA1-8EAE5D912B0E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4" creationId="{349599A4-2DF7-4C04-8FFD-2E1F70167872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5" creationId="{0615B4BE-C317-4E95-A3F5-BA4269B7FA87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6" creationId="{DE41A3C2-3A5B-4244-BC65-A05F6C8115A1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7" creationId="{2ECC25A1-CDD3-4568-8536-24E95795AD31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8" creationId="{A411D50D-C724-4033-9F8E-7D79D918B80C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69" creationId="{A9B0F708-54F1-4EB3-B0CF-C79C7FDB8CF6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70" creationId="{510A953B-005C-4227-B34D-64F8B20F9AA5}"/>
          </ac:inkMkLst>
        </pc:inkChg>
        <pc:inkChg chg="add del">
          <ac:chgData name="Viet Anh Nguyen" userId="b95f61ff061388d5" providerId="LiveId" clId="{FE185215-8376-45B7-9264-443EA7E08CC2}" dt="2022-02-14T10:14:38.980" v="4611"/>
          <ac:inkMkLst>
            <pc:docMk/>
            <pc:sldMk cId="1201612854" sldId="369"/>
            <ac:inkMk id="71" creationId="{5A3C8978-7DED-4ECC-8BBD-9E15ACBFE222}"/>
          </ac:inkMkLst>
        </pc:inkChg>
        <pc:inkChg chg="add del">
          <ac:chgData name="Viet Anh Nguyen" userId="b95f61ff061388d5" providerId="LiveId" clId="{FE185215-8376-45B7-9264-443EA7E08CC2}" dt="2022-02-14T10:14:41.485" v="4614"/>
          <ac:inkMkLst>
            <pc:docMk/>
            <pc:sldMk cId="1201612854" sldId="369"/>
            <ac:inkMk id="72" creationId="{FB4E2306-9FF9-4EA6-82DF-7037B647708F}"/>
          </ac:inkMkLst>
        </pc:inkChg>
        <pc:inkChg chg="add del">
          <ac:chgData name="Viet Anh Nguyen" userId="b95f61ff061388d5" providerId="LiveId" clId="{FE185215-8376-45B7-9264-443EA7E08CC2}" dt="2022-02-14T10:14:41.485" v="4614"/>
          <ac:inkMkLst>
            <pc:docMk/>
            <pc:sldMk cId="1201612854" sldId="369"/>
            <ac:inkMk id="73" creationId="{7F04359B-0F0B-41ED-8CC6-67BC26F4952B}"/>
          </ac:inkMkLst>
        </pc:inkChg>
        <pc:inkChg chg="add del">
          <ac:chgData name="Viet Anh Nguyen" userId="b95f61ff061388d5" providerId="LiveId" clId="{FE185215-8376-45B7-9264-443EA7E08CC2}" dt="2022-02-14T10:14:41.485" v="4614"/>
          <ac:inkMkLst>
            <pc:docMk/>
            <pc:sldMk cId="1201612854" sldId="369"/>
            <ac:inkMk id="74" creationId="{9C23927F-3054-4F0E-BB11-6E4A693CA609}"/>
          </ac:inkMkLst>
        </pc:inkChg>
        <pc:inkChg chg="add del">
          <ac:chgData name="Viet Anh Nguyen" userId="b95f61ff061388d5" providerId="LiveId" clId="{FE185215-8376-45B7-9264-443EA7E08CC2}" dt="2022-02-14T10:14:42.393" v="4616"/>
          <ac:inkMkLst>
            <pc:docMk/>
            <pc:sldMk cId="1201612854" sldId="369"/>
            <ac:inkMk id="75" creationId="{5A0EFAF8-7B4C-4DCD-9BB9-72ABC4FE4D1C}"/>
          </ac:inkMkLst>
        </pc:inkChg>
        <pc:inkChg chg="add del">
          <ac:chgData name="Viet Anh Nguyen" userId="b95f61ff061388d5" providerId="LiveId" clId="{FE185215-8376-45B7-9264-443EA7E08CC2}" dt="2022-02-14T10:14:42.393" v="4616"/>
          <ac:inkMkLst>
            <pc:docMk/>
            <pc:sldMk cId="1201612854" sldId="369"/>
            <ac:inkMk id="76" creationId="{C94A38CD-AEFC-47E6-A01A-D8E9923D0428}"/>
          </ac:inkMkLst>
        </pc:inkChg>
        <pc:inkChg chg="add del">
          <ac:chgData name="Viet Anh Nguyen" userId="b95f61ff061388d5" providerId="LiveId" clId="{FE185215-8376-45B7-9264-443EA7E08CC2}" dt="2022-02-14T10:14:44.949" v="4619"/>
          <ac:inkMkLst>
            <pc:docMk/>
            <pc:sldMk cId="1201612854" sldId="369"/>
            <ac:inkMk id="77" creationId="{F4563B07-1BA2-42B8-A82D-D9C484705E3F}"/>
          </ac:inkMkLst>
        </pc:inkChg>
        <pc:inkChg chg="add del">
          <ac:chgData name="Viet Anh Nguyen" userId="b95f61ff061388d5" providerId="LiveId" clId="{FE185215-8376-45B7-9264-443EA7E08CC2}" dt="2022-02-14T10:14:44.949" v="4619"/>
          <ac:inkMkLst>
            <pc:docMk/>
            <pc:sldMk cId="1201612854" sldId="369"/>
            <ac:inkMk id="78" creationId="{30835A4C-ED21-404B-9D25-5449A401FCA5}"/>
          </ac:inkMkLst>
        </pc:inkChg>
        <pc:inkChg chg="add del">
          <ac:chgData name="Viet Anh Nguyen" userId="b95f61ff061388d5" providerId="LiveId" clId="{FE185215-8376-45B7-9264-443EA7E08CC2}" dt="2022-02-14T10:14:44.949" v="4619"/>
          <ac:inkMkLst>
            <pc:docMk/>
            <pc:sldMk cId="1201612854" sldId="369"/>
            <ac:inkMk id="79" creationId="{2CA45960-0B02-4F09-B285-7529BCB498C0}"/>
          </ac:inkMkLst>
        </pc:inkChg>
        <pc:inkChg chg="add">
          <ac:chgData name="Viet Anh Nguyen" userId="b95f61ff061388d5" providerId="LiveId" clId="{FE185215-8376-45B7-9264-443EA7E08CC2}" dt="2022-02-14T10:14:44.949" v="4619"/>
          <ac:inkMkLst>
            <pc:docMk/>
            <pc:sldMk cId="1201612854" sldId="369"/>
            <ac:inkMk id="80" creationId="{3244F901-9726-4A0F-A2E6-F90E662873E9}"/>
          </ac:inkMkLst>
        </pc:inkChg>
        <pc:inkChg chg="add del">
          <ac:chgData name="Viet Anh Nguyen" userId="b95f61ff061388d5" providerId="LiveId" clId="{FE185215-8376-45B7-9264-443EA7E08CC2}" dt="2022-02-14T10:14:48.924" v="4622"/>
          <ac:inkMkLst>
            <pc:docMk/>
            <pc:sldMk cId="1201612854" sldId="369"/>
            <ac:inkMk id="81" creationId="{5D06AA8C-1CFE-4C50-BF54-AAF2D07A05CC}"/>
          </ac:inkMkLst>
        </pc:inkChg>
        <pc:inkChg chg="add del">
          <ac:chgData name="Viet Anh Nguyen" userId="b95f61ff061388d5" providerId="LiveId" clId="{FE185215-8376-45B7-9264-443EA7E08CC2}" dt="2022-02-14T10:14:48.924" v="4622"/>
          <ac:inkMkLst>
            <pc:docMk/>
            <pc:sldMk cId="1201612854" sldId="369"/>
            <ac:inkMk id="82" creationId="{2DC80472-8603-4381-B940-1940CD1079CF}"/>
          </ac:inkMkLst>
        </pc:inkChg>
        <pc:inkChg chg="add del">
          <ac:chgData name="Viet Anh Nguyen" userId="b95f61ff061388d5" providerId="LiveId" clId="{FE185215-8376-45B7-9264-443EA7E08CC2}" dt="2022-02-14T10:15:28.145" v="4628"/>
          <ac:inkMkLst>
            <pc:docMk/>
            <pc:sldMk cId="1201612854" sldId="369"/>
            <ac:inkMk id="83" creationId="{B9BD7D8E-C4B9-4984-8499-BE9045952BC2}"/>
          </ac:inkMkLst>
        </pc:inkChg>
        <pc:inkChg chg="add del">
          <ac:chgData name="Viet Anh Nguyen" userId="b95f61ff061388d5" providerId="LiveId" clId="{FE185215-8376-45B7-9264-443EA7E08CC2}" dt="2022-02-14T10:15:27.130" v="4626"/>
          <ac:inkMkLst>
            <pc:docMk/>
            <pc:sldMk cId="1201612854" sldId="369"/>
            <ac:inkMk id="84" creationId="{43DBBD2E-6C95-4F42-A4D4-CB401218E0BC}"/>
          </ac:inkMkLst>
        </pc:inkChg>
        <pc:inkChg chg="add del">
          <ac:chgData name="Viet Anh Nguyen" userId="b95f61ff061388d5" providerId="LiveId" clId="{FE185215-8376-45B7-9264-443EA7E08CC2}" dt="2022-02-14T10:15:27.130" v="4626"/>
          <ac:inkMkLst>
            <pc:docMk/>
            <pc:sldMk cId="1201612854" sldId="369"/>
            <ac:inkMk id="85" creationId="{7FE9C981-E27C-4814-BAD5-B8FC092C4B47}"/>
          </ac:inkMkLst>
        </pc:inkChg>
        <pc:inkChg chg="add del">
          <ac:chgData name="Viet Anh Nguyen" userId="b95f61ff061388d5" providerId="LiveId" clId="{FE185215-8376-45B7-9264-443EA7E08CC2}" dt="2022-02-14T10:15:27.130" v="4626"/>
          <ac:inkMkLst>
            <pc:docMk/>
            <pc:sldMk cId="1201612854" sldId="369"/>
            <ac:inkMk id="86" creationId="{22B44D53-0E34-43A6-ADEC-8907EC36963D}"/>
          </ac:inkMkLst>
        </pc:inkChg>
        <pc:inkChg chg="add del">
          <ac:chgData name="Viet Anh Nguyen" userId="b95f61ff061388d5" providerId="LiveId" clId="{FE185215-8376-45B7-9264-443EA7E08CC2}" dt="2022-02-14T10:15:28.145" v="4628"/>
          <ac:inkMkLst>
            <pc:docMk/>
            <pc:sldMk cId="1201612854" sldId="369"/>
            <ac:inkMk id="87" creationId="{52E858F2-CBEC-4B19-AC73-00ED74DFFC47}"/>
          </ac:inkMkLst>
        </pc:inkChg>
        <pc:inkChg chg="add del">
          <ac:chgData name="Viet Anh Nguyen" userId="b95f61ff061388d5" providerId="LiveId" clId="{FE185215-8376-45B7-9264-443EA7E08CC2}" dt="2022-02-14T10:15:28.145" v="4628"/>
          <ac:inkMkLst>
            <pc:docMk/>
            <pc:sldMk cId="1201612854" sldId="369"/>
            <ac:inkMk id="88" creationId="{AC1785C4-E33E-4451-B8E0-301E7E25B292}"/>
          </ac:inkMkLst>
        </pc:inkChg>
        <pc:inkChg chg="add del">
          <ac:chgData name="Viet Anh Nguyen" userId="b95f61ff061388d5" providerId="LiveId" clId="{FE185215-8376-45B7-9264-443EA7E08CC2}" dt="2022-02-14T10:15:29.394" v="4631"/>
          <ac:inkMkLst>
            <pc:docMk/>
            <pc:sldMk cId="1201612854" sldId="369"/>
            <ac:inkMk id="89" creationId="{DE5FBB27-995D-499D-8140-70DB7BFCB8E9}"/>
          </ac:inkMkLst>
        </pc:inkChg>
        <pc:inkChg chg="add del">
          <ac:chgData name="Viet Anh Nguyen" userId="b95f61ff061388d5" providerId="LiveId" clId="{FE185215-8376-45B7-9264-443EA7E08CC2}" dt="2022-02-14T10:15:29.394" v="4631"/>
          <ac:inkMkLst>
            <pc:docMk/>
            <pc:sldMk cId="1201612854" sldId="369"/>
            <ac:inkMk id="90" creationId="{2E2300B6-25F3-495F-9DB1-3B2D0FE9732C}"/>
          </ac:inkMkLst>
        </pc:inkChg>
        <pc:inkChg chg="add del">
          <ac:chgData name="Viet Anh Nguyen" userId="b95f61ff061388d5" providerId="LiveId" clId="{FE185215-8376-45B7-9264-443EA7E08CC2}" dt="2022-02-14T10:15:29.394" v="4631"/>
          <ac:inkMkLst>
            <pc:docMk/>
            <pc:sldMk cId="1201612854" sldId="369"/>
            <ac:inkMk id="91" creationId="{C9090399-5E68-49A6-B9BF-C646E27DF260}"/>
          </ac:inkMkLst>
        </pc:inkChg>
        <pc:inkChg chg="add del">
          <ac:chgData name="Viet Anh Nguyen" userId="b95f61ff061388d5" providerId="LiveId" clId="{FE185215-8376-45B7-9264-443EA7E08CC2}" dt="2022-02-14T10:15:31.212" v="4635"/>
          <ac:inkMkLst>
            <pc:docMk/>
            <pc:sldMk cId="1201612854" sldId="369"/>
            <ac:inkMk id="92" creationId="{593483F0-DC7E-4FD3-B68C-5899CD84A3C9}"/>
          </ac:inkMkLst>
        </pc:inkChg>
        <pc:inkChg chg="add del">
          <ac:chgData name="Viet Anh Nguyen" userId="b95f61ff061388d5" providerId="LiveId" clId="{FE185215-8376-45B7-9264-443EA7E08CC2}" dt="2022-02-14T10:15:31.212" v="4635"/>
          <ac:inkMkLst>
            <pc:docMk/>
            <pc:sldMk cId="1201612854" sldId="369"/>
            <ac:inkMk id="93" creationId="{DB732C99-271E-47C6-896A-1D1519B7BF22}"/>
          </ac:inkMkLst>
        </pc:inkChg>
        <pc:inkChg chg="add del">
          <ac:chgData name="Viet Anh Nguyen" userId="b95f61ff061388d5" providerId="LiveId" clId="{FE185215-8376-45B7-9264-443EA7E08CC2}" dt="2022-02-14T10:15:31.212" v="4635"/>
          <ac:inkMkLst>
            <pc:docMk/>
            <pc:sldMk cId="1201612854" sldId="369"/>
            <ac:inkMk id="94" creationId="{DFD7E03C-E013-4AE5-947E-4C2CFAC31CCD}"/>
          </ac:inkMkLst>
        </pc:inkChg>
        <pc:inkChg chg="add del">
          <ac:chgData name="Viet Anh Nguyen" userId="b95f61ff061388d5" providerId="LiveId" clId="{FE185215-8376-45B7-9264-443EA7E08CC2}" dt="2022-02-14T10:15:31.212" v="4635"/>
          <ac:inkMkLst>
            <pc:docMk/>
            <pc:sldMk cId="1201612854" sldId="369"/>
            <ac:inkMk id="95" creationId="{34E71165-EE91-4F79-BE23-DAC0B4BBCCC3}"/>
          </ac:inkMkLst>
        </pc:inkChg>
        <pc:inkChg chg="add del">
          <ac:chgData name="Viet Anh Nguyen" userId="b95f61ff061388d5" providerId="LiveId" clId="{FE185215-8376-45B7-9264-443EA7E08CC2}" dt="2022-02-14T10:15:34.252" v="4641"/>
          <ac:inkMkLst>
            <pc:docMk/>
            <pc:sldMk cId="1201612854" sldId="369"/>
            <ac:inkMk id="96" creationId="{D9FCDF8B-C89D-4D9E-80F1-4F5CA30AA136}"/>
          </ac:inkMkLst>
        </pc:inkChg>
        <pc:inkChg chg="add del">
          <ac:chgData name="Viet Anh Nguyen" userId="b95f61ff061388d5" providerId="LiveId" clId="{FE185215-8376-45B7-9264-443EA7E08CC2}" dt="2022-02-14T10:15:34.252" v="4641"/>
          <ac:inkMkLst>
            <pc:docMk/>
            <pc:sldMk cId="1201612854" sldId="369"/>
            <ac:inkMk id="97" creationId="{1442CBC7-DA2D-44C7-B710-C9641C1EA70F}"/>
          </ac:inkMkLst>
        </pc:inkChg>
        <pc:inkChg chg="add del">
          <ac:chgData name="Viet Anh Nguyen" userId="b95f61ff061388d5" providerId="LiveId" clId="{FE185215-8376-45B7-9264-443EA7E08CC2}" dt="2022-02-14T10:15:34.252" v="4641"/>
          <ac:inkMkLst>
            <pc:docMk/>
            <pc:sldMk cId="1201612854" sldId="369"/>
            <ac:inkMk id="98" creationId="{05787D65-8440-4235-8254-8B30F7A78E21}"/>
          </ac:inkMkLst>
        </pc:inkChg>
        <pc:inkChg chg="add del">
          <ac:chgData name="Viet Anh Nguyen" userId="b95f61ff061388d5" providerId="LiveId" clId="{FE185215-8376-45B7-9264-443EA7E08CC2}" dt="2022-02-14T10:15:34.252" v="4641"/>
          <ac:inkMkLst>
            <pc:docMk/>
            <pc:sldMk cId="1201612854" sldId="369"/>
            <ac:inkMk id="99" creationId="{345B33AA-92D4-4F70-B35F-34AB376DDA2C}"/>
          </ac:inkMkLst>
        </pc:inkChg>
        <pc:inkChg chg="add del">
          <ac:chgData name="Viet Anh Nguyen" userId="b95f61ff061388d5" providerId="LiveId" clId="{FE185215-8376-45B7-9264-443EA7E08CC2}" dt="2022-02-14T10:15:34.252" v="4641"/>
          <ac:inkMkLst>
            <pc:docMk/>
            <pc:sldMk cId="1201612854" sldId="369"/>
            <ac:inkMk id="100" creationId="{9E7526B7-A871-4BA7-B0BB-1E2BD23CC925}"/>
          </ac:inkMkLst>
        </pc:inkChg>
        <pc:inkChg chg="add del">
          <ac:chgData name="Viet Anh Nguyen" userId="b95f61ff061388d5" providerId="LiveId" clId="{FE185215-8376-45B7-9264-443EA7E08CC2}" dt="2022-02-14T10:15:34.252" v="4641"/>
          <ac:inkMkLst>
            <pc:docMk/>
            <pc:sldMk cId="1201612854" sldId="369"/>
            <ac:inkMk id="101" creationId="{30B9A986-192B-4973-AB62-A00AEA6117C2}"/>
          </ac:inkMkLst>
        </pc:inkChg>
        <pc:inkChg chg="add del">
          <ac:chgData name="Viet Anh Nguyen" userId="b95f61ff061388d5" providerId="LiveId" clId="{FE185215-8376-45B7-9264-443EA7E08CC2}" dt="2022-02-14T10:15:48.192" v="4671"/>
          <ac:inkMkLst>
            <pc:docMk/>
            <pc:sldMk cId="1201612854" sldId="369"/>
            <ac:inkMk id="102" creationId="{14BD6FEC-861A-4010-A81C-ADEF48660CD4}"/>
          </ac:inkMkLst>
        </pc:inkChg>
        <pc:inkChg chg="add del">
          <ac:chgData name="Viet Anh Nguyen" userId="b95f61ff061388d5" providerId="LiveId" clId="{FE185215-8376-45B7-9264-443EA7E08CC2}" dt="2022-02-14T10:15:35.603" v="4644"/>
          <ac:inkMkLst>
            <pc:docMk/>
            <pc:sldMk cId="1201612854" sldId="369"/>
            <ac:inkMk id="103" creationId="{28718478-61EB-4E46-82F6-0F07C82C3F70}"/>
          </ac:inkMkLst>
        </pc:inkChg>
        <pc:inkChg chg="add del">
          <ac:chgData name="Viet Anh Nguyen" userId="b95f61ff061388d5" providerId="LiveId" clId="{FE185215-8376-45B7-9264-443EA7E08CC2}" dt="2022-02-14T10:15:35.603" v="4644"/>
          <ac:inkMkLst>
            <pc:docMk/>
            <pc:sldMk cId="1201612854" sldId="369"/>
            <ac:inkMk id="104" creationId="{168C8CC8-3A8B-4EC9-B872-1B4E8EE67885}"/>
          </ac:inkMkLst>
        </pc:inkChg>
        <pc:inkChg chg="add del">
          <ac:chgData name="Viet Anh Nguyen" userId="b95f61ff061388d5" providerId="LiveId" clId="{FE185215-8376-45B7-9264-443EA7E08CC2}" dt="2022-02-14T10:15:37.720" v="4648"/>
          <ac:inkMkLst>
            <pc:docMk/>
            <pc:sldMk cId="1201612854" sldId="369"/>
            <ac:inkMk id="105" creationId="{BB1CFC55-B405-48F1-926A-17607FB51362}"/>
          </ac:inkMkLst>
        </pc:inkChg>
        <pc:inkChg chg="add del">
          <ac:chgData name="Viet Anh Nguyen" userId="b95f61ff061388d5" providerId="LiveId" clId="{FE185215-8376-45B7-9264-443EA7E08CC2}" dt="2022-02-14T10:15:37.720" v="4648"/>
          <ac:inkMkLst>
            <pc:docMk/>
            <pc:sldMk cId="1201612854" sldId="369"/>
            <ac:inkMk id="106" creationId="{A0F0FCA0-3117-4E74-9428-3DD2AAB9F205}"/>
          </ac:inkMkLst>
        </pc:inkChg>
        <pc:inkChg chg="add del">
          <ac:chgData name="Viet Anh Nguyen" userId="b95f61ff061388d5" providerId="LiveId" clId="{FE185215-8376-45B7-9264-443EA7E08CC2}" dt="2022-02-14T10:15:37.720" v="4648"/>
          <ac:inkMkLst>
            <pc:docMk/>
            <pc:sldMk cId="1201612854" sldId="369"/>
            <ac:inkMk id="107" creationId="{6B2F0868-20CF-4E59-B608-8D74D2CAB67A}"/>
          </ac:inkMkLst>
        </pc:inkChg>
        <pc:inkChg chg="add del">
          <ac:chgData name="Viet Anh Nguyen" userId="b95f61ff061388d5" providerId="LiveId" clId="{FE185215-8376-45B7-9264-443EA7E08CC2}" dt="2022-02-14T10:15:37.720" v="4648"/>
          <ac:inkMkLst>
            <pc:docMk/>
            <pc:sldMk cId="1201612854" sldId="369"/>
            <ac:inkMk id="108" creationId="{0231B72A-4D09-40C0-8F1A-C1EB4EC25432}"/>
          </ac:inkMkLst>
        </pc:inkChg>
        <pc:inkChg chg="add del">
          <ac:chgData name="Viet Anh Nguyen" userId="b95f61ff061388d5" providerId="LiveId" clId="{FE185215-8376-45B7-9264-443EA7E08CC2}" dt="2022-02-14T10:15:39.241" v="4653"/>
          <ac:inkMkLst>
            <pc:docMk/>
            <pc:sldMk cId="1201612854" sldId="369"/>
            <ac:inkMk id="109" creationId="{B460F5B0-0100-46B5-9C26-290C0B9895B4}"/>
          </ac:inkMkLst>
        </pc:inkChg>
        <pc:inkChg chg="add del">
          <ac:chgData name="Viet Anh Nguyen" userId="b95f61ff061388d5" providerId="LiveId" clId="{FE185215-8376-45B7-9264-443EA7E08CC2}" dt="2022-02-14T10:15:39.241" v="4653"/>
          <ac:inkMkLst>
            <pc:docMk/>
            <pc:sldMk cId="1201612854" sldId="369"/>
            <ac:inkMk id="110" creationId="{93E839A1-BAE0-4EBB-ABF3-37F85053FEFC}"/>
          </ac:inkMkLst>
        </pc:inkChg>
        <pc:inkChg chg="add del">
          <ac:chgData name="Viet Anh Nguyen" userId="b95f61ff061388d5" providerId="LiveId" clId="{FE185215-8376-45B7-9264-443EA7E08CC2}" dt="2022-02-14T10:15:39.241" v="4653"/>
          <ac:inkMkLst>
            <pc:docMk/>
            <pc:sldMk cId="1201612854" sldId="369"/>
            <ac:inkMk id="111" creationId="{6D5F4A29-089E-4062-9FA4-F9560B127E63}"/>
          </ac:inkMkLst>
        </pc:inkChg>
        <pc:inkChg chg="add del">
          <ac:chgData name="Viet Anh Nguyen" userId="b95f61ff061388d5" providerId="LiveId" clId="{FE185215-8376-45B7-9264-443EA7E08CC2}" dt="2022-02-14T10:15:39.241" v="4653"/>
          <ac:inkMkLst>
            <pc:docMk/>
            <pc:sldMk cId="1201612854" sldId="369"/>
            <ac:inkMk id="112" creationId="{251E638B-5D4A-43E4-A059-42E5D7A47E1B}"/>
          </ac:inkMkLst>
        </pc:inkChg>
        <pc:inkChg chg="add del">
          <ac:chgData name="Viet Anh Nguyen" userId="b95f61ff061388d5" providerId="LiveId" clId="{FE185215-8376-45B7-9264-443EA7E08CC2}" dt="2022-02-14T10:15:39.241" v="4653"/>
          <ac:inkMkLst>
            <pc:docMk/>
            <pc:sldMk cId="1201612854" sldId="369"/>
            <ac:inkMk id="113" creationId="{86F81EDD-11AA-44E2-B3D7-E606573772FB}"/>
          </ac:inkMkLst>
        </pc:inkChg>
        <pc:inkChg chg="add">
          <ac:chgData name="Viet Anh Nguyen" userId="b95f61ff061388d5" providerId="LiveId" clId="{FE185215-8376-45B7-9264-443EA7E08CC2}" dt="2022-02-14T10:15:39.241" v="4653"/>
          <ac:inkMkLst>
            <pc:docMk/>
            <pc:sldMk cId="1201612854" sldId="369"/>
            <ac:inkMk id="114" creationId="{3CE5E240-A457-4D6E-84D6-17D175F2661F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15" creationId="{A187431A-2F79-44F3-99B0-B281E48DFA26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16" creationId="{8DE41707-E52B-4E99-939D-C8A836A18A49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17" creationId="{D5730BD8-4E55-4507-B16E-024A928EF521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18" creationId="{F80D08BD-6B5F-4678-B2BF-53996AA5419C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19" creationId="{5E765CE0-8B44-42FB-8C8B-1E464F23C12A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20" creationId="{57071FCC-9513-4C5F-B7A1-648972F38D0F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21" creationId="{F437F053-38D5-41E5-96C5-5FA16B1C5D39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22" creationId="{1B222428-BC9F-4C88-9CFC-DA0156EAC009}"/>
          </ac:inkMkLst>
        </pc:inkChg>
        <pc:inkChg chg="add del">
          <ac:chgData name="Viet Anh Nguyen" userId="b95f61ff061388d5" providerId="LiveId" clId="{FE185215-8376-45B7-9264-443EA7E08CC2}" dt="2022-02-14T10:15:43.234" v="4663"/>
          <ac:inkMkLst>
            <pc:docMk/>
            <pc:sldMk cId="1201612854" sldId="369"/>
            <ac:inkMk id="123" creationId="{EE30709A-D54D-4DF4-8D51-B7A9308EA37E}"/>
          </ac:inkMkLst>
        </pc:inkChg>
        <pc:inkChg chg="add del">
          <ac:chgData name="Viet Anh Nguyen" userId="b95f61ff061388d5" providerId="LiveId" clId="{FE185215-8376-45B7-9264-443EA7E08CC2}" dt="2022-02-14T10:15:45.582" v="4666"/>
          <ac:inkMkLst>
            <pc:docMk/>
            <pc:sldMk cId="1201612854" sldId="369"/>
            <ac:inkMk id="124" creationId="{9CB52C5B-96BF-496D-A6D4-8FD72A3FA41B}"/>
          </ac:inkMkLst>
        </pc:inkChg>
        <pc:inkChg chg="add del">
          <ac:chgData name="Viet Anh Nguyen" userId="b95f61ff061388d5" providerId="LiveId" clId="{FE185215-8376-45B7-9264-443EA7E08CC2}" dt="2022-02-14T10:15:45.582" v="4666"/>
          <ac:inkMkLst>
            <pc:docMk/>
            <pc:sldMk cId="1201612854" sldId="369"/>
            <ac:inkMk id="125" creationId="{50946513-4A93-4296-BE70-490D9B81E001}"/>
          </ac:inkMkLst>
        </pc:inkChg>
        <pc:inkChg chg="add del">
          <ac:chgData name="Viet Anh Nguyen" userId="b95f61ff061388d5" providerId="LiveId" clId="{FE185215-8376-45B7-9264-443EA7E08CC2}" dt="2022-02-14T10:15:45.582" v="4666"/>
          <ac:inkMkLst>
            <pc:docMk/>
            <pc:sldMk cId="1201612854" sldId="369"/>
            <ac:inkMk id="126" creationId="{FD4A4475-193F-4C30-8CBD-AEF2E73BAC72}"/>
          </ac:inkMkLst>
        </pc:inkChg>
        <pc:inkChg chg="add del">
          <ac:chgData name="Viet Anh Nguyen" userId="b95f61ff061388d5" providerId="LiveId" clId="{FE185215-8376-45B7-9264-443EA7E08CC2}" dt="2022-02-14T10:15:46.488" v="4668"/>
          <ac:inkMkLst>
            <pc:docMk/>
            <pc:sldMk cId="1201612854" sldId="369"/>
            <ac:inkMk id="127" creationId="{B5E35957-6DF6-4E76-B171-CD837A3BFA51}"/>
          </ac:inkMkLst>
        </pc:inkChg>
        <pc:inkChg chg="add del">
          <ac:chgData name="Viet Anh Nguyen" userId="b95f61ff061388d5" providerId="LiveId" clId="{FE185215-8376-45B7-9264-443EA7E08CC2}" dt="2022-02-14T10:15:46.488" v="4668"/>
          <ac:inkMkLst>
            <pc:docMk/>
            <pc:sldMk cId="1201612854" sldId="369"/>
            <ac:inkMk id="128" creationId="{EFA9B370-0B9F-47BD-AEB8-D0874215F64B}"/>
          </ac:inkMkLst>
        </pc:inkChg>
        <pc:inkChg chg="add del">
          <ac:chgData name="Viet Anh Nguyen" userId="b95f61ff061388d5" providerId="LiveId" clId="{FE185215-8376-45B7-9264-443EA7E08CC2}" dt="2022-02-14T10:15:48.192" v="4671"/>
          <ac:inkMkLst>
            <pc:docMk/>
            <pc:sldMk cId="1201612854" sldId="369"/>
            <ac:inkMk id="129" creationId="{54A5D947-B1B9-46E9-9CDF-51C6B8DE22F5}"/>
          </ac:inkMkLst>
        </pc:inkChg>
        <pc:inkChg chg="add del">
          <ac:chgData name="Viet Anh Nguyen" userId="b95f61ff061388d5" providerId="LiveId" clId="{FE185215-8376-45B7-9264-443EA7E08CC2}" dt="2022-02-14T10:15:48.192" v="4671"/>
          <ac:inkMkLst>
            <pc:docMk/>
            <pc:sldMk cId="1201612854" sldId="369"/>
            <ac:inkMk id="130" creationId="{0AAF741F-3265-46A4-8B94-82DF12F15BA9}"/>
          </ac:inkMkLst>
        </pc:inkChg>
        <pc:inkChg chg="add del">
          <ac:chgData name="Viet Anh Nguyen" userId="b95f61ff061388d5" providerId="LiveId" clId="{FE185215-8376-45B7-9264-443EA7E08CC2}" dt="2022-02-14T10:15:48.192" v="4671"/>
          <ac:inkMkLst>
            <pc:docMk/>
            <pc:sldMk cId="1201612854" sldId="369"/>
            <ac:inkMk id="131" creationId="{A7C42975-035C-4119-8A31-3EB6ACC1181D}"/>
          </ac:inkMkLst>
        </pc:inkChg>
        <pc:inkChg chg="add">
          <ac:chgData name="Viet Anh Nguyen" userId="b95f61ff061388d5" providerId="LiveId" clId="{FE185215-8376-45B7-9264-443EA7E08CC2}" dt="2022-02-14T10:15:48.192" v="4671"/>
          <ac:inkMkLst>
            <pc:docMk/>
            <pc:sldMk cId="1201612854" sldId="369"/>
            <ac:inkMk id="132" creationId="{F4021163-87D6-49F0-8B1A-7F23EC3B418F}"/>
          </ac:inkMkLst>
        </pc:inkChg>
      </pc:sldChg>
      <pc:sldChg chg="addSp delSp new mod">
        <pc:chgData name="Viet Anh Nguyen" userId="b95f61ff061388d5" providerId="LiveId" clId="{FE185215-8376-45B7-9264-443EA7E08CC2}" dt="2022-02-14T10:18:05.729" v="4740"/>
        <pc:sldMkLst>
          <pc:docMk/>
          <pc:sldMk cId="2091953485" sldId="370"/>
        </pc:sldMkLst>
        <pc:inkChg chg="add del">
          <ac:chgData name="Viet Anh Nguyen" userId="b95f61ff061388d5" providerId="LiveId" clId="{FE185215-8376-45B7-9264-443EA7E08CC2}" dt="2022-02-14T10:13:18.845" v="4569"/>
          <ac:inkMkLst>
            <pc:docMk/>
            <pc:sldMk cId="2091953485" sldId="370"/>
            <ac:inkMk id="2" creationId="{F50EA2E7-4BCA-49D3-B556-F1D0508D444F}"/>
          </ac:inkMkLst>
        </pc:inkChg>
        <pc:inkChg chg="add del">
          <ac:chgData name="Viet Anh Nguyen" userId="b95f61ff061388d5" providerId="LiveId" clId="{FE185215-8376-45B7-9264-443EA7E08CC2}" dt="2022-02-14T10:13:18.845" v="4569"/>
          <ac:inkMkLst>
            <pc:docMk/>
            <pc:sldMk cId="2091953485" sldId="370"/>
            <ac:inkMk id="3" creationId="{0A59E7AE-782E-4535-BF2F-D43D9C212E77}"/>
          </ac:inkMkLst>
        </pc:inkChg>
        <pc:inkChg chg="add">
          <ac:chgData name="Viet Anh Nguyen" userId="b95f61ff061388d5" providerId="LiveId" clId="{FE185215-8376-45B7-9264-443EA7E08CC2}" dt="2022-02-14T10:13:18.845" v="4569"/>
          <ac:inkMkLst>
            <pc:docMk/>
            <pc:sldMk cId="2091953485" sldId="370"/>
            <ac:inkMk id="4" creationId="{3091714B-248A-465E-9379-753B6EDC7394}"/>
          </ac:inkMkLst>
        </pc:inkChg>
        <pc:inkChg chg="add del">
          <ac:chgData name="Viet Anh Nguyen" userId="b95f61ff061388d5" providerId="LiveId" clId="{FE185215-8376-45B7-9264-443EA7E08CC2}" dt="2022-02-14T10:13:21.219" v="4574"/>
          <ac:inkMkLst>
            <pc:docMk/>
            <pc:sldMk cId="2091953485" sldId="370"/>
            <ac:inkMk id="5" creationId="{5B235350-E8F6-434D-961F-B87C50FD3DA5}"/>
          </ac:inkMkLst>
        </pc:inkChg>
        <pc:inkChg chg="add del">
          <ac:chgData name="Viet Anh Nguyen" userId="b95f61ff061388d5" providerId="LiveId" clId="{FE185215-8376-45B7-9264-443EA7E08CC2}" dt="2022-02-14T10:13:21.219" v="4574"/>
          <ac:inkMkLst>
            <pc:docMk/>
            <pc:sldMk cId="2091953485" sldId="370"/>
            <ac:inkMk id="6" creationId="{7DBF9BF9-60B0-4921-835A-EF67B71CBC4E}"/>
          </ac:inkMkLst>
        </pc:inkChg>
        <pc:inkChg chg="add del">
          <ac:chgData name="Viet Anh Nguyen" userId="b95f61ff061388d5" providerId="LiveId" clId="{FE185215-8376-45B7-9264-443EA7E08CC2}" dt="2022-02-14T10:13:21.219" v="4574"/>
          <ac:inkMkLst>
            <pc:docMk/>
            <pc:sldMk cId="2091953485" sldId="370"/>
            <ac:inkMk id="7" creationId="{BB1522E0-8440-463E-8B12-6FA3D994EC24}"/>
          </ac:inkMkLst>
        </pc:inkChg>
        <pc:inkChg chg="add del">
          <ac:chgData name="Viet Anh Nguyen" userId="b95f61ff061388d5" providerId="LiveId" clId="{FE185215-8376-45B7-9264-443EA7E08CC2}" dt="2022-02-14T10:13:21.219" v="4574"/>
          <ac:inkMkLst>
            <pc:docMk/>
            <pc:sldMk cId="2091953485" sldId="370"/>
            <ac:inkMk id="8" creationId="{439AA63D-DEAE-4DAC-8733-916C84CA783A}"/>
          </ac:inkMkLst>
        </pc:inkChg>
        <pc:inkChg chg="add del">
          <ac:chgData name="Viet Anh Nguyen" userId="b95f61ff061388d5" providerId="LiveId" clId="{FE185215-8376-45B7-9264-443EA7E08CC2}" dt="2022-02-14T10:13:22.143" v="4576"/>
          <ac:inkMkLst>
            <pc:docMk/>
            <pc:sldMk cId="2091953485" sldId="370"/>
            <ac:inkMk id="9" creationId="{D8EC5640-4DA0-4239-A51B-02113FDBCE4A}"/>
          </ac:inkMkLst>
        </pc:inkChg>
        <pc:inkChg chg="add del">
          <ac:chgData name="Viet Anh Nguyen" userId="b95f61ff061388d5" providerId="LiveId" clId="{FE185215-8376-45B7-9264-443EA7E08CC2}" dt="2022-02-14T10:13:22.143" v="4576"/>
          <ac:inkMkLst>
            <pc:docMk/>
            <pc:sldMk cId="2091953485" sldId="370"/>
            <ac:inkMk id="10" creationId="{822A6B7A-B45C-4E2B-8659-F65FD8587DAD}"/>
          </ac:inkMkLst>
        </pc:inkChg>
        <pc:inkChg chg="add del">
          <ac:chgData name="Viet Anh Nguyen" userId="b95f61ff061388d5" providerId="LiveId" clId="{FE185215-8376-45B7-9264-443EA7E08CC2}" dt="2022-02-14T10:13:24.572" v="4581"/>
          <ac:inkMkLst>
            <pc:docMk/>
            <pc:sldMk cId="2091953485" sldId="370"/>
            <ac:inkMk id="11" creationId="{A5778B39-CD7E-4D6B-BB7E-3E3BA3A4D50B}"/>
          </ac:inkMkLst>
        </pc:inkChg>
        <pc:inkChg chg="add del">
          <ac:chgData name="Viet Anh Nguyen" userId="b95f61ff061388d5" providerId="LiveId" clId="{FE185215-8376-45B7-9264-443EA7E08CC2}" dt="2022-02-14T10:13:24.572" v="4581"/>
          <ac:inkMkLst>
            <pc:docMk/>
            <pc:sldMk cId="2091953485" sldId="370"/>
            <ac:inkMk id="12" creationId="{F7EF476A-A294-4FA3-90E2-E955795BBC3F}"/>
          </ac:inkMkLst>
        </pc:inkChg>
        <pc:inkChg chg="add del">
          <ac:chgData name="Viet Anh Nguyen" userId="b95f61ff061388d5" providerId="LiveId" clId="{FE185215-8376-45B7-9264-443EA7E08CC2}" dt="2022-02-14T10:13:24.572" v="4581"/>
          <ac:inkMkLst>
            <pc:docMk/>
            <pc:sldMk cId="2091953485" sldId="370"/>
            <ac:inkMk id="13" creationId="{707F040A-EC5B-44C7-A640-AF51FA6A7D8C}"/>
          </ac:inkMkLst>
        </pc:inkChg>
        <pc:inkChg chg="add del">
          <ac:chgData name="Viet Anh Nguyen" userId="b95f61ff061388d5" providerId="LiveId" clId="{FE185215-8376-45B7-9264-443EA7E08CC2}" dt="2022-02-14T10:13:24.572" v="4581"/>
          <ac:inkMkLst>
            <pc:docMk/>
            <pc:sldMk cId="2091953485" sldId="370"/>
            <ac:inkMk id="14" creationId="{DDFAFDAF-CCD8-4F68-9C2A-BD340EFDADC9}"/>
          </ac:inkMkLst>
        </pc:inkChg>
        <pc:inkChg chg="add del">
          <ac:chgData name="Viet Anh Nguyen" userId="b95f61ff061388d5" providerId="LiveId" clId="{FE185215-8376-45B7-9264-443EA7E08CC2}" dt="2022-02-14T10:13:24.572" v="4581"/>
          <ac:inkMkLst>
            <pc:docMk/>
            <pc:sldMk cId="2091953485" sldId="370"/>
            <ac:inkMk id="15" creationId="{E308191A-B909-4B9C-8EE4-9F138E6A20FD}"/>
          </ac:inkMkLst>
        </pc:inkChg>
        <pc:inkChg chg="add">
          <ac:chgData name="Viet Anh Nguyen" userId="b95f61ff061388d5" providerId="LiveId" clId="{FE185215-8376-45B7-9264-443EA7E08CC2}" dt="2022-02-14T10:13:24.572" v="4581"/>
          <ac:inkMkLst>
            <pc:docMk/>
            <pc:sldMk cId="2091953485" sldId="370"/>
            <ac:inkMk id="16" creationId="{5D6E13A8-ED3E-4D5A-B6F2-BCA86B491888}"/>
          </ac:inkMkLst>
        </pc:inkChg>
        <pc:inkChg chg="add del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17" creationId="{D71DB32B-64D4-491B-9804-730FE19C2DF0}"/>
          </ac:inkMkLst>
        </pc:inkChg>
        <pc:inkChg chg="add del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18" creationId="{AEE70173-794A-46BB-B432-CDAB34D838C3}"/>
          </ac:inkMkLst>
        </pc:inkChg>
        <pc:inkChg chg="add del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19" creationId="{298E754D-6BDE-4F0D-8414-B38C307A1C7E}"/>
          </ac:inkMkLst>
        </pc:inkChg>
        <pc:inkChg chg="add del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20" creationId="{D22A1847-34C8-4BE8-91A8-61103CB117BC}"/>
          </ac:inkMkLst>
        </pc:inkChg>
        <pc:inkChg chg="add del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21" creationId="{D0622C05-C51D-431E-82C3-B8953C15825D}"/>
          </ac:inkMkLst>
        </pc:inkChg>
        <pc:inkChg chg="add del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22" creationId="{356B45B5-B0BF-4F4C-8482-D976EB45162E}"/>
          </ac:inkMkLst>
        </pc:inkChg>
        <pc:inkChg chg="add del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23" creationId="{7C69E33B-3C01-499E-9180-248EE0DFF4E4}"/>
          </ac:inkMkLst>
        </pc:inkChg>
        <pc:inkChg chg="add">
          <ac:chgData name="Viet Anh Nguyen" userId="b95f61ff061388d5" providerId="LiveId" clId="{FE185215-8376-45B7-9264-443EA7E08CC2}" dt="2022-02-14T10:13:27.354" v="4588"/>
          <ac:inkMkLst>
            <pc:docMk/>
            <pc:sldMk cId="2091953485" sldId="370"/>
            <ac:inkMk id="24" creationId="{121565F8-EF92-4317-9E53-A64CB416B0A5}"/>
          </ac:inkMkLst>
        </pc:inkChg>
        <pc:inkChg chg="add del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25" creationId="{EBC938CA-EB4F-49B1-BC4F-091442BA1778}"/>
          </ac:inkMkLst>
        </pc:inkChg>
        <pc:inkChg chg="add del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26" creationId="{F540BA81-AC03-4518-B02C-1CC6B1701EDD}"/>
          </ac:inkMkLst>
        </pc:inkChg>
        <pc:inkChg chg="add del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27" creationId="{DF95AE7D-59C9-4C3A-8437-FAD079205F5C}"/>
          </ac:inkMkLst>
        </pc:inkChg>
        <pc:inkChg chg="add del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28" creationId="{0D16336D-34B4-4EF2-A45B-085218A10038}"/>
          </ac:inkMkLst>
        </pc:inkChg>
        <pc:inkChg chg="add del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29" creationId="{1B694521-FA30-4124-B2C5-0545EAE523B0}"/>
          </ac:inkMkLst>
        </pc:inkChg>
        <pc:inkChg chg="add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30" creationId="{8C8F2905-2989-4F9D-A393-0D09CE605C29}"/>
          </ac:inkMkLst>
        </pc:inkChg>
        <pc:inkChg chg="add">
          <ac:chgData name="Viet Anh Nguyen" userId="b95f61ff061388d5" providerId="LiveId" clId="{FE185215-8376-45B7-9264-443EA7E08CC2}" dt="2022-02-14T10:13:30.137" v="4594"/>
          <ac:inkMkLst>
            <pc:docMk/>
            <pc:sldMk cId="2091953485" sldId="370"/>
            <ac:inkMk id="31" creationId="{55A4C5CA-8C91-4412-BBAB-BC6E2A92D1A9}"/>
          </ac:inkMkLst>
        </pc:inkChg>
        <pc:inkChg chg="add del">
          <ac:chgData name="Viet Anh Nguyen" userId="b95f61ff061388d5" providerId="LiveId" clId="{FE185215-8376-45B7-9264-443EA7E08CC2}" dt="2022-02-14T10:16:22.923" v="4674"/>
          <ac:inkMkLst>
            <pc:docMk/>
            <pc:sldMk cId="2091953485" sldId="370"/>
            <ac:inkMk id="32" creationId="{8BA64ADB-7691-4C7B-8788-3373AE8AAB28}"/>
          </ac:inkMkLst>
        </pc:inkChg>
        <pc:inkChg chg="add del">
          <ac:chgData name="Viet Anh Nguyen" userId="b95f61ff061388d5" providerId="LiveId" clId="{FE185215-8376-45B7-9264-443EA7E08CC2}" dt="2022-02-14T10:16:22.923" v="4674"/>
          <ac:inkMkLst>
            <pc:docMk/>
            <pc:sldMk cId="2091953485" sldId="370"/>
            <ac:inkMk id="33" creationId="{DD5FD361-0DA8-4FB9-A561-584AF1FD07E2}"/>
          </ac:inkMkLst>
        </pc:inkChg>
        <pc:inkChg chg="add del">
          <ac:chgData name="Viet Anh Nguyen" userId="b95f61ff061388d5" providerId="LiveId" clId="{FE185215-8376-45B7-9264-443EA7E08CC2}" dt="2022-02-14T10:16:26.297" v="4678"/>
          <ac:inkMkLst>
            <pc:docMk/>
            <pc:sldMk cId="2091953485" sldId="370"/>
            <ac:inkMk id="34" creationId="{F90DC1DA-8F24-4815-88AE-CB9CF973438E}"/>
          </ac:inkMkLst>
        </pc:inkChg>
        <pc:inkChg chg="add del">
          <ac:chgData name="Viet Anh Nguyen" userId="b95f61ff061388d5" providerId="LiveId" clId="{FE185215-8376-45B7-9264-443EA7E08CC2}" dt="2022-02-14T10:16:26.297" v="4678"/>
          <ac:inkMkLst>
            <pc:docMk/>
            <pc:sldMk cId="2091953485" sldId="370"/>
            <ac:inkMk id="35" creationId="{931E024C-3DF4-442E-B691-041350DA1D29}"/>
          </ac:inkMkLst>
        </pc:inkChg>
        <pc:inkChg chg="add del">
          <ac:chgData name="Viet Anh Nguyen" userId="b95f61ff061388d5" providerId="LiveId" clId="{FE185215-8376-45B7-9264-443EA7E08CC2}" dt="2022-02-14T10:16:26.297" v="4678"/>
          <ac:inkMkLst>
            <pc:docMk/>
            <pc:sldMk cId="2091953485" sldId="370"/>
            <ac:inkMk id="36" creationId="{DAEE3261-AB28-4FF9-80D8-199A45BC6517}"/>
          </ac:inkMkLst>
        </pc:inkChg>
        <pc:inkChg chg="add del">
          <ac:chgData name="Viet Anh Nguyen" userId="b95f61ff061388d5" providerId="LiveId" clId="{FE185215-8376-45B7-9264-443EA7E08CC2}" dt="2022-02-14T10:16:26.297" v="4678"/>
          <ac:inkMkLst>
            <pc:docMk/>
            <pc:sldMk cId="2091953485" sldId="370"/>
            <ac:inkMk id="37" creationId="{C1B05141-6153-4948-AEDC-95E16F8AF447}"/>
          </ac:inkMkLst>
        </pc:inkChg>
        <pc:inkChg chg="add del">
          <ac:chgData name="Viet Anh Nguyen" userId="b95f61ff061388d5" providerId="LiveId" clId="{FE185215-8376-45B7-9264-443EA7E08CC2}" dt="2022-02-14T10:16:27.846" v="4683"/>
          <ac:inkMkLst>
            <pc:docMk/>
            <pc:sldMk cId="2091953485" sldId="370"/>
            <ac:inkMk id="38" creationId="{BFBCDDA8-FC79-4A34-8C7A-34F1444C9A8D}"/>
          </ac:inkMkLst>
        </pc:inkChg>
        <pc:inkChg chg="add del">
          <ac:chgData name="Viet Anh Nguyen" userId="b95f61ff061388d5" providerId="LiveId" clId="{FE185215-8376-45B7-9264-443EA7E08CC2}" dt="2022-02-14T10:16:27.846" v="4683"/>
          <ac:inkMkLst>
            <pc:docMk/>
            <pc:sldMk cId="2091953485" sldId="370"/>
            <ac:inkMk id="39" creationId="{43DB48DB-24CF-407F-81ED-CCE2A853DF62}"/>
          </ac:inkMkLst>
        </pc:inkChg>
        <pc:inkChg chg="add del">
          <ac:chgData name="Viet Anh Nguyen" userId="b95f61ff061388d5" providerId="LiveId" clId="{FE185215-8376-45B7-9264-443EA7E08CC2}" dt="2022-02-14T10:16:27.846" v="4683"/>
          <ac:inkMkLst>
            <pc:docMk/>
            <pc:sldMk cId="2091953485" sldId="370"/>
            <ac:inkMk id="40" creationId="{AFB80CC0-397C-48E0-BF77-9D50C8EB7F2E}"/>
          </ac:inkMkLst>
        </pc:inkChg>
        <pc:inkChg chg="add del">
          <ac:chgData name="Viet Anh Nguyen" userId="b95f61ff061388d5" providerId="LiveId" clId="{FE185215-8376-45B7-9264-443EA7E08CC2}" dt="2022-02-14T10:16:27.846" v="4683"/>
          <ac:inkMkLst>
            <pc:docMk/>
            <pc:sldMk cId="2091953485" sldId="370"/>
            <ac:inkMk id="41" creationId="{4794E995-A09A-494B-A24A-A213857C8A1D}"/>
          </ac:inkMkLst>
        </pc:inkChg>
        <pc:inkChg chg="add del">
          <ac:chgData name="Viet Anh Nguyen" userId="b95f61ff061388d5" providerId="LiveId" clId="{FE185215-8376-45B7-9264-443EA7E08CC2}" dt="2022-02-14T10:16:27.846" v="4683"/>
          <ac:inkMkLst>
            <pc:docMk/>
            <pc:sldMk cId="2091953485" sldId="370"/>
            <ac:inkMk id="42" creationId="{BF739B42-772C-40ED-834F-0E3162F4330E}"/>
          </ac:inkMkLst>
        </pc:inkChg>
        <pc:inkChg chg="add del">
          <ac:chgData name="Viet Anh Nguyen" userId="b95f61ff061388d5" providerId="LiveId" clId="{FE185215-8376-45B7-9264-443EA7E08CC2}" dt="2022-02-14T10:16:32.560" v="4686"/>
          <ac:inkMkLst>
            <pc:docMk/>
            <pc:sldMk cId="2091953485" sldId="370"/>
            <ac:inkMk id="43" creationId="{C541A7CE-0986-4F12-96C8-4A49BE99B9F7}"/>
          </ac:inkMkLst>
        </pc:inkChg>
        <pc:inkChg chg="add del">
          <ac:chgData name="Viet Anh Nguyen" userId="b95f61ff061388d5" providerId="LiveId" clId="{FE185215-8376-45B7-9264-443EA7E08CC2}" dt="2022-02-14T10:16:32.560" v="4686"/>
          <ac:inkMkLst>
            <pc:docMk/>
            <pc:sldMk cId="2091953485" sldId="370"/>
            <ac:inkMk id="44" creationId="{1A9F23CC-1AD8-47F3-B952-801D86E0DBF9}"/>
          </ac:inkMkLst>
        </pc:inkChg>
        <pc:inkChg chg="add del">
          <ac:chgData name="Viet Anh Nguyen" userId="b95f61ff061388d5" providerId="LiveId" clId="{FE185215-8376-45B7-9264-443EA7E08CC2}" dt="2022-02-14T10:16:32.560" v="4686"/>
          <ac:inkMkLst>
            <pc:docMk/>
            <pc:sldMk cId="2091953485" sldId="370"/>
            <ac:inkMk id="45" creationId="{6BF8E1E4-BA7C-4066-950A-DA6F69D05B9D}"/>
          </ac:inkMkLst>
        </pc:inkChg>
        <pc:inkChg chg="add">
          <ac:chgData name="Viet Anh Nguyen" userId="b95f61ff061388d5" providerId="LiveId" clId="{FE185215-8376-45B7-9264-443EA7E08CC2}" dt="2022-02-14T10:16:32.560" v="4686"/>
          <ac:inkMkLst>
            <pc:docMk/>
            <pc:sldMk cId="2091953485" sldId="370"/>
            <ac:inkMk id="46" creationId="{70F73FDA-769B-4A86-A3F0-4013355B83C3}"/>
          </ac:inkMkLst>
        </pc:inkChg>
        <pc:inkChg chg="add">
          <ac:chgData name="Viet Anh Nguyen" userId="b95f61ff061388d5" providerId="LiveId" clId="{FE185215-8376-45B7-9264-443EA7E08CC2}" dt="2022-02-14T10:16:35.303" v="4687" actId="9405"/>
          <ac:inkMkLst>
            <pc:docMk/>
            <pc:sldMk cId="2091953485" sldId="370"/>
            <ac:inkMk id="47" creationId="{38B07964-4E3C-4E2E-8462-588B0DD226D8}"/>
          </ac:inkMkLst>
        </pc:inkChg>
        <pc:inkChg chg="add del">
          <ac:chgData name="Viet Anh Nguyen" userId="b95f61ff061388d5" providerId="LiveId" clId="{FE185215-8376-45B7-9264-443EA7E08CC2}" dt="2022-02-14T10:16:40.184" v="4691"/>
          <ac:inkMkLst>
            <pc:docMk/>
            <pc:sldMk cId="2091953485" sldId="370"/>
            <ac:inkMk id="48" creationId="{F62C0AB9-3EE8-43F1-8B7F-3DF12DF4BB8F}"/>
          </ac:inkMkLst>
        </pc:inkChg>
        <pc:inkChg chg="add del">
          <ac:chgData name="Viet Anh Nguyen" userId="b95f61ff061388d5" providerId="LiveId" clId="{FE185215-8376-45B7-9264-443EA7E08CC2}" dt="2022-02-14T10:16:40.184" v="4691"/>
          <ac:inkMkLst>
            <pc:docMk/>
            <pc:sldMk cId="2091953485" sldId="370"/>
            <ac:inkMk id="49" creationId="{E588EA0C-47C9-402C-B787-CC8F6EB86C91}"/>
          </ac:inkMkLst>
        </pc:inkChg>
        <pc:inkChg chg="add del">
          <ac:chgData name="Viet Anh Nguyen" userId="b95f61ff061388d5" providerId="LiveId" clId="{FE185215-8376-45B7-9264-443EA7E08CC2}" dt="2022-02-14T10:16:40.184" v="4691"/>
          <ac:inkMkLst>
            <pc:docMk/>
            <pc:sldMk cId="2091953485" sldId="370"/>
            <ac:inkMk id="50" creationId="{E957F2C8-0EAB-41EB-AFE6-75235003F39E}"/>
          </ac:inkMkLst>
        </pc:inkChg>
        <pc:inkChg chg="add del">
          <ac:chgData name="Viet Anh Nguyen" userId="b95f61ff061388d5" providerId="LiveId" clId="{FE185215-8376-45B7-9264-443EA7E08CC2}" dt="2022-02-14T10:16:41.979" v="4693"/>
          <ac:inkMkLst>
            <pc:docMk/>
            <pc:sldMk cId="2091953485" sldId="370"/>
            <ac:inkMk id="51" creationId="{20F99555-E763-4F41-B892-1555DF42D006}"/>
          </ac:inkMkLst>
        </pc:inkChg>
        <pc:inkChg chg="add del">
          <ac:chgData name="Viet Anh Nguyen" userId="b95f61ff061388d5" providerId="LiveId" clId="{FE185215-8376-45B7-9264-443EA7E08CC2}" dt="2022-02-14T10:16:41.979" v="4693"/>
          <ac:inkMkLst>
            <pc:docMk/>
            <pc:sldMk cId="2091953485" sldId="370"/>
            <ac:inkMk id="52" creationId="{898ABF92-C887-4F7D-AACB-9719D2212B07}"/>
          </ac:inkMkLst>
        </pc:inkChg>
        <pc:inkChg chg="add del">
          <ac:chgData name="Viet Anh Nguyen" userId="b95f61ff061388d5" providerId="LiveId" clId="{FE185215-8376-45B7-9264-443EA7E08CC2}" dt="2022-02-14T10:16:43.206" v="4695"/>
          <ac:inkMkLst>
            <pc:docMk/>
            <pc:sldMk cId="2091953485" sldId="370"/>
            <ac:inkMk id="53" creationId="{BBB39706-BC04-439A-BCC7-7B9077F11227}"/>
          </ac:inkMkLst>
        </pc:inkChg>
        <pc:inkChg chg="add del">
          <ac:chgData name="Viet Anh Nguyen" userId="b95f61ff061388d5" providerId="LiveId" clId="{FE185215-8376-45B7-9264-443EA7E08CC2}" dt="2022-02-14T10:16:43.206" v="4695"/>
          <ac:inkMkLst>
            <pc:docMk/>
            <pc:sldMk cId="2091953485" sldId="370"/>
            <ac:inkMk id="54" creationId="{CB1A6995-8286-40F9-8DFF-56526CFC6B02}"/>
          </ac:inkMkLst>
        </pc:inkChg>
        <pc:inkChg chg="add del">
          <ac:chgData name="Viet Anh Nguyen" userId="b95f61ff061388d5" providerId="LiveId" clId="{FE185215-8376-45B7-9264-443EA7E08CC2}" dt="2022-02-14T10:16:45.420" v="4698"/>
          <ac:inkMkLst>
            <pc:docMk/>
            <pc:sldMk cId="2091953485" sldId="370"/>
            <ac:inkMk id="55" creationId="{715EC7C3-5CDC-4326-A46C-02F0E34B9FB8}"/>
          </ac:inkMkLst>
        </pc:inkChg>
        <pc:inkChg chg="add del">
          <ac:chgData name="Viet Anh Nguyen" userId="b95f61ff061388d5" providerId="LiveId" clId="{FE185215-8376-45B7-9264-443EA7E08CC2}" dt="2022-02-14T10:16:45.420" v="4698"/>
          <ac:inkMkLst>
            <pc:docMk/>
            <pc:sldMk cId="2091953485" sldId="370"/>
            <ac:inkMk id="56" creationId="{682FB641-7923-427D-BD36-CDB36973B911}"/>
          </ac:inkMkLst>
        </pc:inkChg>
        <pc:inkChg chg="add del">
          <ac:chgData name="Viet Anh Nguyen" userId="b95f61ff061388d5" providerId="LiveId" clId="{FE185215-8376-45B7-9264-443EA7E08CC2}" dt="2022-02-14T10:16:45.420" v="4698"/>
          <ac:inkMkLst>
            <pc:docMk/>
            <pc:sldMk cId="2091953485" sldId="370"/>
            <ac:inkMk id="57" creationId="{42254A20-8333-4818-A6A5-C2D808CA0E6C}"/>
          </ac:inkMkLst>
        </pc:inkChg>
        <pc:inkChg chg="add del">
          <ac:chgData name="Viet Anh Nguyen" userId="b95f61ff061388d5" providerId="LiveId" clId="{FE185215-8376-45B7-9264-443EA7E08CC2}" dt="2022-02-14T10:16:46.489" v="4700"/>
          <ac:inkMkLst>
            <pc:docMk/>
            <pc:sldMk cId="2091953485" sldId="370"/>
            <ac:inkMk id="58" creationId="{93FB40C5-B41F-4EAA-9D09-8332FE842AB0}"/>
          </ac:inkMkLst>
        </pc:inkChg>
        <pc:inkChg chg="add del">
          <ac:chgData name="Viet Anh Nguyen" userId="b95f61ff061388d5" providerId="LiveId" clId="{FE185215-8376-45B7-9264-443EA7E08CC2}" dt="2022-02-14T10:16:46.489" v="4700"/>
          <ac:inkMkLst>
            <pc:docMk/>
            <pc:sldMk cId="2091953485" sldId="370"/>
            <ac:inkMk id="59" creationId="{CE29BE18-B7C6-4B22-AA22-91CA660B8FBC}"/>
          </ac:inkMkLst>
        </pc:inkChg>
        <pc:inkChg chg="add del">
          <ac:chgData name="Viet Anh Nguyen" userId="b95f61ff061388d5" providerId="LiveId" clId="{FE185215-8376-45B7-9264-443EA7E08CC2}" dt="2022-02-14T10:16:47.603" v="4702"/>
          <ac:inkMkLst>
            <pc:docMk/>
            <pc:sldMk cId="2091953485" sldId="370"/>
            <ac:inkMk id="60" creationId="{0B4AE95B-FA4C-424E-A683-102765CECADC}"/>
          </ac:inkMkLst>
        </pc:inkChg>
        <pc:inkChg chg="add del">
          <ac:chgData name="Viet Anh Nguyen" userId="b95f61ff061388d5" providerId="LiveId" clId="{FE185215-8376-45B7-9264-443EA7E08CC2}" dt="2022-02-14T10:16:47.603" v="4702"/>
          <ac:inkMkLst>
            <pc:docMk/>
            <pc:sldMk cId="2091953485" sldId="370"/>
            <ac:inkMk id="61" creationId="{93C74466-8BEA-4DA8-8D2D-2D497552F42A}"/>
          </ac:inkMkLst>
        </pc:inkChg>
        <pc:inkChg chg="add">
          <ac:chgData name="Viet Anh Nguyen" userId="b95f61ff061388d5" providerId="LiveId" clId="{FE185215-8376-45B7-9264-443EA7E08CC2}" dt="2022-02-14T10:16:47.603" v="4702"/>
          <ac:inkMkLst>
            <pc:docMk/>
            <pc:sldMk cId="2091953485" sldId="370"/>
            <ac:inkMk id="62" creationId="{59F862F6-5A8A-4690-8095-0FE1302360C3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3" creationId="{D9537863-DD37-4C7A-BA5C-E6109B02C4B7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4" creationId="{51662C5C-1BEA-4E0E-817B-50B5D53D9EBD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5" creationId="{A3EEE7C7-3068-437B-BA72-25E4D412EAA0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6" creationId="{47FCF251-72F2-4688-A7F8-DD3FA2CB4C2B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7" creationId="{39E9BD64-DE43-4F49-9028-A7084E077D69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8" creationId="{6DD4FB12-7725-41A1-8561-9EF532CDC6DA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69" creationId="{494A6D8C-65D0-4BD2-A4D1-B1FBC5815F14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70" creationId="{88096216-76BB-4AB4-BCFD-5F0AC829D59B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71" creationId="{61121A1B-5528-46E3-9E1B-BD486F91DF0D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72" creationId="{911A34FA-B84B-4E5F-8C37-E66D023D52C8}"/>
          </ac:inkMkLst>
        </pc:inkChg>
        <pc:inkChg chg="add del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73" creationId="{55E1BDAF-4112-4F4E-B068-73D759E2C567}"/>
          </ac:inkMkLst>
        </pc:inkChg>
        <pc:inkChg chg="add del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74" creationId="{8FB4C290-36C4-4756-9DC2-B175C4569B0E}"/>
          </ac:inkMkLst>
        </pc:inkChg>
        <pc:inkChg chg="add">
          <ac:chgData name="Viet Anh Nguyen" userId="b95f61ff061388d5" providerId="LiveId" clId="{FE185215-8376-45B7-9264-443EA7E08CC2}" dt="2022-02-14T10:17:50.758" v="4714"/>
          <ac:inkMkLst>
            <pc:docMk/>
            <pc:sldMk cId="2091953485" sldId="370"/>
            <ac:inkMk id="75" creationId="{24AB1EF0-D8D7-4B19-90EE-8851085B8F1A}"/>
          </ac:inkMkLst>
        </pc:inkChg>
        <pc:inkChg chg="add del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76" creationId="{DDDB9C14-CBA1-4BA0-A9D4-ECBE15BA78B0}"/>
          </ac:inkMkLst>
        </pc:inkChg>
        <pc:inkChg chg="add del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77" creationId="{CF1035A7-680B-4A75-8CC5-3FCEC9CC2727}"/>
          </ac:inkMkLst>
        </pc:inkChg>
        <pc:inkChg chg="add del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78" creationId="{7A702401-64F4-4997-84FC-2FCDA9649FDC}"/>
          </ac:inkMkLst>
        </pc:inkChg>
        <pc:inkChg chg="add del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79" creationId="{094EDD35-8C09-40BA-9EF4-B19656987806}"/>
          </ac:inkMkLst>
        </pc:inkChg>
        <pc:inkChg chg="add del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80" creationId="{B199EBC4-243C-40A4-BDF2-07D9BEFA0E2D}"/>
          </ac:inkMkLst>
        </pc:inkChg>
        <pc:inkChg chg="add del">
          <ac:chgData name="Viet Anh Nguyen" userId="b95f61ff061388d5" providerId="LiveId" clId="{FE185215-8376-45B7-9264-443EA7E08CC2}" dt="2022-02-14T10:17:55.885" v="4725"/>
          <ac:inkMkLst>
            <pc:docMk/>
            <pc:sldMk cId="2091953485" sldId="370"/>
            <ac:inkMk id="81" creationId="{ADF6AED4-8894-416B-9D78-EF630029CD76}"/>
          </ac:inkMkLst>
        </pc:inkChg>
        <pc:inkChg chg="add">
          <ac:chgData name="Viet Anh Nguyen" userId="b95f61ff061388d5" providerId="LiveId" clId="{FE185215-8376-45B7-9264-443EA7E08CC2}" dt="2022-02-14T10:17:54.372" v="4720"/>
          <ac:inkMkLst>
            <pc:docMk/>
            <pc:sldMk cId="2091953485" sldId="370"/>
            <ac:inkMk id="82" creationId="{8B52C20E-91D6-4260-A9A4-345CEE5F6E34}"/>
          </ac:inkMkLst>
        </pc:inkChg>
        <pc:inkChg chg="add del">
          <ac:chgData name="Viet Anh Nguyen" userId="b95f61ff061388d5" providerId="LiveId" clId="{FE185215-8376-45B7-9264-443EA7E08CC2}" dt="2022-02-14T10:17:55.885" v="4725"/>
          <ac:inkMkLst>
            <pc:docMk/>
            <pc:sldMk cId="2091953485" sldId="370"/>
            <ac:inkMk id="83" creationId="{AD415660-5BA0-4D5F-B259-1CB60F29D3B4}"/>
          </ac:inkMkLst>
        </pc:inkChg>
        <pc:inkChg chg="add del">
          <ac:chgData name="Viet Anh Nguyen" userId="b95f61ff061388d5" providerId="LiveId" clId="{FE185215-8376-45B7-9264-443EA7E08CC2}" dt="2022-02-14T10:17:55.885" v="4725"/>
          <ac:inkMkLst>
            <pc:docMk/>
            <pc:sldMk cId="2091953485" sldId="370"/>
            <ac:inkMk id="84" creationId="{0E7C28C3-BC22-43B8-A58E-51A9D34593CF}"/>
          </ac:inkMkLst>
        </pc:inkChg>
        <pc:inkChg chg="add del">
          <ac:chgData name="Viet Anh Nguyen" userId="b95f61ff061388d5" providerId="LiveId" clId="{FE185215-8376-45B7-9264-443EA7E08CC2}" dt="2022-02-14T10:17:55.885" v="4725"/>
          <ac:inkMkLst>
            <pc:docMk/>
            <pc:sldMk cId="2091953485" sldId="370"/>
            <ac:inkMk id="85" creationId="{3CA6D369-6EAC-4D82-88D4-F5B153526391}"/>
          </ac:inkMkLst>
        </pc:inkChg>
        <pc:inkChg chg="add del">
          <ac:chgData name="Viet Anh Nguyen" userId="b95f61ff061388d5" providerId="LiveId" clId="{FE185215-8376-45B7-9264-443EA7E08CC2}" dt="2022-02-14T10:17:55.885" v="4725"/>
          <ac:inkMkLst>
            <pc:docMk/>
            <pc:sldMk cId="2091953485" sldId="370"/>
            <ac:inkMk id="86" creationId="{4E682C05-3C8C-4860-BF3C-5FEBB19321A7}"/>
          </ac:inkMkLst>
        </pc:inkChg>
        <pc:inkChg chg="add">
          <ac:chgData name="Viet Anh Nguyen" userId="b95f61ff061388d5" providerId="LiveId" clId="{FE185215-8376-45B7-9264-443EA7E08CC2}" dt="2022-02-14T10:17:55.885" v="4725"/>
          <ac:inkMkLst>
            <pc:docMk/>
            <pc:sldMk cId="2091953485" sldId="370"/>
            <ac:inkMk id="87" creationId="{C3BBBA80-5101-4A78-8F75-B1EB5732882D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88" creationId="{2E09D394-B5B6-4E9C-9C08-45E4179D2FFF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89" creationId="{C4DB92F5-EC9D-40D1-8E33-6BB17BF9D5D3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0" creationId="{6B3D5137-0DA0-4FD3-903D-318E7F45D546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1" creationId="{B1AAF686-9292-490A-A1D5-674DB05D8B97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2" creationId="{5C73C677-7A26-4F04-9106-A8173E572530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3" creationId="{B7A07991-92FC-430C-A7A9-FB102EE2E0F5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4" creationId="{045F8FD2-4F22-4AD5-A72E-2810FCC98480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5" creationId="{808AAA0F-2DBD-4F19-9E04-69BDD697E8E9}"/>
          </ac:inkMkLst>
        </pc:inkChg>
        <pc:inkChg chg="add del">
          <ac:chgData name="Viet Anh Nguyen" userId="b95f61ff061388d5" providerId="LiveId" clId="{FE185215-8376-45B7-9264-443EA7E08CC2}" dt="2022-02-14T10:18:02.404" v="4735"/>
          <ac:inkMkLst>
            <pc:docMk/>
            <pc:sldMk cId="2091953485" sldId="370"/>
            <ac:inkMk id="96" creationId="{7936D7E3-35D6-4B96-85FE-003F8C88C9B0}"/>
          </ac:inkMkLst>
        </pc:inkChg>
        <pc:inkChg chg="add del">
          <ac:chgData name="Viet Anh Nguyen" userId="b95f61ff061388d5" providerId="LiveId" clId="{FE185215-8376-45B7-9264-443EA7E08CC2}" dt="2022-02-14T10:18:04.656" v="4738"/>
          <ac:inkMkLst>
            <pc:docMk/>
            <pc:sldMk cId="2091953485" sldId="370"/>
            <ac:inkMk id="97" creationId="{C76A8AC0-B2EB-46D7-B677-4C4E24F9E031}"/>
          </ac:inkMkLst>
        </pc:inkChg>
        <pc:inkChg chg="add del">
          <ac:chgData name="Viet Anh Nguyen" userId="b95f61ff061388d5" providerId="LiveId" clId="{FE185215-8376-45B7-9264-443EA7E08CC2}" dt="2022-02-14T10:18:04.656" v="4738"/>
          <ac:inkMkLst>
            <pc:docMk/>
            <pc:sldMk cId="2091953485" sldId="370"/>
            <ac:inkMk id="98" creationId="{D408621A-BCFD-4537-9B96-C25B98449150}"/>
          </ac:inkMkLst>
        </pc:inkChg>
        <pc:inkChg chg="add del">
          <ac:chgData name="Viet Anh Nguyen" userId="b95f61ff061388d5" providerId="LiveId" clId="{FE185215-8376-45B7-9264-443EA7E08CC2}" dt="2022-02-14T10:18:04.656" v="4738"/>
          <ac:inkMkLst>
            <pc:docMk/>
            <pc:sldMk cId="2091953485" sldId="370"/>
            <ac:inkMk id="99" creationId="{F19FF645-0FA0-4CD4-8375-B79C0BCEFC7A}"/>
          </ac:inkMkLst>
        </pc:inkChg>
        <pc:inkChg chg="add del">
          <ac:chgData name="Viet Anh Nguyen" userId="b95f61ff061388d5" providerId="LiveId" clId="{FE185215-8376-45B7-9264-443EA7E08CC2}" dt="2022-02-14T10:18:05.729" v="4740"/>
          <ac:inkMkLst>
            <pc:docMk/>
            <pc:sldMk cId="2091953485" sldId="370"/>
            <ac:inkMk id="100" creationId="{902A7865-A260-4B00-A961-0A1B94C1711A}"/>
          </ac:inkMkLst>
        </pc:inkChg>
        <pc:inkChg chg="add del">
          <ac:chgData name="Viet Anh Nguyen" userId="b95f61ff061388d5" providerId="LiveId" clId="{FE185215-8376-45B7-9264-443EA7E08CC2}" dt="2022-02-14T10:18:05.729" v="4740"/>
          <ac:inkMkLst>
            <pc:docMk/>
            <pc:sldMk cId="2091953485" sldId="370"/>
            <ac:inkMk id="101" creationId="{88C1431F-6863-4102-B487-F2A8228E9FED}"/>
          </ac:inkMkLst>
        </pc:inkChg>
        <pc:inkChg chg="add">
          <ac:chgData name="Viet Anh Nguyen" userId="b95f61ff061388d5" providerId="LiveId" clId="{FE185215-8376-45B7-9264-443EA7E08CC2}" dt="2022-02-14T10:18:05.729" v="4740"/>
          <ac:inkMkLst>
            <pc:docMk/>
            <pc:sldMk cId="2091953485" sldId="370"/>
            <ac:inkMk id="102" creationId="{DFBCEC62-FBE4-497A-9C22-78AABFB12C39}"/>
          </ac:inkMkLst>
        </pc:inkChg>
      </pc:sldChg>
      <pc:sldChg chg="addSp delSp modSp new mod">
        <pc:chgData name="Viet Anh Nguyen" userId="b95f61ff061388d5" providerId="LiveId" clId="{FE185215-8376-45B7-9264-443EA7E08CC2}" dt="2022-02-14T10:33:32.179" v="4968"/>
        <pc:sldMkLst>
          <pc:docMk/>
          <pc:sldMk cId="3861411085" sldId="371"/>
        </pc:sldMkLst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2" creationId="{D7B57C9E-8F6F-4685-BF40-63745AE64692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3" creationId="{FC46B8E2-58C1-4B91-B5DF-B187D67448DC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4" creationId="{1E6B6227-54DB-4C7B-BD48-CEB04552236E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5" creationId="{0E53AE04-44B3-4831-83E0-7B7CAE27B471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6" creationId="{29BCE5F1-75B5-4906-8B42-880764A5918A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7" creationId="{1ECBC632-B670-4F1B-97C0-BC3F253A73CD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8" creationId="{B04B0722-B4CD-42F6-B996-4AB5442F158A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9" creationId="{0AA3B3F6-1432-4785-8A84-309FCA0981C9}"/>
          </ac:inkMkLst>
        </pc:inkChg>
        <pc:inkChg chg="add del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10" creationId="{FA2B5871-B762-4DBC-A26E-83EF4E046EE6}"/>
          </ac:inkMkLst>
        </pc:inkChg>
        <pc:inkChg chg="add">
          <ac:chgData name="Viet Anh Nguyen" userId="b95f61ff061388d5" providerId="LiveId" clId="{FE185215-8376-45B7-9264-443EA7E08CC2}" dt="2022-02-14T10:25:35.859" v="4820"/>
          <ac:inkMkLst>
            <pc:docMk/>
            <pc:sldMk cId="3861411085" sldId="371"/>
            <ac:inkMk id="11" creationId="{40E58F84-04ED-4645-8D81-AA14D6B5A398}"/>
          </ac:inkMkLst>
        </pc:inkChg>
        <pc:inkChg chg="add">
          <ac:chgData name="Viet Anh Nguyen" userId="b95f61ff061388d5" providerId="LiveId" clId="{FE185215-8376-45B7-9264-443EA7E08CC2}" dt="2022-02-14T10:25:36.458" v="4821" actId="9405"/>
          <ac:inkMkLst>
            <pc:docMk/>
            <pc:sldMk cId="3861411085" sldId="371"/>
            <ac:inkMk id="12" creationId="{6D09B210-A84F-4C08-9D36-3E8836BE016E}"/>
          </ac:inkMkLst>
        </pc:inkChg>
        <pc:inkChg chg="add">
          <ac:chgData name="Viet Anh Nguyen" userId="b95f61ff061388d5" providerId="LiveId" clId="{FE185215-8376-45B7-9264-443EA7E08CC2}" dt="2022-02-14T10:25:40.872" v="4822" actId="9405"/>
          <ac:inkMkLst>
            <pc:docMk/>
            <pc:sldMk cId="3861411085" sldId="371"/>
            <ac:inkMk id="13" creationId="{0131C62E-7119-4C90-9318-71CFC3D4D2F5}"/>
          </ac:inkMkLst>
        </pc:inkChg>
        <pc:inkChg chg="add del">
          <ac:chgData name="Viet Anh Nguyen" userId="b95f61ff061388d5" providerId="LiveId" clId="{FE185215-8376-45B7-9264-443EA7E08CC2}" dt="2022-02-14T10:25:49.400" v="4827"/>
          <ac:inkMkLst>
            <pc:docMk/>
            <pc:sldMk cId="3861411085" sldId="371"/>
            <ac:inkMk id="14" creationId="{44C5A2C4-449C-487B-8643-6406E2ED8EC6}"/>
          </ac:inkMkLst>
        </pc:inkChg>
        <pc:inkChg chg="add del">
          <ac:chgData name="Viet Anh Nguyen" userId="b95f61ff061388d5" providerId="LiveId" clId="{FE185215-8376-45B7-9264-443EA7E08CC2}" dt="2022-02-14T10:25:49.400" v="4827"/>
          <ac:inkMkLst>
            <pc:docMk/>
            <pc:sldMk cId="3861411085" sldId="371"/>
            <ac:inkMk id="15" creationId="{6ADC5ECE-92E6-43CB-83A7-0CC4D5B055EA}"/>
          </ac:inkMkLst>
        </pc:inkChg>
        <pc:inkChg chg="add del">
          <ac:chgData name="Viet Anh Nguyen" userId="b95f61ff061388d5" providerId="LiveId" clId="{FE185215-8376-45B7-9264-443EA7E08CC2}" dt="2022-02-14T10:25:49.400" v="4827"/>
          <ac:inkMkLst>
            <pc:docMk/>
            <pc:sldMk cId="3861411085" sldId="371"/>
            <ac:inkMk id="16" creationId="{C28D4E79-4E46-4441-A5A8-18AB89C72475}"/>
          </ac:inkMkLst>
        </pc:inkChg>
        <pc:inkChg chg="add del">
          <ac:chgData name="Viet Anh Nguyen" userId="b95f61ff061388d5" providerId="LiveId" clId="{FE185215-8376-45B7-9264-443EA7E08CC2}" dt="2022-02-14T10:25:49.400" v="4827"/>
          <ac:inkMkLst>
            <pc:docMk/>
            <pc:sldMk cId="3861411085" sldId="371"/>
            <ac:inkMk id="17" creationId="{0FB5DE67-5016-408A-B5AC-A108B548651D}"/>
          </ac:inkMkLst>
        </pc:inkChg>
        <pc:inkChg chg="add del">
          <ac:chgData name="Viet Anh Nguyen" userId="b95f61ff061388d5" providerId="LiveId" clId="{FE185215-8376-45B7-9264-443EA7E08CC2}" dt="2022-02-14T10:25:50.624" v="4830"/>
          <ac:inkMkLst>
            <pc:docMk/>
            <pc:sldMk cId="3861411085" sldId="371"/>
            <ac:inkMk id="18" creationId="{C9EF83F8-75A7-4C3B-9E7D-EEFF385C5DD4}"/>
          </ac:inkMkLst>
        </pc:inkChg>
        <pc:inkChg chg="add del">
          <ac:chgData name="Viet Anh Nguyen" userId="b95f61ff061388d5" providerId="LiveId" clId="{FE185215-8376-45B7-9264-443EA7E08CC2}" dt="2022-02-14T10:25:50.624" v="4830"/>
          <ac:inkMkLst>
            <pc:docMk/>
            <pc:sldMk cId="3861411085" sldId="371"/>
            <ac:inkMk id="19" creationId="{1E762D0D-FBC4-47DA-BC23-1BBF58C3998F}"/>
          </ac:inkMkLst>
        </pc:inkChg>
        <pc:inkChg chg="add del">
          <ac:chgData name="Viet Anh Nguyen" userId="b95f61ff061388d5" providerId="LiveId" clId="{FE185215-8376-45B7-9264-443EA7E08CC2}" dt="2022-02-14T10:25:50.624" v="4830"/>
          <ac:inkMkLst>
            <pc:docMk/>
            <pc:sldMk cId="3861411085" sldId="371"/>
            <ac:inkMk id="20" creationId="{3B45BDAA-868A-4B33-81BD-01F07445A958}"/>
          </ac:inkMkLst>
        </pc:inkChg>
        <pc:inkChg chg="add">
          <ac:chgData name="Viet Anh Nguyen" userId="b95f61ff061388d5" providerId="LiveId" clId="{FE185215-8376-45B7-9264-443EA7E08CC2}" dt="2022-02-14T10:25:50.624" v="4830"/>
          <ac:inkMkLst>
            <pc:docMk/>
            <pc:sldMk cId="3861411085" sldId="371"/>
            <ac:inkMk id="21" creationId="{8FF21042-9342-4DCC-BF4C-A971014CEA37}"/>
          </ac:inkMkLst>
        </pc:inkChg>
        <pc:inkChg chg="add del">
          <ac:chgData name="Viet Anh Nguyen" userId="b95f61ff061388d5" providerId="LiveId" clId="{FE185215-8376-45B7-9264-443EA7E08CC2}" dt="2022-02-14T10:26:57.360" v="4833"/>
          <ac:inkMkLst>
            <pc:docMk/>
            <pc:sldMk cId="3861411085" sldId="371"/>
            <ac:inkMk id="22" creationId="{599559F8-B2AF-4EF2-A85A-785A40AEABBE}"/>
          </ac:inkMkLst>
        </pc:inkChg>
        <pc:inkChg chg="add del">
          <ac:chgData name="Viet Anh Nguyen" userId="b95f61ff061388d5" providerId="LiveId" clId="{FE185215-8376-45B7-9264-443EA7E08CC2}" dt="2022-02-14T10:26:57.360" v="4833"/>
          <ac:inkMkLst>
            <pc:docMk/>
            <pc:sldMk cId="3861411085" sldId="371"/>
            <ac:inkMk id="23" creationId="{0B4DD4A9-D2E8-4E31-85C1-3FC867A798E3}"/>
          </ac:inkMkLst>
        </pc:inkChg>
        <pc:inkChg chg="add del">
          <ac:chgData name="Viet Anh Nguyen" userId="b95f61ff061388d5" providerId="LiveId" clId="{FE185215-8376-45B7-9264-443EA7E08CC2}" dt="2022-02-14T10:27:59.372" v="4870"/>
          <ac:inkMkLst>
            <pc:docMk/>
            <pc:sldMk cId="3861411085" sldId="371"/>
            <ac:inkMk id="24" creationId="{2C6A8348-DFF9-421A-827C-2235B9507E05}"/>
          </ac:inkMkLst>
        </pc:inkChg>
        <pc:inkChg chg="add">
          <ac:chgData name="Viet Anh Nguyen" userId="b95f61ff061388d5" providerId="LiveId" clId="{FE185215-8376-45B7-9264-443EA7E08CC2}" dt="2022-02-14T10:27:03.447" v="4834" actId="9405"/>
          <ac:inkMkLst>
            <pc:docMk/>
            <pc:sldMk cId="3861411085" sldId="371"/>
            <ac:inkMk id="25" creationId="{ADC416E1-4005-4F89-8CD1-BF2204A3C654}"/>
          </ac:inkMkLst>
        </pc:inkChg>
        <pc:inkChg chg="add del">
          <ac:chgData name="Viet Anh Nguyen" userId="b95f61ff061388d5" providerId="LiveId" clId="{FE185215-8376-45B7-9264-443EA7E08CC2}" dt="2022-02-14T10:27:07.191" v="4837"/>
          <ac:inkMkLst>
            <pc:docMk/>
            <pc:sldMk cId="3861411085" sldId="371"/>
            <ac:inkMk id="26" creationId="{CA2746DD-524A-482B-BCC2-EDA335A3CED7}"/>
          </ac:inkMkLst>
        </pc:inkChg>
        <pc:inkChg chg="add del">
          <ac:chgData name="Viet Anh Nguyen" userId="b95f61ff061388d5" providerId="LiveId" clId="{FE185215-8376-45B7-9264-443EA7E08CC2}" dt="2022-02-14T10:27:07.191" v="4837"/>
          <ac:inkMkLst>
            <pc:docMk/>
            <pc:sldMk cId="3861411085" sldId="371"/>
            <ac:inkMk id="27" creationId="{17E49194-1C2E-440B-BC86-D5FE93390EE5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28" creationId="{41BA5A29-E5E7-457E-8791-9AB891E641EE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29" creationId="{877CC6AB-BF55-418B-A941-128446A71E8E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0" creationId="{ECE2FD50-1449-463B-9F1C-0CAECD873B53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1" creationId="{430C6A47-EA94-4B19-A701-CCC3A2105CE9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2" creationId="{41258EAC-0F00-411C-A269-5C30121C1395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3" creationId="{4387F868-F59A-4B2C-8773-EDDE4661AAE8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4" creationId="{18370530-0031-498C-A311-58351954EE0A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5" creationId="{B487A3D3-32D9-47B1-93B4-28EB8971183E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6" creationId="{500F2274-F0BC-4A28-9696-B1C11CB0F1FD}"/>
          </ac:inkMkLst>
        </pc:inkChg>
        <pc:inkChg chg="add del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7" creationId="{A8A77A1D-A514-44F9-A48F-BDAF8CF6CE4D}"/>
          </ac:inkMkLst>
        </pc:inkChg>
        <pc:inkChg chg="add del">
          <ac:chgData name="Viet Anh Nguyen" userId="b95f61ff061388d5" providerId="LiveId" clId="{FE185215-8376-45B7-9264-443EA7E08CC2}" dt="2022-02-14T10:27:14.252" v="4851"/>
          <ac:inkMkLst>
            <pc:docMk/>
            <pc:sldMk cId="3861411085" sldId="371"/>
            <ac:inkMk id="38" creationId="{043CF02B-B66D-4DE0-9439-FBB59BA21FE3}"/>
          </ac:inkMkLst>
        </pc:inkChg>
        <pc:inkChg chg="add">
          <ac:chgData name="Viet Anh Nguyen" userId="b95f61ff061388d5" providerId="LiveId" clId="{FE185215-8376-45B7-9264-443EA7E08CC2}" dt="2022-02-14T10:27:10.866" v="4847"/>
          <ac:inkMkLst>
            <pc:docMk/>
            <pc:sldMk cId="3861411085" sldId="371"/>
            <ac:inkMk id="39" creationId="{0D2E14B1-F408-4390-A849-D9B1D7802686}"/>
          </ac:inkMkLst>
        </pc:inkChg>
        <pc:inkChg chg="add del">
          <ac:chgData name="Viet Anh Nguyen" userId="b95f61ff061388d5" providerId="LiveId" clId="{FE185215-8376-45B7-9264-443EA7E08CC2}" dt="2022-02-14T10:27:14.252" v="4851"/>
          <ac:inkMkLst>
            <pc:docMk/>
            <pc:sldMk cId="3861411085" sldId="371"/>
            <ac:inkMk id="40" creationId="{ECB93ADA-2870-4201-A081-8D828368EE85}"/>
          </ac:inkMkLst>
        </pc:inkChg>
        <pc:inkChg chg="add del">
          <ac:chgData name="Viet Anh Nguyen" userId="b95f61ff061388d5" providerId="LiveId" clId="{FE185215-8376-45B7-9264-443EA7E08CC2}" dt="2022-02-14T10:27:14.252" v="4851"/>
          <ac:inkMkLst>
            <pc:docMk/>
            <pc:sldMk cId="3861411085" sldId="371"/>
            <ac:inkMk id="41" creationId="{61F879A4-6A0F-4890-9418-E72A081FF883}"/>
          </ac:inkMkLst>
        </pc:inkChg>
        <pc:inkChg chg="add del">
          <ac:chgData name="Viet Anh Nguyen" userId="b95f61ff061388d5" providerId="LiveId" clId="{FE185215-8376-45B7-9264-443EA7E08CC2}" dt="2022-02-14T10:27:14.252" v="4851"/>
          <ac:inkMkLst>
            <pc:docMk/>
            <pc:sldMk cId="3861411085" sldId="371"/>
            <ac:inkMk id="42" creationId="{2718ED78-68B0-4C49-9411-A5A1B54A951D}"/>
          </ac:inkMkLst>
        </pc:inkChg>
        <pc:inkChg chg="add del">
          <ac:chgData name="Viet Anh Nguyen" userId="b95f61ff061388d5" providerId="LiveId" clId="{FE185215-8376-45B7-9264-443EA7E08CC2}" dt="2022-02-14T10:27:15.612" v="4853"/>
          <ac:inkMkLst>
            <pc:docMk/>
            <pc:sldMk cId="3861411085" sldId="371"/>
            <ac:inkMk id="43" creationId="{E75876B4-5CCD-4544-BD17-A533BA7A391D}"/>
          </ac:inkMkLst>
        </pc:inkChg>
        <pc:inkChg chg="add del">
          <ac:chgData name="Viet Anh Nguyen" userId="b95f61ff061388d5" providerId="LiveId" clId="{FE185215-8376-45B7-9264-443EA7E08CC2}" dt="2022-02-14T10:27:15.612" v="4853"/>
          <ac:inkMkLst>
            <pc:docMk/>
            <pc:sldMk cId="3861411085" sldId="371"/>
            <ac:inkMk id="44" creationId="{BCDBEA5B-EF21-49E0-9432-F53BF6C7FDE1}"/>
          </ac:inkMkLst>
        </pc:inkChg>
        <pc:inkChg chg="add mod">
          <ac:chgData name="Viet Anh Nguyen" userId="b95f61ff061388d5" providerId="LiveId" clId="{FE185215-8376-45B7-9264-443EA7E08CC2}" dt="2022-02-14T10:28:00.262" v="4871"/>
          <ac:inkMkLst>
            <pc:docMk/>
            <pc:sldMk cId="3861411085" sldId="371"/>
            <ac:inkMk id="45" creationId="{37FD2ACA-6B34-4B92-BADF-84BCB7F6F5A7}"/>
          </ac:inkMkLst>
        </pc:inkChg>
        <pc:inkChg chg="add del">
          <ac:chgData name="Viet Anh Nguyen" userId="b95f61ff061388d5" providerId="LiveId" clId="{FE185215-8376-45B7-9264-443EA7E08CC2}" dt="2022-02-14T10:27:20.397" v="4857"/>
          <ac:inkMkLst>
            <pc:docMk/>
            <pc:sldMk cId="3861411085" sldId="371"/>
            <ac:inkMk id="46" creationId="{89181FC9-CC6D-4EE8-BC41-DB8A1FE2B27D}"/>
          </ac:inkMkLst>
        </pc:inkChg>
        <pc:inkChg chg="add del">
          <ac:chgData name="Viet Anh Nguyen" userId="b95f61ff061388d5" providerId="LiveId" clId="{FE185215-8376-45B7-9264-443EA7E08CC2}" dt="2022-02-14T10:27:20.397" v="4857"/>
          <ac:inkMkLst>
            <pc:docMk/>
            <pc:sldMk cId="3861411085" sldId="371"/>
            <ac:inkMk id="47" creationId="{6D85B5C0-462C-40AC-B18E-8685E109353C}"/>
          </ac:inkMkLst>
        </pc:inkChg>
        <pc:inkChg chg="add del">
          <ac:chgData name="Viet Anh Nguyen" userId="b95f61ff061388d5" providerId="LiveId" clId="{FE185215-8376-45B7-9264-443EA7E08CC2}" dt="2022-02-14T10:27:20.397" v="4857"/>
          <ac:inkMkLst>
            <pc:docMk/>
            <pc:sldMk cId="3861411085" sldId="371"/>
            <ac:inkMk id="48" creationId="{39600658-513B-4AA8-B5E2-52B25D98B237}"/>
          </ac:inkMkLst>
        </pc:inkChg>
        <pc:inkChg chg="add del">
          <ac:chgData name="Viet Anh Nguyen" userId="b95f61ff061388d5" providerId="LiveId" clId="{FE185215-8376-45B7-9264-443EA7E08CC2}" dt="2022-02-14T10:27:22.178" v="4859"/>
          <ac:inkMkLst>
            <pc:docMk/>
            <pc:sldMk cId="3861411085" sldId="371"/>
            <ac:inkMk id="49" creationId="{141632EA-FEDE-4C32-A381-7212C73ABCBD}"/>
          </ac:inkMkLst>
        </pc:inkChg>
        <pc:inkChg chg="add del">
          <ac:chgData name="Viet Anh Nguyen" userId="b95f61ff061388d5" providerId="LiveId" clId="{FE185215-8376-45B7-9264-443EA7E08CC2}" dt="2022-02-14T10:27:22.178" v="4859"/>
          <ac:inkMkLst>
            <pc:docMk/>
            <pc:sldMk cId="3861411085" sldId="371"/>
            <ac:inkMk id="50" creationId="{41D5A3F8-60E7-49A4-9575-F2076CDFD77F}"/>
          </ac:inkMkLst>
        </pc:inkChg>
        <pc:inkChg chg="add del">
          <ac:chgData name="Viet Anh Nguyen" userId="b95f61ff061388d5" providerId="LiveId" clId="{FE185215-8376-45B7-9264-443EA7E08CC2}" dt="2022-02-14T10:27:23.906" v="4862"/>
          <ac:inkMkLst>
            <pc:docMk/>
            <pc:sldMk cId="3861411085" sldId="371"/>
            <ac:inkMk id="51" creationId="{C951EAEB-59A4-4C91-AFCF-3A490170F23D}"/>
          </ac:inkMkLst>
        </pc:inkChg>
        <pc:inkChg chg="add del">
          <ac:chgData name="Viet Anh Nguyen" userId="b95f61ff061388d5" providerId="LiveId" clId="{FE185215-8376-45B7-9264-443EA7E08CC2}" dt="2022-02-14T10:27:23.906" v="4862"/>
          <ac:inkMkLst>
            <pc:docMk/>
            <pc:sldMk cId="3861411085" sldId="371"/>
            <ac:inkMk id="52" creationId="{01EAB209-563B-4EC7-861E-176E766CB62B}"/>
          </ac:inkMkLst>
        </pc:inkChg>
        <pc:inkChg chg="add del">
          <ac:chgData name="Viet Anh Nguyen" userId="b95f61ff061388d5" providerId="LiveId" clId="{FE185215-8376-45B7-9264-443EA7E08CC2}" dt="2022-02-14T10:27:23.906" v="4862"/>
          <ac:inkMkLst>
            <pc:docMk/>
            <pc:sldMk cId="3861411085" sldId="371"/>
            <ac:inkMk id="53" creationId="{CE9056A8-2DB4-4161-97CB-BA4C6E15BF6C}"/>
          </ac:inkMkLst>
        </pc:inkChg>
        <pc:inkChg chg="add">
          <ac:chgData name="Viet Anh Nguyen" userId="b95f61ff061388d5" providerId="LiveId" clId="{FE185215-8376-45B7-9264-443EA7E08CC2}" dt="2022-02-14T10:27:23.906" v="4862"/>
          <ac:inkMkLst>
            <pc:docMk/>
            <pc:sldMk cId="3861411085" sldId="371"/>
            <ac:inkMk id="54" creationId="{AD0518F2-F3CA-4731-A75B-BA6E82C5E5DB}"/>
          </ac:inkMkLst>
        </pc:inkChg>
        <pc:inkChg chg="add del">
          <ac:chgData name="Viet Anh Nguyen" userId="b95f61ff061388d5" providerId="LiveId" clId="{FE185215-8376-45B7-9264-443EA7E08CC2}" dt="2022-02-14T10:27:42.601" v="4866"/>
          <ac:inkMkLst>
            <pc:docMk/>
            <pc:sldMk cId="3861411085" sldId="371"/>
            <ac:inkMk id="55" creationId="{4A834B58-2245-42AD-8C24-69EB6BF13300}"/>
          </ac:inkMkLst>
        </pc:inkChg>
        <pc:inkChg chg="add del">
          <ac:chgData name="Viet Anh Nguyen" userId="b95f61ff061388d5" providerId="LiveId" clId="{FE185215-8376-45B7-9264-443EA7E08CC2}" dt="2022-02-14T10:27:42.601" v="4866"/>
          <ac:inkMkLst>
            <pc:docMk/>
            <pc:sldMk cId="3861411085" sldId="371"/>
            <ac:inkMk id="56" creationId="{E9B5DF58-40B8-4A69-AE8A-D157CB6690D1}"/>
          </ac:inkMkLst>
        </pc:inkChg>
        <pc:inkChg chg="add del">
          <ac:chgData name="Viet Anh Nguyen" userId="b95f61ff061388d5" providerId="LiveId" clId="{FE185215-8376-45B7-9264-443EA7E08CC2}" dt="2022-02-14T10:27:42.601" v="4866"/>
          <ac:inkMkLst>
            <pc:docMk/>
            <pc:sldMk cId="3861411085" sldId="371"/>
            <ac:inkMk id="57" creationId="{54718CBC-E7D7-4CC3-86D5-7BC132135AAD}"/>
          </ac:inkMkLst>
        </pc:inkChg>
        <pc:inkChg chg="add">
          <ac:chgData name="Viet Anh Nguyen" userId="b95f61ff061388d5" providerId="LiveId" clId="{FE185215-8376-45B7-9264-443EA7E08CC2}" dt="2022-02-14T10:27:42.601" v="4866"/>
          <ac:inkMkLst>
            <pc:docMk/>
            <pc:sldMk cId="3861411085" sldId="371"/>
            <ac:inkMk id="58" creationId="{A27EF6E3-61C6-41FB-9C04-7818AC65BDE3}"/>
          </ac:inkMkLst>
        </pc:inkChg>
        <pc:inkChg chg="add del">
          <ac:chgData name="Viet Anh Nguyen" userId="b95f61ff061388d5" providerId="LiveId" clId="{FE185215-8376-45B7-9264-443EA7E08CC2}" dt="2022-02-14T10:27:44.196" v="4869"/>
          <ac:inkMkLst>
            <pc:docMk/>
            <pc:sldMk cId="3861411085" sldId="371"/>
            <ac:inkMk id="59" creationId="{187011BB-28DA-45BA-8BD8-4F9F57DAD4CF}"/>
          </ac:inkMkLst>
        </pc:inkChg>
        <pc:inkChg chg="add del">
          <ac:chgData name="Viet Anh Nguyen" userId="b95f61ff061388d5" providerId="LiveId" clId="{FE185215-8376-45B7-9264-443EA7E08CC2}" dt="2022-02-14T10:27:44.196" v="4869"/>
          <ac:inkMkLst>
            <pc:docMk/>
            <pc:sldMk cId="3861411085" sldId="371"/>
            <ac:inkMk id="60" creationId="{E39C0F4B-DCDD-4EB3-8716-8DAD86D1B8A8}"/>
          </ac:inkMkLst>
        </pc:inkChg>
        <pc:inkChg chg="add">
          <ac:chgData name="Viet Anh Nguyen" userId="b95f61ff061388d5" providerId="LiveId" clId="{FE185215-8376-45B7-9264-443EA7E08CC2}" dt="2022-02-14T10:27:44.196" v="4869"/>
          <ac:inkMkLst>
            <pc:docMk/>
            <pc:sldMk cId="3861411085" sldId="371"/>
            <ac:inkMk id="61" creationId="{5A55D156-36E6-4219-AB4C-56F7BDCA2857}"/>
          </ac:inkMkLst>
        </pc:inkChg>
        <pc:inkChg chg="add">
          <ac:chgData name="Viet Anh Nguyen" userId="b95f61ff061388d5" providerId="LiveId" clId="{FE185215-8376-45B7-9264-443EA7E08CC2}" dt="2022-02-14T10:28:03.094" v="4872" actId="9405"/>
          <ac:inkMkLst>
            <pc:docMk/>
            <pc:sldMk cId="3861411085" sldId="371"/>
            <ac:inkMk id="62" creationId="{69ABD791-45E7-4F30-9B1F-26738A605C47}"/>
          </ac:inkMkLst>
        </pc:inkChg>
        <pc:inkChg chg="add">
          <ac:chgData name="Viet Anh Nguyen" userId="b95f61ff061388d5" providerId="LiveId" clId="{FE185215-8376-45B7-9264-443EA7E08CC2}" dt="2022-02-14T10:28:04.195" v="4873" actId="9405"/>
          <ac:inkMkLst>
            <pc:docMk/>
            <pc:sldMk cId="3861411085" sldId="371"/>
            <ac:inkMk id="63" creationId="{5EE85B24-A903-4F7C-9873-8C8A5BFB8C8C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64" creationId="{C78FF353-BE90-4FB9-8363-5F9ACFF75133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65" creationId="{AA90F0C9-F0F0-4861-905D-019A46E17DC5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66" creationId="{9463D49D-7AC2-47F0-A325-3396E95C2A9D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67" creationId="{99C8ADDE-67BC-45E4-9086-7BD086860CAF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68" creationId="{F4A8695E-295B-4E7E-9E4F-DC352F8441E8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69" creationId="{268ECEA7-A340-423A-BFFB-4397DC688418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70" creationId="{74200BDF-D2DC-4B3D-96DB-AF582DF4562D}"/>
          </ac:inkMkLst>
        </pc:inkChg>
        <pc:inkChg chg="add del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71" creationId="{CDA5E4FA-1E98-46B4-81E7-7EC4F817C228}"/>
          </ac:inkMkLst>
        </pc:inkChg>
        <pc:inkChg chg="add">
          <ac:chgData name="Viet Anh Nguyen" userId="b95f61ff061388d5" providerId="LiveId" clId="{FE185215-8376-45B7-9264-443EA7E08CC2}" dt="2022-02-14T10:32:06.740" v="4882" actId="9405"/>
          <ac:inkMkLst>
            <pc:docMk/>
            <pc:sldMk cId="3861411085" sldId="371"/>
            <ac:inkMk id="72" creationId="{25AA36AF-65D7-407C-9CF7-08B57BE04A7E}"/>
          </ac:inkMkLst>
        </pc:inkChg>
        <pc:inkChg chg="add">
          <ac:chgData name="Viet Anh Nguyen" userId="b95f61ff061388d5" providerId="LiveId" clId="{FE185215-8376-45B7-9264-443EA7E08CC2}" dt="2022-02-14T10:32:07.383" v="4883"/>
          <ac:inkMkLst>
            <pc:docMk/>
            <pc:sldMk cId="3861411085" sldId="371"/>
            <ac:inkMk id="73" creationId="{2514595E-80BF-4861-8809-F241AB2BD55D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74" creationId="{096CCA09-9C2D-4D31-8F98-8B437F5BE08F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75" creationId="{CDEB7CAF-E319-4588-8B11-E7A1A8AEFBA0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76" creationId="{FE6F7DB1-7B7E-4E2D-B7B8-ED00417C3E22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77" creationId="{6EAD5FFD-845F-4382-92C8-05F72F7F7ECC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78" creationId="{54D6A122-48E3-4EBB-B4FB-57D9D2380535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79" creationId="{9D2C1DD2-2704-4F84-A78E-2C855512FB0C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80" creationId="{D04CF8AC-157F-45C6-814C-B0CF60A28666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81" creationId="{173CC25D-97D8-407E-AD3D-2BD8EBD336E9}"/>
          </ac:inkMkLst>
        </pc:inkChg>
        <pc:inkChg chg="add del">
          <ac:chgData name="Viet Anh Nguyen" userId="b95f61ff061388d5" providerId="LiveId" clId="{FE185215-8376-45B7-9264-443EA7E08CC2}" dt="2022-02-14T10:32:11.096" v="4893"/>
          <ac:inkMkLst>
            <pc:docMk/>
            <pc:sldMk cId="3861411085" sldId="371"/>
            <ac:inkMk id="82" creationId="{59AC4235-2593-497F-939B-B72D8EC6DC66}"/>
          </ac:inkMkLst>
        </pc:inkChg>
        <pc:inkChg chg="add del">
          <ac:chgData name="Viet Anh Nguyen" userId="b95f61ff061388d5" providerId="LiveId" clId="{FE185215-8376-45B7-9264-443EA7E08CC2}" dt="2022-02-14T10:32:11.759" v="4895"/>
          <ac:inkMkLst>
            <pc:docMk/>
            <pc:sldMk cId="3861411085" sldId="371"/>
            <ac:inkMk id="83" creationId="{0280620A-BC8A-4495-AC90-2C239CCA0445}"/>
          </ac:inkMkLst>
        </pc:inkChg>
        <pc:inkChg chg="add del">
          <ac:chgData name="Viet Anh Nguyen" userId="b95f61ff061388d5" providerId="LiveId" clId="{FE185215-8376-45B7-9264-443EA7E08CC2}" dt="2022-02-14T10:32:11.759" v="4895"/>
          <ac:inkMkLst>
            <pc:docMk/>
            <pc:sldMk cId="3861411085" sldId="371"/>
            <ac:inkMk id="84" creationId="{0E6F406B-BA20-47AF-83C3-108DD26A9E25}"/>
          </ac:inkMkLst>
        </pc:inkChg>
        <pc:inkChg chg="add">
          <ac:chgData name="Viet Anh Nguyen" userId="b95f61ff061388d5" providerId="LiveId" clId="{FE185215-8376-45B7-9264-443EA7E08CC2}" dt="2022-02-14T10:32:11.759" v="4895"/>
          <ac:inkMkLst>
            <pc:docMk/>
            <pc:sldMk cId="3861411085" sldId="371"/>
            <ac:inkMk id="85" creationId="{A3A9B4AA-1BEF-4AB9-83B0-0315FB84939C}"/>
          </ac:inkMkLst>
        </pc:inkChg>
        <pc:inkChg chg="add del">
          <ac:chgData name="Viet Anh Nguyen" userId="b95f61ff061388d5" providerId="LiveId" clId="{FE185215-8376-45B7-9264-443EA7E08CC2}" dt="2022-02-14T10:32:16.398" v="4898"/>
          <ac:inkMkLst>
            <pc:docMk/>
            <pc:sldMk cId="3861411085" sldId="371"/>
            <ac:inkMk id="86" creationId="{77435B59-D1E4-4C60-AE53-21089EC3277A}"/>
          </ac:inkMkLst>
        </pc:inkChg>
        <pc:inkChg chg="add del">
          <ac:chgData name="Viet Anh Nguyen" userId="b95f61ff061388d5" providerId="LiveId" clId="{FE185215-8376-45B7-9264-443EA7E08CC2}" dt="2022-02-14T10:32:16.398" v="4898"/>
          <ac:inkMkLst>
            <pc:docMk/>
            <pc:sldMk cId="3861411085" sldId="371"/>
            <ac:inkMk id="87" creationId="{D6AED545-AF4B-47D9-B991-752EEC7F73A4}"/>
          </ac:inkMkLst>
        </pc:inkChg>
        <pc:inkChg chg="add">
          <ac:chgData name="Viet Anh Nguyen" userId="b95f61ff061388d5" providerId="LiveId" clId="{FE185215-8376-45B7-9264-443EA7E08CC2}" dt="2022-02-14T10:32:16.398" v="4898"/>
          <ac:inkMkLst>
            <pc:docMk/>
            <pc:sldMk cId="3861411085" sldId="371"/>
            <ac:inkMk id="88" creationId="{9462214C-E4B0-4A2E-81EC-7284843F19EF}"/>
          </ac:inkMkLst>
        </pc:inkChg>
        <pc:inkChg chg="add">
          <ac:chgData name="Viet Anh Nguyen" userId="b95f61ff061388d5" providerId="LiveId" clId="{FE185215-8376-45B7-9264-443EA7E08CC2}" dt="2022-02-14T10:32:19.325" v="4899" actId="9405"/>
          <ac:inkMkLst>
            <pc:docMk/>
            <pc:sldMk cId="3861411085" sldId="371"/>
            <ac:inkMk id="89" creationId="{C266CB5C-CBE3-41F7-8AD0-15B59B71F16B}"/>
          </ac:inkMkLst>
        </pc:inkChg>
        <pc:inkChg chg="add">
          <ac:chgData name="Viet Anh Nguyen" userId="b95f61ff061388d5" providerId="LiveId" clId="{FE185215-8376-45B7-9264-443EA7E08CC2}" dt="2022-02-14T10:32:24.100" v="4900" actId="9405"/>
          <ac:inkMkLst>
            <pc:docMk/>
            <pc:sldMk cId="3861411085" sldId="371"/>
            <ac:inkMk id="90" creationId="{5A7F631C-0F68-44F5-87C9-D6EFCEE5175D}"/>
          </ac:inkMkLst>
        </pc:inkChg>
        <pc:inkChg chg="add del">
          <ac:chgData name="Viet Anh Nguyen" userId="b95f61ff061388d5" providerId="LiveId" clId="{FE185215-8376-45B7-9264-443EA7E08CC2}" dt="2022-02-14T10:32:36.140" v="4907"/>
          <ac:inkMkLst>
            <pc:docMk/>
            <pc:sldMk cId="3861411085" sldId="371"/>
            <ac:inkMk id="91" creationId="{FF8C2ABA-7F8D-40E7-A857-75DD6C5E4E35}"/>
          </ac:inkMkLst>
        </pc:inkChg>
        <pc:inkChg chg="add del">
          <ac:chgData name="Viet Anh Nguyen" userId="b95f61ff061388d5" providerId="LiveId" clId="{FE185215-8376-45B7-9264-443EA7E08CC2}" dt="2022-02-14T10:32:29.818" v="4904"/>
          <ac:inkMkLst>
            <pc:docMk/>
            <pc:sldMk cId="3861411085" sldId="371"/>
            <ac:inkMk id="92" creationId="{1C0A5150-19D8-4357-A3B0-5EA20697AA97}"/>
          </ac:inkMkLst>
        </pc:inkChg>
        <pc:inkChg chg="add del">
          <ac:chgData name="Viet Anh Nguyen" userId="b95f61ff061388d5" providerId="LiveId" clId="{FE185215-8376-45B7-9264-443EA7E08CC2}" dt="2022-02-14T10:32:29.818" v="4904"/>
          <ac:inkMkLst>
            <pc:docMk/>
            <pc:sldMk cId="3861411085" sldId="371"/>
            <ac:inkMk id="93" creationId="{0A048068-B8D0-4DA5-9FF3-7B4E06FFF7FF}"/>
          </ac:inkMkLst>
        </pc:inkChg>
        <pc:inkChg chg="add del">
          <ac:chgData name="Viet Anh Nguyen" userId="b95f61ff061388d5" providerId="LiveId" clId="{FE185215-8376-45B7-9264-443EA7E08CC2}" dt="2022-02-14T10:32:36.140" v="4907"/>
          <ac:inkMkLst>
            <pc:docMk/>
            <pc:sldMk cId="3861411085" sldId="371"/>
            <ac:inkMk id="94" creationId="{E3DB4682-610C-4016-8E78-467B58284EC5}"/>
          </ac:inkMkLst>
        </pc:inkChg>
        <pc:inkChg chg="add del">
          <ac:chgData name="Viet Anh Nguyen" userId="b95f61ff061388d5" providerId="LiveId" clId="{FE185215-8376-45B7-9264-443EA7E08CC2}" dt="2022-02-14T10:32:36.140" v="4907"/>
          <ac:inkMkLst>
            <pc:docMk/>
            <pc:sldMk cId="3861411085" sldId="371"/>
            <ac:inkMk id="95" creationId="{14A7EDC9-47D3-46DE-A8EF-A2C1F12C718E}"/>
          </ac:inkMkLst>
        </pc:inkChg>
        <pc:inkChg chg="add del">
          <ac:chgData name="Viet Anh Nguyen" userId="b95f61ff061388d5" providerId="LiveId" clId="{FE185215-8376-45B7-9264-443EA7E08CC2}" dt="2022-02-14T10:32:36.140" v="4907"/>
          <ac:inkMkLst>
            <pc:docMk/>
            <pc:sldMk cId="3861411085" sldId="371"/>
            <ac:inkMk id="96" creationId="{FE0E6D50-1F49-42DC-A9B5-E3F1D734D19F}"/>
          </ac:inkMkLst>
        </pc:inkChg>
        <pc:inkChg chg="add">
          <ac:chgData name="Viet Anh Nguyen" userId="b95f61ff061388d5" providerId="LiveId" clId="{FE185215-8376-45B7-9264-443EA7E08CC2}" dt="2022-02-14T10:32:36.140" v="4907"/>
          <ac:inkMkLst>
            <pc:docMk/>
            <pc:sldMk cId="3861411085" sldId="371"/>
            <ac:inkMk id="97" creationId="{B23C3243-F0BB-4083-8DB9-BAD4A3F3EEC3}"/>
          </ac:inkMkLst>
        </pc:inkChg>
        <pc:inkChg chg="add del">
          <ac:chgData name="Viet Anh Nguyen" userId="b95f61ff061388d5" providerId="LiveId" clId="{FE185215-8376-45B7-9264-443EA7E08CC2}" dt="2022-02-14T10:32:44.259" v="4914"/>
          <ac:inkMkLst>
            <pc:docMk/>
            <pc:sldMk cId="3861411085" sldId="371"/>
            <ac:inkMk id="98" creationId="{4CE94579-1A02-44E1-BE42-C40F60F8E6A4}"/>
          </ac:inkMkLst>
        </pc:inkChg>
        <pc:inkChg chg="add del">
          <ac:chgData name="Viet Anh Nguyen" userId="b95f61ff061388d5" providerId="LiveId" clId="{FE185215-8376-45B7-9264-443EA7E08CC2}" dt="2022-02-14T10:32:44.259" v="4914"/>
          <ac:inkMkLst>
            <pc:docMk/>
            <pc:sldMk cId="3861411085" sldId="371"/>
            <ac:inkMk id="99" creationId="{C2B1404F-3745-49DB-9254-1B9A301D339F}"/>
          </ac:inkMkLst>
        </pc:inkChg>
        <pc:inkChg chg="add del">
          <ac:chgData name="Viet Anh Nguyen" userId="b95f61ff061388d5" providerId="LiveId" clId="{FE185215-8376-45B7-9264-443EA7E08CC2}" dt="2022-02-14T10:32:44.259" v="4914"/>
          <ac:inkMkLst>
            <pc:docMk/>
            <pc:sldMk cId="3861411085" sldId="371"/>
            <ac:inkMk id="100" creationId="{B8A20E67-A1FC-4BA1-A4D6-B8B2329F32B2}"/>
          </ac:inkMkLst>
        </pc:inkChg>
        <pc:inkChg chg="add del">
          <ac:chgData name="Viet Anh Nguyen" userId="b95f61ff061388d5" providerId="LiveId" clId="{FE185215-8376-45B7-9264-443EA7E08CC2}" dt="2022-02-14T10:32:44.259" v="4914"/>
          <ac:inkMkLst>
            <pc:docMk/>
            <pc:sldMk cId="3861411085" sldId="371"/>
            <ac:inkMk id="101" creationId="{270EEFBC-1779-41AA-920B-B33DAEC62E46}"/>
          </ac:inkMkLst>
        </pc:inkChg>
        <pc:inkChg chg="add del">
          <ac:chgData name="Viet Anh Nguyen" userId="b95f61ff061388d5" providerId="LiveId" clId="{FE185215-8376-45B7-9264-443EA7E08CC2}" dt="2022-02-14T10:32:44.259" v="4914"/>
          <ac:inkMkLst>
            <pc:docMk/>
            <pc:sldMk cId="3861411085" sldId="371"/>
            <ac:inkMk id="102" creationId="{9910BF17-DC14-4BA5-9421-7035C9DF2854}"/>
          </ac:inkMkLst>
        </pc:inkChg>
        <pc:inkChg chg="add del">
          <ac:chgData name="Viet Anh Nguyen" userId="b95f61ff061388d5" providerId="LiveId" clId="{FE185215-8376-45B7-9264-443EA7E08CC2}" dt="2022-02-14T10:32:44.259" v="4914"/>
          <ac:inkMkLst>
            <pc:docMk/>
            <pc:sldMk cId="3861411085" sldId="371"/>
            <ac:inkMk id="103" creationId="{ABC0DB3A-D8CC-45B5-BA45-9A9576DEB48C}"/>
          </ac:inkMkLst>
        </pc:inkChg>
        <pc:inkChg chg="add del">
          <ac:chgData name="Viet Anh Nguyen" userId="b95f61ff061388d5" providerId="LiveId" clId="{FE185215-8376-45B7-9264-443EA7E08CC2}" dt="2022-02-14T10:32:45.522" v="4918"/>
          <ac:inkMkLst>
            <pc:docMk/>
            <pc:sldMk cId="3861411085" sldId="371"/>
            <ac:inkMk id="104" creationId="{9D278486-B7BB-4225-83C9-D6BD8E9FE82C}"/>
          </ac:inkMkLst>
        </pc:inkChg>
        <pc:inkChg chg="add del">
          <ac:chgData name="Viet Anh Nguyen" userId="b95f61ff061388d5" providerId="LiveId" clId="{FE185215-8376-45B7-9264-443EA7E08CC2}" dt="2022-02-14T10:32:45.522" v="4918"/>
          <ac:inkMkLst>
            <pc:docMk/>
            <pc:sldMk cId="3861411085" sldId="371"/>
            <ac:inkMk id="105" creationId="{52DA44F6-029D-4045-B631-A0C8D8D16DA7}"/>
          </ac:inkMkLst>
        </pc:inkChg>
        <pc:inkChg chg="add del">
          <ac:chgData name="Viet Anh Nguyen" userId="b95f61ff061388d5" providerId="LiveId" clId="{FE185215-8376-45B7-9264-443EA7E08CC2}" dt="2022-02-14T10:32:45.522" v="4918"/>
          <ac:inkMkLst>
            <pc:docMk/>
            <pc:sldMk cId="3861411085" sldId="371"/>
            <ac:inkMk id="106" creationId="{D163AB6B-F1E9-43FA-8517-A2D11F00102B}"/>
          </ac:inkMkLst>
        </pc:inkChg>
        <pc:inkChg chg="add del">
          <ac:chgData name="Viet Anh Nguyen" userId="b95f61ff061388d5" providerId="LiveId" clId="{FE185215-8376-45B7-9264-443EA7E08CC2}" dt="2022-02-14T10:32:45.522" v="4918"/>
          <ac:inkMkLst>
            <pc:docMk/>
            <pc:sldMk cId="3861411085" sldId="371"/>
            <ac:inkMk id="107" creationId="{297DA47A-4EDC-4E2E-BFB7-DDE6BD92DB13}"/>
          </ac:inkMkLst>
        </pc:inkChg>
        <pc:inkChg chg="add">
          <ac:chgData name="Viet Anh Nguyen" userId="b95f61ff061388d5" providerId="LiveId" clId="{FE185215-8376-45B7-9264-443EA7E08CC2}" dt="2022-02-14T10:32:45.522" v="4918"/>
          <ac:inkMkLst>
            <pc:docMk/>
            <pc:sldMk cId="3861411085" sldId="371"/>
            <ac:inkMk id="108" creationId="{93E6ABC9-AF98-4881-9E33-78092D54AC2C}"/>
          </ac:inkMkLst>
        </pc:inkChg>
        <pc:inkChg chg="add">
          <ac:chgData name="Viet Anh Nguyen" userId="b95f61ff061388d5" providerId="LiveId" clId="{FE185215-8376-45B7-9264-443EA7E08CC2}" dt="2022-02-14T10:32:45.661" v="4919" actId="9405"/>
          <ac:inkMkLst>
            <pc:docMk/>
            <pc:sldMk cId="3861411085" sldId="371"/>
            <ac:inkMk id="109" creationId="{C2BB4135-12A1-4622-8A79-E0AFB7FC3C96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0" creationId="{C0CA7660-E83B-4B91-A98E-276197D8903B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1" creationId="{F1448C17-A2C4-4EE2-907A-30AFBEC59DF9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2" creationId="{785FCDE5-C32C-41D2-8AEB-863CC9540833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3" creationId="{66A52DC5-A7F7-40F0-9988-A34ADB119F6D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4" creationId="{E120F743-179C-48EA-833B-3CC267E3D5AE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5" creationId="{53A18FC9-BBF9-4AA3-8E82-1355917F7D8C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6" creationId="{1BB63CD8-537B-498C-9001-BD74EDBCE135}"/>
          </ac:inkMkLst>
        </pc:inkChg>
        <pc:inkChg chg="add del">
          <ac:chgData name="Viet Anh Nguyen" userId="b95f61ff061388d5" providerId="LiveId" clId="{FE185215-8376-45B7-9264-443EA7E08CC2}" dt="2022-02-14T10:32:48.775" v="4928"/>
          <ac:inkMkLst>
            <pc:docMk/>
            <pc:sldMk cId="3861411085" sldId="371"/>
            <ac:inkMk id="117" creationId="{50CBF5B6-8210-475C-9F14-B0AE8C42BBC3}"/>
          </ac:inkMkLst>
        </pc:inkChg>
        <pc:inkChg chg="add del">
          <ac:chgData name="Viet Anh Nguyen" userId="b95f61ff061388d5" providerId="LiveId" clId="{FE185215-8376-45B7-9264-443EA7E08CC2}" dt="2022-02-14T10:32:50.263" v="4931"/>
          <ac:inkMkLst>
            <pc:docMk/>
            <pc:sldMk cId="3861411085" sldId="371"/>
            <ac:inkMk id="118" creationId="{1A1AE172-5D2F-4834-83B5-61CDC5D2C6D6}"/>
          </ac:inkMkLst>
        </pc:inkChg>
        <pc:inkChg chg="add del">
          <ac:chgData name="Viet Anh Nguyen" userId="b95f61ff061388d5" providerId="LiveId" clId="{FE185215-8376-45B7-9264-443EA7E08CC2}" dt="2022-02-14T10:32:50.263" v="4931"/>
          <ac:inkMkLst>
            <pc:docMk/>
            <pc:sldMk cId="3861411085" sldId="371"/>
            <ac:inkMk id="119" creationId="{47B1816E-99EA-440D-B363-0E8EB03FD0C8}"/>
          </ac:inkMkLst>
        </pc:inkChg>
        <pc:inkChg chg="add del">
          <ac:chgData name="Viet Anh Nguyen" userId="b95f61ff061388d5" providerId="LiveId" clId="{FE185215-8376-45B7-9264-443EA7E08CC2}" dt="2022-02-14T10:32:50.263" v="4931"/>
          <ac:inkMkLst>
            <pc:docMk/>
            <pc:sldMk cId="3861411085" sldId="371"/>
            <ac:inkMk id="120" creationId="{C5358C8C-3783-439C-8399-15FF98B493AE}"/>
          </ac:inkMkLst>
        </pc:inkChg>
        <pc:inkChg chg="add">
          <ac:chgData name="Viet Anh Nguyen" userId="b95f61ff061388d5" providerId="LiveId" clId="{FE185215-8376-45B7-9264-443EA7E08CC2}" dt="2022-02-14T10:32:50.263" v="4931"/>
          <ac:inkMkLst>
            <pc:docMk/>
            <pc:sldMk cId="3861411085" sldId="371"/>
            <ac:inkMk id="121" creationId="{7316F186-4DDC-41B2-AFD5-24AA37E8D13A}"/>
          </ac:inkMkLst>
        </pc:inkChg>
        <pc:inkChg chg="add del">
          <ac:chgData name="Viet Anh Nguyen" userId="b95f61ff061388d5" providerId="LiveId" clId="{FE185215-8376-45B7-9264-443EA7E08CC2}" dt="2022-02-14T10:32:58.553" v="4934"/>
          <ac:inkMkLst>
            <pc:docMk/>
            <pc:sldMk cId="3861411085" sldId="371"/>
            <ac:inkMk id="122" creationId="{87D7F054-E4B2-4D6D-8077-DE175D8EE547}"/>
          </ac:inkMkLst>
        </pc:inkChg>
        <pc:inkChg chg="add del">
          <ac:chgData name="Viet Anh Nguyen" userId="b95f61ff061388d5" providerId="LiveId" clId="{FE185215-8376-45B7-9264-443EA7E08CC2}" dt="2022-02-14T10:32:58.553" v="4934"/>
          <ac:inkMkLst>
            <pc:docMk/>
            <pc:sldMk cId="3861411085" sldId="371"/>
            <ac:inkMk id="123" creationId="{8916325A-2362-439A-8173-6672D87DAF7B}"/>
          </ac:inkMkLst>
        </pc:inkChg>
        <pc:inkChg chg="add del">
          <ac:chgData name="Viet Anh Nguyen" userId="b95f61ff061388d5" providerId="LiveId" clId="{FE185215-8376-45B7-9264-443EA7E08CC2}" dt="2022-02-14T10:33:00.779" v="4938"/>
          <ac:inkMkLst>
            <pc:docMk/>
            <pc:sldMk cId="3861411085" sldId="371"/>
            <ac:inkMk id="124" creationId="{D002926E-92ED-4B9A-ABD8-834A3CE08214}"/>
          </ac:inkMkLst>
        </pc:inkChg>
        <pc:inkChg chg="add del">
          <ac:chgData name="Viet Anh Nguyen" userId="b95f61ff061388d5" providerId="LiveId" clId="{FE185215-8376-45B7-9264-443EA7E08CC2}" dt="2022-02-14T10:33:00.779" v="4938"/>
          <ac:inkMkLst>
            <pc:docMk/>
            <pc:sldMk cId="3861411085" sldId="371"/>
            <ac:inkMk id="125" creationId="{0F75B312-F817-4AAD-9A11-25B22BB56C7C}"/>
          </ac:inkMkLst>
        </pc:inkChg>
        <pc:inkChg chg="add del">
          <ac:chgData name="Viet Anh Nguyen" userId="b95f61ff061388d5" providerId="LiveId" clId="{FE185215-8376-45B7-9264-443EA7E08CC2}" dt="2022-02-14T10:33:00.779" v="4938"/>
          <ac:inkMkLst>
            <pc:docMk/>
            <pc:sldMk cId="3861411085" sldId="371"/>
            <ac:inkMk id="126" creationId="{3E9B837D-4CC3-4E82-AED2-290126AB5D93}"/>
          </ac:inkMkLst>
        </pc:inkChg>
        <pc:inkChg chg="add del">
          <ac:chgData name="Viet Anh Nguyen" userId="b95f61ff061388d5" providerId="LiveId" clId="{FE185215-8376-45B7-9264-443EA7E08CC2}" dt="2022-02-14T10:33:00.779" v="4938"/>
          <ac:inkMkLst>
            <pc:docMk/>
            <pc:sldMk cId="3861411085" sldId="371"/>
            <ac:inkMk id="127" creationId="{5EC96628-D768-46A2-BC7D-AB8AB2C0AC8F}"/>
          </ac:inkMkLst>
        </pc:inkChg>
        <pc:inkChg chg="add del">
          <ac:chgData name="Viet Anh Nguyen" userId="b95f61ff061388d5" providerId="LiveId" clId="{FE185215-8376-45B7-9264-443EA7E08CC2}" dt="2022-02-14T10:33:02.311" v="4941"/>
          <ac:inkMkLst>
            <pc:docMk/>
            <pc:sldMk cId="3861411085" sldId="371"/>
            <ac:inkMk id="128" creationId="{F27D4900-9F9D-4EC8-98F9-3A944D74A18C}"/>
          </ac:inkMkLst>
        </pc:inkChg>
        <pc:inkChg chg="add del">
          <ac:chgData name="Viet Anh Nguyen" userId="b95f61ff061388d5" providerId="LiveId" clId="{FE185215-8376-45B7-9264-443EA7E08CC2}" dt="2022-02-14T10:33:02.311" v="4941"/>
          <ac:inkMkLst>
            <pc:docMk/>
            <pc:sldMk cId="3861411085" sldId="371"/>
            <ac:inkMk id="129" creationId="{E8AE97AC-D560-4FF1-B555-3B013C58EA20}"/>
          </ac:inkMkLst>
        </pc:inkChg>
        <pc:inkChg chg="add">
          <ac:chgData name="Viet Anh Nguyen" userId="b95f61ff061388d5" providerId="LiveId" clId="{FE185215-8376-45B7-9264-443EA7E08CC2}" dt="2022-02-14T10:33:01.635" v="4940" actId="9405"/>
          <ac:inkMkLst>
            <pc:docMk/>
            <pc:sldMk cId="3861411085" sldId="371"/>
            <ac:inkMk id="130" creationId="{1BB4E067-F19A-4405-A9FB-A39D4E00B8CC}"/>
          </ac:inkMkLst>
        </pc:inkChg>
        <pc:inkChg chg="add del">
          <ac:chgData name="Viet Anh Nguyen" userId="b95f61ff061388d5" providerId="LiveId" clId="{FE185215-8376-45B7-9264-443EA7E08CC2}" dt="2022-02-14T10:33:03.358" v="4943"/>
          <ac:inkMkLst>
            <pc:docMk/>
            <pc:sldMk cId="3861411085" sldId="371"/>
            <ac:inkMk id="131" creationId="{F9ACAAFD-9FCA-4AC3-AC6D-0095F0ACA98A}"/>
          </ac:inkMkLst>
        </pc:inkChg>
        <pc:inkChg chg="add del">
          <ac:chgData name="Viet Anh Nguyen" userId="b95f61ff061388d5" providerId="LiveId" clId="{FE185215-8376-45B7-9264-443EA7E08CC2}" dt="2022-02-14T10:33:03.358" v="4943"/>
          <ac:inkMkLst>
            <pc:docMk/>
            <pc:sldMk cId="3861411085" sldId="371"/>
            <ac:inkMk id="132" creationId="{C0C3E163-09D6-407F-BEB6-7C77B2904DCF}"/>
          </ac:inkMkLst>
        </pc:inkChg>
        <pc:inkChg chg="add del">
          <ac:chgData name="Viet Anh Nguyen" userId="b95f61ff061388d5" providerId="LiveId" clId="{FE185215-8376-45B7-9264-443EA7E08CC2}" dt="2022-02-14T10:33:22.063" v="4945"/>
          <ac:inkMkLst>
            <pc:docMk/>
            <pc:sldMk cId="3861411085" sldId="371"/>
            <ac:inkMk id="133" creationId="{D4E472C5-CC98-4009-8118-27AD888BC829}"/>
          </ac:inkMkLst>
        </pc:inkChg>
        <pc:inkChg chg="add del">
          <ac:chgData name="Viet Anh Nguyen" userId="b95f61ff061388d5" providerId="LiveId" clId="{FE185215-8376-45B7-9264-443EA7E08CC2}" dt="2022-02-14T10:33:22.063" v="4945"/>
          <ac:inkMkLst>
            <pc:docMk/>
            <pc:sldMk cId="3861411085" sldId="371"/>
            <ac:inkMk id="134" creationId="{AFCA31ED-BB12-4EC2-AE1A-FEDD28C311F2}"/>
          </ac:inkMkLst>
        </pc:inkChg>
        <pc:inkChg chg="add del">
          <ac:chgData name="Viet Anh Nguyen" userId="b95f61ff061388d5" providerId="LiveId" clId="{FE185215-8376-45B7-9264-443EA7E08CC2}" dt="2022-02-14T10:33:22.870" v="4947"/>
          <ac:inkMkLst>
            <pc:docMk/>
            <pc:sldMk cId="3861411085" sldId="371"/>
            <ac:inkMk id="135" creationId="{9F7C0AE1-BA97-4EA9-A939-8F431DABBB8D}"/>
          </ac:inkMkLst>
        </pc:inkChg>
        <pc:inkChg chg="add del">
          <ac:chgData name="Viet Anh Nguyen" userId="b95f61ff061388d5" providerId="LiveId" clId="{FE185215-8376-45B7-9264-443EA7E08CC2}" dt="2022-02-14T10:33:22.870" v="4947"/>
          <ac:inkMkLst>
            <pc:docMk/>
            <pc:sldMk cId="3861411085" sldId="371"/>
            <ac:inkMk id="136" creationId="{7CDB1031-5A48-4150-9DF9-9AD2C1A48515}"/>
          </ac:inkMkLst>
        </pc:inkChg>
        <pc:inkChg chg="add del">
          <ac:chgData name="Viet Anh Nguyen" userId="b95f61ff061388d5" providerId="LiveId" clId="{FE185215-8376-45B7-9264-443EA7E08CC2}" dt="2022-02-14T10:33:24.550" v="4949"/>
          <ac:inkMkLst>
            <pc:docMk/>
            <pc:sldMk cId="3861411085" sldId="371"/>
            <ac:inkMk id="137" creationId="{601BBC01-D84F-44AC-B8B9-509B1133612F}"/>
          </ac:inkMkLst>
        </pc:inkChg>
        <pc:inkChg chg="add del">
          <ac:chgData name="Viet Anh Nguyen" userId="b95f61ff061388d5" providerId="LiveId" clId="{FE185215-8376-45B7-9264-443EA7E08CC2}" dt="2022-02-14T10:33:24.550" v="4949"/>
          <ac:inkMkLst>
            <pc:docMk/>
            <pc:sldMk cId="3861411085" sldId="371"/>
            <ac:inkMk id="138" creationId="{A23994EA-BD0F-46BF-98AE-9289658E1E77}"/>
          </ac:inkMkLst>
        </pc:inkChg>
        <pc:inkChg chg="add del">
          <ac:chgData name="Viet Anh Nguyen" userId="b95f61ff061388d5" providerId="LiveId" clId="{FE185215-8376-45B7-9264-443EA7E08CC2}" dt="2022-02-14T10:33:26.033" v="4953"/>
          <ac:inkMkLst>
            <pc:docMk/>
            <pc:sldMk cId="3861411085" sldId="371"/>
            <ac:inkMk id="139" creationId="{67D3CACD-CF84-4BD1-9B0F-858C2DDCB11C}"/>
          </ac:inkMkLst>
        </pc:inkChg>
        <pc:inkChg chg="add del">
          <ac:chgData name="Viet Anh Nguyen" userId="b95f61ff061388d5" providerId="LiveId" clId="{FE185215-8376-45B7-9264-443EA7E08CC2}" dt="2022-02-14T10:33:26.033" v="4953"/>
          <ac:inkMkLst>
            <pc:docMk/>
            <pc:sldMk cId="3861411085" sldId="371"/>
            <ac:inkMk id="140" creationId="{603E9B91-161A-4C88-8D0D-21F267861E44}"/>
          </ac:inkMkLst>
        </pc:inkChg>
        <pc:inkChg chg="add del">
          <ac:chgData name="Viet Anh Nguyen" userId="b95f61ff061388d5" providerId="LiveId" clId="{FE185215-8376-45B7-9264-443EA7E08CC2}" dt="2022-02-14T10:33:26.033" v="4953"/>
          <ac:inkMkLst>
            <pc:docMk/>
            <pc:sldMk cId="3861411085" sldId="371"/>
            <ac:inkMk id="141" creationId="{6080897A-35FA-4112-9DAE-3C47E719D080}"/>
          </ac:inkMkLst>
        </pc:inkChg>
        <pc:inkChg chg="add del">
          <ac:chgData name="Viet Anh Nguyen" userId="b95f61ff061388d5" providerId="LiveId" clId="{FE185215-8376-45B7-9264-443EA7E08CC2}" dt="2022-02-14T10:33:26.033" v="4953"/>
          <ac:inkMkLst>
            <pc:docMk/>
            <pc:sldMk cId="3861411085" sldId="371"/>
            <ac:inkMk id="142" creationId="{C05A92C2-5B79-4959-BAE8-539262B1A474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3" creationId="{C56A9A73-88AB-4B1F-873D-FCE05809D725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4" creationId="{F367B468-2709-4669-9CDC-80F642A396C4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5" creationId="{97666E13-20AB-4531-963C-A9D03A424DC3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6" creationId="{DBB648B9-6165-4979-AC0D-1BDD7CDEC671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7" creationId="{88026C5A-AB79-4C6F-8A12-90B3DA49193F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8" creationId="{56CEFC16-97DA-4495-AD4E-B1CA892C1E56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49" creationId="{B495D17E-7DE8-4871-A3DF-E6CFEA0DCCBE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50" creationId="{C10E93F9-CB3B-4EDC-966B-D0D41D451087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51" creationId="{7F66C938-C37D-4479-B2E0-561B9A036317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52" creationId="{B3916200-BE6A-4456-AD02-FB97249ACB96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53" creationId="{FB44F1EE-780A-495D-AC5F-85A7A9A67772}"/>
          </ac:inkMkLst>
        </pc:inkChg>
        <pc:inkChg chg="add del">
          <ac:chgData name="Viet Anh Nguyen" userId="b95f61ff061388d5" providerId="LiveId" clId="{FE185215-8376-45B7-9264-443EA7E08CC2}" dt="2022-02-14T10:33:30.650" v="4965"/>
          <ac:inkMkLst>
            <pc:docMk/>
            <pc:sldMk cId="3861411085" sldId="371"/>
            <ac:inkMk id="154" creationId="{38E4EA9B-7C5A-4047-AB59-D0FE95C1570A}"/>
          </ac:inkMkLst>
        </pc:inkChg>
        <pc:inkChg chg="add del">
          <ac:chgData name="Viet Anh Nguyen" userId="b95f61ff061388d5" providerId="LiveId" clId="{FE185215-8376-45B7-9264-443EA7E08CC2}" dt="2022-02-14T10:33:32.179" v="4968"/>
          <ac:inkMkLst>
            <pc:docMk/>
            <pc:sldMk cId="3861411085" sldId="371"/>
            <ac:inkMk id="155" creationId="{B2289A94-E627-4618-862C-EE0BD76E9945}"/>
          </ac:inkMkLst>
        </pc:inkChg>
        <pc:inkChg chg="add del">
          <ac:chgData name="Viet Anh Nguyen" userId="b95f61ff061388d5" providerId="LiveId" clId="{FE185215-8376-45B7-9264-443EA7E08CC2}" dt="2022-02-14T10:33:32.179" v="4968"/>
          <ac:inkMkLst>
            <pc:docMk/>
            <pc:sldMk cId="3861411085" sldId="371"/>
            <ac:inkMk id="156" creationId="{4A6887B2-C168-4939-9F84-2C6414729441}"/>
          </ac:inkMkLst>
        </pc:inkChg>
        <pc:inkChg chg="add del">
          <ac:chgData name="Viet Anh Nguyen" userId="b95f61ff061388d5" providerId="LiveId" clId="{FE185215-8376-45B7-9264-443EA7E08CC2}" dt="2022-02-14T10:33:32.179" v="4968"/>
          <ac:inkMkLst>
            <pc:docMk/>
            <pc:sldMk cId="3861411085" sldId="371"/>
            <ac:inkMk id="157" creationId="{AE579F23-94D9-435B-A2C5-780B42BE4FE6}"/>
          </ac:inkMkLst>
        </pc:inkChg>
        <pc:inkChg chg="add">
          <ac:chgData name="Viet Anh Nguyen" userId="b95f61ff061388d5" providerId="LiveId" clId="{FE185215-8376-45B7-9264-443EA7E08CC2}" dt="2022-02-14T10:33:32.179" v="4968"/>
          <ac:inkMkLst>
            <pc:docMk/>
            <pc:sldMk cId="3861411085" sldId="371"/>
            <ac:inkMk id="158" creationId="{90E0F236-9C70-4011-895A-45010C1499AF}"/>
          </ac:inkMkLst>
        </pc:inkChg>
      </pc:sldChg>
      <pc:sldChg chg="addSp delSp new mod">
        <pc:chgData name="Viet Anh Nguyen" userId="b95f61ff061388d5" providerId="LiveId" clId="{FE185215-8376-45B7-9264-443EA7E08CC2}" dt="2022-02-16T07:59:10.839" v="6702" actId="9405"/>
        <pc:sldMkLst>
          <pc:docMk/>
          <pc:sldMk cId="2426654060" sldId="372"/>
        </pc:sldMkLst>
        <pc:inkChg chg="add del">
          <ac:chgData name="Viet Anh Nguyen" userId="b95f61ff061388d5" providerId="LiveId" clId="{FE185215-8376-45B7-9264-443EA7E08CC2}" dt="2022-02-16T07:56:45.733" v="6514"/>
          <ac:inkMkLst>
            <pc:docMk/>
            <pc:sldMk cId="2426654060" sldId="372"/>
            <ac:inkMk id="2" creationId="{F1FE49DA-11AF-4671-9A74-A727CA09EF73}"/>
          </ac:inkMkLst>
        </pc:inkChg>
        <pc:inkChg chg="add del">
          <ac:chgData name="Viet Anh Nguyen" userId="b95f61ff061388d5" providerId="LiveId" clId="{FE185215-8376-45B7-9264-443EA7E08CC2}" dt="2022-02-16T07:56:45.733" v="6514"/>
          <ac:inkMkLst>
            <pc:docMk/>
            <pc:sldMk cId="2426654060" sldId="372"/>
            <ac:inkMk id="3" creationId="{94876950-7D7D-4A88-BF9C-58DF55E48181}"/>
          </ac:inkMkLst>
        </pc:inkChg>
        <pc:inkChg chg="add del">
          <ac:chgData name="Viet Anh Nguyen" userId="b95f61ff061388d5" providerId="LiveId" clId="{FE185215-8376-45B7-9264-443EA7E08CC2}" dt="2022-02-16T07:56:45.733" v="6514"/>
          <ac:inkMkLst>
            <pc:docMk/>
            <pc:sldMk cId="2426654060" sldId="372"/>
            <ac:inkMk id="4" creationId="{20239B96-2DB1-44FB-A14F-D3DF8949F70C}"/>
          </ac:inkMkLst>
        </pc:inkChg>
        <pc:inkChg chg="add del">
          <ac:chgData name="Viet Anh Nguyen" userId="b95f61ff061388d5" providerId="LiveId" clId="{FE185215-8376-45B7-9264-443EA7E08CC2}" dt="2022-02-16T07:56:45.733" v="6514"/>
          <ac:inkMkLst>
            <pc:docMk/>
            <pc:sldMk cId="2426654060" sldId="372"/>
            <ac:inkMk id="5" creationId="{D3AA2523-B451-4910-AC7B-21E6051B4222}"/>
          </ac:inkMkLst>
        </pc:inkChg>
        <pc:inkChg chg="add del">
          <ac:chgData name="Viet Anh Nguyen" userId="b95f61ff061388d5" providerId="LiveId" clId="{FE185215-8376-45B7-9264-443EA7E08CC2}" dt="2022-02-16T07:56:45.733" v="6514"/>
          <ac:inkMkLst>
            <pc:docMk/>
            <pc:sldMk cId="2426654060" sldId="372"/>
            <ac:inkMk id="6" creationId="{220B2976-0A5A-4678-A6FE-FCBB149DEB52}"/>
          </ac:inkMkLst>
        </pc:inkChg>
        <pc:inkChg chg="add">
          <ac:chgData name="Viet Anh Nguyen" userId="b95f61ff061388d5" providerId="LiveId" clId="{FE185215-8376-45B7-9264-443EA7E08CC2}" dt="2022-02-16T07:56:45.733" v="6514"/>
          <ac:inkMkLst>
            <pc:docMk/>
            <pc:sldMk cId="2426654060" sldId="372"/>
            <ac:inkMk id="7" creationId="{5DAEA981-C50C-4A0B-AE8E-FF9E53C04631}"/>
          </ac:inkMkLst>
        </pc:inkChg>
        <pc:inkChg chg="add del">
          <ac:chgData name="Viet Anh Nguyen" userId="b95f61ff061388d5" providerId="LiveId" clId="{FE185215-8376-45B7-9264-443EA7E08CC2}" dt="2022-02-16T07:56:55.621" v="6518"/>
          <ac:inkMkLst>
            <pc:docMk/>
            <pc:sldMk cId="2426654060" sldId="372"/>
            <ac:inkMk id="8" creationId="{965C976F-9DDD-40BA-8B78-2834936B87F1}"/>
          </ac:inkMkLst>
        </pc:inkChg>
        <pc:inkChg chg="add del">
          <ac:chgData name="Viet Anh Nguyen" userId="b95f61ff061388d5" providerId="LiveId" clId="{FE185215-8376-45B7-9264-443EA7E08CC2}" dt="2022-02-16T07:56:55.621" v="6518"/>
          <ac:inkMkLst>
            <pc:docMk/>
            <pc:sldMk cId="2426654060" sldId="372"/>
            <ac:inkMk id="9" creationId="{B4D401E4-A0AA-4662-9442-23EC184F5FC9}"/>
          </ac:inkMkLst>
        </pc:inkChg>
        <pc:inkChg chg="add del">
          <ac:chgData name="Viet Anh Nguyen" userId="b95f61ff061388d5" providerId="LiveId" clId="{FE185215-8376-45B7-9264-443EA7E08CC2}" dt="2022-02-16T07:56:55.621" v="6518"/>
          <ac:inkMkLst>
            <pc:docMk/>
            <pc:sldMk cId="2426654060" sldId="372"/>
            <ac:inkMk id="10" creationId="{81ABFC5E-E752-4AF9-A8CD-B29E772AE9A6}"/>
          </ac:inkMkLst>
        </pc:inkChg>
        <pc:inkChg chg="add">
          <ac:chgData name="Viet Anh Nguyen" userId="b95f61ff061388d5" providerId="LiveId" clId="{FE185215-8376-45B7-9264-443EA7E08CC2}" dt="2022-02-16T07:56:55.621" v="6518"/>
          <ac:inkMkLst>
            <pc:docMk/>
            <pc:sldMk cId="2426654060" sldId="372"/>
            <ac:inkMk id="11" creationId="{24D0A670-B302-4BB9-9454-D0295642CAFD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2" creationId="{6FAD7B4A-D762-449E-8D02-8EC9ACD66BD8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3" creationId="{26DAFEC4-521A-444E-A208-AE35E45C3CDD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4" creationId="{67603673-87CE-43B0-8A8C-112464D776C7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5" creationId="{129FD6C5-CD18-46D9-8A19-D90112DF524D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6" creationId="{C51CCF10-F644-4B32-98C7-50A72EB74EEF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7" creationId="{7719D300-A2D1-4FF5-B447-1862FFAA49EE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8" creationId="{1568993E-6D26-4ADD-AD54-C07E92840EB5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19" creationId="{C377CD0E-9C2A-487F-B54A-ABF27710E3B6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0" creationId="{AC150620-97CD-4A44-B26A-EB58B704D48E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1" creationId="{1AFC8F32-BEA5-4AEF-A60C-29B8DBCF1846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2" creationId="{CAE50DB9-37EB-4D40-BE5F-B9B98E27B53C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3" creationId="{8B089820-6C4C-46BD-AA9C-AB033944CC5F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4" creationId="{EBCEC673-ED29-4911-BF81-1977F42B7C8A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5" creationId="{53881733-F33B-406C-B9CA-0676F64B584E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6" creationId="{865F8267-5C6A-4254-9579-5D2E960E4999}"/>
          </ac:inkMkLst>
        </pc:inkChg>
        <pc:inkChg chg="add del">
          <ac:chgData name="Viet Anh Nguyen" userId="b95f61ff061388d5" providerId="LiveId" clId="{FE185215-8376-45B7-9264-443EA7E08CC2}" dt="2022-02-16T07:57:01.788" v="6535"/>
          <ac:inkMkLst>
            <pc:docMk/>
            <pc:sldMk cId="2426654060" sldId="372"/>
            <ac:inkMk id="27" creationId="{13917A35-5DA9-48E5-ACD0-57219F5622D1}"/>
          </ac:inkMkLst>
        </pc:inkChg>
        <pc:inkChg chg="add del">
          <ac:chgData name="Viet Anh Nguyen" userId="b95f61ff061388d5" providerId="LiveId" clId="{FE185215-8376-45B7-9264-443EA7E08CC2}" dt="2022-02-16T07:57:02.954" v="6539"/>
          <ac:inkMkLst>
            <pc:docMk/>
            <pc:sldMk cId="2426654060" sldId="372"/>
            <ac:inkMk id="28" creationId="{D1C13B55-D14E-4606-88B8-0D8A20B2851B}"/>
          </ac:inkMkLst>
        </pc:inkChg>
        <pc:inkChg chg="add del">
          <ac:chgData name="Viet Anh Nguyen" userId="b95f61ff061388d5" providerId="LiveId" clId="{FE185215-8376-45B7-9264-443EA7E08CC2}" dt="2022-02-16T07:57:02.954" v="6539"/>
          <ac:inkMkLst>
            <pc:docMk/>
            <pc:sldMk cId="2426654060" sldId="372"/>
            <ac:inkMk id="29" creationId="{14D028AF-2232-42B4-A902-8E73668CCDDE}"/>
          </ac:inkMkLst>
        </pc:inkChg>
        <pc:inkChg chg="add del">
          <ac:chgData name="Viet Anh Nguyen" userId="b95f61ff061388d5" providerId="LiveId" clId="{FE185215-8376-45B7-9264-443EA7E08CC2}" dt="2022-02-16T07:57:02.954" v="6539"/>
          <ac:inkMkLst>
            <pc:docMk/>
            <pc:sldMk cId="2426654060" sldId="372"/>
            <ac:inkMk id="30" creationId="{CF866FB4-6645-41EB-80AF-C9549837EAB5}"/>
          </ac:inkMkLst>
        </pc:inkChg>
        <pc:inkChg chg="add del">
          <ac:chgData name="Viet Anh Nguyen" userId="b95f61ff061388d5" providerId="LiveId" clId="{FE185215-8376-45B7-9264-443EA7E08CC2}" dt="2022-02-16T07:57:02.954" v="6539"/>
          <ac:inkMkLst>
            <pc:docMk/>
            <pc:sldMk cId="2426654060" sldId="372"/>
            <ac:inkMk id="31" creationId="{1D5AE7E2-3335-4DF1-AF37-54518224B4EB}"/>
          </ac:inkMkLst>
        </pc:inkChg>
        <pc:inkChg chg="add">
          <ac:chgData name="Viet Anh Nguyen" userId="b95f61ff061388d5" providerId="LiveId" clId="{FE185215-8376-45B7-9264-443EA7E08CC2}" dt="2022-02-16T07:57:02.954" v="6539"/>
          <ac:inkMkLst>
            <pc:docMk/>
            <pc:sldMk cId="2426654060" sldId="372"/>
            <ac:inkMk id="32" creationId="{DC459913-79B8-4F19-A6BD-89E84DB450BD}"/>
          </ac:inkMkLst>
        </pc:inkChg>
        <pc:inkChg chg="add del">
          <ac:chgData name="Viet Anh Nguyen" userId="b95f61ff061388d5" providerId="LiveId" clId="{FE185215-8376-45B7-9264-443EA7E08CC2}" dt="2022-02-16T07:57:09.309" v="6543"/>
          <ac:inkMkLst>
            <pc:docMk/>
            <pc:sldMk cId="2426654060" sldId="372"/>
            <ac:inkMk id="33" creationId="{EF3B282B-FFFE-4B05-A0D1-71213C8F90F0}"/>
          </ac:inkMkLst>
        </pc:inkChg>
        <pc:inkChg chg="add del">
          <ac:chgData name="Viet Anh Nguyen" userId="b95f61ff061388d5" providerId="LiveId" clId="{FE185215-8376-45B7-9264-443EA7E08CC2}" dt="2022-02-16T07:57:09.309" v="6543"/>
          <ac:inkMkLst>
            <pc:docMk/>
            <pc:sldMk cId="2426654060" sldId="372"/>
            <ac:inkMk id="34" creationId="{8753AC53-ABD7-45A3-A77F-8F2A0A687949}"/>
          </ac:inkMkLst>
        </pc:inkChg>
        <pc:inkChg chg="add del">
          <ac:chgData name="Viet Anh Nguyen" userId="b95f61ff061388d5" providerId="LiveId" clId="{FE185215-8376-45B7-9264-443EA7E08CC2}" dt="2022-02-16T07:57:09.309" v="6543"/>
          <ac:inkMkLst>
            <pc:docMk/>
            <pc:sldMk cId="2426654060" sldId="372"/>
            <ac:inkMk id="35" creationId="{F6118A45-BD9E-4B4B-B34C-3431F09A00E1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36" creationId="{04F34C0B-8E26-481F-9F9A-C848B26112B3}"/>
          </ac:inkMkLst>
        </pc:inkChg>
        <pc:inkChg chg="add del">
          <ac:chgData name="Viet Anh Nguyen" userId="b95f61ff061388d5" providerId="LiveId" clId="{FE185215-8376-45B7-9264-443EA7E08CC2}" dt="2022-02-16T07:57:12.251" v="6547"/>
          <ac:inkMkLst>
            <pc:docMk/>
            <pc:sldMk cId="2426654060" sldId="372"/>
            <ac:inkMk id="37" creationId="{DE69FCC8-6525-4FFE-861C-0EA11FD776CD}"/>
          </ac:inkMkLst>
        </pc:inkChg>
        <pc:inkChg chg="add del">
          <ac:chgData name="Viet Anh Nguyen" userId="b95f61ff061388d5" providerId="LiveId" clId="{FE185215-8376-45B7-9264-443EA7E08CC2}" dt="2022-02-16T07:57:12.251" v="6547"/>
          <ac:inkMkLst>
            <pc:docMk/>
            <pc:sldMk cId="2426654060" sldId="372"/>
            <ac:inkMk id="38" creationId="{B56EEA89-8C61-498A-AA51-965BD1EE3058}"/>
          </ac:inkMkLst>
        </pc:inkChg>
        <pc:inkChg chg="add del">
          <ac:chgData name="Viet Anh Nguyen" userId="b95f61ff061388d5" providerId="LiveId" clId="{FE185215-8376-45B7-9264-443EA7E08CC2}" dt="2022-02-16T07:57:15.080" v="6551"/>
          <ac:inkMkLst>
            <pc:docMk/>
            <pc:sldMk cId="2426654060" sldId="372"/>
            <ac:inkMk id="39" creationId="{884DA64B-67CC-4753-A8BE-FD4CF1F7930D}"/>
          </ac:inkMkLst>
        </pc:inkChg>
        <pc:inkChg chg="add">
          <ac:chgData name="Viet Anh Nguyen" userId="b95f61ff061388d5" providerId="LiveId" clId="{FE185215-8376-45B7-9264-443EA7E08CC2}" dt="2022-02-16T07:57:12.251" v="6547"/>
          <ac:inkMkLst>
            <pc:docMk/>
            <pc:sldMk cId="2426654060" sldId="372"/>
            <ac:inkMk id="40" creationId="{7386EAB2-2D95-4002-8AC9-2AA102D20D3F}"/>
          </ac:inkMkLst>
        </pc:inkChg>
        <pc:inkChg chg="add del">
          <ac:chgData name="Viet Anh Nguyen" userId="b95f61ff061388d5" providerId="LiveId" clId="{FE185215-8376-45B7-9264-443EA7E08CC2}" dt="2022-02-16T07:57:15.080" v="6551"/>
          <ac:inkMkLst>
            <pc:docMk/>
            <pc:sldMk cId="2426654060" sldId="372"/>
            <ac:inkMk id="41" creationId="{B9F11754-9DDC-4D26-BBC3-204F08B1C906}"/>
          </ac:inkMkLst>
        </pc:inkChg>
        <pc:inkChg chg="add del">
          <ac:chgData name="Viet Anh Nguyen" userId="b95f61ff061388d5" providerId="LiveId" clId="{FE185215-8376-45B7-9264-443EA7E08CC2}" dt="2022-02-16T07:57:15.080" v="6551"/>
          <ac:inkMkLst>
            <pc:docMk/>
            <pc:sldMk cId="2426654060" sldId="372"/>
            <ac:inkMk id="42" creationId="{61566828-C002-4EA0-9BA1-33F3FD30D791}"/>
          </ac:inkMkLst>
        </pc:inkChg>
        <pc:inkChg chg="add">
          <ac:chgData name="Viet Anh Nguyen" userId="b95f61ff061388d5" providerId="LiveId" clId="{FE185215-8376-45B7-9264-443EA7E08CC2}" dt="2022-02-16T07:57:14.555" v="6550" actId="9405"/>
          <ac:inkMkLst>
            <pc:docMk/>
            <pc:sldMk cId="2426654060" sldId="372"/>
            <ac:inkMk id="43" creationId="{B78D66B9-189F-4143-80BF-8E47B8F2AAAA}"/>
          </ac:inkMkLst>
        </pc:inkChg>
        <pc:inkChg chg="add">
          <ac:chgData name="Viet Anh Nguyen" userId="b95f61ff061388d5" providerId="LiveId" clId="{FE185215-8376-45B7-9264-443EA7E08CC2}" dt="2022-02-16T07:57:15.080" v="6551"/>
          <ac:inkMkLst>
            <pc:docMk/>
            <pc:sldMk cId="2426654060" sldId="372"/>
            <ac:inkMk id="44" creationId="{115E818A-8A18-4AE5-9500-90E9708338C4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45" creationId="{868FD376-E457-4B62-8A52-854CC67025A3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46" creationId="{48DEEFC9-DBF2-450B-BC33-0D159E8E3909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47" creationId="{7E18FE04-7D1F-4291-9F64-4404DBB6A849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48" creationId="{84995536-76B3-4443-8A83-AD60D867CC03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49" creationId="{D3AF6610-7545-45D3-8D80-B0672F559B15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50" creationId="{A87FC561-AE7F-43E6-95A7-56D72225DBD5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51" creationId="{A40A0F6D-662E-425C-B0F6-2B9696F9FF45}"/>
          </ac:inkMkLst>
        </pc:inkChg>
        <pc:inkChg chg="add del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52" creationId="{0F386923-D624-4AD6-A29A-63C1C90294D4}"/>
          </ac:inkMkLst>
        </pc:inkChg>
        <pc:inkChg chg="add del">
          <ac:chgData name="Viet Anh Nguyen" userId="b95f61ff061388d5" providerId="LiveId" clId="{FE185215-8376-45B7-9264-443EA7E08CC2}" dt="2022-02-16T07:57:19.425" v="6564"/>
          <ac:inkMkLst>
            <pc:docMk/>
            <pc:sldMk cId="2426654060" sldId="372"/>
            <ac:inkMk id="53" creationId="{02CBD04F-AD47-4DF2-9515-759656E1D753}"/>
          </ac:inkMkLst>
        </pc:inkChg>
        <pc:inkChg chg="add">
          <ac:chgData name="Viet Anh Nguyen" userId="b95f61ff061388d5" providerId="LiveId" clId="{FE185215-8376-45B7-9264-443EA7E08CC2}" dt="2022-02-16T07:57:18.318" v="6561"/>
          <ac:inkMkLst>
            <pc:docMk/>
            <pc:sldMk cId="2426654060" sldId="372"/>
            <ac:inkMk id="54" creationId="{884B7370-C065-4917-B2A0-280AE363A3CA}"/>
          </ac:inkMkLst>
        </pc:inkChg>
        <pc:inkChg chg="add del">
          <ac:chgData name="Viet Anh Nguyen" userId="b95f61ff061388d5" providerId="LiveId" clId="{FE185215-8376-45B7-9264-443EA7E08CC2}" dt="2022-02-16T07:57:19.425" v="6564"/>
          <ac:inkMkLst>
            <pc:docMk/>
            <pc:sldMk cId="2426654060" sldId="372"/>
            <ac:inkMk id="55" creationId="{8CE538C5-FABD-4C4D-9BAD-BBA607D4B42C}"/>
          </ac:inkMkLst>
        </pc:inkChg>
        <pc:inkChg chg="add del">
          <ac:chgData name="Viet Anh Nguyen" userId="b95f61ff061388d5" providerId="LiveId" clId="{FE185215-8376-45B7-9264-443EA7E08CC2}" dt="2022-02-16T07:57:19.425" v="6564"/>
          <ac:inkMkLst>
            <pc:docMk/>
            <pc:sldMk cId="2426654060" sldId="372"/>
            <ac:inkMk id="56" creationId="{BCFF9DB7-8C82-431F-8E7C-E690B43A998F}"/>
          </ac:inkMkLst>
        </pc:inkChg>
        <pc:inkChg chg="add del">
          <ac:chgData name="Viet Anh Nguyen" userId="b95f61ff061388d5" providerId="LiveId" clId="{FE185215-8376-45B7-9264-443EA7E08CC2}" dt="2022-02-16T07:57:20.262" v="6566"/>
          <ac:inkMkLst>
            <pc:docMk/>
            <pc:sldMk cId="2426654060" sldId="372"/>
            <ac:inkMk id="57" creationId="{B28F03FD-0592-4EFE-905D-001BC793CC80}"/>
          </ac:inkMkLst>
        </pc:inkChg>
        <pc:inkChg chg="add del">
          <ac:chgData name="Viet Anh Nguyen" userId="b95f61ff061388d5" providerId="LiveId" clId="{FE185215-8376-45B7-9264-443EA7E08CC2}" dt="2022-02-16T07:57:20.262" v="6566"/>
          <ac:inkMkLst>
            <pc:docMk/>
            <pc:sldMk cId="2426654060" sldId="372"/>
            <ac:inkMk id="58" creationId="{D9BA9CD7-6ECB-4212-BA3A-A6012C79A9B8}"/>
          </ac:inkMkLst>
        </pc:inkChg>
        <pc:inkChg chg="add">
          <ac:chgData name="Viet Anh Nguyen" userId="b95f61ff061388d5" providerId="LiveId" clId="{FE185215-8376-45B7-9264-443EA7E08CC2}" dt="2022-02-16T07:57:20.262" v="6566"/>
          <ac:inkMkLst>
            <pc:docMk/>
            <pc:sldMk cId="2426654060" sldId="372"/>
            <ac:inkMk id="59" creationId="{66A0AE4A-29F8-49DB-873D-667CF58B4580}"/>
          </ac:inkMkLst>
        </pc:inkChg>
        <pc:inkChg chg="add del">
          <ac:chgData name="Viet Anh Nguyen" userId="b95f61ff061388d5" providerId="LiveId" clId="{FE185215-8376-45B7-9264-443EA7E08CC2}" dt="2022-02-16T07:57:22.474" v="6572"/>
          <ac:inkMkLst>
            <pc:docMk/>
            <pc:sldMk cId="2426654060" sldId="372"/>
            <ac:inkMk id="60" creationId="{C974DD00-8ADB-48B6-8F58-2A516A4D933D}"/>
          </ac:inkMkLst>
        </pc:inkChg>
        <pc:inkChg chg="add del">
          <ac:chgData name="Viet Anh Nguyen" userId="b95f61ff061388d5" providerId="LiveId" clId="{FE185215-8376-45B7-9264-443EA7E08CC2}" dt="2022-02-16T07:57:22.474" v="6572"/>
          <ac:inkMkLst>
            <pc:docMk/>
            <pc:sldMk cId="2426654060" sldId="372"/>
            <ac:inkMk id="61" creationId="{4B271DA6-648F-472C-AC6F-09E14D6CA129}"/>
          </ac:inkMkLst>
        </pc:inkChg>
        <pc:inkChg chg="add del">
          <ac:chgData name="Viet Anh Nguyen" userId="b95f61ff061388d5" providerId="LiveId" clId="{FE185215-8376-45B7-9264-443EA7E08CC2}" dt="2022-02-16T07:57:22.474" v="6572"/>
          <ac:inkMkLst>
            <pc:docMk/>
            <pc:sldMk cId="2426654060" sldId="372"/>
            <ac:inkMk id="62" creationId="{04AA4E1A-C4F8-4447-B77E-E58082D4EE1F}"/>
          </ac:inkMkLst>
        </pc:inkChg>
        <pc:inkChg chg="add del">
          <ac:chgData name="Viet Anh Nguyen" userId="b95f61ff061388d5" providerId="LiveId" clId="{FE185215-8376-45B7-9264-443EA7E08CC2}" dt="2022-02-16T07:57:22.474" v="6572"/>
          <ac:inkMkLst>
            <pc:docMk/>
            <pc:sldMk cId="2426654060" sldId="372"/>
            <ac:inkMk id="63" creationId="{CA8B8EA8-7DD8-4FAB-8C57-81EA3325D6EF}"/>
          </ac:inkMkLst>
        </pc:inkChg>
        <pc:inkChg chg="add del">
          <ac:chgData name="Viet Anh Nguyen" userId="b95f61ff061388d5" providerId="LiveId" clId="{FE185215-8376-45B7-9264-443EA7E08CC2}" dt="2022-02-16T07:57:22.474" v="6572"/>
          <ac:inkMkLst>
            <pc:docMk/>
            <pc:sldMk cId="2426654060" sldId="372"/>
            <ac:inkMk id="64" creationId="{943C9855-EDB2-48A1-844D-0D4D35463D52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65" creationId="{91C80618-212E-41D2-BB6A-34FB3795E266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66" creationId="{41F3A93D-6E37-4D7E-97F1-8D4AA76C009E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67" creationId="{BE9AEBB6-3BD9-4B7F-BCCE-27BAFE57A622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68" creationId="{A10626F2-4994-48C2-AA7D-410E186A4761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69" creationId="{F6817D92-CAE2-47ED-B5A0-BA2A5DAA286B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70" creationId="{7DDC9541-8E96-4654-8C57-F32D7FB0A6A7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71" creationId="{7A6EFD93-6018-4D5F-827A-958C292EA45A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72" creationId="{BE230778-70A5-4CEC-BD6C-088D315449C3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73" creationId="{732726E5-1312-433E-A18C-222B5C888F18}"/>
          </ac:inkMkLst>
        </pc:inkChg>
        <pc:inkChg chg="add del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74" creationId="{69B3E072-33D0-40DD-96B4-1A8673F80C51}"/>
          </ac:inkMkLst>
        </pc:inkChg>
        <pc:inkChg chg="add del">
          <ac:chgData name="Viet Anh Nguyen" userId="b95f61ff061388d5" providerId="LiveId" clId="{FE185215-8376-45B7-9264-443EA7E08CC2}" dt="2022-02-16T07:57:26.217" v="6585"/>
          <ac:inkMkLst>
            <pc:docMk/>
            <pc:sldMk cId="2426654060" sldId="372"/>
            <ac:inkMk id="75" creationId="{A744117D-7238-4C05-A565-637996B1C75E}"/>
          </ac:inkMkLst>
        </pc:inkChg>
        <pc:inkChg chg="add">
          <ac:chgData name="Viet Anh Nguyen" userId="b95f61ff061388d5" providerId="LiveId" clId="{FE185215-8376-45B7-9264-443EA7E08CC2}" dt="2022-02-16T07:57:25.226" v="6581"/>
          <ac:inkMkLst>
            <pc:docMk/>
            <pc:sldMk cId="2426654060" sldId="372"/>
            <ac:inkMk id="76" creationId="{C7CA528C-1648-477D-907F-7EE31BA583EF}"/>
          </ac:inkMkLst>
        </pc:inkChg>
        <pc:inkChg chg="add del">
          <ac:chgData name="Viet Anh Nguyen" userId="b95f61ff061388d5" providerId="LiveId" clId="{FE185215-8376-45B7-9264-443EA7E08CC2}" dt="2022-02-16T07:57:26.217" v="6585"/>
          <ac:inkMkLst>
            <pc:docMk/>
            <pc:sldMk cId="2426654060" sldId="372"/>
            <ac:inkMk id="77" creationId="{1E48A2CB-79F0-46C6-9603-7389C7C84C62}"/>
          </ac:inkMkLst>
        </pc:inkChg>
        <pc:inkChg chg="add del">
          <ac:chgData name="Viet Anh Nguyen" userId="b95f61ff061388d5" providerId="LiveId" clId="{FE185215-8376-45B7-9264-443EA7E08CC2}" dt="2022-02-16T07:57:26.217" v="6585"/>
          <ac:inkMkLst>
            <pc:docMk/>
            <pc:sldMk cId="2426654060" sldId="372"/>
            <ac:inkMk id="78" creationId="{8BC426FD-CBC6-4737-9EA8-88432B2E28C2}"/>
          </ac:inkMkLst>
        </pc:inkChg>
        <pc:inkChg chg="add del">
          <ac:chgData name="Viet Anh Nguyen" userId="b95f61ff061388d5" providerId="LiveId" clId="{FE185215-8376-45B7-9264-443EA7E08CC2}" dt="2022-02-16T07:57:26.217" v="6585"/>
          <ac:inkMkLst>
            <pc:docMk/>
            <pc:sldMk cId="2426654060" sldId="372"/>
            <ac:inkMk id="79" creationId="{4BD826FF-8652-4D3A-887F-5924D47BAF42}"/>
          </ac:inkMkLst>
        </pc:inkChg>
        <pc:inkChg chg="add">
          <ac:chgData name="Viet Anh Nguyen" userId="b95f61ff061388d5" providerId="LiveId" clId="{FE185215-8376-45B7-9264-443EA7E08CC2}" dt="2022-02-16T07:57:26.217" v="6585"/>
          <ac:inkMkLst>
            <pc:docMk/>
            <pc:sldMk cId="2426654060" sldId="372"/>
            <ac:inkMk id="80" creationId="{3BB44AD5-EBB4-4664-B56A-96858B71CCD2}"/>
          </ac:inkMkLst>
        </pc:inkChg>
        <pc:inkChg chg="add del">
          <ac:chgData name="Viet Anh Nguyen" userId="b95f61ff061388d5" providerId="LiveId" clId="{FE185215-8376-45B7-9264-443EA7E08CC2}" dt="2022-02-16T07:57:28.024" v="6588"/>
          <ac:inkMkLst>
            <pc:docMk/>
            <pc:sldMk cId="2426654060" sldId="372"/>
            <ac:inkMk id="81" creationId="{B79FB3AD-9AC3-48C6-BD97-9516F080CD98}"/>
          </ac:inkMkLst>
        </pc:inkChg>
        <pc:inkChg chg="add del">
          <ac:chgData name="Viet Anh Nguyen" userId="b95f61ff061388d5" providerId="LiveId" clId="{FE185215-8376-45B7-9264-443EA7E08CC2}" dt="2022-02-16T07:57:28.024" v="6588"/>
          <ac:inkMkLst>
            <pc:docMk/>
            <pc:sldMk cId="2426654060" sldId="372"/>
            <ac:inkMk id="82" creationId="{C55478E3-A95E-4064-8AA8-592D89A35F54}"/>
          </ac:inkMkLst>
        </pc:inkChg>
        <pc:inkChg chg="add">
          <ac:chgData name="Viet Anh Nguyen" userId="b95f61ff061388d5" providerId="LiveId" clId="{FE185215-8376-45B7-9264-443EA7E08CC2}" dt="2022-02-16T07:57:28.024" v="6588"/>
          <ac:inkMkLst>
            <pc:docMk/>
            <pc:sldMk cId="2426654060" sldId="372"/>
            <ac:inkMk id="83" creationId="{4E3AF947-FB2C-4635-A1CD-3230719B4C1E}"/>
          </ac:inkMkLst>
        </pc:inkChg>
        <pc:inkChg chg="add del">
          <ac:chgData name="Viet Anh Nguyen" userId="b95f61ff061388d5" providerId="LiveId" clId="{FE185215-8376-45B7-9264-443EA7E08CC2}" dt="2022-02-16T07:57:29.884" v="6592"/>
          <ac:inkMkLst>
            <pc:docMk/>
            <pc:sldMk cId="2426654060" sldId="372"/>
            <ac:inkMk id="84" creationId="{EC618126-5C59-4521-907B-43790B952DA8}"/>
          </ac:inkMkLst>
        </pc:inkChg>
        <pc:inkChg chg="add del">
          <ac:chgData name="Viet Anh Nguyen" userId="b95f61ff061388d5" providerId="LiveId" clId="{FE185215-8376-45B7-9264-443EA7E08CC2}" dt="2022-02-16T07:57:29.884" v="6592"/>
          <ac:inkMkLst>
            <pc:docMk/>
            <pc:sldMk cId="2426654060" sldId="372"/>
            <ac:inkMk id="85" creationId="{4BE4DC51-9DEC-4228-89B9-53CC500D6CA3}"/>
          </ac:inkMkLst>
        </pc:inkChg>
        <pc:inkChg chg="add del">
          <ac:chgData name="Viet Anh Nguyen" userId="b95f61ff061388d5" providerId="LiveId" clId="{FE185215-8376-45B7-9264-443EA7E08CC2}" dt="2022-02-16T07:57:29.884" v="6592"/>
          <ac:inkMkLst>
            <pc:docMk/>
            <pc:sldMk cId="2426654060" sldId="372"/>
            <ac:inkMk id="86" creationId="{1B1B814F-0331-46E7-9BB7-4191FEF83863}"/>
          </ac:inkMkLst>
        </pc:inkChg>
        <pc:inkChg chg="add">
          <ac:chgData name="Viet Anh Nguyen" userId="b95f61ff061388d5" providerId="LiveId" clId="{FE185215-8376-45B7-9264-443EA7E08CC2}" dt="2022-02-16T07:57:29.884" v="6592"/>
          <ac:inkMkLst>
            <pc:docMk/>
            <pc:sldMk cId="2426654060" sldId="372"/>
            <ac:inkMk id="87" creationId="{DACB3020-8D81-4C07-B52C-79BDACE5E886}"/>
          </ac:inkMkLst>
        </pc:inkChg>
        <pc:inkChg chg="add del">
          <ac:chgData name="Viet Anh Nguyen" userId="b95f61ff061388d5" providerId="LiveId" clId="{FE185215-8376-45B7-9264-443EA7E08CC2}" dt="2022-02-16T07:57:31.255" v="6595"/>
          <ac:inkMkLst>
            <pc:docMk/>
            <pc:sldMk cId="2426654060" sldId="372"/>
            <ac:inkMk id="88" creationId="{DEAB22FC-6453-41DC-9FC5-C4B124D625AF}"/>
          </ac:inkMkLst>
        </pc:inkChg>
        <pc:inkChg chg="add del">
          <ac:chgData name="Viet Anh Nguyen" userId="b95f61ff061388d5" providerId="LiveId" clId="{FE185215-8376-45B7-9264-443EA7E08CC2}" dt="2022-02-16T07:57:31.255" v="6595"/>
          <ac:inkMkLst>
            <pc:docMk/>
            <pc:sldMk cId="2426654060" sldId="372"/>
            <ac:inkMk id="89" creationId="{17188196-3B28-4E12-9E4F-1F300AC92770}"/>
          </ac:inkMkLst>
        </pc:inkChg>
        <pc:inkChg chg="add">
          <ac:chgData name="Viet Anh Nguyen" userId="b95f61ff061388d5" providerId="LiveId" clId="{FE185215-8376-45B7-9264-443EA7E08CC2}" dt="2022-02-16T07:57:31.255" v="6595"/>
          <ac:inkMkLst>
            <pc:docMk/>
            <pc:sldMk cId="2426654060" sldId="372"/>
            <ac:inkMk id="90" creationId="{ED8DC7A3-4F5E-4262-B1E4-C3D587A60D9A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1" creationId="{BBCEB3C3-8150-4848-B9E0-EFEE45564BB7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2" creationId="{589B523E-4034-4C7B-8230-951C35D7987A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3" creationId="{D59B2BC7-83D0-42DD-9269-B2E00630B6A6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4" creationId="{3DAB69FD-9435-4B96-937F-FE5E098606A7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5" creationId="{8E87D10E-EEC8-4065-9FAE-425D18B8EAB5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6" creationId="{41BDC508-93F1-4366-8403-5F96C663D40F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7" creationId="{22C9210A-E0BE-4C8E-B704-C6FA2C55BB31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8" creationId="{C741FBF1-2040-42A6-9B5E-5A0708AB9E40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99" creationId="{E2873DA5-03CB-4D26-9B41-A5A688B5D023}"/>
          </ac:inkMkLst>
        </pc:inkChg>
        <pc:inkChg chg="add del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100" creationId="{00F0BE2F-1C5C-4694-9D9B-01678DFF2220}"/>
          </ac:inkMkLst>
        </pc:inkChg>
        <pc:inkChg chg="add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101" creationId="{5F63DC8D-FB63-4F0C-AEA7-36DBDA2F2D7C}"/>
          </ac:inkMkLst>
        </pc:inkChg>
        <pc:inkChg chg="add">
          <ac:chgData name="Viet Anh Nguyen" userId="b95f61ff061388d5" providerId="LiveId" clId="{FE185215-8376-45B7-9264-443EA7E08CC2}" dt="2022-02-16T07:57:35.309" v="6606"/>
          <ac:inkMkLst>
            <pc:docMk/>
            <pc:sldMk cId="2426654060" sldId="372"/>
            <ac:inkMk id="102" creationId="{C7F857A3-A175-4994-99F1-3542442A93A5}"/>
          </ac:inkMkLst>
        </pc:inkChg>
        <pc:inkChg chg="add del">
          <ac:chgData name="Viet Anh Nguyen" userId="b95f61ff061388d5" providerId="LiveId" clId="{FE185215-8376-45B7-9264-443EA7E08CC2}" dt="2022-02-16T07:57:36.631" v="6609"/>
          <ac:inkMkLst>
            <pc:docMk/>
            <pc:sldMk cId="2426654060" sldId="372"/>
            <ac:inkMk id="103" creationId="{A8E3EABE-DDB3-4A51-B083-D59F3D2BF157}"/>
          </ac:inkMkLst>
        </pc:inkChg>
        <pc:inkChg chg="add del">
          <ac:chgData name="Viet Anh Nguyen" userId="b95f61ff061388d5" providerId="LiveId" clId="{FE185215-8376-45B7-9264-443EA7E08CC2}" dt="2022-02-16T07:57:36.631" v="6609"/>
          <ac:inkMkLst>
            <pc:docMk/>
            <pc:sldMk cId="2426654060" sldId="372"/>
            <ac:inkMk id="104" creationId="{AE808096-37F4-4633-858D-D1BF0ED1F6AA}"/>
          </ac:inkMkLst>
        </pc:inkChg>
        <pc:inkChg chg="add">
          <ac:chgData name="Viet Anh Nguyen" userId="b95f61ff061388d5" providerId="LiveId" clId="{FE185215-8376-45B7-9264-443EA7E08CC2}" dt="2022-02-16T07:57:36.631" v="6609"/>
          <ac:inkMkLst>
            <pc:docMk/>
            <pc:sldMk cId="2426654060" sldId="372"/>
            <ac:inkMk id="105" creationId="{C55353D6-C3DD-4C3A-AE0C-AF6E06A7C294}"/>
          </ac:inkMkLst>
        </pc:inkChg>
        <pc:inkChg chg="add del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06" creationId="{88FFDED2-5D5B-438E-8AB3-B700DCCE3C9E}"/>
          </ac:inkMkLst>
        </pc:inkChg>
        <pc:inkChg chg="add del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07" creationId="{0474B70E-B4F8-48BB-9951-39B56D2FDC5E}"/>
          </ac:inkMkLst>
        </pc:inkChg>
        <pc:inkChg chg="add del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08" creationId="{4BDCDEB9-5575-46F9-98EB-4307E5E3C6E1}"/>
          </ac:inkMkLst>
        </pc:inkChg>
        <pc:inkChg chg="add del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09" creationId="{E6ACBBEE-10C7-4858-B4AE-9FC2E429C4D0}"/>
          </ac:inkMkLst>
        </pc:inkChg>
        <pc:inkChg chg="add del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10" creationId="{E2F7D9F2-1AB3-4523-BD93-A3CFA9B4B3EC}"/>
          </ac:inkMkLst>
        </pc:inkChg>
        <pc:inkChg chg="add del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11" creationId="{1771802D-6192-4FBB-9200-B5A073078D10}"/>
          </ac:inkMkLst>
        </pc:inkChg>
        <pc:inkChg chg="add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12" creationId="{86099987-91A6-471B-9668-87279B4520F0}"/>
          </ac:inkMkLst>
        </pc:inkChg>
        <pc:inkChg chg="add">
          <ac:chgData name="Viet Anh Nguyen" userId="b95f61ff061388d5" providerId="LiveId" clId="{FE185215-8376-45B7-9264-443EA7E08CC2}" dt="2022-02-16T07:58:48.108" v="6670"/>
          <ac:inkMkLst>
            <pc:docMk/>
            <pc:sldMk cId="2426654060" sldId="372"/>
            <ac:inkMk id="113" creationId="{5AA48E78-CF0F-4509-8FE6-921C82B7EC22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14" creationId="{2871BB53-9388-4CB5-8B91-F787FC7CC90E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15" creationId="{C68BB17F-87B3-4A6B-82FB-1CE69A70420A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16" creationId="{EA55C630-2A5F-4341-A9D4-B81CEAF5BA55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17" creationId="{74C8460D-B99E-44D4-B07C-9814CA3659CB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18" creationId="{88949743-CF1F-42A8-8635-6B0A1CC0EA84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19" creationId="{EFE23BCB-DCB7-44DF-8378-940A020EAB88}"/>
          </ac:inkMkLst>
        </pc:inkChg>
        <pc:inkChg chg="add del">
          <ac:chgData name="Viet Anh Nguyen" userId="b95f61ff061388d5" providerId="LiveId" clId="{FE185215-8376-45B7-9264-443EA7E08CC2}" dt="2022-02-16T07:58:54.865" v="6678"/>
          <ac:inkMkLst>
            <pc:docMk/>
            <pc:sldMk cId="2426654060" sldId="372"/>
            <ac:inkMk id="120" creationId="{E4CD5B39-221D-4EE2-B572-5752BD43F615}"/>
          </ac:inkMkLst>
        </pc:inkChg>
        <pc:inkChg chg="add del">
          <ac:chgData name="Viet Anh Nguyen" userId="b95f61ff061388d5" providerId="LiveId" clId="{FE185215-8376-45B7-9264-443EA7E08CC2}" dt="2022-02-16T07:58:57.225" v="6680"/>
          <ac:inkMkLst>
            <pc:docMk/>
            <pc:sldMk cId="2426654060" sldId="372"/>
            <ac:inkMk id="121" creationId="{DB95022D-D889-4ACB-8611-0BEF2A580BE7}"/>
          </ac:inkMkLst>
        </pc:inkChg>
        <pc:inkChg chg="add del">
          <ac:chgData name="Viet Anh Nguyen" userId="b95f61ff061388d5" providerId="LiveId" clId="{FE185215-8376-45B7-9264-443EA7E08CC2}" dt="2022-02-16T07:58:57.225" v="6680"/>
          <ac:inkMkLst>
            <pc:docMk/>
            <pc:sldMk cId="2426654060" sldId="372"/>
            <ac:inkMk id="122" creationId="{E0D6FB2E-2A1E-4ED4-A809-B0098FBFB316}"/>
          </ac:inkMkLst>
        </pc:inkChg>
        <pc:inkChg chg="add">
          <ac:chgData name="Viet Anh Nguyen" userId="b95f61ff061388d5" providerId="LiveId" clId="{FE185215-8376-45B7-9264-443EA7E08CC2}" dt="2022-02-16T07:58:57.225" v="6680"/>
          <ac:inkMkLst>
            <pc:docMk/>
            <pc:sldMk cId="2426654060" sldId="372"/>
            <ac:inkMk id="123" creationId="{D581D245-35DB-4E2F-9208-9665BE929C9C}"/>
          </ac:inkMkLst>
        </pc:inkChg>
        <pc:inkChg chg="add del">
          <ac:chgData name="Viet Anh Nguyen" userId="b95f61ff061388d5" providerId="LiveId" clId="{FE185215-8376-45B7-9264-443EA7E08CC2}" dt="2022-02-16T07:59:00.904" v="6683"/>
          <ac:inkMkLst>
            <pc:docMk/>
            <pc:sldMk cId="2426654060" sldId="372"/>
            <ac:inkMk id="124" creationId="{D7457D45-A50E-44B3-96C9-2722B948E946}"/>
          </ac:inkMkLst>
        </pc:inkChg>
        <pc:inkChg chg="add del">
          <ac:chgData name="Viet Anh Nguyen" userId="b95f61ff061388d5" providerId="LiveId" clId="{FE185215-8376-45B7-9264-443EA7E08CC2}" dt="2022-02-16T07:59:00.904" v="6683"/>
          <ac:inkMkLst>
            <pc:docMk/>
            <pc:sldMk cId="2426654060" sldId="372"/>
            <ac:inkMk id="125" creationId="{338FB5BE-B7C9-4270-9122-06C6EF4C8698}"/>
          </ac:inkMkLst>
        </pc:inkChg>
        <pc:inkChg chg="add">
          <ac:chgData name="Viet Anh Nguyen" userId="b95f61ff061388d5" providerId="LiveId" clId="{FE185215-8376-45B7-9264-443EA7E08CC2}" dt="2022-02-16T07:59:00.904" v="6683"/>
          <ac:inkMkLst>
            <pc:docMk/>
            <pc:sldMk cId="2426654060" sldId="372"/>
            <ac:inkMk id="126" creationId="{8CF75501-60F4-476A-B404-44532E877068}"/>
          </ac:inkMkLst>
        </pc:inkChg>
        <pc:inkChg chg="add del">
          <ac:chgData name="Viet Anh Nguyen" userId="b95f61ff061388d5" providerId="LiveId" clId="{FE185215-8376-45B7-9264-443EA7E08CC2}" dt="2022-02-16T07:59:04.539" v="6686"/>
          <ac:inkMkLst>
            <pc:docMk/>
            <pc:sldMk cId="2426654060" sldId="372"/>
            <ac:inkMk id="127" creationId="{500D07D2-2554-453C-A5FF-F2BBC23A7F57}"/>
          </ac:inkMkLst>
        </pc:inkChg>
        <pc:inkChg chg="add del">
          <ac:chgData name="Viet Anh Nguyen" userId="b95f61ff061388d5" providerId="LiveId" clId="{FE185215-8376-45B7-9264-443EA7E08CC2}" dt="2022-02-16T07:59:04.539" v="6686"/>
          <ac:inkMkLst>
            <pc:docMk/>
            <pc:sldMk cId="2426654060" sldId="372"/>
            <ac:inkMk id="128" creationId="{055AEDD5-F359-4369-BAA7-2DF8CE8120B4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29" creationId="{7FD969C3-17A7-41E0-9260-EE41A50A129D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0" creationId="{D7293073-4D4B-42D2-96B8-0DB4ABA9411B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1" creationId="{8A2CE9A3-35E9-45C3-B970-368010515623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2" creationId="{2C6DEBA6-E165-4B8B-BB1C-0212D20AF161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3" creationId="{8D349960-4B05-4B1D-9D13-DA7E2760CD5B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4" creationId="{B383055E-40BB-40F7-B207-A99F43C9DF63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5" creationId="{E7C02E85-7607-4083-B659-AA396C5E2BD8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6" creationId="{9FB2830D-F33C-4B7C-8F71-04428B84103E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7" creationId="{41E68A34-5A3C-46C7-96AD-B578F204289A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8" creationId="{570D77DA-657C-4891-868E-3F633C612BAE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39" creationId="{0061A0CF-E758-4C13-A6BB-B93B7BB2701E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40" creationId="{EE651710-651E-4893-B9E8-9F5C3DCF4684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41" creationId="{C22B62DD-1B03-4443-A76F-0778894A9E2B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42" creationId="{07B60F4C-7C21-4C3E-A2FD-362E553B8246}"/>
          </ac:inkMkLst>
        </pc:inkChg>
        <pc:inkChg chg="add del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43" creationId="{6D2D3C40-737C-4CAD-9E94-39A833F498B6}"/>
          </ac:inkMkLst>
        </pc:inkChg>
        <pc:inkChg chg="add">
          <ac:chgData name="Viet Anh Nguyen" userId="b95f61ff061388d5" providerId="LiveId" clId="{FE185215-8376-45B7-9264-443EA7E08CC2}" dt="2022-02-16T07:59:10.289" v="6701"/>
          <ac:inkMkLst>
            <pc:docMk/>
            <pc:sldMk cId="2426654060" sldId="372"/>
            <ac:inkMk id="144" creationId="{7082AC5D-8FE6-4545-8BFF-032B62BBFAA2}"/>
          </ac:inkMkLst>
        </pc:inkChg>
        <pc:inkChg chg="add">
          <ac:chgData name="Viet Anh Nguyen" userId="b95f61ff061388d5" providerId="LiveId" clId="{FE185215-8376-45B7-9264-443EA7E08CC2}" dt="2022-02-16T07:59:10.839" v="6702" actId="9405"/>
          <ac:inkMkLst>
            <pc:docMk/>
            <pc:sldMk cId="2426654060" sldId="372"/>
            <ac:inkMk id="145" creationId="{7F9A7E14-ABA1-4924-9772-8D49D3363E1A}"/>
          </ac:inkMkLst>
        </pc:inkChg>
      </pc:sldChg>
      <pc:sldChg chg="addSp delSp add mod">
        <pc:chgData name="Viet Anh Nguyen" userId="b95f61ff061388d5" providerId="LiveId" clId="{FE185215-8376-45B7-9264-443EA7E08CC2}" dt="2022-02-16T06:19:15.621" v="5170" actId="9405"/>
        <pc:sldMkLst>
          <pc:docMk/>
          <pc:sldMk cId="3968107518" sldId="373"/>
        </pc:sldMkLst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2" creationId="{D333928E-8D50-4854-9085-CFEF05DFA761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3" creationId="{463FD324-4094-421B-B64D-20571F0962CD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4" creationId="{C96BEC8E-F482-43FD-B79E-4AB5D70D19CD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5" creationId="{A8338DC9-9656-46CC-AD84-AFD3AD54ACFD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6" creationId="{2CBDED32-A497-436B-B6CE-62F59AA3D903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7" creationId="{81967D08-E3D7-4EA6-8DD9-CD74F56F731D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8" creationId="{359A4911-B1D0-4BDE-9AE7-A1927C45A8F6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9" creationId="{A57C307B-2981-4E92-86D9-6F85B1A46E00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0" creationId="{B5E4D526-2F86-4C29-8120-B28754CB81F8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1" creationId="{958380CB-EBBF-48C2-B68E-8E9CE4661645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2" creationId="{DA0CFC0D-5C4F-4400-A7DA-9D89567F42EE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3" creationId="{7A31D8BE-9002-42A4-9773-CF24F3F5B0A6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4" creationId="{7DAD9690-CA8A-483D-87E4-07B2D6522441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5" creationId="{52283D1A-3832-4616-8B42-373DC85341AF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6" creationId="{21AEB292-A25E-491B-A834-A7CF8B46E21C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7" creationId="{F17AA72D-D385-4C6F-AAE4-A3C5D5A6F6E6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8" creationId="{1AEFB332-6802-42A2-8584-A5C77B3A3A5C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19" creationId="{09CA30B0-71D1-4374-A783-57E64C5193AC}"/>
          </ac:inkMkLst>
        </pc:inkChg>
        <pc:inkChg chg="add del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20" creationId="{402DE07E-BA06-41C3-99AA-7F393B01C6C7}"/>
          </ac:inkMkLst>
        </pc:inkChg>
        <pc:inkChg chg="add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21" creationId="{6A548B9B-FC55-4866-9316-B34B9127167B}"/>
          </ac:inkMkLst>
        </pc:inkChg>
        <pc:inkChg chg="add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22" creationId="{8DD82EFF-3B16-4AA3-939C-13E8283F9DE2}"/>
          </ac:inkMkLst>
        </pc:inkChg>
        <pc:inkChg chg="add">
          <ac:chgData name="Viet Anh Nguyen" userId="b95f61ff061388d5" providerId="LiveId" clId="{FE185215-8376-45B7-9264-443EA7E08CC2}" dt="2022-02-16T06:16:49.899" v="4991"/>
          <ac:inkMkLst>
            <pc:docMk/>
            <pc:sldMk cId="3968107518" sldId="373"/>
            <ac:inkMk id="23" creationId="{0D7A1DB6-B148-46B7-B40E-7DD789DFFA29}"/>
          </ac:inkMkLst>
        </pc:inkChg>
        <pc:inkChg chg="add del">
          <ac:chgData name="Viet Anh Nguyen" userId="b95f61ff061388d5" providerId="LiveId" clId="{FE185215-8376-45B7-9264-443EA7E08CC2}" dt="2022-02-16T06:16:51.035" v="4995"/>
          <ac:inkMkLst>
            <pc:docMk/>
            <pc:sldMk cId="3968107518" sldId="373"/>
            <ac:inkMk id="24" creationId="{9E944761-06E4-4C5F-BFDF-277AE983AC34}"/>
          </ac:inkMkLst>
        </pc:inkChg>
        <pc:inkChg chg="add del">
          <ac:chgData name="Viet Anh Nguyen" userId="b95f61ff061388d5" providerId="LiveId" clId="{FE185215-8376-45B7-9264-443EA7E08CC2}" dt="2022-02-16T06:16:51.035" v="4995"/>
          <ac:inkMkLst>
            <pc:docMk/>
            <pc:sldMk cId="3968107518" sldId="373"/>
            <ac:inkMk id="25" creationId="{9741103C-4B54-4AF6-8C0A-245AC07D9BD7}"/>
          </ac:inkMkLst>
        </pc:inkChg>
        <pc:inkChg chg="add del">
          <ac:chgData name="Viet Anh Nguyen" userId="b95f61ff061388d5" providerId="LiveId" clId="{FE185215-8376-45B7-9264-443EA7E08CC2}" dt="2022-02-16T06:16:51.035" v="4995"/>
          <ac:inkMkLst>
            <pc:docMk/>
            <pc:sldMk cId="3968107518" sldId="373"/>
            <ac:inkMk id="26" creationId="{8E3B5A3C-44EC-4687-A1C9-4FF5C2B6516E}"/>
          </ac:inkMkLst>
        </pc:inkChg>
        <pc:inkChg chg="add del">
          <ac:chgData name="Viet Anh Nguyen" userId="b95f61ff061388d5" providerId="LiveId" clId="{FE185215-8376-45B7-9264-443EA7E08CC2}" dt="2022-02-16T06:16:52.882" v="4998"/>
          <ac:inkMkLst>
            <pc:docMk/>
            <pc:sldMk cId="3968107518" sldId="373"/>
            <ac:inkMk id="27" creationId="{1FFFC8E9-B2E7-434C-94CC-5B1C15FFCF8C}"/>
          </ac:inkMkLst>
        </pc:inkChg>
        <pc:inkChg chg="add del">
          <ac:chgData name="Viet Anh Nguyen" userId="b95f61ff061388d5" providerId="LiveId" clId="{FE185215-8376-45B7-9264-443EA7E08CC2}" dt="2022-02-16T06:16:52.882" v="4998"/>
          <ac:inkMkLst>
            <pc:docMk/>
            <pc:sldMk cId="3968107518" sldId="373"/>
            <ac:inkMk id="28" creationId="{03C8C8AA-D944-4A12-885D-91134D70CF0A}"/>
          </ac:inkMkLst>
        </pc:inkChg>
        <pc:inkChg chg="add del">
          <ac:chgData name="Viet Anh Nguyen" userId="b95f61ff061388d5" providerId="LiveId" clId="{FE185215-8376-45B7-9264-443EA7E08CC2}" dt="2022-02-16T06:16:52.882" v="4998"/>
          <ac:inkMkLst>
            <pc:docMk/>
            <pc:sldMk cId="3968107518" sldId="373"/>
            <ac:inkMk id="29" creationId="{0DD72B0A-C63B-433C-A26C-6FFE571575F3}"/>
          </ac:inkMkLst>
        </pc:inkChg>
        <pc:inkChg chg="add del">
          <ac:chgData name="Viet Anh Nguyen" userId="b95f61ff061388d5" providerId="LiveId" clId="{FE185215-8376-45B7-9264-443EA7E08CC2}" dt="2022-02-16T06:16:54.679" v="5001"/>
          <ac:inkMkLst>
            <pc:docMk/>
            <pc:sldMk cId="3968107518" sldId="373"/>
            <ac:inkMk id="30" creationId="{EC10E8EA-59A0-4C34-A465-A28C7384AEF1}"/>
          </ac:inkMkLst>
        </pc:inkChg>
        <pc:inkChg chg="add del">
          <ac:chgData name="Viet Anh Nguyen" userId="b95f61ff061388d5" providerId="LiveId" clId="{FE185215-8376-45B7-9264-443EA7E08CC2}" dt="2022-02-16T06:16:54.679" v="5001"/>
          <ac:inkMkLst>
            <pc:docMk/>
            <pc:sldMk cId="3968107518" sldId="373"/>
            <ac:inkMk id="31" creationId="{1D6D598E-5DFA-4688-99C8-A6141A77AAA9}"/>
          </ac:inkMkLst>
        </pc:inkChg>
        <pc:inkChg chg="add del">
          <ac:chgData name="Viet Anh Nguyen" userId="b95f61ff061388d5" providerId="LiveId" clId="{FE185215-8376-45B7-9264-443EA7E08CC2}" dt="2022-02-16T06:16:54.679" v="5001"/>
          <ac:inkMkLst>
            <pc:docMk/>
            <pc:sldMk cId="3968107518" sldId="373"/>
            <ac:inkMk id="32" creationId="{25CB8886-2BC6-40BE-9FAC-53B20A64FF55}"/>
          </ac:inkMkLst>
        </pc:inkChg>
        <pc:inkChg chg="add">
          <ac:chgData name="Viet Anh Nguyen" userId="b95f61ff061388d5" providerId="LiveId" clId="{FE185215-8376-45B7-9264-443EA7E08CC2}" dt="2022-02-16T06:16:54.679" v="5001"/>
          <ac:inkMkLst>
            <pc:docMk/>
            <pc:sldMk cId="3968107518" sldId="373"/>
            <ac:inkMk id="33" creationId="{0072F602-2579-4DED-A491-715D6E8080FD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34" creationId="{F25B7E7E-FE43-4016-841C-356D6E1B4628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35" creationId="{D9D028D5-408E-46CF-8D4E-14CA3CFA618D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36" creationId="{7FB2F202-DB58-458D-9BD6-5B1E52742F40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37" creationId="{D15DE0A9-B706-4259-A35B-E63129BB9A99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38" creationId="{F85F794D-00A2-4D42-8EB6-C6AD16C8306F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39" creationId="{2B7CE571-E039-4ED9-AE65-4ECD6EA1C197}"/>
          </ac:inkMkLst>
        </pc:inkChg>
        <pc:inkChg chg="add">
          <ac:chgData name="Viet Anh Nguyen" userId="b95f61ff061388d5" providerId="LiveId" clId="{FE185215-8376-45B7-9264-443EA7E08CC2}" dt="2022-02-16T06:16:58.410" v="5008" actId="9405"/>
          <ac:inkMkLst>
            <pc:docMk/>
            <pc:sldMk cId="3968107518" sldId="373"/>
            <ac:inkMk id="40" creationId="{86544160-6C58-4B9A-8A93-26505A4855A4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1" creationId="{7FEDCD61-27CE-4D4F-A384-F9ABC15C5823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2" creationId="{314F85FF-A0C8-447F-BC3A-D63F498BA430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3" creationId="{FB208FE5-CB08-40A3-9F42-B009770BDBED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4" creationId="{7B923237-D412-4295-A079-1A63792D427D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5" creationId="{8D745DE2-2F7F-4E63-BC1D-B4D1EC22EE22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6" creationId="{4A93205D-59B4-4DD0-A82E-076FB7A2DEC7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7" creationId="{030A51B1-96CF-47C0-A445-0B9DEDA1B58A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8" creationId="{90C3A6BA-50FF-4068-BEC5-00E1CE767B06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49" creationId="{F518E120-627F-412B-9D4A-54A6129FF1CA}"/>
          </ac:inkMkLst>
        </pc:inkChg>
        <pc:inkChg chg="add del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50" creationId="{2AF7D338-98DA-4CA1-B408-405EBD911704}"/>
          </ac:inkMkLst>
        </pc:inkChg>
        <pc:inkChg chg="add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51" creationId="{3C9DBCF1-A268-4900-A520-A0C4FFC3C48B}"/>
          </ac:inkMkLst>
        </pc:inkChg>
        <pc:inkChg chg="add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52" creationId="{AC565DD4-633C-4C79-96E0-A513EC6BBD6A}"/>
          </ac:inkMkLst>
        </pc:inkChg>
        <pc:inkChg chg="add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53" creationId="{9BF77FEF-D321-4866-99DB-A3178E3C4E32}"/>
          </ac:inkMkLst>
        </pc:inkChg>
        <pc:inkChg chg="add">
          <ac:chgData name="Viet Anh Nguyen" userId="b95f61ff061388d5" providerId="LiveId" clId="{FE185215-8376-45B7-9264-443EA7E08CC2}" dt="2022-02-16T06:17:02.934" v="5019"/>
          <ac:inkMkLst>
            <pc:docMk/>
            <pc:sldMk cId="3968107518" sldId="373"/>
            <ac:inkMk id="54" creationId="{F57B865D-E342-428D-AEF1-E3C6F15A8530}"/>
          </ac:inkMkLst>
        </pc:inkChg>
        <pc:inkChg chg="add del">
          <ac:chgData name="Viet Anh Nguyen" userId="b95f61ff061388d5" providerId="LiveId" clId="{FE185215-8376-45B7-9264-443EA7E08CC2}" dt="2022-02-16T06:17:04.456" v="5022"/>
          <ac:inkMkLst>
            <pc:docMk/>
            <pc:sldMk cId="3968107518" sldId="373"/>
            <ac:inkMk id="55" creationId="{1135F70F-81A9-4710-BE3B-D43B12D7A799}"/>
          </ac:inkMkLst>
        </pc:inkChg>
        <pc:inkChg chg="add del">
          <ac:chgData name="Viet Anh Nguyen" userId="b95f61ff061388d5" providerId="LiveId" clId="{FE185215-8376-45B7-9264-443EA7E08CC2}" dt="2022-02-16T06:17:04.456" v="5022"/>
          <ac:inkMkLst>
            <pc:docMk/>
            <pc:sldMk cId="3968107518" sldId="373"/>
            <ac:inkMk id="56" creationId="{2B66523B-7ADE-448A-9773-1DBE87E952C3}"/>
          </ac:inkMkLst>
        </pc:inkChg>
        <pc:inkChg chg="add">
          <ac:chgData name="Viet Anh Nguyen" userId="b95f61ff061388d5" providerId="LiveId" clId="{FE185215-8376-45B7-9264-443EA7E08CC2}" dt="2022-02-16T06:17:04.456" v="5022"/>
          <ac:inkMkLst>
            <pc:docMk/>
            <pc:sldMk cId="3968107518" sldId="373"/>
            <ac:inkMk id="57" creationId="{262ECF5B-B197-45C8-A4F0-8856B19E6350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58" creationId="{8FB275F0-24C4-4486-9F0C-079FF7EB7AD1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59" creationId="{1E3CAD20-F5D6-4F8F-98E0-8C6DB70DACA6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0" creationId="{304D53C3-7CB3-4DB5-BC66-DE20AD23D501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1" creationId="{B75993AE-FEFA-48E5-B018-CDAEFD30E0F6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2" creationId="{62BF304E-12F7-4A85-9942-CDEC7EFAF72A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3" creationId="{A78A41B4-302B-4ED7-84F7-D1AA9D7585AB}"/>
          </ac:inkMkLst>
        </pc:inkChg>
        <pc:inkChg chg="add del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4" creationId="{7F18D3CA-881D-4DD3-9BFF-102C5035664B}"/>
          </ac:inkMkLst>
        </pc:inkChg>
        <pc:inkChg chg="add del">
          <ac:chgData name="Viet Anh Nguyen" userId="b95f61ff061388d5" providerId="LiveId" clId="{FE185215-8376-45B7-9264-443EA7E08CC2}" dt="2022-02-16T06:17:09.275" v="5033"/>
          <ac:inkMkLst>
            <pc:docMk/>
            <pc:sldMk cId="3968107518" sldId="373"/>
            <ac:inkMk id="65" creationId="{AA970C03-A2FC-49D1-850A-41A4CCD2A8B9}"/>
          </ac:inkMkLst>
        </pc:inkChg>
        <pc:inkChg chg="add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6" creationId="{33A75273-6B1D-4411-8A00-A10E776E272E}"/>
          </ac:inkMkLst>
        </pc:inkChg>
        <pc:inkChg chg="add">
          <ac:chgData name="Viet Anh Nguyen" userId="b95f61ff061388d5" providerId="LiveId" clId="{FE185215-8376-45B7-9264-443EA7E08CC2}" dt="2022-02-16T06:17:08.114" v="5030"/>
          <ac:inkMkLst>
            <pc:docMk/>
            <pc:sldMk cId="3968107518" sldId="373"/>
            <ac:inkMk id="67" creationId="{4E47038E-B18A-4F25-A596-9FB4841C03FC}"/>
          </ac:inkMkLst>
        </pc:inkChg>
        <pc:inkChg chg="add del">
          <ac:chgData name="Viet Anh Nguyen" userId="b95f61ff061388d5" providerId="LiveId" clId="{FE185215-8376-45B7-9264-443EA7E08CC2}" dt="2022-02-16T06:17:09.275" v="5033"/>
          <ac:inkMkLst>
            <pc:docMk/>
            <pc:sldMk cId="3968107518" sldId="373"/>
            <ac:inkMk id="68" creationId="{B66285E7-48E4-46E4-BE30-2331B772E00B}"/>
          </ac:inkMkLst>
        </pc:inkChg>
        <pc:inkChg chg="add del">
          <ac:chgData name="Viet Anh Nguyen" userId="b95f61ff061388d5" providerId="LiveId" clId="{FE185215-8376-45B7-9264-443EA7E08CC2}" dt="2022-02-16T06:17:09.275" v="5033"/>
          <ac:inkMkLst>
            <pc:docMk/>
            <pc:sldMk cId="3968107518" sldId="373"/>
            <ac:inkMk id="69" creationId="{EBA454AC-BE0D-44F4-812D-B69086464826}"/>
          </ac:inkMkLst>
        </pc:inkChg>
        <pc:inkChg chg="add">
          <ac:chgData name="Viet Anh Nguyen" userId="b95f61ff061388d5" providerId="LiveId" clId="{FE185215-8376-45B7-9264-443EA7E08CC2}" dt="2022-02-16T06:17:09.275" v="5033"/>
          <ac:inkMkLst>
            <pc:docMk/>
            <pc:sldMk cId="3968107518" sldId="373"/>
            <ac:inkMk id="70" creationId="{3BADA6B2-F48E-45D2-B74D-1B7BB044F030}"/>
          </ac:inkMkLst>
        </pc:inkChg>
        <pc:inkChg chg="add del">
          <ac:chgData name="Viet Anh Nguyen" userId="b95f61ff061388d5" providerId="LiveId" clId="{FE185215-8376-45B7-9264-443EA7E08CC2}" dt="2022-02-16T06:17:10.800" v="5039"/>
          <ac:inkMkLst>
            <pc:docMk/>
            <pc:sldMk cId="3968107518" sldId="373"/>
            <ac:inkMk id="71" creationId="{D3885A0C-321B-4ABD-AC9B-5B38B4222D24}"/>
          </ac:inkMkLst>
        </pc:inkChg>
        <pc:inkChg chg="add del">
          <ac:chgData name="Viet Anh Nguyen" userId="b95f61ff061388d5" providerId="LiveId" clId="{FE185215-8376-45B7-9264-443EA7E08CC2}" dt="2022-02-16T06:17:10.800" v="5039"/>
          <ac:inkMkLst>
            <pc:docMk/>
            <pc:sldMk cId="3968107518" sldId="373"/>
            <ac:inkMk id="72" creationId="{B1FB775A-8DB2-4E13-9BF1-DC9493C1D20A}"/>
          </ac:inkMkLst>
        </pc:inkChg>
        <pc:inkChg chg="add del">
          <ac:chgData name="Viet Anh Nguyen" userId="b95f61ff061388d5" providerId="LiveId" clId="{FE185215-8376-45B7-9264-443EA7E08CC2}" dt="2022-02-16T06:17:10.800" v="5039"/>
          <ac:inkMkLst>
            <pc:docMk/>
            <pc:sldMk cId="3968107518" sldId="373"/>
            <ac:inkMk id="73" creationId="{45A1483B-1EA5-411E-8B43-E546DB86BC92}"/>
          </ac:inkMkLst>
        </pc:inkChg>
        <pc:inkChg chg="add del">
          <ac:chgData name="Viet Anh Nguyen" userId="b95f61ff061388d5" providerId="LiveId" clId="{FE185215-8376-45B7-9264-443EA7E08CC2}" dt="2022-02-16T06:17:10.800" v="5039"/>
          <ac:inkMkLst>
            <pc:docMk/>
            <pc:sldMk cId="3968107518" sldId="373"/>
            <ac:inkMk id="74" creationId="{9AC78C89-09E4-466D-A208-6CBF482C2CD1}"/>
          </ac:inkMkLst>
        </pc:inkChg>
        <pc:inkChg chg="add del">
          <ac:chgData name="Viet Anh Nguyen" userId="b95f61ff061388d5" providerId="LiveId" clId="{FE185215-8376-45B7-9264-443EA7E08CC2}" dt="2022-02-16T06:17:10.800" v="5039"/>
          <ac:inkMkLst>
            <pc:docMk/>
            <pc:sldMk cId="3968107518" sldId="373"/>
            <ac:inkMk id="75" creationId="{4BC20E88-A0A7-4AD6-926F-643387E6D996}"/>
          </ac:inkMkLst>
        </pc:inkChg>
        <pc:inkChg chg="add">
          <ac:chgData name="Viet Anh Nguyen" userId="b95f61ff061388d5" providerId="LiveId" clId="{FE185215-8376-45B7-9264-443EA7E08CC2}" dt="2022-02-16T06:17:10.800" v="5039"/>
          <ac:inkMkLst>
            <pc:docMk/>
            <pc:sldMk cId="3968107518" sldId="373"/>
            <ac:inkMk id="76" creationId="{C0BD2FB6-C571-4503-A429-30A789747E8B}"/>
          </ac:inkMkLst>
        </pc:inkChg>
        <pc:inkChg chg="add del">
          <ac:chgData name="Viet Anh Nguyen" userId="b95f61ff061388d5" providerId="LiveId" clId="{FE185215-8376-45B7-9264-443EA7E08CC2}" dt="2022-02-16T06:17:12.546" v="5043"/>
          <ac:inkMkLst>
            <pc:docMk/>
            <pc:sldMk cId="3968107518" sldId="373"/>
            <ac:inkMk id="77" creationId="{F425C197-8AFB-4597-8327-49AE80D74A2B}"/>
          </ac:inkMkLst>
        </pc:inkChg>
        <pc:inkChg chg="add del">
          <ac:chgData name="Viet Anh Nguyen" userId="b95f61ff061388d5" providerId="LiveId" clId="{FE185215-8376-45B7-9264-443EA7E08CC2}" dt="2022-02-16T06:17:12.546" v="5043"/>
          <ac:inkMkLst>
            <pc:docMk/>
            <pc:sldMk cId="3968107518" sldId="373"/>
            <ac:inkMk id="78" creationId="{F65560B5-99E8-4944-93B1-164B7EB3CEC1}"/>
          </ac:inkMkLst>
        </pc:inkChg>
        <pc:inkChg chg="add del">
          <ac:chgData name="Viet Anh Nguyen" userId="b95f61ff061388d5" providerId="LiveId" clId="{FE185215-8376-45B7-9264-443EA7E08CC2}" dt="2022-02-16T06:17:12.546" v="5043"/>
          <ac:inkMkLst>
            <pc:docMk/>
            <pc:sldMk cId="3968107518" sldId="373"/>
            <ac:inkMk id="79" creationId="{29B9E4FC-0C7C-480E-BE00-17A5ACAC24BC}"/>
          </ac:inkMkLst>
        </pc:inkChg>
        <pc:inkChg chg="add">
          <ac:chgData name="Viet Anh Nguyen" userId="b95f61ff061388d5" providerId="LiveId" clId="{FE185215-8376-45B7-9264-443EA7E08CC2}" dt="2022-02-16T06:17:12.546" v="5043"/>
          <ac:inkMkLst>
            <pc:docMk/>
            <pc:sldMk cId="3968107518" sldId="373"/>
            <ac:inkMk id="80" creationId="{69B408D4-3FE4-40C8-A1EE-29EE21B67F7C}"/>
          </ac:inkMkLst>
        </pc:inkChg>
        <pc:inkChg chg="add">
          <ac:chgData name="Viet Anh Nguyen" userId="b95f61ff061388d5" providerId="LiveId" clId="{FE185215-8376-45B7-9264-443EA7E08CC2}" dt="2022-02-16T06:17:12.742" v="5044" actId="9405"/>
          <ac:inkMkLst>
            <pc:docMk/>
            <pc:sldMk cId="3968107518" sldId="373"/>
            <ac:inkMk id="81" creationId="{BBC6FC81-5D71-4FAC-BA4D-A58CFC6F83FC}"/>
          </ac:inkMkLst>
        </pc:inkChg>
        <pc:inkChg chg="add">
          <ac:chgData name="Viet Anh Nguyen" userId="b95f61ff061388d5" providerId="LiveId" clId="{FE185215-8376-45B7-9264-443EA7E08CC2}" dt="2022-02-16T06:17:12.909" v="5045" actId="9405"/>
          <ac:inkMkLst>
            <pc:docMk/>
            <pc:sldMk cId="3968107518" sldId="373"/>
            <ac:inkMk id="82" creationId="{7EC1352A-161C-429C-A8A1-E639DCE802E1}"/>
          </ac:inkMkLst>
        </pc:inkChg>
        <pc:inkChg chg="add del">
          <ac:chgData name="Viet Anh Nguyen" userId="b95f61ff061388d5" providerId="LiveId" clId="{FE185215-8376-45B7-9264-443EA7E08CC2}" dt="2022-02-16T06:17:15.955" v="5049"/>
          <ac:inkMkLst>
            <pc:docMk/>
            <pc:sldMk cId="3968107518" sldId="373"/>
            <ac:inkMk id="83" creationId="{B3BA33C3-8CB4-42D6-A694-F4F8FD3626EA}"/>
          </ac:inkMkLst>
        </pc:inkChg>
        <pc:inkChg chg="add del">
          <ac:chgData name="Viet Anh Nguyen" userId="b95f61ff061388d5" providerId="LiveId" clId="{FE185215-8376-45B7-9264-443EA7E08CC2}" dt="2022-02-16T06:17:15.955" v="5049"/>
          <ac:inkMkLst>
            <pc:docMk/>
            <pc:sldMk cId="3968107518" sldId="373"/>
            <ac:inkMk id="84" creationId="{24C407D2-D167-4605-8A2C-9FCEF4411FEF}"/>
          </ac:inkMkLst>
        </pc:inkChg>
        <pc:inkChg chg="add del">
          <ac:chgData name="Viet Anh Nguyen" userId="b95f61ff061388d5" providerId="LiveId" clId="{FE185215-8376-45B7-9264-443EA7E08CC2}" dt="2022-02-16T06:17:15.955" v="5049"/>
          <ac:inkMkLst>
            <pc:docMk/>
            <pc:sldMk cId="3968107518" sldId="373"/>
            <ac:inkMk id="85" creationId="{D3C50180-CC55-4F71-9679-7F44045349C7}"/>
          </ac:inkMkLst>
        </pc:inkChg>
        <pc:inkChg chg="add">
          <ac:chgData name="Viet Anh Nguyen" userId="b95f61ff061388d5" providerId="LiveId" clId="{FE185215-8376-45B7-9264-443EA7E08CC2}" dt="2022-02-16T06:17:15.955" v="5049"/>
          <ac:inkMkLst>
            <pc:docMk/>
            <pc:sldMk cId="3968107518" sldId="373"/>
            <ac:inkMk id="86" creationId="{AC2AE601-044C-4B3B-B85E-A976BC88CE6A}"/>
          </ac:inkMkLst>
        </pc:inkChg>
        <pc:inkChg chg="add del">
          <ac:chgData name="Viet Anh Nguyen" userId="b95f61ff061388d5" providerId="LiveId" clId="{FE185215-8376-45B7-9264-443EA7E08CC2}" dt="2022-02-16T06:17:17.719" v="5052"/>
          <ac:inkMkLst>
            <pc:docMk/>
            <pc:sldMk cId="3968107518" sldId="373"/>
            <ac:inkMk id="87" creationId="{FD02B769-4475-4EE1-BFEF-66C4A4D08EB7}"/>
          </ac:inkMkLst>
        </pc:inkChg>
        <pc:inkChg chg="add del">
          <ac:chgData name="Viet Anh Nguyen" userId="b95f61ff061388d5" providerId="LiveId" clId="{FE185215-8376-45B7-9264-443EA7E08CC2}" dt="2022-02-16T06:17:17.719" v="5052"/>
          <ac:inkMkLst>
            <pc:docMk/>
            <pc:sldMk cId="3968107518" sldId="373"/>
            <ac:inkMk id="88" creationId="{D7AB4F56-8F37-45D7-AA11-8BEA079439A8}"/>
          </ac:inkMkLst>
        </pc:inkChg>
        <pc:inkChg chg="add">
          <ac:chgData name="Viet Anh Nguyen" userId="b95f61ff061388d5" providerId="LiveId" clId="{FE185215-8376-45B7-9264-443EA7E08CC2}" dt="2022-02-16T06:17:17.719" v="5052"/>
          <ac:inkMkLst>
            <pc:docMk/>
            <pc:sldMk cId="3968107518" sldId="373"/>
            <ac:inkMk id="89" creationId="{4D9B39E9-544A-43EF-BC0C-56E93E7A34B4}"/>
          </ac:inkMkLst>
        </pc:inkChg>
        <pc:inkChg chg="add del">
          <ac:chgData name="Viet Anh Nguyen" userId="b95f61ff061388d5" providerId="LiveId" clId="{FE185215-8376-45B7-9264-443EA7E08CC2}" dt="2022-02-16T06:17:19.035" v="5055"/>
          <ac:inkMkLst>
            <pc:docMk/>
            <pc:sldMk cId="3968107518" sldId="373"/>
            <ac:inkMk id="90" creationId="{124CDB03-4549-4336-A8C4-A6457D909902}"/>
          </ac:inkMkLst>
        </pc:inkChg>
        <pc:inkChg chg="add del">
          <ac:chgData name="Viet Anh Nguyen" userId="b95f61ff061388d5" providerId="LiveId" clId="{FE185215-8376-45B7-9264-443EA7E08CC2}" dt="2022-02-16T06:17:19.035" v="5055"/>
          <ac:inkMkLst>
            <pc:docMk/>
            <pc:sldMk cId="3968107518" sldId="373"/>
            <ac:inkMk id="91" creationId="{DA6082C4-49E1-4BEC-BCF3-38A7AA348E78}"/>
          </ac:inkMkLst>
        </pc:inkChg>
        <pc:inkChg chg="add">
          <ac:chgData name="Viet Anh Nguyen" userId="b95f61ff061388d5" providerId="LiveId" clId="{FE185215-8376-45B7-9264-443EA7E08CC2}" dt="2022-02-16T06:17:19.035" v="5055"/>
          <ac:inkMkLst>
            <pc:docMk/>
            <pc:sldMk cId="3968107518" sldId="373"/>
            <ac:inkMk id="92" creationId="{D3645C84-1E65-41D6-A6A5-0C09F16A5898}"/>
          </ac:inkMkLst>
        </pc:inkChg>
        <pc:inkChg chg="add del">
          <ac:chgData name="Viet Anh Nguyen" userId="b95f61ff061388d5" providerId="LiveId" clId="{FE185215-8376-45B7-9264-443EA7E08CC2}" dt="2022-02-16T06:17:23.444" v="5060"/>
          <ac:inkMkLst>
            <pc:docMk/>
            <pc:sldMk cId="3968107518" sldId="373"/>
            <ac:inkMk id="93" creationId="{E5602F68-4749-454B-95A7-7BF7F82AE9CD}"/>
          </ac:inkMkLst>
        </pc:inkChg>
        <pc:inkChg chg="add del">
          <ac:chgData name="Viet Anh Nguyen" userId="b95f61ff061388d5" providerId="LiveId" clId="{FE185215-8376-45B7-9264-443EA7E08CC2}" dt="2022-02-16T06:17:23.444" v="5060"/>
          <ac:inkMkLst>
            <pc:docMk/>
            <pc:sldMk cId="3968107518" sldId="373"/>
            <ac:inkMk id="94" creationId="{57A9375B-822D-4362-A023-6799EFE295E7}"/>
          </ac:inkMkLst>
        </pc:inkChg>
        <pc:inkChg chg="add del">
          <ac:chgData name="Viet Anh Nguyen" userId="b95f61ff061388d5" providerId="LiveId" clId="{FE185215-8376-45B7-9264-443EA7E08CC2}" dt="2022-02-16T06:17:23.444" v="5060"/>
          <ac:inkMkLst>
            <pc:docMk/>
            <pc:sldMk cId="3968107518" sldId="373"/>
            <ac:inkMk id="95" creationId="{5519A5C8-34C1-4A6B-82AA-C4A259F3A18E}"/>
          </ac:inkMkLst>
        </pc:inkChg>
        <pc:inkChg chg="add del">
          <ac:chgData name="Viet Anh Nguyen" userId="b95f61ff061388d5" providerId="LiveId" clId="{FE185215-8376-45B7-9264-443EA7E08CC2}" dt="2022-02-16T06:17:23.444" v="5060"/>
          <ac:inkMkLst>
            <pc:docMk/>
            <pc:sldMk cId="3968107518" sldId="373"/>
            <ac:inkMk id="96" creationId="{8FCC206D-7ADA-4501-8CA2-7353F1472851}"/>
          </ac:inkMkLst>
        </pc:inkChg>
        <pc:inkChg chg="add del">
          <ac:chgData name="Viet Anh Nguyen" userId="b95f61ff061388d5" providerId="LiveId" clId="{FE185215-8376-45B7-9264-443EA7E08CC2}" dt="2022-02-16T06:17:25.234" v="5065"/>
          <ac:inkMkLst>
            <pc:docMk/>
            <pc:sldMk cId="3968107518" sldId="373"/>
            <ac:inkMk id="97" creationId="{14B7962F-ABFF-4A59-9FBF-FDBFD0B75AF7}"/>
          </ac:inkMkLst>
        </pc:inkChg>
        <pc:inkChg chg="add del">
          <ac:chgData name="Viet Anh Nguyen" userId="b95f61ff061388d5" providerId="LiveId" clId="{FE185215-8376-45B7-9264-443EA7E08CC2}" dt="2022-02-16T06:17:25.234" v="5065"/>
          <ac:inkMkLst>
            <pc:docMk/>
            <pc:sldMk cId="3968107518" sldId="373"/>
            <ac:inkMk id="98" creationId="{6232FB78-2D39-4AD1-8EDD-564213B4F850}"/>
          </ac:inkMkLst>
        </pc:inkChg>
        <pc:inkChg chg="add del">
          <ac:chgData name="Viet Anh Nguyen" userId="b95f61ff061388d5" providerId="LiveId" clId="{FE185215-8376-45B7-9264-443EA7E08CC2}" dt="2022-02-16T06:17:25.234" v="5065"/>
          <ac:inkMkLst>
            <pc:docMk/>
            <pc:sldMk cId="3968107518" sldId="373"/>
            <ac:inkMk id="99" creationId="{0BBBAF9F-659A-4184-A6C2-B6A23C0D7C4F}"/>
          </ac:inkMkLst>
        </pc:inkChg>
        <pc:inkChg chg="add del">
          <ac:chgData name="Viet Anh Nguyen" userId="b95f61ff061388d5" providerId="LiveId" clId="{FE185215-8376-45B7-9264-443EA7E08CC2}" dt="2022-02-16T06:17:25.234" v="5065"/>
          <ac:inkMkLst>
            <pc:docMk/>
            <pc:sldMk cId="3968107518" sldId="373"/>
            <ac:inkMk id="100" creationId="{AE90E489-C0EA-4B8C-A2D5-B75D22FFB77B}"/>
          </ac:inkMkLst>
        </pc:inkChg>
        <pc:inkChg chg="add del">
          <ac:chgData name="Viet Anh Nguyen" userId="b95f61ff061388d5" providerId="LiveId" clId="{FE185215-8376-45B7-9264-443EA7E08CC2}" dt="2022-02-16T06:17:25.234" v="5065"/>
          <ac:inkMkLst>
            <pc:docMk/>
            <pc:sldMk cId="3968107518" sldId="373"/>
            <ac:inkMk id="101" creationId="{617CBE00-4B97-42A3-AD69-682399E9133F}"/>
          </ac:inkMkLst>
        </pc:inkChg>
        <pc:inkChg chg="add del">
          <ac:chgData name="Viet Anh Nguyen" userId="b95f61ff061388d5" providerId="LiveId" clId="{FE185215-8376-45B7-9264-443EA7E08CC2}" dt="2022-02-16T06:17:26.220" v="5068"/>
          <ac:inkMkLst>
            <pc:docMk/>
            <pc:sldMk cId="3968107518" sldId="373"/>
            <ac:inkMk id="102" creationId="{7CBF6827-9E9F-4A96-9BBC-7661441751A2}"/>
          </ac:inkMkLst>
        </pc:inkChg>
        <pc:inkChg chg="add del">
          <ac:chgData name="Viet Anh Nguyen" userId="b95f61ff061388d5" providerId="LiveId" clId="{FE185215-8376-45B7-9264-443EA7E08CC2}" dt="2022-02-16T06:17:26.220" v="5068"/>
          <ac:inkMkLst>
            <pc:docMk/>
            <pc:sldMk cId="3968107518" sldId="373"/>
            <ac:inkMk id="103" creationId="{276A9509-AF8F-4AE1-A13D-78D0041B802B}"/>
          </ac:inkMkLst>
        </pc:inkChg>
        <pc:inkChg chg="add del">
          <ac:chgData name="Viet Anh Nguyen" userId="b95f61ff061388d5" providerId="LiveId" clId="{FE185215-8376-45B7-9264-443EA7E08CC2}" dt="2022-02-16T06:17:26.220" v="5068"/>
          <ac:inkMkLst>
            <pc:docMk/>
            <pc:sldMk cId="3968107518" sldId="373"/>
            <ac:inkMk id="104" creationId="{DCB99FF3-F365-4EE1-BEF3-59E265CC532D}"/>
          </ac:inkMkLst>
        </pc:inkChg>
        <pc:inkChg chg="add">
          <ac:chgData name="Viet Anh Nguyen" userId="b95f61ff061388d5" providerId="LiveId" clId="{FE185215-8376-45B7-9264-443EA7E08CC2}" dt="2022-02-16T06:17:26.220" v="5068"/>
          <ac:inkMkLst>
            <pc:docMk/>
            <pc:sldMk cId="3968107518" sldId="373"/>
            <ac:inkMk id="105" creationId="{BBD2EF74-56FB-4355-A32D-10C2AD1E6073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06" creationId="{9F58708E-FF3B-4F7E-9379-7E0F522F990B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07" creationId="{23F526DE-D15D-4EFE-BC18-0A74FB057BE6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08" creationId="{12CE518C-C175-410C-82BA-985F00E6D3C0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09" creationId="{98D934BA-4382-47C5-B0C2-DC0081592098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10" creationId="{AD1729C8-29DF-4868-80F0-E0FF43488C59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11" creationId="{F0B86C44-575F-4884-97AD-AB136BE59EBC}"/>
          </ac:inkMkLst>
        </pc:inkChg>
        <pc:inkChg chg="add del">
          <ac:chgData name="Viet Anh Nguyen" userId="b95f61ff061388d5" providerId="LiveId" clId="{FE185215-8376-45B7-9264-443EA7E08CC2}" dt="2022-02-16T06:18:27.787" v="5141"/>
          <ac:inkMkLst>
            <pc:docMk/>
            <pc:sldMk cId="3968107518" sldId="373"/>
            <ac:inkMk id="112" creationId="{2FE36A33-6882-45E4-84CF-34383DA8BE10}"/>
          </ac:inkMkLst>
        </pc:inkChg>
        <pc:inkChg chg="add del">
          <ac:chgData name="Viet Anh Nguyen" userId="b95f61ff061388d5" providerId="LiveId" clId="{FE185215-8376-45B7-9264-443EA7E08CC2}" dt="2022-02-16T06:18:41.628" v="5159"/>
          <ac:inkMkLst>
            <pc:docMk/>
            <pc:sldMk cId="3968107518" sldId="373"/>
            <ac:inkMk id="113" creationId="{8F749730-3A6F-4103-A335-AA65213ACF24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14" creationId="{07B7A5CC-355E-4C2E-A28F-F04E204DF0EF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15" creationId="{74D48724-165C-4192-9537-821A395CCBF1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16" creationId="{65C72DB2-BCB5-4CB2-9E81-3F6E044F959B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17" creationId="{6145864D-918C-4566-A417-DC969B891516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18" creationId="{585E45BE-89EA-4358-BD0E-13AF762061AA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19" creationId="{204C20E8-18C0-498F-9196-4782CFAEE18B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20" creationId="{89D51620-BD23-47E6-AF35-155E7185B0AE}"/>
          </ac:inkMkLst>
        </pc:inkChg>
        <pc:inkChg chg="add del">
          <ac:chgData name="Viet Anh Nguyen" userId="b95f61ff061388d5" providerId="LiveId" clId="{FE185215-8376-45B7-9264-443EA7E08CC2}" dt="2022-02-16T06:18:34.682" v="5150"/>
          <ac:inkMkLst>
            <pc:docMk/>
            <pc:sldMk cId="3968107518" sldId="373"/>
            <ac:inkMk id="121" creationId="{47F7824A-7080-413C-A0E4-9083EA44BAE3}"/>
          </ac:inkMkLst>
        </pc:inkChg>
        <pc:inkChg chg="add del">
          <ac:chgData name="Viet Anh Nguyen" userId="b95f61ff061388d5" providerId="LiveId" clId="{FE185215-8376-45B7-9264-443EA7E08CC2}" dt="2022-02-16T06:18:35.709" v="5152"/>
          <ac:inkMkLst>
            <pc:docMk/>
            <pc:sldMk cId="3968107518" sldId="373"/>
            <ac:inkMk id="122" creationId="{2BB7140E-79FE-48CD-B8AA-1BBFCE95A65B}"/>
          </ac:inkMkLst>
        </pc:inkChg>
        <pc:inkChg chg="add del">
          <ac:chgData name="Viet Anh Nguyen" userId="b95f61ff061388d5" providerId="LiveId" clId="{FE185215-8376-45B7-9264-443EA7E08CC2}" dt="2022-02-16T06:18:35.709" v="5152"/>
          <ac:inkMkLst>
            <pc:docMk/>
            <pc:sldMk cId="3968107518" sldId="373"/>
            <ac:inkMk id="123" creationId="{D4D74549-5FED-409B-9295-19923A5F4DA9}"/>
          </ac:inkMkLst>
        </pc:inkChg>
        <pc:inkChg chg="add">
          <ac:chgData name="Viet Anh Nguyen" userId="b95f61ff061388d5" providerId="LiveId" clId="{FE185215-8376-45B7-9264-443EA7E08CC2}" dt="2022-02-16T06:18:35.709" v="5152"/>
          <ac:inkMkLst>
            <pc:docMk/>
            <pc:sldMk cId="3968107518" sldId="373"/>
            <ac:inkMk id="124" creationId="{CFCCAF53-C7D1-46DB-81AD-B2FB621E52B4}"/>
          </ac:inkMkLst>
        </pc:inkChg>
        <pc:inkChg chg="add del">
          <ac:chgData name="Viet Anh Nguyen" userId="b95f61ff061388d5" providerId="LiveId" clId="{FE185215-8376-45B7-9264-443EA7E08CC2}" dt="2022-02-16T06:18:39.746" v="5155"/>
          <ac:inkMkLst>
            <pc:docMk/>
            <pc:sldMk cId="3968107518" sldId="373"/>
            <ac:inkMk id="125" creationId="{61CE1FD0-A866-486B-A146-3A396DB73803}"/>
          </ac:inkMkLst>
        </pc:inkChg>
        <pc:inkChg chg="add del">
          <ac:chgData name="Viet Anh Nguyen" userId="b95f61ff061388d5" providerId="LiveId" clId="{FE185215-8376-45B7-9264-443EA7E08CC2}" dt="2022-02-16T06:18:39.746" v="5155"/>
          <ac:inkMkLst>
            <pc:docMk/>
            <pc:sldMk cId="3968107518" sldId="373"/>
            <ac:inkMk id="126" creationId="{5FF2317F-2E20-4191-A04E-AF1AD71CD2E5}"/>
          </ac:inkMkLst>
        </pc:inkChg>
        <pc:inkChg chg="add del">
          <ac:chgData name="Viet Anh Nguyen" userId="b95f61ff061388d5" providerId="LiveId" clId="{FE185215-8376-45B7-9264-443EA7E08CC2}" dt="2022-02-16T06:18:40.862" v="5157"/>
          <ac:inkMkLst>
            <pc:docMk/>
            <pc:sldMk cId="3968107518" sldId="373"/>
            <ac:inkMk id="127" creationId="{071CE9A8-9C26-4633-A739-3AF0C8B6223D}"/>
          </ac:inkMkLst>
        </pc:inkChg>
        <pc:inkChg chg="add del">
          <ac:chgData name="Viet Anh Nguyen" userId="b95f61ff061388d5" providerId="LiveId" clId="{FE185215-8376-45B7-9264-443EA7E08CC2}" dt="2022-02-16T06:18:40.862" v="5157"/>
          <ac:inkMkLst>
            <pc:docMk/>
            <pc:sldMk cId="3968107518" sldId="373"/>
            <ac:inkMk id="128" creationId="{914EA0D1-F172-45F5-8B2B-C91CD6551F74}"/>
          </ac:inkMkLst>
        </pc:inkChg>
        <pc:inkChg chg="add del">
          <ac:chgData name="Viet Anh Nguyen" userId="b95f61ff061388d5" providerId="LiveId" clId="{FE185215-8376-45B7-9264-443EA7E08CC2}" dt="2022-02-16T06:18:41.628" v="5159"/>
          <ac:inkMkLst>
            <pc:docMk/>
            <pc:sldMk cId="3968107518" sldId="373"/>
            <ac:inkMk id="129" creationId="{72FCA0F1-4732-4A30-BBFB-E5F6D5D1E21F}"/>
          </ac:inkMkLst>
        </pc:inkChg>
        <pc:inkChg chg="add del">
          <ac:chgData name="Viet Anh Nguyen" userId="b95f61ff061388d5" providerId="LiveId" clId="{FE185215-8376-45B7-9264-443EA7E08CC2}" dt="2022-02-16T06:18:41.628" v="5159"/>
          <ac:inkMkLst>
            <pc:docMk/>
            <pc:sldMk cId="3968107518" sldId="373"/>
            <ac:inkMk id="130" creationId="{81F52746-7B5F-43E0-88C2-40AF13328A19}"/>
          </ac:inkMkLst>
        </pc:inkChg>
        <pc:inkChg chg="add del">
          <ac:chgData name="Viet Anh Nguyen" userId="b95f61ff061388d5" providerId="LiveId" clId="{FE185215-8376-45B7-9264-443EA7E08CC2}" dt="2022-02-16T06:18:43.983" v="5164"/>
          <ac:inkMkLst>
            <pc:docMk/>
            <pc:sldMk cId="3968107518" sldId="373"/>
            <ac:inkMk id="131" creationId="{5E1D0301-E5AF-4390-B32D-B6C67558556F}"/>
          </ac:inkMkLst>
        </pc:inkChg>
        <pc:inkChg chg="add del">
          <ac:chgData name="Viet Anh Nguyen" userId="b95f61ff061388d5" providerId="LiveId" clId="{FE185215-8376-45B7-9264-443EA7E08CC2}" dt="2022-02-16T06:18:43.983" v="5164"/>
          <ac:inkMkLst>
            <pc:docMk/>
            <pc:sldMk cId="3968107518" sldId="373"/>
            <ac:inkMk id="132" creationId="{26EF1529-7E2B-44BE-8FD3-4BD5FB3589BA}"/>
          </ac:inkMkLst>
        </pc:inkChg>
        <pc:inkChg chg="add del">
          <ac:chgData name="Viet Anh Nguyen" userId="b95f61ff061388d5" providerId="LiveId" clId="{FE185215-8376-45B7-9264-443EA7E08CC2}" dt="2022-02-16T06:18:43.983" v="5164"/>
          <ac:inkMkLst>
            <pc:docMk/>
            <pc:sldMk cId="3968107518" sldId="373"/>
            <ac:inkMk id="133" creationId="{F6E2A231-04BF-4E0B-A184-ABC9B43E16AE}"/>
          </ac:inkMkLst>
        </pc:inkChg>
        <pc:inkChg chg="add del">
          <ac:chgData name="Viet Anh Nguyen" userId="b95f61ff061388d5" providerId="LiveId" clId="{FE185215-8376-45B7-9264-443EA7E08CC2}" dt="2022-02-16T06:18:43.983" v="5164"/>
          <ac:inkMkLst>
            <pc:docMk/>
            <pc:sldMk cId="3968107518" sldId="373"/>
            <ac:inkMk id="134" creationId="{7607A148-493A-495C-8ACA-ECA79F633745}"/>
          </ac:inkMkLst>
        </pc:inkChg>
        <pc:inkChg chg="add del">
          <ac:chgData name="Viet Anh Nguyen" userId="b95f61ff061388d5" providerId="LiveId" clId="{FE185215-8376-45B7-9264-443EA7E08CC2}" dt="2022-02-16T06:18:43.983" v="5164"/>
          <ac:inkMkLst>
            <pc:docMk/>
            <pc:sldMk cId="3968107518" sldId="373"/>
            <ac:inkMk id="135" creationId="{AA898F8B-1F8F-4F8E-98B5-431CA443F99C}"/>
          </ac:inkMkLst>
        </pc:inkChg>
        <pc:inkChg chg="add">
          <ac:chgData name="Viet Anh Nguyen" userId="b95f61ff061388d5" providerId="LiveId" clId="{FE185215-8376-45B7-9264-443EA7E08CC2}" dt="2022-02-16T06:18:43.983" v="5164"/>
          <ac:inkMkLst>
            <pc:docMk/>
            <pc:sldMk cId="3968107518" sldId="373"/>
            <ac:inkMk id="136" creationId="{DEE67D0C-A7E8-4C04-A6C6-FB9565C5C43C}"/>
          </ac:inkMkLst>
        </pc:inkChg>
        <pc:inkChg chg="add del">
          <ac:chgData name="Viet Anh Nguyen" userId="b95f61ff061388d5" providerId="LiveId" clId="{FE185215-8376-45B7-9264-443EA7E08CC2}" dt="2022-02-16T06:19:12.650" v="5169"/>
          <ac:inkMkLst>
            <pc:docMk/>
            <pc:sldMk cId="3968107518" sldId="373"/>
            <ac:inkMk id="137" creationId="{CE07EAD5-174B-4FED-A219-0DAFE4E4E36A}"/>
          </ac:inkMkLst>
        </pc:inkChg>
        <pc:inkChg chg="add del">
          <ac:chgData name="Viet Anh Nguyen" userId="b95f61ff061388d5" providerId="LiveId" clId="{FE185215-8376-45B7-9264-443EA7E08CC2}" dt="2022-02-16T06:19:12.650" v="5169"/>
          <ac:inkMkLst>
            <pc:docMk/>
            <pc:sldMk cId="3968107518" sldId="373"/>
            <ac:inkMk id="138" creationId="{7C9EE749-57CF-4F2B-B0D5-6B2DA78DEB8C}"/>
          </ac:inkMkLst>
        </pc:inkChg>
        <pc:inkChg chg="add del">
          <ac:chgData name="Viet Anh Nguyen" userId="b95f61ff061388d5" providerId="LiveId" clId="{FE185215-8376-45B7-9264-443EA7E08CC2}" dt="2022-02-16T06:19:12.650" v="5169"/>
          <ac:inkMkLst>
            <pc:docMk/>
            <pc:sldMk cId="3968107518" sldId="373"/>
            <ac:inkMk id="139" creationId="{1AE7E22D-4754-4727-9E2E-6537D682E745}"/>
          </ac:inkMkLst>
        </pc:inkChg>
        <pc:inkChg chg="add del">
          <ac:chgData name="Viet Anh Nguyen" userId="b95f61ff061388d5" providerId="LiveId" clId="{FE185215-8376-45B7-9264-443EA7E08CC2}" dt="2022-02-16T06:19:12.650" v="5169"/>
          <ac:inkMkLst>
            <pc:docMk/>
            <pc:sldMk cId="3968107518" sldId="373"/>
            <ac:inkMk id="140" creationId="{C9786F0F-0F4A-42A4-A7C2-0B593F7474B0}"/>
          </ac:inkMkLst>
        </pc:inkChg>
        <pc:inkChg chg="add">
          <ac:chgData name="Viet Anh Nguyen" userId="b95f61ff061388d5" providerId="LiveId" clId="{FE185215-8376-45B7-9264-443EA7E08CC2}" dt="2022-02-16T06:19:12.650" v="5169"/>
          <ac:inkMkLst>
            <pc:docMk/>
            <pc:sldMk cId="3968107518" sldId="373"/>
            <ac:inkMk id="141" creationId="{B5AC0B43-80A2-49A3-A7DE-DD66B91B12EA}"/>
          </ac:inkMkLst>
        </pc:inkChg>
        <pc:inkChg chg="add">
          <ac:chgData name="Viet Anh Nguyen" userId="b95f61ff061388d5" providerId="LiveId" clId="{FE185215-8376-45B7-9264-443EA7E08CC2}" dt="2022-02-16T06:19:15.621" v="5170" actId="9405"/>
          <ac:inkMkLst>
            <pc:docMk/>
            <pc:sldMk cId="3968107518" sldId="373"/>
            <ac:inkMk id="142" creationId="{5CD4FE6F-DE4E-46BF-853A-2953417D490B}"/>
          </ac:inkMkLst>
        </pc:inkChg>
      </pc:sldChg>
      <pc:sldChg chg="addSp delSp modSp add mod">
        <pc:chgData name="Viet Anh Nguyen" userId="b95f61ff061388d5" providerId="LiveId" clId="{FE185215-8376-45B7-9264-443EA7E08CC2}" dt="2022-02-16T06:20:20.532" v="5239"/>
        <pc:sldMkLst>
          <pc:docMk/>
          <pc:sldMk cId="1495059209" sldId="374"/>
        </pc:sldMkLst>
        <pc:inkChg chg="add del">
          <ac:chgData name="Viet Anh Nguyen" userId="b95f61ff061388d5" providerId="LiveId" clId="{FE185215-8376-45B7-9264-443EA7E08CC2}" dt="2022-02-16T06:17:31.595" v="5071"/>
          <ac:inkMkLst>
            <pc:docMk/>
            <pc:sldMk cId="1495059209" sldId="374"/>
            <ac:inkMk id="2" creationId="{2DCABC33-7E3A-4B4C-9CD9-8A43B44AE7F6}"/>
          </ac:inkMkLst>
        </pc:inkChg>
        <pc:inkChg chg="add del">
          <ac:chgData name="Viet Anh Nguyen" userId="b95f61ff061388d5" providerId="LiveId" clId="{FE185215-8376-45B7-9264-443EA7E08CC2}" dt="2022-02-16T06:17:31.595" v="5071"/>
          <ac:inkMkLst>
            <pc:docMk/>
            <pc:sldMk cId="1495059209" sldId="374"/>
            <ac:inkMk id="3" creationId="{DC769B0F-D1A6-4603-B746-27476EFB0167}"/>
          </ac:inkMkLst>
        </pc:inkChg>
        <pc:inkChg chg="add">
          <ac:chgData name="Viet Anh Nguyen" userId="b95f61ff061388d5" providerId="LiveId" clId="{FE185215-8376-45B7-9264-443EA7E08CC2}" dt="2022-02-16T06:17:31.595" v="5071"/>
          <ac:inkMkLst>
            <pc:docMk/>
            <pc:sldMk cId="1495059209" sldId="374"/>
            <ac:inkMk id="4" creationId="{4DAFD9E1-982E-4FBA-AA16-E7C2C8C2DF3B}"/>
          </ac:inkMkLst>
        </pc:inkChg>
        <pc:inkChg chg="add del">
          <ac:chgData name="Viet Anh Nguyen" userId="b95f61ff061388d5" providerId="LiveId" clId="{FE185215-8376-45B7-9264-443EA7E08CC2}" dt="2022-02-16T06:17:33.732" v="5074"/>
          <ac:inkMkLst>
            <pc:docMk/>
            <pc:sldMk cId="1495059209" sldId="374"/>
            <ac:inkMk id="5" creationId="{1576F6C9-5B5B-4CC4-94B1-8D4D3B011DFE}"/>
          </ac:inkMkLst>
        </pc:inkChg>
        <pc:inkChg chg="add del">
          <ac:chgData name="Viet Anh Nguyen" userId="b95f61ff061388d5" providerId="LiveId" clId="{FE185215-8376-45B7-9264-443EA7E08CC2}" dt="2022-02-16T06:17:33.732" v="5074"/>
          <ac:inkMkLst>
            <pc:docMk/>
            <pc:sldMk cId="1495059209" sldId="374"/>
            <ac:inkMk id="6" creationId="{86BCCD7C-FBF8-4CD6-B8EF-59949C8EA280}"/>
          </ac:inkMkLst>
        </pc:inkChg>
        <pc:inkChg chg="add">
          <ac:chgData name="Viet Anh Nguyen" userId="b95f61ff061388d5" providerId="LiveId" clId="{FE185215-8376-45B7-9264-443EA7E08CC2}" dt="2022-02-16T06:17:33.732" v="5074"/>
          <ac:inkMkLst>
            <pc:docMk/>
            <pc:sldMk cId="1495059209" sldId="374"/>
            <ac:inkMk id="7" creationId="{08F0636A-AF7A-4C0E-BA79-7A13EEB69C1D}"/>
          </ac:inkMkLst>
        </pc:inkChg>
        <pc:inkChg chg="add del">
          <ac:chgData name="Viet Anh Nguyen" userId="b95f61ff061388d5" providerId="LiveId" clId="{FE185215-8376-45B7-9264-443EA7E08CC2}" dt="2022-02-16T06:17:34.805" v="5077"/>
          <ac:inkMkLst>
            <pc:docMk/>
            <pc:sldMk cId="1495059209" sldId="374"/>
            <ac:inkMk id="8" creationId="{4257F3A2-CE62-4845-A780-CDE36D5462D5}"/>
          </ac:inkMkLst>
        </pc:inkChg>
        <pc:inkChg chg="add del">
          <ac:chgData name="Viet Anh Nguyen" userId="b95f61ff061388d5" providerId="LiveId" clId="{FE185215-8376-45B7-9264-443EA7E08CC2}" dt="2022-02-16T06:17:34.805" v="5077"/>
          <ac:inkMkLst>
            <pc:docMk/>
            <pc:sldMk cId="1495059209" sldId="374"/>
            <ac:inkMk id="9" creationId="{72804D92-9739-441A-B49D-899E49305B08}"/>
          </ac:inkMkLst>
        </pc:inkChg>
        <pc:inkChg chg="add del">
          <ac:chgData name="Viet Anh Nguyen" userId="b95f61ff061388d5" providerId="LiveId" clId="{FE185215-8376-45B7-9264-443EA7E08CC2}" dt="2022-02-16T06:17:35.987" v="5079"/>
          <ac:inkMkLst>
            <pc:docMk/>
            <pc:sldMk cId="1495059209" sldId="374"/>
            <ac:inkMk id="10" creationId="{FD6471E0-2916-478A-8BE6-8A3BA494F447}"/>
          </ac:inkMkLst>
        </pc:inkChg>
        <pc:inkChg chg="add del">
          <ac:chgData name="Viet Anh Nguyen" userId="b95f61ff061388d5" providerId="LiveId" clId="{FE185215-8376-45B7-9264-443EA7E08CC2}" dt="2022-02-16T06:17:35.987" v="5079"/>
          <ac:inkMkLst>
            <pc:docMk/>
            <pc:sldMk cId="1495059209" sldId="374"/>
            <ac:inkMk id="11" creationId="{38A4AC8A-FB1E-42D2-A121-84DF15C947D3}"/>
          </ac:inkMkLst>
        </pc:inkChg>
        <pc:inkChg chg="add del">
          <ac:chgData name="Viet Anh Nguyen" userId="b95f61ff061388d5" providerId="LiveId" clId="{FE185215-8376-45B7-9264-443EA7E08CC2}" dt="2022-02-16T06:17:37.652" v="5083"/>
          <ac:inkMkLst>
            <pc:docMk/>
            <pc:sldMk cId="1495059209" sldId="374"/>
            <ac:inkMk id="12" creationId="{2B4B26F0-1F32-4786-B147-673CB358EA6B}"/>
          </ac:inkMkLst>
        </pc:inkChg>
        <pc:inkChg chg="add del">
          <ac:chgData name="Viet Anh Nguyen" userId="b95f61ff061388d5" providerId="LiveId" clId="{FE185215-8376-45B7-9264-443EA7E08CC2}" dt="2022-02-16T06:17:37.652" v="5083"/>
          <ac:inkMkLst>
            <pc:docMk/>
            <pc:sldMk cId="1495059209" sldId="374"/>
            <ac:inkMk id="13" creationId="{13C04361-9BB9-4E5E-A47A-07D3956058C2}"/>
          </ac:inkMkLst>
        </pc:inkChg>
        <pc:inkChg chg="add del">
          <ac:chgData name="Viet Anh Nguyen" userId="b95f61ff061388d5" providerId="LiveId" clId="{FE185215-8376-45B7-9264-443EA7E08CC2}" dt="2022-02-16T06:17:37.652" v="5083"/>
          <ac:inkMkLst>
            <pc:docMk/>
            <pc:sldMk cId="1495059209" sldId="374"/>
            <ac:inkMk id="14" creationId="{0E04CC0C-C48A-4178-8E8C-37F15A6782FE}"/>
          </ac:inkMkLst>
        </pc:inkChg>
        <pc:inkChg chg="add del">
          <ac:chgData name="Viet Anh Nguyen" userId="b95f61ff061388d5" providerId="LiveId" clId="{FE185215-8376-45B7-9264-443EA7E08CC2}" dt="2022-02-16T06:17:37.652" v="5083"/>
          <ac:inkMkLst>
            <pc:docMk/>
            <pc:sldMk cId="1495059209" sldId="374"/>
            <ac:inkMk id="15" creationId="{1363B8CD-1521-4A0F-892A-676EACF13AA2}"/>
          </ac:inkMkLst>
        </pc:inkChg>
        <pc:inkChg chg="add">
          <ac:chgData name="Viet Anh Nguyen" userId="b95f61ff061388d5" providerId="LiveId" clId="{FE185215-8376-45B7-9264-443EA7E08CC2}" dt="2022-02-16T06:17:37.652" v="5083"/>
          <ac:inkMkLst>
            <pc:docMk/>
            <pc:sldMk cId="1495059209" sldId="374"/>
            <ac:inkMk id="16" creationId="{CF50B769-5EA7-4A0F-9F6F-68A67B681C95}"/>
          </ac:inkMkLst>
        </pc:inkChg>
        <pc:inkChg chg="add del">
          <ac:chgData name="Viet Anh Nguyen" userId="b95f61ff061388d5" providerId="LiveId" clId="{FE185215-8376-45B7-9264-443EA7E08CC2}" dt="2022-02-16T06:17:39.169" v="5086"/>
          <ac:inkMkLst>
            <pc:docMk/>
            <pc:sldMk cId="1495059209" sldId="374"/>
            <ac:inkMk id="17" creationId="{84F355E3-15B5-44D5-9A5F-E556D4610635}"/>
          </ac:inkMkLst>
        </pc:inkChg>
        <pc:inkChg chg="add del">
          <ac:chgData name="Viet Anh Nguyen" userId="b95f61ff061388d5" providerId="LiveId" clId="{FE185215-8376-45B7-9264-443EA7E08CC2}" dt="2022-02-16T06:17:39.169" v="5086"/>
          <ac:inkMkLst>
            <pc:docMk/>
            <pc:sldMk cId="1495059209" sldId="374"/>
            <ac:inkMk id="18" creationId="{7691789B-8D8D-4711-B36C-192E69B3FB6A}"/>
          </ac:inkMkLst>
        </pc:inkChg>
        <pc:inkChg chg="add">
          <ac:chgData name="Viet Anh Nguyen" userId="b95f61ff061388d5" providerId="LiveId" clId="{FE185215-8376-45B7-9264-443EA7E08CC2}" dt="2022-02-16T06:17:39.169" v="5086"/>
          <ac:inkMkLst>
            <pc:docMk/>
            <pc:sldMk cId="1495059209" sldId="374"/>
            <ac:inkMk id="19" creationId="{D6468A77-094D-4C49-81E6-7970C36B7680}"/>
          </ac:inkMkLst>
        </pc:inkChg>
        <pc:inkChg chg="add del">
          <ac:chgData name="Viet Anh Nguyen" userId="b95f61ff061388d5" providerId="LiveId" clId="{FE185215-8376-45B7-9264-443EA7E08CC2}" dt="2022-02-16T06:17:40.771" v="5091"/>
          <ac:inkMkLst>
            <pc:docMk/>
            <pc:sldMk cId="1495059209" sldId="374"/>
            <ac:inkMk id="20" creationId="{8433B9DF-24C2-4C5D-A74D-BA1D0AD75A60}"/>
          </ac:inkMkLst>
        </pc:inkChg>
        <pc:inkChg chg="add del">
          <ac:chgData name="Viet Anh Nguyen" userId="b95f61ff061388d5" providerId="LiveId" clId="{FE185215-8376-45B7-9264-443EA7E08CC2}" dt="2022-02-16T06:17:40.771" v="5091"/>
          <ac:inkMkLst>
            <pc:docMk/>
            <pc:sldMk cId="1495059209" sldId="374"/>
            <ac:inkMk id="21" creationId="{40730EFB-0B4B-4B6E-939A-AF8B7804E0B0}"/>
          </ac:inkMkLst>
        </pc:inkChg>
        <pc:inkChg chg="add del">
          <ac:chgData name="Viet Anh Nguyen" userId="b95f61ff061388d5" providerId="LiveId" clId="{FE185215-8376-45B7-9264-443EA7E08CC2}" dt="2022-02-16T06:17:40.771" v="5091"/>
          <ac:inkMkLst>
            <pc:docMk/>
            <pc:sldMk cId="1495059209" sldId="374"/>
            <ac:inkMk id="22" creationId="{79490430-81D6-4BE9-B21A-91950195AABF}"/>
          </ac:inkMkLst>
        </pc:inkChg>
        <pc:inkChg chg="add del">
          <ac:chgData name="Viet Anh Nguyen" userId="b95f61ff061388d5" providerId="LiveId" clId="{FE185215-8376-45B7-9264-443EA7E08CC2}" dt="2022-02-16T06:17:40.771" v="5091"/>
          <ac:inkMkLst>
            <pc:docMk/>
            <pc:sldMk cId="1495059209" sldId="374"/>
            <ac:inkMk id="23" creationId="{EBD15354-0839-4B04-99CC-61E3CC01FE4B}"/>
          </ac:inkMkLst>
        </pc:inkChg>
        <pc:inkChg chg="add del">
          <ac:chgData name="Viet Anh Nguyen" userId="b95f61ff061388d5" providerId="LiveId" clId="{FE185215-8376-45B7-9264-443EA7E08CC2}" dt="2022-02-16T06:17:41.759" v="5094"/>
          <ac:inkMkLst>
            <pc:docMk/>
            <pc:sldMk cId="1495059209" sldId="374"/>
            <ac:inkMk id="24" creationId="{7722099F-B1FA-463C-9A2E-A2E2D1BDCBCB}"/>
          </ac:inkMkLst>
        </pc:inkChg>
        <pc:inkChg chg="add del">
          <ac:chgData name="Viet Anh Nguyen" userId="b95f61ff061388d5" providerId="LiveId" clId="{FE185215-8376-45B7-9264-443EA7E08CC2}" dt="2022-02-16T06:17:41.759" v="5094"/>
          <ac:inkMkLst>
            <pc:docMk/>
            <pc:sldMk cId="1495059209" sldId="374"/>
            <ac:inkMk id="25" creationId="{DADE10CB-FAC4-438E-B077-75ED597DDF59}"/>
          </ac:inkMkLst>
        </pc:inkChg>
        <pc:inkChg chg="add del">
          <ac:chgData name="Viet Anh Nguyen" userId="b95f61ff061388d5" providerId="LiveId" clId="{FE185215-8376-45B7-9264-443EA7E08CC2}" dt="2022-02-16T06:17:41.759" v="5094"/>
          <ac:inkMkLst>
            <pc:docMk/>
            <pc:sldMk cId="1495059209" sldId="374"/>
            <ac:inkMk id="26" creationId="{5BBAD302-F4F3-469C-A11A-A0ECBF172CB7}"/>
          </ac:inkMkLst>
        </pc:inkChg>
        <pc:inkChg chg="add del">
          <ac:chgData name="Viet Anh Nguyen" userId="b95f61ff061388d5" providerId="LiveId" clId="{FE185215-8376-45B7-9264-443EA7E08CC2}" dt="2022-02-16T06:17:44.074" v="5098"/>
          <ac:inkMkLst>
            <pc:docMk/>
            <pc:sldMk cId="1495059209" sldId="374"/>
            <ac:inkMk id="27" creationId="{10051B7E-FA8F-4722-873D-78DB070BDEB1}"/>
          </ac:inkMkLst>
        </pc:inkChg>
        <pc:inkChg chg="add del">
          <ac:chgData name="Viet Anh Nguyen" userId="b95f61ff061388d5" providerId="LiveId" clId="{FE185215-8376-45B7-9264-443EA7E08CC2}" dt="2022-02-16T06:17:44.074" v="5098"/>
          <ac:inkMkLst>
            <pc:docMk/>
            <pc:sldMk cId="1495059209" sldId="374"/>
            <ac:inkMk id="28" creationId="{8916A2D6-9870-447A-81CD-0C7A31D611D3}"/>
          </ac:inkMkLst>
        </pc:inkChg>
        <pc:inkChg chg="add del">
          <ac:chgData name="Viet Anh Nguyen" userId="b95f61ff061388d5" providerId="LiveId" clId="{FE185215-8376-45B7-9264-443EA7E08CC2}" dt="2022-02-16T06:17:44.074" v="5098"/>
          <ac:inkMkLst>
            <pc:docMk/>
            <pc:sldMk cId="1495059209" sldId="374"/>
            <ac:inkMk id="29" creationId="{4E7B110F-FCE8-4D4E-B313-CB0149FA3162}"/>
          </ac:inkMkLst>
        </pc:inkChg>
        <pc:inkChg chg="add del">
          <ac:chgData name="Viet Anh Nguyen" userId="b95f61ff061388d5" providerId="LiveId" clId="{FE185215-8376-45B7-9264-443EA7E08CC2}" dt="2022-02-16T06:17:44.074" v="5098"/>
          <ac:inkMkLst>
            <pc:docMk/>
            <pc:sldMk cId="1495059209" sldId="374"/>
            <ac:inkMk id="30" creationId="{A1735B61-E861-44D3-AE27-0E03A9893FFB}"/>
          </ac:inkMkLst>
        </pc:inkChg>
        <pc:inkChg chg="add">
          <ac:chgData name="Viet Anh Nguyen" userId="b95f61ff061388d5" providerId="LiveId" clId="{FE185215-8376-45B7-9264-443EA7E08CC2}" dt="2022-02-16T06:17:44.074" v="5098"/>
          <ac:inkMkLst>
            <pc:docMk/>
            <pc:sldMk cId="1495059209" sldId="374"/>
            <ac:inkMk id="31" creationId="{504B8C86-38F3-49C9-BD96-4CD5FDF01C57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2" creationId="{B4EF1ECA-3BA6-4931-B81D-5028D92739B4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3" creationId="{5A684F53-36F9-4EB0-8AA3-188B6F186D2D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4" creationId="{42E4C828-4264-449A-A922-555A795152D4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5" creationId="{08BE05DC-64F4-4DA6-8FEB-022490EBD32B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6" creationId="{6E31DF55-76F4-46AB-A65A-2FB36F4A684A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7" creationId="{5B3A79C5-3D9D-4ACA-9ACE-ACA58CA88704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8" creationId="{BF18FA61-F9D3-4395-BE9A-C56FC88C84B0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39" creationId="{71C2F6D8-298F-4040-A42E-91DB1CE057C9}"/>
          </ac:inkMkLst>
        </pc:inkChg>
        <pc:inkChg chg="add del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40" creationId="{0B1115F8-8617-4A51-8272-A7575A2E012B}"/>
          </ac:inkMkLst>
        </pc:inkChg>
        <pc:inkChg chg="add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41" creationId="{2407B6F9-A96C-44EE-97CC-AEF84A5088DE}"/>
          </ac:inkMkLst>
        </pc:inkChg>
        <pc:inkChg chg="add">
          <ac:chgData name="Viet Anh Nguyen" userId="b95f61ff061388d5" providerId="LiveId" clId="{FE185215-8376-45B7-9264-443EA7E08CC2}" dt="2022-02-16T06:19:31.923" v="5180"/>
          <ac:inkMkLst>
            <pc:docMk/>
            <pc:sldMk cId="1495059209" sldId="374"/>
            <ac:inkMk id="42" creationId="{CB71CCB9-861B-484E-901D-C5F98F769B03}"/>
          </ac:inkMkLst>
        </pc:inkChg>
        <pc:inkChg chg="add del">
          <ac:chgData name="Viet Anh Nguyen" userId="b95f61ff061388d5" providerId="LiveId" clId="{FE185215-8376-45B7-9264-443EA7E08CC2}" dt="2022-02-16T06:19:35.757" v="5185"/>
          <ac:inkMkLst>
            <pc:docMk/>
            <pc:sldMk cId="1495059209" sldId="374"/>
            <ac:inkMk id="43" creationId="{8870AE0C-77D5-4EF9-B755-8CFC2C22C112}"/>
          </ac:inkMkLst>
        </pc:inkChg>
        <pc:inkChg chg="add del">
          <ac:chgData name="Viet Anh Nguyen" userId="b95f61ff061388d5" providerId="LiveId" clId="{FE185215-8376-45B7-9264-443EA7E08CC2}" dt="2022-02-16T06:19:35.757" v="5185"/>
          <ac:inkMkLst>
            <pc:docMk/>
            <pc:sldMk cId="1495059209" sldId="374"/>
            <ac:inkMk id="44" creationId="{00AD77A0-4F05-4AB9-9047-4B7644DDD27C}"/>
          </ac:inkMkLst>
        </pc:inkChg>
        <pc:inkChg chg="add del">
          <ac:chgData name="Viet Anh Nguyen" userId="b95f61ff061388d5" providerId="LiveId" clId="{FE185215-8376-45B7-9264-443EA7E08CC2}" dt="2022-02-16T06:19:35.757" v="5185"/>
          <ac:inkMkLst>
            <pc:docMk/>
            <pc:sldMk cId="1495059209" sldId="374"/>
            <ac:inkMk id="45" creationId="{04E468DD-7563-48BB-A6B0-4A0388147D3E}"/>
          </ac:inkMkLst>
        </pc:inkChg>
        <pc:inkChg chg="add del">
          <ac:chgData name="Viet Anh Nguyen" userId="b95f61ff061388d5" providerId="LiveId" clId="{FE185215-8376-45B7-9264-443EA7E08CC2}" dt="2022-02-16T06:19:35.757" v="5185"/>
          <ac:inkMkLst>
            <pc:docMk/>
            <pc:sldMk cId="1495059209" sldId="374"/>
            <ac:inkMk id="46" creationId="{1C9614C2-E288-4200-B36D-3278F72B1D3B}"/>
          </ac:inkMkLst>
        </pc:inkChg>
        <pc:inkChg chg="add del">
          <ac:chgData name="Viet Anh Nguyen" userId="b95f61ff061388d5" providerId="LiveId" clId="{FE185215-8376-45B7-9264-443EA7E08CC2}" dt="2022-02-16T06:19:38.315" v="5190"/>
          <ac:inkMkLst>
            <pc:docMk/>
            <pc:sldMk cId="1495059209" sldId="374"/>
            <ac:inkMk id="47" creationId="{04246D46-07B1-4E12-ACD5-4AB4B8FDF2A8}"/>
          </ac:inkMkLst>
        </pc:inkChg>
        <pc:inkChg chg="add del">
          <ac:chgData name="Viet Anh Nguyen" userId="b95f61ff061388d5" providerId="LiveId" clId="{FE185215-8376-45B7-9264-443EA7E08CC2}" dt="2022-02-16T06:19:38.315" v="5190"/>
          <ac:inkMkLst>
            <pc:docMk/>
            <pc:sldMk cId="1495059209" sldId="374"/>
            <ac:inkMk id="48" creationId="{B9E1F704-CE13-44FA-94E5-7F7E48D9C293}"/>
          </ac:inkMkLst>
        </pc:inkChg>
        <pc:inkChg chg="add del">
          <ac:chgData name="Viet Anh Nguyen" userId="b95f61ff061388d5" providerId="LiveId" clId="{FE185215-8376-45B7-9264-443EA7E08CC2}" dt="2022-02-16T06:19:38.315" v="5190"/>
          <ac:inkMkLst>
            <pc:docMk/>
            <pc:sldMk cId="1495059209" sldId="374"/>
            <ac:inkMk id="49" creationId="{9DDCC5B7-0F83-4D20-B640-F4C8155BB39B}"/>
          </ac:inkMkLst>
        </pc:inkChg>
        <pc:inkChg chg="add del">
          <ac:chgData name="Viet Anh Nguyen" userId="b95f61ff061388d5" providerId="LiveId" clId="{FE185215-8376-45B7-9264-443EA7E08CC2}" dt="2022-02-16T06:19:38.315" v="5190"/>
          <ac:inkMkLst>
            <pc:docMk/>
            <pc:sldMk cId="1495059209" sldId="374"/>
            <ac:inkMk id="50" creationId="{F47E98BA-AC59-436F-AADA-58CA1D218052}"/>
          </ac:inkMkLst>
        </pc:inkChg>
        <pc:inkChg chg="add del">
          <ac:chgData name="Viet Anh Nguyen" userId="b95f61ff061388d5" providerId="LiveId" clId="{FE185215-8376-45B7-9264-443EA7E08CC2}" dt="2022-02-16T06:19:38.315" v="5190"/>
          <ac:inkMkLst>
            <pc:docMk/>
            <pc:sldMk cId="1495059209" sldId="374"/>
            <ac:inkMk id="51" creationId="{EF1B4471-F603-4A94-AB21-98D36ADA8586}"/>
          </ac:inkMkLst>
        </pc:inkChg>
        <pc:inkChg chg="add del">
          <ac:chgData name="Viet Anh Nguyen" userId="b95f61ff061388d5" providerId="LiveId" clId="{FE185215-8376-45B7-9264-443EA7E08CC2}" dt="2022-02-16T06:19:51.573" v="5204"/>
          <ac:inkMkLst>
            <pc:docMk/>
            <pc:sldMk cId="1495059209" sldId="374"/>
            <ac:inkMk id="52" creationId="{2F3AA4A0-6BB0-4417-BDA1-95A440623EB3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3" creationId="{D539A6F0-5012-4DFB-A12C-D8F3A472835C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4" creationId="{66DE27F5-0104-4645-A35E-D28E1171776A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5" creationId="{34EA0366-EB7B-4967-9662-5B45A398B2DA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6" creationId="{17996474-D5D9-4C64-89D3-4958519FE009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7" creationId="{2D9EC79A-4421-4489-B72A-8B5719F22553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8" creationId="{34243D26-B752-4556-8266-F42CE4371A86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59" creationId="{3A4FF895-8E64-4C10-934E-419C8834ACD3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60" creationId="{33FB79AD-F828-41B7-9379-8ADA84FA4C9D}"/>
          </ac:inkMkLst>
        </pc:inkChg>
        <pc:inkChg chg="add del">
          <ac:chgData name="Viet Anh Nguyen" userId="b95f61ff061388d5" providerId="LiveId" clId="{FE185215-8376-45B7-9264-443EA7E08CC2}" dt="2022-02-16T06:19:48.553" v="5200"/>
          <ac:inkMkLst>
            <pc:docMk/>
            <pc:sldMk cId="1495059209" sldId="374"/>
            <ac:inkMk id="61" creationId="{9763734E-4B86-42A4-A5F2-A9B6B2130FB8}"/>
          </ac:inkMkLst>
        </pc:inkChg>
        <pc:inkChg chg="add del">
          <ac:chgData name="Viet Anh Nguyen" userId="b95f61ff061388d5" providerId="LiveId" clId="{FE185215-8376-45B7-9264-443EA7E08CC2}" dt="2022-02-16T06:19:50.432" v="5202"/>
          <ac:inkMkLst>
            <pc:docMk/>
            <pc:sldMk cId="1495059209" sldId="374"/>
            <ac:inkMk id="62" creationId="{EDA1F294-849F-4179-BF15-DC9D084B300D}"/>
          </ac:inkMkLst>
        </pc:inkChg>
        <pc:inkChg chg="add del">
          <ac:chgData name="Viet Anh Nguyen" userId="b95f61ff061388d5" providerId="LiveId" clId="{FE185215-8376-45B7-9264-443EA7E08CC2}" dt="2022-02-16T06:19:50.432" v="5202"/>
          <ac:inkMkLst>
            <pc:docMk/>
            <pc:sldMk cId="1495059209" sldId="374"/>
            <ac:inkMk id="63" creationId="{738C8807-872C-48EB-8C82-196B624C8F39}"/>
          </ac:inkMkLst>
        </pc:inkChg>
        <pc:inkChg chg="add del">
          <ac:chgData name="Viet Anh Nguyen" userId="b95f61ff061388d5" providerId="LiveId" clId="{FE185215-8376-45B7-9264-443EA7E08CC2}" dt="2022-02-16T06:19:51.573" v="5204"/>
          <ac:inkMkLst>
            <pc:docMk/>
            <pc:sldMk cId="1495059209" sldId="374"/>
            <ac:inkMk id="64" creationId="{38D68EE7-90ED-42ED-9B58-7F68DF2139D6}"/>
          </ac:inkMkLst>
        </pc:inkChg>
        <pc:inkChg chg="add del">
          <ac:chgData name="Viet Anh Nguyen" userId="b95f61ff061388d5" providerId="LiveId" clId="{FE185215-8376-45B7-9264-443EA7E08CC2}" dt="2022-02-16T06:19:51.573" v="5204"/>
          <ac:inkMkLst>
            <pc:docMk/>
            <pc:sldMk cId="1495059209" sldId="374"/>
            <ac:inkMk id="65" creationId="{375D3B3B-F475-4282-BEF4-4E354175B56B}"/>
          </ac:inkMkLst>
        </pc:inkChg>
        <pc:inkChg chg="add">
          <ac:chgData name="Viet Anh Nguyen" userId="b95f61ff061388d5" providerId="LiveId" clId="{FE185215-8376-45B7-9264-443EA7E08CC2}" dt="2022-02-16T06:19:51.573" v="5204"/>
          <ac:inkMkLst>
            <pc:docMk/>
            <pc:sldMk cId="1495059209" sldId="374"/>
            <ac:inkMk id="66" creationId="{877FC830-31A1-4CB7-9BF2-59D157169D03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67" creationId="{9B0E0DB0-4FA3-412C-B535-3F073ECF6E4B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68" creationId="{1CAA9301-E42C-4909-9220-F847973C1DB4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69" creationId="{0BC02D77-BD81-4517-AD73-3AABDBA79AEF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70" creationId="{166C0304-3AFE-4833-BA02-17C36E370DD7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71" creationId="{E964220D-F70E-480B-BD9A-2126CD43B21E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72" creationId="{678028A0-8BAA-47F1-83EE-221DCE87995B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73" creationId="{7A938E0E-19FB-4061-851B-55C8D9EDAA6C}"/>
          </ac:inkMkLst>
        </pc:inkChg>
        <pc:inkChg chg="add del">
          <ac:chgData name="Viet Anh Nguyen" userId="b95f61ff061388d5" providerId="LiveId" clId="{FE185215-8376-45B7-9264-443EA7E08CC2}" dt="2022-02-16T06:19:56.870" v="5213"/>
          <ac:inkMkLst>
            <pc:docMk/>
            <pc:sldMk cId="1495059209" sldId="374"/>
            <ac:inkMk id="74" creationId="{E5D8F165-D93C-44AF-819A-213477822B88}"/>
          </ac:inkMkLst>
        </pc:inkChg>
        <pc:inkChg chg="add mod">
          <ac:chgData name="Viet Anh Nguyen" userId="b95f61ff061388d5" providerId="LiveId" clId="{FE185215-8376-45B7-9264-443EA7E08CC2}" dt="2022-02-16T06:20:01.168" v="5214"/>
          <ac:inkMkLst>
            <pc:docMk/>
            <pc:sldMk cId="1495059209" sldId="374"/>
            <ac:inkMk id="75" creationId="{5F0BB847-EAB1-47AD-8866-42B0642AD852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76" creationId="{8F299BF0-11BD-4F08-B8DF-7CACEE524635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77" creationId="{A99DE750-A1B7-433A-B73B-B121301638A2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78" creationId="{59A8A99F-8071-4FD1-986A-613C66A230EA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79" creationId="{E9492D53-81CA-45F5-AAF8-A09D768B8D23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80" creationId="{CC5DC167-001A-4701-89E2-8C05FBDFEF3A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81" creationId="{7850B016-8136-436E-8AE7-AC8F88374405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82" creationId="{6CBC4383-0DAF-448C-9E34-D0094728CA5B}"/>
          </ac:inkMkLst>
        </pc:inkChg>
        <pc:inkChg chg="add del">
          <ac:chgData name="Viet Anh Nguyen" userId="b95f61ff061388d5" providerId="LiveId" clId="{FE185215-8376-45B7-9264-443EA7E08CC2}" dt="2022-02-16T06:20:12.687" v="5223"/>
          <ac:inkMkLst>
            <pc:docMk/>
            <pc:sldMk cId="1495059209" sldId="374"/>
            <ac:inkMk id="83" creationId="{9F64A326-CBCE-4C3D-8318-D8A514C074FD}"/>
          </ac:inkMkLst>
        </pc:inkChg>
        <pc:inkChg chg="add del">
          <ac:chgData name="Viet Anh Nguyen" userId="b95f61ff061388d5" providerId="LiveId" clId="{FE185215-8376-45B7-9264-443EA7E08CC2}" dt="2022-02-16T06:20:15.104" v="5227"/>
          <ac:inkMkLst>
            <pc:docMk/>
            <pc:sldMk cId="1495059209" sldId="374"/>
            <ac:inkMk id="84" creationId="{6600F636-0E08-47B6-8A0D-FB6D8B16014B}"/>
          </ac:inkMkLst>
        </pc:inkChg>
        <pc:inkChg chg="add del">
          <ac:chgData name="Viet Anh Nguyen" userId="b95f61ff061388d5" providerId="LiveId" clId="{FE185215-8376-45B7-9264-443EA7E08CC2}" dt="2022-02-16T06:20:15.104" v="5227"/>
          <ac:inkMkLst>
            <pc:docMk/>
            <pc:sldMk cId="1495059209" sldId="374"/>
            <ac:inkMk id="85" creationId="{927A5866-0D14-4AD0-8C6B-C6488FAE1789}"/>
          </ac:inkMkLst>
        </pc:inkChg>
        <pc:inkChg chg="add del">
          <ac:chgData name="Viet Anh Nguyen" userId="b95f61ff061388d5" providerId="LiveId" clId="{FE185215-8376-45B7-9264-443EA7E08CC2}" dt="2022-02-16T06:20:15.104" v="5227"/>
          <ac:inkMkLst>
            <pc:docMk/>
            <pc:sldMk cId="1495059209" sldId="374"/>
            <ac:inkMk id="86" creationId="{499D63C9-B83F-47D4-9C1A-FF11555671CE}"/>
          </ac:inkMkLst>
        </pc:inkChg>
        <pc:inkChg chg="add del">
          <ac:chgData name="Viet Anh Nguyen" userId="b95f61ff061388d5" providerId="LiveId" clId="{FE185215-8376-45B7-9264-443EA7E08CC2}" dt="2022-02-16T06:20:15.104" v="5227"/>
          <ac:inkMkLst>
            <pc:docMk/>
            <pc:sldMk cId="1495059209" sldId="374"/>
            <ac:inkMk id="87" creationId="{66451091-BEF7-4530-AA0A-AE74D7418991}"/>
          </ac:inkMkLst>
        </pc:inkChg>
        <pc:inkChg chg="add del">
          <ac:chgData name="Viet Anh Nguyen" userId="b95f61ff061388d5" providerId="LiveId" clId="{FE185215-8376-45B7-9264-443EA7E08CC2}" dt="2022-02-16T06:20:20.532" v="5239"/>
          <ac:inkMkLst>
            <pc:docMk/>
            <pc:sldMk cId="1495059209" sldId="374"/>
            <ac:inkMk id="88" creationId="{2EC9047B-540A-4826-923A-19A48BB039C2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89" creationId="{0A3BCE11-01FD-4BFD-8DCA-13F0320EE4E2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0" creationId="{2E82FA6D-F3D8-48E0-917B-97610CE8EF29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1" creationId="{F9F8CEDA-CB4B-4D8C-A017-3162788B65F5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2" creationId="{1BC169C8-CD27-4D0F-8844-596E3BBE41CC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3" creationId="{B46F3559-3CA0-4807-A9D4-366D61F52E28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4" creationId="{8B4633E4-4BDF-48B6-AC4F-A30616571123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5" creationId="{E968CEF7-154D-4B9A-8FAF-B76B1CDBFFC2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6" creationId="{6AD2FF2E-C742-4FF1-BDD9-69D038102A10}"/>
          </ac:inkMkLst>
        </pc:inkChg>
        <pc:inkChg chg="add del">
          <ac:chgData name="Viet Anh Nguyen" userId="b95f61ff061388d5" providerId="LiveId" clId="{FE185215-8376-45B7-9264-443EA7E08CC2}" dt="2022-02-16T06:20:19.241" v="5237"/>
          <ac:inkMkLst>
            <pc:docMk/>
            <pc:sldMk cId="1495059209" sldId="374"/>
            <ac:inkMk id="97" creationId="{EB7CA75A-8E02-42DC-8C17-01490D50E517}"/>
          </ac:inkMkLst>
        </pc:inkChg>
        <pc:inkChg chg="add del">
          <ac:chgData name="Viet Anh Nguyen" userId="b95f61ff061388d5" providerId="LiveId" clId="{FE185215-8376-45B7-9264-443EA7E08CC2}" dt="2022-02-16T06:20:20.532" v="5239"/>
          <ac:inkMkLst>
            <pc:docMk/>
            <pc:sldMk cId="1495059209" sldId="374"/>
            <ac:inkMk id="98" creationId="{A396B817-FB10-400B-B9A7-E8BA2E7F5280}"/>
          </ac:inkMkLst>
        </pc:inkChg>
        <pc:inkChg chg="add del">
          <ac:chgData name="Viet Anh Nguyen" userId="b95f61ff061388d5" providerId="LiveId" clId="{FE185215-8376-45B7-9264-443EA7E08CC2}" dt="2022-02-16T06:20:20.532" v="5239"/>
          <ac:inkMkLst>
            <pc:docMk/>
            <pc:sldMk cId="1495059209" sldId="374"/>
            <ac:inkMk id="99" creationId="{76C73788-3AB7-4DCB-88A8-ECBC7B5B3270}"/>
          </ac:inkMkLst>
        </pc:inkChg>
        <pc:inkChg chg="add">
          <ac:chgData name="Viet Anh Nguyen" userId="b95f61ff061388d5" providerId="LiveId" clId="{FE185215-8376-45B7-9264-443EA7E08CC2}" dt="2022-02-16T06:20:20.532" v="5239"/>
          <ac:inkMkLst>
            <pc:docMk/>
            <pc:sldMk cId="1495059209" sldId="374"/>
            <ac:inkMk id="100" creationId="{46E8B4BB-A0D2-4302-A1C0-CACEED2A5C62}"/>
          </ac:inkMkLst>
        </pc:inkChg>
      </pc:sldChg>
      <pc:sldChg chg="addSp delSp new mod">
        <pc:chgData name="Viet Anh Nguyen" userId="b95f61ff061388d5" providerId="LiveId" clId="{FE185215-8376-45B7-9264-443EA7E08CC2}" dt="2022-02-16T06:22:24.580" v="5337"/>
        <pc:sldMkLst>
          <pc:docMk/>
          <pc:sldMk cId="2106535216" sldId="375"/>
        </pc:sldMkLst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2" creationId="{CAB7345D-B34D-4ED3-9932-2241ECC15874}"/>
          </ac:inkMkLst>
        </pc:inkChg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3" creationId="{1759FF48-AEC5-4FD5-BD3E-985877EC5D47}"/>
          </ac:inkMkLst>
        </pc:inkChg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4" creationId="{F9A7F3BD-FFF7-4778-881D-A2BAD4356CC6}"/>
          </ac:inkMkLst>
        </pc:inkChg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5" creationId="{1A62051B-2F9A-4BF4-9DF3-E717C4ED4CDB}"/>
          </ac:inkMkLst>
        </pc:inkChg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6" creationId="{1565CE76-07B6-42D6-B00E-A3B5EAA740FF}"/>
          </ac:inkMkLst>
        </pc:inkChg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7" creationId="{9089898E-B979-4E4D-AE6A-96C61A47CD04}"/>
          </ac:inkMkLst>
        </pc:inkChg>
        <pc:inkChg chg="add del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8" creationId="{56B5057E-D1BA-4C0E-8567-EABBF6E587DC}"/>
          </ac:inkMkLst>
        </pc:inkChg>
        <pc:inkChg chg="add del">
          <ac:chgData name="Viet Anh Nguyen" userId="b95f61ff061388d5" providerId="LiveId" clId="{FE185215-8376-45B7-9264-443EA7E08CC2}" dt="2022-02-16T06:17:52.908" v="5111"/>
          <ac:inkMkLst>
            <pc:docMk/>
            <pc:sldMk cId="2106535216" sldId="375"/>
            <ac:inkMk id="9" creationId="{E5BB1C98-C73A-4EEA-AF37-FB5FE6F60628}"/>
          </ac:inkMkLst>
        </pc:inkChg>
        <pc:inkChg chg="add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10" creationId="{4F40DB65-4BC8-41C7-A89A-BDBCA69ED42D}"/>
          </ac:inkMkLst>
        </pc:inkChg>
        <pc:inkChg chg="add">
          <ac:chgData name="Viet Anh Nguyen" userId="b95f61ff061388d5" providerId="LiveId" clId="{FE185215-8376-45B7-9264-443EA7E08CC2}" dt="2022-02-16T06:17:51.204" v="5107"/>
          <ac:inkMkLst>
            <pc:docMk/>
            <pc:sldMk cId="2106535216" sldId="375"/>
            <ac:inkMk id="11" creationId="{62E7D9C4-3EEE-42D9-93E0-7CC01BA1B047}"/>
          </ac:inkMkLst>
        </pc:inkChg>
        <pc:inkChg chg="add del">
          <ac:chgData name="Viet Anh Nguyen" userId="b95f61ff061388d5" providerId="LiveId" clId="{FE185215-8376-45B7-9264-443EA7E08CC2}" dt="2022-02-16T06:17:52.908" v="5111"/>
          <ac:inkMkLst>
            <pc:docMk/>
            <pc:sldMk cId="2106535216" sldId="375"/>
            <ac:inkMk id="12" creationId="{9DF48559-99A0-4D2A-A9F9-9F3C6997F2C6}"/>
          </ac:inkMkLst>
        </pc:inkChg>
        <pc:inkChg chg="add del">
          <ac:chgData name="Viet Anh Nguyen" userId="b95f61ff061388d5" providerId="LiveId" clId="{FE185215-8376-45B7-9264-443EA7E08CC2}" dt="2022-02-16T06:17:52.908" v="5111"/>
          <ac:inkMkLst>
            <pc:docMk/>
            <pc:sldMk cId="2106535216" sldId="375"/>
            <ac:inkMk id="13" creationId="{DBCBECF0-523A-47E9-8322-B3DB9E88E660}"/>
          </ac:inkMkLst>
        </pc:inkChg>
        <pc:inkChg chg="add del">
          <ac:chgData name="Viet Anh Nguyen" userId="b95f61ff061388d5" providerId="LiveId" clId="{FE185215-8376-45B7-9264-443EA7E08CC2}" dt="2022-02-16T06:17:52.908" v="5111"/>
          <ac:inkMkLst>
            <pc:docMk/>
            <pc:sldMk cId="2106535216" sldId="375"/>
            <ac:inkMk id="14" creationId="{1544597E-B404-4E3B-90EB-ACDA70A69A6B}"/>
          </ac:inkMkLst>
        </pc:inkChg>
        <pc:inkChg chg="add">
          <ac:chgData name="Viet Anh Nguyen" userId="b95f61ff061388d5" providerId="LiveId" clId="{FE185215-8376-45B7-9264-443EA7E08CC2}" dt="2022-02-16T06:17:52.908" v="5111"/>
          <ac:inkMkLst>
            <pc:docMk/>
            <pc:sldMk cId="2106535216" sldId="375"/>
            <ac:inkMk id="15" creationId="{A79C4096-ACBA-43B7-8733-33EE92AC9725}"/>
          </ac:inkMkLst>
        </pc:inkChg>
        <pc:inkChg chg="add del">
          <ac:chgData name="Viet Anh Nguyen" userId="b95f61ff061388d5" providerId="LiveId" clId="{FE185215-8376-45B7-9264-443EA7E08CC2}" dt="2022-02-16T06:17:55.190" v="5116"/>
          <ac:inkMkLst>
            <pc:docMk/>
            <pc:sldMk cId="2106535216" sldId="375"/>
            <ac:inkMk id="16" creationId="{00DB29BA-A9B0-4CFB-8024-438786FCFFDE}"/>
          </ac:inkMkLst>
        </pc:inkChg>
        <pc:inkChg chg="add del">
          <ac:chgData name="Viet Anh Nguyen" userId="b95f61ff061388d5" providerId="LiveId" clId="{FE185215-8376-45B7-9264-443EA7E08CC2}" dt="2022-02-16T06:17:55.190" v="5116"/>
          <ac:inkMkLst>
            <pc:docMk/>
            <pc:sldMk cId="2106535216" sldId="375"/>
            <ac:inkMk id="17" creationId="{EDADD7C2-05BB-4339-BE1C-E9C3A5FB47F0}"/>
          </ac:inkMkLst>
        </pc:inkChg>
        <pc:inkChg chg="add del">
          <ac:chgData name="Viet Anh Nguyen" userId="b95f61ff061388d5" providerId="LiveId" clId="{FE185215-8376-45B7-9264-443EA7E08CC2}" dt="2022-02-16T06:17:55.190" v="5116"/>
          <ac:inkMkLst>
            <pc:docMk/>
            <pc:sldMk cId="2106535216" sldId="375"/>
            <ac:inkMk id="18" creationId="{DB44F6EE-20AF-4EB0-A366-C8229F674E17}"/>
          </ac:inkMkLst>
        </pc:inkChg>
        <pc:inkChg chg="add del">
          <ac:chgData name="Viet Anh Nguyen" userId="b95f61ff061388d5" providerId="LiveId" clId="{FE185215-8376-45B7-9264-443EA7E08CC2}" dt="2022-02-16T06:17:55.190" v="5116"/>
          <ac:inkMkLst>
            <pc:docMk/>
            <pc:sldMk cId="2106535216" sldId="375"/>
            <ac:inkMk id="19" creationId="{05C38EE5-97E5-476A-AB47-197FAB973396}"/>
          </ac:inkMkLst>
        </pc:inkChg>
        <pc:inkChg chg="add">
          <ac:chgData name="Viet Anh Nguyen" userId="b95f61ff061388d5" providerId="LiveId" clId="{FE185215-8376-45B7-9264-443EA7E08CC2}" dt="2022-02-16T06:17:55.190" v="5116"/>
          <ac:inkMkLst>
            <pc:docMk/>
            <pc:sldMk cId="2106535216" sldId="375"/>
            <ac:inkMk id="20" creationId="{0C191D1C-293B-44E3-B3A7-6708D4DE83CB}"/>
          </ac:inkMkLst>
        </pc:inkChg>
        <pc:inkChg chg="add">
          <ac:chgData name="Viet Anh Nguyen" userId="b95f61ff061388d5" providerId="LiveId" clId="{FE185215-8376-45B7-9264-443EA7E08CC2}" dt="2022-02-16T06:17:55.190" v="5116"/>
          <ac:inkMkLst>
            <pc:docMk/>
            <pc:sldMk cId="2106535216" sldId="375"/>
            <ac:inkMk id="21" creationId="{66105A57-02F1-4DD8-875F-E26417B9FE27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2" creationId="{298D0DC1-7445-43F7-A434-73B8A5CFC05D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3" creationId="{E6AF84D6-6CC1-4F77-93EC-6D77F61ACFD1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4" creationId="{24BF74AA-0A6A-4115-B010-F116B3A4FA1C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5" creationId="{C4B75707-BD54-4237-8B16-E5054884F492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6" creationId="{E74973A9-E599-4C2E-9DC1-23DA755953E2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7" creationId="{DFCAD43E-FC6B-4F41-A07A-2461DA9B3BE1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8" creationId="{C0EAFA34-9265-4DF0-B88B-F61AF010728B}"/>
          </ac:inkMkLst>
        </pc:inkChg>
        <pc:inkChg chg="add del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29" creationId="{8A704C0F-A91B-4043-9242-4CE549F24974}"/>
          </ac:inkMkLst>
        </pc:inkChg>
        <pc:inkChg chg="add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30" creationId="{B45E90E8-6A6E-40BE-BF0A-9E80CE87094D}"/>
          </ac:inkMkLst>
        </pc:inkChg>
        <pc:inkChg chg="add">
          <ac:chgData name="Viet Anh Nguyen" userId="b95f61ff061388d5" providerId="LiveId" clId="{FE185215-8376-45B7-9264-443EA7E08CC2}" dt="2022-02-16T06:17:59.112" v="5125"/>
          <ac:inkMkLst>
            <pc:docMk/>
            <pc:sldMk cId="2106535216" sldId="375"/>
            <ac:inkMk id="31" creationId="{F16A4072-F8EE-4AEB-83CF-C8B33811C798}"/>
          </ac:inkMkLst>
        </pc:inkChg>
        <pc:inkChg chg="add del">
          <ac:chgData name="Viet Anh Nguyen" userId="b95f61ff061388d5" providerId="LiveId" clId="{FE185215-8376-45B7-9264-443EA7E08CC2}" dt="2022-02-16T06:18:03.286" v="5130"/>
          <ac:inkMkLst>
            <pc:docMk/>
            <pc:sldMk cId="2106535216" sldId="375"/>
            <ac:inkMk id="32" creationId="{CB99D3C7-2E7B-4248-8249-B1F77781A67C}"/>
          </ac:inkMkLst>
        </pc:inkChg>
        <pc:inkChg chg="add del">
          <ac:chgData name="Viet Anh Nguyen" userId="b95f61ff061388d5" providerId="LiveId" clId="{FE185215-8376-45B7-9264-443EA7E08CC2}" dt="2022-02-16T06:18:03.286" v="5130"/>
          <ac:inkMkLst>
            <pc:docMk/>
            <pc:sldMk cId="2106535216" sldId="375"/>
            <ac:inkMk id="33" creationId="{7D838AA2-0390-4F89-98E1-5B0AB53C46C0}"/>
          </ac:inkMkLst>
        </pc:inkChg>
        <pc:inkChg chg="add del">
          <ac:chgData name="Viet Anh Nguyen" userId="b95f61ff061388d5" providerId="LiveId" clId="{FE185215-8376-45B7-9264-443EA7E08CC2}" dt="2022-02-16T06:18:03.286" v="5130"/>
          <ac:inkMkLst>
            <pc:docMk/>
            <pc:sldMk cId="2106535216" sldId="375"/>
            <ac:inkMk id="34" creationId="{2273E0DF-9A23-4D41-A7C6-C8E84E980F21}"/>
          </ac:inkMkLst>
        </pc:inkChg>
        <pc:inkChg chg="add del">
          <ac:chgData name="Viet Anh Nguyen" userId="b95f61ff061388d5" providerId="LiveId" clId="{FE185215-8376-45B7-9264-443EA7E08CC2}" dt="2022-02-16T06:18:03.286" v="5130"/>
          <ac:inkMkLst>
            <pc:docMk/>
            <pc:sldMk cId="2106535216" sldId="375"/>
            <ac:inkMk id="35" creationId="{7634AAA1-06C3-445D-8B20-03ABDE1C0464}"/>
          </ac:inkMkLst>
        </pc:inkChg>
        <pc:inkChg chg="add">
          <ac:chgData name="Viet Anh Nguyen" userId="b95f61ff061388d5" providerId="LiveId" clId="{FE185215-8376-45B7-9264-443EA7E08CC2}" dt="2022-02-16T06:18:03.286" v="5130"/>
          <ac:inkMkLst>
            <pc:docMk/>
            <pc:sldMk cId="2106535216" sldId="375"/>
            <ac:inkMk id="36" creationId="{E6B00608-22BB-4AF3-B010-3290B26549F0}"/>
          </ac:inkMkLst>
        </pc:inkChg>
        <pc:inkChg chg="add del">
          <ac:chgData name="Viet Anh Nguyen" userId="b95f61ff061388d5" providerId="LiveId" clId="{FE185215-8376-45B7-9264-443EA7E08CC2}" dt="2022-02-16T06:18:05.059" v="5133"/>
          <ac:inkMkLst>
            <pc:docMk/>
            <pc:sldMk cId="2106535216" sldId="375"/>
            <ac:inkMk id="37" creationId="{503EFF77-844A-41C8-9509-504961180F30}"/>
          </ac:inkMkLst>
        </pc:inkChg>
        <pc:inkChg chg="add del">
          <ac:chgData name="Viet Anh Nguyen" userId="b95f61ff061388d5" providerId="LiveId" clId="{FE185215-8376-45B7-9264-443EA7E08CC2}" dt="2022-02-16T06:18:05.059" v="5133"/>
          <ac:inkMkLst>
            <pc:docMk/>
            <pc:sldMk cId="2106535216" sldId="375"/>
            <ac:inkMk id="38" creationId="{02AD0E75-D9C2-4AF7-8AA8-2DE44C3F1919}"/>
          </ac:inkMkLst>
        </pc:inkChg>
        <pc:inkChg chg="add">
          <ac:chgData name="Viet Anh Nguyen" userId="b95f61ff061388d5" providerId="LiveId" clId="{FE185215-8376-45B7-9264-443EA7E08CC2}" dt="2022-02-16T06:18:05.059" v="5133"/>
          <ac:inkMkLst>
            <pc:docMk/>
            <pc:sldMk cId="2106535216" sldId="375"/>
            <ac:inkMk id="39" creationId="{A13A07CB-2E68-4003-91DA-9431B150394D}"/>
          </ac:inkMkLst>
        </pc:inkChg>
        <pc:inkChg chg="add del">
          <ac:chgData name="Viet Anh Nguyen" userId="b95f61ff061388d5" providerId="LiveId" clId="{FE185215-8376-45B7-9264-443EA7E08CC2}" dt="2022-02-16T06:20:35.487" v="5244"/>
          <ac:inkMkLst>
            <pc:docMk/>
            <pc:sldMk cId="2106535216" sldId="375"/>
            <ac:inkMk id="40" creationId="{2BC7E492-B36F-4EF2-BB5A-9B028F50AD58}"/>
          </ac:inkMkLst>
        </pc:inkChg>
        <pc:inkChg chg="add del">
          <ac:chgData name="Viet Anh Nguyen" userId="b95f61ff061388d5" providerId="LiveId" clId="{FE185215-8376-45B7-9264-443EA7E08CC2}" dt="2022-02-16T06:20:35.487" v="5244"/>
          <ac:inkMkLst>
            <pc:docMk/>
            <pc:sldMk cId="2106535216" sldId="375"/>
            <ac:inkMk id="41" creationId="{2EA806BA-C7AC-4094-8FAF-425C6456683D}"/>
          </ac:inkMkLst>
        </pc:inkChg>
        <pc:inkChg chg="add del">
          <ac:chgData name="Viet Anh Nguyen" userId="b95f61ff061388d5" providerId="LiveId" clId="{FE185215-8376-45B7-9264-443EA7E08CC2}" dt="2022-02-16T06:20:35.487" v="5244"/>
          <ac:inkMkLst>
            <pc:docMk/>
            <pc:sldMk cId="2106535216" sldId="375"/>
            <ac:inkMk id="42" creationId="{FE47DE13-82E2-44C4-A477-70D10F31802E}"/>
          </ac:inkMkLst>
        </pc:inkChg>
        <pc:inkChg chg="add">
          <ac:chgData name="Viet Anh Nguyen" userId="b95f61ff061388d5" providerId="LiveId" clId="{FE185215-8376-45B7-9264-443EA7E08CC2}" dt="2022-02-16T06:20:34.604" v="5243" actId="9405"/>
          <ac:inkMkLst>
            <pc:docMk/>
            <pc:sldMk cId="2106535216" sldId="375"/>
            <ac:inkMk id="43" creationId="{0C8B8C63-5C1A-4DC8-9546-02ED1D9979A0}"/>
          </ac:inkMkLst>
        </pc:inkChg>
        <pc:inkChg chg="add">
          <ac:chgData name="Viet Anh Nguyen" userId="b95f61ff061388d5" providerId="LiveId" clId="{FE185215-8376-45B7-9264-443EA7E08CC2}" dt="2022-02-16T06:20:35.487" v="5244"/>
          <ac:inkMkLst>
            <pc:docMk/>
            <pc:sldMk cId="2106535216" sldId="375"/>
            <ac:inkMk id="44" creationId="{4C91B882-99A8-403A-926B-DCA52BC839A2}"/>
          </ac:inkMkLst>
        </pc:inkChg>
        <pc:inkChg chg="add del">
          <ac:chgData name="Viet Anh Nguyen" userId="b95f61ff061388d5" providerId="LiveId" clId="{FE185215-8376-45B7-9264-443EA7E08CC2}" dt="2022-02-16T06:20:45.322" v="5250"/>
          <ac:inkMkLst>
            <pc:docMk/>
            <pc:sldMk cId="2106535216" sldId="375"/>
            <ac:inkMk id="45" creationId="{CDE01120-CD3D-4903-A94E-F5438DBD1B6E}"/>
          </ac:inkMkLst>
        </pc:inkChg>
        <pc:inkChg chg="add del">
          <ac:chgData name="Viet Anh Nguyen" userId="b95f61ff061388d5" providerId="LiveId" clId="{FE185215-8376-45B7-9264-443EA7E08CC2}" dt="2022-02-16T06:20:45.322" v="5250"/>
          <ac:inkMkLst>
            <pc:docMk/>
            <pc:sldMk cId="2106535216" sldId="375"/>
            <ac:inkMk id="46" creationId="{6FFD1995-1ADC-4D5E-B80B-C993334F6AA8}"/>
          </ac:inkMkLst>
        </pc:inkChg>
        <pc:inkChg chg="add del">
          <ac:chgData name="Viet Anh Nguyen" userId="b95f61ff061388d5" providerId="LiveId" clId="{FE185215-8376-45B7-9264-443EA7E08CC2}" dt="2022-02-16T06:20:45.322" v="5250"/>
          <ac:inkMkLst>
            <pc:docMk/>
            <pc:sldMk cId="2106535216" sldId="375"/>
            <ac:inkMk id="47" creationId="{AF1C9E9C-4CE9-42A0-8C62-677760B70C45}"/>
          </ac:inkMkLst>
        </pc:inkChg>
        <pc:inkChg chg="add del">
          <ac:chgData name="Viet Anh Nguyen" userId="b95f61ff061388d5" providerId="LiveId" clId="{FE185215-8376-45B7-9264-443EA7E08CC2}" dt="2022-02-16T06:20:45.322" v="5250"/>
          <ac:inkMkLst>
            <pc:docMk/>
            <pc:sldMk cId="2106535216" sldId="375"/>
            <ac:inkMk id="48" creationId="{3813EAC6-5CAE-46F9-9537-12FD9CBD8C81}"/>
          </ac:inkMkLst>
        </pc:inkChg>
        <pc:inkChg chg="add del">
          <ac:chgData name="Viet Anh Nguyen" userId="b95f61ff061388d5" providerId="LiveId" clId="{FE185215-8376-45B7-9264-443EA7E08CC2}" dt="2022-02-16T06:20:45.322" v="5250"/>
          <ac:inkMkLst>
            <pc:docMk/>
            <pc:sldMk cId="2106535216" sldId="375"/>
            <ac:inkMk id="49" creationId="{852A2FFB-F991-4A04-A56B-80B7A14008C5}"/>
          </ac:inkMkLst>
        </pc:inkChg>
        <pc:inkChg chg="add">
          <ac:chgData name="Viet Anh Nguyen" userId="b95f61ff061388d5" providerId="LiveId" clId="{FE185215-8376-45B7-9264-443EA7E08CC2}" dt="2022-02-16T06:20:45.322" v="5250"/>
          <ac:inkMkLst>
            <pc:docMk/>
            <pc:sldMk cId="2106535216" sldId="375"/>
            <ac:inkMk id="50" creationId="{1883314C-806D-4291-9121-B67F3EA41E81}"/>
          </ac:inkMkLst>
        </pc:inkChg>
        <pc:inkChg chg="add del">
          <ac:chgData name="Viet Anh Nguyen" userId="b95f61ff061388d5" providerId="LiveId" clId="{FE185215-8376-45B7-9264-443EA7E08CC2}" dt="2022-02-16T06:21:07.059" v="5253"/>
          <ac:inkMkLst>
            <pc:docMk/>
            <pc:sldMk cId="2106535216" sldId="375"/>
            <ac:inkMk id="51" creationId="{84E76697-C735-4095-94CD-8F6F770E6826}"/>
          </ac:inkMkLst>
        </pc:inkChg>
        <pc:inkChg chg="add del">
          <ac:chgData name="Viet Anh Nguyen" userId="b95f61ff061388d5" providerId="LiveId" clId="{FE185215-8376-45B7-9264-443EA7E08CC2}" dt="2022-02-16T06:21:07.059" v="5253"/>
          <ac:inkMkLst>
            <pc:docMk/>
            <pc:sldMk cId="2106535216" sldId="375"/>
            <ac:inkMk id="52" creationId="{56D0C9BF-A0B2-4D81-B396-7B377F16F16C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3" creationId="{E5E7D434-EDBF-4E46-A498-DFAF4B465582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4" creationId="{EFE5535D-CFAA-4BA2-BD5B-2B2856B44F2D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5" creationId="{F472C831-CC22-49D6-808A-54DB773F9A6D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6" creationId="{DA8A2F7F-600E-46FE-B606-5FD9D5C3A23C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7" creationId="{87A10E81-873B-4298-BBFC-A148F0E1EBA1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8" creationId="{BA1E03F8-ED18-47C0-AB83-C2BD5AB2BB7D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59" creationId="{F30F3140-4C7F-49EF-9F95-D0082BD9EDA2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60" creationId="{7E7AA99A-D4D5-4DDB-8C74-17C8F5E00C92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61" creationId="{0862AF48-CF49-49FB-AD88-9F470397BD51}"/>
          </ac:inkMkLst>
        </pc:inkChg>
        <pc:inkChg chg="add del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62" creationId="{C4155402-3C7F-4C61-9BF4-0F46CBD886AC}"/>
          </ac:inkMkLst>
        </pc:inkChg>
        <pc:inkChg chg="add">
          <ac:chgData name="Viet Anh Nguyen" userId="b95f61ff061388d5" providerId="LiveId" clId="{FE185215-8376-45B7-9264-443EA7E08CC2}" dt="2022-02-16T06:21:10.584" v="5263"/>
          <ac:inkMkLst>
            <pc:docMk/>
            <pc:sldMk cId="2106535216" sldId="375"/>
            <ac:inkMk id="63" creationId="{33493746-5437-499D-9450-994D844D1B91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64" creationId="{7DCBE3A1-FFBF-4E92-9707-459C00D1B456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65" creationId="{ED3637A8-B74A-4C04-9480-B65114089E86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66" creationId="{DB308F2B-819F-4A84-97A8-BD30AE7B957D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67" creationId="{5ADEEE5B-A68B-4662-AC02-DC6295BB5AF0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68" creationId="{0D75DB64-08FB-46C0-82E5-DF8784BFBE1A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69" creationId="{F6C5B597-5ACF-4465-8F38-4FECDF310AB5}"/>
          </ac:inkMkLst>
        </pc:inkChg>
        <pc:inkChg chg="add del">
          <ac:chgData name="Viet Anh Nguyen" userId="b95f61ff061388d5" providerId="LiveId" clId="{FE185215-8376-45B7-9264-443EA7E08CC2}" dt="2022-02-16T06:21:15.655" v="5271"/>
          <ac:inkMkLst>
            <pc:docMk/>
            <pc:sldMk cId="2106535216" sldId="375"/>
            <ac:inkMk id="70" creationId="{1D866583-90E6-4EBB-BB48-7F0C527D89F3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1" creationId="{CBFB3FD2-25FB-4F60-BD3F-9B3D887299F8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2" creationId="{A3D5A838-DF74-431C-9761-D0B1EBDDF96A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3" creationId="{520C2270-1685-4D95-9C16-9DFB3BA08E84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4" creationId="{30771D21-3BAA-4BD3-A9B7-BEB124B9C380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5" creationId="{A2F47B59-00B9-488C-9B74-303694C23141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6" creationId="{F09A28B8-268A-42A3-A43C-EE78975014F0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7" creationId="{C6C339A7-A878-4890-B5AD-5AB1D9BF92A3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8" creationId="{B40C7F41-6AB0-4F49-BD9E-A6BB04FBA341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79" creationId="{5B0EC8E7-B052-4C57-8017-0A12BE413385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80" creationId="{6A8B9880-9A00-47FB-AE50-A904084C3BB8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81" creationId="{5415D026-EA94-4F84-89CA-C563F68D04BB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82" creationId="{6D769787-D81D-404F-A033-0470ECECABC0}"/>
          </ac:inkMkLst>
        </pc:inkChg>
        <pc:inkChg chg="add del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83" creationId="{E8D52C3B-29FF-4370-AABD-2267A9F33AB0}"/>
          </ac:inkMkLst>
        </pc:inkChg>
        <pc:inkChg chg="add">
          <ac:chgData name="Viet Anh Nguyen" userId="b95f61ff061388d5" providerId="LiveId" clId="{FE185215-8376-45B7-9264-443EA7E08CC2}" dt="2022-02-16T06:21:20.105" v="5283"/>
          <ac:inkMkLst>
            <pc:docMk/>
            <pc:sldMk cId="2106535216" sldId="375"/>
            <ac:inkMk id="84" creationId="{F8A5244E-3D2A-4E71-B41B-189CA9121942}"/>
          </ac:inkMkLst>
        </pc:inkChg>
        <pc:inkChg chg="add del">
          <ac:chgData name="Viet Anh Nguyen" userId="b95f61ff061388d5" providerId="LiveId" clId="{FE185215-8376-45B7-9264-443EA7E08CC2}" dt="2022-02-16T06:21:54.300" v="5287"/>
          <ac:inkMkLst>
            <pc:docMk/>
            <pc:sldMk cId="2106535216" sldId="375"/>
            <ac:inkMk id="85" creationId="{A2EF2D16-5521-4A5E-8CFE-77585B065292}"/>
          </ac:inkMkLst>
        </pc:inkChg>
        <pc:inkChg chg="add del">
          <ac:chgData name="Viet Anh Nguyen" userId="b95f61ff061388d5" providerId="LiveId" clId="{FE185215-8376-45B7-9264-443EA7E08CC2}" dt="2022-02-16T06:21:54.300" v="5287"/>
          <ac:inkMkLst>
            <pc:docMk/>
            <pc:sldMk cId="2106535216" sldId="375"/>
            <ac:inkMk id="86" creationId="{D99D8C37-6536-458F-99F0-8F0A49BB5CB8}"/>
          </ac:inkMkLst>
        </pc:inkChg>
        <pc:inkChg chg="add del">
          <ac:chgData name="Viet Anh Nguyen" userId="b95f61ff061388d5" providerId="LiveId" clId="{FE185215-8376-45B7-9264-443EA7E08CC2}" dt="2022-02-16T06:21:54.300" v="5287"/>
          <ac:inkMkLst>
            <pc:docMk/>
            <pc:sldMk cId="2106535216" sldId="375"/>
            <ac:inkMk id="87" creationId="{555DF2D0-85D2-48DC-A4E2-1E7D2C958350}"/>
          </ac:inkMkLst>
        </pc:inkChg>
        <pc:inkChg chg="add">
          <ac:chgData name="Viet Anh Nguyen" userId="b95f61ff061388d5" providerId="LiveId" clId="{FE185215-8376-45B7-9264-443EA7E08CC2}" dt="2022-02-16T06:21:54.300" v="5287"/>
          <ac:inkMkLst>
            <pc:docMk/>
            <pc:sldMk cId="2106535216" sldId="375"/>
            <ac:inkMk id="88" creationId="{A008CC12-312C-46EB-AD4A-DEBE507B962D}"/>
          </ac:inkMkLst>
        </pc:inkChg>
        <pc:inkChg chg="add del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89" creationId="{5409549D-AEF6-4DDA-B038-7519CD5BD84B}"/>
          </ac:inkMkLst>
        </pc:inkChg>
        <pc:inkChg chg="add del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0" creationId="{57F391D6-2C51-4FAE-9596-6FBB3E9D48DA}"/>
          </ac:inkMkLst>
        </pc:inkChg>
        <pc:inkChg chg="add del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1" creationId="{1782CD66-0EBB-433B-9F73-0F19057D5325}"/>
          </ac:inkMkLst>
        </pc:inkChg>
        <pc:inkChg chg="add del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2" creationId="{43C25418-AFF2-4DA6-BE22-6D5AF88AB21F}"/>
          </ac:inkMkLst>
        </pc:inkChg>
        <pc:inkChg chg="add del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3" creationId="{37D5D6A4-1BD4-499F-B598-7304C1D8E610}"/>
          </ac:inkMkLst>
        </pc:inkChg>
        <pc:inkChg chg="add del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4" creationId="{049E1410-BE11-4A17-B516-6F78BFF9446D}"/>
          </ac:inkMkLst>
        </pc:inkChg>
        <pc:inkChg chg="add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5" creationId="{ED61E79B-D013-4426-A79D-EDD5CB32B3C9}"/>
          </ac:inkMkLst>
        </pc:inkChg>
        <pc:inkChg chg="add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6" creationId="{41E8EA34-35FC-4C10-BED0-47C3E742C5E6}"/>
          </ac:inkMkLst>
        </pc:inkChg>
        <pc:inkChg chg="add">
          <ac:chgData name="Viet Anh Nguyen" userId="b95f61ff061388d5" providerId="LiveId" clId="{FE185215-8376-45B7-9264-443EA7E08CC2}" dt="2022-02-16T06:21:59.673" v="5294"/>
          <ac:inkMkLst>
            <pc:docMk/>
            <pc:sldMk cId="2106535216" sldId="375"/>
            <ac:inkMk id="97" creationId="{06F8864B-52AD-4A1D-91BD-9BE159AC13CA}"/>
          </ac:inkMkLst>
        </pc:inkChg>
        <pc:inkChg chg="add del">
          <ac:chgData name="Viet Anh Nguyen" userId="b95f61ff061388d5" providerId="LiveId" clId="{FE185215-8376-45B7-9264-443EA7E08CC2}" dt="2022-02-16T06:22:06.318" v="5299"/>
          <ac:inkMkLst>
            <pc:docMk/>
            <pc:sldMk cId="2106535216" sldId="375"/>
            <ac:inkMk id="98" creationId="{B1D85256-3B57-4456-898E-08F50E79C908}"/>
          </ac:inkMkLst>
        </pc:inkChg>
        <pc:inkChg chg="add del">
          <ac:chgData name="Viet Anh Nguyen" userId="b95f61ff061388d5" providerId="LiveId" clId="{FE185215-8376-45B7-9264-443EA7E08CC2}" dt="2022-02-16T06:22:06.318" v="5299"/>
          <ac:inkMkLst>
            <pc:docMk/>
            <pc:sldMk cId="2106535216" sldId="375"/>
            <ac:inkMk id="99" creationId="{3E9B7BE2-E8CD-4596-AF01-A7153075DF40}"/>
          </ac:inkMkLst>
        </pc:inkChg>
        <pc:inkChg chg="add del">
          <ac:chgData name="Viet Anh Nguyen" userId="b95f61ff061388d5" providerId="LiveId" clId="{FE185215-8376-45B7-9264-443EA7E08CC2}" dt="2022-02-16T06:22:06.318" v="5299"/>
          <ac:inkMkLst>
            <pc:docMk/>
            <pc:sldMk cId="2106535216" sldId="375"/>
            <ac:inkMk id="100" creationId="{ADBEAE82-3853-4A25-A939-C70D61E3EF27}"/>
          </ac:inkMkLst>
        </pc:inkChg>
        <pc:inkChg chg="add del">
          <ac:chgData name="Viet Anh Nguyen" userId="b95f61ff061388d5" providerId="LiveId" clId="{FE185215-8376-45B7-9264-443EA7E08CC2}" dt="2022-02-16T06:22:06.318" v="5299"/>
          <ac:inkMkLst>
            <pc:docMk/>
            <pc:sldMk cId="2106535216" sldId="375"/>
            <ac:inkMk id="101" creationId="{CAEBF7B9-0838-4DDB-AB04-D7DAE623CDFF}"/>
          </ac:inkMkLst>
        </pc:inkChg>
        <pc:inkChg chg="add del">
          <ac:chgData name="Viet Anh Nguyen" userId="b95f61ff061388d5" providerId="LiveId" clId="{FE185215-8376-45B7-9264-443EA7E08CC2}" dt="2022-02-16T06:22:09.529" v="5304"/>
          <ac:inkMkLst>
            <pc:docMk/>
            <pc:sldMk cId="2106535216" sldId="375"/>
            <ac:inkMk id="102" creationId="{52E4A16D-909E-40C6-BFE5-6989B6908E95}"/>
          </ac:inkMkLst>
        </pc:inkChg>
        <pc:inkChg chg="add del">
          <ac:chgData name="Viet Anh Nguyen" userId="b95f61ff061388d5" providerId="LiveId" clId="{FE185215-8376-45B7-9264-443EA7E08CC2}" dt="2022-02-16T06:22:09.529" v="5304"/>
          <ac:inkMkLst>
            <pc:docMk/>
            <pc:sldMk cId="2106535216" sldId="375"/>
            <ac:inkMk id="103" creationId="{7061324F-D2C6-4726-8DA7-8FE5B4163EDD}"/>
          </ac:inkMkLst>
        </pc:inkChg>
        <pc:inkChg chg="add del">
          <ac:chgData name="Viet Anh Nguyen" userId="b95f61ff061388d5" providerId="LiveId" clId="{FE185215-8376-45B7-9264-443EA7E08CC2}" dt="2022-02-16T06:22:09.529" v="5304"/>
          <ac:inkMkLst>
            <pc:docMk/>
            <pc:sldMk cId="2106535216" sldId="375"/>
            <ac:inkMk id="104" creationId="{EE9D3A7A-7BBF-4EF4-B776-049F8AFA6A84}"/>
          </ac:inkMkLst>
        </pc:inkChg>
        <pc:inkChg chg="add del">
          <ac:chgData name="Viet Anh Nguyen" userId="b95f61ff061388d5" providerId="LiveId" clId="{FE185215-8376-45B7-9264-443EA7E08CC2}" dt="2022-02-16T06:22:09.529" v="5304"/>
          <ac:inkMkLst>
            <pc:docMk/>
            <pc:sldMk cId="2106535216" sldId="375"/>
            <ac:inkMk id="105" creationId="{7E9086D4-C5CA-4FC2-A15C-53B0944546FC}"/>
          </ac:inkMkLst>
        </pc:inkChg>
        <pc:inkChg chg="add del">
          <ac:chgData name="Viet Anh Nguyen" userId="b95f61ff061388d5" providerId="LiveId" clId="{FE185215-8376-45B7-9264-443EA7E08CC2}" dt="2022-02-16T06:22:09.529" v="5304"/>
          <ac:inkMkLst>
            <pc:docMk/>
            <pc:sldMk cId="2106535216" sldId="375"/>
            <ac:inkMk id="106" creationId="{16386593-C836-4763-88D7-C43E0E567F05}"/>
          </ac:inkMkLst>
        </pc:inkChg>
        <pc:inkChg chg="add del">
          <ac:chgData name="Viet Anh Nguyen" userId="b95f61ff061388d5" providerId="LiveId" clId="{FE185215-8376-45B7-9264-443EA7E08CC2}" dt="2022-02-16T06:22:09.529" v="5304"/>
          <ac:inkMkLst>
            <pc:docMk/>
            <pc:sldMk cId="2106535216" sldId="375"/>
            <ac:inkMk id="107" creationId="{9EB04553-FBDB-4E55-9F8D-125D46CB825F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08" creationId="{C0B09F20-9F26-4907-B530-45B6ACCC918A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09" creationId="{70C8075E-2F84-4425-903D-0A154940777A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0" creationId="{8F39D63B-CBA5-4F7D-86E3-282B1A667820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1" creationId="{DE1C864E-7B23-4692-8C2A-EA77A9EF14F8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2" creationId="{4D0E2177-45CA-4CD5-B478-9B8A8BD1BC4F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3" creationId="{084365CE-1B63-40AB-8180-8FB63C714809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4" creationId="{0F2C1563-0737-4BAB-86DC-6C6F0CEB8CF6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5" creationId="{43DB659D-0AF7-4766-864D-D41746A92668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6" creationId="{4CCF1B21-741B-4515-B17E-11DF10DC79B1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7" creationId="{CCA5B327-3FFE-4BA8-A7C3-7EE31DB62309}"/>
          </ac:inkMkLst>
        </pc:inkChg>
        <pc:inkChg chg="add del">
          <ac:chgData name="Viet Anh Nguyen" userId="b95f61ff061388d5" providerId="LiveId" clId="{FE185215-8376-45B7-9264-443EA7E08CC2}" dt="2022-02-16T06:22:13.648" v="5315"/>
          <ac:inkMkLst>
            <pc:docMk/>
            <pc:sldMk cId="2106535216" sldId="375"/>
            <ac:inkMk id="118" creationId="{9C3E1E26-F9F2-4374-BF4A-F49835957F15}"/>
          </ac:inkMkLst>
        </pc:inkChg>
        <pc:inkChg chg="add del">
          <ac:chgData name="Viet Anh Nguyen" userId="b95f61ff061388d5" providerId="LiveId" clId="{FE185215-8376-45B7-9264-443EA7E08CC2}" dt="2022-02-16T06:22:14.868" v="5317"/>
          <ac:inkMkLst>
            <pc:docMk/>
            <pc:sldMk cId="2106535216" sldId="375"/>
            <ac:inkMk id="119" creationId="{7AD17450-E897-4D60-BE9E-B9EB40463D6A}"/>
          </ac:inkMkLst>
        </pc:inkChg>
        <pc:inkChg chg="add del">
          <ac:chgData name="Viet Anh Nguyen" userId="b95f61ff061388d5" providerId="LiveId" clId="{FE185215-8376-45B7-9264-443EA7E08CC2}" dt="2022-02-16T06:22:14.868" v="5317"/>
          <ac:inkMkLst>
            <pc:docMk/>
            <pc:sldMk cId="2106535216" sldId="375"/>
            <ac:inkMk id="120" creationId="{22D3AA21-08B0-470A-8BE9-635153275F26}"/>
          </ac:inkMkLst>
        </pc:inkChg>
        <pc:inkChg chg="add">
          <ac:chgData name="Viet Anh Nguyen" userId="b95f61ff061388d5" providerId="LiveId" clId="{FE185215-8376-45B7-9264-443EA7E08CC2}" dt="2022-02-16T06:22:14.868" v="5317"/>
          <ac:inkMkLst>
            <pc:docMk/>
            <pc:sldMk cId="2106535216" sldId="375"/>
            <ac:inkMk id="121" creationId="{E694E682-8051-4224-BC91-3A0C934F1178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2" creationId="{7813EFF0-5CC1-4A71-A54C-C7EF3D2C9648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3" creationId="{DE1CCCCE-7CA9-43E9-9415-6C6CE9CF3A08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4" creationId="{50B188FD-6BCD-40B1-8C86-951F3ABD5FE8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5" creationId="{61D013E9-971F-4B1D-B23C-1075FEFC55BC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6" creationId="{8D0A5B88-BA9D-4525-B31F-AF51978DAC54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7" creationId="{1AC74B07-5CB8-49D8-ABB7-1D1574A32F02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8" creationId="{7D2D81CD-ADF4-4860-A525-509D1739B0A6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29" creationId="{A9C94DE3-8A12-4BCF-B0D1-2BF285C9894D}"/>
          </ac:inkMkLst>
        </pc:inkChg>
        <pc:inkChg chg="add del">
          <ac:chgData name="Viet Anh Nguyen" userId="b95f61ff061388d5" providerId="LiveId" clId="{FE185215-8376-45B7-9264-443EA7E08CC2}" dt="2022-02-16T06:22:20.549" v="5327"/>
          <ac:inkMkLst>
            <pc:docMk/>
            <pc:sldMk cId="2106535216" sldId="375"/>
            <ac:inkMk id="130" creationId="{D8E92DF8-C013-466B-B878-858BBE878F25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1" creationId="{32A44AE4-FB49-4710-9180-E7869AF84430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2" creationId="{14674C6E-C0DE-44B8-8185-53207C14100B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3" creationId="{27265A12-26B6-484C-9CAA-DBD541A8E7AD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4" creationId="{777077B4-94F1-4F0C-98AC-8EBC63DCC479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5" creationId="{9866C3F1-C0B9-4D1E-99E8-5884D34CD5C3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6" creationId="{72DF552B-1815-4C9B-A738-25A843C3DF42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7" creationId="{666D82F7-BD1E-430B-80D1-C19EAA01F3B7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8" creationId="{838344CE-F22C-4B96-81AE-D533E4EC3AD8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39" creationId="{D67BEFA0-5CD5-4BC6-B13C-72F1F32F074F}"/>
          </ac:inkMkLst>
        </pc:inkChg>
        <pc:inkChg chg="add del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40" creationId="{5847007E-21E8-404C-BC82-E9558D7B8FD3}"/>
          </ac:inkMkLst>
        </pc:inkChg>
        <pc:inkChg chg="add">
          <ac:chgData name="Viet Anh Nguyen" userId="b95f61ff061388d5" providerId="LiveId" clId="{FE185215-8376-45B7-9264-443EA7E08CC2}" dt="2022-02-16T06:22:24.580" v="5337"/>
          <ac:inkMkLst>
            <pc:docMk/>
            <pc:sldMk cId="2106535216" sldId="375"/>
            <ac:inkMk id="141" creationId="{270940FD-4108-4960-A919-A2B4F3EEA598}"/>
          </ac:inkMkLst>
        </pc:inkChg>
      </pc:sldChg>
      <pc:sldChg chg="addSp delSp new mod">
        <pc:chgData name="Viet Anh Nguyen" userId="b95f61ff061388d5" providerId="LiveId" clId="{FE185215-8376-45B7-9264-443EA7E08CC2}" dt="2022-02-16T06:28:18.115" v="5464"/>
        <pc:sldMkLst>
          <pc:docMk/>
          <pc:sldMk cId="451044847" sldId="376"/>
        </pc:sldMkLst>
        <pc:inkChg chg="add del">
          <ac:chgData name="Viet Anh Nguyen" userId="b95f61ff061388d5" providerId="LiveId" clId="{FE185215-8376-45B7-9264-443EA7E08CC2}" dt="2022-02-16T06:26:55.337" v="5356"/>
          <ac:inkMkLst>
            <pc:docMk/>
            <pc:sldMk cId="451044847" sldId="376"/>
            <ac:inkMk id="2" creationId="{BEE160A4-8B76-466A-A150-91754EFBEE27}"/>
          </ac:inkMkLst>
        </pc:inkChg>
        <pc:inkChg chg="add del">
          <ac:chgData name="Viet Anh Nguyen" userId="b95f61ff061388d5" providerId="LiveId" clId="{FE185215-8376-45B7-9264-443EA7E08CC2}" dt="2022-02-16T06:26:55.337" v="5356"/>
          <ac:inkMkLst>
            <pc:docMk/>
            <pc:sldMk cId="451044847" sldId="376"/>
            <ac:inkMk id="3" creationId="{298C1F73-5EE9-4DF5-8A88-DE09AB41130B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4" creationId="{3F489969-520C-461F-BD6B-9020AC0ABF8B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5" creationId="{7863A554-ED3C-4AA5-AC35-409AE5080753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6" creationId="{21CB4232-1ADB-48DD-8DF3-7EE0F19A4C15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7" creationId="{066C9631-EFEE-4D45-9C5D-22A70811DD15}"/>
          </ac:inkMkLst>
        </pc:inkChg>
        <pc:inkChg chg="add del">
          <ac:chgData name="Viet Anh Nguyen" userId="b95f61ff061388d5" providerId="LiveId" clId="{FE185215-8376-45B7-9264-443EA7E08CC2}" dt="2022-02-16T06:26:57.425" v="5362"/>
          <ac:inkMkLst>
            <pc:docMk/>
            <pc:sldMk cId="451044847" sldId="376"/>
            <ac:inkMk id="8" creationId="{BD578691-4B70-44F1-B1F7-54824C4EF58E}"/>
          </ac:inkMkLst>
        </pc:inkChg>
        <pc:inkChg chg="add del">
          <ac:chgData name="Viet Anh Nguyen" userId="b95f61ff061388d5" providerId="LiveId" clId="{FE185215-8376-45B7-9264-443EA7E08CC2}" dt="2022-02-16T06:26:57.425" v="5362"/>
          <ac:inkMkLst>
            <pc:docMk/>
            <pc:sldMk cId="451044847" sldId="376"/>
            <ac:inkMk id="9" creationId="{FD7F3DCD-89C6-4744-BB1B-CD4F2D06E1A0}"/>
          </ac:inkMkLst>
        </pc:inkChg>
        <pc:inkChg chg="add del">
          <ac:chgData name="Viet Anh Nguyen" userId="b95f61ff061388d5" providerId="LiveId" clId="{FE185215-8376-45B7-9264-443EA7E08CC2}" dt="2022-02-16T06:26:57.425" v="5362"/>
          <ac:inkMkLst>
            <pc:docMk/>
            <pc:sldMk cId="451044847" sldId="376"/>
            <ac:inkMk id="10" creationId="{44152548-BA34-4B0A-804A-AF0BAC81B35B}"/>
          </ac:inkMkLst>
        </pc:inkChg>
        <pc:inkChg chg="add del">
          <ac:chgData name="Viet Anh Nguyen" userId="b95f61ff061388d5" providerId="LiveId" clId="{FE185215-8376-45B7-9264-443EA7E08CC2}" dt="2022-02-16T06:26:57.425" v="5362"/>
          <ac:inkMkLst>
            <pc:docMk/>
            <pc:sldMk cId="451044847" sldId="376"/>
            <ac:inkMk id="11" creationId="{18A9CEF3-8A9C-4037-A38C-F5F00F31A20E}"/>
          </ac:inkMkLst>
        </pc:inkChg>
        <pc:inkChg chg="add del">
          <ac:chgData name="Viet Anh Nguyen" userId="b95f61ff061388d5" providerId="LiveId" clId="{FE185215-8376-45B7-9264-443EA7E08CC2}" dt="2022-02-16T06:26:57.425" v="5362"/>
          <ac:inkMkLst>
            <pc:docMk/>
            <pc:sldMk cId="451044847" sldId="376"/>
            <ac:inkMk id="12" creationId="{8C9E5390-901D-434E-845A-6172614ACC28}"/>
          </ac:inkMkLst>
        </pc:inkChg>
        <pc:inkChg chg="add del">
          <ac:chgData name="Viet Anh Nguyen" userId="b95f61ff061388d5" providerId="LiveId" clId="{FE185215-8376-45B7-9264-443EA7E08CC2}" dt="2022-02-16T06:26:59.010" v="5365"/>
          <ac:inkMkLst>
            <pc:docMk/>
            <pc:sldMk cId="451044847" sldId="376"/>
            <ac:inkMk id="13" creationId="{F18E8DB7-D67C-4719-9B7A-189126500309}"/>
          </ac:inkMkLst>
        </pc:inkChg>
        <pc:inkChg chg="add del">
          <ac:chgData name="Viet Anh Nguyen" userId="b95f61ff061388d5" providerId="LiveId" clId="{FE185215-8376-45B7-9264-443EA7E08CC2}" dt="2022-02-16T06:26:59.010" v="5365"/>
          <ac:inkMkLst>
            <pc:docMk/>
            <pc:sldMk cId="451044847" sldId="376"/>
            <ac:inkMk id="14" creationId="{86A6F734-8567-4599-A5CB-E7ECBCB257AC}"/>
          </ac:inkMkLst>
        </pc:inkChg>
        <pc:inkChg chg="add del">
          <ac:chgData name="Viet Anh Nguyen" userId="b95f61ff061388d5" providerId="LiveId" clId="{FE185215-8376-45B7-9264-443EA7E08CC2}" dt="2022-02-16T06:26:59.010" v="5365"/>
          <ac:inkMkLst>
            <pc:docMk/>
            <pc:sldMk cId="451044847" sldId="376"/>
            <ac:inkMk id="15" creationId="{2CF8CA63-0CB9-45AA-90B1-A5401AEBC8C4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16" creationId="{6058F3A0-3BD1-4EB0-B96A-9AC72FF23D9F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17" creationId="{1BB3723A-BA92-4806-9513-F6B09DE07DEA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18" creationId="{5FBA6289-3BB5-4931-877A-6CD7019747D4}"/>
          </ac:inkMkLst>
        </pc:inkChg>
        <pc:inkChg chg="add del">
          <ac:chgData name="Viet Anh Nguyen" userId="b95f61ff061388d5" providerId="LiveId" clId="{FE185215-8376-45B7-9264-443EA7E08CC2}" dt="2022-02-16T06:27:01.485" v="5369"/>
          <ac:inkMkLst>
            <pc:docMk/>
            <pc:sldMk cId="451044847" sldId="376"/>
            <ac:inkMk id="19" creationId="{7876A7F8-D96E-4A1A-92D9-FE53036E3590}"/>
          </ac:inkMkLst>
        </pc:inkChg>
        <pc:inkChg chg="add del">
          <ac:chgData name="Viet Anh Nguyen" userId="b95f61ff061388d5" providerId="LiveId" clId="{FE185215-8376-45B7-9264-443EA7E08CC2}" dt="2022-02-16T06:27:02.689" v="5373"/>
          <ac:inkMkLst>
            <pc:docMk/>
            <pc:sldMk cId="451044847" sldId="376"/>
            <ac:inkMk id="20" creationId="{B3136E32-476D-448D-B9A4-07658D3514E5}"/>
          </ac:inkMkLst>
        </pc:inkChg>
        <pc:inkChg chg="add del">
          <ac:chgData name="Viet Anh Nguyen" userId="b95f61ff061388d5" providerId="LiveId" clId="{FE185215-8376-45B7-9264-443EA7E08CC2}" dt="2022-02-16T06:27:02.689" v="5373"/>
          <ac:inkMkLst>
            <pc:docMk/>
            <pc:sldMk cId="451044847" sldId="376"/>
            <ac:inkMk id="21" creationId="{C458EB5E-54B0-4C66-9AD1-8A5CF6E80C0D}"/>
          </ac:inkMkLst>
        </pc:inkChg>
        <pc:inkChg chg="add del">
          <ac:chgData name="Viet Anh Nguyen" userId="b95f61ff061388d5" providerId="LiveId" clId="{FE185215-8376-45B7-9264-443EA7E08CC2}" dt="2022-02-16T06:27:04.517" v="5377"/>
          <ac:inkMkLst>
            <pc:docMk/>
            <pc:sldMk cId="451044847" sldId="376"/>
            <ac:inkMk id="22" creationId="{EB855B23-4EC7-4C22-8C0B-CFE5843C78A3}"/>
          </ac:inkMkLst>
        </pc:inkChg>
        <pc:inkChg chg="add del">
          <ac:chgData name="Viet Anh Nguyen" userId="b95f61ff061388d5" providerId="LiveId" clId="{FE185215-8376-45B7-9264-443EA7E08CC2}" dt="2022-02-16T06:27:04.517" v="5377"/>
          <ac:inkMkLst>
            <pc:docMk/>
            <pc:sldMk cId="451044847" sldId="376"/>
            <ac:inkMk id="23" creationId="{E8B62525-A399-4506-972E-9FCF0293B93D}"/>
          </ac:inkMkLst>
        </pc:inkChg>
        <pc:inkChg chg="add">
          <ac:chgData name="Viet Anh Nguyen" userId="b95f61ff061388d5" providerId="LiveId" clId="{FE185215-8376-45B7-9264-443EA7E08CC2}" dt="2022-02-16T06:27:02.689" v="5373"/>
          <ac:inkMkLst>
            <pc:docMk/>
            <pc:sldMk cId="451044847" sldId="376"/>
            <ac:inkMk id="24" creationId="{D9B0DEDD-4081-4212-BB08-865C46AE8CA7}"/>
          </ac:inkMkLst>
        </pc:inkChg>
        <pc:inkChg chg="add del">
          <ac:chgData name="Viet Anh Nguyen" userId="b95f61ff061388d5" providerId="LiveId" clId="{FE185215-8376-45B7-9264-443EA7E08CC2}" dt="2022-02-16T06:27:04.517" v="5377"/>
          <ac:inkMkLst>
            <pc:docMk/>
            <pc:sldMk cId="451044847" sldId="376"/>
            <ac:inkMk id="25" creationId="{48271EEA-D429-4DFE-8B9F-EDFE212871B4}"/>
          </ac:inkMkLst>
        </pc:inkChg>
        <pc:inkChg chg="add del">
          <ac:chgData name="Viet Anh Nguyen" userId="b95f61ff061388d5" providerId="LiveId" clId="{FE185215-8376-45B7-9264-443EA7E08CC2}" dt="2022-02-16T06:27:04.517" v="5377"/>
          <ac:inkMkLst>
            <pc:docMk/>
            <pc:sldMk cId="451044847" sldId="376"/>
            <ac:inkMk id="26" creationId="{7AF4B7C7-5D69-4D29-88B8-E30F02E4413C}"/>
          </ac:inkMkLst>
        </pc:inkChg>
        <pc:inkChg chg="add del">
          <ac:chgData name="Viet Anh Nguyen" userId="b95f61ff061388d5" providerId="LiveId" clId="{FE185215-8376-45B7-9264-443EA7E08CC2}" dt="2022-02-16T06:27:04.517" v="5377"/>
          <ac:inkMkLst>
            <pc:docMk/>
            <pc:sldMk cId="451044847" sldId="376"/>
            <ac:inkMk id="27" creationId="{909771BF-568F-46A9-8F7B-B195E51B6421}"/>
          </ac:inkMkLst>
        </pc:inkChg>
        <pc:inkChg chg="add">
          <ac:chgData name="Viet Anh Nguyen" userId="b95f61ff061388d5" providerId="LiveId" clId="{FE185215-8376-45B7-9264-443EA7E08CC2}" dt="2022-02-16T06:27:04.517" v="5377"/>
          <ac:inkMkLst>
            <pc:docMk/>
            <pc:sldMk cId="451044847" sldId="376"/>
            <ac:inkMk id="28" creationId="{11749FF2-47A2-4818-B94E-374E14181FC2}"/>
          </ac:inkMkLst>
        </pc:inkChg>
        <pc:inkChg chg="add del">
          <ac:chgData name="Viet Anh Nguyen" userId="b95f61ff061388d5" providerId="LiveId" clId="{FE185215-8376-45B7-9264-443EA7E08CC2}" dt="2022-02-16T06:27:08.362" v="5380"/>
          <ac:inkMkLst>
            <pc:docMk/>
            <pc:sldMk cId="451044847" sldId="376"/>
            <ac:inkMk id="29" creationId="{78240D49-B7CF-4B12-AB60-B681A1970BB2}"/>
          </ac:inkMkLst>
        </pc:inkChg>
        <pc:inkChg chg="add del">
          <ac:chgData name="Viet Anh Nguyen" userId="b95f61ff061388d5" providerId="LiveId" clId="{FE185215-8376-45B7-9264-443EA7E08CC2}" dt="2022-02-16T06:27:08.362" v="5380"/>
          <ac:inkMkLst>
            <pc:docMk/>
            <pc:sldMk cId="451044847" sldId="376"/>
            <ac:inkMk id="30" creationId="{459D0121-11B0-4F14-994E-ACFE2D9C41A0}"/>
          </ac:inkMkLst>
        </pc:inkChg>
        <pc:inkChg chg="add">
          <ac:chgData name="Viet Anh Nguyen" userId="b95f61ff061388d5" providerId="LiveId" clId="{FE185215-8376-45B7-9264-443EA7E08CC2}" dt="2022-02-16T06:27:08.362" v="5380"/>
          <ac:inkMkLst>
            <pc:docMk/>
            <pc:sldMk cId="451044847" sldId="376"/>
            <ac:inkMk id="31" creationId="{34BA1257-94FC-4EA9-9560-FCCB7335959C}"/>
          </ac:inkMkLst>
        </pc:inkChg>
        <pc:inkChg chg="add del">
          <ac:chgData name="Viet Anh Nguyen" userId="b95f61ff061388d5" providerId="LiveId" clId="{FE185215-8376-45B7-9264-443EA7E08CC2}" dt="2022-02-16T06:27:10.377" v="5386"/>
          <ac:inkMkLst>
            <pc:docMk/>
            <pc:sldMk cId="451044847" sldId="376"/>
            <ac:inkMk id="32" creationId="{B18B3313-63F2-44B6-B55E-3303A7F23E12}"/>
          </ac:inkMkLst>
        </pc:inkChg>
        <pc:inkChg chg="add del">
          <ac:chgData name="Viet Anh Nguyen" userId="b95f61ff061388d5" providerId="LiveId" clId="{FE185215-8376-45B7-9264-443EA7E08CC2}" dt="2022-02-16T06:27:10.377" v="5386"/>
          <ac:inkMkLst>
            <pc:docMk/>
            <pc:sldMk cId="451044847" sldId="376"/>
            <ac:inkMk id="33" creationId="{0233F232-29B8-4B5E-914C-B182B1BEAD90}"/>
          </ac:inkMkLst>
        </pc:inkChg>
        <pc:inkChg chg="add del">
          <ac:chgData name="Viet Anh Nguyen" userId="b95f61ff061388d5" providerId="LiveId" clId="{FE185215-8376-45B7-9264-443EA7E08CC2}" dt="2022-02-16T06:27:10.377" v="5386"/>
          <ac:inkMkLst>
            <pc:docMk/>
            <pc:sldMk cId="451044847" sldId="376"/>
            <ac:inkMk id="34" creationId="{0E3EE064-C371-4DD6-AFA4-6AF54052F409}"/>
          </ac:inkMkLst>
        </pc:inkChg>
        <pc:inkChg chg="add del">
          <ac:chgData name="Viet Anh Nguyen" userId="b95f61ff061388d5" providerId="LiveId" clId="{FE185215-8376-45B7-9264-443EA7E08CC2}" dt="2022-02-16T06:27:10.377" v="5386"/>
          <ac:inkMkLst>
            <pc:docMk/>
            <pc:sldMk cId="451044847" sldId="376"/>
            <ac:inkMk id="35" creationId="{1145E1C4-C491-4657-8BE1-930078F9A52D}"/>
          </ac:inkMkLst>
        </pc:inkChg>
        <pc:inkChg chg="add del">
          <ac:chgData name="Viet Anh Nguyen" userId="b95f61ff061388d5" providerId="LiveId" clId="{FE185215-8376-45B7-9264-443EA7E08CC2}" dt="2022-02-16T06:27:35.454" v="5408"/>
          <ac:inkMkLst>
            <pc:docMk/>
            <pc:sldMk cId="451044847" sldId="376"/>
            <ac:inkMk id="36" creationId="{A49E5443-297A-44B0-A5B1-D2A4A3C3AAFC}"/>
          </ac:inkMkLst>
        </pc:inkChg>
        <pc:inkChg chg="add del">
          <ac:chgData name="Viet Anh Nguyen" userId="b95f61ff061388d5" providerId="LiveId" clId="{FE185215-8376-45B7-9264-443EA7E08CC2}" dt="2022-02-16T06:27:35.454" v="5408"/>
          <ac:inkMkLst>
            <pc:docMk/>
            <pc:sldMk cId="451044847" sldId="376"/>
            <ac:inkMk id="37" creationId="{3056D343-B074-414D-9C41-844D332762C2}"/>
          </ac:inkMkLst>
        </pc:inkChg>
        <pc:inkChg chg="add del">
          <ac:chgData name="Viet Anh Nguyen" userId="b95f61ff061388d5" providerId="LiveId" clId="{FE185215-8376-45B7-9264-443EA7E08CC2}" dt="2022-02-16T06:27:11.847" v="5391"/>
          <ac:inkMkLst>
            <pc:docMk/>
            <pc:sldMk cId="451044847" sldId="376"/>
            <ac:inkMk id="38" creationId="{8169CA5F-0B49-46DF-AE0A-C0BA0A921FA9}"/>
          </ac:inkMkLst>
        </pc:inkChg>
        <pc:inkChg chg="add del">
          <ac:chgData name="Viet Anh Nguyen" userId="b95f61ff061388d5" providerId="LiveId" clId="{FE185215-8376-45B7-9264-443EA7E08CC2}" dt="2022-02-16T06:27:11.847" v="5391"/>
          <ac:inkMkLst>
            <pc:docMk/>
            <pc:sldMk cId="451044847" sldId="376"/>
            <ac:inkMk id="39" creationId="{8DC90C97-1694-4511-9B97-BA9718DE1180}"/>
          </ac:inkMkLst>
        </pc:inkChg>
        <pc:inkChg chg="add del">
          <ac:chgData name="Viet Anh Nguyen" userId="b95f61ff061388d5" providerId="LiveId" clId="{FE185215-8376-45B7-9264-443EA7E08CC2}" dt="2022-02-16T06:27:11.847" v="5391"/>
          <ac:inkMkLst>
            <pc:docMk/>
            <pc:sldMk cId="451044847" sldId="376"/>
            <ac:inkMk id="40" creationId="{4C9B8B02-7EDF-42BB-B2E4-67AE6AE10C0F}"/>
          </ac:inkMkLst>
        </pc:inkChg>
        <pc:inkChg chg="add del">
          <ac:chgData name="Viet Anh Nguyen" userId="b95f61ff061388d5" providerId="LiveId" clId="{FE185215-8376-45B7-9264-443EA7E08CC2}" dt="2022-02-16T06:27:11.847" v="5391"/>
          <ac:inkMkLst>
            <pc:docMk/>
            <pc:sldMk cId="451044847" sldId="376"/>
            <ac:inkMk id="41" creationId="{F1271F4B-847C-4C12-BFE2-CFC54BB3C900}"/>
          </ac:inkMkLst>
        </pc:inkChg>
        <pc:inkChg chg="add del">
          <ac:chgData name="Viet Anh Nguyen" userId="b95f61ff061388d5" providerId="LiveId" clId="{FE185215-8376-45B7-9264-443EA7E08CC2}" dt="2022-02-16T06:27:35.454" v="5408"/>
          <ac:inkMkLst>
            <pc:docMk/>
            <pc:sldMk cId="451044847" sldId="376"/>
            <ac:inkMk id="42" creationId="{023CFD3C-CFD0-41E4-B1C5-2179BF662EC0}"/>
          </ac:inkMkLst>
        </pc:inkChg>
        <pc:inkChg chg="add del">
          <ac:chgData name="Viet Anh Nguyen" userId="b95f61ff061388d5" providerId="LiveId" clId="{FE185215-8376-45B7-9264-443EA7E08CC2}" dt="2022-02-16T06:27:13.562" v="5394"/>
          <ac:inkMkLst>
            <pc:docMk/>
            <pc:sldMk cId="451044847" sldId="376"/>
            <ac:inkMk id="43" creationId="{2828279C-4A53-49AD-9334-9135E1CB3B31}"/>
          </ac:inkMkLst>
        </pc:inkChg>
        <pc:inkChg chg="add del">
          <ac:chgData name="Viet Anh Nguyen" userId="b95f61ff061388d5" providerId="LiveId" clId="{FE185215-8376-45B7-9264-443EA7E08CC2}" dt="2022-02-16T06:27:13.562" v="5394"/>
          <ac:inkMkLst>
            <pc:docMk/>
            <pc:sldMk cId="451044847" sldId="376"/>
            <ac:inkMk id="44" creationId="{D59CB673-6428-46ED-85E6-57FA5565ECBC}"/>
          </ac:inkMkLst>
        </pc:inkChg>
        <pc:inkChg chg="add">
          <ac:chgData name="Viet Anh Nguyen" userId="b95f61ff061388d5" providerId="LiveId" clId="{FE185215-8376-45B7-9264-443EA7E08CC2}" dt="2022-02-16T06:27:13.562" v="5394"/>
          <ac:inkMkLst>
            <pc:docMk/>
            <pc:sldMk cId="451044847" sldId="376"/>
            <ac:inkMk id="45" creationId="{3B9B3A49-072C-425D-8F84-5832AFE0E684}"/>
          </ac:inkMkLst>
        </pc:inkChg>
        <pc:inkChg chg="add del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46" creationId="{62CE5DDC-F21F-470C-9F93-E82E8FE215CE}"/>
          </ac:inkMkLst>
        </pc:inkChg>
        <pc:inkChg chg="add del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47" creationId="{203279F0-2D5C-42AE-9A72-1D346E2E4FBC}"/>
          </ac:inkMkLst>
        </pc:inkChg>
        <pc:inkChg chg="add del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48" creationId="{3E3128AF-7284-4378-B634-012043986319}"/>
          </ac:inkMkLst>
        </pc:inkChg>
        <pc:inkChg chg="add del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49" creationId="{90D36012-CCF1-4291-9CB7-1E92B4D0CF1E}"/>
          </ac:inkMkLst>
        </pc:inkChg>
        <pc:inkChg chg="add del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50" creationId="{27A13B56-3B26-4105-8407-7BAC181CDF07}"/>
          </ac:inkMkLst>
        </pc:inkChg>
        <pc:inkChg chg="add del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51" creationId="{53AEECB2-4FBE-4E54-A907-F0F85859DC00}"/>
          </ac:inkMkLst>
        </pc:inkChg>
        <pc:inkChg chg="add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52" creationId="{9474ED84-B3B2-43C2-A734-8D3D34733B0D}"/>
          </ac:inkMkLst>
        </pc:inkChg>
        <pc:inkChg chg="add">
          <ac:chgData name="Viet Anh Nguyen" userId="b95f61ff061388d5" providerId="LiveId" clId="{FE185215-8376-45B7-9264-443EA7E08CC2}" dt="2022-02-16T06:27:16.333" v="5401"/>
          <ac:inkMkLst>
            <pc:docMk/>
            <pc:sldMk cId="451044847" sldId="376"/>
            <ac:inkMk id="53" creationId="{47F2AE46-1B1E-4A82-B58F-213DCF9BA469}"/>
          </ac:inkMkLst>
        </pc:inkChg>
        <pc:inkChg chg="add del">
          <ac:chgData name="Viet Anh Nguyen" userId="b95f61ff061388d5" providerId="LiveId" clId="{FE185215-8376-45B7-9264-443EA7E08CC2}" dt="2022-02-16T06:27:19.457" v="5405"/>
          <ac:inkMkLst>
            <pc:docMk/>
            <pc:sldMk cId="451044847" sldId="376"/>
            <ac:inkMk id="54" creationId="{A2073600-C3FA-450F-9555-BE67BD248E93}"/>
          </ac:inkMkLst>
        </pc:inkChg>
        <pc:inkChg chg="add del">
          <ac:chgData name="Viet Anh Nguyen" userId="b95f61ff061388d5" providerId="LiveId" clId="{FE185215-8376-45B7-9264-443EA7E08CC2}" dt="2022-02-16T06:27:19.457" v="5405"/>
          <ac:inkMkLst>
            <pc:docMk/>
            <pc:sldMk cId="451044847" sldId="376"/>
            <ac:inkMk id="55" creationId="{DA16232A-845A-41B6-A952-931DAD4B7A31}"/>
          </ac:inkMkLst>
        </pc:inkChg>
        <pc:inkChg chg="add del">
          <ac:chgData name="Viet Anh Nguyen" userId="b95f61ff061388d5" providerId="LiveId" clId="{FE185215-8376-45B7-9264-443EA7E08CC2}" dt="2022-02-16T06:27:19.457" v="5405"/>
          <ac:inkMkLst>
            <pc:docMk/>
            <pc:sldMk cId="451044847" sldId="376"/>
            <ac:inkMk id="56" creationId="{882B62C3-7454-4080-8A6A-FE7845F3DFF9}"/>
          </ac:inkMkLst>
        </pc:inkChg>
        <pc:inkChg chg="add">
          <ac:chgData name="Viet Anh Nguyen" userId="b95f61ff061388d5" providerId="LiveId" clId="{FE185215-8376-45B7-9264-443EA7E08CC2}" dt="2022-02-16T06:27:19.457" v="5405"/>
          <ac:inkMkLst>
            <pc:docMk/>
            <pc:sldMk cId="451044847" sldId="376"/>
            <ac:inkMk id="57" creationId="{D477FD24-E6BF-40B3-AB85-7BA2CBD978B4}"/>
          </ac:inkMkLst>
        </pc:inkChg>
        <pc:inkChg chg="add del">
          <ac:chgData name="Viet Anh Nguyen" userId="b95f61ff061388d5" providerId="LiveId" clId="{FE185215-8376-45B7-9264-443EA7E08CC2}" dt="2022-02-16T06:27:35.454" v="5408"/>
          <ac:inkMkLst>
            <pc:docMk/>
            <pc:sldMk cId="451044847" sldId="376"/>
            <ac:inkMk id="58" creationId="{38C159D9-49A2-4409-8CAF-0102FBDC52B1}"/>
          </ac:inkMkLst>
        </pc:inkChg>
        <pc:inkChg chg="add del">
          <ac:chgData name="Viet Anh Nguyen" userId="b95f61ff061388d5" providerId="LiveId" clId="{FE185215-8376-45B7-9264-443EA7E08CC2}" dt="2022-02-16T06:27:35.454" v="5408"/>
          <ac:inkMkLst>
            <pc:docMk/>
            <pc:sldMk cId="451044847" sldId="376"/>
            <ac:inkMk id="59" creationId="{916CF0D6-B29D-4F16-858B-77D00905B6E4}"/>
          </ac:inkMkLst>
        </pc:inkChg>
        <pc:inkChg chg="add">
          <ac:chgData name="Viet Anh Nguyen" userId="b95f61ff061388d5" providerId="LiveId" clId="{FE185215-8376-45B7-9264-443EA7E08CC2}" dt="2022-02-16T06:27:35.454" v="5408"/>
          <ac:inkMkLst>
            <pc:docMk/>
            <pc:sldMk cId="451044847" sldId="376"/>
            <ac:inkMk id="60" creationId="{84BD75AE-D01B-472D-B4BF-0F33BEDD9DD9}"/>
          </ac:inkMkLst>
        </pc:inkChg>
        <pc:inkChg chg="add del">
          <ac:chgData name="Viet Anh Nguyen" userId="b95f61ff061388d5" providerId="LiveId" clId="{FE185215-8376-45B7-9264-443EA7E08CC2}" dt="2022-02-16T06:27:36.439" v="5411"/>
          <ac:inkMkLst>
            <pc:docMk/>
            <pc:sldMk cId="451044847" sldId="376"/>
            <ac:inkMk id="61" creationId="{AF7DA135-F27D-468B-80E4-322B3861CC07}"/>
          </ac:inkMkLst>
        </pc:inkChg>
        <pc:inkChg chg="add del">
          <ac:chgData name="Viet Anh Nguyen" userId="b95f61ff061388d5" providerId="LiveId" clId="{FE185215-8376-45B7-9264-443EA7E08CC2}" dt="2022-02-16T06:27:36.439" v="5411"/>
          <ac:inkMkLst>
            <pc:docMk/>
            <pc:sldMk cId="451044847" sldId="376"/>
            <ac:inkMk id="62" creationId="{F7C8AA5F-2985-4D28-A303-0FED12B7879E}"/>
          </ac:inkMkLst>
        </pc:inkChg>
        <pc:inkChg chg="add del">
          <ac:chgData name="Viet Anh Nguyen" userId="b95f61ff061388d5" providerId="LiveId" clId="{FE185215-8376-45B7-9264-443EA7E08CC2}" dt="2022-02-16T06:27:37.684" v="5414"/>
          <ac:inkMkLst>
            <pc:docMk/>
            <pc:sldMk cId="451044847" sldId="376"/>
            <ac:inkMk id="63" creationId="{FF738392-42E7-4E7A-849F-2B73B555FB6F}"/>
          </ac:inkMkLst>
        </pc:inkChg>
        <pc:inkChg chg="add del">
          <ac:chgData name="Viet Anh Nguyen" userId="b95f61ff061388d5" providerId="LiveId" clId="{FE185215-8376-45B7-9264-443EA7E08CC2}" dt="2022-02-16T06:27:37.684" v="5414"/>
          <ac:inkMkLst>
            <pc:docMk/>
            <pc:sldMk cId="451044847" sldId="376"/>
            <ac:inkMk id="64" creationId="{555AEA05-F351-4B1A-8DB1-B5466413CFEE}"/>
          </ac:inkMkLst>
        </pc:inkChg>
        <pc:inkChg chg="add del">
          <ac:chgData name="Viet Anh Nguyen" userId="b95f61ff061388d5" providerId="LiveId" clId="{FE185215-8376-45B7-9264-443EA7E08CC2}" dt="2022-02-16T06:27:37.684" v="5414"/>
          <ac:inkMkLst>
            <pc:docMk/>
            <pc:sldMk cId="451044847" sldId="376"/>
            <ac:inkMk id="65" creationId="{0576AF3F-6011-40A5-9531-A4FA6088197E}"/>
          </ac:inkMkLst>
        </pc:inkChg>
        <pc:inkChg chg="add del">
          <ac:chgData name="Viet Anh Nguyen" userId="b95f61ff061388d5" providerId="LiveId" clId="{FE185215-8376-45B7-9264-443EA7E08CC2}" dt="2022-02-16T06:27:39.452" v="5417"/>
          <ac:inkMkLst>
            <pc:docMk/>
            <pc:sldMk cId="451044847" sldId="376"/>
            <ac:inkMk id="66" creationId="{AC5B28DC-8653-491C-BAF7-5413CCBAD24B}"/>
          </ac:inkMkLst>
        </pc:inkChg>
        <pc:inkChg chg="add del">
          <ac:chgData name="Viet Anh Nguyen" userId="b95f61ff061388d5" providerId="LiveId" clId="{FE185215-8376-45B7-9264-443EA7E08CC2}" dt="2022-02-16T06:27:39.452" v="5417"/>
          <ac:inkMkLst>
            <pc:docMk/>
            <pc:sldMk cId="451044847" sldId="376"/>
            <ac:inkMk id="67" creationId="{61A92A2D-9834-415A-B0C3-1F55886F6926}"/>
          </ac:inkMkLst>
        </pc:inkChg>
        <pc:inkChg chg="add del">
          <ac:chgData name="Viet Anh Nguyen" userId="b95f61ff061388d5" providerId="LiveId" clId="{FE185215-8376-45B7-9264-443EA7E08CC2}" dt="2022-02-16T06:27:39.452" v="5417"/>
          <ac:inkMkLst>
            <pc:docMk/>
            <pc:sldMk cId="451044847" sldId="376"/>
            <ac:inkMk id="68" creationId="{0CEB34C5-2A37-4937-A42D-A71C97709866}"/>
          </ac:inkMkLst>
        </pc:inkChg>
        <pc:inkChg chg="add">
          <ac:chgData name="Viet Anh Nguyen" userId="b95f61ff061388d5" providerId="LiveId" clId="{FE185215-8376-45B7-9264-443EA7E08CC2}" dt="2022-02-16T06:27:39.452" v="5417"/>
          <ac:inkMkLst>
            <pc:docMk/>
            <pc:sldMk cId="451044847" sldId="376"/>
            <ac:inkMk id="69" creationId="{BB20F136-A032-46D5-BCA4-FA0D125A4991}"/>
          </ac:inkMkLst>
        </pc:inkChg>
        <pc:inkChg chg="add del">
          <ac:chgData name="Viet Anh Nguyen" userId="b95f61ff061388d5" providerId="LiveId" clId="{FE185215-8376-45B7-9264-443EA7E08CC2}" dt="2022-02-16T06:27:47.384" v="5423"/>
          <ac:inkMkLst>
            <pc:docMk/>
            <pc:sldMk cId="451044847" sldId="376"/>
            <ac:inkMk id="70" creationId="{8B1F9EB5-9801-40A0-BF7B-82167A65588F}"/>
          </ac:inkMkLst>
        </pc:inkChg>
        <pc:inkChg chg="add del">
          <ac:chgData name="Viet Anh Nguyen" userId="b95f61ff061388d5" providerId="LiveId" clId="{FE185215-8376-45B7-9264-443EA7E08CC2}" dt="2022-02-16T06:27:47.384" v="5423"/>
          <ac:inkMkLst>
            <pc:docMk/>
            <pc:sldMk cId="451044847" sldId="376"/>
            <ac:inkMk id="71" creationId="{9659036A-ADBB-40D1-A9D3-9E255369DD25}"/>
          </ac:inkMkLst>
        </pc:inkChg>
        <pc:inkChg chg="add del">
          <ac:chgData name="Viet Anh Nguyen" userId="b95f61ff061388d5" providerId="LiveId" clId="{FE185215-8376-45B7-9264-443EA7E08CC2}" dt="2022-02-16T06:27:47.384" v="5423"/>
          <ac:inkMkLst>
            <pc:docMk/>
            <pc:sldMk cId="451044847" sldId="376"/>
            <ac:inkMk id="72" creationId="{4C72FAC3-C95D-469A-8FC8-D9A360C57396}"/>
          </ac:inkMkLst>
        </pc:inkChg>
        <pc:inkChg chg="add del">
          <ac:chgData name="Viet Anh Nguyen" userId="b95f61ff061388d5" providerId="LiveId" clId="{FE185215-8376-45B7-9264-443EA7E08CC2}" dt="2022-02-16T06:27:47.384" v="5423"/>
          <ac:inkMkLst>
            <pc:docMk/>
            <pc:sldMk cId="451044847" sldId="376"/>
            <ac:inkMk id="73" creationId="{FC233010-6009-4A7A-9015-6EED7DFE47AD}"/>
          </ac:inkMkLst>
        </pc:inkChg>
        <pc:inkChg chg="add del">
          <ac:chgData name="Viet Anh Nguyen" userId="b95f61ff061388d5" providerId="LiveId" clId="{FE185215-8376-45B7-9264-443EA7E08CC2}" dt="2022-02-16T06:27:47.384" v="5423"/>
          <ac:inkMkLst>
            <pc:docMk/>
            <pc:sldMk cId="451044847" sldId="376"/>
            <ac:inkMk id="74" creationId="{F9432DB9-AD52-4508-8853-CB88DF6488E8}"/>
          </ac:inkMkLst>
        </pc:inkChg>
        <pc:inkChg chg="add del">
          <ac:chgData name="Viet Anh Nguyen" userId="b95f61ff061388d5" providerId="LiveId" clId="{FE185215-8376-45B7-9264-443EA7E08CC2}" dt="2022-02-16T06:27:48.392" v="5425"/>
          <ac:inkMkLst>
            <pc:docMk/>
            <pc:sldMk cId="451044847" sldId="376"/>
            <ac:inkMk id="75" creationId="{EFE772E7-9FF4-4B84-B354-013F897E9FA4}"/>
          </ac:inkMkLst>
        </pc:inkChg>
        <pc:inkChg chg="add del">
          <ac:chgData name="Viet Anh Nguyen" userId="b95f61ff061388d5" providerId="LiveId" clId="{FE185215-8376-45B7-9264-443EA7E08CC2}" dt="2022-02-16T06:27:48.392" v="5425"/>
          <ac:inkMkLst>
            <pc:docMk/>
            <pc:sldMk cId="451044847" sldId="376"/>
            <ac:inkMk id="76" creationId="{76C3EACD-E379-4B00-8D19-0E243983B473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77" creationId="{603E4142-8CC9-4C6C-85CB-908D2D6CA6C6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78" creationId="{87F594DE-F21A-47A5-8EAD-21157B160718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79" creationId="{5D3329A6-8144-4523-98F7-04ED65F3CAF4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0" creationId="{8965F482-E140-4F21-9612-36A3C7539A9E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1" creationId="{D4B49485-B499-4C75-B815-61CD1837EEF8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2" creationId="{B608805A-1EC8-4117-8441-CEBC028575ED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3" creationId="{B17A4D4F-3D4C-4383-8376-F4E129A246D3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4" creationId="{4E60888A-BF3F-4E94-B14D-A9DE464D9D51}"/>
          </ac:inkMkLst>
        </pc:inkChg>
        <pc:inkChg chg="add del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5" creationId="{8A60C55E-B1AE-4860-867D-088295FE7F26}"/>
          </ac:inkMkLst>
        </pc:inkChg>
        <pc:inkChg chg="add">
          <ac:chgData name="Viet Anh Nguyen" userId="b95f61ff061388d5" providerId="LiveId" clId="{FE185215-8376-45B7-9264-443EA7E08CC2}" dt="2022-02-16T06:27:52.900" v="5434"/>
          <ac:inkMkLst>
            <pc:docMk/>
            <pc:sldMk cId="451044847" sldId="376"/>
            <ac:inkMk id="86" creationId="{79EC3818-10D9-4BF7-893C-E132C817CE38}"/>
          </ac:inkMkLst>
        </pc:inkChg>
        <pc:inkChg chg="add del">
          <ac:chgData name="Viet Anh Nguyen" userId="b95f61ff061388d5" providerId="LiveId" clId="{FE185215-8376-45B7-9264-443EA7E08CC2}" dt="2022-02-16T06:27:56.028" v="5437"/>
          <ac:inkMkLst>
            <pc:docMk/>
            <pc:sldMk cId="451044847" sldId="376"/>
            <ac:inkMk id="87" creationId="{4D719429-1D4C-4C5D-B49D-60D231152C2A}"/>
          </ac:inkMkLst>
        </pc:inkChg>
        <pc:inkChg chg="add del">
          <ac:chgData name="Viet Anh Nguyen" userId="b95f61ff061388d5" providerId="LiveId" clId="{FE185215-8376-45B7-9264-443EA7E08CC2}" dt="2022-02-16T06:27:56.028" v="5437"/>
          <ac:inkMkLst>
            <pc:docMk/>
            <pc:sldMk cId="451044847" sldId="376"/>
            <ac:inkMk id="88" creationId="{9664711B-09F7-4B06-A5F5-171A085D4489}"/>
          </ac:inkMkLst>
        </pc:inkChg>
        <pc:inkChg chg="add">
          <ac:chgData name="Viet Anh Nguyen" userId="b95f61ff061388d5" providerId="LiveId" clId="{FE185215-8376-45B7-9264-443EA7E08CC2}" dt="2022-02-16T06:27:56.028" v="5437"/>
          <ac:inkMkLst>
            <pc:docMk/>
            <pc:sldMk cId="451044847" sldId="376"/>
            <ac:inkMk id="89" creationId="{DBCF6B34-09B7-4F8A-9EE3-DB3B1011A243}"/>
          </ac:inkMkLst>
        </pc:inkChg>
        <pc:inkChg chg="add del">
          <ac:chgData name="Viet Anh Nguyen" userId="b95f61ff061388d5" providerId="LiveId" clId="{FE185215-8376-45B7-9264-443EA7E08CC2}" dt="2022-02-16T06:28:08.288" v="5441"/>
          <ac:inkMkLst>
            <pc:docMk/>
            <pc:sldMk cId="451044847" sldId="376"/>
            <ac:inkMk id="90" creationId="{0041D17D-ADED-4B8B-9839-C75BC905EE37}"/>
          </ac:inkMkLst>
        </pc:inkChg>
        <pc:inkChg chg="add del">
          <ac:chgData name="Viet Anh Nguyen" userId="b95f61ff061388d5" providerId="LiveId" clId="{FE185215-8376-45B7-9264-443EA7E08CC2}" dt="2022-02-16T06:28:08.288" v="5441"/>
          <ac:inkMkLst>
            <pc:docMk/>
            <pc:sldMk cId="451044847" sldId="376"/>
            <ac:inkMk id="91" creationId="{140832D5-CE12-4A8C-9283-CAF3C184C9FC}"/>
          </ac:inkMkLst>
        </pc:inkChg>
        <pc:inkChg chg="add del">
          <ac:chgData name="Viet Anh Nguyen" userId="b95f61ff061388d5" providerId="LiveId" clId="{FE185215-8376-45B7-9264-443EA7E08CC2}" dt="2022-02-16T06:28:08.288" v="5441"/>
          <ac:inkMkLst>
            <pc:docMk/>
            <pc:sldMk cId="451044847" sldId="376"/>
            <ac:inkMk id="92" creationId="{E17662EC-74F9-4ED8-84F5-89FCEC460E40}"/>
          </ac:inkMkLst>
        </pc:inkChg>
        <pc:inkChg chg="add del">
          <ac:chgData name="Viet Anh Nguyen" userId="b95f61ff061388d5" providerId="LiveId" clId="{FE185215-8376-45B7-9264-443EA7E08CC2}" dt="2022-02-16T06:28:10.388" v="5446"/>
          <ac:inkMkLst>
            <pc:docMk/>
            <pc:sldMk cId="451044847" sldId="376"/>
            <ac:inkMk id="93" creationId="{9FC3A5D9-2BF4-4ABB-86EE-9558E554CA56}"/>
          </ac:inkMkLst>
        </pc:inkChg>
        <pc:inkChg chg="add del">
          <ac:chgData name="Viet Anh Nguyen" userId="b95f61ff061388d5" providerId="LiveId" clId="{FE185215-8376-45B7-9264-443EA7E08CC2}" dt="2022-02-16T06:28:10.388" v="5446"/>
          <ac:inkMkLst>
            <pc:docMk/>
            <pc:sldMk cId="451044847" sldId="376"/>
            <ac:inkMk id="94" creationId="{7B7BF659-D03E-471E-BB29-B47CF0D36C14}"/>
          </ac:inkMkLst>
        </pc:inkChg>
        <pc:inkChg chg="add del">
          <ac:chgData name="Viet Anh Nguyen" userId="b95f61ff061388d5" providerId="LiveId" clId="{FE185215-8376-45B7-9264-443EA7E08CC2}" dt="2022-02-16T06:28:10.388" v="5446"/>
          <ac:inkMkLst>
            <pc:docMk/>
            <pc:sldMk cId="451044847" sldId="376"/>
            <ac:inkMk id="95" creationId="{BC7D904E-9066-4EC3-A25D-66FB150EAABC}"/>
          </ac:inkMkLst>
        </pc:inkChg>
        <pc:inkChg chg="add del">
          <ac:chgData name="Viet Anh Nguyen" userId="b95f61ff061388d5" providerId="LiveId" clId="{FE185215-8376-45B7-9264-443EA7E08CC2}" dt="2022-02-16T06:28:10.388" v="5446"/>
          <ac:inkMkLst>
            <pc:docMk/>
            <pc:sldMk cId="451044847" sldId="376"/>
            <ac:inkMk id="96" creationId="{9BB8BC24-A403-443A-AD0C-7600172F734A}"/>
          </ac:inkMkLst>
        </pc:inkChg>
        <pc:inkChg chg="add del">
          <ac:chgData name="Viet Anh Nguyen" userId="b95f61ff061388d5" providerId="LiveId" clId="{FE185215-8376-45B7-9264-443EA7E08CC2}" dt="2022-02-16T06:28:10.388" v="5446"/>
          <ac:inkMkLst>
            <pc:docMk/>
            <pc:sldMk cId="451044847" sldId="376"/>
            <ac:inkMk id="97" creationId="{C9F66047-7040-473A-B0F4-FDD8E85E6C78}"/>
          </ac:inkMkLst>
        </pc:inkChg>
        <pc:inkChg chg="add">
          <ac:chgData name="Viet Anh Nguyen" userId="b95f61ff061388d5" providerId="LiveId" clId="{FE185215-8376-45B7-9264-443EA7E08CC2}" dt="2022-02-16T06:28:10.388" v="5446"/>
          <ac:inkMkLst>
            <pc:docMk/>
            <pc:sldMk cId="451044847" sldId="376"/>
            <ac:inkMk id="98" creationId="{9B29E153-8420-42ED-BCEE-CD309B1881DE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99" creationId="{3D6D4178-7464-467E-AE5D-6D8DC6979728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100" creationId="{4FECCBA7-B569-4E45-964C-6972A444291F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101" creationId="{DE52D9F2-7B3E-4F43-A057-86A972D58545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102" creationId="{0A7B0F04-2B66-4BE9-9519-4D42CA06E831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103" creationId="{CDD7E0FD-2EBD-410F-A52C-FDD09A22B1B3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104" creationId="{0DE0210E-E5EB-4894-8678-308EEF8A386E}"/>
          </ac:inkMkLst>
        </pc:inkChg>
        <pc:inkChg chg="add del">
          <ac:chgData name="Viet Anh Nguyen" userId="b95f61ff061388d5" providerId="LiveId" clId="{FE185215-8376-45B7-9264-443EA7E08CC2}" dt="2022-02-16T06:28:13.571" v="5454"/>
          <ac:inkMkLst>
            <pc:docMk/>
            <pc:sldMk cId="451044847" sldId="376"/>
            <ac:inkMk id="105" creationId="{6335F447-385A-4758-B830-A8AEF0568238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06" creationId="{C573EE7A-597F-4C03-B863-C1C2E601BC6D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07" creationId="{0AB54CD8-7F54-47B4-B04D-7B754B150E38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08" creationId="{680D3322-8BD9-4B61-8F6F-74F4A8F0D65A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09" creationId="{5623CC47-7A00-433B-BCC2-212077F4BF35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10" creationId="{1351F5C1-083B-4DF9-8009-C1DDD008FB31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11" creationId="{0151C34D-3806-4AB1-B611-22FB3F4E4534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12" creationId="{4B0518C9-5ACB-4990-9616-7CB1EE6E5BE4}"/>
          </ac:inkMkLst>
        </pc:inkChg>
        <pc:inkChg chg="add del">
          <ac:chgData name="Viet Anh Nguyen" userId="b95f61ff061388d5" providerId="LiveId" clId="{FE185215-8376-45B7-9264-443EA7E08CC2}" dt="2022-02-16T06:28:17.150" v="5462"/>
          <ac:inkMkLst>
            <pc:docMk/>
            <pc:sldMk cId="451044847" sldId="376"/>
            <ac:inkMk id="113" creationId="{222F3740-919A-4160-92D7-2F1E1C2A9BA0}"/>
          </ac:inkMkLst>
        </pc:inkChg>
        <pc:inkChg chg="add del">
          <ac:chgData name="Viet Anh Nguyen" userId="b95f61ff061388d5" providerId="LiveId" clId="{FE185215-8376-45B7-9264-443EA7E08CC2}" dt="2022-02-16T06:28:18.115" v="5464"/>
          <ac:inkMkLst>
            <pc:docMk/>
            <pc:sldMk cId="451044847" sldId="376"/>
            <ac:inkMk id="114" creationId="{C5FCBC6B-609C-4B37-8367-32FB41F0347B}"/>
          </ac:inkMkLst>
        </pc:inkChg>
        <pc:inkChg chg="add del">
          <ac:chgData name="Viet Anh Nguyen" userId="b95f61ff061388d5" providerId="LiveId" clId="{FE185215-8376-45B7-9264-443EA7E08CC2}" dt="2022-02-16T06:28:18.115" v="5464"/>
          <ac:inkMkLst>
            <pc:docMk/>
            <pc:sldMk cId="451044847" sldId="376"/>
            <ac:inkMk id="115" creationId="{EFD1410E-733D-4B81-8B75-7E1B2F54E1F7}"/>
          </ac:inkMkLst>
        </pc:inkChg>
        <pc:inkChg chg="add del">
          <ac:chgData name="Viet Anh Nguyen" userId="b95f61ff061388d5" providerId="LiveId" clId="{FE185215-8376-45B7-9264-443EA7E08CC2}" dt="2022-02-16T06:28:18.115" v="5464"/>
          <ac:inkMkLst>
            <pc:docMk/>
            <pc:sldMk cId="451044847" sldId="376"/>
            <ac:inkMk id="116" creationId="{14F989AA-1B85-4B92-80BE-CC78E157A483}"/>
          </ac:inkMkLst>
        </pc:inkChg>
        <pc:inkChg chg="add">
          <ac:chgData name="Viet Anh Nguyen" userId="b95f61ff061388d5" providerId="LiveId" clId="{FE185215-8376-45B7-9264-443EA7E08CC2}" dt="2022-02-16T06:28:18.115" v="5464"/>
          <ac:inkMkLst>
            <pc:docMk/>
            <pc:sldMk cId="451044847" sldId="376"/>
            <ac:inkMk id="117" creationId="{2E7052EC-90E9-4341-B683-0CFB4F1BC5CB}"/>
          </ac:inkMkLst>
        </pc:inkChg>
      </pc:sldChg>
      <pc:sldChg chg="addSp delSp new mod">
        <pc:chgData name="Viet Anh Nguyen" userId="b95f61ff061388d5" providerId="LiveId" clId="{FE185215-8376-45B7-9264-443EA7E08CC2}" dt="2022-02-16T06:37:27.676" v="5600"/>
        <pc:sldMkLst>
          <pc:docMk/>
          <pc:sldMk cId="4069680472" sldId="377"/>
        </pc:sldMkLst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2" creationId="{EAF21EB8-3953-49CB-8B6C-911E37FF7956}"/>
          </ac:inkMkLst>
        </pc:inkChg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3" creationId="{0D99EAC1-4858-4BCC-AD16-8CC9148E548A}"/>
          </ac:inkMkLst>
        </pc:inkChg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4" creationId="{AAF5A07E-2A7B-429D-94C3-B3E5F68B0D29}"/>
          </ac:inkMkLst>
        </pc:inkChg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5" creationId="{4BC2629D-24CC-40A9-BA5E-74D03E02B125}"/>
          </ac:inkMkLst>
        </pc:inkChg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6" creationId="{4B5F2416-B9D2-4164-BB1F-240B5EC63A95}"/>
          </ac:inkMkLst>
        </pc:inkChg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7" creationId="{75B2CC6D-19C3-4DC9-A302-D5F820F2015D}"/>
          </ac:inkMkLst>
        </pc:inkChg>
        <pc:inkChg chg="add del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8" creationId="{19627E72-60B7-42E6-89C1-DDCBA95FE1FD}"/>
          </ac:inkMkLst>
        </pc:inkChg>
        <pc:inkChg chg="add">
          <ac:chgData name="Viet Anh Nguyen" userId="b95f61ff061388d5" providerId="LiveId" clId="{FE185215-8376-45B7-9264-443EA7E08CC2}" dt="2022-02-16T06:30:40.147" v="5473"/>
          <ac:inkMkLst>
            <pc:docMk/>
            <pc:sldMk cId="4069680472" sldId="377"/>
            <ac:inkMk id="9" creationId="{991C9BC3-1F57-49A6-A83E-3A5386F292B9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0" creationId="{470762AC-14A2-41B6-92DA-50E8BB551E64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1" creationId="{299FD28A-35A2-473A-AD09-EB261DAAB51F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2" creationId="{F35D4B96-2BAE-4097-9A2C-ABCBA218AA17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3" creationId="{430695A1-160E-4636-9741-48B323DADED1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4" creationId="{227B7E93-3330-423A-8CF5-4206DDCD48DC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5" creationId="{F8296FB9-487F-436E-BF1B-B05105CB6336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6" creationId="{0F47AB37-AD86-4C02-A951-D2A8CF897D2C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7" creationId="{83345EE7-F4FB-4236-B185-B8B72A1D2401}"/>
          </ac:inkMkLst>
        </pc:inkChg>
        <pc:inkChg chg="add del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8" creationId="{F5E0FBB1-13B5-4DA0-89B4-400CA2402A8A}"/>
          </ac:inkMkLst>
        </pc:inkChg>
        <pc:inkChg chg="add">
          <ac:chgData name="Viet Anh Nguyen" userId="b95f61ff061388d5" providerId="LiveId" clId="{FE185215-8376-45B7-9264-443EA7E08CC2}" dt="2022-02-16T06:30:45.180" v="5483"/>
          <ac:inkMkLst>
            <pc:docMk/>
            <pc:sldMk cId="4069680472" sldId="377"/>
            <ac:inkMk id="19" creationId="{8FD5E0E8-7CC1-4699-A12B-E9E8D2D76947}"/>
          </ac:inkMkLst>
        </pc:inkChg>
        <pc:inkChg chg="add">
          <ac:chgData name="Viet Anh Nguyen" userId="b95f61ff061388d5" providerId="LiveId" clId="{FE185215-8376-45B7-9264-443EA7E08CC2}" dt="2022-02-16T06:31:26.513" v="5493" actId="9405"/>
          <ac:inkMkLst>
            <pc:docMk/>
            <pc:sldMk cId="4069680472" sldId="377"/>
            <ac:inkMk id="20" creationId="{8292A807-5241-4929-8350-29497EE28A8E}"/>
          </ac:inkMkLst>
        </pc:inkChg>
        <pc:inkChg chg="add del">
          <ac:chgData name="Viet Anh Nguyen" userId="b95f61ff061388d5" providerId="LiveId" clId="{FE185215-8376-45B7-9264-443EA7E08CC2}" dt="2022-02-16T06:31:33.276" v="5496"/>
          <ac:inkMkLst>
            <pc:docMk/>
            <pc:sldMk cId="4069680472" sldId="377"/>
            <ac:inkMk id="21" creationId="{C7E1F1AA-27FD-48DC-9DE0-685B17055F7A}"/>
          </ac:inkMkLst>
        </pc:inkChg>
        <pc:inkChg chg="add del">
          <ac:chgData name="Viet Anh Nguyen" userId="b95f61ff061388d5" providerId="LiveId" clId="{FE185215-8376-45B7-9264-443EA7E08CC2}" dt="2022-02-16T06:31:33.276" v="5496"/>
          <ac:inkMkLst>
            <pc:docMk/>
            <pc:sldMk cId="4069680472" sldId="377"/>
            <ac:inkMk id="22" creationId="{F7D560EC-0EB0-464B-91BC-DB079890A663}"/>
          </ac:inkMkLst>
        </pc:inkChg>
        <pc:inkChg chg="add del">
          <ac:chgData name="Viet Anh Nguyen" userId="b95f61ff061388d5" providerId="LiveId" clId="{FE185215-8376-45B7-9264-443EA7E08CC2}" dt="2022-02-16T06:31:34.176" v="5498"/>
          <ac:inkMkLst>
            <pc:docMk/>
            <pc:sldMk cId="4069680472" sldId="377"/>
            <ac:inkMk id="23" creationId="{F41E2DBE-0F03-42E4-8238-FE01AA48BD5F}"/>
          </ac:inkMkLst>
        </pc:inkChg>
        <pc:inkChg chg="add del">
          <ac:chgData name="Viet Anh Nguyen" userId="b95f61ff061388d5" providerId="LiveId" clId="{FE185215-8376-45B7-9264-443EA7E08CC2}" dt="2022-02-16T06:31:34.176" v="5498"/>
          <ac:inkMkLst>
            <pc:docMk/>
            <pc:sldMk cId="4069680472" sldId="377"/>
            <ac:inkMk id="24" creationId="{CE4F4155-955D-452B-A28C-44FDAC4CC3A1}"/>
          </ac:inkMkLst>
        </pc:inkChg>
        <pc:inkChg chg="add del">
          <ac:chgData name="Viet Anh Nguyen" userId="b95f61ff061388d5" providerId="LiveId" clId="{FE185215-8376-45B7-9264-443EA7E08CC2}" dt="2022-02-16T06:31:35.219" v="5500"/>
          <ac:inkMkLst>
            <pc:docMk/>
            <pc:sldMk cId="4069680472" sldId="377"/>
            <ac:inkMk id="25" creationId="{D3291058-E3A9-4F61-A162-0FDAB55669CE}"/>
          </ac:inkMkLst>
        </pc:inkChg>
        <pc:inkChg chg="add del">
          <ac:chgData name="Viet Anh Nguyen" userId="b95f61ff061388d5" providerId="LiveId" clId="{FE185215-8376-45B7-9264-443EA7E08CC2}" dt="2022-02-16T06:31:35.219" v="5500"/>
          <ac:inkMkLst>
            <pc:docMk/>
            <pc:sldMk cId="4069680472" sldId="377"/>
            <ac:inkMk id="26" creationId="{814CA86D-D182-4A54-A49F-D924AB6AB1F8}"/>
          </ac:inkMkLst>
        </pc:inkChg>
        <pc:inkChg chg="add">
          <ac:chgData name="Viet Anh Nguyen" userId="b95f61ff061388d5" providerId="LiveId" clId="{FE185215-8376-45B7-9264-443EA7E08CC2}" dt="2022-02-16T06:31:35.219" v="5500"/>
          <ac:inkMkLst>
            <pc:docMk/>
            <pc:sldMk cId="4069680472" sldId="377"/>
            <ac:inkMk id="27" creationId="{A11CF4D8-3575-439E-B8D8-AF05494260CF}"/>
          </ac:inkMkLst>
        </pc:inkChg>
        <pc:inkChg chg="add">
          <ac:chgData name="Viet Anh Nguyen" userId="b95f61ff061388d5" providerId="LiveId" clId="{FE185215-8376-45B7-9264-443EA7E08CC2}" dt="2022-02-16T06:31:39.246" v="5501" actId="9405"/>
          <ac:inkMkLst>
            <pc:docMk/>
            <pc:sldMk cId="4069680472" sldId="377"/>
            <ac:inkMk id="28" creationId="{160AF051-8D83-45C6-A1A2-DCFC7B8BED2F}"/>
          </ac:inkMkLst>
        </pc:inkChg>
        <pc:inkChg chg="add del">
          <ac:chgData name="Viet Anh Nguyen" userId="b95f61ff061388d5" providerId="LiveId" clId="{FE185215-8376-45B7-9264-443EA7E08CC2}" dt="2022-02-16T06:31:42.852" v="5507"/>
          <ac:inkMkLst>
            <pc:docMk/>
            <pc:sldMk cId="4069680472" sldId="377"/>
            <ac:inkMk id="29" creationId="{75364A28-4103-4878-94B0-607CBFCCBDBE}"/>
          </ac:inkMkLst>
        </pc:inkChg>
        <pc:inkChg chg="add del">
          <ac:chgData name="Viet Anh Nguyen" userId="b95f61ff061388d5" providerId="LiveId" clId="{FE185215-8376-45B7-9264-443EA7E08CC2}" dt="2022-02-16T06:31:42.852" v="5507"/>
          <ac:inkMkLst>
            <pc:docMk/>
            <pc:sldMk cId="4069680472" sldId="377"/>
            <ac:inkMk id="30" creationId="{A754AEF8-F37B-40E9-BB01-285BFB575620}"/>
          </ac:inkMkLst>
        </pc:inkChg>
        <pc:inkChg chg="add del">
          <ac:chgData name="Viet Anh Nguyen" userId="b95f61ff061388d5" providerId="LiveId" clId="{FE185215-8376-45B7-9264-443EA7E08CC2}" dt="2022-02-16T06:31:42.852" v="5507"/>
          <ac:inkMkLst>
            <pc:docMk/>
            <pc:sldMk cId="4069680472" sldId="377"/>
            <ac:inkMk id="31" creationId="{C9AAF8FA-A044-427F-BD60-D8B5E2587614}"/>
          </ac:inkMkLst>
        </pc:inkChg>
        <pc:inkChg chg="add del">
          <ac:chgData name="Viet Anh Nguyen" userId="b95f61ff061388d5" providerId="LiveId" clId="{FE185215-8376-45B7-9264-443EA7E08CC2}" dt="2022-02-16T06:31:42.852" v="5507"/>
          <ac:inkMkLst>
            <pc:docMk/>
            <pc:sldMk cId="4069680472" sldId="377"/>
            <ac:inkMk id="32" creationId="{C5C450BA-ADEA-4BDF-BF57-D4F73BFA3CCB}"/>
          </ac:inkMkLst>
        </pc:inkChg>
        <pc:inkChg chg="add del">
          <ac:chgData name="Viet Anh Nguyen" userId="b95f61ff061388d5" providerId="LiveId" clId="{FE185215-8376-45B7-9264-443EA7E08CC2}" dt="2022-02-16T06:31:42.852" v="5507"/>
          <ac:inkMkLst>
            <pc:docMk/>
            <pc:sldMk cId="4069680472" sldId="377"/>
            <ac:inkMk id="33" creationId="{CB8B228F-5664-4D53-A260-B1023E67C416}"/>
          </ac:inkMkLst>
        </pc:inkChg>
        <pc:inkChg chg="add del">
          <ac:chgData name="Viet Anh Nguyen" userId="b95f61ff061388d5" providerId="LiveId" clId="{FE185215-8376-45B7-9264-443EA7E08CC2}" dt="2022-02-16T06:32:36.954" v="5548"/>
          <ac:inkMkLst>
            <pc:docMk/>
            <pc:sldMk cId="4069680472" sldId="377"/>
            <ac:inkMk id="34" creationId="{74625140-4A37-4C64-9B50-8C6599F0D3C2}"/>
          </ac:inkMkLst>
        </pc:inkChg>
        <pc:inkChg chg="add">
          <ac:chgData name="Viet Anh Nguyen" userId="b95f61ff061388d5" providerId="LiveId" clId="{FE185215-8376-45B7-9264-443EA7E08CC2}" dt="2022-02-16T06:31:49.867" v="5508" actId="9405"/>
          <ac:inkMkLst>
            <pc:docMk/>
            <pc:sldMk cId="4069680472" sldId="377"/>
            <ac:inkMk id="35" creationId="{B5789AA7-4347-4F35-BDBB-67E046C20BD8}"/>
          </ac:inkMkLst>
        </pc:inkChg>
        <pc:inkChg chg="add">
          <ac:chgData name="Viet Anh Nguyen" userId="b95f61ff061388d5" providerId="LiveId" clId="{FE185215-8376-45B7-9264-443EA7E08CC2}" dt="2022-02-16T06:31:57.869" v="5509" actId="9405"/>
          <ac:inkMkLst>
            <pc:docMk/>
            <pc:sldMk cId="4069680472" sldId="377"/>
            <ac:inkMk id="36" creationId="{671F1529-830A-4927-A71E-DD6210E4E961}"/>
          </ac:inkMkLst>
        </pc:inkChg>
        <pc:inkChg chg="add del">
          <ac:chgData name="Viet Anh Nguyen" userId="b95f61ff061388d5" providerId="LiveId" clId="{FE185215-8376-45B7-9264-443EA7E08CC2}" dt="2022-02-16T06:31:59.914" v="5512"/>
          <ac:inkMkLst>
            <pc:docMk/>
            <pc:sldMk cId="4069680472" sldId="377"/>
            <ac:inkMk id="37" creationId="{C8E21F24-DD05-45B0-94D1-25B063962C90}"/>
          </ac:inkMkLst>
        </pc:inkChg>
        <pc:inkChg chg="add del">
          <ac:chgData name="Viet Anh Nguyen" userId="b95f61ff061388d5" providerId="LiveId" clId="{FE185215-8376-45B7-9264-443EA7E08CC2}" dt="2022-02-16T06:31:59.914" v="5512"/>
          <ac:inkMkLst>
            <pc:docMk/>
            <pc:sldMk cId="4069680472" sldId="377"/>
            <ac:inkMk id="38" creationId="{6179F918-F84A-4162-8BFA-005E7FEB7CFE}"/>
          </ac:inkMkLst>
        </pc:inkChg>
        <pc:inkChg chg="add del">
          <ac:chgData name="Viet Anh Nguyen" userId="b95f61ff061388d5" providerId="LiveId" clId="{FE185215-8376-45B7-9264-443EA7E08CC2}" dt="2022-02-16T06:32:02.127" v="5515"/>
          <ac:inkMkLst>
            <pc:docMk/>
            <pc:sldMk cId="4069680472" sldId="377"/>
            <ac:inkMk id="39" creationId="{C30AAED0-BC1C-48AA-88A3-D865A08B4E09}"/>
          </ac:inkMkLst>
        </pc:inkChg>
        <pc:inkChg chg="add del">
          <ac:chgData name="Viet Anh Nguyen" userId="b95f61ff061388d5" providerId="LiveId" clId="{FE185215-8376-45B7-9264-443EA7E08CC2}" dt="2022-02-16T06:32:02.127" v="5515"/>
          <ac:inkMkLst>
            <pc:docMk/>
            <pc:sldMk cId="4069680472" sldId="377"/>
            <ac:inkMk id="40" creationId="{452E82CE-3A0B-484D-BD24-5BA633753FEE}"/>
          </ac:inkMkLst>
        </pc:inkChg>
        <pc:inkChg chg="add del">
          <ac:chgData name="Viet Anh Nguyen" userId="b95f61ff061388d5" providerId="LiveId" clId="{FE185215-8376-45B7-9264-443EA7E08CC2}" dt="2022-02-16T06:32:02.127" v="5515"/>
          <ac:inkMkLst>
            <pc:docMk/>
            <pc:sldMk cId="4069680472" sldId="377"/>
            <ac:inkMk id="41" creationId="{81FC0D38-7F5D-4843-95B7-49B58959686A}"/>
          </ac:inkMkLst>
        </pc:inkChg>
        <pc:inkChg chg="add del">
          <ac:chgData name="Viet Anh Nguyen" userId="b95f61ff061388d5" providerId="LiveId" clId="{FE185215-8376-45B7-9264-443EA7E08CC2}" dt="2022-02-16T06:32:06.270" v="5522"/>
          <ac:inkMkLst>
            <pc:docMk/>
            <pc:sldMk cId="4069680472" sldId="377"/>
            <ac:inkMk id="42" creationId="{82952E9C-038B-419B-8782-6E8590E8A05F}"/>
          </ac:inkMkLst>
        </pc:inkChg>
        <pc:inkChg chg="add del">
          <ac:chgData name="Viet Anh Nguyen" userId="b95f61ff061388d5" providerId="LiveId" clId="{FE185215-8376-45B7-9264-443EA7E08CC2}" dt="2022-02-16T06:32:04.764" v="5520"/>
          <ac:inkMkLst>
            <pc:docMk/>
            <pc:sldMk cId="4069680472" sldId="377"/>
            <ac:inkMk id="43" creationId="{943C17EA-C75F-4930-8FE4-BF769B6B6269}"/>
          </ac:inkMkLst>
        </pc:inkChg>
        <pc:inkChg chg="add del">
          <ac:chgData name="Viet Anh Nguyen" userId="b95f61ff061388d5" providerId="LiveId" clId="{FE185215-8376-45B7-9264-443EA7E08CC2}" dt="2022-02-16T06:32:04.764" v="5520"/>
          <ac:inkMkLst>
            <pc:docMk/>
            <pc:sldMk cId="4069680472" sldId="377"/>
            <ac:inkMk id="44" creationId="{9068F34A-4A55-4674-A79B-B15135ED86E8}"/>
          </ac:inkMkLst>
        </pc:inkChg>
        <pc:inkChg chg="add del">
          <ac:chgData name="Viet Anh Nguyen" userId="b95f61ff061388d5" providerId="LiveId" clId="{FE185215-8376-45B7-9264-443EA7E08CC2}" dt="2022-02-16T06:32:04.764" v="5520"/>
          <ac:inkMkLst>
            <pc:docMk/>
            <pc:sldMk cId="4069680472" sldId="377"/>
            <ac:inkMk id="45" creationId="{569734F9-5A13-4D84-AA7A-4D1236E7416E}"/>
          </ac:inkMkLst>
        </pc:inkChg>
        <pc:inkChg chg="add del">
          <ac:chgData name="Viet Anh Nguyen" userId="b95f61ff061388d5" providerId="LiveId" clId="{FE185215-8376-45B7-9264-443EA7E08CC2}" dt="2022-02-16T06:32:04.764" v="5520"/>
          <ac:inkMkLst>
            <pc:docMk/>
            <pc:sldMk cId="4069680472" sldId="377"/>
            <ac:inkMk id="46" creationId="{285678E9-EE41-4072-BA66-EFAF81C131F7}"/>
          </ac:inkMkLst>
        </pc:inkChg>
        <pc:inkChg chg="add del">
          <ac:chgData name="Viet Anh Nguyen" userId="b95f61ff061388d5" providerId="LiveId" clId="{FE185215-8376-45B7-9264-443EA7E08CC2}" dt="2022-02-16T06:32:06.270" v="5522"/>
          <ac:inkMkLst>
            <pc:docMk/>
            <pc:sldMk cId="4069680472" sldId="377"/>
            <ac:inkMk id="47" creationId="{549C5089-D95D-43D5-BCEC-2A3D9EC5D5B1}"/>
          </ac:inkMkLst>
        </pc:inkChg>
        <pc:inkChg chg="add del">
          <ac:chgData name="Viet Anh Nguyen" userId="b95f61ff061388d5" providerId="LiveId" clId="{FE185215-8376-45B7-9264-443EA7E08CC2}" dt="2022-02-16T06:32:06.270" v="5522"/>
          <ac:inkMkLst>
            <pc:docMk/>
            <pc:sldMk cId="4069680472" sldId="377"/>
            <ac:inkMk id="48" creationId="{C9DE7F91-F802-4441-AB79-3F2C36CD973A}"/>
          </ac:inkMkLst>
        </pc:inkChg>
        <pc:inkChg chg="add">
          <ac:chgData name="Viet Anh Nguyen" userId="b95f61ff061388d5" providerId="LiveId" clId="{FE185215-8376-45B7-9264-443EA7E08CC2}" dt="2022-02-16T06:32:06.270" v="5522"/>
          <ac:inkMkLst>
            <pc:docMk/>
            <pc:sldMk cId="4069680472" sldId="377"/>
            <ac:inkMk id="49" creationId="{81668AA9-B1B2-4F22-B295-A6133535C461}"/>
          </ac:inkMkLst>
        </pc:inkChg>
        <pc:inkChg chg="add del">
          <ac:chgData name="Viet Anh Nguyen" userId="b95f61ff061388d5" providerId="LiveId" clId="{FE185215-8376-45B7-9264-443EA7E08CC2}" dt="2022-02-16T06:32:11.469" v="5525"/>
          <ac:inkMkLst>
            <pc:docMk/>
            <pc:sldMk cId="4069680472" sldId="377"/>
            <ac:inkMk id="50" creationId="{DA95F0F4-8401-4557-AC88-D9259430F078}"/>
          </ac:inkMkLst>
        </pc:inkChg>
        <pc:inkChg chg="add del">
          <ac:chgData name="Viet Anh Nguyen" userId="b95f61ff061388d5" providerId="LiveId" clId="{FE185215-8376-45B7-9264-443EA7E08CC2}" dt="2022-02-16T06:32:11.469" v="5525"/>
          <ac:inkMkLst>
            <pc:docMk/>
            <pc:sldMk cId="4069680472" sldId="377"/>
            <ac:inkMk id="51" creationId="{C1F5A661-AF27-486C-BE93-70AE1672CE4F}"/>
          </ac:inkMkLst>
        </pc:inkChg>
        <pc:inkChg chg="add">
          <ac:chgData name="Viet Anh Nguyen" userId="b95f61ff061388d5" providerId="LiveId" clId="{FE185215-8376-45B7-9264-443EA7E08CC2}" dt="2022-02-16T06:32:11.469" v="5525"/>
          <ac:inkMkLst>
            <pc:docMk/>
            <pc:sldMk cId="4069680472" sldId="377"/>
            <ac:inkMk id="52" creationId="{283038EC-8175-4712-A953-21B852CE2443}"/>
          </ac:inkMkLst>
        </pc:inkChg>
        <pc:inkChg chg="add del">
          <ac:chgData name="Viet Anh Nguyen" userId="b95f61ff061388d5" providerId="LiveId" clId="{FE185215-8376-45B7-9264-443EA7E08CC2}" dt="2022-02-16T06:32:19.686" v="5532"/>
          <ac:inkMkLst>
            <pc:docMk/>
            <pc:sldMk cId="4069680472" sldId="377"/>
            <ac:inkMk id="53" creationId="{9FD7FE5B-A7B6-4EF7-A071-0ABC019E8ACF}"/>
          </ac:inkMkLst>
        </pc:inkChg>
        <pc:inkChg chg="add del">
          <ac:chgData name="Viet Anh Nguyen" userId="b95f61ff061388d5" providerId="LiveId" clId="{FE185215-8376-45B7-9264-443EA7E08CC2}" dt="2022-02-16T06:32:19.686" v="5532"/>
          <ac:inkMkLst>
            <pc:docMk/>
            <pc:sldMk cId="4069680472" sldId="377"/>
            <ac:inkMk id="54" creationId="{D640160C-01AE-49AD-BD70-1B5336DC34EC}"/>
          </ac:inkMkLst>
        </pc:inkChg>
        <pc:inkChg chg="add del">
          <ac:chgData name="Viet Anh Nguyen" userId="b95f61ff061388d5" providerId="LiveId" clId="{FE185215-8376-45B7-9264-443EA7E08CC2}" dt="2022-02-16T06:32:19.686" v="5532"/>
          <ac:inkMkLst>
            <pc:docMk/>
            <pc:sldMk cId="4069680472" sldId="377"/>
            <ac:inkMk id="55" creationId="{AA232AA8-2F1B-4017-8EE7-FC1CBB9B8801}"/>
          </ac:inkMkLst>
        </pc:inkChg>
        <pc:inkChg chg="add del">
          <ac:chgData name="Viet Anh Nguyen" userId="b95f61ff061388d5" providerId="LiveId" clId="{FE185215-8376-45B7-9264-443EA7E08CC2}" dt="2022-02-16T06:32:19.686" v="5532"/>
          <ac:inkMkLst>
            <pc:docMk/>
            <pc:sldMk cId="4069680472" sldId="377"/>
            <ac:inkMk id="56" creationId="{A57347C0-F83B-49C4-A3E4-DBBCCAF7452A}"/>
          </ac:inkMkLst>
        </pc:inkChg>
        <pc:inkChg chg="add del">
          <ac:chgData name="Viet Anh Nguyen" userId="b95f61ff061388d5" providerId="LiveId" clId="{FE185215-8376-45B7-9264-443EA7E08CC2}" dt="2022-02-16T06:32:19.686" v="5532"/>
          <ac:inkMkLst>
            <pc:docMk/>
            <pc:sldMk cId="4069680472" sldId="377"/>
            <ac:inkMk id="57" creationId="{31422508-EDB4-42BB-86C8-5EEC50E655F1}"/>
          </ac:inkMkLst>
        </pc:inkChg>
        <pc:inkChg chg="add del">
          <ac:chgData name="Viet Anh Nguyen" userId="b95f61ff061388d5" providerId="LiveId" clId="{FE185215-8376-45B7-9264-443EA7E08CC2}" dt="2022-02-16T06:32:19.686" v="5532"/>
          <ac:inkMkLst>
            <pc:docMk/>
            <pc:sldMk cId="4069680472" sldId="377"/>
            <ac:inkMk id="58" creationId="{610FFF31-5EC0-4A08-BA3A-000A45F1646C}"/>
          </ac:inkMkLst>
        </pc:inkChg>
        <pc:inkChg chg="add del">
          <ac:chgData name="Viet Anh Nguyen" userId="b95f61ff061388d5" providerId="LiveId" clId="{FE185215-8376-45B7-9264-443EA7E08CC2}" dt="2022-02-16T06:32:21.145" v="5535"/>
          <ac:inkMkLst>
            <pc:docMk/>
            <pc:sldMk cId="4069680472" sldId="377"/>
            <ac:inkMk id="59" creationId="{84ECAB51-0FA4-4DF3-97F3-BD64499B1427}"/>
          </ac:inkMkLst>
        </pc:inkChg>
        <pc:inkChg chg="add del">
          <ac:chgData name="Viet Anh Nguyen" userId="b95f61ff061388d5" providerId="LiveId" clId="{FE185215-8376-45B7-9264-443EA7E08CC2}" dt="2022-02-16T06:32:21.145" v="5535"/>
          <ac:inkMkLst>
            <pc:docMk/>
            <pc:sldMk cId="4069680472" sldId="377"/>
            <ac:inkMk id="60" creationId="{5AEEB446-6F67-4278-BD17-FF166173FAE7}"/>
          </ac:inkMkLst>
        </pc:inkChg>
        <pc:inkChg chg="add del">
          <ac:chgData name="Viet Anh Nguyen" userId="b95f61ff061388d5" providerId="LiveId" clId="{FE185215-8376-45B7-9264-443EA7E08CC2}" dt="2022-02-16T06:32:21.145" v="5535"/>
          <ac:inkMkLst>
            <pc:docMk/>
            <pc:sldMk cId="4069680472" sldId="377"/>
            <ac:inkMk id="61" creationId="{018E14DC-DE0C-4B04-A295-40FAF2F59DA9}"/>
          </ac:inkMkLst>
        </pc:inkChg>
        <pc:inkChg chg="add">
          <ac:chgData name="Viet Anh Nguyen" userId="b95f61ff061388d5" providerId="LiveId" clId="{FE185215-8376-45B7-9264-443EA7E08CC2}" dt="2022-02-16T06:32:21.145" v="5535"/>
          <ac:inkMkLst>
            <pc:docMk/>
            <pc:sldMk cId="4069680472" sldId="377"/>
            <ac:inkMk id="62" creationId="{BC4EA8B2-065D-4D23-9F7B-2CAF5A2F9452}"/>
          </ac:inkMkLst>
        </pc:inkChg>
        <pc:inkChg chg="add del">
          <ac:chgData name="Viet Anh Nguyen" userId="b95f61ff061388d5" providerId="LiveId" clId="{FE185215-8376-45B7-9264-443EA7E08CC2}" dt="2022-02-16T06:32:29.541" v="5538"/>
          <ac:inkMkLst>
            <pc:docMk/>
            <pc:sldMk cId="4069680472" sldId="377"/>
            <ac:inkMk id="63" creationId="{80B68A8E-7C75-4682-93AF-49ED76175AB1}"/>
          </ac:inkMkLst>
        </pc:inkChg>
        <pc:inkChg chg="add del">
          <ac:chgData name="Viet Anh Nguyen" userId="b95f61ff061388d5" providerId="LiveId" clId="{FE185215-8376-45B7-9264-443EA7E08CC2}" dt="2022-02-16T06:32:29.541" v="5538"/>
          <ac:inkMkLst>
            <pc:docMk/>
            <pc:sldMk cId="4069680472" sldId="377"/>
            <ac:inkMk id="64" creationId="{19FB13C2-694D-46D1-BF66-593E485EF20A}"/>
          </ac:inkMkLst>
        </pc:inkChg>
        <pc:inkChg chg="add del">
          <ac:chgData name="Viet Anh Nguyen" userId="b95f61ff061388d5" providerId="LiveId" clId="{FE185215-8376-45B7-9264-443EA7E08CC2}" dt="2022-02-16T06:32:32.495" v="5543"/>
          <ac:inkMkLst>
            <pc:docMk/>
            <pc:sldMk cId="4069680472" sldId="377"/>
            <ac:inkMk id="65" creationId="{BC993B31-EFF0-425C-9E78-D33F81CCF9AD}"/>
          </ac:inkMkLst>
        </pc:inkChg>
        <pc:inkChg chg="add del">
          <ac:chgData name="Viet Anh Nguyen" userId="b95f61ff061388d5" providerId="LiveId" clId="{FE185215-8376-45B7-9264-443EA7E08CC2}" dt="2022-02-16T06:32:32.495" v="5543"/>
          <ac:inkMkLst>
            <pc:docMk/>
            <pc:sldMk cId="4069680472" sldId="377"/>
            <ac:inkMk id="66" creationId="{6EF9449C-719B-4D88-816A-F93B261557B2}"/>
          </ac:inkMkLst>
        </pc:inkChg>
        <pc:inkChg chg="add del">
          <ac:chgData name="Viet Anh Nguyen" userId="b95f61ff061388d5" providerId="LiveId" clId="{FE185215-8376-45B7-9264-443EA7E08CC2}" dt="2022-02-16T06:32:32.495" v="5543"/>
          <ac:inkMkLst>
            <pc:docMk/>
            <pc:sldMk cId="4069680472" sldId="377"/>
            <ac:inkMk id="67" creationId="{7C3695B8-7EA0-4E1A-A3A6-20A4395DCEEE}"/>
          </ac:inkMkLst>
        </pc:inkChg>
        <pc:inkChg chg="add del">
          <ac:chgData name="Viet Anh Nguyen" userId="b95f61ff061388d5" providerId="LiveId" clId="{FE185215-8376-45B7-9264-443EA7E08CC2}" dt="2022-02-16T06:32:32.495" v="5543"/>
          <ac:inkMkLst>
            <pc:docMk/>
            <pc:sldMk cId="4069680472" sldId="377"/>
            <ac:inkMk id="68" creationId="{07646D32-7783-4DFA-A249-961A475F8880}"/>
          </ac:inkMkLst>
        </pc:inkChg>
        <pc:inkChg chg="add del">
          <ac:chgData name="Viet Anh Nguyen" userId="b95f61ff061388d5" providerId="LiveId" clId="{FE185215-8376-45B7-9264-443EA7E08CC2}" dt="2022-02-16T06:32:32.495" v="5543"/>
          <ac:inkMkLst>
            <pc:docMk/>
            <pc:sldMk cId="4069680472" sldId="377"/>
            <ac:inkMk id="69" creationId="{47A8DD39-BF4F-4B07-B839-0126FA733E55}"/>
          </ac:inkMkLst>
        </pc:inkChg>
        <pc:inkChg chg="add del">
          <ac:chgData name="Viet Anh Nguyen" userId="b95f61ff061388d5" providerId="LiveId" clId="{FE185215-8376-45B7-9264-443EA7E08CC2}" dt="2022-02-16T06:32:34.147" v="5546"/>
          <ac:inkMkLst>
            <pc:docMk/>
            <pc:sldMk cId="4069680472" sldId="377"/>
            <ac:inkMk id="70" creationId="{DDA5D391-8C00-45A4-BD24-498019F832BD}"/>
          </ac:inkMkLst>
        </pc:inkChg>
        <pc:inkChg chg="add del">
          <ac:chgData name="Viet Anh Nguyen" userId="b95f61ff061388d5" providerId="LiveId" clId="{FE185215-8376-45B7-9264-443EA7E08CC2}" dt="2022-02-16T06:32:34.147" v="5546"/>
          <ac:inkMkLst>
            <pc:docMk/>
            <pc:sldMk cId="4069680472" sldId="377"/>
            <ac:inkMk id="71" creationId="{40245DF1-18AF-4BF3-A696-2BBB658480E3}"/>
          </ac:inkMkLst>
        </pc:inkChg>
        <pc:inkChg chg="add del">
          <ac:chgData name="Viet Anh Nguyen" userId="b95f61ff061388d5" providerId="LiveId" clId="{FE185215-8376-45B7-9264-443EA7E08CC2}" dt="2022-02-16T06:32:34.147" v="5546"/>
          <ac:inkMkLst>
            <pc:docMk/>
            <pc:sldMk cId="4069680472" sldId="377"/>
            <ac:inkMk id="72" creationId="{E35693A9-D2FF-430E-BE36-92A416C3742D}"/>
          </ac:inkMkLst>
        </pc:inkChg>
        <pc:inkChg chg="add del">
          <ac:chgData name="Viet Anh Nguyen" userId="b95f61ff061388d5" providerId="LiveId" clId="{FE185215-8376-45B7-9264-443EA7E08CC2}" dt="2022-02-16T06:32:36.954" v="5548"/>
          <ac:inkMkLst>
            <pc:docMk/>
            <pc:sldMk cId="4069680472" sldId="377"/>
            <ac:inkMk id="73" creationId="{92CAAF26-B209-4EC1-A2AC-EABD23FF0DD5}"/>
          </ac:inkMkLst>
        </pc:inkChg>
        <pc:inkChg chg="add del">
          <ac:chgData name="Viet Anh Nguyen" userId="b95f61ff061388d5" providerId="LiveId" clId="{FE185215-8376-45B7-9264-443EA7E08CC2}" dt="2022-02-16T06:32:36.954" v="5548"/>
          <ac:inkMkLst>
            <pc:docMk/>
            <pc:sldMk cId="4069680472" sldId="377"/>
            <ac:inkMk id="74" creationId="{ED47B349-1959-426A-B77B-3D202FB5ADE1}"/>
          </ac:inkMkLst>
        </pc:inkChg>
        <pc:inkChg chg="add">
          <ac:chgData name="Viet Anh Nguyen" userId="b95f61ff061388d5" providerId="LiveId" clId="{FE185215-8376-45B7-9264-443EA7E08CC2}" dt="2022-02-16T06:32:36.954" v="5548"/>
          <ac:inkMkLst>
            <pc:docMk/>
            <pc:sldMk cId="4069680472" sldId="377"/>
            <ac:inkMk id="75" creationId="{138307D2-2FF8-4E56-BE2D-72916C8A22A6}"/>
          </ac:inkMkLst>
        </pc:inkChg>
        <pc:inkChg chg="add">
          <ac:chgData name="Viet Anh Nguyen" userId="b95f61ff061388d5" providerId="LiveId" clId="{FE185215-8376-45B7-9264-443EA7E08CC2}" dt="2022-02-16T06:33:16.329" v="5549" actId="9405"/>
          <ac:inkMkLst>
            <pc:docMk/>
            <pc:sldMk cId="4069680472" sldId="377"/>
            <ac:inkMk id="76" creationId="{DEED8DEB-FFBC-47E4-8914-F05FCC8CA703}"/>
          </ac:inkMkLst>
        </pc:inkChg>
        <pc:inkChg chg="add del">
          <ac:chgData name="Viet Anh Nguyen" userId="b95f61ff061388d5" providerId="LiveId" clId="{FE185215-8376-45B7-9264-443EA7E08CC2}" dt="2022-02-16T06:34:49.606" v="5552"/>
          <ac:inkMkLst>
            <pc:docMk/>
            <pc:sldMk cId="4069680472" sldId="377"/>
            <ac:inkMk id="77" creationId="{ACB18A5A-C6AC-4807-8C9E-7CCC5F7A7015}"/>
          </ac:inkMkLst>
        </pc:inkChg>
        <pc:inkChg chg="add del">
          <ac:chgData name="Viet Anh Nguyen" userId="b95f61ff061388d5" providerId="LiveId" clId="{FE185215-8376-45B7-9264-443EA7E08CC2}" dt="2022-02-16T06:34:49.606" v="5552"/>
          <ac:inkMkLst>
            <pc:docMk/>
            <pc:sldMk cId="4069680472" sldId="377"/>
            <ac:inkMk id="78" creationId="{DD226060-D969-4393-A6A1-B754DB5731F7}"/>
          </ac:inkMkLst>
        </pc:inkChg>
        <pc:inkChg chg="add">
          <ac:chgData name="Viet Anh Nguyen" userId="b95f61ff061388d5" providerId="LiveId" clId="{FE185215-8376-45B7-9264-443EA7E08CC2}" dt="2022-02-16T06:34:49.606" v="5552"/>
          <ac:inkMkLst>
            <pc:docMk/>
            <pc:sldMk cId="4069680472" sldId="377"/>
            <ac:inkMk id="79" creationId="{269565BA-B382-4FC7-B485-A65A775CAEDE}"/>
          </ac:inkMkLst>
        </pc:inkChg>
        <pc:inkChg chg="add">
          <ac:chgData name="Viet Anh Nguyen" userId="b95f61ff061388d5" providerId="LiveId" clId="{FE185215-8376-45B7-9264-443EA7E08CC2}" dt="2022-02-16T06:34:49.837" v="5553" actId="9405"/>
          <ac:inkMkLst>
            <pc:docMk/>
            <pc:sldMk cId="4069680472" sldId="377"/>
            <ac:inkMk id="80" creationId="{A30BAD1E-26EA-40C7-B504-FBAD9A6E2724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1" creationId="{F5791F71-FB4A-49F2-AAAE-4152A0D005F2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2" creationId="{7A35CA65-F186-48B4-A871-5AC5BA9BD975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3" creationId="{3CFB71BD-7936-4D79-9A7D-0D7280348D56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4" creationId="{F1058B29-4BAC-4A86-8241-B646020F25DE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5" creationId="{09077344-D6A5-4C2E-94D0-E431D77BD543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6" creationId="{B5D35E07-43B1-423E-BCE8-E9D8C12D5996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7" creationId="{2A3737FD-2A3D-4B6D-B820-FDEA8C37E452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8" creationId="{1916D69F-8C22-42EB-B7BE-0BDD2D8C99E8}"/>
          </ac:inkMkLst>
        </pc:inkChg>
        <pc:inkChg chg="add del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89" creationId="{58D6ED66-CB5F-4F62-AD0A-D56B779885F0}"/>
          </ac:inkMkLst>
        </pc:inkChg>
        <pc:inkChg chg="add">
          <ac:chgData name="Viet Anh Nguyen" userId="b95f61ff061388d5" providerId="LiveId" clId="{FE185215-8376-45B7-9264-443EA7E08CC2}" dt="2022-02-16T06:34:54.788" v="5563"/>
          <ac:inkMkLst>
            <pc:docMk/>
            <pc:sldMk cId="4069680472" sldId="377"/>
            <ac:inkMk id="90" creationId="{540F0169-DA70-4715-8F81-19A5260A6B8C}"/>
          </ac:inkMkLst>
        </pc:inkChg>
        <pc:inkChg chg="add del">
          <ac:chgData name="Viet Anh Nguyen" userId="b95f61ff061388d5" providerId="LiveId" clId="{FE185215-8376-45B7-9264-443EA7E08CC2}" dt="2022-02-16T06:36:08.641" v="5566"/>
          <ac:inkMkLst>
            <pc:docMk/>
            <pc:sldMk cId="4069680472" sldId="377"/>
            <ac:inkMk id="91" creationId="{6263C61D-5989-4639-A0E9-FEF86264B0C8}"/>
          </ac:inkMkLst>
        </pc:inkChg>
        <pc:inkChg chg="add del">
          <ac:chgData name="Viet Anh Nguyen" userId="b95f61ff061388d5" providerId="LiveId" clId="{FE185215-8376-45B7-9264-443EA7E08CC2}" dt="2022-02-16T06:36:08.641" v="5566"/>
          <ac:inkMkLst>
            <pc:docMk/>
            <pc:sldMk cId="4069680472" sldId="377"/>
            <ac:inkMk id="92" creationId="{230B4F76-8841-4348-B157-2D4CEAB35E18}"/>
          </ac:inkMkLst>
        </pc:inkChg>
        <pc:inkChg chg="add">
          <ac:chgData name="Viet Anh Nguyen" userId="b95f61ff061388d5" providerId="LiveId" clId="{FE185215-8376-45B7-9264-443EA7E08CC2}" dt="2022-02-16T06:36:08.641" v="5566"/>
          <ac:inkMkLst>
            <pc:docMk/>
            <pc:sldMk cId="4069680472" sldId="377"/>
            <ac:inkMk id="93" creationId="{E6420CB5-A4F9-4F93-BA8A-26EC23167E4E}"/>
          </ac:inkMkLst>
        </pc:inkChg>
        <pc:inkChg chg="add del">
          <ac:chgData name="Viet Anh Nguyen" userId="b95f61ff061388d5" providerId="LiveId" clId="{FE185215-8376-45B7-9264-443EA7E08CC2}" dt="2022-02-16T06:37:05.753" v="5569"/>
          <ac:inkMkLst>
            <pc:docMk/>
            <pc:sldMk cId="4069680472" sldId="377"/>
            <ac:inkMk id="94" creationId="{55DE4286-F12D-4FDA-AEEE-CF839454274A}"/>
          </ac:inkMkLst>
        </pc:inkChg>
        <pc:inkChg chg="add del">
          <ac:chgData name="Viet Anh Nguyen" userId="b95f61ff061388d5" providerId="LiveId" clId="{FE185215-8376-45B7-9264-443EA7E08CC2}" dt="2022-02-16T06:37:05.753" v="5569"/>
          <ac:inkMkLst>
            <pc:docMk/>
            <pc:sldMk cId="4069680472" sldId="377"/>
            <ac:inkMk id="95" creationId="{ABC5A221-1AA3-4069-9BB8-7F92F76F5B32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96" creationId="{E9B6792A-A6FD-455D-BC09-6FE7C4C56E95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97" creationId="{DFECAC3D-E485-4173-80D1-E9BC718512F9}"/>
          </ac:inkMkLst>
        </pc:inkChg>
        <pc:inkChg chg="add del">
          <ac:chgData name="Viet Anh Nguyen" userId="b95f61ff061388d5" providerId="LiveId" clId="{FE185215-8376-45B7-9264-443EA7E08CC2}" dt="2022-02-16T06:37:11.077" v="5574"/>
          <ac:inkMkLst>
            <pc:docMk/>
            <pc:sldMk cId="4069680472" sldId="377"/>
            <ac:inkMk id="98" creationId="{EF2301A6-4C22-4A73-88A0-DA798D977DF7}"/>
          </ac:inkMkLst>
        </pc:inkChg>
        <pc:inkChg chg="add del">
          <ac:chgData name="Viet Anh Nguyen" userId="b95f61ff061388d5" providerId="LiveId" clId="{FE185215-8376-45B7-9264-443EA7E08CC2}" dt="2022-02-16T06:37:11.077" v="5574"/>
          <ac:inkMkLst>
            <pc:docMk/>
            <pc:sldMk cId="4069680472" sldId="377"/>
            <ac:inkMk id="99" creationId="{87C7C18E-9872-4274-9B19-CA6E69BE3912}"/>
          </ac:inkMkLst>
        </pc:inkChg>
        <pc:inkChg chg="add del">
          <ac:chgData name="Viet Anh Nguyen" userId="b95f61ff061388d5" providerId="LiveId" clId="{FE185215-8376-45B7-9264-443EA7E08CC2}" dt="2022-02-16T06:37:11.077" v="5574"/>
          <ac:inkMkLst>
            <pc:docMk/>
            <pc:sldMk cId="4069680472" sldId="377"/>
            <ac:inkMk id="100" creationId="{4820A208-7C0E-4118-AC48-C0829EB88D31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101" creationId="{ACA5470E-52FB-4DC7-A20A-06129A4C56E5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102" creationId="{A2B174F6-E54A-4C42-853D-18B0AA913318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103" creationId="{607995FC-28EF-46EE-AFDA-E8A1148A4067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104" creationId="{67727E80-D537-46EF-B8DB-F601B35BFCFB}"/>
          </ac:inkMkLst>
        </pc:inkChg>
        <pc:inkChg chg="add del">
          <ac:chgData name="Viet Anh Nguyen" userId="b95f61ff061388d5" providerId="LiveId" clId="{FE185215-8376-45B7-9264-443EA7E08CC2}" dt="2022-02-16T06:37:13.074" v="5579"/>
          <ac:inkMkLst>
            <pc:docMk/>
            <pc:sldMk cId="4069680472" sldId="377"/>
            <ac:inkMk id="105" creationId="{F2506100-CAF0-4E28-AFD6-3FF03A212A93}"/>
          </ac:inkMkLst>
        </pc:inkChg>
        <pc:inkChg chg="add del">
          <ac:chgData name="Viet Anh Nguyen" userId="b95f61ff061388d5" providerId="LiveId" clId="{FE185215-8376-45B7-9264-443EA7E08CC2}" dt="2022-02-16T06:37:14.573" v="5582"/>
          <ac:inkMkLst>
            <pc:docMk/>
            <pc:sldMk cId="4069680472" sldId="377"/>
            <ac:inkMk id="106" creationId="{86F6A6BE-56BD-4FCE-B9EC-D20A51CF5B05}"/>
          </ac:inkMkLst>
        </pc:inkChg>
        <pc:inkChg chg="add del">
          <ac:chgData name="Viet Anh Nguyen" userId="b95f61ff061388d5" providerId="LiveId" clId="{FE185215-8376-45B7-9264-443EA7E08CC2}" dt="2022-02-16T06:37:14.573" v="5582"/>
          <ac:inkMkLst>
            <pc:docMk/>
            <pc:sldMk cId="4069680472" sldId="377"/>
            <ac:inkMk id="107" creationId="{CD8502B1-2F86-41F5-B547-373F18996ECC}"/>
          </ac:inkMkLst>
        </pc:inkChg>
        <pc:inkChg chg="add del">
          <ac:chgData name="Viet Anh Nguyen" userId="b95f61ff061388d5" providerId="LiveId" clId="{FE185215-8376-45B7-9264-443EA7E08CC2}" dt="2022-02-16T06:37:14.573" v="5582"/>
          <ac:inkMkLst>
            <pc:docMk/>
            <pc:sldMk cId="4069680472" sldId="377"/>
            <ac:inkMk id="108" creationId="{6F0BE89C-1947-495B-87F6-FB42B2B212CC}"/>
          </ac:inkMkLst>
        </pc:inkChg>
        <pc:inkChg chg="add">
          <ac:chgData name="Viet Anh Nguyen" userId="b95f61ff061388d5" providerId="LiveId" clId="{FE185215-8376-45B7-9264-443EA7E08CC2}" dt="2022-02-16T06:37:14.573" v="5582"/>
          <ac:inkMkLst>
            <pc:docMk/>
            <pc:sldMk cId="4069680472" sldId="377"/>
            <ac:inkMk id="109" creationId="{BF9EECBA-AF4B-4893-BEB5-88FE8462C49C}"/>
          </ac:inkMkLst>
        </pc:inkChg>
        <pc:inkChg chg="add">
          <ac:chgData name="Viet Anh Nguyen" userId="b95f61ff061388d5" providerId="LiveId" clId="{FE185215-8376-45B7-9264-443EA7E08CC2}" dt="2022-02-16T06:37:16.237" v="5583" actId="9405"/>
          <ac:inkMkLst>
            <pc:docMk/>
            <pc:sldMk cId="4069680472" sldId="377"/>
            <ac:inkMk id="110" creationId="{F520C322-6B8C-403B-88AC-8200113F4EB2}"/>
          </ac:inkMkLst>
        </pc:inkChg>
        <pc:inkChg chg="add del">
          <ac:chgData name="Viet Anh Nguyen" userId="b95f61ff061388d5" providerId="LiveId" clId="{FE185215-8376-45B7-9264-443EA7E08CC2}" dt="2022-02-16T06:37:18.748" v="5590"/>
          <ac:inkMkLst>
            <pc:docMk/>
            <pc:sldMk cId="4069680472" sldId="377"/>
            <ac:inkMk id="111" creationId="{A674EA32-FE7A-413A-9A25-77980B92E56A}"/>
          </ac:inkMkLst>
        </pc:inkChg>
        <pc:inkChg chg="add del">
          <ac:chgData name="Viet Anh Nguyen" userId="b95f61ff061388d5" providerId="LiveId" clId="{FE185215-8376-45B7-9264-443EA7E08CC2}" dt="2022-02-16T06:37:18.748" v="5590"/>
          <ac:inkMkLst>
            <pc:docMk/>
            <pc:sldMk cId="4069680472" sldId="377"/>
            <ac:inkMk id="112" creationId="{D6AACCA4-A5B6-4481-A915-DA108E86DA51}"/>
          </ac:inkMkLst>
        </pc:inkChg>
        <pc:inkChg chg="add del">
          <ac:chgData name="Viet Anh Nguyen" userId="b95f61ff061388d5" providerId="LiveId" clId="{FE185215-8376-45B7-9264-443EA7E08CC2}" dt="2022-02-16T06:37:18.748" v="5590"/>
          <ac:inkMkLst>
            <pc:docMk/>
            <pc:sldMk cId="4069680472" sldId="377"/>
            <ac:inkMk id="113" creationId="{21E4BA39-A663-412E-A7E4-640D0DEE2C6F}"/>
          </ac:inkMkLst>
        </pc:inkChg>
        <pc:inkChg chg="add del">
          <ac:chgData name="Viet Anh Nguyen" userId="b95f61ff061388d5" providerId="LiveId" clId="{FE185215-8376-45B7-9264-443EA7E08CC2}" dt="2022-02-16T06:37:18.748" v="5590"/>
          <ac:inkMkLst>
            <pc:docMk/>
            <pc:sldMk cId="4069680472" sldId="377"/>
            <ac:inkMk id="114" creationId="{D8678478-5B0F-4BD3-915A-7DFA64D92A6D}"/>
          </ac:inkMkLst>
        </pc:inkChg>
        <pc:inkChg chg="add">
          <ac:chgData name="Viet Anh Nguyen" userId="b95f61ff061388d5" providerId="LiveId" clId="{FE185215-8376-45B7-9264-443EA7E08CC2}" dt="2022-02-16T06:37:17.839" v="5588" actId="9405"/>
          <ac:inkMkLst>
            <pc:docMk/>
            <pc:sldMk cId="4069680472" sldId="377"/>
            <ac:inkMk id="115" creationId="{4D0C51A6-3569-4144-BA28-4DBE63ED0D82}"/>
          </ac:inkMkLst>
        </pc:inkChg>
        <pc:inkChg chg="add">
          <ac:chgData name="Viet Anh Nguyen" userId="b95f61ff061388d5" providerId="LiveId" clId="{FE185215-8376-45B7-9264-443EA7E08CC2}" dt="2022-02-16T06:37:18.055" v="5589" actId="9405"/>
          <ac:inkMkLst>
            <pc:docMk/>
            <pc:sldMk cId="4069680472" sldId="377"/>
            <ac:inkMk id="116" creationId="{4462E419-4A3E-43EF-81F1-B50CF53D961E}"/>
          </ac:inkMkLst>
        </pc:inkChg>
        <pc:inkChg chg="add">
          <ac:chgData name="Viet Anh Nguyen" userId="b95f61ff061388d5" providerId="LiveId" clId="{FE185215-8376-45B7-9264-443EA7E08CC2}" dt="2022-02-16T06:37:18.748" v="5590"/>
          <ac:inkMkLst>
            <pc:docMk/>
            <pc:sldMk cId="4069680472" sldId="377"/>
            <ac:inkMk id="117" creationId="{3CDF01CB-10C3-4723-A8CA-0554ABBCC756}"/>
          </ac:inkMkLst>
        </pc:inkChg>
        <pc:inkChg chg="add del">
          <ac:chgData name="Viet Anh Nguyen" userId="b95f61ff061388d5" providerId="LiveId" clId="{FE185215-8376-45B7-9264-443EA7E08CC2}" dt="2022-02-16T06:37:20.938" v="5593"/>
          <ac:inkMkLst>
            <pc:docMk/>
            <pc:sldMk cId="4069680472" sldId="377"/>
            <ac:inkMk id="118" creationId="{5B66B463-E9DF-498C-BBCE-4F0FD82CE0F9}"/>
          </ac:inkMkLst>
        </pc:inkChg>
        <pc:inkChg chg="add del">
          <ac:chgData name="Viet Anh Nguyen" userId="b95f61ff061388d5" providerId="LiveId" clId="{FE185215-8376-45B7-9264-443EA7E08CC2}" dt="2022-02-16T06:37:20.938" v="5593"/>
          <ac:inkMkLst>
            <pc:docMk/>
            <pc:sldMk cId="4069680472" sldId="377"/>
            <ac:inkMk id="119" creationId="{3BCB0314-7936-4AE4-91B0-30394AD0EA65}"/>
          </ac:inkMkLst>
        </pc:inkChg>
        <pc:inkChg chg="add del">
          <ac:chgData name="Viet Anh Nguyen" userId="b95f61ff061388d5" providerId="LiveId" clId="{FE185215-8376-45B7-9264-443EA7E08CC2}" dt="2022-02-16T06:37:25.334" v="5597"/>
          <ac:inkMkLst>
            <pc:docMk/>
            <pc:sldMk cId="4069680472" sldId="377"/>
            <ac:inkMk id="120" creationId="{22022148-CD4D-48CA-BE7C-0DBA330B6590}"/>
          </ac:inkMkLst>
        </pc:inkChg>
        <pc:inkChg chg="add del">
          <ac:chgData name="Viet Anh Nguyen" userId="b95f61ff061388d5" providerId="LiveId" clId="{FE185215-8376-45B7-9264-443EA7E08CC2}" dt="2022-02-16T06:37:25.334" v="5597"/>
          <ac:inkMkLst>
            <pc:docMk/>
            <pc:sldMk cId="4069680472" sldId="377"/>
            <ac:inkMk id="121" creationId="{A1EBD8A0-4DA0-4F5A-9293-379613BA71ED}"/>
          </ac:inkMkLst>
        </pc:inkChg>
        <pc:inkChg chg="add del">
          <ac:chgData name="Viet Anh Nguyen" userId="b95f61ff061388d5" providerId="LiveId" clId="{FE185215-8376-45B7-9264-443EA7E08CC2}" dt="2022-02-16T06:37:25.334" v="5597"/>
          <ac:inkMkLst>
            <pc:docMk/>
            <pc:sldMk cId="4069680472" sldId="377"/>
            <ac:inkMk id="122" creationId="{89BE6C16-BEFD-4C0E-A74E-DB1CECDFEBC4}"/>
          </ac:inkMkLst>
        </pc:inkChg>
        <pc:inkChg chg="add del">
          <ac:chgData name="Viet Anh Nguyen" userId="b95f61ff061388d5" providerId="LiveId" clId="{FE185215-8376-45B7-9264-443EA7E08CC2}" dt="2022-02-16T06:37:25.334" v="5597"/>
          <ac:inkMkLst>
            <pc:docMk/>
            <pc:sldMk cId="4069680472" sldId="377"/>
            <ac:inkMk id="123" creationId="{AF2CA03E-5175-476B-87F4-18D6E1C03113}"/>
          </ac:inkMkLst>
        </pc:inkChg>
        <pc:inkChg chg="add del">
          <ac:chgData name="Viet Anh Nguyen" userId="b95f61ff061388d5" providerId="LiveId" clId="{FE185215-8376-45B7-9264-443EA7E08CC2}" dt="2022-02-16T06:37:27.676" v="5600"/>
          <ac:inkMkLst>
            <pc:docMk/>
            <pc:sldMk cId="4069680472" sldId="377"/>
            <ac:inkMk id="124" creationId="{F42295AD-FEF0-400E-9937-B3B35C69C3E7}"/>
          </ac:inkMkLst>
        </pc:inkChg>
        <pc:inkChg chg="add del">
          <ac:chgData name="Viet Anh Nguyen" userId="b95f61ff061388d5" providerId="LiveId" clId="{FE185215-8376-45B7-9264-443EA7E08CC2}" dt="2022-02-16T06:37:27.676" v="5600"/>
          <ac:inkMkLst>
            <pc:docMk/>
            <pc:sldMk cId="4069680472" sldId="377"/>
            <ac:inkMk id="125" creationId="{71920F11-042A-40C4-94D5-A82A2F6AB1D2}"/>
          </ac:inkMkLst>
        </pc:inkChg>
        <pc:inkChg chg="add del">
          <ac:chgData name="Viet Anh Nguyen" userId="b95f61ff061388d5" providerId="LiveId" clId="{FE185215-8376-45B7-9264-443EA7E08CC2}" dt="2022-02-16T06:37:27.676" v="5600"/>
          <ac:inkMkLst>
            <pc:docMk/>
            <pc:sldMk cId="4069680472" sldId="377"/>
            <ac:inkMk id="126" creationId="{0B5F9FFB-635F-413D-ACCA-EB852A3C21BF}"/>
          </ac:inkMkLst>
        </pc:inkChg>
        <pc:inkChg chg="add">
          <ac:chgData name="Viet Anh Nguyen" userId="b95f61ff061388d5" providerId="LiveId" clId="{FE185215-8376-45B7-9264-443EA7E08CC2}" dt="2022-02-16T06:37:27.676" v="5600"/>
          <ac:inkMkLst>
            <pc:docMk/>
            <pc:sldMk cId="4069680472" sldId="377"/>
            <ac:inkMk id="127" creationId="{62720B0E-592C-431F-AD33-90CC3684B593}"/>
          </ac:inkMkLst>
        </pc:inkChg>
      </pc:sldChg>
      <pc:sldChg chg="addSp delSp modSp new mod">
        <pc:chgData name="Viet Anh Nguyen" userId="b95f61ff061388d5" providerId="LiveId" clId="{FE185215-8376-45B7-9264-443EA7E08CC2}" dt="2022-02-16T06:40:11.934" v="5709"/>
        <pc:sldMkLst>
          <pc:docMk/>
          <pc:sldMk cId="2314457498" sldId="378"/>
        </pc:sldMkLst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2" creationId="{C8BA529F-EBF3-4956-9150-F2251BE220B5}"/>
          </ac:inkMkLst>
        </pc:inkChg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3" creationId="{046F7630-6420-4B82-BCD1-A7270516BEC5}"/>
          </ac:inkMkLst>
        </pc:inkChg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4" creationId="{F14E6C18-DF65-4937-AAA8-788CDF07BB77}"/>
          </ac:inkMkLst>
        </pc:inkChg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5" creationId="{1382843D-6C82-4D5E-95C5-E1621FA2D732}"/>
          </ac:inkMkLst>
        </pc:inkChg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6" creationId="{73827AA8-1340-4DCE-9395-774B231D02C4}"/>
          </ac:inkMkLst>
        </pc:inkChg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7" creationId="{278A0874-144D-4B62-9C0D-88CAC1A746CF}"/>
          </ac:inkMkLst>
        </pc:inkChg>
        <pc:inkChg chg="add del">
          <ac:chgData name="Viet Anh Nguyen" userId="b95f61ff061388d5" providerId="LiveId" clId="{FE185215-8376-45B7-9264-443EA7E08CC2}" dt="2022-02-16T06:30:57.830" v="5492"/>
          <ac:inkMkLst>
            <pc:docMk/>
            <pc:sldMk cId="2314457498" sldId="378"/>
            <ac:inkMk id="8" creationId="{164C1810-37A6-4DCC-AC17-DFC4AA5199C4}"/>
          </ac:inkMkLst>
        </pc:inkChg>
        <pc:inkChg chg="add mod">
          <ac:chgData name="Viet Anh Nguyen" userId="b95f61ff061388d5" providerId="LiveId" clId="{FE185215-8376-45B7-9264-443EA7E08CC2}" dt="2022-02-16T06:39:03.311" v="5607"/>
          <ac:inkMkLst>
            <pc:docMk/>
            <pc:sldMk cId="2314457498" sldId="378"/>
            <ac:inkMk id="9" creationId="{1E16A85E-9542-4A24-81EB-0D46D810B663}"/>
          </ac:inkMkLst>
        </pc:inkChg>
        <pc:inkChg chg="add del">
          <ac:chgData name="Viet Anh Nguyen" userId="b95f61ff061388d5" providerId="LiveId" clId="{FE185215-8376-45B7-9264-443EA7E08CC2}" dt="2022-02-16T06:38:56.568" v="5604"/>
          <ac:inkMkLst>
            <pc:docMk/>
            <pc:sldMk cId="2314457498" sldId="378"/>
            <ac:inkMk id="10" creationId="{37B24F87-6FCF-4DC7-B9D6-52ED62A009C0}"/>
          </ac:inkMkLst>
        </pc:inkChg>
        <pc:inkChg chg="add del">
          <ac:chgData name="Viet Anh Nguyen" userId="b95f61ff061388d5" providerId="LiveId" clId="{FE185215-8376-45B7-9264-443EA7E08CC2}" dt="2022-02-16T06:38:56.568" v="5604"/>
          <ac:inkMkLst>
            <pc:docMk/>
            <pc:sldMk cId="2314457498" sldId="378"/>
            <ac:inkMk id="11" creationId="{44790801-2133-46F1-A50E-A703CD18E341}"/>
          </ac:inkMkLst>
        </pc:inkChg>
        <pc:inkChg chg="add del">
          <ac:chgData name="Viet Anh Nguyen" userId="b95f61ff061388d5" providerId="LiveId" clId="{FE185215-8376-45B7-9264-443EA7E08CC2}" dt="2022-02-16T06:38:56.568" v="5604"/>
          <ac:inkMkLst>
            <pc:docMk/>
            <pc:sldMk cId="2314457498" sldId="378"/>
            <ac:inkMk id="12" creationId="{64C44127-E21A-4318-B62C-0513FD4639AD}"/>
          </ac:inkMkLst>
        </pc:inkChg>
        <pc:inkChg chg="add del">
          <ac:chgData name="Viet Anh Nguyen" userId="b95f61ff061388d5" providerId="LiveId" clId="{FE185215-8376-45B7-9264-443EA7E08CC2}" dt="2022-02-16T06:38:59.073" v="5606"/>
          <ac:inkMkLst>
            <pc:docMk/>
            <pc:sldMk cId="2314457498" sldId="378"/>
            <ac:inkMk id="13" creationId="{D66BD047-4C63-49EB-B9FF-6C56323D43B0}"/>
          </ac:inkMkLst>
        </pc:inkChg>
        <pc:inkChg chg="add del">
          <ac:chgData name="Viet Anh Nguyen" userId="b95f61ff061388d5" providerId="LiveId" clId="{FE185215-8376-45B7-9264-443EA7E08CC2}" dt="2022-02-16T06:38:59.073" v="5606"/>
          <ac:inkMkLst>
            <pc:docMk/>
            <pc:sldMk cId="2314457498" sldId="378"/>
            <ac:inkMk id="14" creationId="{39196BDA-569C-4F23-B3F9-E3752A13D49D}"/>
          </ac:inkMkLst>
        </pc:inkChg>
        <pc:inkChg chg="add del">
          <ac:chgData name="Viet Anh Nguyen" userId="b95f61ff061388d5" providerId="LiveId" clId="{FE185215-8376-45B7-9264-443EA7E08CC2}" dt="2022-02-16T06:39:03.311" v="5608"/>
          <ac:inkMkLst>
            <pc:docMk/>
            <pc:sldMk cId="2314457498" sldId="378"/>
            <ac:inkMk id="15" creationId="{4A49F0D7-B90F-4E22-BB04-304CAE8F3194}"/>
          </ac:inkMkLst>
        </pc:inkChg>
        <pc:inkChg chg="add">
          <ac:chgData name="Viet Anh Nguyen" userId="b95f61ff061388d5" providerId="LiveId" clId="{FE185215-8376-45B7-9264-443EA7E08CC2}" dt="2022-02-16T06:39:06.497" v="5609" actId="9405"/>
          <ac:inkMkLst>
            <pc:docMk/>
            <pc:sldMk cId="2314457498" sldId="378"/>
            <ac:inkMk id="16" creationId="{5295E7F6-9C06-4523-BBC5-8D7EEB7ECCB8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17" creationId="{ECFDB86F-4685-4864-92B5-4FFDC294A1A3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18" creationId="{8C719539-F829-4955-BE9F-6D71C7C05A28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19" creationId="{0E1BA886-8F20-4F43-BB82-C4EE9FCA61EA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20" creationId="{DEF4168E-A6E4-4016-A3C4-B1E00C1CD289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21" creationId="{01FDBE75-4DB3-4824-A010-C844D58E98BE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22" creationId="{974BFB76-FB2D-4CDB-AB90-D1B1A635C88D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23" creationId="{220BFDCE-455E-46ED-8452-283C2725CB9F}"/>
          </ac:inkMkLst>
        </pc:inkChg>
        <pc:inkChg chg="add del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24" creationId="{EB6E6130-60F6-4390-A93F-E66EC317D7D6}"/>
          </ac:inkMkLst>
        </pc:inkChg>
        <pc:inkChg chg="add">
          <ac:chgData name="Viet Anh Nguyen" userId="b95f61ff061388d5" providerId="LiveId" clId="{FE185215-8376-45B7-9264-443EA7E08CC2}" dt="2022-02-16T06:39:09.960" v="5618"/>
          <ac:inkMkLst>
            <pc:docMk/>
            <pc:sldMk cId="2314457498" sldId="378"/>
            <ac:inkMk id="25" creationId="{6B3DE2B5-D5C2-40EE-9455-B0002B127339}"/>
          </ac:inkMkLst>
        </pc:inkChg>
        <pc:inkChg chg="add del">
          <ac:chgData name="Viet Anh Nguyen" userId="b95f61ff061388d5" providerId="LiveId" clId="{FE185215-8376-45B7-9264-443EA7E08CC2}" dt="2022-02-16T06:39:15.722" v="5630"/>
          <ac:inkMkLst>
            <pc:docMk/>
            <pc:sldMk cId="2314457498" sldId="378"/>
            <ac:inkMk id="26" creationId="{AFBCE4B2-FF9F-4091-A2E4-E3032BB7B7FA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27" creationId="{44DACEB4-F39F-40A3-85F2-EE48A5DF413E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28" creationId="{8BC0BC7C-42E1-4200-945A-B5C267435A81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29" creationId="{A34BD7C1-39FB-46B5-9CC3-AF3C15837A2A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30" creationId="{02F8EC84-D303-41A1-97E7-3D4884D62ADD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31" creationId="{37E73115-0499-403E-B13C-0F3EF0B22FF4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32" creationId="{BBC00867-0445-4ADD-B0E6-D95BCAFC65CF}"/>
          </ac:inkMkLst>
        </pc:inkChg>
        <pc:inkChg chg="add del">
          <ac:chgData name="Viet Anh Nguyen" userId="b95f61ff061388d5" providerId="LiveId" clId="{FE185215-8376-45B7-9264-443EA7E08CC2}" dt="2022-02-16T06:39:13.448" v="5627"/>
          <ac:inkMkLst>
            <pc:docMk/>
            <pc:sldMk cId="2314457498" sldId="378"/>
            <ac:inkMk id="33" creationId="{C3210931-66F5-47E5-B10B-BA139282522E}"/>
          </ac:inkMkLst>
        </pc:inkChg>
        <pc:inkChg chg="add del">
          <ac:chgData name="Viet Anh Nguyen" userId="b95f61ff061388d5" providerId="LiveId" clId="{FE185215-8376-45B7-9264-443EA7E08CC2}" dt="2022-02-16T06:39:15.722" v="5630"/>
          <ac:inkMkLst>
            <pc:docMk/>
            <pc:sldMk cId="2314457498" sldId="378"/>
            <ac:inkMk id="34" creationId="{5E10FB63-9863-467F-91B1-A14863F3BFD7}"/>
          </ac:inkMkLst>
        </pc:inkChg>
        <pc:inkChg chg="add del">
          <ac:chgData name="Viet Anh Nguyen" userId="b95f61ff061388d5" providerId="LiveId" clId="{FE185215-8376-45B7-9264-443EA7E08CC2}" dt="2022-02-16T06:39:15.722" v="5630"/>
          <ac:inkMkLst>
            <pc:docMk/>
            <pc:sldMk cId="2314457498" sldId="378"/>
            <ac:inkMk id="35" creationId="{7F044FB1-F60B-49DC-A6B3-BA569E7F4A52}"/>
          </ac:inkMkLst>
        </pc:inkChg>
        <pc:inkChg chg="add del">
          <ac:chgData name="Viet Anh Nguyen" userId="b95f61ff061388d5" providerId="LiveId" clId="{FE185215-8376-45B7-9264-443EA7E08CC2}" dt="2022-02-16T06:39:15.722" v="5630"/>
          <ac:inkMkLst>
            <pc:docMk/>
            <pc:sldMk cId="2314457498" sldId="378"/>
            <ac:inkMk id="36" creationId="{FAA85ED7-9568-4DCC-8BDC-2479CF2D8272}"/>
          </ac:inkMkLst>
        </pc:inkChg>
        <pc:inkChg chg="add del">
          <ac:chgData name="Viet Anh Nguyen" userId="b95f61ff061388d5" providerId="LiveId" clId="{FE185215-8376-45B7-9264-443EA7E08CC2}" dt="2022-02-16T06:39:17.981" v="5634"/>
          <ac:inkMkLst>
            <pc:docMk/>
            <pc:sldMk cId="2314457498" sldId="378"/>
            <ac:inkMk id="37" creationId="{3667CFD4-C5E4-4CAC-8DC5-9291070C6DE6}"/>
          </ac:inkMkLst>
        </pc:inkChg>
        <pc:inkChg chg="add del">
          <ac:chgData name="Viet Anh Nguyen" userId="b95f61ff061388d5" providerId="LiveId" clId="{FE185215-8376-45B7-9264-443EA7E08CC2}" dt="2022-02-16T06:39:17.981" v="5634"/>
          <ac:inkMkLst>
            <pc:docMk/>
            <pc:sldMk cId="2314457498" sldId="378"/>
            <ac:inkMk id="38" creationId="{A5A000FF-39B2-4650-ABA4-39F027823C9A}"/>
          </ac:inkMkLst>
        </pc:inkChg>
        <pc:inkChg chg="add del">
          <ac:chgData name="Viet Anh Nguyen" userId="b95f61ff061388d5" providerId="LiveId" clId="{FE185215-8376-45B7-9264-443EA7E08CC2}" dt="2022-02-16T06:39:17.981" v="5634"/>
          <ac:inkMkLst>
            <pc:docMk/>
            <pc:sldMk cId="2314457498" sldId="378"/>
            <ac:inkMk id="39" creationId="{17C09741-0DE1-4897-98CB-F1E449CF3F9A}"/>
          </ac:inkMkLst>
        </pc:inkChg>
        <pc:inkChg chg="add del">
          <ac:chgData name="Viet Anh Nguyen" userId="b95f61ff061388d5" providerId="LiveId" clId="{FE185215-8376-45B7-9264-443EA7E08CC2}" dt="2022-02-16T06:39:17.981" v="5634"/>
          <ac:inkMkLst>
            <pc:docMk/>
            <pc:sldMk cId="2314457498" sldId="378"/>
            <ac:inkMk id="40" creationId="{7620F988-9BFC-44AD-B500-0165981DB201}"/>
          </ac:inkMkLst>
        </pc:inkChg>
        <pc:inkChg chg="add del">
          <ac:chgData name="Viet Anh Nguyen" userId="b95f61ff061388d5" providerId="LiveId" clId="{FE185215-8376-45B7-9264-443EA7E08CC2}" dt="2022-02-16T06:39:19.802" v="5637"/>
          <ac:inkMkLst>
            <pc:docMk/>
            <pc:sldMk cId="2314457498" sldId="378"/>
            <ac:inkMk id="41" creationId="{829B3507-B4B8-4C77-9F85-F1134F957882}"/>
          </ac:inkMkLst>
        </pc:inkChg>
        <pc:inkChg chg="add">
          <ac:chgData name="Viet Anh Nguyen" userId="b95f61ff061388d5" providerId="LiveId" clId="{FE185215-8376-45B7-9264-443EA7E08CC2}" dt="2022-02-16T06:39:17.981" v="5634"/>
          <ac:inkMkLst>
            <pc:docMk/>
            <pc:sldMk cId="2314457498" sldId="378"/>
            <ac:inkMk id="42" creationId="{229B7E0D-DD84-465D-9274-A541B27C51DF}"/>
          </ac:inkMkLst>
        </pc:inkChg>
        <pc:inkChg chg="add del">
          <ac:chgData name="Viet Anh Nguyen" userId="b95f61ff061388d5" providerId="LiveId" clId="{FE185215-8376-45B7-9264-443EA7E08CC2}" dt="2022-02-16T06:39:19.802" v="5637"/>
          <ac:inkMkLst>
            <pc:docMk/>
            <pc:sldMk cId="2314457498" sldId="378"/>
            <ac:inkMk id="43" creationId="{7076A7BD-3A98-46CA-90C0-155D8C84F54D}"/>
          </ac:inkMkLst>
        </pc:inkChg>
        <pc:inkChg chg="add del">
          <ac:chgData name="Viet Anh Nguyen" userId="b95f61ff061388d5" providerId="LiveId" clId="{FE185215-8376-45B7-9264-443EA7E08CC2}" dt="2022-02-16T06:39:20.779" v="5639"/>
          <ac:inkMkLst>
            <pc:docMk/>
            <pc:sldMk cId="2314457498" sldId="378"/>
            <ac:inkMk id="44" creationId="{2F1DB1A6-C6FA-448C-9C73-4613C7EFF950}"/>
          </ac:inkMkLst>
        </pc:inkChg>
        <pc:inkChg chg="add del">
          <ac:chgData name="Viet Anh Nguyen" userId="b95f61ff061388d5" providerId="LiveId" clId="{FE185215-8376-45B7-9264-443EA7E08CC2}" dt="2022-02-16T06:39:20.779" v="5639"/>
          <ac:inkMkLst>
            <pc:docMk/>
            <pc:sldMk cId="2314457498" sldId="378"/>
            <ac:inkMk id="45" creationId="{0A3F9FAF-4539-41C4-8919-6B8881F2C410}"/>
          </ac:inkMkLst>
        </pc:inkChg>
        <pc:inkChg chg="add del">
          <ac:chgData name="Viet Anh Nguyen" userId="b95f61ff061388d5" providerId="LiveId" clId="{FE185215-8376-45B7-9264-443EA7E08CC2}" dt="2022-02-16T06:39:20.779" v="5639"/>
          <ac:inkMkLst>
            <pc:docMk/>
            <pc:sldMk cId="2314457498" sldId="378"/>
            <ac:inkMk id="46" creationId="{611CB264-B255-4FE6-AAAC-C1D359E4A1E2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47" creationId="{4CB99596-5512-4D86-BE9B-4EB95C7B3932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48" creationId="{592CE7D7-60A8-422F-BB51-6D0C74247DB3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49" creationId="{7F623365-1CC8-450E-A662-7878C7943BB6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0" creationId="{EF55D480-9D5F-47E5-84F0-4919C7E3818B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1" creationId="{F591946C-85C9-4C71-B739-333C9F2677FC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2" creationId="{1A0E3CF0-2140-473A-BBAE-65A1E08EB8F3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3" creationId="{5D0D59AD-1565-4F7D-A74C-6785AF1592DD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4" creationId="{3C9F42C6-91D2-49AF-A28A-64E80C4B18D8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5" creationId="{5B4847B8-6B64-45F2-9B62-163F81E8C153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6" creationId="{4E20C517-577B-455F-8A08-8250F4E0AF1A}"/>
          </ac:inkMkLst>
        </pc:inkChg>
        <pc:inkChg chg="add del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7" creationId="{799C5417-6CB8-4B68-8170-9F8D34F9BB31}"/>
          </ac:inkMkLst>
        </pc:inkChg>
        <pc:inkChg chg="add">
          <ac:chgData name="Viet Anh Nguyen" userId="b95f61ff061388d5" providerId="LiveId" clId="{FE185215-8376-45B7-9264-443EA7E08CC2}" dt="2022-02-16T06:39:25.262" v="5650"/>
          <ac:inkMkLst>
            <pc:docMk/>
            <pc:sldMk cId="2314457498" sldId="378"/>
            <ac:inkMk id="58" creationId="{0492276B-2FCB-429D-945C-04FA703DEABF}"/>
          </ac:inkMkLst>
        </pc:inkChg>
        <pc:inkChg chg="add">
          <ac:chgData name="Viet Anh Nguyen" userId="b95f61ff061388d5" providerId="LiveId" clId="{FE185215-8376-45B7-9264-443EA7E08CC2}" dt="2022-02-16T06:39:25.393" v="5651" actId="9405"/>
          <ac:inkMkLst>
            <pc:docMk/>
            <pc:sldMk cId="2314457498" sldId="378"/>
            <ac:inkMk id="59" creationId="{CEDB30FA-4937-42ED-91D3-2D5A3ED99ECA}"/>
          </ac:inkMkLst>
        </pc:inkChg>
        <pc:inkChg chg="add del">
          <ac:chgData name="Viet Anh Nguyen" userId="b95f61ff061388d5" providerId="LiveId" clId="{FE185215-8376-45B7-9264-443EA7E08CC2}" dt="2022-02-16T06:39:27.696" v="5654"/>
          <ac:inkMkLst>
            <pc:docMk/>
            <pc:sldMk cId="2314457498" sldId="378"/>
            <ac:inkMk id="60" creationId="{AC6F751D-2C51-4A8B-BCA5-4E60E58FD4AC}"/>
          </ac:inkMkLst>
        </pc:inkChg>
        <pc:inkChg chg="add del">
          <ac:chgData name="Viet Anh Nguyen" userId="b95f61ff061388d5" providerId="LiveId" clId="{FE185215-8376-45B7-9264-443EA7E08CC2}" dt="2022-02-16T06:39:27.696" v="5654"/>
          <ac:inkMkLst>
            <pc:docMk/>
            <pc:sldMk cId="2314457498" sldId="378"/>
            <ac:inkMk id="61" creationId="{5E3ACBDC-324A-4ACA-BE66-844640435C64}"/>
          </ac:inkMkLst>
        </pc:inkChg>
        <pc:inkChg chg="add del">
          <ac:chgData name="Viet Anh Nguyen" userId="b95f61ff061388d5" providerId="LiveId" clId="{FE185215-8376-45B7-9264-443EA7E08CC2}" dt="2022-02-16T06:39:30.072" v="5659"/>
          <ac:inkMkLst>
            <pc:docMk/>
            <pc:sldMk cId="2314457498" sldId="378"/>
            <ac:inkMk id="62" creationId="{24C52413-3532-420F-8EE8-869369EB20F8}"/>
          </ac:inkMkLst>
        </pc:inkChg>
        <pc:inkChg chg="add del">
          <ac:chgData name="Viet Anh Nguyen" userId="b95f61ff061388d5" providerId="LiveId" clId="{FE185215-8376-45B7-9264-443EA7E08CC2}" dt="2022-02-16T06:39:30.072" v="5659"/>
          <ac:inkMkLst>
            <pc:docMk/>
            <pc:sldMk cId="2314457498" sldId="378"/>
            <ac:inkMk id="63" creationId="{F7A6BADF-E96E-49A0-A5BB-A86761550C81}"/>
          </ac:inkMkLst>
        </pc:inkChg>
        <pc:inkChg chg="add del">
          <ac:chgData name="Viet Anh Nguyen" userId="b95f61ff061388d5" providerId="LiveId" clId="{FE185215-8376-45B7-9264-443EA7E08CC2}" dt="2022-02-16T06:39:30.072" v="5659"/>
          <ac:inkMkLst>
            <pc:docMk/>
            <pc:sldMk cId="2314457498" sldId="378"/>
            <ac:inkMk id="64" creationId="{C5D3F429-6F24-42BD-AB7C-E670BD031428}"/>
          </ac:inkMkLst>
        </pc:inkChg>
        <pc:inkChg chg="add del">
          <ac:chgData name="Viet Anh Nguyen" userId="b95f61ff061388d5" providerId="LiveId" clId="{FE185215-8376-45B7-9264-443EA7E08CC2}" dt="2022-02-16T06:39:30.072" v="5659"/>
          <ac:inkMkLst>
            <pc:docMk/>
            <pc:sldMk cId="2314457498" sldId="378"/>
            <ac:inkMk id="65" creationId="{E84676A9-B0E8-4CDA-A30C-5172F6B1C8D7}"/>
          </ac:inkMkLst>
        </pc:inkChg>
        <pc:inkChg chg="add del">
          <ac:chgData name="Viet Anh Nguyen" userId="b95f61ff061388d5" providerId="LiveId" clId="{FE185215-8376-45B7-9264-443EA7E08CC2}" dt="2022-02-16T06:39:30.072" v="5659"/>
          <ac:inkMkLst>
            <pc:docMk/>
            <pc:sldMk cId="2314457498" sldId="378"/>
            <ac:inkMk id="66" creationId="{16BEBC03-06AC-46A8-B6C3-49FEE63938CB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67" creationId="{4484E173-12E8-4D3D-9FC9-CAF7DB5E40C0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68" creationId="{56999543-302A-4CB8-9FDD-B542923304FE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69" creationId="{BD5F7EAD-CA01-4E42-BBA2-DFC9178341D3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70" creationId="{04D08B75-6ACC-47A4-B9EB-B050561B26CB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71" creationId="{DAC00B57-EF63-45D2-9C08-C95F0C4D7E67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72" creationId="{E36DF3E6-BDC3-4553-8DDB-7514F3431DFD}"/>
          </ac:inkMkLst>
        </pc:inkChg>
        <pc:inkChg chg="add del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73" creationId="{07D8E0AA-1021-425B-B864-59E4E46171B0}"/>
          </ac:inkMkLst>
        </pc:inkChg>
        <pc:inkChg chg="add">
          <ac:chgData name="Viet Anh Nguyen" userId="b95f61ff061388d5" providerId="LiveId" clId="{FE185215-8376-45B7-9264-443EA7E08CC2}" dt="2022-02-16T06:39:33.958" v="5665"/>
          <ac:inkMkLst>
            <pc:docMk/>
            <pc:sldMk cId="2314457498" sldId="378"/>
            <ac:inkMk id="74" creationId="{C0F123BB-6298-4163-B67E-84283183D921}"/>
          </ac:inkMkLst>
        </pc:inkChg>
        <pc:inkChg chg="add del">
          <ac:chgData name="Viet Anh Nguyen" userId="b95f61ff061388d5" providerId="LiveId" clId="{FE185215-8376-45B7-9264-443EA7E08CC2}" dt="2022-02-16T06:39:36.217" v="5668"/>
          <ac:inkMkLst>
            <pc:docMk/>
            <pc:sldMk cId="2314457498" sldId="378"/>
            <ac:inkMk id="75" creationId="{D73C5193-3F33-491A-AB2A-BD176BD9B693}"/>
          </ac:inkMkLst>
        </pc:inkChg>
        <pc:inkChg chg="add del">
          <ac:chgData name="Viet Anh Nguyen" userId="b95f61ff061388d5" providerId="LiveId" clId="{FE185215-8376-45B7-9264-443EA7E08CC2}" dt="2022-02-16T06:39:36.217" v="5668"/>
          <ac:inkMkLst>
            <pc:docMk/>
            <pc:sldMk cId="2314457498" sldId="378"/>
            <ac:inkMk id="76" creationId="{C55CF171-9879-432E-B640-3F73A8670D00}"/>
          </ac:inkMkLst>
        </pc:inkChg>
        <pc:inkChg chg="add">
          <ac:chgData name="Viet Anh Nguyen" userId="b95f61ff061388d5" providerId="LiveId" clId="{FE185215-8376-45B7-9264-443EA7E08CC2}" dt="2022-02-16T06:39:36.217" v="5668"/>
          <ac:inkMkLst>
            <pc:docMk/>
            <pc:sldMk cId="2314457498" sldId="378"/>
            <ac:inkMk id="77" creationId="{21A0B4DD-572C-453A-AE5F-0F8C5FA4BE03}"/>
          </ac:inkMkLst>
        </pc:inkChg>
        <pc:inkChg chg="add">
          <ac:chgData name="Viet Anh Nguyen" userId="b95f61ff061388d5" providerId="LiveId" clId="{FE185215-8376-45B7-9264-443EA7E08CC2}" dt="2022-02-16T06:39:39.018" v="5669" actId="9405"/>
          <ac:inkMkLst>
            <pc:docMk/>
            <pc:sldMk cId="2314457498" sldId="378"/>
            <ac:inkMk id="78" creationId="{04C6B06A-FAE2-4DAE-97DD-7751ACC28835}"/>
          </ac:inkMkLst>
        </pc:inkChg>
        <pc:inkChg chg="add">
          <ac:chgData name="Viet Anh Nguyen" userId="b95f61ff061388d5" providerId="LiveId" clId="{FE185215-8376-45B7-9264-443EA7E08CC2}" dt="2022-02-16T06:39:42.347" v="5670" actId="9405"/>
          <ac:inkMkLst>
            <pc:docMk/>
            <pc:sldMk cId="2314457498" sldId="378"/>
            <ac:inkMk id="79" creationId="{0AB80FBD-37A1-4B28-B2D4-F8B4471F0D74}"/>
          </ac:inkMkLst>
        </pc:inkChg>
        <pc:inkChg chg="add">
          <ac:chgData name="Viet Anh Nguyen" userId="b95f61ff061388d5" providerId="LiveId" clId="{FE185215-8376-45B7-9264-443EA7E08CC2}" dt="2022-02-16T06:39:43.289" v="5671" actId="9405"/>
          <ac:inkMkLst>
            <pc:docMk/>
            <pc:sldMk cId="2314457498" sldId="378"/>
            <ac:inkMk id="80" creationId="{BB3DBC05-008B-4024-BA6F-8AA2496B7946}"/>
          </ac:inkMkLst>
        </pc:inkChg>
        <pc:inkChg chg="add del">
          <ac:chgData name="Viet Anh Nguyen" userId="b95f61ff061388d5" providerId="LiveId" clId="{FE185215-8376-45B7-9264-443EA7E08CC2}" dt="2022-02-16T06:39:47.443" v="5676"/>
          <ac:inkMkLst>
            <pc:docMk/>
            <pc:sldMk cId="2314457498" sldId="378"/>
            <ac:inkMk id="81" creationId="{9EA6A384-DDFD-4B7C-BB15-2AEADB52BF39}"/>
          </ac:inkMkLst>
        </pc:inkChg>
        <pc:inkChg chg="add del">
          <ac:chgData name="Viet Anh Nguyen" userId="b95f61ff061388d5" providerId="LiveId" clId="{FE185215-8376-45B7-9264-443EA7E08CC2}" dt="2022-02-16T06:39:47.443" v="5676"/>
          <ac:inkMkLst>
            <pc:docMk/>
            <pc:sldMk cId="2314457498" sldId="378"/>
            <ac:inkMk id="82" creationId="{3C7778F3-FB9A-4D58-A8D2-35F9EF28C2FA}"/>
          </ac:inkMkLst>
        </pc:inkChg>
        <pc:inkChg chg="add del">
          <ac:chgData name="Viet Anh Nguyen" userId="b95f61ff061388d5" providerId="LiveId" clId="{FE185215-8376-45B7-9264-443EA7E08CC2}" dt="2022-02-16T06:39:47.443" v="5676"/>
          <ac:inkMkLst>
            <pc:docMk/>
            <pc:sldMk cId="2314457498" sldId="378"/>
            <ac:inkMk id="83" creationId="{778D8DE3-46DF-47F6-AED3-2DCDDA35E887}"/>
          </ac:inkMkLst>
        </pc:inkChg>
        <pc:inkChg chg="add del">
          <ac:chgData name="Viet Anh Nguyen" userId="b95f61ff061388d5" providerId="LiveId" clId="{FE185215-8376-45B7-9264-443EA7E08CC2}" dt="2022-02-16T06:39:47.443" v="5676"/>
          <ac:inkMkLst>
            <pc:docMk/>
            <pc:sldMk cId="2314457498" sldId="378"/>
            <ac:inkMk id="84" creationId="{FDDFCBCC-B144-4C57-B456-800E7252239F}"/>
          </ac:inkMkLst>
        </pc:inkChg>
        <pc:inkChg chg="add del">
          <ac:chgData name="Viet Anh Nguyen" userId="b95f61ff061388d5" providerId="LiveId" clId="{FE185215-8376-45B7-9264-443EA7E08CC2}" dt="2022-02-16T06:39:48.595" v="5678"/>
          <ac:inkMkLst>
            <pc:docMk/>
            <pc:sldMk cId="2314457498" sldId="378"/>
            <ac:inkMk id="85" creationId="{38087501-5248-4809-A8F9-AB1907F76FDB}"/>
          </ac:inkMkLst>
        </pc:inkChg>
        <pc:inkChg chg="add del">
          <ac:chgData name="Viet Anh Nguyen" userId="b95f61ff061388d5" providerId="LiveId" clId="{FE185215-8376-45B7-9264-443EA7E08CC2}" dt="2022-02-16T06:39:48.595" v="5678"/>
          <ac:inkMkLst>
            <pc:docMk/>
            <pc:sldMk cId="2314457498" sldId="378"/>
            <ac:inkMk id="86" creationId="{B8AA122F-0572-45E4-B9B6-9835437A43B5}"/>
          </ac:inkMkLst>
        </pc:inkChg>
        <pc:inkChg chg="add">
          <ac:chgData name="Viet Anh Nguyen" userId="b95f61ff061388d5" providerId="LiveId" clId="{FE185215-8376-45B7-9264-443EA7E08CC2}" dt="2022-02-16T06:39:48.595" v="5678"/>
          <ac:inkMkLst>
            <pc:docMk/>
            <pc:sldMk cId="2314457498" sldId="378"/>
            <ac:inkMk id="87" creationId="{397023EA-F997-4D43-A2BD-C606D5B1271A}"/>
          </ac:inkMkLst>
        </pc:inkChg>
        <pc:inkChg chg="add del">
          <ac:chgData name="Viet Anh Nguyen" userId="b95f61ff061388d5" providerId="LiveId" clId="{FE185215-8376-45B7-9264-443EA7E08CC2}" dt="2022-02-16T06:39:53.583" v="5682"/>
          <ac:inkMkLst>
            <pc:docMk/>
            <pc:sldMk cId="2314457498" sldId="378"/>
            <ac:inkMk id="88" creationId="{B6505106-CFF1-4FF1-ADEB-2659B5575416}"/>
          </ac:inkMkLst>
        </pc:inkChg>
        <pc:inkChg chg="add del">
          <ac:chgData name="Viet Anh Nguyen" userId="b95f61ff061388d5" providerId="LiveId" clId="{FE185215-8376-45B7-9264-443EA7E08CC2}" dt="2022-02-16T06:39:53.583" v="5682"/>
          <ac:inkMkLst>
            <pc:docMk/>
            <pc:sldMk cId="2314457498" sldId="378"/>
            <ac:inkMk id="89" creationId="{4899D972-904D-4022-9C19-157600B8C2C6}"/>
          </ac:inkMkLst>
        </pc:inkChg>
        <pc:inkChg chg="add del">
          <ac:chgData name="Viet Anh Nguyen" userId="b95f61ff061388d5" providerId="LiveId" clId="{FE185215-8376-45B7-9264-443EA7E08CC2}" dt="2022-02-16T06:39:53.583" v="5682"/>
          <ac:inkMkLst>
            <pc:docMk/>
            <pc:sldMk cId="2314457498" sldId="378"/>
            <ac:inkMk id="90" creationId="{F3A374E1-A18B-46F9-AED4-05BED60D0FEA}"/>
          </ac:inkMkLst>
        </pc:inkChg>
        <pc:inkChg chg="add del">
          <ac:chgData name="Viet Anh Nguyen" userId="b95f61ff061388d5" providerId="LiveId" clId="{FE185215-8376-45B7-9264-443EA7E08CC2}" dt="2022-02-16T06:39:54.639" v="5684"/>
          <ac:inkMkLst>
            <pc:docMk/>
            <pc:sldMk cId="2314457498" sldId="378"/>
            <ac:inkMk id="91" creationId="{B4FE427D-B626-46D2-AC8F-5256E73708DB}"/>
          </ac:inkMkLst>
        </pc:inkChg>
        <pc:inkChg chg="add del">
          <ac:chgData name="Viet Anh Nguyen" userId="b95f61ff061388d5" providerId="LiveId" clId="{FE185215-8376-45B7-9264-443EA7E08CC2}" dt="2022-02-16T06:39:54.639" v="5684"/>
          <ac:inkMkLst>
            <pc:docMk/>
            <pc:sldMk cId="2314457498" sldId="378"/>
            <ac:inkMk id="92" creationId="{9204EEF6-07C5-461A-A64F-F632CF8F2091}"/>
          </ac:inkMkLst>
        </pc:inkChg>
        <pc:inkChg chg="add">
          <ac:chgData name="Viet Anh Nguyen" userId="b95f61ff061388d5" providerId="LiveId" clId="{FE185215-8376-45B7-9264-443EA7E08CC2}" dt="2022-02-16T06:39:54.639" v="5684"/>
          <ac:inkMkLst>
            <pc:docMk/>
            <pc:sldMk cId="2314457498" sldId="378"/>
            <ac:inkMk id="93" creationId="{1DDB0B85-E152-467E-BD65-0CCAE8F5B8B3}"/>
          </ac:inkMkLst>
        </pc:inkChg>
        <pc:inkChg chg="add del">
          <ac:chgData name="Viet Anh Nguyen" userId="b95f61ff061388d5" providerId="LiveId" clId="{FE185215-8376-45B7-9264-443EA7E08CC2}" dt="2022-02-16T06:40:00.519" v="5688"/>
          <ac:inkMkLst>
            <pc:docMk/>
            <pc:sldMk cId="2314457498" sldId="378"/>
            <ac:inkMk id="94" creationId="{ADE51171-AD68-49AE-859D-4728E76C61C4}"/>
          </ac:inkMkLst>
        </pc:inkChg>
        <pc:inkChg chg="add del">
          <ac:chgData name="Viet Anh Nguyen" userId="b95f61ff061388d5" providerId="LiveId" clId="{FE185215-8376-45B7-9264-443EA7E08CC2}" dt="2022-02-16T06:40:00.519" v="5688"/>
          <ac:inkMkLst>
            <pc:docMk/>
            <pc:sldMk cId="2314457498" sldId="378"/>
            <ac:inkMk id="95" creationId="{F2AA28BD-99BD-4493-8BF0-DBC8A95B3A1D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96" creationId="{86F1CF0F-7D0C-4B3D-B6AA-8F6692A2D7FA}"/>
          </ac:inkMkLst>
        </pc:inkChg>
        <pc:inkChg chg="add">
          <ac:chgData name="Viet Anh Nguyen" userId="b95f61ff061388d5" providerId="LiveId" clId="{FE185215-8376-45B7-9264-443EA7E08CC2}" dt="2022-02-16T06:40:00.519" v="5688"/>
          <ac:inkMkLst>
            <pc:docMk/>
            <pc:sldMk cId="2314457498" sldId="378"/>
            <ac:inkMk id="97" creationId="{6DEC93FE-B611-406F-8C35-A0763D678C57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98" creationId="{B9412689-340D-471C-ADB7-A93FAAFFAF23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99" creationId="{4D2F21CC-127F-4FFE-A160-6025F4078BDC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0" creationId="{B33D1790-6CA6-4DDE-B6AB-85F6D3510FB6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1" creationId="{6E643799-3F11-49DB-A574-D61174483286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2" creationId="{B00EE06C-2580-41C4-9826-28EE326A9095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3" creationId="{543835C2-7767-4B5A-B3A6-B23F8CCE12F6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4" creationId="{187AE526-929D-4D87-A789-6FB32CDA6301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5" creationId="{B274E6B9-934F-4AAD-8A8A-AE083B84F284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6" creationId="{2F5EB1EB-D116-40BA-9803-FDD12E5AB4CB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7" creationId="{0F978445-D019-4AFA-9C38-F93E1F8953A0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8" creationId="{87C8381A-EF62-49D5-92FD-84C3C3E99F8E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09" creationId="{7F94A556-667E-476C-9408-B88895533665}"/>
          </ac:inkMkLst>
        </pc:inkChg>
        <pc:inkChg chg="add del">
          <ac:chgData name="Viet Anh Nguyen" userId="b95f61ff061388d5" providerId="LiveId" clId="{FE185215-8376-45B7-9264-443EA7E08CC2}" dt="2022-02-16T06:40:05.183" v="5700"/>
          <ac:inkMkLst>
            <pc:docMk/>
            <pc:sldMk cId="2314457498" sldId="378"/>
            <ac:inkMk id="110" creationId="{D4EEB373-DF1A-4502-8A36-053AA1EC1196}"/>
          </ac:inkMkLst>
        </pc:inkChg>
        <pc:inkChg chg="add del">
          <ac:chgData name="Viet Anh Nguyen" userId="b95f61ff061388d5" providerId="LiveId" clId="{FE185215-8376-45B7-9264-443EA7E08CC2}" dt="2022-02-16T06:40:06.738" v="5703"/>
          <ac:inkMkLst>
            <pc:docMk/>
            <pc:sldMk cId="2314457498" sldId="378"/>
            <ac:inkMk id="111" creationId="{4601B853-2247-416F-BF30-1E38D0254ABB}"/>
          </ac:inkMkLst>
        </pc:inkChg>
        <pc:inkChg chg="add del">
          <ac:chgData name="Viet Anh Nguyen" userId="b95f61ff061388d5" providerId="LiveId" clId="{FE185215-8376-45B7-9264-443EA7E08CC2}" dt="2022-02-16T06:40:06.738" v="5703"/>
          <ac:inkMkLst>
            <pc:docMk/>
            <pc:sldMk cId="2314457498" sldId="378"/>
            <ac:inkMk id="112" creationId="{8BEAB984-5D86-4434-9894-356383EA3442}"/>
          </ac:inkMkLst>
        </pc:inkChg>
        <pc:inkChg chg="add del">
          <ac:chgData name="Viet Anh Nguyen" userId="b95f61ff061388d5" providerId="LiveId" clId="{FE185215-8376-45B7-9264-443EA7E08CC2}" dt="2022-02-16T06:40:06.738" v="5703"/>
          <ac:inkMkLst>
            <pc:docMk/>
            <pc:sldMk cId="2314457498" sldId="378"/>
            <ac:inkMk id="113" creationId="{A71F6EB9-B4F0-4E38-ADC8-DB6283622D7F}"/>
          </ac:inkMkLst>
        </pc:inkChg>
        <pc:inkChg chg="add">
          <ac:chgData name="Viet Anh Nguyen" userId="b95f61ff061388d5" providerId="LiveId" clId="{FE185215-8376-45B7-9264-443EA7E08CC2}" dt="2022-02-16T06:40:06.738" v="5703"/>
          <ac:inkMkLst>
            <pc:docMk/>
            <pc:sldMk cId="2314457498" sldId="378"/>
            <ac:inkMk id="114" creationId="{B104CF51-79AA-4FC6-97F3-88C7471D78E3}"/>
          </ac:inkMkLst>
        </pc:inkChg>
        <pc:inkChg chg="add del">
          <ac:chgData name="Viet Anh Nguyen" userId="b95f61ff061388d5" providerId="LiveId" clId="{FE185215-8376-45B7-9264-443EA7E08CC2}" dt="2022-02-16T06:40:10.355" v="5706"/>
          <ac:inkMkLst>
            <pc:docMk/>
            <pc:sldMk cId="2314457498" sldId="378"/>
            <ac:inkMk id="115" creationId="{00ED6522-7FF6-4D02-A849-06C2E6EB00F4}"/>
          </ac:inkMkLst>
        </pc:inkChg>
        <pc:inkChg chg="add del">
          <ac:chgData name="Viet Anh Nguyen" userId="b95f61ff061388d5" providerId="LiveId" clId="{FE185215-8376-45B7-9264-443EA7E08CC2}" dt="2022-02-16T06:40:10.355" v="5706"/>
          <ac:inkMkLst>
            <pc:docMk/>
            <pc:sldMk cId="2314457498" sldId="378"/>
            <ac:inkMk id="116" creationId="{D1FE330E-B3C9-4748-BD11-6A79BF56118D}"/>
          </ac:inkMkLst>
        </pc:inkChg>
        <pc:inkChg chg="add del">
          <ac:chgData name="Viet Anh Nguyen" userId="b95f61ff061388d5" providerId="LiveId" clId="{FE185215-8376-45B7-9264-443EA7E08CC2}" dt="2022-02-16T06:40:11.934" v="5709"/>
          <ac:inkMkLst>
            <pc:docMk/>
            <pc:sldMk cId="2314457498" sldId="378"/>
            <ac:inkMk id="117" creationId="{D159DD1D-D3FF-4B3C-B167-3C6B355B9322}"/>
          </ac:inkMkLst>
        </pc:inkChg>
        <pc:inkChg chg="add del">
          <ac:chgData name="Viet Anh Nguyen" userId="b95f61ff061388d5" providerId="LiveId" clId="{FE185215-8376-45B7-9264-443EA7E08CC2}" dt="2022-02-16T06:40:11.934" v="5709"/>
          <ac:inkMkLst>
            <pc:docMk/>
            <pc:sldMk cId="2314457498" sldId="378"/>
            <ac:inkMk id="118" creationId="{E1952D16-F2FE-4FC6-AC5D-8EB9269B2F9F}"/>
          </ac:inkMkLst>
        </pc:inkChg>
        <pc:inkChg chg="add del">
          <ac:chgData name="Viet Anh Nguyen" userId="b95f61ff061388d5" providerId="LiveId" clId="{FE185215-8376-45B7-9264-443EA7E08CC2}" dt="2022-02-16T06:40:11.934" v="5709"/>
          <ac:inkMkLst>
            <pc:docMk/>
            <pc:sldMk cId="2314457498" sldId="378"/>
            <ac:inkMk id="119" creationId="{03CC6C4B-A985-402C-A518-404FBC936789}"/>
          </ac:inkMkLst>
        </pc:inkChg>
        <pc:inkChg chg="add">
          <ac:chgData name="Viet Anh Nguyen" userId="b95f61ff061388d5" providerId="LiveId" clId="{FE185215-8376-45B7-9264-443EA7E08CC2}" dt="2022-02-16T06:40:11.934" v="5709"/>
          <ac:inkMkLst>
            <pc:docMk/>
            <pc:sldMk cId="2314457498" sldId="378"/>
            <ac:inkMk id="120" creationId="{45F0D996-7A06-47ED-958C-C42203FAB4EF}"/>
          </ac:inkMkLst>
        </pc:inkChg>
      </pc:sldChg>
      <pc:sldChg chg="addSp delSp new mod">
        <pc:chgData name="Viet Anh Nguyen" userId="b95f61ff061388d5" providerId="LiveId" clId="{FE185215-8376-45B7-9264-443EA7E08CC2}" dt="2022-02-16T06:46:17.282" v="5915"/>
        <pc:sldMkLst>
          <pc:docMk/>
          <pc:sldMk cId="269234403" sldId="379"/>
        </pc:sldMkLst>
        <pc:inkChg chg="add del">
          <ac:chgData name="Viet Anh Nguyen" userId="b95f61ff061388d5" providerId="LiveId" clId="{FE185215-8376-45B7-9264-443EA7E08CC2}" dt="2022-02-16T06:41:10.477" v="5717"/>
          <ac:inkMkLst>
            <pc:docMk/>
            <pc:sldMk cId="269234403" sldId="379"/>
            <ac:inkMk id="2" creationId="{397416FE-DB02-4545-87A3-A885F07B1C83}"/>
          </ac:inkMkLst>
        </pc:inkChg>
        <pc:inkChg chg="add del">
          <ac:chgData name="Viet Anh Nguyen" userId="b95f61ff061388d5" providerId="LiveId" clId="{FE185215-8376-45B7-9264-443EA7E08CC2}" dt="2022-02-16T06:41:10.477" v="5717"/>
          <ac:inkMkLst>
            <pc:docMk/>
            <pc:sldMk cId="269234403" sldId="379"/>
            <ac:inkMk id="3" creationId="{CE81E316-C044-42C9-BEB1-293FB28FFEFC}"/>
          </ac:inkMkLst>
        </pc:inkChg>
        <pc:inkChg chg="add del">
          <ac:chgData name="Viet Anh Nguyen" userId="b95f61ff061388d5" providerId="LiveId" clId="{FE185215-8376-45B7-9264-443EA7E08CC2}" dt="2022-02-16T06:41:10.477" v="5717"/>
          <ac:inkMkLst>
            <pc:docMk/>
            <pc:sldMk cId="269234403" sldId="379"/>
            <ac:inkMk id="4" creationId="{EB30CCA1-DC42-4197-B7A3-BBA937BD7614}"/>
          </ac:inkMkLst>
        </pc:inkChg>
        <pc:inkChg chg="add del">
          <ac:chgData name="Viet Anh Nguyen" userId="b95f61ff061388d5" providerId="LiveId" clId="{FE185215-8376-45B7-9264-443EA7E08CC2}" dt="2022-02-16T06:41:10.477" v="5717"/>
          <ac:inkMkLst>
            <pc:docMk/>
            <pc:sldMk cId="269234403" sldId="379"/>
            <ac:inkMk id="5" creationId="{85BA68CF-953D-40ED-92AD-A696447E228F}"/>
          </ac:inkMkLst>
        </pc:inkChg>
        <pc:inkChg chg="add">
          <ac:chgData name="Viet Anh Nguyen" userId="b95f61ff061388d5" providerId="LiveId" clId="{FE185215-8376-45B7-9264-443EA7E08CC2}" dt="2022-02-16T06:41:09.594" v="5715" actId="9405"/>
          <ac:inkMkLst>
            <pc:docMk/>
            <pc:sldMk cId="269234403" sldId="379"/>
            <ac:inkMk id="6" creationId="{0D0BB1DE-DA4C-42EF-A91F-9431B67087AF}"/>
          </ac:inkMkLst>
        </pc:inkChg>
        <pc:inkChg chg="add">
          <ac:chgData name="Viet Anh Nguyen" userId="b95f61ff061388d5" providerId="LiveId" clId="{FE185215-8376-45B7-9264-443EA7E08CC2}" dt="2022-02-16T06:41:09.735" v="5716" actId="9405"/>
          <ac:inkMkLst>
            <pc:docMk/>
            <pc:sldMk cId="269234403" sldId="379"/>
            <ac:inkMk id="7" creationId="{39A32375-380E-45BE-AC17-2E4AB4D9054C}"/>
          </ac:inkMkLst>
        </pc:inkChg>
        <pc:inkChg chg="add">
          <ac:chgData name="Viet Anh Nguyen" userId="b95f61ff061388d5" providerId="LiveId" clId="{FE185215-8376-45B7-9264-443EA7E08CC2}" dt="2022-02-16T06:41:10.477" v="5717"/>
          <ac:inkMkLst>
            <pc:docMk/>
            <pc:sldMk cId="269234403" sldId="379"/>
            <ac:inkMk id="8" creationId="{368B3D04-8F02-4B50-8A62-D3A37ABF206E}"/>
          </ac:inkMkLst>
        </pc:inkChg>
        <pc:inkChg chg="add del">
          <ac:chgData name="Viet Anh Nguyen" userId="b95f61ff061388d5" providerId="LiveId" clId="{FE185215-8376-45B7-9264-443EA7E08CC2}" dt="2022-02-16T06:41:15.702" v="5723"/>
          <ac:inkMkLst>
            <pc:docMk/>
            <pc:sldMk cId="269234403" sldId="379"/>
            <ac:inkMk id="9" creationId="{B26037BE-53D5-43E1-8997-3EF706CB832F}"/>
          </ac:inkMkLst>
        </pc:inkChg>
        <pc:inkChg chg="add del">
          <ac:chgData name="Viet Anh Nguyen" userId="b95f61ff061388d5" providerId="LiveId" clId="{FE185215-8376-45B7-9264-443EA7E08CC2}" dt="2022-02-16T06:41:15.702" v="5723"/>
          <ac:inkMkLst>
            <pc:docMk/>
            <pc:sldMk cId="269234403" sldId="379"/>
            <ac:inkMk id="10" creationId="{891034EA-9861-47C1-B8FE-CF8AD14C9E9D}"/>
          </ac:inkMkLst>
        </pc:inkChg>
        <pc:inkChg chg="add del">
          <ac:chgData name="Viet Anh Nguyen" userId="b95f61ff061388d5" providerId="LiveId" clId="{FE185215-8376-45B7-9264-443EA7E08CC2}" dt="2022-02-16T06:41:15.702" v="5723"/>
          <ac:inkMkLst>
            <pc:docMk/>
            <pc:sldMk cId="269234403" sldId="379"/>
            <ac:inkMk id="11" creationId="{68F0C1F9-3364-4B81-A5FA-88F44C976E42}"/>
          </ac:inkMkLst>
        </pc:inkChg>
        <pc:inkChg chg="add del">
          <ac:chgData name="Viet Anh Nguyen" userId="b95f61ff061388d5" providerId="LiveId" clId="{FE185215-8376-45B7-9264-443EA7E08CC2}" dt="2022-02-16T06:41:15.702" v="5723"/>
          <ac:inkMkLst>
            <pc:docMk/>
            <pc:sldMk cId="269234403" sldId="379"/>
            <ac:inkMk id="12" creationId="{70ABDA6B-4431-4FF7-A037-EBA10D115BF5}"/>
          </ac:inkMkLst>
        </pc:inkChg>
        <pc:inkChg chg="add del">
          <ac:chgData name="Viet Anh Nguyen" userId="b95f61ff061388d5" providerId="LiveId" clId="{FE185215-8376-45B7-9264-443EA7E08CC2}" dt="2022-02-16T06:41:15.702" v="5723"/>
          <ac:inkMkLst>
            <pc:docMk/>
            <pc:sldMk cId="269234403" sldId="379"/>
            <ac:inkMk id="13" creationId="{95A24696-01F5-4EB8-9D92-421ED8552E88}"/>
          </ac:inkMkLst>
        </pc:inkChg>
        <pc:inkChg chg="add del">
          <ac:chgData name="Viet Anh Nguyen" userId="b95f61ff061388d5" providerId="LiveId" clId="{FE185215-8376-45B7-9264-443EA7E08CC2}" dt="2022-02-16T06:41:22.239" v="5728"/>
          <ac:inkMkLst>
            <pc:docMk/>
            <pc:sldMk cId="269234403" sldId="379"/>
            <ac:inkMk id="14" creationId="{4182A624-D7F5-4EA4-9CA8-3DCCE1DC7BD7}"/>
          </ac:inkMkLst>
        </pc:inkChg>
        <pc:inkChg chg="add del">
          <ac:chgData name="Viet Anh Nguyen" userId="b95f61ff061388d5" providerId="LiveId" clId="{FE185215-8376-45B7-9264-443EA7E08CC2}" dt="2022-02-16T06:41:18.701" v="5726"/>
          <ac:inkMkLst>
            <pc:docMk/>
            <pc:sldMk cId="269234403" sldId="379"/>
            <ac:inkMk id="15" creationId="{FF2EF8C6-FADA-4811-80A2-6C0A137850DC}"/>
          </ac:inkMkLst>
        </pc:inkChg>
        <pc:inkChg chg="add del">
          <ac:chgData name="Viet Anh Nguyen" userId="b95f61ff061388d5" providerId="LiveId" clId="{FE185215-8376-45B7-9264-443EA7E08CC2}" dt="2022-02-16T06:41:18.701" v="5726"/>
          <ac:inkMkLst>
            <pc:docMk/>
            <pc:sldMk cId="269234403" sldId="379"/>
            <ac:inkMk id="16" creationId="{63D80379-5DDA-440D-A3AF-8092C7649992}"/>
          </ac:inkMkLst>
        </pc:inkChg>
        <pc:inkChg chg="add del">
          <ac:chgData name="Viet Anh Nguyen" userId="b95f61ff061388d5" providerId="LiveId" clId="{FE185215-8376-45B7-9264-443EA7E08CC2}" dt="2022-02-16T06:41:22.238" v="5727"/>
          <ac:inkMkLst>
            <pc:docMk/>
            <pc:sldMk cId="269234403" sldId="379"/>
            <ac:inkMk id="17" creationId="{8F39E7CD-6A61-42E6-BDF7-68E6A2E14722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18" creationId="{38B44289-4442-46EA-BDD7-A93BB3818F2C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19" creationId="{EDCA7B8A-E535-4A70-8054-369DD90C79BB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0" creationId="{9A272F1E-11CF-43B6-AFA6-4D09224B17C7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1" creationId="{9DAE926F-2A29-42D5-8D51-EBBEE0DFB4FB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2" creationId="{4185A343-CA91-47E6-83FF-E091DC63968D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3" creationId="{00CECBDE-AE65-4068-895D-88CDBF7D6C3C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4" creationId="{E793A5F2-000C-4C15-A112-661FEE730CE3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5" creationId="{A06336ED-0704-4234-AE62-186AC6D700B8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6" creationId="{B3495541-E101-4080-8EBA-F8C4D7598A6E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7" creationId="{B0FFD88C-8E94-444B-A6CC-0C96EF3C9F34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8" creationId="{EF0AE8B4-F8A2-4E01-9548-062C5CD03CC6}"/>
          </ac:inkMkLst>
        </pc:inkChg>
        <pc:inkChg chg="add del">
          <ac:chgData name="Viet Anh Nguyen" userId="b95f61ff061388d5" providerId="LiveId" clId="{FE185215-8376-45B7-9264-443EA7E08CC2}" dt="2022-02-16T06:41:29.908" v="5741"/>
          <ac:inkMkLst>
            <pc:docMk/>
            <pc:sldMk cId="269234403" sldId="379"/>
            <ac:inkMk id="29" creationId="{9E70B1BE-CB35-4BC8-BB4F-9DDFD600C862}"/>
          </ac:inkMkLst>
        </pc:inkChg>
        <pc:inkChg chg="add del">
          <ac:chgData name="Viet Anh Nguyen" userId="b95f61ff061388d5" providerId="LiveId" clId="{FE185215-8376-45B7-9264-443EA7E08CC2}" dt="2022-02-16T06:41:30.882" v="5744"/>
          <ac:inkMkLst>
            <pc:docMk/>
            <pc:sldMk cId="269234403" sldId="379"/>
            <ac:inkMk id="30" creationId="{79FA37CE-8198-459A-8ED9-5F471111A7B9}"/>
          </ac:inkMkLst>
        </pc:inkChg>
        <pc:inkChg chg="add del">
          <ac:chgData name="Viet Anh Nguyen" userId="b95f61ff061388d5" providerId="LiveId" clId="{FE185215-8376-45B7-9264-443EA7E08CC2}" dt="2022-02-16T06:41:30.882" v="5744"/>
          <ac:inkMkLst>
            <pc:docMk/>
            <pc:sldMk cId="269234403" sldId="379"/>
            <ac:inkMk id="31" creationId="{689B0E7F-0D1B-443E-9658-E3E1AA00CC11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32" creationId="{FE728DC9-84A9-43E2-B9F7-255BE4E83B31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33" creationId="{83CD71AD-CABF-4DC0-81E7-7A30D10259AD}"/>
          </ac:inkMkLst>
        </pc:inkChg>
        <pc:inkChg chg="add del">
          <ac:chgData name="Viet Anh Nguyen" userId="b95f61ff061388d5" providerId="LiveId" clId="{FE185215-8376-45B7-9264-443EA7E08CC2}" dt="2022-02-16T06:41:30.882" v="5744"/>
          <ac:inkMkLst>
            <pc:docMk/>
            <pc:sldMk cId="269234403" sldId="379"/>
            <ac:inkMk id="34" creationId="{714FB264-654E-47CA-95D9-1BDD618E1F1E}"/>
          </ac:inkMkLst>
        </pc:inkChg>
        <pc:inkChg chg="add del">
          <ac:chgData name="Viet Anh Nguyen" userId="b95f61ff061388d5" providerId="LiveId" clId="{FE185215-8376-45B7-9264-443EA7E08CC2}" dt="2022-02-16T06:41:30.882" v="5744"/>
          <ac:inkMkLst>
            <pc:docMk/>
            <pc:sldMk cId="269234403" sldId="379"/>
            <ac:inkMk id="35" creationId="{465255A5-A60A-4695-B846-57AE5B295CE1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36" creationId="{41B98BD1-4480-41DC-A5E1-19E563235BDC}"/>
          </ac:inkMkLst>
        </pc:inkChg>
        <pc:inkChg chg="add del">
          <ac:chgData name="Viet Anh Nguyen" userId="b95f61ff061388d5" providerId="LiveId" clId="{FE185215-8376-45B7-9264-443EA7E08CC2}" dt="2022-02-16T06:41:33.311" v="5749"/>
          <ac:inkMkLst>
            <pc:docMk/>
            <pc:sldMk cId="269234403" sldId="379"/>
            <ac:inkMk id="37" creationId="{69B5B5D1-2BDF-4ACA-B6EA-7DD309D000DD}"/>
          </ac:inkMkLst>
        </pc:inkChg>
        <pc:inkChg chg="add del">
          <ac:chgData name="Viet Anh Nguyen" userId="b95f61ff061388d5" providerId="LiveId" clId="{FE185215-8376-45B7-9264-443EA7E08CC2}" dt="2022-02-16T06:41:33.311" v="5749"/>
          <ac:inkMkLst>
            <pc:docMk/>
            <pc:sldMk cId="269234403" sldId="379"/>
            <ac:inkMk id="38" creationId="{0C0923BA-7EEF-40CE-901D-3CDDA6C6F3B7}"/>
          </ac:inkMkLst>
        </pc:inkChg>
        <pc:inkChg chg="add del">
          <ac:chgData name="Viet Anh Nguyen" userId="b95f61ff061388d5" providerId="LiveId" clId="{FE185215-8376-45B7-9264-443EA7E08CC2}" dt="2022-02-16T06:41:33.311" v="5749"/>
          <ac:inkMkLst>
            <pc:docMk/>
            <pc:sldMk cId="269234403" sldId="379"/>
            <ac:inkMk id="39" creationId="{7F9FA579-21DE-43D0-9C21-2C81A4EAABE4}"/>
          </ac:inkMkLst>
        </pc:inkChg>
        <pc:inkChg chg="add del">
          <ac:chgData name="Viet Anh Nguyen" userId="b95f61ff061388d5" providerId="LiveId" clId="{FE185215-8376-45B7-9264-443EA7E08CC2}" dt="2022-02-16T06:41:33.311" v="5749"/>
          <ac:inkMkLst>
            <pc:docMk/>
            <pc:sldMk cId="269234403" sldId="379"/>
            <ac:inkMk id="40" creationId="{82330771-5B39-4B39-8741-DEA983781644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41" creationId="{263A180D-0F35-4705-B34F-F7FB1D953550}"/>
          </ac:inkMkLst>
        </pc:inkChg>
        <pc:inkChg chg="add del">
          <ac:chgData name="Viet Anh Nguyen" userId="b95f61ff061388d5" providerId="LiveId" clId="{FE185215-8376-45B7-9264-443EA7E08CC2}" dt="2022-02-16T06:41:36.949" v="5752"/>
          <ac:inkMkLst>
            <pc:docMk/>
            <pc:sldMk cId="269234403" sldId="379"/>
            <ac:inkMk id="42" creationId="{B27D5D29-476A-4DC6-A01E-19BB0FD0D530}"/>
          </ac:inkMkLst>
        </pc:inkChg>
        <pc:inkChg chg="add del">
          <ac:chgData name="Viet Anh Nguyen" userId="b95f61ff061388d5" providerId="LiveId" clId="{FE185215-8376-45B7-9264-443EA7E08CC2}" dt="2022-02-16T06:41:36.949" v="5752"/>
          <ac:inkMkLst>
            <pc:docMk/>
            <pc:sldMk cId="269234403" sldId="379"/>
            <ac:inkMk id="43" creationId="{F30BA5B7-CF23-42BE-8224-781EB6267FC3}"/>
          </ac:inkMkLst>
        </pc:inkChg>
        <pc:inkChg chg="add del">
          <ac:chgData name="Viet Anh Nguyen" userId="b95f61ff061388d5" providerId="LiveId" clId="{FE185215-8376-45B7-9264-443EA7E08CC2}" dt="2022-02-16T06:41:38.422" v="5755"/>
          <ac:inkMkLst>
            <pc:docMk/>
            <pc:sldMk cId="269234403" sldId="379"/>
            <ac:inkMk id="44" creationId="{D795349D-45AE-4220-8030-A2B54F36A07F}"/>
          </ac:inkMkLst>
        </pc:inkChg>
        <pc:inkChg chg="add del">
          <ac:chgData name="Viet Anh Nguyen" userId="b95f61ff061388d5" providerId="LiveId" clId="{FE185215-8376-45B7-9264-443EA7E08CC2}" dt="2022-02-16T06:41:38.422" v="5755"/>
          <ac:inkMkLst>
            <pc:docMk/>
            <pc:sldMk cId="269234403" sldId="379"/>
            <ac:inkMk id="45" creationId="{E6D4A69E-48B5-4387-A7DB-84CCAC1AB752}"/>
          </ac:inkMkLst>
        </pc:inkChg>
        <pc:inkChg chg="add del">
          <ac:chgData name="Viet Anh Nguyen" userId="b95f61ff061388d5" providerId="LiveId" clId="{FE185215-8376-45B7-9264-443EA7E08CC2}" dt="2022-02-16T06:41:38.422" v="5755"/>
          <ac:inkMkLst>
            <pc:docMk/>
            <pc:sldMk cId="269234403" sldId="379"/>
            <ac:inkMk id="46" creationId="{ED7DF931-F549-40B8-9704-851BED031DF8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47" creationId="{DB056647-C5C4-459F-9B29-B68DC5560FB3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48" creationId="{9E1F9680-75F1-496E-B73C-4E8C78922723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49" creationId="{03B101BD-FD30-4969-9C74-5D2132F5DF1B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0" creationId="{A789CBE6-B546-4220-BB19-E3FDE0FF3E29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1" creationId="{E4070B3F-5B6F-41C4-86EA-109515F2ED24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2" creationId="{C03227D9-E40D-4805-9CCE-2599D1F5DDB0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3" creationId="{6B4A0F28-1829-41C7-B9D4-006F7AE1E998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4" creationId="{8A242424-1E29-46C4-9B89-FA563E0D984A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5" creationId="{E838D7DC-C671-49BE-9DC4-5B5DF61C0B41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6" creationId="{B0BC7CD7-D375-4907-8ED9-8F841A4BE3DF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7" creationId="{692DA8DF-F514-4F4F-8D9E-E03E9B064E98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8" creationId="{F3BE5366-DB61-4135-B399-9CE18F374343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59" creationId="{F4539459-9D24-426E-B2D6-FB1E89A0B78B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0" creationId="{6284B963-73FD-4A65-AF91-6C6B378C901C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1" creationId="{20CC074B-4F2A-4D91-899F-64CBB7C52228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2" creationId="{CDEF3347-7B12-4E90-8D42-C8645082F1CB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3" creationId="{3AE281CA-84AC-461A-8BA3-538C193EDD8C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4" creationId="{CC921C1C-5E7A-42F4-A358-A24B7C3A6C73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5" creationId="{EF13D823-9751-403A-BDBD-A613A3620323}"/>
          </ac:inkMkLst>
        </pc:inkChg>
        <pc:inkChg chg="add del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6" creationId="{30E77320-1C91-44C5-8E73-F1478D691336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67" creationId="{F486BB97-5FD9-437D-9FAD-DB8482399E40}"/>
          </ac:inkMkLst>
        </pc:inkChg>
        <pc:inkChg chg="add">
          <ac:chgData name="Viet Anh Nguyen" userId="b95f61ff061388d5" providerId="LiveId" clId="{FE185215-8376-45B7-9264-443EA7E08CC2}" dt="2022-02-16T06:41:45.959" v="5773"/>
          <ac:inkMkLst>
            <pc:docMk/>
            <pc:sldMk cId="269234403" sldId="379"/>
            <ac:inkMk id="68" creationId="{8E8BCD5C-C5A1-49C6-ACD6-93FF6D32C2B2}"/>
          </ac:inkMkLst>
        </pc:inkChg>
        <pc:inkChg chg="add del">
          <ac:chgData name="Viet Anh Nguyen" userId="b95f61ff061388d5" providerId="LiveId" clId="{FE185215-8376-45B7-9264-443EA7E08CC2}" dt="2022-02-16T06:41:47.680" v="5778"/>
          <ac:inkMkLst>
            <pc:docMk/>
            <pc:sldMk cId="269234403" sldId="379"/>
            <ac:inkMk id="69" creationId="{01F3E7FC-4FA8-4B91-83A5-2FEBDCCAEF5A}"/>
          </ac:inkMkLst>
        </pc:inkChg>
        <pc:inkChg chg="add del">
          <ac:chgData name="Viet Anh Nguyen" userId="b95f61ff061388d5" providerId="LiveId" clId="{FE185215-8376-45B7-9264-443EA7E08CC2}" dt="2022-02-16T06:41:47.680" v="5778"/>
          <ac:inkMkLst>
            <pc:docMk/>
            <pc:sldMk cId="269234403" sldId="379"/>
            <ac:inkMk id="70" creationId="{11899669-383B-444D-99C6-0BDB0F3AA063}"/>
          </ac:inkMkLst>
        </pc:inkChg>
        <pc:inkChg chg="add del">
          <ac:chgData name="Viet Anh Nguyen" userId="b95f61ff061388d5" providerId="LiveId" clId="{FE185215-8376-45B7-9264-443EA7E08CC2}" dt="2022-02-16T06:41:47.680" v="5778"/>
          <ac:inkMkLst>
            <pc:docMk/>
            <pc:sldMk cId="269234403" sldId="379"/>
            <ac:inkMk id="71" creationId="{085DB771-4704-43EF-B15E-B398360D8DC3}"/>
          </ac:inkMkLst>
        </pc:inkChg>
        <pc:inkChg chg="add del">
          <ac:chgData name="Viet Anh Nguyen" userId="b95f61ff061388d5" providerId="LiveId" clId="{FE185215-8376-45B7-9264-443EA7E08CC2}" dt="2022-02-16T06:41:47.680" v="5778"/>
          <ac:inkMkLst>
            <pc:docMk/>
            <pc:sldMk cId="269234403" sldId="379"/>
            <ac:inkMk id="72" creationId="{FF90D86A-7C51-465A-9017-36B6A2D0379C}"/>
          </ac:inkMkLst>
        </pc:inkChg>
        <pc:inkChg chg="add">
          <ac:chgData name="Viet Anh Nguyen" userId="b95f61ff061388d5" providerId="LiveId" clId="{FE185215-8376-45B7-9264-443EA7E08CC2}" dt="2022-02-16T06:41:47.680" v="5778"/>
          <ac:inkMkLst>
            <pc:docMk/>
            <pc:sldMk cId="269234403" sldId="379"/>
            <ac:inkMk id="73" creationId="{0FBE73DC-5AF9-47D4-8861-0AF6E1CF1E73}"/>
          </ac:inkMkLst>
        </pc:inkChg>
        <pc:inkChg chg="add del">
          <ac:chgData name="Viet Anh Nguyen" userId="b95f61ff061388d5" providerId="LiveId" clId="{FE185215-8376-45B7-9264-443EA7E08CC2}" dt="2022-02-16T06:41:51.778" v="5785"/>
          <ac:inkMkLst>
            <pc:docMk/>
            <pc:sldMk cId="269234403" sldId="379"/>
            <ac:inkMk id="74" creationId="{9EDB75E1-406E-4AF2-85E9-02C2C601DBD9}"/>
          </ac:inkMkLst>
        </pc:inkChg>
        <pc:inkChg chg="add del">
          <ac:chgData name="Viet Anh Nguyen" userId="b95f61ff061388d5" providerId="LiveId" clId="{FE185215-8376-45B7-9264-443EA7E08CC2}" dt="2022-02-16T06:41:51.778" v="5785"/>
          <ac:inkMkLst>
            <pc:docMk/>
            <pc:sldMk cId="269234403" sldId="379"/>
            <ac:inkMk id="75" creationId="{974F8CBF-AC9F-4695-AE5B-1E8B7C1C5A7C}"/>
          </ac:inkMkLst>
        </pc:inkChg>
        <pc:inkChg chg="add del">
          <ac:chgData name="Viet Anh Nguyen" userId="b95f61ff061388d5" providerId="LiveId" clId="{FE185215-8376-45B7-9264-443EA7E08CC2}" dt="2022-02-16T06:41:51.778" v="5785"/>
          <ac:inkMkLst>
            <pc:docMk/>
            <pc:sldMk cId="269234403" sldId="379"/>
            <ac:inkMk id="76" creationId="{692E8196-385D-49A0-AB0F-13867EC74FD3}"/>
          </ac:inkMkLst>
        </pc:inkChg>
        <pc:inkChg chg="add del">
          <ac:chgData name="Viet Anh Nguyen" userId="b95f61ff061388d5" providerId="LiveId" clId="{FE185215-8376-45B7-9264-443EA7E08CC2}" dt="2022-02-16T06:41:51.778" v="5785"/>
          <ac:inkMkLst>
            <pc:docMk/>
            <pc:sldMk cId="269234403" sldId="379"/>
            <ac:inkMk id="77" creationId="{3F736170-33E9-427B-80B5-57B3D488AC00}"/>
          </ac:inkMkLst>
        </pc:inkChg>
        <pc:inkChg chg="add del">
          <ac:chgData name="Viet Anh Nguyen" userId="b95f61ff061388d5" providerId="LiveId" clId="{FE185215-8376-45B7-9264-443EA7E08CC2}" dt="2022-02-16T06:41:51.778" v="5785"/>
          <ac:inkMkLst>
            <pc:docMk/>
            <pc:sldMk cId="269234403" sldId="379"/>
            <ac:inkMk id="78" creationId="{06A77BA8-084C-4D9B-B537-69E8D4B0B059}"/>
          </ac:inkMkLst>
        </pc:inkChg>
        <pc:inkChg chg="add del">
          <ac:chgData name="Viet Anh Nguyen" userId="b95f61ff061388d5" providerId="LiveId" clId="{FE185215-8376-45B7-9264-443EA7E08CC2}" dt="2022-02-16T06:41:51.778" v="5785"/>
          <ac:inkMkLst>
            <pc:docMk/>
            <pc:sldMk cId="269234403" sldId="379"/>
            <ac:inkMk id="79" creationId="{21D21458-5C0A-49C4-8DB8-B8FD4285B598}"/>
          </ac:inkMkLst>
        </pc:inkChg>
        <pc:inkChg chg="add del">
          <ac:chgData name="Viet Anh Nguyen" userId="b95f61ff061388d5" providerId="LiveId" clId="{FE185215-8376-45B7-9264-443EA7E08CC2}" dt="2022-02-16T06:41:53.393" v="5789"/>
          <ac:inkMkLst>
            <pc:docMk/>
            <pc:sldMk cId="269234403" sldId="379"/>
            <ac:inkMk id="80" creationId="{4C3991F0-FED1-4CB5-9DB9-C153BDF1E49F}"/>
          </ac:inkMkLst>
        </pc:inkChg>
        <pc:inkChg chg="add del">
          <ac:chgData name="Viet Anh Nguyen" userId="b95f61ff061388d5" providerId="LiveId" clId="{FE185215-8376-45B7-9264-443EA7E08CC2}" dt="2022-02-16T06:41:53.393" v="5789"/>
          <ac:inkMkLst>
            <pc:docMk/>
            <pc:sldMk cId="269234403" sldId="379"/>
            <ac:inkMk id="81" creationId="{C7BCA8B3-146B-4A18-8669-E1CFA6CABDA5}"/>
          </ac:inkMkLst>
        </pc:inkChg>
        <pc:inkChg chg="add del">
          <ac:chgData name="Viet Anh Nguyen" userId="b95f61ff061388d5" providerId="LiveId" clId="{FE185215-8376-45B7-9264-443EA7E08CC2}" dt="2022-02-16T06:41:53.393" v="5789"/>
          <ac:inkMkLst>
            <pc:docMk/>
            <pc:sldMk cId="269234403" sldId="379"/>
            <ac:inkMk id="82" creationId="{0D204326-7C6F-4485-BF13-56158E077F8A}"/>
          </ac:inkMkLst>
        </pc:inkChg>
        <pc:inkChg chg="add del">
          <ac:chgData name="Viet Anh Nguyen" userId="b95f61ff061388d5" providerId="LiveId" clId="{FE185215-8376-45B7-9264-443EA7E08CC2}" dt="2022-02-16T06:41:53.393" v="5789"/>
          <ac:inkMkLst>
            <pc:docMk/>
            <pc:sldMk cId="269234403" sldId="379"/>
            <ac:inkMk id="83" creationId="{E900AF85-84B8-4411-B8E5-7A07DF2FD420}"/>
          </ac:inkMkLst>
        </pc:inkChg>
        <pc:inkChg chg="add del">
          <ac:chgData name="Viet Anh Nguyen" userId="b95f61ff061388d5" providerId="LiveId" clId="{FE185215-8376-45B7-9264-443EA7E08CC2}" dt="2022-02-16T06:42:04.528" v="5819"/>
          <ac:inkMkLst>
            <pc:docMk/>
            <pc:sldMk cId="269234403" sldId="379"/>
            <ac:inkMk id="84" creationId="{A2C9B421-1E66-47D4-A9BC-EFF2845B8F38}"/>
          </ac:inkMkLst>
        </pc:inkChg>
        <pc:inkChg chg="add del">
          <ac:chgData name="Viet Anh Nguyen" userId="b95f61ff061388d5" providerId="LiveId" clId="{FE185215-8376-45B7-9264-443EA7E08CC2}" dt="2022-02-16T06:41:56.222" v="5795"/>
          <ac:inkMkLst>
            <pc:docMk/>
            <pc:sldMk cId="269234403" sldId="379"/>
            <ac:inkMk id="85" creationId="{DC54A44E-4C0B-4619-8C1F-07E7D26E5819}"/>
          </ac:inkMkLst>
        </pc:inkChg>
        <pc:inkChg chg="add del">
          <ac:chgData name="Viet Anh Nguyen" userId="b95f61ff061388d5" providerId="LiveId" clId="{FE185215-8376-45B7-9264-443EA7E08CC2}" dt="2022-02-16T06:41:56.222" v="5795"/>
          <ac:inkMkLst>
            <pc:docMk/>
            <pc:sldMk cId="269234403" sldId="379"/>
            <ac:inkMk id="86" creationId="{FC4CD8F5-C585-4D0E-B923-D4211708A4F9}"/>
          </ac:inkMkLst>
        </pc:inkChg>
        <pc:inkChg chg="add del">
          <ac:chgData name="Viet Anh Nguyen" userId="b95f61ff061388d5" providerId="LiveId" clId="{FE185215-8376-45B7-9264-443EA7E08CC2}" dt="2022-02-16T06:41:56.222" v="5795"/>
          <ac:inkMkLst>
            <pc:docMk/>
            <pc:sldMk cId="269234403" sldId="379"/>
            <ac:inkMk id="87" creationId="{0DCD1765-39CF-4F19-8B00-9E8C4E0E5BDA}"/>
          </ac:inkMkLst>
        </pc:inkChg>
        <pc:inkChg chg="add del">
          <ac:chgData name="Viet Anh Nguyen" userId="b95f61ff061388d5" providerId="LiveId" clId="{FE185215-8376-45B7-9264-443EA7E08CC2}" dt="2022-02-16T06:41:56.222" v="5795"/>
          <ac:inkMkLst>
            <pc:docMk/>
            <pc:sldMk cId="269234403" sldId="379"/>
            <ac:inkMk id="88" creationId="{81655950-787D-405C-86EE-090FCF982535}"/>
          </ac:inkMkLst>
        </pc:inkChg>
        <pc:inkChg chg="add del">
          <ac:chgData name="Viet Anh Nguyen" userId="b95f61ff061388d5" providerId="LiveId" clId="{FE185215-8376-45B7-9264-443EA7E08CC2}" dt="2022-02-16T06:41:56.222" v="5795"/>
          <ac:inkMkLst>
            <pc:docMk/>
            <pc:sldMk cId="269234403" sldId="379"/>
            <ac:inkMk id="89" creationId="{5FF984F0-582C-4DD1-B22C-0CC6864003AA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0" creationId="{0FC3F407-4002-4B9D-A0AE-CF53FA06B12F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1" creationId="{E1B6B8C2-13E4-488B-9079-0FFDDCE261BB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2" creationId="{01A37AED-D04C-45BD-B3C3-70931D067622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3" creationId="{D7DCD877-71F0-4326-9CEF-4282FE97C82D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4" creationId="{0E9985AA-648F-4099-B3AF-3304A76F4010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5" creationId="{DE46D85E-D995-4A6C-8BEF-CDD7CD32B4AC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6" creationId="{3DBD5749-7AB3-4C5E-8A29-8FD235E90AF5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7" creationId="{5B1C2282-3C98-4619-BA5C-A51585BA6E08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8" creationId="{F0E999D2-D77B-4C9F-A413-E127691DF1A3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99" creationId="{EE86C5AD-7258-4CFC-BAFC-28B261E22715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0" creationId="{72DF2D90-0640-4EC6-9848-C3FA90D14F25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1" creationId="{96ED5319-2D74-46EC-8B5C-E7B6377E2DD4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2" creationId="{618B86B4-E119-461B-909B-E1709D106280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3" creationId="{7AF61571-D14B-43C6-A895-96E1320926D2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4" creationId="{CCB27163-AFEB-4FE7-AA3A-E68131C2AAB5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5" creationId="{A591A13F-599F-4CD1-8F8B-46A4C3C016D4}"/>
          </ac:inkMkLst>
        </pc:inkChg>
        <pc:inkChg chg="add del">
          <ac:chgData name="Viet Anh Nguyen" userId="b95f61ff061388d5" providerId="LiveId" clId="{FE185215-8376-45B7-9264-443EA7E08CC2}" dt="2022-02-16T06:42:01.988" v="5812"/>
          <ac:inkMkLst>
            <pc:docMk/>
            <pc:sldMk cId="269234403" sldId="379"/>
            <ac:inkMk id="106" creationId="{9C0B664D-6270-4F22-A0BB-67754DC9B492}"/>
          </ac:inkMkLst>
        </pc:inkChg>
        <pc:inkChg chg="add del">
          <ac:chgData name="Viet Anh Nguyen" userId="b95f61ff061388d5" providerId="LiveId" clId="{FE185215-8376-45B7-9264-443EA7E08CC2}" dt="2022-02-16T06:42:10.321" v="5833"/>
          <ac:inkMkLst>
            <pc:docMk/>
            <pc:sldMk cId="269234403" sldId="379"/>
            <ac:inkMk id="107" creationId="{2630C7E1-5147-4C7B-B101-50822EF75FC9}"/>
          </ac:inkMkLst>
        </pc:inkChg>
        <pc:inkChg chg="add del">
          <ac:chgData name="Viet Anh Nguyen" userId="b95f61ff061388d5" providerId="LiveId" clId="{FE185215-8376-45B7-9264-443EA7E08CC2}" dt="2022-02-16T06:42:03.307" v="5816"/>
          <ac:inkMkLst>
            <pc:docMk/>
            <pc:sldMk cId="269234403" sldId="379"/>
            <ac:inkMk id="108" creationId="{D99B27E5-9B4D-4DC3-A630-AE39B21B77A9}"/>
          </ac:inkMkLst>
        </pc:inkChg>
        <pc:inkChg chg="add del">
          <ac:chgData name="Viet Anh Nguyen" userId="b95f61ff061388d5" providerId="LiveId" clId="{FE185215-8376-45B7-9264-443EA7E08CC2}" dt="2022-02-16T06:42:03.307" v="5816"/>
          <ac:inkMkLst>
            <pc:docMk/>
            <pc:sldMk cId="269234403" sldId="379"/>
            <ac:inkMk id="109" creationId="{7F511776-98F9-433B-B43B-DCADE4019555}"/>
          </ac:inkMkLst>
        </pc:inkChg>
        <pc:inkChg chg="add del">
          <ac:chgData name="Viet Anh Nguyen" userId="b95f61ff061388d5" providerId="LiveId" clId="{FE185215-8376-45B7-9264-443EA7E08CC2}" dt="2022-02-16T06:42:03.307" v="5816"/>
          <ac:inkMkLst>
            <pc:docMk/>
            <pc:sldMk cId="269234403" sldId="379"/>
            <ac:inkMk id="110" creationId="{5F66AEC2-7576-4830-9454-F3728A0BBFFA}"/>
          </ac:inkMkLst>
        </pc:inkChg>
        <pc:inkChg chg="add del">
          <ac:chgData name="Viet Anh Nguyen" userId="b95f61ff061388d5" providerId="LiveId" clId="{FE185215-8376-45B7-9264-443EA7E08CC2}" dt="2022-02-16T06:42:04.528" v="5819"/>
          <ac:inkMkLst>
            <pc:docMk/>
            <pc:sldMk cId="269234403" sldId="379"/>
            <ac:inkMk id="111" creationId="{BD2E78D3-7967-4877-92DB-E0F2219A4BDE}"/>
          </ac:inkMkLst>
        </pc:inkChg>
        <pc:inkChg chg="add del">
          <ac:chgData name="Viet Anh Nguyen" userId="b95f61ff061388d5" providerId="LiveId" clId="{FE185215-8376-45B7-9264-443EA7E08CC2}" dt="2022-02-16T06:42:04.528" v="5819"/>
          <ac:inkMkLst>
            <pc:docMk/>
            <pc:sldMk cId="269234403" sldId="379"/>
            <ac:inkMk id="112" creationId="{4C1EB4BB-64B6-4766-8CA5-AED03B6749BD}"/>
          </ac:inkMkLst>
        </pc:inkChg>
        <pc:inkChg chg="add del">
          <ac:chgData name="Viet Anh Nguyen" userId="b95f61ff061388d5" providerId="LiveId" clId="{FE185215-8376-45B7-9264-443EA7E08CC2}" dt="2022-02-16T06:42:04.528" v="5819"/>
          <ac:inkMkLst>
            <pc:docMk/>
            <pc:sldMk cId="269234403" sldId="379"/>
            <ac:inkMk id="113" creationId="{8645EBB9-69E4-4673-9253-EC8C36C81A15}"/>
          </ac:inkMkLst>
        </pc:inkChg>
        <pc:inkChg chg="add del">
          <ac:chgData name="Viet Anh Nguyen" userId="b95f61ff061388d5" providerId="LiveId" clId="{FE185215-8376-45B7-9264-443EA7E08CC2}" dt="2022-02-16T06:42:06.324" v="5822"/>
          <ac:inkMkLst>
            <pc:docMk/>
            <pc:sldMk cId="269234403" sldId="379"/>
            <ac:inkMk id="114" creationId="{73FF85B3-0ECD-4C89-A76F-2A6EDD4812D1}"/>
          </ac:inkMkLst>
        </pc:inkChg>
        <pc:inkChg chg="add del">
          <ac:chgData name="Viet Anh Nguyen" userId="b95f61ff061388d5" providerId="LiveId" clId="{FE185215-8376-45B7-9264-443EA7E08CC2}" dt="2022-02-16T06:42:06.324" v="5822"/>
          <ac:inkMkLst>
            <pc:docMk/>
            <pc:sldMk cId="269234403" sldId="379"/>
            <ac:inkMk id="115" creationId="{D13CABDE-50E0-47A5-9F11-F3A751B4CD05}"/>
          </ac:inkMkLst>
        </pc:inkChg>
        <pc:inkChg chg="add del">
          <ac:chgData name="Viet Anh Nguyen" userId="b95f61ff061388d5" providerId="LiveId" clId="{FE185215-8376-45B7-9264-443EA7E08CC2}" dt="2022-02-16T06:42:06.324" v="5822"/>
          <ac:inkMkLst>
            <pc:docMk/>
            <pc:sldMk cId="269234403" sldId="379"/>
            <ac:inkMk id="116" creationId="{1B0E2A22-CC4B-48FC-94ED-D13EB23B3F2C}"/>
          </ac:inkMkLst>
        </pc:inkChg>
        <pc:inkChg chg="add">
          <ac:chgData name="Viet Anh Nguyen" userId="b95f61ff061388d5" providerId="LiveId" clId="{FE185215-8376-45B7-9264-443EA7E08CC2}" dt="2022-02-16T06:42:06.324" v="5822"/>
          <ac:inkMkLst>
            <pc:docMk/>
            <pc:sldMk cId="269234403" sldId="379"/>
            <ac:inkMk id="117" creationId="{1EAD2388-CE30-4F5B-AC13-D95ADF467B98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18" creationId="{3DE89641-D07D-423B-99CF-292E958609B8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19" creationId="{E3E8657A-B019-4164-85A8-3A5CE70F507A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20" creationId="{C5AD7BAC-4732-4A8D-A6D7-C38418B11196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21" creationId="{8A8561D0-2C0F-4337-BDDE-248968D3C494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22" creationId="{B5F58731-6699-4241-95B0-55AA7F2BA3AF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23" creationId="{AD83F95D-49F2-4961-BC33-97A2D3CC6426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24" creationId="{A17FC2D1-6EEC-4138-B05B-0094E3027574}"/>
          </ac:inkMkLst>
        </pc:inkChg>
        <pc:inkChg chg="add del">
          <ac:chgData name="Viet Anh Nguyen" userId="b95f61ff061388d5" providerId="LiveId" clId="{FE185215-8376-45B7-9264-443EA7E08CC2}" dt="2022-02-16T06:42:09.234" v="5831"/>
          <ac:inkMkLst>
            <pc:docMk/>
            <pc:sldMk cId="269234403" sldId="379"/>
            <ac:inkMk id="125" creationId="{928079D6-C581-4301-859D-13C164E23909}"/>
          </ac:inkMkLst>
        </pc:inkChg>
        <pc:inkChg chg="add del">
          <ac:chgData name="Viet Anh Nguyen" userId="b95f61ff061388d5" providerId="LiveId" clId="{FE185215-8376-45B7-9264-443EA7E08CC2}" dt="2022-02-16T06:42:10.321" v="5833"/>
          <ac:inkMkLst>
            <pc:docMk/>
            <pc:sldMk cId="269234403" sldId="379"/>
            <ac:inkMk id="126" creationId="{2F8D4A93-FDDA-4871-9331-2EF38750F1A6}"/>
          </ac:inkMkLst>
        </pc:inkChg>
        <pc:inkChg chg="add del">
          <ac:chgData name="Viet Anh Nguyen" userId="b95f61ff061388d5" providerId="LiveId" clId="{FE185215-8376-45B7-9264-443EA7E08CC2}" dt="2022-02-16T06:42:10.321" v="5833"/>
          <ac:inkMkLst>
            <pc:docMk/>
            <pc:sldMk cId="269234403" sldId="379"/>
            <ac:inkMk id="127" creationId="{188157C1-AAAA-4C99-84CA-7BE2CC94CF26}"/>
          </ac:inkMkLst>
        </pc:inkChg>
        <pc:inkChg chg="add del">
          <ac:chgData name="Viet Anh Nguyen" userId="b95f61ff061388d5" providerId="LiveId" clId="{FE185215-8376-45B7-9264-443EA7E08CC2}" dt="2022-02-16T06:42:10.321" v="5833"/>
          <ac:inkMkLst>
            <pc:docMk/>
            <pc:sldMk cId="269234403" sldId="379"/>
            <ac:inkMk id="128" creationId="{99E7FA08-0E62-459F-A0EB-92612E0E770B}"/>
          </ac:inkMkLst>
        </pc:inkChg>
        <pc:inkChg chg="add">
          <ac:chgData name="Viet Anh Nguyen" userId="b95f61ff061388d5" providerId="LiveId" clId="{FE185215-8376-45B7-9264-443EA7E08CC2}" dt="2022-02-16T06:42:10.321" v="5833"/>
          <ac:inkMkLst>
            <pc:docMk/>
            <pc:sldMk cId="269234403" sldId="379"/>
            <ac:inkMk id="129" creationId="{B361E94B-8AD4-4C50-8EF8-985C2C90A95B}"/>
          </ac:inkMkLst>
        </pc:inkChg>
        <pc:inkChg chg="add">
          <ac:chgData name="Viet Anh Nguyen" userId="b95f61ff061388d5" providerId="LiveId" clId="{FE185215-8376-45B7-9264-443EA7E08CC2}" dt="2022-02-16T06:42:11.185" v="5834" actId="9405"/>
          <ac:inkMkLst>
            <pc:docMk/>
            <pc:sldMk cId="269234403" sldId="379"/>
            <ac:inkMk id="130" creationId="{98F9B08E-0895-4076-BFD1-B24D81DED0EA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1" creationId="{AEAF6161-9A24-4E65-9B50-EB45D3EFB9AC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2" creationId="{A22855CA-3FA8-4FC1-982B-A10C56430C7B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3" creationId="{0A5D6F20-1429-4686-AE23-847D3B0317E2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4" creationId="{EC093811-672F-415C-A1CB-A78E62EAC928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5" creationId="{070CC458-EADF-40CB-8ED6-38560CD0A0BB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6" creationId="{AEBB5F45-BBDB-4105-B999-50B968D029D9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7" creationId="{8A94A121-D7FB-41B9-BC0D-891041D005B9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8" creationId="{D8286523-CF53-47FC-9C47-64EF84AB8D40}"/>
          </ac:inkMkLst>
        </pc:inkChg>
        <pc:inkChg chg="add del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39" creationId="{E0DC01AB-E003-4F31-B644-8A205AD20435}"/>
          </ac:inkMkLst>
        </pc:inkChg>
        <pc:inkChg chg="add">
          <ac:chgData name="Viet Anh Nguyen" userId="b95f61ff061388d5" providerId="LiveId" clId="{FE185215-8376-45B7-9264-443EA7E08CC2}" dt="2022-02-16T06:42:15.151" v="5844"/>
          <ac:inkMkLst>
            <pc:docMk/>
            <pc:sldMk cId="269234403" sldId="379"/>
            <ac:inkMk id="140" creationId="{C052FFB9-45E4-4A15-AC5B-867ABFF79F0A}"/>
          </ac:inkMkLst>
        </pc:inkChg>
        <pc:inkChg chg="add del">
          <ac:chgData name="Viet Anh Nguyen" userId="b95f61ff061388d5" providerId="LiveId" clId="{FE185215-8376-45B7-9264-443EA7E08CC2}" dt="2022-02-16T06:42:20.166" v="5847"/>
          <ac:inkMkLst>
            <pc:docMk/>
            <pc:sldMk cId="269234403" sldId="379"/>
            <ac:inkMk id="141" creationId="{7C438B18-D096-4DF2-92A9-98EB762D24FE}"/>
          </ac:inkMkLst>
        </pc:inkChg>
        <pc:inkChg chg="add del">
          <ac:chgData name="Viet Anh Nguyen" userId="b95f61ff061388d5" providerId="LiveId" clId="{FE185215-8376-45B7-9264-443EA7E08CC2}" dt="2022-02-16T06:42:20.166" v="5847"/>
          <ac:inkMkLst>
            <pc:docMk/>
            <pc:sldMk cId="269234403" sldId="379"/>
            <ac:inkMk id="142" creationId="{B61047E5-C658-470B-9B59-B6130A68CF9A}"/>
          </ac:inkMkLst>
        </pc:inkChg>
        <pc:inkChg chg="add">
          <ac:chgData name="Viet Anh Nguyen" userId="b95f61ff061388d5" providerId="LiveId" clId="{FE185215-8376-45B7-9264-443EA7E08CC2}" dt="2022-02-16T06:42:20.166" v="5847"/>
          <ac:inkMkLst>
            <pc:docMk/>
            <pc:sldMk cId="269234403" sldId="379"/>
            <ac:inkMk id="143" creationId="{72C89A27-F5C1-4A51-B6D5-3AEC47C30980}"/>
          </ac:inkMkLst>
        </pc:inkChg>
        <pc:inkChg chg="add del">
          <ac:chgData name="Viet Anh Nguyen" userId="b95f61ff061388d5" providerId="LiveId" clId="{FE185215-8376-45B7-9264-443EA7E08CC2}" dt="2022-02-16T06:42:21.733" v="5850"/>
          <ac:inkMkLst>
            <pc:docMk/>
            <pc:sldMk cId="269234403" sldId="379"/>
            <ac:inkMk id="144" creationId="{EB646FB8-2490-44AF-B6E4-F7E7A8353F0B}"/>
          </ac:inkMkLst>
        </pc:inkChg>
        <pc:inkChg chg="add del">
          <ac:chgData name="Viet Anh Nguyen" userId="b95f61ff061388d5" providerId="LiveId" clId="{FE185215-8376-45B7-9264-443EA7E08CC2}" dt="2022-02-16T06:42:21.733" v="5850"/>
          <ac:inkMkLst>
            <pc:docMk/>
            <pc:sldMk cId="269234403" sldId="379"/>
            <ac:inkMk id="145" creationId="{BE13D766-2287-4EE8-9AE4-4DA1E10B7A59}"/>
          </ac:inkMkLst>
        </pc:inkChg>
        <pc:inkChg chg="add">
          <ac:chgData name="Viet Anh Nguyen" userId="b95f61ff061388d5" providerId="LiveId" clId="{FE185215-8376-45B7-9264-443EA7E08CC2}" dt="2022-02-16T06:42:21.733" v="5850"/>
          <ac:inkMkLst>
            <pc:docMk/>
            <pc:sldMk cId="269234403" sldId="379"/>
            <ac:inkMk id="146" creationId="{0C979F82-EF05-42FE-9711-25F8321FA99E}"/>
          </ac:inkMkLst>
        </pc:inkChg>
        <pc:inkChg chg="add del">
          <ac:chgData name="Viet Anh Nguyen" userId="b95f61ff061388d5" providerId="LiveId" clId="{FE185215-8376-45B7-9264-443EA7E08CC2}" dt="2022-02-16T06:42:23.936" v="5854"/>
          <ac:inkMkLst>
            <pc:docMk/>
            <pc:sldMk cId="269234403" sldId="379"/>
            <ac:inkMk id="147" creationId="{BF620EA8-F285-428D-95E3-030171480BB2}"/>
          </ac:inkMkLst>
        </pc:inkChg>
        <pc:inkChg chg="add del">
          <ac:chgData name="Viet Anh Nguyen" userId="b95f61ff061388d5" providerId="LiveId" clId="{FE185215-8376-45B7-9264-443EA7E08CC2}" dt="2022-02-16T06:42:23.936" v="5854"/>
          <ac:inkMkLst>
            <pc:docMk/>
            <pc:sldMk cId="269234403" sldId="379"/>
            <ac:inkMk id="148" creationId="{D8F52100-6936-4645-B5DE-6CA4C1E0F62F}"/>
          </ac:inkMkLst>
        </pc:inkChg>
        <pc:inkChg chg="add del">
          <ac:chgData name="Viet Anh Nguyen" userId="b95f61ff061388d5" providerId="LiveId" clId="{FE185215-8376-45B7-9264-443EA7E08CC2}" dt="2022-02-16T06:42:23.936" v="5854"/>
          <ac:inkMkLst>
            <pc:docMk/>
            <pc:sldMk cId="269234403" sldId="379"/>
            <ac:inkMk id="149" creationId="{3E55D00B-11C9-47AC-8EC5-2C1B73A5D2E8}"/>
          </ac:inkMkLst>
        </pc:inkChg>
        <pc:inkChg chg="add">
          <ac:chgData name="Viet Anh Nguyen" userId="b95f61ff061388d5" providerId="LiveId" clId="{FE185215-8376-45B7-9264-443EA7E08CC2}" dt="2022-02-16T06:42:23.936" v="5854"/>
          <ac:inkMkLst>
            <pc:docMk/>
            <pc:sldMk cId="269234403" sldId="379"/>
            <ac:inkMk id="150" creationId="{0F504509-7204-47DB-8842-5EF96AC3C4FC}"/>
          </ac:inkMkLst>
        </pc:inkChg>
        <pc:inkChg chg="add del">
          <ac:chgData name="Viet Anh Nguyen" userId="b95f61ff061388d5" providerId="LiveId" clId="{FE185215-8376-45B7-9264-443EA7E08CC2}" dt="2022-02-16T06:43:29.035" v="5859"/>
          <ac:inkMkLst>
            <pc:docMk/>
            <pc:sldMk cId="269234403" sldId="379"/>
            <ac:inkMk id="151" creationId="{95356939-5939-4449-8107-95C7CD86F34B}"/>
          </ac:inkMkLst>
        </pc:inkChg>
        <pc:inkChg chg="add del">
          <ac:chgData name="Viet Anh Nguyen" userId="b95f61ff061388d5" providerId="LiveId" clId="{FE185215-8376-45B7-9264-443EA7E08CC2}" dt="2022-02-16T06:43:29.035" v="5859"/>
          <ac:inkMkLst>
            <pc:docMk/>
            <pc:sldMk cId="269234403" sldId="379"/>
            <ac:inkMk id="152" creationId="{68633F29-FDA6-49D6-9CE3-6A90D3C507EB}"/>
          </ac:inkMkLst>
        </pc:inkChg>
        <pc:inkChg chg="add del">
          <ac:chgData name="Viet Anh Nguyen" userId="b95f61ff061388d5" providerId="LiveId" clId="{FE185215-8376-45B7-9264-443EA7E08CC2}" dt="2022-02-16T06:43:29.035" v="5859"/>
          <ac:inkMkLst>
            <pc:docMk/>
            <pc:sldMk cId="269234403" sldId="379"/>
            <ac:inkMk id="153" creationId="{0AFCDB23-89B2-4513-AEE8-E35F145D6D6C}"/>
          </ac:inkMkLst>
        </pc:inkChg>
        <pc:inkChg chg="add del">
          <ac:chgData name="Viet Anh Nguyen" userId="b95f61ff061388d5" providerId="LiveId" clId="{FE185215-8376-45B7-9264-443EA7E08CC2}" dt="2022-02-16T06:43:29.035" v="5859"/>
          <ac:inkMkLst>
            <pc:docMk/>
            <pc:sldMk cId="269234403" sldId="379"/>
            <ac:inkMk id="154" creationId="{A8EB84E8-CEF4-4298-955E-2F64FB643502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55" creationId="{BCC7C5EC-70BE-477C-90E1-D168EF0EDCE3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56" creationId="{9B618B98-7EE7-4198-BCBA-DE244BD5F2BC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57" creationId="{7E5770D5-C240-4F22-9616-D6BFCD4559B3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58" creationId="{338B5331-DB1D-44E3-8032-8D1C104D1D55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59" creationId="{5DC62EC3-EFA0-478F-AD7D-58099D0191E2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0" creationId="{ABC7D689-B5E4-4A60-B24E-58C6037454DF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1" creationId="{4A37985B-4B49-4E0B-8EBB-6B6A76FFBE87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2" creationId="{3EC1E08A-660D-4AD3-9584-8C869F99A2F8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3" creationId="{4CDB7D4F-ADF6-4886-91A3-6B6CB5B52C80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4" creationId="{D3FAA018-E8DF-4BEB-8C93-8541AA8D8E41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5" creationId="{C1A85C8C-3813-45B9-A03A-E6CF3E37FFBF}"/>
          </ac:inkMkLst>
        </pc:inkChg>
        <pc:inkChg chg="add del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6" creationId="{35422E3F-FB0D-44DC-ADF3-E5981E8244B6}"/>
          </ac:inkMkLst>
        </pc:inkChg>
        <pc:inkChg chg="add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7" creationId="{29131CBA-FAB1-4541-9706-C3388C0E390B}"/>
          </ac:inkMkLst>
        </pc:inkChg>
        <pc:inkChg chg="add">
          <ac:chgData name="Viet Anh Nguyen" userId="b95f61ff061388d5" providerId="LiveId" clId="{FE185215-8376-45B7-9264-443EA7E08CC2}" dt="2022-02-16T06:43:33.425" v="5871"/>
          <ac:inkMkLst>
            <pc:docMk/>
            <pc:sldMk cId="269234403" sldId="379"/>
            <ac:inkMk id="168" creationId="{329066D8-6FF2-4926-8B6B-4FEBC246F1A4}"/>
          </ac:inkMkLst>
        </pc:inkChg>
        <pc:inkChg chg="add del">
          <ac:chgData name="Viet Anh Nguyen" userId="b95f61ff061388d5" providerId="LiveId" clId="{FE185215-8376-45B7-9264-443EA7E08CC2}" dt="2022-02-16T06:43:36.812" v="5877"/>
          <ac:inkMkLst>
            <pc:docMk/>
            <pc:sldMk cId="269234403" sldId="379"/>
            <ac:inkMk id="169" creationId="{BDBF4B34-285D-4F61-9804-84864CD79D37}"/>
          </ac:inkMkLst>
        </pc:inkChg>
        <pc:inkChg chg="add del">
          <ac:chgData name="Viet Anh Nguyen" userId="b95f61ff061388d5" providerId="LiveId" clId="{FE185215-8376-45B7-9264-443EA7E08CC2}" dt="2022-02-16T06:43:36.812" v="5877"/>
          <ac:inkMkLst>
            <pc:docMk/>
            <pc:sldMk cId="269234403" sldId="379"/>
            <ac:inkMk id="170" creationId="{3EBA7AF4-08A6-400A-8165-35F19891CE43}"/>
          </ac:inkMkLst>
        </pc:inkChg>
        <pc:inkChg chg="add del">
          <ac:chgData name="Viet Anh Nguyen" userId="b95f61ff061388d5" providerId="LiveId" clId="{FE185215-8376-45B7-9264-443EA7E08CC2}" dt="2022-02-16T06:43:36.812" v="5877"/>
          <ac:inkMkLst>
            <pc:docMk/>
            <pc:sldMk cId="269234403" sldId="379"/>
            <ac:inkMk id="171" creationId="{7FD90FA1-603B-4383-A6C7-966CE84BA063}"/>
          </ac:inkMkLst>
        </pc:inkChg>
        <pc:inkChg chg="add del">
          <ac:chgData name="Viet Anh Nguyen" userId="b95f61ff061388d5" providerId="LiveId" clId="{FE185215-8376-45B7-9264-443EA7E08CC2}" dt="2022-02-16T06:43:36.812" v="5877"/>
          <ac:inkMkLst>
            <pc:docMk/>
            <pc:sldMk cId="269234403" sldId="379"/>
            <ac:inkMk id="172" creationId="{2585F47C-A66F-4BB0-A2C0-623BD21A85C7}"/>
          </ac:inkMkLst>
        </pc:inkChg>
        <pc:inkChg chg="add del">
          <ac:chgData name="Viet Anh Nguyen" userId="b95f61ff061388d5" providerId="LiveId" clId="{FE185215-8376-45B7-9264-443EA7E08CC2}" dt="2022-02-16T06:43:36.812" v="5877"/>
          <ac:inkMkLst>
            <pc:docMk/>
            <pc:sldMk cId="269234403" sldId="379"/>
            <ac:inkMk id="173" creationId="{71318FA0-C04F-4630-B4C5-EAD33EFD0602}"/>
          </ac:inkMkLst>
        </pc:inkChg>
        <pc:inkChg chg="add">
          <ac:chgData name="Viet Anh Nguyen" userId="b95f61ff061388d5" providerId="LiveId" clId="{FE185215-8376-45B7-9264-443EA7E08CC2}" dt="2022-02-16T06:43:36.812" v="5877"/>
          <ac:inkMkLst>
            <pc:docMk/>
            <pc:sldMk cId="269234403" sldId="379"/>
            <ac:inkMk id="174" creationId="{28046D3F-A078-43E3-9C46-0B5786787B35}"/>
          </ac:inkMkLst>
        </pc:inkChg>
        <pc:inkChg chg="add del">
          <ac:chgData name="Viet Anh Nguyen" userId="b95f61ff061388d5" providerId="LiveId" clId="{FE185215-8376-45B7-9264-443EA7E08CC2}" dt="2022-02-16T06:43:38.583" v="5880"/>
          <ac:inkMkLst>
            <pc:docMk/>
            <pc:sldMk cId="269234403" sldId="379"/>
            <ac:inkMk id="175" creationId="{486DA057-33F4-4AB4-BA8B-E7BCE07EF603}"/>
          </ac:inkMkLst>
        </pc:inkChg>
        <pc:inkChg chg="add del">
          <ac:chgData name="Viet Anh Nguyen" userId="b95f61ff061388d5" providerId="LiveId" clId="{FE185215-8376-45B7-9264-443EA7E08CC2}" dt="2022-02-16T06:43:38.583" v="5880"/>
          <ac:inkMkLst>
            <pc:docMk/>
            <pc:sldMk cId="269234403" sldId="379"/>
            <ac:inkMk id="176" creationId="{F66B405C-9618-4EFB-B906-EDF0ADEFF9E0}"/>
          </ac:inkMkLst>
        </pc:inkChg>
        <pc:inkChg chg="add">
          <ac:chgData name="Viet Anh Nguyen" userId="b95f61ff061388d5" providerId="LiveId" clId="{FE185215-8376-45B7-9264-443EA7E08CC2}" dt="2022-02-16T06:43:38.583" v="5880"/>
          <ac:inkMkLst>
            <pc:docMk/>
            <pc:sldMk cId="269234403" sldId="379"/>
            <ac:inkMk id="177" creationId="{57ACF05E-BE9A-486F-824F-7ACBF64A46E1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78" creationId="{251F2183-00AB-4AF3-8ABB-87B9F651AEEC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79" creationId="{45BDB9EC-5185-4471-8549-4DF82D9E71C7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0" creationId="{33E619DA-6572-436F-957A-D68F8725EB89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1" creationId="{599FF37E-74D5-441D-BCB7-12B099DB945D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2" creationId="{0EEB7DC2-5994-4458-831C-17F9B8E0E5A7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3" creationId="{A1492429-8759-4728-8483-69003E789713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4" creationId="{3EE028D9-3939-4AFF-925A-572237CB05DE}"/>
          </ac:inkMkLst>
        </pc:inkChg>
        <pc:inkChg chg="add del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5" creationId="{88B2FEE7-E323-4D14-918B-EEBF66260A7B}"/>
          </ac:inkMkLst>
        </pc:inkChg>
        <pc:inkChg chg="add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6" creationId="{B65CF17B-ADA2-48EB-92CB-F6CB70A62216}"/>
          </ac:inkMkLst>
        </pc:inkChg>
        <pc:inkChg chg="add">
          <ac:chgData name="Viet Anh Nguyen" userId="b95f61ff061388d5" providerId="LiveId" clId="{FE185215-8376-45B7-9264-443EA7E08CC2}" dt="2022-02-16T06:43:41.761" v="5889"/>
          <ac:inkMkLst>
            <pc:docMk/>
            <pc:sldMk cId="269234403" sldId="379"/>
            <ac:inkMk id="187" creationId="{56B3E232-E76E-4247-974C-6E6C1A7E93CE}"/>
          </ac:inkMkLst>
        </pc:inkChg>
        <pc:inkChg chg="add del">
          <ac:chgData name="Viet Anh Nguyen" userId="b95f61ff061388d5" providerId="LiveId" clId="{FE185215-8376-45B7-9264-443EA7E08CC2}" dt="2022-02-16T06:43:44.385" v="5895"/>
          <ac:inkMkLst>
            <pc:docMk/>
            <pc:sldMk cId="269234403" sldId="379"/>
            <ac:inkMk id="188" creationId="{C3B19A1C-A5C3-439A-91B6-A4C90ED10015}"/>
          </ac:inkMkLst>
        </pc:inkChg>
        <pc:inkChg chg="add del">
          <ac:chgData name="Viet Anh Nguyen" userId="b95f61ff061388d5" providerId="LiveId" clId="{FE185215-8376-45B7-9264-443EA7E08CC2}" dt="2022-02-16T06:43:44.385" v="5895"/>
          <ac:inkMkLst>
            <pc:docMk/>
            <pc:sldMk cId="269234403" sldId="379"/>
            <ac:inkMk id="189" creationId="{C789251C-57A9-4BCC-B6F3-81947C14BB8D}"/>
          </ac:inkMkLst>
        </pc:inkChg>
        <pc:inkChg chg="add del">
          <ac:chgData name="Viet Anh Nguyen" userId="b95f61ff061388d5" providerId="LiveId" clId="{FE185215-8376-45B7-9264-443EA7E08CC2}" dt="2022-02-16T06:43:44.385" v="5895"/>
          <ac:inkMkLst>
            <pc:docMk/>
            <pc:sldMk cId="269234403" sldId="379"/>
            <ac:inkMk id="190" creationId="{BC84FC3D-5905-4FA5-B651-0A751D0A8C86}"/>
          </ac:inkMkLst>
        </pc:inkChg>
        <pc:inkChg chg="add del">
          <ac:chgData name="Viet Anh Nguyen" userId="b95f61ff061388d5" providerId="LiveId" clId="{FE185215-8376-45B7-9264-443EA7E08CC2}" dt="2022-02-16T06:43:44.385" v="5895"/>
          <ac:inkMkLst>
            <pc:docMk/>
            <pc:sldMk cId="269234403" sldId="379"/>
            <ac:inkMk id="191" creationId="{5D3EEF3A-78DC-4FDD-AD74-C6DD843561CF}"/>
          </ac:inkMkLst>
        </pc:inkChg>
        <pc:inkChg chg="add del">
          <ac:chgData name="Viet Anh Nguyen" userId="b95f61ff061388d5" providerId="LiveId" clId="{FE185215-8376-45B7-9264-443EA7E08CC2}" dt="2022-02-16T06:43:44.385" v="5895"/>
          <ac:inkMkLst>
            <pc:docMk/>
            <pc:sldMk cId="269234403" sldId="379"/>
            <ac:inkMk id="192" creationId="{63262B65-6244-4B55-A1DA-7CF92026C191}"/>
          </ac:inkMkLst>
        </pc:inkChg>
        <pc:inkChg chg="add">
          <ac:chgData name="Viet Anh Nguyen" userId="b95f61ff061388d5" providerId="LiveId" clId="{FE185215-8376-45B7-9264-443EA7E08CC2}" dt="2022-02-16T06:43:44.385" v="5895"/>
          <ac:inkMkLst>
            <pc:docMk/>
            <pc:sldMk cId="269234403" sldId="379"/>
            <ac:inkMk id="193" creationId="{8C47225E-344E-4EA1-A690-3027C7DCD0E4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194" creationId="{3D68EEC0-BE25-4BFF-9236-85F2D306B638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195" creationId="{8451C546-6A4F-430A-8C57-A2DE43CB5EB0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196" creationId="{EC46B979-F7D8-454E-A10A-153E3B8260D9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197" creationId="{19AA64C0-00E3-491A-AE39-45A83E7DB5A9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198" creationId="{E88EA88F-B6F0-4744-A7C2-67268C5B8AEC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199" creationId="{AE76E754-6A42-4375-9852-DB3D779D951A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200" creationId="{4E29FBB1-C6AC-4734-B730-E2333A80E94F}"/>
          </ac:inkMkLst>
        </pc:inkChg>
        <pc:inkChg chg="add del">
          <ac:chgData name="Viet Anh Nguyen" userId="b95f61ff061388d5" providerId="LiveId" clId="{FE185215-8376-45B7-9264-443EA7E08CC2}" dt="2022-02-16T06:43:49.996" v="5904"/>
          <ac:inkMkLst>
            <pc:docMk/>
            <pc:sldMk cId="269234403" sldId="379"/>
            <ac:inkMk id="201" creationId="{CD6974E3-1708-45D9-9CE7-CA4B31171B07}"/>
          </ac:inkMkLst>
        </pc:inkChg>
        <pc:inkChg chg="add del">
          <ac:chgData name="Viet Anh Nguyen" userId="b95f61ff061388d5" providerId="LiveId" clId="{FE185215-8376-45B7-9264-443EA7E08CC2}" dt="2022-02-16T06:43:53.199" v="5909"/>
          <ac:inkMkLst>
            <pc:docMk/>
            <pc:sldMk cId="269234403" sldId="379"/>
            <ac:inkMk id="202" creationId="{D8FF4670-6061-43ED-A926-DA19D024AC35}"/>
          </ac:inkMkLst>
        </pc:inkChg>
        <pc:inkChg chg="add del">
          <ac:chgData name="Viet Anh Nguyen" userId="b95f61ff061388d5" providerId="LiveId" clId="{FE185215-8376-45B7-9264-443EA7E08CC2}" dt="2022-02-16T06:43:53.199" v="5909"/>
          <ac:inkMkLst>
            <pc:docMk/>
            <pc:sldMk cId="269234403" sldId="379"/>
            <ac:inkMk id="203" creationId="{D606C5FB-4A0F-4EC3-8683-9F7143618FB9}"/>
          </ac:inkMkLst>
        </pc:inkChg>
        <pc:inkChg chg="add del">
          <ac:chgData name="Viet Anh Nguyen" userId="b95f61ff061388d5" providerId="LiveId" clId="{FE185215-8376-45B7-9264-443EA7E08CC2}" dt="2022-02-16T06:43:53.199" v="5909"/>
          <ac:inkMkLst>
            <pc:docMk/>
            <pc:sldMk cId="269234403" sldId="379"/>
            <ac:inkMk id="204" creationId="{6CEB15E4-06E5-4CB4-8523-31E446239C10}"/>
          </ac:inkMkLst>
        </pc:inkChg>
        <pc:inkChg chg="add">
          <ac:chgData name="Viet Anh Nguyen" userId="b95f61ff061388d5" providerId="LiveId" clId="{FE185215-8376-45B7-9264-443EA7E08CC2}" dt="2022-02-16T06:43:52.384" v="5907" actId="9405"/>
          <ac:inkMkLst>
            <pc:docMk/>
            <pc:sldMk cId="269234403" sldId="379"/>
            <ac:inkMk id="205" creationId="{54B78900-CD4A-40FA-B2C5-08CA145C5469}"/>
          </ac:inkMkLst>
        </pc:inkChg>
        <pc:inkChg chg="add">
          <ac:chgData name="Viet Anh Nguyen" userId="b95f61ff061388d5" providerId="LiveId" clId="{FE185215-8376-45B7-9264-443EA7E08CC2}" dt="2022-02-16T06:43:52.633" v="5908" actId="9405"/>
          <ac:inkMkLst>
            <pc:docMk/>
            <pc:sldMk cId="269234403" sldId="379"/>
            <ac:inkMk id="206" creationId="{1ADB3A8B-00AB-455E-8911-95E2230F5CD5}"/>
          </ac:inkMkLst>
        </pc:inkChg>
        <pc:inkChg chg="add">
          <ac:chgData name="Viet Anh Nguyen" userId="b95f61ff061388d5" providerId="LiveId" clId="{FE185215-8376-45B7-9264-443EA7E08CC2}" dt="2022-02-16T06:43:53.199" v="5909"/>
          <ac:inkMkLst>
            <pc:docMk/>
            <pc:sldMk cId="269234403" sldId="379"/>
            <ac:inkMk id="207" creationId="{29C7B853-52DF-476E-B974-BAD419245A19}"/>
          </ac:inkMkLst>
        </pc:inkChg>
        <pc:inkChg chg="add">
          <ac:chgData name="Viet Anh Nguyen" userId="b95f61ff061388d5" providerId="LiveId" clId="{FE185215-8376-45B7-9264-443EA7E08CC2}" dt="2022-02-16T06:44:50.877" v="5910" actId="9405"/>
          <ac:inkMkLst>
            <pc:docMk/>
            <pc:sldMk cId="269234403" sldId="379"/>
            <ac:inkMk id="208" creationId="{042E975C-BBE6-4930-9CD8-E0E92DB57EA8}"/>
          </ac:inkMkLst>
        </pc:inkChg>
        <pc:inkChg chg="add del">
          <ac:chgData name="Viet Anh Nguyen" userId="b95f61ff061388d5" providerId="LiveId" clId="{FE185215-8376-45B7-9264-443EA7E08CC2}" dt="2022-02-16T06:46:17.282" v="5915"/>
          <ac:inkMkLst>
            <pc:docMk/>
            <pc:sldMk cId="269234403" sldId="379"/>
            <ac:inkMk id="209" creationId="{0D689C81-0C75-47A5-B14D-6B5A95E24635}"/>
          </ac:inkMkLst>
        </pc:inkChg>
        <pc:inkChg chg="add del">
          <ac:chgData name="Viet Anh Nguyen" userId="b95f61ff061388d5" providerId="LiveId" clId="{FE185215-8376-45B7-9264-443EA7E08CC2}" dt="2022-02-16T06:46:17.282" v="5915"/>
          <ac:inkMkLst>
            <pc:docMk/>
            <pc:sldMk cId="269234403" sldId="379"/>
            <ac:inkMk id="210" creationId="{07C30AC0-F96B-460D-804B-FA81B0E7D965}"/>
          </ac:inkMkLst>
        </pc:inkChg>
        <pc:inkChg chg="add del">
          <ac:chgData name="Viet Anh Nguyen" userId="b95f61ff061388d5" providerId="LiveId" clId="{FE185215-8376-45B7-9264-443EA7E08CC2}" dt="2022-02-16T06:46:17.282" v="5915"/>
          <ac:inkMkLst>
            <pc:docMk/>
            <pc:sldMk cId="269234403" sldId="379"/>
            <ac:inkMk id="211" creationId="{D9D895B5-2508-473E-91C9-2F384AF5163C}"/>
          </ac:inkMkLst>
        </pc:inkChg>
        <pc:inkChg chg="add del">
          <ac:chgData name="Viet Anh Nguyen" userId="b95f61ff061388d5" providerId="LiveId" clId="{FE185215-8376-45B7-9264-443EA7E08CC2}" dt="2022-02-16T06:46:17.282" v="5915"/>
          <ac:inkMkLst>
            <pc:docMk/>
            <pc:sldMk cId="269234403" sldId="379"/>
            <ac:inkMk id="212" creationId="{13B99F7D-4BD8-46CE-B73D-437DF2ACAB28}"/>
          </ac:inkMkLst>
        </pc:inkChg>
        <pc:inkChg chg="add">
          <ac:chgData name="Viet Anh Nguyen" userId="b95f61ff061388d5" providerId="LiveId" clId="{FE185215-8376-45B7-9264-443EA7E08CC2}" dt="2022-02-16T06:46:17.282" v="5915"/>
          <ac:inkMkLst>
            <pc:docMk/>
            <pc:sldMk cId="269234403" sldId="379"/>
            <ac:inkMk id="213" creationId="{FCD71CD4-6C69-4C85-B16C-44B266169010}"/>
          </ac:inkMkLst>
        </pc:inkChg>
      </pc:sldChg>
      <pc:sldChg chg="addSp delSp new mod">
        <pc:chgData name="Viet Anh Nguyen" userId="b95f61ff061388d5" providerId="LiveId" clId="{FE185215-8376-45B7-9264-443EA7E08CC2}" dt="2022-02-16T06:48:15.268" v="5969"/>
        <pc:sldMkLst>
          <pc:docMk/>
          <pc:sldMk cId="3644192160" sldId="380"/>
        </pc:sldMkLst>
        <pc:inkChg chg="add del">
          <ac:chgData name="Viet Anh Nguyen" userId="b95f61ff061388d5" providerId="LiveId" clId="{FE185215-8376-45B7-9264-443EA7E08CC2}" dt="2022-02-16T06:47:28.845" v="5921"/>
          <ac:inkMkLst>
            <pc:docMk/>
            <pc:sldMk cId="3644192160" sldId="380"/>
            <ac:inkMk id="2" creationId="{0CFB6DC8-1025-45E2-BBF9-54EFE6CFC079}"/>
          </ac:inkMkLst>
        </pc:inkChg>
        <pc:inkChg chg="add del">
          <ac:chgData name="Viet Anh Nguyen" userId="b95f61ff061388d5" providerId="LiveId" clId="{FE185215-8376-45B7-9264-443EA7E08CC2}" dt="2022-02-16T06:47:28.845" v="5921"/>
          <ac:inkMkLst>
            <pc:docMk/>
            <pc:sldMk cId="3644192160" sldId="380"/>
            <ac:inkMk id="3" creationId="{4C64ECFF-C6C2-4D07-BA6E-A93FECDC082B}"/>
          </ac:inkMkLst>
        </pc:inkChg>
        <pc:inkChg chg="add del">
          <ac:chgData name="Viet Anh Nguyen" userId="b95f61ff061388d5" providerId="LiveId" clId="{FE185215-8376-45B7-9264-443EA7E08CC2}" dt="2022-02-16T06:47:28.845" v="5921"/>
          <ac:inkMkLst>
            <pc:docMk/>
            <pc:sldMk cId="3644192160" sldId="380"/>
            <ac:inkMk id="4" creationId="{104CECAC-7650-451C-A245-618DD941476B}"/>
          </ac:inkMkLst>
        </pc:inkChg>
        <pc:inkChg chg="add del">
          <ac:chgData name="Viet Anh Nguyen" userId="b95f61ff061388d5" providerId="LiveId" clId="{FE185215-8376-45B7-9264-443EA7E08CC2}" dt="2022-02-16T06:47:28.845" v="5921"/>
          <ac:inkMkLst>
            <pc:docMk/>
            <pc:sldMk cId="3644192160" sldId="380"/>
            <ac:inkMk id="5" creationId="{0908DE61-7388-4149-B7F7-C417D2CFA393}"/>
          </ac:inkMkLst>
        </pc:inkChg>
        <pc:inkChg chg="add">
          <ac:chgData name="Viet Anh Nguyen" userId="b95f61ff061388d5" providerId="LiveId" clId="{FE185215-8376-45B7-9264-443EA7E08CC2}" dt="2022-02-16T06:47:28.845" v="5921"/>
          <ac:inkMkLst>
            <pc:docMk/>
            <pc:sldMk cId="3644192160" sldId="380"/>
            <ac:inkMk id="6" creationId="{6002B9B4-D8E0-42B6-BB09-09C93E2D018A}"/>
          </ac:inkMkLst>
        </pc:inkChg>
        <pc:inkChg chg="add del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7" creationId="{F4B5FBFC-17D0-40D4-A970-19FF456D086D}"/>
          </ac:inkMkLst>
        </pc:inkChg>
        <pc:inkChg chg="add del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8" creationId="{04FB0968-56BA-422C-BA6A-23AC3B693F0A}"/>
          </ac:inkMkLst>
        </pc:inkChg>
        <pc:inkChg chg="add del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9" creationId="{67310383-910C-491C-B0AA-1CAD2B457ED5}"/>
          </ac:inkMkLst>
        </pc:inkChg>
        <pc:inkChg chg="add del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10" creationId="{6203E91D-5A7B-46DC-9976-E38811D25A23}"/>
          </ac:inkMkLst>
        </pc:inkChg>
        <pc:inkChg chg="add del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11" creationId="{75FA13D9-457A-4588-AB33-E5302722E1CB}"/>
          </ac:inkMkLst>
        </pc:inkChg>
        <pc:inkChg chg="add del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12" creationId="{702A8014-736F-44AF-B50B-BEF0540B7BB6}"/>
          </ac:inkMkLst>
        </pc:inkChg>
        <pc:inkChg chg="add del">
          <ac:chgData name="Viet Anh Nguyen" userId="b95f61ff061388d5" providerId="LiveId" clId="{FE185215-8376-45B7-9264-443EA7E08CC2}" dt="2022-02-16T06:47:32.946" v="5930"/>
          <ac:inkMkLst>
            <pc:docMk/>
            <pc:sldMk cId="3644192160" sldId="380"/>
            <ac:inkMk id="13" creationId="{47AB11CC-E14E-4398-8CB2-D326E7AAD264}"/>
          </ac:inkMkLst>
        </pc:inkChg>
        <pc:inkChg chg="add">
          <ac:chgData name="Viet Anh Nguyen" userId="b95f61ff061388d5" providerId="LiveId" clId="{FE185215-8376-45B7-9264-443EA7E08CC2}" dt="2022-02-16T06:47:31.911" v="5928"/>
          <ac:inkMkLst>
            <pc:docMk/>
            <pc:sldMk cId="3644192160" sldId="380"/>
            <ac:inkMk id="14" creationId="{C164A905-A751-453E-B522-61830AB7983A}"/>
          </ac:inkMkLst>
        </pc:inkChg>
        <pc:inkChg chg="add del">
          <ac:chgData name="Viet Anh Nguyen" userId="b95f61ff061388d5" providerId="LiveId" clId="{FE185215-8376-45B7-9264-443EA7E08CC2}" dt="2022-02-16T06:47:32.946" v="5930"/>
          <ac:inkMkLst>
            <pc:docMk/>
            <pc:sldMk cId="3644192160" sldId="380"/>
            <ac:inkMk id="15" creationId="{3DE13EC7-A6DF-45D2-A7FC-EF539E524D77}"/>
          </ac:inkMkLst>
        </pc:inkChg>
        <pc:inkChg chg="add">
          <ac:chgData name="Viet Anh Nguyen" userId="b95f61ff061388d5" providerId="LiveId" clId="{FE185215-8376-45B7-9264-443EA7E08CC2}" dt="2022-02-16T06:47:32.946" v="5930"/>
          <ac:inkMkLst>
            <pc:docMk/>
            <pc:sldMk cId="3644192160" sldId="380"/>
            <ac:inkMk id="16" creationId="{399BE365-F8D1-4B55-9D4F-0FCC81ECD278}"/>
          </ac:inkMkLst>
        </pc:inkChg>
        <pc:inkChg chg="add del">
          <ac:chgData name="Viet Anh Nguyen" userId="b95f61ff061388d5" providerId="LiveId" clId="{FE185215-8376-45B7-9264-443EA7E08CC2}" dt="2022-02-16T06:47:35.695" v="5936"/>
          <ac:inkMkLst>
            <pc:docMk/>
            <pc:sldMk cId="3644192160" sldId="380"/>
            <ac:inkMk id="17" creationId="{E1C3A5F4-AE78-4C91-95CC-9BC2391DAA02}"/>
          </ac:inkMkLst>
        </pc:inkChg>
        <pc:inkChg chg="add del">
          <ac:chgData name="Viet Anh Nguyen" userId="b95f61ff061388d5" providerId="LiveId" clId="{FE185215-8376-45B7-9264-443EA7E08CC2}" dt="2022-02-16T06:47:35.695" v="5936"/>
          <ac:inkMkLst>
            <pc:docMk/>
            <pc:sldMk cId="3644192160" sldId="380"/>
            <ac:inkMk id="18" creationId="{6F3DDC3D-6A59-4651-906C-31DFEC4E8425}"/>
          </ac:inkMkLst>
        </pc:inkChg>
        <pc:inkChg chg="add del">
          <ac:chgData name="Viet Anh Nguyen" userId="b95f61ff061388d5" providerId="LiveId" clId="{FE185215-8376-45B7-9264-443EA7E08CC2}" dt="2022-02-16T06:47:35.695" v="5936"/>
          <ac:inkMkLst>
            <pc:docMk/>
            <pc:sldMk cId="3644192160" sldId="380"/>
            <ac:inkMk id="19" creationId="{C2AC7F3D-7449-4620-B392-E12AEB723EFD}"/>
          </ac:inkMkLst>
        </pc:inkChg>
        <pc:inkChg chg="add del">
          <ac:chgData name="Viet Anh Nguyen" userId="b95f61ff061388d5" providerId="LiveId" clId="{FE185215-8376-45B7-9264-443EA7E08CC2}" dt="2022-02-16T06:47:35.695" v="5936"/>
          <ac:inkMkLst>
            <pc:docMk/>
            <pc:sldMk cId="3644192160" sldId="380"/>
            <ac:inkMk id="20" creationId="{A8BDE9CD-49CD-435B-9D0B-3C652490EAF4}"/>
          </ac:inkMkLst>
        </pc:inkChg>
        <pc:inkChg chg="add del">
          <ac:chgData name="Viet Anh Nguyen" userId="b95f61ff061388d5" providerId="LiveId" clId="{FE185215-8376-45B7-9264-443EA7E08CC2}" dt="2022-02-16T06:47:35.695" v="5936"/>
          <ac:inkMkLst>
            <pc:docMk/>
            <pc:sldMk cId="3644192160" sldId="380"/>
            <ac:inkMk id="21" creationId="{4837904B-3C55-43D6-8F17-74F0924B4A89}"/>
          </ac:inkMkLst>
        </pc:inkChg>
        <pc:inkChg chg="add">
          <ac:chgData name="Viet Anh Nguyen" userId="b95f61ff061388d5" providerId="LiveId" clId="{FE185215-8376-45B7-9264-443EA7E08CC2}" dt="2022-02-16T06:47:35.695" v="5936"/>
          <ac:inkMkLst>
            <pc:docMk/>
            <pc:sldMk cId="3644192160" sldId="380"/>
            <ac:inkMk id="22" creationId="{825D18AD-C286-4CF5-8C7A-B7A36313D814}"/>
          </ac:inkMkLst>
        </pc:inkChg>
        <pc:inkChg chg="add del">
          <ac:chgData name="Viet Anh Nguyen" userId="b95f61ff061388d5" providerId="LiveId" clId="{FE185215-8376-45B7-9264-443EA7E08CC2}" dt="2022-02-16T06:47:37.399" v="5939"/>
          <ac:inkMkLst>
            <pc:docMk/>
            <pc:sldMk cId="3644192160" sldId="380"/>
            <ac:inkMk id="23" creationId="{ADC2C87A-4D48-4451-A5AD-B9541AF05C6E}"/>
          </ac:inkMkLst>
        </pc:inkChg>
        <pc:inkChg chg="add del">
          <ac:chgData name="Viet Anh Nguyen" userId="b95f61ff061388d5" providerId="LiveId" clId="{FE185215-8376-45B7-9264-443EA7E08CC2}" dt="2022-02-16T06:47:37.399" v="5939"/>
          <ac:inkMkLst>
            <pc:docMk/>
            <pc:sldMk cId="3644192160" sldId="380"/>
            <ac:inkMk id="24" creationId="{7547DB78-5150-47BC-BF0F-055D315550BC}"/>
          </ac:inkMkLst>
        </pc:inkChg>
        <pc:inkChg chg="add">
          <ac:chgData name="Viet Anh Nguyen" userId="b95f61ff061388d5" providerId="LiveId" clId="{FE185215-8376-45B7-9264-443EA7E08CC2}" dt="2022-02-16T06:47:37.399" v="5939"/>
          <ac:inkMkLst>
            <pc:docMk/>
            <pc:sldMk cId="3644192160" sldId="380"/>
            <ac:inkMk id="25" creationId="{18BEEFE5-E165-43D4-A77B-78C51365058E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26" creationId="{B797236C-E3C4-4534-9D06-E1BC6D4A3AAE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27" creationId="{9819A544-7CDF-4FC1-A827-FA848505AFF6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28" creationId="{7A8879D6-5DCD-426E-AAE7-ADAF5BF9FB8D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29" creationId="{DF36B26B-2E47-4CA6-9FB1-DEACE62F57F7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30" creationId="{49D35044-CA3B-4024-A71F-966657E07E68}"/>
          </ac:inkMkLst>
        </pc:inkChg>
        <pc:inkChg chg="add">
          <ac:chgData name="Viet Anh Nguyen" userId="b95f61ff061388d5" providerId="LiveId" clId="{FE185215-8376-45B7-9264-443EA7E08CC2}" dt="2022-02-16T06:47:39.360" v="5945" actId="9405"/>
          <ac:inkMkLst>
            <pc:docMk/>
            <pc:sldMk cId="3644192160" sldId="380"/>
            <ac:inkMk id="31" creationId="{8838FB07-F26C-47A9-949F-777F03A90CD0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32" creationId="{DAA20B27-4F02-4053-9F5E-CAFACCF289BF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33" creationId="{1A821A1C-4AA4-491A-8802-D058BA0678A3}"/>
          </ac:inkMkLst>
        </pc:inkChg>
        <pc:inkChg chg="add del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34" creationId="{72F3F5DB-9B46-4BCD-9EB1-AA7D2BE10E6A}"/>
          </ac:inkMkLst>
        </pc:inkChg>
        <pc:inkChg chg="add">
          <ac:chgData name="Viet Anh Nguyen" userId="b95f61ff061388d5" providerId="LiveId" clId="{FE185215-8376-45B7-9264-443EA7E08CC2}" dt="2022-02-16T06:47:41.449" v="5949" actId="9405"/>
          <ac:inkMkLst>
            <pc:docMk/>
            <pc:sldMk cId="3644192160" sldId="380"/>
            <ac:inkMk id="35" creationId="{5E948186-AF4E-4719-9714-AC08E8782B40}"/>
          </ac:inkMkLst>
        </pc:inkChg>
        <pc:inkChg chg="add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36" creationId="{7BEF20E3-384B-4EAB-8FE1-A0C5D9F23557}"/>
          </ac:inkMkLst>
        </pc:inkChg>
        <pc:inkChg chg="add">
          <ac:chgData name="Viet Anh Nguyen" userId="b95f61ff061388d5" providerId="LiveId" clId="{FE185215-8376-45B7-9264-443EA7E08CC2}" dt="2022-02-16T06:47:42.170" v="5950"/>
          <ac:inkMkLst>
            <pc:docMk/>
            <pc:sldMk cId="3644192160" sldId="380"/>
            <ac:inkMk id="37" creationId="{7446E598-A023-47FB-8904-62E1449C782A}"/>
          </ac:inkMkLst>
        </pc:inkChg>
        <pc:inkChg chg="add">
          <ac:chgData name="Viet Anh Nguyen" userId="b95f61ff061388d5" providerId="LiveId" clId="{FE185215-8376-45B7-9264-443EA7E08CC2}" dt="2022-02-16T06:47:42.626" v="5951" actId="9405"/>
          <ac:inkMkLst>
            <pc:docMk/>
            <pc:sldMk cId="3644192160" sldId="380"/>
            <ac:inkMk id="38" creationId="{7899C33F-BD5C-4030-96C1-D15A2ADEE30B}"/>
          </ac:inkMkLst>
        </pc:inkChg>
        <pc:inkChg chg="add del">
          <ac:chgData name="Viet Anh Nguyen" userId="b95f61ff061388d5" providerId="LiveId" clId="{FE185215-8376-45B7-9264-443EA7E08CC2}" dt="2022-02-16T06:47:44.568" v="5957"/>
          <ac:inkMkLst>
            <pc:docMk/>
            <pc:sldMk cId="3644192160" sldId="380"/>
            <ac:inkMk id="39" creationId="{4AFCFB4E-8B4F-4340-A33A-35F317D2866B}"/>
          </ac:inkMkLst>
        </pc:inkChg>
        <pc:inkChg chg="add del">
          <ac:chgData name="Viet Anh Nguyen" userId="b95f61ff061388d5" providerId="LiveId" clId="{FE185215-8376-45B7-9264-443EA7E08CC2}" dt="2022-02-16T06:47:44.568" v="5957"/>
          <ac:inkMkLst>
            <pc:docMk/>
            <pc:sldMk cId="3644192160" sldId="380"/>
            <ac:inkMk id="40" creationId="{506B9137-E16F-42C9-A2F3-CF3AD901271B}"/>
          </ac:inkMkLst>
        </pc:inkChg>
        <pc:inkChg chg="add del">
          <ac:chgData name="Viet Anh Nguyen" userId="b95f61ff061388d5" providerId="LiveId" clId="{FE185215-8376-45B7-9264-443EA7E08CC2}" dt="2022-02-16T06:47:44.568" v="5957"/>
          <ac:inkMkLst>
            <pc:docMk/>
            <pc:sldMk cId="3644192160" sldId="380"/>
            <ac:inkMk id="41" creationId="{CE8119D7-7C30-4E61-BA64-27A826C75CBA}"/>
          </ac:inkMkLst>
        </pc:inkChg>
        <pc:inkChg chg="add del">
          <ac:chgData name="Viet Anh Nguyen" userId="b95f61ff061388d5" providerId="LiveId" clId="{FE185215-8376-45B7-9264-443EA7E08CC2}" dt="2022-02-16T06:47:44.568" v="5957"/>
          <ac:inkMkLst>
            <pc:docMk/>
            <pc:sldMk cId="3644192160" sldId="380"/>
            <ac:inkMk id="42" creationId="{CAAEC007-CD2C-41F7-99CB-27C0D528CE69}"/>
          </ac:inkMkLst>
        </pc:inkChg>
        <pc:inkChg chg="add del">
          <ac:chgData name="Viet Anh Nguyen" userId="b95f61ff061388d5" providerId="LiveId" clId="{FE185215-8376-45B7-9264-443EA7E08CC2}" dt="2022-02-16T06:47:44.568" v="5957"/>
          <ac:inkMkLst>
            <pc:docMk/>
            <pc:sldMk cId="3644192160" sldId="380"/>
            <ac:inkMk id="43" creationId="{051470FF-9F94-464E-B411-F35FBCED5917}"/>
          </ac:inkMkLst>
        </pc:inkChg>
        <pc:inkChg chg="add del">
          <ac:chgData name="Viet Anh Nguyen" userId="b95f61ff061388d5" providerId="LiveId" clId="{FE185215-8376-45B7-9264-443EA7E08CC2}" dt="2022-02-16T06:47:46.111" v="5961"/>
          <ac:inkMkLst>
            <pc:docMk/>
            <pc:sldMk cId="3644192160" sldId="380"/>
            <ac:inkMk id="44" creationId="{866016BA-0E8C-4A07-8A5E-022ABA62E4C8}"/>
          </ac:inkMkLst>
        </pc:inkChg>
        <pc:inkChg chg="add del">
          <ac:chgData name="Viet Anh Nguyen" userId="b95f61ff061388d5" providerId="LiveId" clId="{FE185215-8376-45B7-9264-443EA7E08CC2}" dt="2022-02-16T06:47:46.111" v="5961"/>
          <ac:inkMkLst>
            <pc:docMk/>
            <pc:sldMk cId="3644192160" sldId="380"/>
            <ac:inkMk id="45" creationId="{FFFC3C9C-4196-4F1F-807C-C32405B1ED28}"/>
          </ac:inkMkLst>
        </pc:inkChg>
        <pc:inkChg chg="add del">
          <ac:chgData name="Viet Anh Nguyen" userId="b95f61ff061388d5" providerId="LiveId" clId="{FE185215-8376-45B7-9264-443EA7E08CC2}" dt="2022-02-16T06:47:46.111" v="5961"/>
          <ac:inkMkLst>
            <pc:docMk/>
            <pc:sldMk cId="3644192160" sldId="380"/>
            <ac:inkMk id="46" creationId="{33E49E8E-6682-42E8-BE18-21D64A833837}"/>
          </ac:inkMkLst>
        </pc:inkChg>
        <pc:inkChg chg="add del">
          <ac:chgData name="Viet Anh Nguyen" userId="b95f61ff061388d5" providerId="LiveId" clId="{FE185215-8376-45B7-9264-443EA7E08CC2}" dt="2022-02-16T06:47:46.111" v="5961"/>
          <ac:inkMkLst>
            <pc:docMk/>
            <pc:sldMk cId="3644192160" sldId="380"/>
            <ac:inkMk id="47" creationId="{1BDFC530-86DB-443A-ABA9-4817C89ECB2F}"/>
          </ac:inkMkLst>
        </pc:inkChg>
        <pc:inkChg chg="add">
          <ac:chgData name="Viet Anh Nguyen" userId="b95f61ff061388d5" providerId="LiveId" clId="{FE185215-8376-45B7-9264-443EA7E08CC2}" dt="2022-02-16T06:47:46.111" v="5961"/>
          <ac:inkMkLst>
            <pc:docMk/>
            <pc:sldMk cId="3644192160" sldId="380"/>
            <ac:inkMk id="48" creationId="{9D31ABAA-F8F5-4BB1-A3CC-690D2D42F009}"/>
          </ac:inkMkLst>
        </pc:inkChg>
        <pc:inkChg chg="add del">
          <ac:chgData name="Viet Anh Nguyen" userId="b95f61ff061388d5" providerId="LiveId" clId="{FE185215-8376-45B7-9264-443EA7E08CC2}" dt="2022-02-16T06:47:49.763" v="5964"/>
          <ac:inkMkLst>
            <pc:docMk/>
            <pc:sldMk cId="3644192160" sldId="380"/>
            <ac:inkMk id="49" creationId="{BC4D8C90-6466-42BD-AE6D-F67C8CEBFDC2}"/>
          </ac:inkMkLst>
        </pc:inkChg>
        <pc:inkChg chg="add del">
          <ac:chgData name="Viet Anh Nguyen" userId="b95f61ff061388d5" providerId="LiveId" clId="{FE185215-8376-45B7-9264-443EA7E08CC2}" dt="2022-02-16T06:47:49.763" v="5964"/>
          <ac:inkMkLst>
            <pc:docMk/>
            <pc:sldMk cId="3644192160" sldId="380"/>
            <ac:inkMk id="50" creationId="{1D3BE349-0840-4815-B479-37F2E22990EE}"/>
          </ac:inkMkLst>
        </pc:inkChg>
        <pc:inkChg chg="add">
          <ac:chgData name="Viet Anh Nguyen" userId="b95f61ff061388d5" providerId="LiveId" clId="{FE185215-8376-45B7-9264-443EA7E08CC2}" dt="2022-02-16T06:47:49.763" v="5964"/>
          <ac:inkMkLst>
            <pc:docMk/>
            <pc:sldMk cId="3644192160" sldId="380"/>
            <ac:inkMk id="51" creationId="{C4D58C29-27FA-47B4-A2FC-9D7C7763472B}"/>
          </ac:inkMkLst>
        </pc:inkChg>
        <pc:inkChg chg="add del">
          <ac:chgData name="Viet Anh Nguyen" userId="b95f61ff061388d5" providerId="LiveId" clId="{FE185215-8376-45B7-9264-443EA7E08CC2}" dt="2022-02-16T06:48:15.268" v="5969"/>
          <ac:inkMkLst>
            <pc:docMk/>
            <pc:sldMk cId="3644192160" sldId="380"/>
            <ac:inkMk id="52" creationId="{CA99D214-C5CC-44B5-93FE-9D214DC10D85}"/>
          </ac:inkMkLst>
        </pc:inkChg>
        <pc:inkChg chg="add del">
          <ac:chgData name="Viet Anh Nguyen" userId="b95f61ff061388d5" providerId="LiveId" clId="{FE185215-8376-45B7-9264-443EA7E08CC2}" dt="2022-02-16T06:48:15.268" v="5969"/>
          <ac:inkMkLst>
            <pc:docMk/>
            <pc:sldMk cId="3644192160" sldId="380"/>
            <ac:inkMk id="53" creationId="{849C4BBB-825C-42BA-B46A-DB1815ECC627}"/>
          </ac:inkMkLst>
        </pc:inkChg>
        <pc:inkChg chg="add del">
          <ac:chgData name="Viet Anh Nguyen" userId="b95f61ff061388d5" providerId="LiveId" clId="{FE185215-8376-45B7-9264-443EA7E08CC2}" dt="2022-02-16T06:48:15.268" v="5969"/>
          <ac:inkMkLst>
            <pc:docMk/>
            <pc:sldMk cId="3644192160" sldId="380"/>
            <ac:inkMk id="54" creationId="{273A843A-0DE3-4C6A-A411-785034FBC1B5}"/>
          </ac:inkMkLst>
        </pc:inkChg>
        <pc:inkChg chg="add del">
          <ac:chgData name="Viet Anh Nguyen" userId="b95f61ff061388d5" providerId="LiveId" clId="{FE185215-8376-45B7-9264-443EA7E08CC2}" dt="2022-02-16T06:48:15.268" v="5969"/>
          <ac:inkMkLst>
            <pc:docMk/>
            <pc:sldMk cId="3644192160" sldId="380"/>
            <ac:inkMk id="55" creationId="{8E7E4E5B-6CB7-4F5A-A899-FB17697BBE38}"/>
          </ac:inkMkLst>
        </pc:inkChg>
        <pc:inkChg chg="add">
          <ac:chgData name="Viet Anh Nguyen" userId="b95f61ff061388d5" providerId="LiveId" clId="{FE185215-8376-45B7-9264-443EA7E08CC2}" dt="2022-02-16T06:48:15.268" v="5969"/>
          <ac:inkMkLst>
            <pc:docMk/>
            <pc:sldMk cId="3644192160" sldId="380"/>
            <ac:inkMk id="56" creationId="{741F70F5-258A-486B-B555-C78C5E38D979}"/>
          </ac:inkMkLst>
        </pc:inkChg>
      </pc:sldChg>
      <pc:sldChg chg="addSp delSp new mod">
        <pc:chgData name="Viet Anh Nguyen" userId="b95f61ff061388d5" providerId="LiveId" clId="{FE185215-8376-45B7-9264-443EA7E08CC2}" dt="2022-02-16T06:50:13.985" v="6034"/>
        <pc:sldMkLst>
          <pc:docMk/>
          <pc:sldMk cId="1772298849" sldId="381"/>
        </pc:sldMkLst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2" creationId="{ADC60C1D-EC57-4BB5-A079-7CC26793C186}"/>
          </ac:inkMkLst>
        </pc:inkChg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3" creationId="{9B4451D0-0238-4285-B5E9-628028C7A49D}"/>
          </ac:inkMkLst>
        </pc:inkChg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4" creationId="{23BD9632-502C-4E0D-A3B9-E12F3FFF1F3E}"/>
          </ac:inkMkLst>
        </pc:inkChg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5" creationId="{1579DEFA-03D6-4AE9-8C0A-BCF28566B326}"/>
          </ac:inkMkLst>
        </pc:inkChg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6" creationId="{0CC05B91-B8BC-44E1-96BD-958F234D151C}"/>
          </ac:inkMkLst>
        </pc:inkChg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7" creationId="{65003E51-6370-49BE-8560-7F017E8ED9F7}"/>
          </ac:inkMkLst>
        </pc:inkChg>
        <pc:inkChg chg="add del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8" creationId="{AE53863F-5C47-4FB5-B137-49F8C4C0A4FE}"/>
          </ac:inkMkLst>
        </pc:inkChg>
        <pc:inkChg chg="add">
          <ac:chgData name="Viet Anh Nguyen" userId="b95f61ff061388d5" providerId="LiveId" clId="{FE185215-8376-45B7-9264-443EA7E08CC2}" dt="2022-02-16T06:49:50.322" v="5978" actId="9405"/>
          <ac:inkMkLst>
            <pc:docMk/>
            <pc:sldMk cId="1772298849" sldId="381"/>
            <ac:inkMk id="9" creationId="{0F8A2B20-9460-442B-B9C4-500138DAB4C3}"/>
          </ac:inkMkLst>
        </pc:inkChg>
        <pc:inkChg chg="add">
          <ac:chgData name="Viet Anh Nguyen" userId="b95f61ff061388d5" providerId="LiveId" clId="{FE185215-8376-45B7-9264-443EA7E08CC2}" dt="2022-02-16T06:49:50.948" v="5979" actId="9405"/>
          <ac:inkMkLst>
            <pc:docMk/>
            <pc:sldMk cId="1772298849" sldId="381"/>
            <ac:inkMk id="10" creationId="{92E99201-2C84-40A4-9595-0DB13760A5FC}"/>
          </ac:inkMkLst>
        </pc:inkChg>
        <pc:inkChg chg="add">
          <ac:chgData name="Viet Anh Nguyen" userId="b95f61ff061388d5" providerId="LiveId" clId="{FE185215-8376-45B7-9264-443EA7E08CC2}" dt="2022-02-16T06:49:51.488" v="5980"/>
          <ac:inkMkLst>
            <pc:docMk/>
            <pc:sldMk cId="1772298849" sldId="381"/>
            <ac:inkMk id="11" creationId="{770463F1-F9CE-46C8-AD93-118EF560C774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2" creationId="{045C4077-4EE3-4E13-B151-173F87D0FB79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3" creationId="{ED52D57A-8C3F-4171-B210-603B1A813A0D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4" creationId="{04ACCF4A-5361-4E5C-92EA-542DCF47F86D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5" creationId="{FECA6FB3-7F8E-48BD-8639-7310E09C9D8A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6" creationId="{5230D2E6-1639-480D-8B59-BB499CC7AAF2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7" creationId="{0B4453FF-81E9-4EFB-BECB-4CC1D9E1C1A9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8" creationId="{FDA92F62-DB3A-4AC9-8258-1FAA60502259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19" creationId="{16B06EC5-676C-4CB7-84FA-F85E8B766A15}"/>
          </ac:inkMkLst>
        </pc:inkChg>
        <pc:inkChg chg="add del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20" creationId="{8C1FEF1B-5564-40D0-9FD8-F024A82756BE}"/>
          </ac:inkMkLst>
        </pc:inkChg>
        <pc:inkChg chg="add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21" creationId="{575683AB-F50E-41CC-AD87-0F0D30CF46EA}"/>
          </ac:inkMkLst>
        </pc:inkChg>
        <pc:inkChg chg="add">
          <ac:chgData name="Viet Anh Nguyen" userId="b95f61ff061388d5" providerId="LiveId" clId="{FE185215-8376-45B7-9264-443EA7E08CC2}" dt="2022-02-16T06:49:55.723" v="5990"/>
          <ac:inkMkLst>
            <pc:docMk/>
            <pc:sldMk cId="1772298849" sldId="381"/>
            <ac:inkMk id="22" creationId="{CE6B5790-BC38-4865-A8AB-88395F10974D}"/>
          </ac:inkMkLst>
        </pc:inkChg>
        <pc:inkChg chg="add del">
          <ac:chgData name="Viet Anh Nguyen" userId="b95f61ff061388d5" providerId="LiveId" clId="{FE185215-8376-45B7-9264-443EA7E08CC2}" dt="2022-02-16T06:49:57.268" v="5995"/>
          <ac:inkMkLst>
            <pc:docMk/>
            <pc:sldMk cId="1772298849" sldId="381"/>
            <ac:inkMk id="23" creationId="{DD90FFF3-8E45-47DD-9984-31623B608448}"/>
          </ac:inkMkLst>
        </pc:inkChg>
        <pc:inkChg chg="add del">
          <ac:chgData name="Viet Anh Nguyen" userId="b95f61ff061388d5" providerId="LiveId" clId="{FE185215-8376-45B7-9264-443EA7E08CC2}" dt="2022-02-16T06:49:57.268" v="5995"/>
          <ac:inkMkLst>
            <pc:docMk/>
            <pc:sldMk cId="1772298849" sldId="381"/>
            <ac:inkMk id="24" creationId="{4EFE89BB-EC45-4056-ADC5-ECAE1169E5FB}"/>
          </ac:inkMkLst>
        </pc:inkChg>
        <pc:inkChg chg="add del">
          <ac:chgData name="Viet Anh Nguyen" userId="b95f61ff061388d5" providerId="LiveId" clId="{FE185215-8376-45B7-9264-443EA7E08CC2}" dt="2022-02-16T06:49:57.268" v="5995"/>
          <ac:inkMkLst>
            <pc:docMk/>
            <pc:sldMk cId="1772298849" sldId="381"/>
            <ac:inkMk id="25" creationId="{E1BA9A63-73EA-4245-A471-E05D14427B29}"/>
          </ac:inkMkLst>
        </pc:inkChg>
        <pc:inkChg chg="add del">
          <ac:chgData name="Viet Anh Nguyen" userId="b95f61ff061388d5" providerId="LiveId" clId="{FE185215-8376-45B7-9264-443EA7E08CC2}" dt="2022-02-16T06:49:57.268" v="5995"/>
          <ac:inkMkLst>
            <pc:docMk/>
            <pc:sldMk cId="1772298849" sldId="381"/>
            <ac:inkMk id="26" creationId="{42FD0E0B-73CF-4E62-8A80-7649D582FEFD}"/>
          </ac:inkMkLst>
        </pc:inkChg>
        <pc:inkChg chg="add">
          <ac:chgData name="Viet Anh Nguyen" userId="b95f61ff061388d5" providerId="LiveId" clId="{FE185215-8376-45B7-9264-443EA7E08CC2}" dt="2022-02-16T06:49:57.268" v="5995"/>
          <ac:inkMkLst>
            <pc:docMk/>
            <pc:sldMk cId="1772298849" sldId="381"/>
            <ac:inkMk id="27" creationId="{2CBA13CD-464F-4966-81A3-9BAD468611B3}"/>
          </ac:inkMkLst>
        </pc:inkChg>
        <pc:inkChg chg="add del">
          <ac:chgData name="Viet Anh Nguyen" userId="b95f61ff061388d5" providerId="LiveId" clId="{FE185215-8376-45B7-9264-443EA7E08CC2}" dt="2022-02-16T06:49:59.079" v="5998"/>
          <ac:inkMkLst>
            <pc:docMk/>
            <pc:sldMk cId="1772298849" sldId="381"/>
            <ac:inkMk id="28" creationId="{779AB44F-6AA0-4B23-97DA-D9D704AE921F}"/>
          </ac:inkMkLst>
        </pc:inkChg>
        <pc:inkChg chg="add del">
          <ac:chgData name="Viet Anh Nguyen" userId="b95f61ff061388d5" providerId="LiveId" clId="{FE185215-8376-45B7-9264-443EA7E08CC2}" dt="2022-02-16T06:49:59.079" v="5998"/>
          <ac:inkMkLst>
            <pc:docMk/>
            <pc:sldMk cId="1772298849" sldId="381"/>
            <ac:inkMk id="29" creationId="{09B669F2-F0C5-4319-BF8B-B8402C6D9C56}"/>
          </ac:inkMkLst>
        </pc:inkChg>
        <pc:inkChg chg="add del">
          <ac:chgData name="Viet Anh Nguyen" userId="b95f61ff061388d5" providerId="LiveId" clId="{FE185215-8376-45B7-9264-443EA7E08CC2}" dt="2022-02-16T06:50:01.065" v="6004"/>
          <ac:inkMkLst>
            <pc:docMk/>
            <pc:sldMk cId="1772298849" sldId="381"/>
            <ac:inkMk id="30" creationId="{C94052FB-3CA4-45F4-AC63-91F53A34DF1D}"/>
          </ac:inkMkLst>
        </pc:inkChg>
        <pc:inkChg chg="add del">
          <ac:chgData name="Viet Anh Nguyen" userId="b95f61ff061388d5" providerId="LiveId" clId="{FE185215-8376-45B7-9264-443EA7E08CC2}" dt="2022-02-16T06:50:01.065" v="6004"/>
          <ac:inkMkLst>
            <pc:docMk/>
            <pc:sldMk cId="1772298849" sldId="381"/>
            <ac:inkMk id="31" creationId="{6933F55A-7B0C-4C66-A565-CA2E745B73FE}"/>
          </ac:inkMkLst>
        </pc:inkChg>
        <pc:inkChg chg="add del">
          <ac:chgData name="Viet Anh Nguyen" userId="b95f61ff061388d5" providerId="LiveId" clId="{FE185215-8376-45B7-9264-443EA7E08CC2}" dt="2022-02-16T06:50:01.065" v="6004"/>
          <ac:inkMkLst>
            <pc:docMk/>
            <pc:sldMk cId="1772298849" sldId="381"/>
            <ac:inkMk id="32" creationId="{1AC16549-3CD9-4621-BAE9-F2A2C53B5CBA}"/>
          </ac:inkMkLst>
        </pc:inkChg>
        <pc:inkChg chg="add del">
          <ac:chgData name="Viet Anh Nguyen" userId="b95f61ff061388d5" providerId="LiveId" clId="{FE185215-8376-45B7-9264-443EA7E08CC2}" dt="2022-02-16T06:50:01.065" v="6004"/>
          <ac:inkMkLst>
            <pc:docMk/>
            <pc:sldMk cId="1772298849" sldId="381"/>
            <ac:inkMk id="33" creationId="{571449B3-B47A-49B5-96BD-3C550B61FB69}"/>
          </ac:inkMkLst>
        </pc:inkChg>
        <pc:inkChg chg="add del">
          <ac:chgData name="Viet Anh Nguyen" userId="b95f61ff061388d5" providerId="LiveId" clId="{FE185215-8376-45B7-9264-443EA7E08CC2}" dt="2022-02-16T06:50:01.065" v="6004"/>
          <ac:inkMkLst>
            <pc:docMk/>
            <pc:sldMk cId="1772298849" sldId="381"/>
            <ac:inkMk id="34" creationId="{1DD7415C-DA7E-46FC-AAFE-21F531F285A4}"/>
          </ac:inkMkLst>
        </pc:inkChg>
        <pc:inkChg chg="add del">
          <ac:chgData name="Viet Anh Nguyen" userId="b95f61ff061388d5" providerId="LiveId" clId="{FE185215-8376-45B7-9264-443EA7E08CC2}" dt="2022-02-16T06:50:01.065" v="6004"/>
          <ac:inkMkLst>
            <pc:docMk/>
            <pc:sldMk cId="1772298849" sldId="381"/>
            <ac:inkMk id="35" creationId="{CE22C183-1B47-4913-8127-789B1ACB5227}"/>
          </ac:inkMkLst>
        </pc:inkChg>
        <pc:inkChg chg="add del">
          <ac:chgData name="Viet Anh Nguyen" userId="b95f61ff061388d5" providerId="LiveId" clId="{FE185215-8376-45B7-9264-443EA7E08CC2}" dt="2022-02-16T06:50:02.742" v="6009"/>
          <ac:inkMkLst>
            <pc:docMk/>
            <pc:sldMk cId="1772298849" sldId="381"/>
            <ac:inkMk id="36" creationId="{7580465E-EA2F-41FF-889B-96CEC74C69CD}"/>
          </ac:inkMkLst>
        </pc:inkChg>
        <pc:inkChg chg="add del">
          <ac:chgData name="Viet Anh Nguyen" userId="b95f61ff061388d5" providerId="LiveId" clId="{FE185215-8376-45B7-9264-443EA7E08CC2}" dt="2022-02-16T06:50:02.742" v="6009"/>
          <ac:inkMkLst>
            <pc:docMk/>
            <pc:sldMk cId="1772298849" sldId="381"/>
            <ac:inkMk id="37" creationId="{6967DC50-729F-4B1A-B1D2-6E151C62104A}"/>
          </ac:inkMkLst>
        </pc:inkChg>
        <pc:inkChg chg="add del">
          <ac:chgData name="Viet Anh Nguyen" userId="b95f61ff061388d5" providerId="LiveId" clId="{FE185215-8376-45B7-9264-443EA7E08CC2}" dt="2022-02-16T06:50:02.742" v="6009"/>
          <ac:inkMkLst>
            <pc:docMk/>
            <pc:sldMk cId="1772298849" sldId="381"/>
            <ac:inkMk id="38" creationId="{E484A362-9A61-4E92-82B3-56BBB46D53E5}"/>
          </ac:inkMkLst>
        </pc:inkChg>
        <pc:inkChg chg="add del">
          <ac:chgData name="Viet Anh Nguyen" userId="b95f61ff061388d5" providerId="LiveId" clId="{FE185215-8376-45B7-9264-443EA7E08CC2}" dt="2022-02-16T06:50:02.742" v="6009"/>
          <ac:inkMkLst>
            <pc:docMk/>
            <pc:sldMk cId="1772298849" sldId="381"/>
            <ac:inkMk id="39" creationId="{2E08FD7F-351E-428C-9142-3F7B2DD2FF6C}"/>
          </ac:inkMkLst>
        </pc:inkChg>
        <pc:inkChg chg="add del">
          <ac:chgData name="Viet Anh Nguyen" userId="b95f61ff061388d5" providerId="LiveId" clId="{FE185215-8376-45B7-9264-443EA7E08CC2}" dt="2022-02-16T06:50:02.742" v="6009"/>
          <ac:inkMkLst>
            <pc:docMk/>
            <pc:sldMk cId="1772298849" sldId="381"/>
            <ac:inkMk id="40" creationId="{86569DE6-71C2-4C20-A4AE-4D049DC1C96C}"/>
          </ac:inkMkLst>
        </pc:inkChg>
        <pc:inkChg chg="add">
          <ac:chgData name="Viet Anh Nguyen" userId="b95f61ff061388d5" providerId="LiveId" clId="{FE185215-8376-45B7-9264-443EA7E08CC2}" dt="2022-02-16T06:50:02.742" v="6009"/>
          <ac:inkMkLst>
            <pc:docMk/>
            <pc:sldMk cId="1772298849" sldId="381"/>
            <ac:inkMk id="41" creationId="{175624C3-661A-4F08-A6AF-2CBA299070C6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2" creationId="{30C60457-EF3A-40F2-9F0B-044A8B7613BB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3" creationId="{BC1839AA-8287-4114-9FA4-9D6F093099C4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4" creationId="{349D02A1-DD95-4B8A-9440-02D3B94F81A6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5" creationId="{F4CF08A2-DD94-47D0-9C27-4EF1F7375820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6" creationId="{BA3AF99E-9B2D-4816-A0BB-74A2D59915D4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7" creationId="{FC819DF8-ACA8-440F-B5A9-0BEF9BA7BC00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8" creationId="{554FDFEF-5E50-4159-B40A-DA5FA00D6845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49" creationId="{70FECD53-E972-47BD-984A-72DE3E6EE903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50" creationId="{CFB603C8-9C10-49D9-97A1-03478B2B6A5A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51" creationId="{E09EA815-638E-49FF-A5FA-D3E77118DE62}"/>
          </ac:inkMkLst>
        </pc:inkChg>
        <pc:inkChg chg="add del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52" creationId="{E2808E9C-7FB9-45D5-94D5-8379374852A0}"/>
          </ac:inkMkLst>
        </pc:inkChg>
        <pc:inkChg chg="add">
          <ac:chgData name="Viet Anh Nguyen" userId="b95f61ff061388d5" providerId="LiveId" clId="{FE185215-8376-45B7-9264-443EA7E08CC2}" dt="2022-02-16T06:50:08.076" v="6021"/>
          <ac:inkMkLst>
            <pc:docMk/>
            <pc:sldMk cId="1772298849" sldId="381"/>
            <ac:inkMk id="53" creationId="{14D12AD9-D2F4-40FB-B22A-828AF95F3251}"/>
          </ac:inkMkLst>
        </pc:inkChg>
        <pc:inkChg chg="add">
          <ac:chgData name="Viet Anh Nguyen" userId="b95f61ff061388d5" providerId="LiveId" clId="{FE185215-8376-45B7-9264-443EA7E08CC2}" dt="2022-02-16T06:50:08.282" v="6022" actId="9405"/>
          <ac:inkMkLst>
            <pc:docMk/>
            <pc:sldMk cId="1772298849" sldId="381"/>
            <ac:inkMk id="54" creationId="{D247C4A4-6890-4428-9FDB-C0566B5D337F}"/>
          </ac:inkMkLst>
        </pc:inkChg>
        <pc:inkChg chg="add">
          <ac:chgData name="Viet Anh Nguyen" userId="b95f61ff061388d5" providerId="LiveId" clId="{FE185215-8376-45B7-9264-443EA7E08CC2}" dt="2022-02-16T06:50:08.473" v="6023" actId="9405"/>
          <ac:inkMkLst>
            <pc:docMk/>
            <pc:sldMk cId="1772298849" sldId="381"/>
            <ac:inkMk id="55" creationId="{E3DD0264-B52A-44FB-9161-EAFAA669B23D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56" creationId="{813A5BB5-5314-44EB-8F59-995CE73AD6AE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57" creationId="{1D1B0CBB-10E3-4D11-AF9A-F72359F98463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58" creationId="{A0D55EC4-B257-4D93-BF34-6233C61E4170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59" creationId="{06FDE74C-CBDE-4851-A541-6EF10F491DA1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60" creationId="{817B0B51-6F25-419D-8598-B11AABF421A9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61" creationId="{056150AC-7EB5-423B-BDE3-7FFC92C63D0B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62" creationId="{EF91F2A4-CBC4-471D-8F57-92016E9C6EC6}"/>
          </ac:inkMkLst>
        </pc:inkChg>
        <pc:inkChg chg="add del">
          <ac:chgData name="Viet Anh Nguyen" userId="b95f61ff061388d5" providerId="LiveId" clId="{FE185215-8376-45B7-9264-443EA7E08CC2}" dt="2022-02-16T06:50:12.353" v="6031"/>
          <ac:inkMkLst>
            <pc:docMk/>
            <pc:sldMk cId="1772298849" sldId="381"/>
            <ac:inkMk id="63" creationId="{4BA7BCC1-588F-4222-A2F9-D2D406F6052C}"/>
          </ac:inkMkLst>
        </pc:inkChg>
        <pc:inkChg chg="add del">
          <ac:chgData name="Viet Anh Nguyen" userId="b95f61ff061388d5" providerId="LiveId" clId="{FE185215-8376-45B7-9264-443EA7E08CC2}" dt="2022-02-16T06:50:13.985" v="6034"/>
          <ac:inkMkLst>
            <pc:docMk/>
            <pc:sldMk cId="1772298849" sldId="381"/>
            <ac:inkMk id="64" creationId="{05BE7527-AECE-46E1-90AF-8CF8B992C46D}"/>
          </ac:inkMkLst>
        </pc:inkChg>
        <pc:inkChg chg="add del">
          <ac:chgData name="Viet Anh Nguyen" userId="b95f61ff061388d5" providerId="LiveId" clId="{FE185215-8376-45B7-9264-443EA7E08CC2}" dt="2022-02-16T06:50:13.985" v="6034"/>
          <ac:inkMkLst>
            <pc:docMk/>
            <pc:sldMk cId="1772298849" sldId="381"/>
            <ac:inkMk id="65" creationId="{393F882A-9D02-4A0F-9934-0B825BBEAB64}"/>
          </ac:inkMkLst>
        </pc:inkChg>
        <pc:inkChg chg="add del">
          <ac:chgData name="Viet Anh Nguyen" userId="b95f61ff061388d5" providerId="LiveId" clId="{FE185215-8376-45B7-9264-443EA7E08CC2}" dt="2022-02-16T06:50:13.985" v="6034"/>
          <ac:inkMkLst>
            <pc:docMk/>
            <pc:sldMk cId="1772298849" sldId="381"/>
            <ac:inkMk id="66" creationId="{0464BCEB-D91B-42F7-9400-849AEA7FCDDD}"/>
          </ac:inkMkLst>
        </pc:inkChg>
        <pc:inkChg chg="add">
          <ac:chgData name="Viet Anh Nguyen" userId="b95f61ff061388d5" providerId="LiveId" clId="{FE185215-8376-45B7-9264-443EA7E08CC2}" dt="2022-02-16T06:50:13.985" v="6034"/>
          <ac:inkMkLst>
            <pc:docMk/>
            <pc:sldMk cId="1772298849" sldId="381"/>
            <ac:inkMk id="67" creationId="{88E21FBE-815C-406A-8099-6F6CF343B6D0}"/>
          </ac:inkMkLst>
        </pc:inkChg>
      </pc:sldChg>
      <pc:sldChg chg="addSp delSp new mod">
        <pc:chgData name="Viet Anh Nguyen" userId="b95f61ff061388d5" providerId="LiveId" clId="{FE185215-8376-45B7-9264-443EA7E08CC2}" dt="2022-02-16T06:57:37.738" v="6163"/>
        <pc:sldMkLst>
          <pc:docMk/>
          <pc:sldMk cId="3206981382" sldId="382"/>
        </pc:sldMkLst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2" creationId="{6A49E1E1-E4DA-4879-90CB-28D92AE2C468}"/>
          </ac:inkMkLst>
        </pc:inkChg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3" creationId="{9476294E-3A69-4CD9-B06B-7C07F8BCE676}"/>
          </ac:inkMkLst>
        </pc:inkChg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4" creationId="{2FE853E1-D1EE-4D38-B19D-02FA97198DD5}"/>
          </ac:inkMkLst>
        </pc:inkChg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5" creationId="{47104C4F-A8B3-4860-A51A-EC297C151E03}"/>
          </ac:inkMkLst>
        </pc:inkChg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6" creationId="{EA86531D-309D-4449-A8AD-F7C683150F64}"/>
          </ac:inkMkLst>
        </pc:inkChg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7" creationId="{5C0DDC0B-5A20-441F-A493-4AA25949CF40}"/>
          </ac:inkMkLst>
        </pc:inkChg>
        <pc:inkChg chg="add del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8" creationId="{D941AAE5-803F-4FB1-A2E8-F58CDBEEBA43}"/>
          </ac:inkMkLst>
        </pc:inkChg>
        <pc:inkChg chg="add del">
          <ac:chgData name="Viet Anh Nguyen" userId="b95f61ff061388d5" providerId="LiveId" clId="{FE185215-8376-45B7-9264-443EA7E08CC2}" dt="2022-02-16T06:56:24.466" v="6045"/>
          <ac:inkMkLst>
            <pc:docMk/>
            <pc:sldMk cId="3206981382" sldId="382"/>
            <ac:inkMk id="9" creationId="{BF67C0A8-F8C3-4A43-8B50-42625B5C1B67}"/>
          </ac:inkMkLst>
        </pc:inkChg>
        <pc:inkChg chg="add">
          <ac:chgData name="Viet Anh Nguyen" userId="b95f61ff061388d5" providerId="LiveId" clId="{FE185215-8376-45B7-9264-443EA7E08CC2}" dt="2022-02-16T06:56:23.382" v="6043"/>
          <ac:inkMkLst>
            <pc:docMk/>
            <pc:sldMk cId="3206981382" sldId="382"/>
            <ac:inkMk id="10" creationId="{43E00150-6739-4548-8942-CEC368B67263}"/>
          </ac:inkMkLst>
        </pc:inkChg>
        <pc:inkChg chg="add del">
          <ac:chgData name="Viet Anh Nguyen" userId="b95f61ff061388d5" providerId="LiveId" clId="{FE185215-8376-45B7-9264-443EA7E08CC2}" dt="2022-02-16T06:56:24.466" v="6045"/>
          <ac:inkMkLst>
            <pc:docMk/>
            <pc:sldMk cId="3206981382" sldId="382"/>
            <ac:inkMk id="11" creationId="{80EF5E24-060A-4B4B-BDA9-CA0451F3CC1E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12" creationId="{BCDF5243-8CD6-4597-9AE0-B5FDCB53159B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13" creationId="{912B9A57-44C3-42CA-981F-23DACA78893C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14" creationId="{0821E718-DC72-497D-8B09-8E1F053F2807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15" creationId="{3C1367D5-7397-4301-949B-9FD9AD3E35D1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16" creationId="{99582F7D-3798-4902-B82D-F52B2396611B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17" creationId="{1C6D769C-5CE7-4A9E-A42B-E20705DACA63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18" creationId="{E75C4DC6-EBF0-4DB6-9297-6607AA833E55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19" creationId="{5DF530F3-8DF9-40FC-AA17-D90D21ACB0B3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0" creationId="{B033C896-FDBF-42F0-9EEE-A93E94B78A3D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1" creationId="{2A7C7D0D-9C36-46BC-A3F1-222AC8411B5D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2" creationId="{2CAC622B-5A92-41E0-B3BF-A6E0274B2379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3" creationId="{FD627070-9DCA-4DE4-A1D5-5E5C3132089B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4" creationId="{4A8ACCA7-5521-46FD-8A7B-BAE6661A53E7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5" creationId="{46538575-B2AE-4457-8B19-89893ED00BAC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6" creationId="{D04937C1-841B-4FA0-8800-AE0732F96D41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7" creationId="{E570AC77-58C3-4AE7-9C9A-BEE27E503F9D}"/>
          </ac:inkMkLst>
        </pc:inkChg>
        <pc:inkChg chg="add del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8" creationId="{525B54B6-D416-4AA9-AA74-FA922E15D243}"/>
          </ac:inkMkLst>
        </pc:inkChg>
        <pc:inkChg chg="add">
          <ac:chgData name="Viet Anh Nguyen" userId="b95f61ff061388d5" providerId="LiveId" clId="{FE185215-8376-45B7-9264-443EA7E08CC2}" dt="2022-02-16T06:56:30.809" v="6062"/>
          <ac:inkMkLst>
            <pc:docMk/>
            <pc:sldMk cId="3206981382" sldId="382"/>
            <ac:inkMk id="29" creationId="{37530EBA-621B-46B8-AC20-01F9BC1E65E6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30" creationId="{4D9CE788-BC94-489A-BF5B-1A0620F692AD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31" creationId="{5BCB8CE2-2522-4381-85E2-1D57A34688BC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2" creationId="{4DF3F0BF-F2BD-4F5D-9333-9C6DFD07BB94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3" creationId="{314E5767-CEDE-49CB-B67C-849B61633C1D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4" creationId="{BB62FD52-4948-4AD8-B490-0AC2E794C63E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5" creationId="{0C201D99-F9F4-42E3-8605-FD491669DAC0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6" creationId="{C7826B88-2F43-4C6D-9E1F-5E98E9D78217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7" creationId="{DDEB5D03-7ABB-486F-8A54-3D85EA414DFA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8" creationId="{6FBCB418-56AB-49EC-86C9-45C0AE8199A5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39" creationId="{3E4FEF79-556B-454E-906C-FF793F5E15DC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40" creationId="{E4846A59-0CF0-45D9-BCA4-150A7598FE9B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41" creationId="{490D41FD-B01D-4D6D-BAC0-7A894ED7FE01}"/>
          </ac:inkMkLst>
        </pc:inkChg>
        <pc:inkChg chg="add del">
          <ac:chgData name="Viet Anh Nguyen" userId="b95f61ff061388d5" providerId="LiveId" clId="{FE185215-8376-45B7-9264-443EA7E08CC2}" dt="2022-02-16T06:56:34.965" v="6074"/>
          <ac:inkMkLst>
            <pc:docMk/>
            <pc:sldMk cId="3206981382" sldId="382"/>
            <ac:inkMk id="42" creationId="{2240B2EA-6692-4B7A-B6DB-B035A4C037EB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43" creationId="{2472C7A6-64E3-452F-9E08-02AFC3B845EE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44" creationId="{703BDDEF-8A9B-4827-995F-91303C5E654C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45" creationId="{37F27903-883D-4125-BD3B-7EAE6068C529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46" creationId="{5080CDBC-5726-4736-983E-4A64436DC0A2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47" creationId="{E559D8D7-3E77-465E-9B52-3BA99AB63455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48" creationId="{DA8C9F05-377F-4285-8759-83EAFC69D5DE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49" creationId="{072A1C6A-B6AE-44D3-BAEE-F4F457FB2D84}"/>
          </ac:inkMkLst>
        </pc:inkChg>
        <pc:inkChg chg="add del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50" creationId="{4269ED39-ED95-4010-AE39-C05E4D43F14F}"/>
          </ac:inkMkLst>
        </pc:inkChg>
        <pc:inkChg chg="add">
          <ac:chgData name="Viet Anh Nguyen" userId="b95f61ff061388d5" providerId="LiveId" clId="{FE185215-8376-45B7-9264-443EA7E08CC2}" dt="2022-02-16T06:56:45.496" v="6081"/>
          <ac:inkMkLst>
            <pc:docMk/>
            <pc:sldMk cId="3206981382" sldId="382"/>
            <ac:inkMk id="51" creationId="{9F84E2F1-470E-497D-8392-05C3AA0E3677}"/>
          </ac:inkMkLst>
        </pc:inkChg>
        <pc:inkChg chg="add del">
          <ac:chgData name="Viet Anh Nguyen" userId="b95f61ff061388d5" providerId="LiveId" clId="{FE185215-8376-45B7-9264-443EA7E08CC2}" dt="2022-02-16T06:56:55.177" v="6084"/>
          <ac:inkMkLst>
            <pc:docMk/>
            <pc:sldMk cId="3206981382" sldId="382"/>
            <ac:inkMk id="52" creationId="{8B14580A-8F2D-46B8-8480-B3682597AA16}"/>
          </ac:inkMkLst>
        </pc:inkChg>
        <pc:inkChg chg="add del">
          <ac:chgData name="Viet Anh Nguyen" userId="b95f61ff061388d5" providerId="LiveId" clId="{FE185215-8376-45B7-9264-443EA7E08CC2}" dt="2022-02-16T06:56:55.177" v="6084"/>
          <ac:inkMkLst>
            <pc:docMk/>
            <pc:sldMk cId="3206981382" sldId="382"/>
            <ac:inkMk id="53" creationId="{0B90E5C4-6F27-45AF-A4FD-6871D3298366}"/>
          </ac:inkMkLst>
        </pc:inkChg>
        <pc:inkChg chg="add">
          <ac:chgData name="Viet Anh Nguyen" userId="b95f61ff061388d5" providerId="LiveId" clId="{FE185215-8376-45B7-9264-443EA7E08CC2}" dt="2022-02-16T06:56:55.177" v="6084"/>
          <ac:inkMkLst>
            <pc:docMk/>
            <pc:sldMk cId="3206981382" sldId="382"/>
            <ac:inkMk id="54" creationId="{06D52365-BE77-4A31-AF53-A3DE54DC0FB4}"/>
          </ac:inkMkLst>
        </pc:inkChg>
        <pc:inkChg chg="add del">
          <ac:chgData name="Viet Anh Nguyen" userId="b95f61ff061388d5" providerId="LiveId" clId="{FE185215-8376-45B7-9264-443EA7E08CC2}" dt="2022-02-16T06:56:57.323" v="6087"/>
          <ac:inkMkLst>
            <pc:docMk/>
            <pc:sldMk cId="3206981382" sldId="382"/>
            <ac:inkMk id="55" creationId="{C0C643B8-AD75-4680-BA46-6E924F6137A9}"/>
          </ac:inkMkLst>
        </pc:inkChg>
        <pc:inkChg chg="add del">
          <ac:chgData name="Viet Anh Nguyen" userId="b95f61ff061388d5" providerId="LiveId" clId="{FE185215-8376-45B7-9264-443EA7E08CC2}" dt="2022-02-16T06:56:57.323" v="6087"/>
          <ac:inkMkLst>
            <pc:docMk/>
            <pc:sldMk cId="3206981382" sldId="382"/>
            <ac:inkMk id="56" creationId="{D97FD070-6C8D-48C3-B5EA-98B3667AE99B}"/>
          </ac:inkMkLst>
        </pc:inkChg>
        <pc:inkChg chg="add">
          <ac:chgData name="Viet Anh Nguyen" userId="b95f61ff061388d5" providerId="LiveId" clId="{FE185215-8376-45B7-9264-443EA7E08CC2}" dt="2022-02-16T06:56:57.323" v="6087"/>
          <ac:inkMkLst>
            <pc:docMk/>
            <pc:sldMk cId="3206981382" sldId="382"/>
            <ac:inkMk id="57" creationId="{2B1B36EE-8C83-4851-B561-D1E2A1E1CA1E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58" creationId="{B5CADC40-8C46-4CC5-92C2-000F439E2109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59" creationId="{808E9371-DA5F-4F9D-A637-64A7B1B634BD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60" creationId="{98648B3B-033C-40BE-BF4D-2A61AA21CB7B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61" creationId="{7494C05E-AB86-457A-8A1D-3095B83E6F0F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62" creationId="{9B6F9317-9189-42E9-9066-E234641036A6}"/>
          </ac:inkMkLst>
        </pc:inkChg>
        <pc:inkChg chg="add del">
          <ac:chgData name="Viet Anh Nguyen" userId="b95f61ff061388d5" providerId="LiveId" clId="{FE185215-8376-45B7-9264-443EA7E08CC2}" dt="2022-02-16T06:57:01.866" v="6094"/>
          <ac:inkMkLst>
            <pc:docMk/>
            <pc:sldMk cId="3206981382" sldId="382"/>
            <ac:inkMk id="63" creationId="{0450FAE4-F4F1-453B-8014-447F1449E195}"/>
          </ac:inkMkLst>
        </pc:inkChg>
        <pc:inkChg chg="add del">
          <ac:chgData name="Viet Anh Nguyen" userId="b95f61ff061388d5" providerId="LiveId" clId="{FE185215-8376-45B7-9264-443EA7E08CC2}" dt="2022-02-16T06:57:03.855" v="6096"/>
          <ac:inkMkLst>
            <pc:docMk/>
            <pc:sldMk cId="3206981382" sldId="382"/>
            <ac:inkMk id="64" creationId="{8A95F9A8-D2AD-4EFC-8AFD-140ED45D1FE7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65" creationId="{85E73824-6641-425F-AA5F-438B89AAC3B0}"/>
          </ac:inkMkLst>
        </pc:inkChg>
        <pc:inkChg chg="add del">
          <ac:chgData name="Viet Anh Nguyen" userId="b95f61ff061388d5" providerId="LiveId" clId="{FE185215-8376-45B7-9264-443EA7E08CC2}" dt="2022-02-16T06:57:03.855" v="6096"/>
          <ac:inkMkLst>
            <pc:docMk/>
            <pc:sldMk cId="3206981382" sldId="382"/>
            <ac:inkMk id="66" creationId="{109B8B95-4BA4-4DA5-B784-9E57FD6D2218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67" creationId="{D1752F1F-995C-4537-931F-61757CB2902D}"/>
          </ac:inkMkLst>
        </pc:inkChg>
        <pc:inkChg chg="add del">
          <ac:chgData name="Viet Anh Nguyen" userId="b95f61ff061388d5" providerId="LiveId" clId="{FE185215-8376-45B7-9264-443EA7E08CC2}" dt="2022-02-16T06:57:05.961" v="6102"/>
          <ac:inkMkLst>
            <pc:docMk/>
            <pc:sldMk cId="3206981382" sldId="382"/>
            <ac:inkMk id="68" creationId="{AC95447F-8F34-44C3-883F-EA90E2F514BC}"/>
          </ac:inkMkLst>
        </pc:inkChg>
        <pc:inkChg chg="add del">
          <ac:chgData name="Viet Anh Nguyen" userId="b95f61ff061388d5" providerId="LiveId" clId="{FE185215-8376-45B7-9264-443EA7E08CC2}" dt="2022-02-16T06:57:05.961" v="6102"/>
          <ac:inkMkLst>
            <pc:docMk/>
            <pc:sldMk cId="3206981382" sldId="382"/>
            <ac:inkMk id="69" creationId="{E9D5EC76-E115-43EA-B6B0-04F42070CF3D}"/>
          </ac:inkMkLst>
        </pc:inkChg>
        <pc:inkChg chg="add del">
          <ac:chgData name="Viet Anh Nguyen" userId="b95f61ff061388d5" providerId="LiveId" clId="{FE185215-8376-45B7-9264-443EA7E08CC2}" dt="2022-02-16T06:57:05.961" v="6102"/>
          <ac:inkMkLst>
            <pc:docMk/>
            <pc:sldMk cId="3206981382" sldId="382"/>
            <ac:inkMk id="70" creationId="{76F7D1DA-1520-426A-9470-E783FBC222B8}"/>
          </ac:inkMkLst>
        </pc:inkChg>
        <pc:inkChg chg="add del">
          <ac:chgData name="Viet Anh Nguyen" userId="b95f61ff061388d5" providerId="LiveId" clId="{FE185215-8376-45B7-9264-443EA7E08CC2}" dt="2022-02-16T06:57:05.961" v="6102"/>
          <ac:inkMkLst>
            <pc:docMk/>
            <pc:sldMk cId="3206981382" sldId="382"/>
            <ac:inkMk id="71" creationId="{162272B3-33A7-41B7-B97F-1C817BB2F705}"/>
          </ac:inkMkLst>
        </pc:inkChg>
        <pc:inkChg chg="add del">
          <ac:chgData name="Viet Anh Nguyen" userId="b95f61ff061388d5" providerId="LiveId" clId="{FE185215-8376-45B7-9264-443EA7E08CC2}" dt="2022-02-16T06:57:05.961" v="6102"/>
          <ac:inkMkLst>
            <pc:docMk/>
            <pc:sldMk cId="3206981382" sldId="382"/>
            <ac:inkMk id="72" creationId="{525DC224-7CB9-46F5-83D3-B4BAF624E32A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3" creationId="{F2C1D59D-A8A0-4C4E-9080-F91943E9A12C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4" creationId="{D6F8A901-6A07-42EB-BF1B-60D86E56B548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5" creationId="{9F1ACEB2-FB2F-4B38-B123-31A85702C1E3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6" creationId="{BF8FD996-3A3A-4454-94F9-8523F868F77C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7" creationId="{4D19675F-CD3F-4347-B933-E0C30416C93F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8" creationId="{92D3D056-0126-4172-96B5-110F0C8903BF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79" creationId="{01A9FEDB-FB4E-4B22-81CC-7B204225F30F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80" creationId="{7F792A70-2735-4ADF-BEA6-E4E0C33719A1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81" creationId="{62AC4FBE-CD26-4E50-9023-B6BA01AD0F90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82" creationId="{C45D9BFE-04A0-482F-BFF2-673F4508FF38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83" creationId="{EB4DB2C0-AE0D-4C57-8B13-B4EBF610821B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84" creationId="{ED2B94E3-99E6-4F72-9399-9A0787E79FA2}"/>
          </ac:inkMkLst>
        </pc:inkChg>
        <pc:inkChg chg="add del">
          <ac:chgData name="Viet Anh Nguyen" userId="b95f61ff061388d5" providerId="LiveId" clId="{FE185215-8376-45B7-9264-443EA7E08CC2}" dt="2022-02-16T06:57:11.017" v="6115"/>
          <ac:inkMkLst>
            <pc:docMk/>
            <pc:sldMk cId="3206981382" sldId="382"/>
            <ac:inkMk id="85" creationId="{E7A9ACD4-B259-4825-9D3C-2122386097BE}"/>
          </ac:inkMkLst>
        </pc:inkChg>
        <pc:inkChg chg="add del">
          <ac:chgData name="Viet Anh Nguyen" userId="b95f61ff061388d5" providerId="LiveId" clId="{FE185215-8376-45B7-9264-443EA7E08CC2}" dt="2022-02-16T06:57:13.833" v="6122"/>
          <ac:inkMkLst>
            <pc:docMk/>
            <pc:sldMk cId="3206981382" sldId="382"/>
            <ac:inkMk id="86" creationId="{D8A83537-A898-4F96-86B4-980A61849484}"/>
          </ac:inkMkLst>
        </pc:inkChg>
        <pc:inkChg chg="add del">
          <ac:chgData name="Viet Anh Nguyen" userId="b95f61ff061388d5" providerId="LiveId" clId="{FE185215-8376-45B7-9264-443EA7E08CC2}" dt="2022-02-16T06:57:13.833" v="6122"/>
          <ac:inkMkLst>
            <pc:docMk/>
            <pc:sldMk cId="3206981382" sldId="382"/>
            <ac:inkMk id="87" creationId="{99647680-1FB7-4DB1-AE93-6BE304AC0A2B}"/>
          </ac:inkMkLst>
        </pc:inkChg>
        <pc:inkChg chg="add del">
          <ac:chgData name="Viet Anh Nguyen" userId="b95f61ff061388d5" providerId="LiveId" clId="{FE185215-8376-45B7-9264-443EA7E08CC2}" dt="2022-02-16T06:57:13.833" v="6122"/>
          <ac:inkMkLst>
            <pc:docMk/>
            <pc:sldMk cId="3206981382" sldId="382"/>
            <ac:inkMk id="88" creationId="{54F712C4-A210-4905-9ACB-6806F7FF6C33}"/>
          </ac:inkMkLst>
        </pc:inkChg>
        <pc:inkChg chg="add del">
          <ac:chgData name="Viet Anh Nguyen" userId="b95f61ff061388d5" providerId="LiveId" clId="{FE185215-8376-45B7-9264-443EA7E08CC2}" dt="2022-02-16T06:57:13.833" v="6122"/>
          <ac:inkMkLst>
            <pc:docMk/>
            <pc:sldMk cId="3206981382" sldId="382"/>
            <ac:inkMk id="89" creationId="{BE1706B8-650C-40C8-8E74-8F3C21E38475}"/>
          </ac:inkMkLst>
        </pc:inkChg>
        <pc:inkChg chg="add del">
          <ac:chgData name="Viet Anh Nguyen" userId="b95f61ff061388d5" providerId="LiveId" clId="{FE185215-8376-45B7-9264-443EA7E08CC2}" dt="2022-02-16T06:57:13.833" v="6122"/>
          <ac:inkMkLst>
            <pc:docMk/>
            <pc:sldMk cId="3206981382" sldId="382"/>
            <ac:inkMk id="90" creationId="{BD19864B-78E6-4323-A4F8-35E53A619329}"/>
          </ac:inkMkLst>
        </pc:inkChg>
        <pc:inkChg chg="add">
          <ac:chgData name="Viet Anh Nguyen" userId="b95f61ff061388d5" providerId="LiveId" clId="{FE185215-8376-45B7-9264-443EA7E08CC2}" dt="2022-02-16T06:57:12.932" v="6120" actId="9405"/>
          <ac:inkMkLst>
            <pc:docMk/>
            <pc:sldMk cId="3206981382" sldId="382"/>
            <ac:inkMk id="91" creationId="{1CE36785-0508-4E99-84F7-67EA480421F3}"/>
          </ac:inkMkLst>
        </pc:inkChg>
        <pc:inkChg chg="add">
          <ac:chgData name="Viet Anh Nguyen" userId="b95f61ff061388d5" providerId="LiveId" clId="{FE185215-8376-45B7-9264-443EA7E08CC2}" dt="2022-02-16T06:57:13.095" v="6121" actId="9405"/>
          <ac:inkMkLst>
            <pc:docMk/>
            <pc:sldMk cId="3206981382" sldId="382"/>
            <ac:inkMk id="92" creationId="{D3209A7D-C9F2-49E4-8350-34B46A7DADC3}"/>
          </ac:inkMkLst>
        </pc:inkChg>
        <pc:inkChg chg="add">
          <ac:chgData name="Viet Anh Nguyen" userId="b95f61ff061388d5" providerId="LiveId" clId="{FE185215-8376-45B7-9264-443EA7E08CC2}" dt="2022-02-16T06:57:13.833" v="6122"/>
          <ac:inkMkLst>
            <pc:docMk/>
            <pc:sldMk cId="3206981382" sldId="382"/>
            <ac:inkMk id="93" creationId="{F9602057-785C-4E2F-B6FA-74A4C2862030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94" creationId="{B09A52B3-EB8D-4EB0-A5E4-C4FE083DCD38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95" creationId="{5F4C5389-9274-4719-944E-068A1662130E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96" creationId="{01715B53-FA39-4FAA-BB75-A5EB4C5511EE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97" creationId="{AE93E6C9-BCD8-439D-BA6E-5B1A4585D2DD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98" creationId="{A9BDD7A4-A126-4D5E-95A8-62336450822F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99" creationId="{446B4EB9-493F-46BF-99D7-20686807D778}"/>
          </ac:inkMkLst>
        </pc:inkChg>
        <pc:inkChg chg="add del">
          <ac:chgData name="Viet Anh Nguyen" userId="b95f61ff061388d5" providerId="LiveId" clId="{FE185215-8376-45B7-9264-443EA7E08CC2}" dt="2022-02-16T06:57:20.712" v="6130"/>
          <ac:inkMkLst>
            <pc:docMk/>
            <pc:sldMk cId="3206981382" sldId="382"/>
            <ac:inkMk id="100" creationId="{5F57C793-9020-4A54-8BEB-C795C41AE475}"/>
          </ac:inkMkLst>
        </pc:inkChg>
        <pc:inkChg chg="add del">
          <ac:chgData name="Viet Anh Nguyen" userId="b95f61ff061388d5" providerId="LiveId" clId="{FE185215-8376-45B7-9264-443EA7E08CC2}" dt="2022-02-16T06:57:21.689" v="6134"/>
          <ac:inkMkLst>
            <pc:docMk/>
            <pc:sldMk cId="3206981382" sldId="382"/>
            <ac:inkMk id="101" creationId="{EE4DC1C6-B8E7-40AE-922D-3B903371F85D}"/>
          </ac:inkMkLst>
        </pc:inkChg>
        <pc:inkChg chg="add del">
          <ac:chgData name="Viet Anh Nguyen" userId="b95f61ff061388d5" providerId="LiveId" clId="{FE185215-8376-45B7-9264-443EA7E08CC2}" dt="2022-02-16T06:57:21.689" v="6134"/>
          <ac:inkMkLst>
            <pc:docMk/>
            <pc:sldMk cId="3206981382" sldId="382"/>
            <ac:inkMk id="102" creationId="{31EC8A51-8267-4082-B7E7-7EF2080F9B64}"/>
          </ac:inkMkLst>
        </pc:inkChg>
        <pc:inkChg chg="add del">
          <ac:chgData name="Viet Anh Nguyen" userId="b95f61ff061388d5" providerId="LiveId" clId="{FE185215-8376-45B7-9264-443EA7E08CC2}" dt="2022-02-16T06:57:21.689" v="6134"/>
          <ac:inkMkLst>
            <pc:docMk/>
            <pc:sldMk cId="3206981382" sldId="382"/>
            <ac:inkMk id="103" creationId="{5CD81762-8A18-4E6F-9082-40D15633BB19}"/>
          </ac:inkMkLst>
        </pc:inkChg>
        <pc:inkChg chg="add del">
          <ac:chgData name="Viet Anh Nguyen" userId="b95f61ff061388d5" providerId="LiveId" clId="{FE185215-8376-45B7-9264-443EA7E08CC2}" dt="2022-02-16T06:57:21.689" v="6134"/>
          <ac:inkMkLst>
            <pc:docMk/>
            <pc:sldMk cId="3206981382" sldId="382"/>
            <ac:inkMk id="104" creationId="{84CA522E-C61A-4AC2-B445-45EE9F641A8C}"/>
          </ac:inkMkLst>
        </pc:inkChg>
        <pc:inkChg chg="add">
          <ac:chgData name="Viet Anh Nguyen" userId="b95f61ff061388d5" providerId="LiveId" clId="{FE185215-8376-45B7-9264-443EA7E08CC2}" dt="2022-02-16T06:57:21.689" v="6134"/>
          <ac:inkMkLst>
            <pc:docMk/>
            <pc:sldMk cId="3206981382" sldId="382"/>
            <ac:inkMk id="105" creationId="{3706DD98-BCA9-44E4-86FA-86BD30EF3506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06" creationId="{CC7CF72D-1689-4BBD-86B4-3E62948C2307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07" creationId="{65A42056-16F4-4604-B1D7-756CB3E0DB24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08" creationId="{B74D4846-17C1-407E-A05A-F5D3C0FFF2CF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09" creationId="{79F921B0-18D4-4789-B3FE-50C49871740B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0" creationId="{008A355F-994F-4FCA-8209-8F9053D687C8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1" creationId="{FDEA7A59-DFBF-4BE6-8430-26424352E6CB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2" creationId="{B577E55E-EF51-4F60-9FE6-4C6561890478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3" creationId="{D90C795C-536B-493D-B69E-1EA15A01DF5F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4" creationId="{E7E6EF9F-CB15-4D18-A01D-84C15C2F9527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5" creationId="{28B43554-AA24-47B4-9707-074633AF529D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6" creationId="{33F716B8-BFE1-44F9-BBE7-3A06CCBD52D9}"/>
          </ac:inkMkLst>
        </pc:inkChg>
        <pc:inkChg chg="add del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7" creationId="{E9971462-2CC2-4F27-8E71-0C0689C95F90}"/>
          </ac:inkMkLst>
        </pc:inkChg>
        <pc:inkChg chg="add">
          <ac:chgData name="Viet Anh Nguyen" userId="b95f61ff061388d5" providerId="LiveId" clId="{FE185215-8376-45B7-9264-443EA7E08CC2}" dt="2022-02-16T06:57:30.912" v="6147" actId="9405"/>
          <ac:inkMkLst>
            <pc:docMk/>
            <pc:sldMk cId="3206981382" sldId="382"/>
            <ac:inkMk id="118" creationId="{4C000B8F-543A-4208-9BC2-3682F8E0CFE4}"/>
          </ac:inkMkLst>
        </pc:inkChg>
        <pc:inkChg chg="add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19" creationId="{C3B3283A-22B1-4723-A45F-4D53D9076E02}"/>
          </ac:inkMkLst>
        </pc:inkChg>
        <pc:inkChg chg="add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20" creationId="{82915E4C-D54E-4919-810A-36B463E1DDAA}"/>
          </ac:inkMkLst>
        </pc:inkChg>
        <pc:inkChg chg="add">
          <ac:chgData name="Viet Anh Nguyen" userId="b95f61ff061388d5" providerId="LiveId" clId="{FE185215-8376-45B7-9264-443EA7E08CC2}" dt="2022-02-16T06:57:31.530" v="6148"/>
          <ac:inkMkLst>
            <pc:docMk/>
            <pc:sldMk cId="3206981382" sldId="382"/>
            <ac:inkMk id="121" creationId="{E3BA6494-9AC1-48F9-BECC-6E7312BC82C6}"/>
          </ac:inkMkLst>
        </pc:inkChg>
        <pc:inkChg chg="add del">
          <ac:chgData name="Viet Anh Nguyen" userId="b95f61ff061388d5" providerId="LiveId" clId="{FE185215-8376-45B7-9264-443EA7E08CC2}" dt="2022-02-16T06:57:33.888" v="6154"/>
          <ac:inkMkLst>
            <pc:docMk/>
            <pc:sldMk cId="3206981382" sldId="382"/>
            <ac:inkMk id="122" creationId="{94A4DFB9-D8E4-48BD-92A3-882A59131A68}"/>
          </ac:inkMkLst>
        </pc:inkChg>
        <pc:inkChg chg="add del">
          <ac:chgData name="Viet Anh Nguyen" userId="b95f61ff061388d5" providerId="LiveId" clId="{FE185215-8376-45B7-9264-443EA7E08CC2}" dt="2022-02-16T06:57:33.888" v="6154"/>
          <ac:inkMkLst>
            <pc:docMk/>
            <pc:sldMk cId="3206981382" sldId="382"/>
            <ac:inkMk id="123" creationId="{E66DE656-19B6-426D-8689-E405B56CF025}"/>
          </ac:inkMkLst>
        </pc:inkChg>
        <pc:inkChg chg="add del">
          <ac:chgData name="Viet Anh Nguyen" userId="b95f61ff061388d5" providerId="LiveId" clId="{FE185215-8376-45B7-9264-443EA7E08CC2}" dt="2022-02-16T06:57:33.888" v="6154"/>
          <ac:inkMkLst>
            <pc:docMk/>
            <pc:sldMk cId="3206981382" sldId="382"/>
            <ac:inkMk id="124" creationId="{2E07DCEF-5345-4C95-9117-133B6AA162DC}"/>
          </ac:inkMkLst>
        </pc:inkChg>
        <pc:inkChg chg="add del">
          <ac:chgData name="Viet Anh Nguyen" userId="b95f61ff061388d5" providerId="LiveId" clId="{FE185215-8376-45B7-9264-443EA7E08CC2}" dt="2022-02-16T06:57:33.888" v="6154"/>
          <ac:inkMkLst>
            <pc:docMk/>
            <pc:sldMk cId="3206981382" sldId="382"/>
            <ac:inkMk id="125" creationId="{D3953D9B-6060-4B59-867B-7E406C525335}"/>
          </ac:inkMkLst>
        </pc:inkChg>
        <pc:inkChg chg="add del">
          <ac:chgData name="Viet Anh Nguyen" userId="b95f61ff061388d5" providerId="LiveId" clId="{FE185215-8376-45B7-9264-443EA7E08CC2}" dt="2022-02-16T06:57:33.888" v="6154"/>
          <ac:inkMkLst>
            <pc:docMk/>
            <pc:sldMk cId="3206981382" sldId="382"/>
            <ac:inkMk id="126" creationId="{A8418657-2A54-4ACC-8AC2-00E14A0122B6}"/>
          </ac:inkMkLst>
        </pc:inkChg>
        <pc:inkChg chg="add del">
          <ac:chgData name="Viet Anh Nguyen" userId="b95f61ff061388d5" providerId="LiveId" clId="{FE185215-8376-45B7-9264-443EA7E08CC2}" dt="2022-02-16T06:57:36.025" v="6159"/>
          <ac:inkMkLst>
            <pc:docMk/>
            <pc:sldMk cId="3206981382" sldId="382"/>
            <ac:inkMk id="127" creationId="{8B0AEFFE-0FB0-4F86-8647-3E7DD8011E0A}"/>
          </ac:inkMkLst>
        </pc:inkChg>
        <pc:inkChg chg="add del">
          <ac:chgData name="Viet Anh Nguyen" userId="b95f61ff061388d5" providerId="LiveId" clId="{FE185215-8376-45B7-9264-443EA7E08CC2}" dt="2022-02-16T06:57:36.025" v="6159"/>
          <ac:inkMkLst>
            <pc:docMk/>
            <pc:sldMk cId="3206981382" sldId="382"/>
            <ac:inkMk id="128" creationId="{59DF2FAD-7B50-4256-9160-206F403214B3}"/>
          </ac:inkMkLst>
        </pc:inkChg>
        <pc:inkChg chg="add del">
          <ac:chgData name="Viet Anh Nguyen" userId="b95f61ff061388d5" providerId="LiveId" clId="{FE185215-8376-45B7-9264-443EA7E08CC2}" dt="2022-02-16T06:57:36.025" v="6159"/>
          <ac:inkMkLst>
            <pc:docMk/>
            <pc:sldMk cId="3206981382" sldId="382"/>
            <ac:inkMk id="129" creationId="{73110DA0-2E70-4119-A720-C0914FD46D1D}"/>
          </ac:inkMkLst>
        </pc:inkChg>
        <pc:inkChg chg="add del">
          <ac:chgData name="Viet Anh Nguyen" userId="b95f61ff061388d5" providerId="LiveId" clId="{FE185215-8376-45B7-9264-443EA7E08CC2}" dt="2022-02-16T06:57:36.025" v="6159"/>
          <ac:inkMkLst>
            <pc:docMk/>
            <pc:sldMk cId="3206981382" sldId="382"/>
            <ac:inkMk id="130" creationId="{FF40067B-0643-4FC6-AFE7-1BDD777EF89A}"/>
          </ac:inkMkLst>
        </pc:inkChg>
        <pc:inkChg chg="add del">
          <ac:chgData name="Viet Anh Nguyen" userId="b95f61ff061388d5" providerId="LiveId" clId="{FE185215-8376-45B7-9264-443EA7E08CC2}" dt="2022-02-16T06:57:36.025" v="6159"/>
          <ac:inkMkLst>
            <pc:docMk/>
            <pc:sldMk cId="3206981382" sldId="382"/>
            <ac:inkMk id="131" creationId="{8F14BF9E-133C-49F7-BA59-D3A75C064D9B}"/>
          </ac:inkMkLst>
        </pc:inkChg>
        <pc:inkChg chg="add del">
          <ac:chgData name="Viet Anh Nguyen" userId="b95f61ff061388d5" providerId="LiveId" clId="{FE185215-8376-45B7-9264-443EA7E08CC2}" dt="2022-02-16T06:57:37.738" v="6163"/>
          <ac:inkMkLst>
            <pc:docMk/>
            <pc:sldMk cId="3206981382" sldId="382"/>
            <ac:inkMk id="132" creationId="{C97CAD63-F83A-431D-803B-4A68C0EDAB31}"/>
          </ac:inkMkLst>
        </pc:inkChg>
        <pc:inkChg chg="add">
          <ac:chgData name="Viet Anh Nguyen" userId="b95f61ff061388d5" providerId="LiveId" clId="{FE185215-8376-45B7-9264-443EA7E08CC2}" dt="2022-02-16T06:57:36.025" v="6159"/>
          <ac:inkMkLst>
            <pc:docMk/>
            <pc:sldMk cId="3206981382" sldId="382"/>
            <ac:inkMk id="133" creationId="{16C3D491-5D42-44F6-8F0D-C2205C644C54}"/>
          </ac:inkMkLst>
        </pc:inkChg>
        <pc:inkChg chg="add del">
          <ac:chgData name="Viet Anh Nguyen" userId="b95f61ff061388d5" providerId="LiveId" clId="{FE185215-8376-45B7-9264-443EA7E08CC2}" dt="2022-02-16T06:57:37.738" v="6163"/>
          <ac:inkMkLst>
            <pc:docMk/>
            <pc:sldMk cId="3206981382" sldId="382"/>
            <ac:inkMk id="134" creationId="{A8C4E2CC-117C-4830-8FEA-96127299C6E0}"/>
          </ac:inkMkLst>
        </pc:inkChg>
        <pc:inkChg chg="add del">
          <ac:chgData name="Viet Anh Nguyen" userId="b95f61ff061388d5" providerId="LiveId" clId="{FE185215-8376-45B7-9264-443EA7E08CC2}" dt="2022-02-16T06:57:37.738" v="6163"/>
          <ac:inkMkLst>
            <pc:docMk/>
            <pc:sldMk cId="3206981382" sldId="382"/>
            <ac:inkMk id="135" creationId="{94642C64-8CAA-419B-8B7B-D2748428D33C}"/>
          </ac:inkMkLst>
        </pc:inkChg>
        <pc:inkChg chg="add del">
          <ac:chgData name="Viet Anh Nguyen" userId="b95f61ff061388d5" providerId="LiveId" clId="{FE185215-8376-45B7-9264-443EA7E08CC2}" dt="2022-02-16T06:57:37.738" v="6163"/>
          <ac:inkMkLst>
            <pc:docMk/>
            <pc:sldMk cId="3206981382" sldId="382"/>
            <ac:inkMk id="136" creationId="{7F9EFF38-94C8-4C10-96B3-A9E10BD651E2}"/>
          </ac:inkMkLst>
        </pc:inkChg>
        <pc:inkChg chg="add">
          <ac:chgData name="Viet Anh Nguyen" userId="b95f61ff061388d5" providerId="LiveId" clId="{FE185215-8376-45B7-9264-443EA7E08CC2}" dt="2022-02-16T06:57:37.738" v="6163"/>
          <ac:inkMkLst>
            <pc:docMk/>
            <pc:sldMk cId="3206981382" sldId="382"/>
            <ac:inkMk id="137" creationId="{9B0608AF-06BE-4EC6-9B56-4C40ABBFA7C8}"/>
          </ac:inkMkLst>
        </pc:inkChg>
      </pc:sldChg>
      <pc:sldChg chg="addSp delSp new mod">
        <pc:chgData name="Viet Anh Nguyen" userId="b95f61ff061388d5" providerId="LiveId" clId="{FE185215-8376-45B7-9264-443EA7E08CC2}" dt="2022-02-16T07:00:57.818" v="6307"/>
        <pc:sldMkLst>
          <pc:docMk/>
          <pc:sldMk cId="2982588647" sldId="383"/>
        </pc:sldMkLst>
        <pc:inkChg chg="add del">
          <ac:chgData name="Viet Anh Nguyen" userId="b95f61ff061388d5" providerId="LiveId" clId="{FE185215-8376-45B7-9264-443EA7E08CC2}" dt="2022-02-16T06:58:12.899" v="6167"/>
          <ac:inkMkLst>
            <pc:docMk/>
            <pc:sldMk cId="2982588647" sldId="383"/>
            <ac:inkMk id="2" creationId="{130B1F1B-A3C3-4A25-9073-2FA1322DCF8D}"/>
          </ac:inkMkLst>
        </pc:inkChg>
        <pc:inkChg chg="add del">
          <ac:chgData name="Viet Anh Nguyen" userId="b95f61ff061388d5" providerId="LiveId" clId="{FE185215-8376-45B7-9264-443EA7E08CC2}" dt="2022-02-16T06:58:12.899" v="6167"/>
          <ac:inkMkLst>
            <pc:docMk/>
            <pc:sldMk cId="2982588647" sldId="383"/>
            <ac:inkMk id="3" creationId="{2883093C-90F3-4D6D-AB2F-E2DF38B247A4}"/>
          </ac:inkMkLst>
        </pc:inkChg>
        <pc:inkChg chg="add del">
          <ac:chgData name="Viet Anh Nguyen" userId="b95f61ff061388d5" providerId="LiveId" clId="{FE185215-8376-45B7-9264-443EA7E08CC2}" dt="2022-02-16T06:58:15.502" v="6170"/>
          <ac:inkMkLst>
            <pc:docMk/>
            <pc:sldMk cId="2982588647" sldId="383"/>
            <ac:inkMk id="4" creationId="{81694ABD-E1FE-4F0F-BC4F-F32B6177A3DD}"/>
          </ac:inkMkLst>
        </pc:inkChg>
        <pc:inkChg chg="add del">
          <ac:chgData name="Viet Anh Nguyen" userId="b95f61ff061388d5" providerId="LiveId" clId="{FE185215-8376-45B7-9264-443EA7E08CC2}" dt="2022-02-16T06:58:15.502" v="6170"/>
          <ac:inkMkLst>
            <pc:docMk/>
            <pc:sldMk cId="2982588647" sldId="383"/>
            <ac:inkMk id="5" creationId="{23A7A2E0-C450-450E-B5A0-A36AE87E71BB}"/>
          </ac:inkMkLst>
        </pc:inkChg>
        <pc:inkChg chg="add del">
          <ac:chgData name="Viet Anh Nguyen" userId="b95f61ff061388d5" providerId="LiveId" clId="{FE185215-8376-45B7-9264-443EA7E08CC2}" dt="2022-02-16T06:58:15.502" v="6170"/>
          <ac:inkMkLst>
            <pc:docMk/>
            <pc:sldMk cId="2982588647" sldId="383"/>
            <ac:inkMk id="6" creationId="{C62D65CA-2E00-4770-B227-8557F0FE786B}"/>
          </ac:inkMkLst>
        </pc:inkChg>
        <pc:inkChg chg="add del">
          <ac:chgData name="Viet Anh Nguyen" userId="b95f61ff061388d5" providerId="LiveId" clId="{FE185215-8376-45B7-9264-443EA7E08CC2}" dt="2022-02-16T06:58:16.562" v="6172"/>
          <ac:inkMkLst>
            <pc:docMk/>
            <pc:sldMk cId="2982588647" sldId="383"/>
            <ac:inkMk id="7" creationId="{FEBC91A0-CA09-4AAF-84AA-F36E09F2F440}"/>
          </ac:inkMkLst>
        </pc:inkChg>
        <pc:inkChg chg="add del">
          <ac:chgData name="Viet Anh Nguyen" userId="b95f61ff061388d5" providerId="LiveId" clId="{FE185215-8376-45B7-9264-443EA7E08CC2}" dt="2022-02-16T06:58:16.562" v="6172"/>
          <ac:inkMkLst>
            <pc:docMk/>
            <pc:sldMk cId="2982588647" sldId="383"/>
            <ac:inkMk id="8" creationId="{8F111E0B-CDA6-46E4-9540-E91300633DB8}"/>
          </ac:inkMkLst>
        </pc:inkChg>
        <pc:inkChg chg="add">
          <ac:chgData name="Viet Anh Nguyen" userId="b95f61ff061388d5" providerId="LiveId" clId="{FE185215-8376-45B7-9264-443EA7E08CC2}" dt="2022-02-16T06:58:16.562" v="6172"/>
          <ac:inkMkLst>
            <pc:docMk/>
            <pc:sldMk cId="2982588647" sldId="383"/>
            <ac:inkMk id="9" creationId="{8DB26EA4-56AC-488D-A755-CB2BDB70B6CF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0" creationId="{21A52BD2-A8C5-4EC9-8242-9B10853066ED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1" creationId="{A11A8288-FA76-43E4-8B23-1C028E2D72EC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2" creationId="{82EFF57F-0212-4CD0-BB8F-B529840E2F0D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3" creationId="{8CCCEFBB-6745-4C41-A8F5-1734BC88C32B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4" creationId="{C22E9F7E-2923-4802-94C3-EE2FA71E195A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5" creationId="{8C10B407-B62C-4CEB-895B-D78DADA5022B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6" creationId="{CAED566D-F96F-42B2-A4D7-BDF150DEA3A5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7" creationId="{9FD9766E-FBC0-4EBC-8F51-C6A1943A6792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8" creationId="{D08D6F8F-EB7A-4A4A-AE1A-58F163C7BD86}"/>
          </ac:inkMkLst>
        </pc:inkChg>
        <pc:inkChg chg="add del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19" creationId="{3EA91629-E4A6-4BE1-B9AD-E73EDA62F500}"/>
          </ac:inkMkLst>
        </pc:inkChg>
        <pc:inkChg chg="add">
          <ac:chgData name="Viet Anh Nguyen" userId="b95f61ff061388d5" providerId="LiveId" clId="{FE185215-8376-45B7-9264-443EA7E08CC2}" dt="2022-02-16T06:58:20.166" v="6183"/>
          <ac:inkMkLst>
            <pc:docMk/>
            <pc:sldMk cId="2982588647" sldId="383"/>
            <ac:inkMk id="20" creationId="{EEC1240E-F7B3-4094-B584-DA457571422F}"/>
          </ac:inkMkLst>
        </pc:inkChg>
        <pc:inkChg chg="add del">
          <ac:chgData name="Viet Anh Nguyen" userId="b95f61ff061388d5" providerId="LiveId" clId="{FE185215-8376-45B7-9264-443EA7E08CC2}" dt="2022-02-16T06:59:37.677" v="6186"/>
          <ac:inkMkLst>
            <pc:docMk/>
            <pc:sldMk cId="2982588647" sldId="383"/>
            <ac:inkMk id="21" creationId="{F2A9771C-5883-4EB9-A2E2-D0D13E29809C}"/>
          </ac:inkMkLst>
        </pc:inkChg>
        <pc:inkChg chg="add del">
          <ac:chgData name="Viet Anh Nguyen" userId="b95f61ff061388d5" providerId="LiveId" clId="{FE185215-8376-45B7-9264-443EA7E08CC2}" dt="2022-02-16T06:59:37.677" v="6186"/>
          <ac:inkMkLst>
            <pc:docMk/>
            <pc:sldMk cId="2982588647" sldId="383"/>
            <ac:inkMk id="22" creationId="{7098065B-EAF5-4DD0-8FEB-43BF208149E2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3" creationId="{7DBA4D2B-DD19-4258-9426-7360065D0FCB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4" creationId="{BA579993-6477-42D7-B30E-399DC30BF9C5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5" creationId="{51C49937-CC2A-4C0F-B0EE-C4A9D480F6A7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6" creationId="{09C24AC7-01A8-4043-B93E-405F3FA0BA87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7" creationId="{60DB543B-8CA6-446E-A82F-1416F344AFD8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8" creationId="{DEBA6037-CD66-4C9B-A803-F0E03ECE84F8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29" creationId="{71B553E7-30F5-4C78-8897-D0B124210812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0" creationId="{D3D2DAE1-B89E-461C-910E-19DA8BD5F086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1" creationId="{2AFF3812-B234-4297-AF9D-68BDCC11665D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2" creationId="{51A7EDC4-0C84-4F2C-A1CE-22EEEE582890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3" creationId="{EE942655-C027-4F9E-9C28-3FE09A322421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4" creationId="{2A422731-5A2E-4708-A451-39529799A525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5" creationId="{F7D2274F-3BC5-4A4B-A948-DFC551A758A5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6" creationId="{0F1F7549-977D-4473-AD43-732BA13C27B0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7" creationId="{5ED4B4C2-D0CE-45F4-AC23-809B8EE65590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8" creationId="{0991DE09-23ED-4ED7-BD7C-299FF430A1C9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39" creationId="{FD2E2C6C-401E-4779-AF95-073D6A22465E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0" creationId="{93E81C7E-D753-47B1-9C0F-390B74F78A8A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1" creationId="{C5355759-F2E7-464D-BFD0-C09BBAD05C11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2" creationId="{C01BCC7A-AA31-4240-901C-11F665A815CD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3" creationId="{07249F2B-AD32-4A9A-B5AD-A5262112B2BA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4" creationId="{547CFA87-391D-4892-84E6-20F8E424D7E5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5" creationId="{28DD713E-56FD-4B8B-92FF-C8B9F424E210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6" creationId="{90932F71-5449-4EB3-9F6E-EAE67158F1E6}"/>
          </ac:inkMkLst>
        </pc:inkChg>
        <pc:inkChg chg="add del">
          <ac:chgData name="Viet Anh Nguyen" userId="b95f61ff061388d5" providerId="LiveId" clId="{FE185215-8376-45B7-9264-443EA7E08CC2}" dt="2022-02-16T06:59:47.161" v="6214"/>
          <ac:inkMkLst>
            <pc:docMk/>
            <pc:sldMk cId="2982588647" sldId="383"/>
            <ac:inkMk id="47" creationId="{3E7A5693-19C4-43A1-BE85-8B1D6D5B2F59}"/>
          </ac:inkMkLst>
        </pc:inkChg>
        <pc:inkChg chg="add del">
          <ac:chgData name="Viet Anh Nguyen" userId="b95f61ff061388d5" providerId="LiveId" clId="{FE185215-8376-45B7-9264-443EA7E08CC2}" dt="2022-02-16T06:59:46.164" v="6210"/>
          <ac:inkMkLst>
            <pc:docMk/>
            <pc:sldMk cId="2982588647" sldId="383"/>
            <ac:inkMk id="48" creationId="{F5F28FAA-187F-4FFC-A02D-40CD189BC308}"/>
          </ac:inkMkLst>
        </pc:inkChg>
        <pc:inkChg chg="add del">
          <ac:chgData name="Viet Anh Nguyen" userId="b95f61ff061388d5" providerId="LiveId" clId="{FE185215-8376-45B7-9264-443EA7E08CC2}" dt="2022-02-16T07:00:00.587" v="6237"/>
          <ac:inkMkLst>
            <pc:docMk/>
            <pc:sldMk cId="2982588647" sldId="383"/>
            <ac:inkMk id="49" creationId="{1572A012-F647-4589-BD54-FEA97CF4AC62}"/>
          </ac:inkMkLst>
        </pc:inkChg>
        <pc:inkChg chg="add del">
          <ac:chgData name="Viet Anh Nguyen" userId="b95f61ff061388d5" providerId="LiveId" clId="{FE185215-8376-45B7-9264-443EA7E08CC2}" dt="2022-02-16T06:59:47.161" v="6214"/>
          <ac:inkMkLst>
            <pc:docMk/>
            <pc:sldMk cId="2982588647" sldId="383"/>
            <ac:inkMk id="50" creationId="{30F6A120-DC87-4B90-A5E7-053209A57795}"/>
          </ac:inkMkLst>
        </pc:inkChg>
        <pc:inkChg chg="add del">
          <ac:chgData name="Viet Anh Nguyen" userId="b95f61ff061388d5" providerId="LiveId" clId="{FE185215-8376-45B7-9264-443EA7E08CC2}" dt="2022-02-16T06:59:47.161" v="6214"/>
          <ac:inkMkLst>
            <pc:docMk/>
            <pc:sldMk cId="2982588647" sldId="383"/>
            <ac:inkMk id="51" creationId="{AC3A5126-A15E-4988-8566-4C5DA08E4742}"/>
          </ac:inkMkLst>
        </pc:inkChg>
        <pc:inkChg chg="add del">
          <ac:chgData name="Viet Anh Nguyen" userId="b95f61ff061388d5" providerId="LiveId" clId="{FE185215-8376-45B7-9264-443EA7E08CC2}" dt="2022-02-16T06:59:47.161" v="6214"/>
          <ac:inkMkLst>
            <pc:docMk/>
            <pc:sldMk cId="2982588647" sldId="383"/>
            <ac:inkMk id="52" creationId="{13FED9D0-CD8D-4660-BF0F-AE8E04B7F1B6}"/>
          </ac:inkMkLst>
        </pc:inkChg>
        <pc:inkChg chg="add">
          <ac:chgData name="Viet Anh Nguyen" userId="b95f61ff061388d5" providerId="LiveId" clId="{FE185215-8376-45B7-9264-443EA7E08CC2}" dt="2022-02-16T06:59:47.161" v="6214"/>
          <ac:inkMkLst>
            <pc:docMk/>
            <pc:sldMk cId="2982588647" sldId="383"/>
            <ac:inkMk id="53" creationId="{3E0A2A30-5173-4A89-83FF-24C6670B1F3F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54" creationId="{8397BF70-C0ED-4D02-8DDE-73F48DBA6FAB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55" creationId="{4F777BE6-4EB1-4FD7-A786-AA3369692593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56" creationId="{0BF2FBC8-D776-4F9E-83DC-6C9AD863F0B2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57" creationId="{723ADFC5-457A-40EB-B2DC-7483335EAA16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58" creationId="{0ED652A6-3A3C-4E61-B449-41F18E6DB68B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59" creationId="{B4D0EF33-7DE9-4254-B3C6-EBB5763451C0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60" creationId="{6657DBCB-ED4E-424E-80E0-AAFCB73827DE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61" creationId="{6F57CE37-4B18-418A-A289-050FB810ED49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62" creationId="{FA226FC3-32AB-4825-94DC-001DFE05C6EF}"/>
          </ac:inkMkLst>
        </pc:inkChg>
        <pc:inkChg chg="add del">
          <ac:chgData name="Viet Anh Nguyen" userId="b95f61ff061388d5" providerId="LiveId" clId="{FE185215-8376-45B7-9264-443EA7E08CC2}" dt="2022-02-16T06:59:51.962" v="6226"/>
          <ac:inkMkLst>
            <pc:docMk/>
            <pc:sldMk cId="2982588647" sldId="383"/>
            <ac:inkMk id="63" creationId="{23908B37-8574-424A-A98F-0A1354509774}"/>
          </ac:inkMkLst>
        </pc:inkChg>
        <pc:inkChg chg="add del">
          <ac:chgData name="Viet Anh Nguyen" userId="b95f61ff061388d5" providerId="LiveId" clId="{FE185215-8376-45B7-9264-443EA7E08CC2}" dt="2022-02-16T06:59:51.335" v="6224"/>
          <ac:inkMkLst>
            <pc:docMk/>
            <pc:sldMk cId="2982588647" sldId="383"/>
            <ac:inkMk id="64" creationId="{D5C199F7-2EDA-4174-A7DB-ACA8BA68098B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65" creationId="{E545DF81-006F-4447-AFBF-746574439A15}"/>
          </ac:inkMkLst>
        </pc:inkChg>
        <pc:inkChg chg="add del">
          <ac:chgData name="Viet Anh Nguyen" userId="b95f61ff061388d5" providerId="LiveId" clId="{FE185215-8376-45B7-9264-443EA7E08CC2}" dt="2022-02-16T06:59:51.962" v="6226"/>
          <ac:inkMkLst>
            <pc:docMk/>
            <pc:sldMk cId="2982588647" sldId="383"/>
            <ac:inkMk id="66" creationId="{329390E3-8026-4CDC-B1B4-B7623ABC653B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67" creationId="{D9A1FFBD-35C8-4A08-ABE8-3DEB46551842}"/>
          </ac:inkMkLst>
        </pc:inkChg>
        <pc:inkChg chg="add del">
          <ac:chgData name="Viet Anh Nguyen" userId="b95f61ff061388d5" providerId="LiveId" clId="{FE185215-8376-45B7-9264-443EA7E08CC2}" dt="2022-02-16T06:59:55.944" v="6230"/>
          <ac:inkMkLst>
            <pc:docMk/>
            <pc:sldMk cId="2982588647" sldId="383"/>
            <ac:inkMk id="68" creationId="{2FC1F9F7-EA19-438E-BC93-1E5CACDE8176}"/>
          </ac:inkMkLst>
        </pc:inkChg>
        <pc:inkChg chg="add del">
          <ac:chgData name="Viet Anh Nguyen" userId="b95f61ff061388d5" providerId="LiveId" clId="{FE185215-8376-45B7-9264-443EA7E08CC2}" dt="2022-02-16T06:59:55.944" v="6230"/>
          <ac:inkMkLst>
            <pc:docMk/>
            <pc:sldMk cId="2982588647" sldId="383"/>
            <ac:inkMk id="69" creationId="{FDFA2736-7294-480E-9DC5-932CDD25B31D}"/>
          </ac:inkMkLst>
        </pc:inkChg>
        <pc:inkChg chg="add del">
          <ac:chgData name="Viet Anh Nguyen" userId="b95f61ff061388d5" providerId="LiveId" clId="{FE185215-8376-45B7-9264-443EA7E08CC2}" dt="2022-02-16T06:59:55.944" v="6230"/>
          <ac:inkMkLst>
            <pc:docMk/>
            <pc:sldMk cId="2982588647" sldId="383"/>
            <ac:inkMk id="70" creationId="{72E1921B-7E1D-44D2-A996-B95127CF8B96}"/>
          </ac:inkMkLst>
        </pc:inkChg>
        <pc:inkChg chg="add del">
          <ac:chgData name="Viet Anh Nguyen" userId="b95f61ff061388d5" providerId="LiveId" clId="{FE185215-8376-45B7-9264-443EA7E08CC2}" dt="2022-02-16T06:59:59.096" v="6234"/>
          <ac:inkMkLst>
            <pc:docMk/>
            <pc:sldMk cId="2982588647" sldId="383"/>
            <ac:inkMk id="71" creationId="{08B4E473-A92D-48C2-AA64-4AFF19784970}"/>
          </ac:inkMkLst>
        </pc:inkChg>
        <pc:inkChg chg="add del">
          <ac:chgData name="Viet Anh Nguyen" userId="b95f61ff061388d5" providerId="LiveId" clId="{FE185215-8376-45B7-9264-443EA7E08CC2}" dt="2022-02-16T06:59:59.096" v="6234"/>
          <ac:inkMkLst>
            <pc:docMk/>
            <pc:sldMk cId="2982588647" sldId="383"/>
            <ac:inkMk id="72" creationId="{ABEA1AAA-703A-48E2-B83E-69A9ED847E1E}"/>
          </ac:inkMkLst>
        </pc:inkChg>
        <pc:inkChg chg="add del">
          <ac:chgData name="Viet Anh Nguyen" userId="b95f61ff061388d5" providerId="LiveId" clId="{FE185215-8376-45B7-9264-443EA7E08CC2}" dt="2022-02-16T06:59:59.096" v="6234"/>
          <ac:inkMkLst>
            <pc:docMk/>
            <pc:sldMk cId="2982588647" sldId="383"/>
            <ac:inkMk id="73" creationId="{4FD44BBE-B51E-4E56-B75E-B0D62BA4C063}"/>
          </ac:inkMkLst>
        </pc:inkChg>
        <pc:inkChg chg="add del">
          <ac:chgData name="Viet Anh Nguyen" userId="b95f61ff061388d5" providerId="LiveId" clId="{FE185215-8376-45B7-9264-443EA7E08CC2}" dt="2022-02-16T06:59:59.096" v="6234"/>
          <ac:inkMkLst>
            <pc:docMk/>
            <pc:sldMk cId="2982588647" sldId="383"/>
            <ac:inkMk id="74" creationId="{3FAFEC18-549B-46FD-B4D8-F8F2F5CCD2D8}"/>
          </ac:inkMkLst>
        </pc:inkChg>
        <pc:inkChg chg="add del">
          <ac:chgData name="Viet Anh Nguyen" userId="b95f61ff061388d5" providerId="LiveId" clId="{FE185215-8376-45B7-9264-443EA7E08CC2}" dt="2022-02-16T07:00:00.587" v="6237"/>
          <ac:inkMkLst>
            <pc:docMk/>
            <pc:sldMk cId="2982588647" sldId="383"/>
            <ac:inkMk id="75" creationId="{155C6B51-ED19-4614-AF24-3ACAEE12A5AD}"/>
          </ac:inkMkLst>
        </pc:inkChg>
        <pc:inkChg chg="add del">
          <ac:chgData name="Viet Anh Nguyen" userId="b95f61ff061388d5" providerId="LiveId" clId="{FE185215-8376-45B7-9264-443EA7E08CC2}" dt="2022-02-16T07:00:00.587" v="6237"/>
          <ac:inkMkLst>
            <pc:docMk/>
            <pc:sldMk cId="2982588647" sldId="383"/>
            <ac:inkMk id="76" creationId="{98AE5C25-E95A-4349-A3CD-893399243209}"/>
          </ac:inkMkLst>
        </pc:inkChg>
        <pc:inkChg chg="add del">
          <ac:chgData name="Viet Anh Nguyen" userId="b95f61ff061388d5" providerId="LiveId" clId="{FE185215-8376-45B7-9264-443EA7E08CC2}" dt="2022-02-16T07:00:00.587" v="6237"/>
          <ac:inkMkLst>
            <pc:docMk/>
            <pc:sldMk cId="2982588647" sldId="383"/>
            <ac:inkMk id="77" creationId="{A357233D-B8EC-40D4-BA39-48947AD49753}"/>
          </ac:inkMkLst>
        </pc:inkChg>
        <pc:inkChg chg="add del">
          <ac:chgData name="Viet Anh Nguyen" userId="b95f61ff061388d5" providerId="LiveId" clId="{FE185215-8376-45B7-9264-443EA7E08CC2}" dt="2022-02-16T07:00:04.739" v="6240"/>
          <ac:inkMkLst>
            <pc:docMk/>
            <pc:sldMk cId="2982588647" sldId="383"/>
            <ac:inkMk id="78" creationId="{B89C2F29-133A-42DD-86E8-B7F3AF44908B}"/>
          </ac:inkMkLst>
        </pc:inkChg>
        <pc:inkChg chg="add del">
          <ac:chgData name="Viet Anh Nguyen" userId="b95f61ff061388d5" providerId="LiveId" clId="{FE185215-8376-45B7-9264-443EA7E08CC2}" dt="2022-02-16T07:00:04.739" v="6240"/>
          <ac:inkMkLst>
            <pc:docMk/>
            <pc:sldMk cId="2982588647" sldId="383"/>
            <ac:inkMk id="79" creationId="{AACE4AC9-1015-4F09-99D6-825D02AF1C24}"/>
          </ac:inkMkLst>
        </pc:inkChg>
        <pc:inkChg chg="add del">
          <ac:chgData name="Viet Anh Nguyen" userId="b95f61ff061388d5" providerId="LiveId" clId="{FE185215-8376-45B7-9264-443EA7E08CC2}" dt="2022-02-16T07:00:04.739" v="6240"/>
          <ac:inkMkLst>
            <pc:docMk/>
            <pc:sldMk cId="2982588647" sldId="383"/>
            <ac:inkMk id="80" creationId="{B6A93C2E-7A1A-49B4-B0AD-09C1C9277FB1}"/>
          </ac:inkMkLst>
        </pc:inkChg>
        <pc:inkChg chg="add del">
          <ac:chgData name="Viet Anh Nguyen" userId="b95f61ff061388d5" providerId="LiveId" clId="{FE185215-8376-45B7-9264-443EA7E08CC2}" dt="2022-02-16T07:00:07.335" v="6243"/>
          <ac:inkMkLst>
            <pc:docMk/>
            <pc:sldMk cId="2982588647" sldId="383"/>
            <ac:inkMk id="81" creationId="{8E5A957E-1DA2-42F2-9B68-44548EED1CC5}"/>
          </ac:inkMkLst>
        </pc:inkChg>
        <pc:inkChg chg="add del">
          <ac:chgData name="Viet Anh Nguyen" userId="b95f61ff061388d5" providerId="LiveId" clId="{FE185215-8376-45B7-9264-443EA7E08CC2}" dt="2022-02-16T07:00:07.335" v="6243"/>
          <ac:inkMkLst>
            <pc:docMk/>
            <pc:sldMk cId="2982588647" sldId="383"/>
            <ac:inkMk id="82" creationId="{EC8F3F80-C7B6-4720-86B3-D8231F870DD1}"/>
          </ac:inkMkLst>
        </pc:inkChg>
        <pc:inkChg chg="add del">
          <ac:chgData name="Viet Anh Nguyen" userId="b95f61ff061388d5" providerId="LiveId" clId="{FE185215-8376-45B7-9264-443EA7E08CC2}" dt="2022-02-16T07:00:07.335" v="6243"/>
          <ac:inkMkLst>
            <pc:docMk/>
            <pc:sldMk cId="2982588647" sldId="383"/>
            <ac:inkMk id="83" creationId="{279F8E77-61B2-4158-AA92-58F66E8CBF31}"/>
          </ac:inkMkLst>
        </pc:inkChg>
        <pc:inkChg chg="add del">
          <ac:chgData name="Viet Anh Nguyen" userId="b95f61ff061388d5" providerId="LiveId" clId="{FE185215-8376-45B7-9264-443EA7E08CC2}" dt="2022-02-16T07:00:10.106" v="6248"/>
          <ac:inkMkLst>
            <pc:docMk/>
            <pc:sldMk cId="2982588647" sldId="383"/>
            <ac:inkMk id="84" creationId="{DBDDC676-03A5-4096-A1FB-5DD38B6185AE}"/>
          </ac:inkMkLst>
        </pc:inkChg>
        <pc:inkChg chg="add del">
          <ac:chgData name="Viet Anh Nguyen" userId="b95f61ff061388d5" providerId="LiveId" clId="{FE185215-8376-45B7-9264-443EA7E08CC2}" dt="2022-02-16T07:00:10.106" v="6248"/>
          <ac:inkMkLst>
            <pc:docMk/>
            <pc:sldMk cId="2982588647" sldId="383"/>
            <ac:inkMk id="85" creationId="{CDF51707-8F27-4ECF-94EA-4ECF1FD00CFF}"/>
          </ac:inkMkLst>
        </pc:inkChg>
        <pc:inkChg chg="add del">
          <ac:chgData name="Viet Anh Nguyen" userId="b95f61ff061388d5" providerId="LiveId" clId="{FE185215-8376-45B7-9264-443EA7E08CC2}" dt="2022-02-16T07:00:10.106" v="6248"/>
          <ac:inkMkLst>
            <pc:docMk/>
            <pc:sldMk cId="2982588647" sldId="383"/>
            <ac:inkMk id="86" creationId="{983EC78B-F2EF-4419-B5C5-845D94D31DF2}"/>
          </ac:inkMkLst>
        </pc:inkChg>
        <pc:inkChg chg="add del">
          <ac:chgData name="Viet Anh Nguyen" userId="b95f61ff061388d5" providerId="LiveId" clId="{FE185215-8376-45B7-9264-443EA7E08CC2}" dt="2022-02-16T07:00:10.106" v="6248"/>
          <ac:inkMkLst>
            <pc:docMk/>
            <pc:sldMk cId="2982588647" sldId="383"/>
            <ac:inkMk id="87" creationId="{6233627A-8339-4619-BF87-577D4D9469B2}"/>
          </ac:inkMkLst>
        </pc:inkChg>
        <pc:inkChg chg="add del">
          <ac:chgData name="Viet Anh Nguyen" userId="b95f61ff061388d5" providerId="LiveId" clId="{FE185215-8376-45B7-9264-443EA7E08CC2}" dt="2022-02-16T07:00:10.106" v="6248"/>
          <ac:inkMkLst>
            <pc:docMk/>
            <pc:sldMk cId="2982588647" sldId="383"/>
            <ac:inkMk id="88" creationId="{D322F6DC-0A05-4DB1-A107-506C1AA931D5}"/>
          </ac:inkMkLst>
        </pc:inkChg>
        <pc:inkChg chg="add">
          <ac:chgData name="Viet Anh Nguyen" userId="b95f61ff061388d5" providerId="LiveId" clId="{FE185215-8376-45B7-9264-443EA7E08CC2}" dt="2022-02-16T07:00:10.106" v="6248"/>
          <ac:inkMkLst>
            <pc:docMk/>
            <pc:sldMk cId="2982588647" sldId="383"/>
            <ac:inkMk id="89" creationId="{8F7354C7-86DA-46A5-BC61-9194512A353F}"/>
          </ac:inkMkLst>
        </pc:inkChg>
        <pc:inkChg chg="add">
          <ac:chgData name="Viet Anh Nguyen" userId="b95f61ff061388d5" providerId="LiveId" clId="{FE185215-8376-45B7-9264-443EA7E08CC2}" dt="2022-02-16T07:00:12.535" v="6249" actId="9405"/>
          <ac:inkMkLst>
            <pc:docMk/>
            <pc:sldMk cId="2982588647" sldId="383"/>
            <ac:inkMk id="90" creationId="{10F59CFF-0B9C-48DA-9F86-8FA5651A101D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1" creationId="{40A029C6-F620-47AB-BECC-D94F221753DD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2" creationId="{3C5EB06B-257B-4E82-A40E-B9A29072D5A5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3" creationId="{494EC545-81AA-4F21-ABDA-8C6985C59668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4" creationId="{10A7A45E-F47F-42A8-8822-8C251615A001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5" creationId="{285C4D6D-EA54-4BA5-82D6-A6036A39703A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6" creationId="{1BAF4971-586E-40DB-AF5C-64EDEC767F87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97" creationId="{CDFA0D13-A7AC-439A-BE76-B0865C4ABF8A}"/>
          </ac:inkMkLst>
        </pc:inkChg>
        <pc:inkChg chg="add">
          <ac:chgData name="Viet Anh Nguyen" userId="b95f61ff061388d5" providerId="LiveId" clId="{FE185215-8376-45B7-9264-443EA7E08CC2}" dt="2022-02-16T07:00:19.006" v="6257" actId="9405"/>
          <ac:inkMkLst>
            <pc:docMk/>
            <pc:sldMk cId="2982588647" sldId="383"/>
            <ac:inkMk id="98" creationId="{C4074D76-B56A-4ED8-AE72-40598AA5D03A}"/>
          </ac:inkMkLst>
        </pc:inkChg>
        <pc:inkChg chg="add">
          <ac:chgData name="Viet Anh Nguyen" userId="b95f61ff061388d5" providerId="LiveId" clId="{FE185215-8376-45B7-9264-443EA7E08CC2}" dt="2022-02-16T07:00:19.194" v="6258" actId="9405"/>
          <ac:inkMkLst>
            <pc:docMk/>
            <pc:sldMk cId="2982588647" sldId="383"/>
            <ac:inkMk id="99" creationId="{390E4802-6F9E-42EE-BF50-5A1F396BB1D4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100" creationId="{EEF62799-74E5-4BA3-9044-D98DEBE2FE8F}"/>
          </ac:inkMkLst>
        </pc:inkChg>
        <pc:inkChg chg="add del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101" creationId="{097BEC76-FB7B-40FC-8A4D-E0C61E34F8AA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2" creationId="{E1864F88-18ED-438E-8433-FF998CEDE9E7}"/>
          </ac:inkMkLst>
        </pc:inkChg>
        <pc:inkChg chg="add">
          <ac:chgData name="Viet Anh Nguyen" userId="b95f61ff061388d5" providerId="LiveId" clId="{FE185215-8376-45B7-9264-443EA7E08CC2}" dt="2022-02-16T07:00:21.139" v="6261"/>
          <ac:inkMkLst>
            <pc:docMk/>
            <pc:sldMk cId="2982588647" sldId="383"/>
            <ac:inkMk id="103" creationId="{52C595D7-C798-4C04-9549-6658EF0ED1C1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4" creationId="{909BC78B-7ACD-49F2-A378-30E4EC3BC50E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5" creationId="{1D330A69-A91B-4376-8CBA-4982DBFD0052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6" creationId="{C7A22CC2-BFC6-463D-97AC-DE33BA589B6F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7" creationId="{50D7E8CA-BB2B-4DC2-B5B0-A5E1BF6989CC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8" creationId="{D037A7E7-7009-4AE6-865A-6821C52C791A}"/>
          </ac:inkMkLst>
        </pc:inkChg>
        <pc:inkChg chg="add del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09" creationId="{1FC2590A-D1D1-48E0-8AF9-BF873FD399AD}"/>
          </ac:inkMkLst>
        </pc:inkChg>
        <pc:inkChg chg="add">
          <ac:chgData name="Viet Anh Nguyen" userId="b95f61ff061388d5" providerId="LiveId" clId="{FE185215-8376-45B7-9264-443EA7E08CC2}" dt="2022-02-16T07:00:24.419" v="6268"/>
          <ac:inkMkLst>
            <pc:docMk/>
            <pc:sldMk cId="2982588647" sldId="383"/>
            <ac:inkMk id="110" creationId="{A953DA51-67FF-48B7-9E18-799192CB8DF0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1" creationId="{ABAEF86A-B3DE-48F2-8FAC-4C97408B0357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2" creationId="{7F9AE1C8-27E8-4F96-838F-E282ECC15B81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3" creationId="{4CCEF80B-2689-4F7B-8374-28FB6B686C74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4" creationId="{E1EED25C-ADF9-4A6C-BCBF-1113CF3C2A6C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5" creationId="{16AA00E4-3720-4283-A472-01EAD15381B8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6" creationId="{0E3695EB-D231-4C3A-8D01-8EC2318A86DC}"/>
          </ac:inkMkLst>
        </pc:inkChg>
        <pc:inkChg chg="add del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7" creationId="{A7534291-BB93-404E-8866-AA1DE19F4B52}"/>
          </ac:inkMkLst>
        </pc:inkChg>
        <pc:inkChg chg="add">
          <ac:chgData name="Viet Anh Nguyen" userId="b95f61ff061388d5" providerId="LiveId" clId="{FE185215-8376-45B7-9264-443EA7E08CC2}" dt="2022-02-16T07:00:34.457" v="6276"/>
          <ac:inkMkLst>
            <pc:docMk/>
            <pc:sldMk cId="2982588647" sldId="383"/>
            <ac:inkMk id="118" creationId="{A8102D89-1BCA-489C-AC6B-84262B0552CA}"/>
          </ac:inkMkLst>
        </pc:inkChg>
        <pc:inkChg chg="add del">
          <ac:chgData name="Viet Anh Nguyen" userId="b95f61ff061388d5" providerId="LiveId" clId="{FE185215-8376-45B7-9264-443EA7E08CC2}" dt="2022-02-16T07:00:41.147" v="6280"/>
          <ac:inkMkLst>
            <pc:docMk/>
            <pc:sldMk cId="2982588647" sldId="383"/>
            <ac:inkMk id="119" creationId="{72F63E5C-4AF4-4831-9A5D-FC67DBCAFF26}"/>
          </ac:inkMkLst>
        </pc:inkChg>
        <pc:inkChg chg="add del">
          <ac:chgData name="Viet Anh Nguyen" userId="b95f61ff061388d5" providerId="LiveId" clId="{FE185215-8376-45B7-9264-443EA7E08CC2}" dt="2022-02-16T07:00:41.147" v="6280"/>
          <ac:inkMkLst>
            <pc:docMk/>
            <pc:sldMk cId="2982588647" sldId="383"/>
            <ac:inkMk id="120" creationId="{AE4B547A-8D2B-4F99-87B0-9DDF82964AA2}"/>
          </ac:inkMkLst>
        </pc:inkChg>
        <pc:inkChg chg="add del">
          <ac:chgData name="Viet Anh Nguyen" userId="b95f61ff061388d5" providerId="LiveId" clId="{FE185215-8376-45B7-9264-443EA7E08CC2}" dt="2022-02-16T07:00:41.147" v="6280"/>
          <ac:inkMkLst>
            <pc:docMk/>
            <pc:sldMk cId="2982588647" sldId="383"/>
            <ac:inkMk id="121" creationId="{7F428B2F-D8DA-4FEF-862A-F9B39C568984}"/>
          </ac:inkMkLst>
        </pc:inkChg>
        <pc:inkChg chg="add">
          <ac:chgData name="Viet Anh Nguyen" userId="b95f61ff061388d5" providerId="LiveId" clId="{FE185215-8376-45B7-9264-443EA7E08CC2}" dt="2022-02-16T07:00:41.147" v="6280"/>
          <ac:inkMkLst>
            <pc:docMk/>
            <pc:sldMk cId="2982588647" sldId="383"/>
            <ac:inkMk id="122" creationId="{A9B54E14-1AD7-4B4B-971F-1492EEED5C31}"/>
          </ac:inkMkLst>
        </pc:inkChg>
        <pc:inkChg chg="add">
          <ac:chgData name="Viet Anh Nguyen" userId="b95f61ff061388d5" providerId="LiveId" clId="{FE185215-8376-45B7-9264-443EA7E08CC2}" dt="2022-02-16T07:00:46.817" v="6281" actId="9405"/>
          <ac:inkMkLst>
            <pc:docMk/>
            <pc:sldMk cId="2982588647" sldId="383"/>
            <ac:inkMk id="123" creationId="{D0F7795A-DE0D-4544-94DC-82F97BD5A15B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24" creationId="{22F1DDC5-F58E-4856-9EAA-2C92996A7FD6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25" creationId="{A98EC7CB-159B-4A1C-AFFF-41746A595584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26" creationId="{5BCF85B2-5209-4621-9DAC-C24817C58FF7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27" creationId="{86709579-D439-4D3B-9870-FE33EDE97BF4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28" creationId="{E4275F1A-6AEB-4AAB-96C8-7BD7667C4FB3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29" creationId="{E1EF0FD9-81CD-49FC-80AF-96FBAA82AFDE}"/>
          </ac:inkMkLst>
        </pc:inkChg>
        <pc:inkChg chg="add del">
          <ac:chgData name="Viet Anh Nguyen" userId="b95f61ff061388d5" providerId="LiveId" clId="{FE185215-8376-45B7-9264-443EA7E08CC2}" dt="2022-02-16T07:00:49.276" v="6289"/>
          <ac:inkMkLst>
            <pc:docMk/>
            <pc:sldMk cId="2982588647" sldId="383"/>
            <ac:inkMk id="130" creationId="{6961F599-6428-489E-98EB-0398D104F21B}"/>
          </ac:inkMkLst>
        </pc:inkChg>
        <pc:inkChg chg="add del">
          <ac:chgData name="Viet Anh Nguyen" userId="b95f61ff061388d5" providerId="LiveId" clId="{FE185215-8376-45B7-9264-443EA7E08CC2}" dt="2022-02-16T07:00:50.383" v="6292"/>
          <ac:inkMkLst>
            <pc:docMk/>
            <pc:sldMk cId="2982588647" sldId="383"/>
            <ac:inkMk id="131" creationId="{365E414A-A4D8-430A-AFD1-333B524631EF}"/>
          </ac:inkMkLst>
        </pc:inkChg>
        <pc:inkChg chg="add del">
          <ac:chgData name="Viet Anh Nguyen" userId="b95f61ff061388d5" providerId="LiveId" clId="{FE185215-8376-45B7-9264-443EA7E08CC2}" dt="2022-02-16T07:00:50.383" v="6292"/>
          <ac:inkMkLst>
            <pc:docMk/>
            <pc:sldMk cId="2982588647" sldId="383"/>
            <ac:inkMk id="132" creationId="{C860095F-FE96-43E4-A192-083D4B05C3A6}"/>
          </ac:inkMkLst>
        </pc:inkChg>
        <pc:inkChg chg="add del">
          <ac:chgData name="Viet Anh Nguyen" userId="b95f61ff061388d5" providerId="LiveId" clId="{FE185215-8376-45B7-9264-443EA7E08CC2}" dt="2022-02-16T07:00:50.383" v="6292"/>
          <ac:inkMkLst>
            <pc:docMk/>
            <pc:sldMk cId="2982588647" sldId="383"/>
            <ac:inkMk id="133" creationId="{3B269533-E065-4A24-9B1A-C74410DD18DB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34" creationId="{D36AD128-90BB-4D38-AF73-364A1715D560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35" creationId="{55BD1D25-109D-4E5F-9018-2340217392CD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36" creationId="{0D27C53B-3DCB-4998-B86B-66A921C0E909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37" creationId="{2055DD33-632B-4760-97E7-CD333CB90A1F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38" creationId="{B0358E5E-00C0-41CF-8584-C56462CB5123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39" creationId="{DE4DDCBB-DEBA-4B91-810D-F75141E45120}"/>
          </ac:inkMkLst>
        </pc:inkChg>
        <pc:inkChg chg="add del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40" creationId="{777086CD-7B0F-4354-9112-69FD5B88B23E}"/>
          </ac:inkMkLst>
        </pc:inkChg>
        <pc:inkChg chg="add">
          <ac:chgData name="Viet Anh Nguyen" userId="b95f61ff061388d5" providerId="LiveId" clId="{FE185215-8376-45B7-9264-443EA7E08CC2}" dt="2022-02-16T07:00:53.164" v="6299"/>
          <ac:inkMkLst>
            <pc:docMk/>
            <pc:sldMk cId="2982588647" sldId="383"/>
            <ac:inkMk id="141" creationId="{32409897-7D80-4B80-8A14-9EDD1DE30594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2" creationId="{1F2A36A7-1548-49BB-B7FD-CCD19517CCB5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3" creationId="{BD41214F-E9B4-487C-81E0-64CFC2ECB0E8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4" creationId="{A8C340CA-521A-4CCA-9E9E-EBA018208BFF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5" creationId="{87352A69-53CD-471B-B890-34AB7751C8FD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6" creationId="{2FF907D5-4C45-49BC-B001-860F7793CE52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7" creationId="{7AF7739A-9958-4932-A156-EBD95F3EBB15}"/>
          </ac:inkMkLst>
        </pc:inkChg>
        <pc:inkChg chg="add del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8" creationId="{6FAB26FA-4947-4D5C-86FE-0F8FADD2EC70}"/>
          </ac:inkMkLst>
        </pc:inkChg>
        <pc:inkChg chg="add">
          <ac:chgData name="Viet Anh Nguyen" userId="b95f61ff061388d5" providerId="LiveId" clId="{FE185215-8376-45B7-9264-443EA7E08CC2}" dt="2022-02-16T07:00:57.818" v="6307"/>
          <ac:inkMkLst>
            <pc:docMk/>
            <pc:sldMk cId="2982588647" sldId="383"/>
            <ac:inkMk id="149" creationId="{071B8156-5200-4FB0-846C-9BCB1378FCC4}"/>
          </ac:inkMkLst>
        </pc:inkChg>
      </pc:sldChg>
      <pc:sldChg chg="addSp delSp modSp new mod">
        <pc:chgData name="Viet Anh Nguyen" userId="b95f61ff061388d5" providerId="LiveId" clId="{FE185215-8376-45B7-9264-443EA7E08CC2}" dt="2022-02-16T07:04:26.564" v="6463"/>
        <pc:sldMkLst>
          <pc:docMk/>
          <pc:sldMk cId="1661132261" sldId="384"/>
        </pc:sldMkLst>
        <pc:inkChg chg="add del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2" creationId="{B600FE4C-785E-4D8B-BCA4-B1BDDFE00B04}"/>
          </ac:inkMkLst>
        </pc:inkChg>
        <pc:inkChg chg="add del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3" creationId="{4B0B8A83-9423-4AA6-B023-7B318D82CE40}"/>
          </ac:inkMkLst>
        </pc:inkChg>
        <pc:inkChg chg="add del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4" creationId="{617F8B20-FBD4-4783-A51B-541C172FD788}"/>
          </ac:inkMkLst>
        </pc:inkChg>
        <pc:inkChg chg="add del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5" creationId="{BB12D17A-ED43-468B-AD13-656334ACB722}"/>
          </ac:inkMkLst>
        </pc:inkChg>
        <pc:inkChg chg="add del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6" creationId="{00E89CB4-711E-4C32-9107-048FD318B35F}"/>
          </ac:inkMkLst>
        </pc:inkChg>
        <pc:inkChg chg="add del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7" creationId="{AC57F2E8-B7C7-4AC7-A926-F5721A683F37}"/>
          </ac:inkMkLst>
        </pc:inkChg>
        <pc:inkChg chg="add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8" creationId="{6AEE60C5-1558-4C66-82FF-9A721BE82299}"/>
          </ac:inkMkLst>
        </pc:inkChg>
        <pc:inkChg chg="add">
          <ac:chgData name="Viet Anh Nguyen" userId="b95f61ff061388d5" providerId="LiveId" clId="{FE185215-8376-45B7-9264-443EA7E08CC2}" dt="2022-02-16T07:01:16.980" v="6315"/>
          <ac:inkMkLst>
            <pc:docMk/>
            <pc:sldMk cId="1661132261" sldId="384"/>
            <ac:inkMk id="9" creationId="{98247D1A-F7DB-49F6-919C-73FB692C8826}"/>
          </ac:inkMkLst>
        </pc:inkChg>
        <pc:inkChg chg="add del">
          <ac:chgData name="Viet Anh Nguyen" userId="b95f61ff061388d5" providerId="LiveId" clId="{FE185215-8376-45B7-9264-443EA7E08CC2}" dt="2022-02-16T07:01:18.203" v="6319"/>
          <ac:inkMkLst>
            <pc:docMk/>
            <pc:sldMk cId="1661132261" sldId="384"/>
            <ac:inkMk id="10" creationId="{5079F486-9AA6-4824-BA0E-0ABAB60FC758}"/>
          </ac:inkMkLst>
        </pc:inkChg>
        <pc:inkChg chg="add del">
          <ac:chgData name="Viet Anh Nguyen" userId="b95f61ff061388d5" providerId="LiveId" clId="{FE185215-8376-45B7-9264-443EA7E08CC2}" dt="2022-02-16T07:01:18.203" v="6319"/>
          <ac:inkMkLst>
            <pc:docMk/>
            <pc:sldMk cId="1661132261" sldId="384"/>
            <ac:inkMk id="11" creationId="{5B0D1B31-7E84-4E4A-BFCD-46CB6571E1AD}"/>
          </ac:inkMkLst>
        </pc:inkChg>
        <pc:inkChg chg="add del">
          <ac:chgData name="Viet Anh Nguyen" userId="b95f61ff061388d5" providerId="LiveId" clId="{FE185215-8376-45B7-9264-443EA7E08CC2}" dt="2022-02-16T07:01:18.203" v="6319"/>
          <ac:inkMkLst>
            <pc:docMk/>
            <pc:sldMk cId="1661132261" sldId="384"/>
            <ac:inkMk id="12" creationId="{498B695B-6BC0-4696-91A4-EB6053532458}"/>
          </ac:inkMkLst>
        </pc:inkChg>
        <pc:inkChg chg="add del">
          <ac:chgData name="Viet Anh Nguyen" userId="b95f61ff061388d5" providerId="LiveId" clId="{FE185215-8376-45B7-9264-443EA7E08CC2}" dt="2022-02-16T07:01:19.225" v="6321"/>
          <ac:inkMkLst>
            <pc:docMk/>
            <pc:sldMk cId="1661132261" sldId="384"/>
            <ac:inkMk id="13" creationId="{B9F63836-3B5C-4773-BD22-F07A33D1E7E6}"/>
          </ac:inkMkLst>
        </pc:inkChg>
        <pc:inkChg chg="add del">
          <ac:chgData name="Viet Anh Nguyen" userId="b95f61ff061388d5" providerId="LiveId" clId="{FE185215-8376-45B7-9264-443EA7E08CC2}" dt="2022-02-16T07:01:19.225" v="6321"/>
          <ac:inkMkLst>
            <pc:docMk/>
            <pc:sldMk cId="1661132261" sldId="384"/>
            <ac:inkMk id="14" creationId="{89CA587C-7AAD-462A-B528-3EB56978BA74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15" creationId="{7B718373-54C9-42AD-B5CA-E26523A36605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16" creationId="{369C8FC6-3F9D-4AA7-A3FA-424DFF97DA73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17" creationId="{53DC5418-4A0C-43CB-ABE2-D4F2D21B9639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18" creationId="{47496675-A694-4668-9268-11255E4E46CF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19" creationId="{4F39B7AF-627D-456C-AEDA-0B8957D65DDF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0" creationId="{90A2B73B-5CE4-4908-B867-307F598CEB6C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1" creationId="{8856B8A3-2D38-48CC-A925-41A712C08F5F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2" creationId="{C43C9A66-85C7-4DB4-B740-B086CCB3C153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3" creationId="{E63440F1-3A1A-4B8E-9AC9-2D2B0B78645F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4" creationId="{47467159-D5C7-48CF-ADC6-4CB55E2B6604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5" creationId="{B6E90908-7544-493B-80F9-B2BC098EF97F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6" creationId="{103025F3-E971-4876-8321-9A778B181095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7" creationId="{2EA79D8C-09BA-49C9-95DD-FBB08BB544EF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8" creationId="{6AC3EEA5-E69B-49C9-B9BA-2AC79BE1EA44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29" creationId="{19CAA370-C24D-4335-BAC1-F7D647495C6A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30" creationId="{F1A990BF-AF83-48F4-BA45-45D2FF4AF0BA}"/>
          </ac:inkMkLst>
        </pc:inkChg>
        <pc:inkChg chg="add del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31" creationId="{26AEC993-F0B6-4014-958E-D4612BAEE809}"/>
          </ac:inkMkLst>
        </pc:inkChg>
        <pc:inkChg chg="add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32" creationId="{42DF0D28-0BD2-461A-8EB6-AFADAC9E4317}"/>
          </ac:inkMkLst>
        </pc:inkChg>
        <pc:inkChg chg="add">
          <ac:chgData name="Viet Anh Nguyen" userId="b95f61ff061388d5" providerId="LiveId" clId="{FE185215-8376-45B7-9264-443EA7E08CC2}" dt="2022-02-16T07:01:26.423" v="6338"/>
          <ac:inkMkLst>
            <pc:docMk/>
            <pc:sldMk cId="1661132261" sldId="384"/>
            <ac:inkMk id="33" creationId="{F33CFD55-DAA3-4164-A061-F83989D46C94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34" creationId="{AAE9A124-832E-49CF-8340-390604CA46E1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35" creationId="{6A2B3E86-2477-40F1-892D-FB5A23587E46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36" creationId="{9DD2DC73-D8E1-4D8E-8A40-C93916176633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37" creationId="{AC9A3220-42DA-41D9-BE6A-29B5786BBAD9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38" creationId="{D20692E2-0D40-44A9-90E5-104DC6ADC946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39" creationId="{A7C8E2B4-BDE8-4E23-827C-15993E8FC7FD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40" creationId="{BC447205-7D71-4E2A-B855-CABF042B91DB}"/>
          </ac:inkMkLst>
        </pc:inkChg>
        <pc:inkChg chg="add del">
          <ac:chgData name="Viet Anh Nguyen" userId="b95f61ff061388d5" providerId="LiveId" clId="{FE185215-8376-45B7-9264-443EA7E08CC2}" dt="2022-02-16T07:01:29.351" v="6346"/>
          <ac:inkMkLst>
            <pc:docMk/>
            <pc:sldMk cId="1661132261" sldId="384"/>
            <ac:inkMk id="41" creationId="{08555B3A-68BB-4EA9-A896-3EE389B3A74D}"/>
          </ac:inkMkLst>
        </pc:inkChg>
        <pc:inkChg chg="add del">
          <ac:chgData name="Viet Anh Nguyen" userId="b95f61ff061388d5" providerId="LiveId" clId="{FE185215-8376-45B7-9264-443EA7E08CC2}" dt="2022-02-16T07:01:30.535" v="6350"/>
          <ac:inkMkLst>
            <pc:docMk/>
            <pc:sldMk cId="1661132261" sldId="384"/>
            <ac:inkMk id="42" creationId="{7E185EE4-800A-4CB1-9FBF-D9CA0E73E08D}"/>
          </ac:inkMkLst>
        </pc:inkChg>
        <pc:inkChg chg="add del">
          <ac:chgData name="Viet Anh Nguyen" userId="b95f61ff061388d5" providerId="LiveId" clId="{FE185215-8376-45B7-9264-443EA7E08CC2}" dt="2022-02-16T07:01:30.535" v="6350"/>
          <ac:inkMkLst>
            <pc:docMk/>
            <pc:sldMk cId="1661132261" sldId="384"/>
            <ac:inkMk id="43" creationId="{1C46CD72-B2B9-48A7-B8FC-8B1E82C79EFC}"/>
          </ac:inkMkLst>
        </pc:inkChg>
        <pc:inkChg chg="add del">
          <ac:chgData name="Viet Anh Nguyen" userId="b95f61ff061388d5" providerId="LiveId" clId="{FE185215-8376-45B7-9264-443EA7E08CC2}" dt="2022-02-16T07:01:30.535" v="6350"/>
          <ac:inkMkLst>
            <pc:docMk/>
            <pc:sldMk cId="1661132261" sldId="384"/>
            <ac:inkMk id="44" creationId="{27B92CE6-55DE-4FCD-BBF6-E076C95BE6A5}"/>
          </ac:inkMkLst>
        </pc:inkChg>
        <pc:inkChg chg="add del">
          <ac:chgData name="Viet Anh Nguyen" userId="b95f61ff061388d5" providerId="LiveId" clId="{FE185215-8376-45B7-9264-443EA7E08CC2}" dt="2022-02-16T07:01:30.535" v="6350"/>
          <ac:inkMkLst>
            <pc:docMk/>
            <pc:sldMk cId="1661132261" sldId="384"/>
            <ac:inkMk id="45" creationId="{BC90D7CA-3C0C-4571-847C-CA9E77681975}"/>
          </ac:inkMkLst>
        </pc:inkChg>
        <pc:inkChg chg="add">
          <ac:chgData name="Viet Anh Nguyen" userId="b95f61ff061388d5" providerId="LiveId" clId="{FE185215-8376-45B7-9264-443EA7E08CC2}" dt="2022-02-16T07:01:30.535" v="6350"/>
          <ac:inkMkLst>
            <pc:docMk/>
            <pc:sldMk cId="1661132261" sldId="384"/>
            <ac:inkMk id="46" creationId="{538C5854-E6F7-4EDD-B4FA-56F18052A23B}"/>
          </ac:inkMkLst>
        </pc:inkChg>
        <pc:inkChg chg="add del">
          <ac:chgData name="Viet Anh Nguyen" userId="b95f61ff061388d5" providerId="LiveId" clId="{FE185215-8376-45B7-9264-443EA7E08CC2}" dt="2022-02-16T07:01:37.845" v="6354"/>
          <ac:inkMkLst>
            <pc:docMk/>
            <pc:sldMk cId="1661132261" sldId="384"/>
            <ac:inkMk id="47" creationId="{95262E95-0C6A-42C0-AB92-BEF58598079B}"/>
          </ac:inkMkLst>
        </pc:inkChg>
        <pc:inkChg chg="add del">
          <ac:chgData name="Viet Anh Nguyen" userId="b95f61ff061388d5" providerId="LiveId" clId="{FE185215-8376-45B7-9264-443EA7E08CC2}" dt="2022-02-16T07:01:37.845" v="6354"/>
          <ac:inkMkLst>
            <pc:docMk/>
            <pc:sldMk cId="1661132261" sldId="384"/>
            <ac:inkMk id="48" creationId="{0FF0AB59-64F3-4682-94D8-4A107F6D4C2B}"/>
          </ac:inkMkLst>
        </pc:inkChg>
        <pc:inkChg chg="add del">
          <ac:chgData name="Viet Anh Nguyen" userId="b95f61ff061388d5" providerId="LiveId" clId="{FE185215-8376-45B7-9264-443EA7E08CC2}" dt="2022-02-16T07:01:37.845" v="6354"/>
          <ac:inkMkLst>
            <pc:docMk/>
            <pc:sldMk cId="1661132261" sldId="384"/>
            <ac:inkMk id="49" creationId="{D43E93EB-56A0-4C50-B1FA-131BEFD015D4}"/>
          </ac:inkMkLst>
        </pc:inkChg>
        <pc:inkChg chg="add">
          <ac:chgData name="Viet Anh Nguyen" userId="b95f61ff061388d5" providerId="LiveId" clId="{FE185215-8376-45B7-9264-443EA7E08CC2}" dt="2022-02-16T07:01:37.845" v="6354"/>
          <ac:inkMkLst>
            <pc:docMk/>
            <pc:sldMk cId="1661132261" sldId="384"/>
            <ac:inkMk id="50" creationId="{D34D023E-9B7C-468F-8B6D-A0B84250FEBF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1" creationId="{D88A46C5-9721-49FC-A79D-B6EFC03537C6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2" creationId="{9E9A3C4E-C4F1-4AD9-8A9B-0B5E95937118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3" creationId="{56A3D7D5-703D-459B-87FF-609B5A9583BA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4" creationId="{D427986D-541B-4C3B-9715-4078E110B892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5" creationId="{9CF891EE-7F51-40DE-B7C4-1F7E91C5419A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6" creationId="{00493924-D2B8-4580-93E0-3D453002FCCB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7" creationId="{5A9D0A82-A437-4B2B-B248-6343E68BF3C9}"/>
          </ac:inkMkLst>
        </pc:inkChg>
        <pc:inkChg chg="add del">
          <ac:chgData name="Viet Anh Nguyen" userId="b95f61ff061388d5" providerId="LiveId" clId="{FE185215-8376-45B7-9264-443EA7E08CC2}" dt="2022-02-16T07:01:41.621" v="6363"/>
          <ac:inkMkLst>
            <pc:docMk/>
            <pc:sldMk cId="1661132261" sldId="384"/>
            <ac:inkMk id="58" creationId="{AB7727F2-3725-4DE5-A684-BC69D1E124FE}"/>
          </ac:inkMkLst>
        </pc:inkChg>
        <pc:inkChg chg="add del">
          <ac:chgData name="Viet Anh Nguyen" userId="b95f61ff061388d5" providerId="LiveId" clId="{FE185215-8376-45B7-9264-443EA7E08CC2}" dt="2022-02-16T07:01:44.628" v="6367"/>
          <ac:inkMkLst>
            <pc:docMk/>
            <pc:sldMk cId="1661132261" sldId="384"/>
            <ac:inkMk id="59" creationId="{E01AEE65-4FCB-428B-90B7-CF38EA1B781B}"/>
          </ac:inkMkLst>
        </pc:inkChg>
        <pc:inkChg chg="add del">
          <ac:chgData name="Viet Anh Nguyen" userId="b95f61ff061388d5" providerId="LiveId" clId="{FE185215-8376-45B7-9264-443EA7E08CC2}" dt="2022-02-16T07:01:44.628" v="6367"/>
          <ac:inkMkLst>
            <pc:docMk/>
            <pc:sldMk cId="1661132261" sldId="384"/>
            <ac:inkMk id="60" creationId="{0CFF9D0A-2A8A-42F5-87BF-57BF865CCCB8}"/>
          </ac:inkMkLst>
        </pc:inkChg>
        <pc:inkChg chg="add del">
          <ac:chgData name="Viet Anh Nguyen" userId="b95f61ff061388d5" providerId="LiveId" clId="{FE185215-8376-45B7-9264-443EA7E08CC2}" dt="2022-02-16T07:01:44.628" v="6367"/>
          <ac:inkMkLst>
            <pc:docMk/>
            <pc:sldMk cId="1661132261" sldId="384"/>
            <ac:inkMk id="61" creationId="{38E7794A-954D-4696-A526-2C5E84052D13}"/>
          </ac:inkMkLst>
        </pc:inkChg>
        <pc:inkChg chg="add del">
          <ac:chgData name="Viet Anh Nguyen" userId="b95f61ff061388d5" providerId="LiveId" clId="{FE185215-8376-45B7-9264-443EA7E08CC2}" dt="2022-02-16T07:01:44.628" v="6367"/>
          <ac:inkMkLst>
            <pc:docMk/>
            <pc:sldMk cId="1661132261" sldId="384"/>
            <ac:inkMk id="62" creationId="{83D84E43-AF25-4BBB-895B-66BB9EEBEC25}"/>
          </ac:inkMkLst>
        </pc:inkChg>
        <pc:inkChg chg="add del mod">
          <ac:chgData name="Viet Anh Nguyen" userId="b95f61ff061388d5" providerId="LiveId" clId="{FE185215-8376-45B7-9264-443EA7E08CC2}" dt="2022-02-16T07:02:18.409" v="6370"/>
          <ac:inkMkLst>
            <pc:docMk/>
            <pc:sldMk cId="1661132261" sldId="384"/>
            <ac:inkMk id="63" creationId="{6F44FE85-C469-4D18-8CFD-80662157BB9D}"/>
          </ac:inkMkLst>
        </pc:inkChg>
        <pc:inkChg chg="add del">
          <ac:chgData name="Viet Anh Nguyen" userId="b95f61ff061388d5" providerId="LiveId" clId="{FE185215-8376-45B7-9264-443EA7E08CC2}" dt="2022-02-16T07:02:18.409" v="6370"/>
          <ac:inkMkLst>
            <pc:docMk/>
            <pc:sldMk cId="1661132261" sldId="384"/>
            <ac:inkMk id="64" creationId="{6776C627-F371-4271-ABA1-D909FD26BB56}"/>
          </ac:inkMkLst>
        </pc:inkChg>
        <pc:inkChg chg="add">
          <ac:chgData name="Viet Anh Nguyen" userId="b95f61ff061388d5" providerId="LiveId" clId="{FE185215-8376-45B7-9264-443EA7E08CC2}" dt="2022-02-16T07:02:18.409" v="6370"/>
          <ac:inkMkLst>
            <pc:docMk/>
            <pc:sldMk cId="1661132261" sldId="384"/>
            <ac:inkMk id="65" creationId="{BD18380E-2D1F-40C0-A6B6-6CCDEA90CB7D}"/>
          </ac:inkMkLst>
        </pc:inkChg>
        <pc:inkChg chg="add del">
          <ac:chgData name="Viet Anh Nguyen" userId="b95f61ff061388d5" providerId="LiveId" clId="{FE185215-8376-45B7-9264-443EA7E08CC2}" dt="2022-02-16T07:03:00.631" v="6374"/>
          <ac:inkMkLst>
            <pc:docMk/>
            <pc:sldMk cId="1661132261" sldId="384"/>
            <ac:inkMk id="66" creationId="{99B80B67-998D-48B8-B678-EB2AA9CBE210}"/>
          </ac:inkMkLst>
        </pc:inkChg>
        <pc:inkChg chg="add del">
          <ac:chgData name="Viet Anh Nguyen" userId="b95f61ff061388d5" providerId="LiveId" clId="{FE185215-8376-45B7-9264-443EA7E08CC2}" dt="2022-02-16T07:03:00.631" v="6374"/>
          <ac:inkMkLst>
            <pc:docMk/>
            <pc:sldMk cId="1661132261" sldId="384"/>
            <ac:inkMk id="67" creationId="{5D8812AB-FDD3-4EAD-AF00-450F2E093871}"/>
          </ac:inkMkLst>
        </pc:inkChg>
        <pc:inkChg chg="add del">
          <ac:chgData name="Viet Anh Nguyen" userId="b95f61ff061388d5" providerId="LiveId" clId="{FE185215-8376-45B7-9264-443EA7E08CC2}" dt="2022-02-16T07:03:00.631" v="6374"/>
          <ac:inkMkLst>
            <pc:docMk/>
            <pc:sldMk cId="1661132261" sldId="384"/>
            <ac:inkMk id="68" creationId="{A5FD9394-D997-43DF-ADDF-95D1663AFF9B}"/>
          </ac:inkMkLst>
        </pc:inkChg>
        <pc:inkChg chg="add del">
          <ac:chgData name="Viet Anh Nguyen" userId="b95f61ff061388d5" providerId="LiveId" clId="{FE185215-8376-45B7-9264-443EA7E08CC2}" dt="2022-02-16T07:03:02.695" v="6378"/>
          <ac:inkMkLst>
            <pc:docMk/>
            <pc:sldMk cId="1661132261" sldId="384"/>
            <ac:inkMk id="69" creationId="{7CAACDEF-455C-4F9B-9F48-D6A55D295DB8}"/>
          </ac:inkMkLst>
        </pc:inkChg>
        <pc:inkChg chg="add del">
          <ac:chgData name="Viet Anh Nguyen" userId="b95f61ff061388d5" providerId="LiveId" clId="{FE185215-8376-45B7-9264-443EA7E08CC2}" dt="2022-02-16T07:03:02.695" v="6378"/>
          <ac:inkMkLst>
            <pc:docMk/>
            <pc:sldMk cId="1661132261" sldId="384"/>
            <ac:inkMk id="70" creationId="{2958940A-E0ED-417B-B4C6-1A7868C9E9C5}"/>
          </ac:inkMkLst>
        </pc:inkChg>
        <pc:inkChg chg="add del">
          <ac:chgData name="Viet Anh Nguyen" userId="b95f61ff061388d5" providerId="LiveId" clId="{FE185215-8376-45B7-9264-443EA7E08CC2}" dt="2022-02-16T07:03:02.695" v="6378"/>
          <ac:inkMkLst>
            <pc:docMk/>
            <pc:sldMk cId="1661132261" sldId="384"/>
            <ac:inkMk id="71" creationId="{1AECA089-4718-45EF-B480-F7734106E3D4}"/>
          </ac:inkMkLst>
        </pc:inkChg>
        <pc:inkChg chg="add del">
          <ac:chgData name="Viet Anh Nguyen" userId="b95f61ff061388d5" providerId="LiveId" clId="{FE185215-8376-45B7-9264-443EA7E08CC2}" dt="2022-02-16T07:03:02.695" v="6378"/>
          <ac:inkMkLst>
            <pc:docMk/>
            <pc:sldMk cId="1661132261" sldId="384"/>
            <ac:inkMk id="72" creationId="{A7F7EC5E-9441-41A1-A8F9-74EC93DD52BA}"/>
          </ac:inkMkLst>
        </pc:inkChg>
        <pc:inkChg chg="add">
          <ac:chgData name="Viet Anh Nguyen" userId="b95f61ff061388d5" providerId="LiveId" clId="{FE185215-8376-45B7-9264-443EA7E08CC2}" dt="2022-02-16T07:03:02.695" v="6378"/>
          <ac:inkMkLst>
            <pc:docMk/>
            <pc:sldMk cId="1661132261" sldId="384"/>
            <ac:inkMk id="73" creationId="{A6DD6642-6BA8-4AB2-8BEE-160EEBC1A3CD}"/>
          </ac:inkMkLst>
        </pc:inkChg>
        <pc:inkChg chg="add del">
          <ac:chgData name="Viet Anh Nguyen" userId="b95f61ff061388d5" providerId="LiveId" clId="{FE185215-8376-45B7-9264-443EA7E08CC2}" dt="2022-02-16T07:03:08.075" v="6381"/>
          <ac:inkMkLst>
            <pc:docMk/>
            <pc:sldMk cId="1661132261" sldId="384"/>
            <ac:inkMk id="74" creationId="{71E96F9B-D69F-42C7-BA49-A089D37CB653}"/>
          </ac:inkMkLst>
        </pc:inkChg>
        <pc:inkChg chg="add del">
          <ac:chgData name="Viet Anh Nguyen" userId="b95f61ff061388d5" providerId="LiveId" clId="{FE185215-8376-45B7-9264-443EA7E08CC2}" dt="2022-02-16T07:03:08.075" v="6381"/>
          <ac:inkMkLst>
            <pc:docMk/>
            <pc:sldMk cId="1661132261" sldId="384"/>
            <ac:inkMk id="75" creationId="{785C3668-977A-46E7-A547-13574720BE2B}"/>
          </ac:inkMkLst>
        </pc:inkChg>
        <pc:inkChg chg="add">
          <ac:chgData name="Viet Anh Nguyen" userId="b95f61ff061388d5" providerId="LiveId" clId="{FE185215-8376-45B7-9264-443EA7E08CC2}" dt="2022-02-16T07:03:08.075" v="6381"/>
          <ac:inkMkLst>
            <pc:docMk/>
            <pc:sldMk cId="1661132261" sldId="384"/>
            <ac:inkMk id="76" creationId="{D1438288-3712-4C09-8960-A4AB3D60065E}"/>
          </ac:inkMkLst>
        </pc:inkChg>
        <pc:inkChg chg="add del">
          <ac:chgData name="Viet Anh Nguyen" userId="b95f61ff061388d5" providerId="LiveId" clId="{FE185215-8376-45B7-9264-443EA7E08CC2}" dt="2022-02-16T07:03:10.489" v="6386"/>
          <ac:inkMkLst>
            <pc:docMk/>
            <pc:sldMk cId="1661132261" sldId="384"/>
            <ac:inkMk id="77" creationId="{B8EDC592-1206-492F-BD77-570E6752543A}"/>
          </ac:inkMkLst>
        </pc:inkChg>
        <pc:inkChg chg="add del">
          <ac:chgData name="Viet Anh Nguyen" userId="b95f61ff061388d5" providerId="LiveId" clId="{FE185215-8376-45B7-9264-443EA7E08CC2}" dt="2022-02-16T07:03:10.489" v="6386"/>
          <ac:inkMkLst>
            <pc:docMk/>
            <pc:sldMk cId="1661132261" sldId="384"/>
            <ac:inkMk id="78" creationId="{32B48AB1-23C6-4777-BB69-E0B63E287BFE}"/>
          </ac:inkMkLst>
        </pc:inkChg>
        <pc:inkChg chg="add del">
          <ac:chgData name="Viet Anh Nguyen" userId="b95f61ff061388d5" providerId="LiveId" clId="{FE185215-8376-45B7-9264-443EA7E08CC2}" dt="2022-02-16T07:03:10.489" v="6386"/>
          <ac:inkMkLst>
            <pc:docMk/>
            <pc:sldMk cId="1661132261" sldId="384"/>
            <ac:inkMk id="79" creationId="{513AD21A-3871-4067-B9E1-F190509CBFF2}"/>
          </ac:inkMkLst>
        </pc:inkChg>
        <pc:inkChg chg="add del">
          <ac:chgData name="Viet Anh Nguyen" userId="b95f61ff061388d5" providerId="LiveId" clId="{FE185215-8376-45B7-9264-443EA7E08CC2}" dt="2022-02-16T07:03:10.489" v="6386"/>
          <ac:inkMkLst>
            <pc:docMk/>
            <pc:sldMk cId="1661132261" sldId="384"/>
            <ac:inkMk id="80" creationId="{116F7540-75C4-4DBF-9018-6AE3633803D7}"/>
          </ac:inkMkLst>
        </pc:inkChg>
        <pc:inkChg chg="add del">
          <ac:chgData name="Viet Anh Nguyen" userId="b95f61ff061388d5" providerId="LiveId" clId="{FE185215-8376-45B7-9264-443EA7E08CC2}" dt="2022-02-16T07:03:12.959" v="6389"/>
          <ac:inkMkLst>
            <pc:docMk/>
            <pc:sldMk cId="1661132261" sldId="384"/>
            <ac:inkMk id="81" creationId="{83FF4CA2-FF97-4E02-96C1-00486D0C8E75}"/>
          </ac:inkMkLst>
        </pc:inkChg>
        <pc:inkChg chg="add del">
          <ac:chgData name="Viet Anh Nguyen" userId="b95f61ff061388d5" providerId="LiveId" clId="{FE185215-8376-45B7-9264-443EA7E08CC2}" dt="2022-02-16T07:03:12.959" v="6389"/>
          <ac:inkMkLst>
            <pc:docMk/>
            <pc:sldMk cId="1661132261" sldId="384"/>
            <ac:inkMk id="82" creationId="{9401C717-72FC-457E-BC3D-7D1352128745}"/>
          </ac:inkMkLst>
        </pc:inkChg>
        <pc:inkChg chg="add del">
          <ac:chgData name="Viet Anh Nguyen" userId="b95f61ff061388d5" providerId="LiveId" clId="{FE185215-8376-45B7-9264-443EA7E08CC2}" dt="2022-02-16T07:03:12.959" v="6389"/>
          <ac:inkMkLst>
            <pc:docMk/>
            <pc:sldMk cId="1661132261" sldId="384"/>
            <ac:inkMk id="83" creationId="{4099B10F-0CC4-4DB5-8763-1C0967C75B9A}"/>
          </ac:inkMkLst>
        </pc:inkChg>
        <pc:inkChg chg="add del">
          <ac:chgData name="Viet Anh Nguyen" userId="b95f61ff061388d5" providerId="LiveId" clId="{FE185215-8376-45B7-9264-443EA7E08CC2}" dt="2022-02-16T07:04:13.598" v="6451"/>
          <ac:inkMkLst>
            <pc:docMk/>
            <pc:sldMk cId="1661132261" sldId="384"/>
            <ac:inkMk id="84" creationId="{6E34803E-8819-4CCA-8F93-889423FFA084}"/>
          </ac:inkMkLst>
        </pc:inkChg>
        <pc:inkChg chg="add del">
          <ac:chgData name="Viet Anh Nguyen" userId="b95f61ff061388d5" providerId="LiveId" clId="{FE185215-8376-45B7-9264-443EA7E08CC2}" dt="2022-02-16T07:03:14.730" v="6392"/>
          <ac:inkMkLst>
            <pc:docMk/>
            <pc:sldMk cId="1661132261" sldId="384"/>
            <ac:inkMk id="85" creationId="{59623398-A551-420E-B26A-B3447BDCC5AC}"/>
          </ac:inkMkLst>
        </pc:inkChg>
        <pc:inkChg chg="add del">
          <ac:chgData name="Viet Anh Nguyen" userId="b95f61ff061388d5" providerId="LiveId" clId="{FE185215-8376-45B7-9264-443EA7E08CC2}" dt="2022-02-16T07:03:14.730" v="6392"/>
          <ac:inkMkLst>
            <pc:docMk/>
            <pc:sldMk cId="1661132261" sldId="384"/>
            <ac:inkMk id="86" creationId="{CD4B610C-FC8C-46AC-850C-468C2DAA63F5}"/>
          </ac:inkMkLst>
        </pc:inkChg>
        <pc:inkChg chg="add del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87" creationId="{D7130FF6-53DB-4188-A4A8-9EABD55E7764}"/>
          </ac:inkMkLst>
        </pc:inkChg>
        <pc:inkChg chg="add del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88" creationId="{CB86429E-D504-4EFC-9F6F-F3362BE9FA95}"/>
          </ac:inkMkLst>
        </pc:inkChg>
        <pc:inkChg chg="add del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89" creationId="{7E52672B-570B-4C46-94E2-8D7F2020C3FD}"/>
          </ac:inkMkLst>
        </pc:inkChg>
        <pc:inkChg chg="add del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90" creationId="{F03D8920-EAC4-461F-A22C-C13DAB0F6227}"/>
          </ac:inkMkLst>
        </pc:inkChg>
        <pc:inkChg chg="add del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91" creationId="{BFE59C4B-2159-43D0-98C8-1B7D80F4135B}"/>
          </ac:inkMkLst>
        </pc:inkChg>
        <pc:inkChg chg="add del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92" creationId="{427727BE-051E-42FB-8791-C29EBDAF3CD7}"/>
          </ac:inkMkLst>
        </pc:inkChg>
        <pc:inkChg chg="add">
          <ac:chgData name="Viet Anh Nguyen" userId="b95f61ff061388d5" providerId="LiveId" clId="{FE185215-8376-45B7-9264-443EA7E08CC2}" dt="2022-02-16T07:03:17.032" v="6398"/>
          <ac:inkMkLst>
            <pc:docMk/>
            <pc:sldMk cId="1661132261" sldId="384"/>
            <ac:inkMk id="93" creationId="{F0DEF742-C36E-41F2-BA25-19E3A7C14E6A}"/>
          </ac:inkMkLst>
        </pc:inkChg>
        <pc:inkChg chg="add del">
          <ac:chgData name="Viet Anh Nguyen" userId="b95f61ff061388d5" providerId="LiveId" clId="{FE185215-8376-45B7-9264-443EA7E08CC2}" dt="2022-02-16T07:03:53.354" v="6441"/>
          <ac:inkMkLst>
            <pc:docMk/>
            <pc:sldMk cId="1661132261" sldId="384"/>
            <ac:inkMk id="94" creationId="{D3649504-5B2B-4A41-AA27-9535B914E0AF}"/>
          </ac:inkMkLst>
        </pc:inkChg>
        <pc:inkChg chg="add del">
          <ac:chgData name="Viet Anh Nguyen" userId="b95f61ff061388d5" providerId="LiveId" clId="{FE185215-8376-45B7-9264-443EA7E08CC2}" dt="2022-02-16T07:03:53.354" v="6441"/>
          <ac:inkMkLst>
            <pc:docMk/>
            <pc:sldMk cId="1661132261" sldId="384"/>
            <ac:inkMk id="95" creationId="{52926B90-A82E-4939-BA84-E8067BD00CB6}"/>
          </ac:inkMkLst>
        </pc:inkChg>
        <pc:inkChg chg="add">
          <ac:chgData name="Viet Anh Nguyen" userId="b95f61ff061388d5" providerId="LiveId" clId="{FE185215-8376-45B7-9264-443EA7E08CC2}" dt="2022-02-16T07:03:53.354" v="6441"/>
          <ac:inkMkLst>
            <pc:docMk/>
            <pc:sldMk cId="1661132261" sldId="384"/>
            <ac:inkMk id="96" creationId="{AD5FA87C-5E35-4315-B309-9FB6CB429CE7}"/>
          </ac:inkMkLst>
        </pc:inkChg>
        <pc:inkChg chg="add del">
          <ac:chgData name="Viet Anh Nguyen" userId="b95f61ff061388d5" providerId="LiveId" clId="{FE185215-8376-45B7-9264-443EA7E08CC2}" dt="2022-02-16T07:04:06.507" v="6444"/>
          <ac:inkMkLst>
            <pc:docMk/>
            <pc:sldMk cId="1661132261" sldId="384"/>
            <ac:inkMk id="97" creationId="{385F355B-78C1-43A1-899E-92ECB0DD8F47}"/>
          </ac:inkMkLst>
        </pc:inkChg>
        <pc:inkChg chg="add del">
          <ac:chgData name="Viet Anh Nguyen" userId="b95f61ff061388d5" providerId="LiveId" clId="{FE185215-8376-45B7-9264-443EA7E08CC2}" dt="2022-02-16T07:04:06.507" v="6444"/>
          <ac:inkMkLst>
            <pc:docMk/>
            <pc:sldMk cId="1661132261" sldId="384"/>
            <ac:inkMk id="98" creationId="{3B43C0C2-7D2D-4077-A184-5318F97F783F}"/>
          </ac:inkMkLst>
        </pc:inkChg>
        <pc:inkChg chg="add">
          <ac:chgData name="Viet Anh Nguyen" userId="b95f61ff061388d5" providerId="LiveId" clId="{FE185215-8376-45B7-9264-443EA7E08CC2}" dt="2022-02-16T07:04:06.507" v="6444"/>
          <ac:inkMkLst>
            <pc:docMk/>
            <pc:sldMk cId="1661132261" sldId="384"/>
            <ac:inkMk id="99" creationId="{A13E85E3-E69C-4FBD-AA30-1DBD37A1E5D3}"/>
          </ac:inkMkLst>
        </pc:inkChg>
        <pc:inkChg chg="add del">
          <ac:chgData name="Viet Anh Nguyen" userId="b95f61ff061388d5" providerId="LiveId" clId="{FE185215-8376-45B7-9264-443EA7E08CC2}" dt="2022-02-16T07:04:12.433" v="6449"/>
          <ac:inkMkLst>
            <pc:docMk/>
            <pc:sldMk cId="1661132261" sldId="384"/>
            <ac:inkMk id="100" creationId="{EA0E3951-A86C-4D13-81A2-C276F722DFF8}"/>
          </ac:inkMkLst>
        </pc:inkChg>
        <pc:inkChg chg="add del">
          <ac:chgData name="Viet Anh Nguyen" userId="b95f61ff061388d5" providerId="LiveId" clId="{FE185215-8376-45B7-9264-443EA7E08CC2}" dt="2022-02-16T07:04:12.433" v="6449"/>
          <ac:inkMkLst>
            <pc:docMk/>
            <pc:sldMk cId="1661132261" sldId="384"/>
            <ac:inkMk id="101" creationId="{5B938082-B5FA-453D-A89C-F9E2679376A8}"/>
          </ac:inkMkLst>
        </pc:inkChg>
        <pc:inkChg chg="add del">
          <ac:chgData name="Viet Anh Nguyen" userId="b95f61ff061388d5" providerId="LiveId" clId="{FE185215-8376-45B7-9264-443EA7E08CC2}" dt="2022-02-16T07:04:12.433" v="6449"/>
          <ac:inkMkLst>
            <pc:docMk/>
            <pc:sldMk cId="1661132261" sldId="384"/>
            <ac:inkMk id="102" creationId="{80F4FD8F-C929-450B-B35A-9F87056D598E}"/>
          </ac:inkMkLst>
        </pc:inkChg>
        <pc:inkChg chg="add del">
          <ac:chgData name="Viet Anh Nguyen" userId="b95f61ff061388d5" providerId="LiveId" clId="{FE185215-8376-45B7-9264-443EA7E08CC2}" dt="2022-02-16T07:04:12.433" v="6449"/>
          <ac:inkMkLst>
            <pc:docMk/>
            <pc:sldMk cId="1661132261" sldId="384"/>
            <ac:inkMk id="103" creationId="{1A561E0C-428E-49E8-A849-1083C530EE26}"/>
          </ac:inkMkLst>
        </pc:inkChg>
        <pc:inkChg chg="add del">
          <ac:chgData name="Viet Anh Nguyen" userId="b95f61ff061388d5" providerId="LiveId" clId="{FE185215-8376-45B7-9264-443EA7E08CC2}" dt="2022-02-16T07:04:13.598" v="6451"/>
          <ac:inkMkLst>
            <pc:docMk/>
            <pc:sldMk cId="1661132261" sldId="384"/>
            <ac:inkMk id="104" creationId="{94D32E67-8B1B-4530-901A-13E8FFEACE5C}"/>
          </ac:inkMkLst>
        </pc:inkChg>
        <pc:inkChg chg="add del">
          <ac:chgData name="Viet Anh Nguyen" userId="b95f61ff061388d5" providerId="LiveId" clId="{FE185215-8376-45B7-9264-443EA7E08CC2}" dt="2022-02-16T07:04:13.598" v="6451"/>
          <ac:inkMkLst>
            <pc:docMk/>
            <pc:sldMk cId="1661132261" sldId="384"/>
            <ac:inkMk id="105" creationId="{A94619D8-E9E3-4641-B225-15455C26CB15}"/>
          </ac:inkMkLst>
        </pc:inkChg>
        <pc:inkChg chg="add">
          <ac:chgData name="Viet Anh Nguyen" userId="b95f61ff061388d5" providerId="LiveId" clId="{FE185215-8376-45B7-9264-443EA7E08CC2}" dt="2022-02-16T07:04:13.598" v="6451"/>
          <ac:inkMkLst>
            <pc:docMk/>
            <pc:sldMk cId="1661132261" sldId="384"/>
            <ac:inkMk id="106" creationId="{6115D467-6498-4A14-9DA3-56235B697C42}"/>
          </ac:inkMkLst>
        </pc:inkChg>
        <pc:inkChg chg="add del">
          <ac:chgData name="Viet Anh Nguyen" userId="b95f61ff061388d5" providerId="LiveId" clId="{FE185215-8376-45B7-9264-443EA7E08CC2}" dt="2022-02-16T07:04:21.555" v="6454"/>
          <ac:inkMkLst>
            <pc:docMk/>
            <pc:sldMk cId="1661132261" sldId="384"/>
            <ac:inkMk id="107" creationId="{19F151ED-DAE0-4D07-9E7B-34FEC77C8469}"/>
          </ac:inkMkLst>
        </pc:inkChg>
        <pc:inkChg chg="add del">
          <ac:chgData name="Viet Anh Nguyen" userId="b95f61ff061388d5" providerId="LiveId" clId="{FE185215-8376-45B7-9264-443EA7E08CC2}" dt="2022-02-16T07:04:21.555" v="6454"/>
          <ac:inkMkLst>
            <pc:docMk/>
            <pc:sldMk cId="1661132261" sldId="384"/>
            <ac:inkMk id="108" creationId="{D18E3886-0FF1-4122-A3BD-EDB8C9A2AD72}"/>
          </ac:inkMkLst>
        </pc:inkChg>
        <pc:inkChg chg="add del">
          <ac:chgData name="Viet Anh Nguyen" userId="b95f61ff061388d5" providerId="LiveId" clId="{FE185215-8376-45B7-9264-443EA7E08CC2}" dt="2022-02-16T07:04:23.174" v="6456"/>
          <ac:inkMkLst>
            <pc:docMk/>
            <pc:sldMk cId="1661132261" sldId="384"/>
            <ac:inkMk id="109" creationId="{935D0302-4D8C-435E-BA3D-76DC6BC74379}"/>
          </ac:inkMkLst>
        </pc:inkChg>
        <pc:inkChg chg="add del">
          <ac:chgData name="Viet Anh Nguyen" userId="b95f61ff061388d5" providerId="LiveId" clId="{FE185215-8376-45B7-9264-443EA7E08CC2}" dt="2022-02-16T07:04:23.174" v="6456"/>
          <ac:inkMkLst>
            <pc:docMk/>
            <pc:sldMk cId="1661132261" sldId="384"/>
            <ac:inkMk id="110" creationId="{403E885D-726C-4086-8C67-2C84AC29F0E6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1" creationId="{2E3A8170-1334-4199-9F7F-0BDC4B64B5AB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2" creationId="{ED9E7022-F66C-4AC6-AD6D-FAE5C6030547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3" creationId="{50EB3C37-0667-4B7E-A0BD-F7F4B527D8CA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4" creationId="{21F8B856-19E1-4504-9B1D-CDC8F7FA5E09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5" creationId="{214061C3-A27E-4B73-A70F-EAC5D7027E32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6" creationId="{094FC54A-8FF0-49F7-9B2F-4D253D8F5F6C}"/>
          </ac:inkMkLst>
        </pc:inkChg>
        <pc:inkChg chg="add del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7" creationId="{0DF196F4-DC80-488F-9274-D6E35AD077EE}"/>
          </ac:inkMkLst>
        </pc:inkChg>
        <pc:inkChg chg="add">
          <ac:chgData name="Viet Anh Nguyen" userId="b95f61ff061388d5" providerId="LiveId" clId="{FE185215-8376-45B7-9264-443EA7E08CC2}" dt="2022-02-16T07:04:26.564" v="6463"/>
          <ac:inkMkLst>
            <pc:docMk/>
            <pc:sldMk cId="1661132261" sldId="384"/>
            <ac:inkMk id="118" creationId="{F210DFE9-795F-4A5C-BA1E-B0D8D4AA6828}"/>
          </ac:inkMkLst>
        </pc:inkChg>
      </pc:sldChg>
      <pc:sldChg chg="addSp delSp new mod">
        <pc:chgData name="Viet Anh Nguyen" userId="b95f61ff061388d5" providerId="LiveId" clId="{FE185215-8376-45B7-9264-443EA7E08CC2}" dt="2022-02-16T07:06:27.796" v="6507"/>
        <pc:sldMkLst>
          <pc:docMk/>
          <pc:sldMk cId="3445272536" sldId="385"/>
        </pc:sldMkLst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2" creationId="{10BA2D1A-457F-4101-8C29-44E149BFFED4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3" creationId="{60EA54FC-2318-4E3A-B9FE-385FC3AE72D0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4" creationId="{4667AF6E-79F0-4A9A-8861-9C8174D004AE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5" creationId="{995FA7DE-19FD-41A2-B496-3D90A7E1C15A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6" creationId="{FCE4ACEE-50B9-4BEF-934B-2383D60FDDEB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7" creationId="{C0E06B0B-7606-47F0-949B-598A3EE03604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8" creationId="{3BE53EF0-53F6-4D91-B05D-2581B282D7C8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9" creationId="{4FC70333-9E90-4837-AFE7-C37FF1C07392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10" creationId="{81E72ABC-19DC-4DE3-9F85-13D4867F7119}"/>
          </ac:inkMkLst>
        </pc:inkChg>
        <pc:inkChg chg="add del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11" creationId="{1930247F-7F55-4D8E-9B35-1AC58D0D538A}"/>
          </ac:inkMkLst>
        </pc:inkChg>
        <pc:inkChg chg="add del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12" creationId="{037EA9CC-707E-4D78-998F-22AE8EE52183}"/>
          </ac:inkMkLst>
        </pc:inkChg>
        <pc:inkChg chg="add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13" creationId="{D4ACA642-12C5-4683-90C7-CE88F96BA5AE}"/>
          </ac:inkMkLst>
        </pc:inkChg>
        <pc:inkChg chg="add">
          <ac:chgData name="Viet Anh Nguyen" userId="b95f61ff061388d5" providerId="LiveId" clId="{FE185215-8376-45B7-9264-443EA7E08CC2}" dt="2022-02-16T07:03:29.109" v="6410"/>
          <ac:inkMkLst>
            <pc:docMk/>
            <pc:sldMk cId="3445272536" sldId="385"/>
            <ac:inkMk id="14" creationId="{2CB90072-B942-4D08-A276-707DC8E70965}"/>
          </ac:inkMkLst>
        </pc:inkChg>
        <pc:inkChg chg="add del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15" creationId="{E9EC2A58-F22B-4E3E-B29E-6F4BD91AF248}"/>
          </ac:inkMkLst>
        </pc:inkChg>
        <pc:inkChg chg="add del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16" creationId="{E83BE264-E39C-4027-A8A7-1541A2B49E15}"/>
          </ac:inkMkLst>
        </pc:inkChg>
        <pc:inkChg chg="add del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17" creationId="{52B9B41D-24B0-4F1D-87FE-214E39BF7798}"/>
          </ac:inkMkLst>
        </pc:inkChg>
        <pc:inkChg chg="add del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18" creationId="{02618EC3-E476-4ABC-968F-87FA5B8DFCFC}"/>
          </ac:inkMkLst>
        </pc:inkChg>
        <pc:inkChg chg="add del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19" creationId="{1FEB7284-2807-40EB-AE4E-474A0A04D3DD}"/>
          </ac:inkMkLst>
        </pc:inkChg>
        <pc:inkChg chg="add">
          <ac:chgData name="Viet Anh Nguyen" userId="b95f61ff061388d5" providerId="LiveId" clId="{FE185215-8376-45B7-9264-443EA7E08CC2}" dt="2022-02-16T07:03:31.923" v="6416"/>
          <ac:inkMkLst>
            <pc:docMk/>
            <pc:sldMk cId="3445272536" sldId="385"/>
            <ac:inkMk id="20" creationId="{55FC3BBA-D320-4EC6-8A0E-607AA424D5BB}"/>
          </ac:inkMkLst>
        </pc:inkChg>
        <pc:inkChg chg="add del">
          <ac:chgData name="Viet Anh Nguyen" userId="b95f61ff061388d5" providerId="LiveId" clId="{FE185215-8376-45B7-9264-443EA7E08CC2}" dt="2022-02-16T07:03:32.986" v="6419"/>
          <ac:inkMkLst>
            <pc:docMk/>
            <pc:sldMk cId="3445272536" sldId="385"/>
            <ac:inkMk id="21" creationId="{03040AAF-9DF7-482B-83B2-133E92BD324A}"/>
          </ac:inkMkLst>
        </pc:inkChg>
        <pc:inkChg chg="add del">
          <ac:chgData name="Viet Anh Nguyen" userId="b95f61ff061388d5" providerId="LiveId" clId="{FE185215-8376-45B7-9264-443EA7E08CC2}" dt="2022-02-16T07:03:32.986" v="6419"/>
          <ac:inkMkLst>
            <pc:docMk/>
            <pc:sldMk cId="3445272536" sldId="385"/>
            <ac:inkMk id="22" creationId="{B0934CEB-E936-4922-BF45-7E9B3DF1AB69}"/>
          </ac:inkMkLst>
        </pc:inkChg>
        <pc:inkChg chg="add">
          <ac:chgData name="Viet Anh Nguyen" userId="b95f61ff061388d5" providerId="LiveId" clId="{FE185215-8376-45B7-9264-443EA7E08CC2}" dt="2022-02-16T07:03:32.986" v="6419"/>
          <ac:inkMkLst>
            <pc:docMk/>
            <pc:sldMk cId="3445272536" sldId="385"/>
            <ac:inkMk id="23" creationId="{A9A560DD-2F89-42CE-81BB-390F920CE491}"/>
          </ac:inkMkLst>
        </pc:inkChg>
        <pc:inkChg chg="add del">
          <ac:chgData name="Viet Anh Nguyen" userId="b95f61ff061388d5" providerId="LiveId" clId="{FE185215-8376-45B7-9264-443EA7E08CC2}" dt="2022-02-16T07:03:34.225" v="6422"/>
          <ac:inkMkLst>
            <pc:docMk/>
            <pc:sldMk cId="3445272536" sldId="385"/>
            <ac:inkMk id="24" creationId="{AFCC9F77-66C7-4AD3-8B0A-D7F04CD5F8AF}"/>
          </ac:inkMkLst>
        </pc:inkChg>
        <pc:inkChg chg="add del">
          <ac:chgData name="Viet Anh Nguyen" userId="b95f61ff061388d5" providerId="LiveId" clId="{FE185215-8376-45B7-9264-443EA7E08CC2}" dt="2022-02-16T07:03:34.225" v="6422"/>
          <ac:inkMkLst>
            <pc:docMk/>
            <pc:sldMk cId="3445272536" sldId="385"/>
            <ac:inkMk id="25" creationId="{4E6C3589-CDCB-4E96-8981-A5F392A930D2}"/>
          </ac:inkMkLst>
        </pc:inkChg>
        <pc:inkChg chg="add">
          <ac:chgData name="Viet Anh Nguyen" userId="b95f61ff061388d5" providerId="LiveId" clId="{FE185215-8376-45B7-9264-443EA7E08CC2}" dt="2022-02-16T07:03:34.225" v="6422"/>
          <ac:inkMkLst>
            <pc:docMk/>
            <pc:sldMk cId="3445272536" sldId="385"/>
            <ac:inkMk id="26" creationId="{005F071B-243F-4276-ABDE-6B717ECFCA1D}"/>
          </ac:inkMkLst>
        </pc:inkChg>
        <pc:inkChg chg="add del">
          <ac:chgData name="Viet Anh Nguyen" userId="b95f61ff061388d5" providerId="LiveId" clId="{FE185215-8376-45B7-9264-443EA7E08CC2}" dt="2022-02-16T07:03:35.369" v="6425"/>
          <ac:inkMkLst>
            <pc:docMk/>
            <pc:sldMk cId="3445272536" sldId="385"/>
            <ac:inkMk id="27" creationId="{0B62D47A-0926-43ED-BFCB-B5F27BF4CAE0}"/>
          </ac:inkMkLst>
        </pc:inkChg>
        <pc:inkChg chg="add del">
          <ac:chgData name="Viet Anh Nguyen" userId="b95f61ff061388d5" providerId="LiveId" clId="{FE185215-8376-45B7-9264-443EA7E08CC2}" dt="2022-02-16T07:03:35.369" v="6425"/>
          <ac:inkMkLst>
            <pc:docMk/>
            <pc:sldMk cId="3445272536" sldId="385"/>
            <ac:inkMk id="28" creationId="{4AD60F3A-0215-4641-8492-6A55489616AE}"/>
          </ac:inkMkLst>
        </pc:inkChg>
        <pc:inkChg chg="add">
          <ac:chgData name="Viet Anh Nguyen" userId="b95f61ff061388d5" providerId="LiveId" clId="{FE185215-8376-45B7-9264-443EA7E08CC2}" dt="2022-02-16T07:03:35.369" v="6425"/>
          <ac:inkMkLst>
            <pc:docMk/>
            <pc:sldMk cId="3445272536" sldId="385"/>
            <ac:inkMk id="29" creationId="{C998F807-12BB-4BA2-B3CD-B614FE3DFF3E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0" creationId="{1CB818FA-BA38-4155-8776-6D2918A37FFC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1" creationId="{4DDA398F-3F47-4823-986B-AFCF494837A1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2" creationId="{655AF5AB-0FE0-4A80-8F30-A42BCAB55D86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3" creationId="{E32B40BF-4AD3-4B7E-8AC4-8A01FFCEC757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4" creationId="{42F05B85-F67E-42B5-925A-96CA0F6D1EBB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5" creationId="{2C555A08-CF38-4B94-9AA2-7BAF4679E2DF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6" creationId="{3A207A81-F46A-48C8-9EAA-624F61EB1D5E}"/>
          </ac:inkMkLst>
        </pc:inkChg>
        <pc:inkChg chg="add del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7" creationId="{7AAFF09E-4195-4FF4-B288-D4DD49BC48EA}"/>
          </ac:inkMkLst>
        </pc:inkChg>
        <pc:inkChg chg="add">
          <ac:chgData name="Viet Anh Nguyen" userId="b95f61ff061388d5" providerId="LiveId" clId="{FE185215-8376-45B7-9264-443EA7E08CC2}" dt="2022-02-16T07:03:40.320" v="6434"/>
          <ac:inkMkLst>
            <pc:docMk/>
            <pc:sldMk cId="3445272536" sldId="385"/>
            <ac:inkMk id="38" creationId="{EE142E5E-E1E3-4ECD-B670-058E69B3C1FE}"/>
          </ac:inkMkLst>
        </pc:inkChg>
        <pc:inkChg chg="add del">
          <ac:chgData name="Viet Anh Nguyen" userId="b95f61ff061388d5" providerId="LiveId" clId="{FE185215-8376-45B7-9264-443EA7E08CC2}" dt="2022-02-16T07:03:42.817" v="6438"/>
          <ac:inkMkLst>
            <pc:docMk/>
            <pc:sldMk cId="3445272536" sldId="385"/>
            <ac:inkMk id="39" creationId="{A92BD7E8-D755-444A-BA7C-1581A67A6FF0}"/>
          </ac:inkMkLst>
        </pc:inkChg>
        <pc:inkChg chg="add del">
          <ac:chgData name="Viet Anh Nguyen" userId="b95f61ff061388d5" providerId="LiveId" clId="{FE185215-8376-45B7-9264-443EA7E08CC2}" dt="2022-02-16T07:03:42.817" v="6438"/>
          <ac:inkMkLst>
            <pc:docMk/>
            <pc:sldMk cId="3445272536" sldId="385"/>
            <ac:inkMk id="40" creationId="{863095F5-3512-4A21-BE1B-6CA75DA1B9C4}"/>
          </ac:inkMkLst>
        </pc:inkChg>
        <pc:inkChg chg="add del">
          <ac:chgData name="Viet Anh Nguyen" userId="b95f61ff061388d5" providerId="LiveId" clId="{FE185215-8376-45B7-9264-443EA7E08CC2}" dt="2022-02-16T07:03:42.817" v="6438"/>
          <ac:inkMkLst>
            <pc:docMk/>
            <pc:sldMk cId="3445272536" sldId="385"/>
            <ac:inkMk id="41" creationId="{DDCAEDA1-46CB-471C-B1AB-E0A0AC591E0F}"/>
          </ac:inkMkLst>
        </pc:inkChg>
        <pc:inkChg chg="add">
          <ac:chgData name="Viet Anh Nguyen" userId="b95f61ff061388d5" providerId="LiveId" clId="{FE185215-8376-45B7-9264-443EA7E08CC2}" dt="2022-02-16T07:03:42.817" v="6438"/>
          <ac:inkMkLst>
            <pc:docMk/>
            <pc:sldMk cId="3445272536" sldId="385"/>
            <ac:inkMk id="42" creationId="{55016581-E0E6-4789-A63A-7B318C252F6A}"/>
          </ac:inkMkLst>
        </pc:inkChg>
        <pc:inkChg chg="add del">
          <ac:chgData name="Viet Anh Nguyen" userId="b95f61ff061388d5" providerId="LiveId" clId="{FE185215-8376-45B7-9264-443EA7E08CC2}" dt="2022-02-16T07:05:55.299" v="6468"/>
          <ac:inkMkLst>
            <pc:docMk/>
            <pc:sldMk cId="3445272536" sldId="385"/>
            <ac:inkMk id="43" creationId="{7415B36A-D2C2-4A61-8318-95A51E591C4B}"/>
          </ac:inkMkLst>
        </pc:inkChg>
        <pc:inkChg chg="add del">
          <ac:chgData name="Viet Anh Nguyen" userId="b95f61ff061388d5" providerId="LiveId" clId="{FE185215-8376-45B7-9264-443EA7E08CC2}" dt="2022-02-16T07:05:55.299" v="6468"/>
          <ac:inkMkLst>
            <pc:docMk/>
            <pc:sldMk cId="3445272536" sldId="385"/>
            <ac:inkMk id="44" creationId="{7A17AAD9-293C-4757-A8AB-7D16E4335A71}"/>
          </ac:inkMkLst>
        </pc:inkChg>
        <pc:inkChg chg="add">
          <ac:chgData name="Viet Anh Nguyen" userId="b95f61ff061388d5" providerId="LiveId" clId="{FE185215-8376-45B7-9264-443EA7E08CC2}" dt="2022-02-16T07:05:54.015" v="6466" actId="9405"/>
          <ac:inkMkLst>
            <pc:docMk/>
            <pc:sldMk cId="3445272536" sldId="385"/>
            <ac:inkMk id="45" creationId="{73D3C036-BBD2-4AB2-842C-956D7F9A7EAC}"/>
          </ac:inkMkLst>
        </pc:inkChg>
        <pc:inkChg chg="add del">
          <ac:chgData name="Viet Anh Nguyen" userId="b95f61ff061388d5" providerId="LiveId" clId="{FE185215-8376-45B7-9264-443EA7E08CC2}" dt="2022-02-16T07:06:00.436" v="6474"/>
          <ac:inkMkLst>
            <pc:docMk/>
            <pc:sldMk cId="3445272536" sldId="385"/>
            <ac:inkMk id="46" creationId="{A67D5197-1282-45C0-933C-EEB699137910}"/>
          </ac:inkMkLst>
        </pc:inkChg>
        <pc:inkChg chg="add">
          <ac:chgData name="Viet Anh Nguyen" userId="b95f61ff061388d5" providerId="LiveId" clId="{FE185215-8376-45B7-9264-443EA7E08CC2}" dt="2022-02-16T07:05:55.299" v="6468"/>
          <ac:inkMkLst>
            <pc:docMk/>
            <pc:sldMk cId="3445272536" sldId="385"/>
            <ac:inkMk id="47" creationId="{1D9D62DD-ED66-4F6E-8595-5FDECEB63161}"/>
          </ac:inkMkLst>
        </pc:inkChg>
        <pc:inkChg chg="add del">
          <ac:chgData name="Viet Anh Nguyen" userId="b95f61ff061388d5" providerId="LiveId" clId="{FE185215-8376-45B7-9264-443EA7E08CC2}" dt="2022-02-16T07:06:00.436" v="6474"/>
          <ac:inkMkLst>
            <pc:docMk/>
            <pc:sldMk cId="3445272536" sldId="385"/>
            <ac:inkMk id="48" creationId="{A4DE7A12-BC0F-4235-996C-E9A7978D3EAB}"/>
          </ac:inkMkLst>
        </pc:inkChg>
        <pc:inkChg chg="add del">
          <ac:chgData name="Viet Anh Nguyen" userId="b95f61ff061388d5" providerId="LiveId" clId="{FE185215-8376-45B7-9264-443EA7E08CC2}" dt="2022-02-16T07:06:00.436" v="6474"/>
          <ac:inkMkLst>
            <pc:docMk/>
            <pc:sldMk cId="3445272536" sldId="385"/>
            <ac:inkMk id="49" creationId="{C32BF1E3-A925-41EE-88E3-80DDB4DA11D3}"/>
          </ac:inkMkLst>
        </pc:inkChg>
        <pc:inkChg chg="add del">
          <ac:chgData name="Viet Anh Nguyen" userId="b95f61ff061388d5" providerId="LiveId" clId="{FE185215-8376-45B7-9264-443EA7E08CC2}" dt="2022-02-16T07:06:00.436" v="6474"/>
          <ac:inkMkLst>
            <pc:docMk/>
            <pc:sldMk cId="3445272536" sldId="385"/>
            <ac:inkMk id="50" creationId="{07314738-FEF3-43F9-B518-EC96F3CCB265}"/>
          </ac:inkMkLst>
        </pc:inkChg>
        <pc:inkChg chg="add del">
          <ac:chgData name="Viet Anh Nguyen" userId="b95f61ff061388d5" providerId="LiveId" clId="{FE185215-8376-45B7-9264-443EA7E08CC2}" dt="2022-02-16T07:06:00.436" v="6474"/>
          <ac:inkMkLst>
            <pc:docMk/>
            <pc:sldMk cId="3445272536" sldId="385"/>
            <ac:inkMk id="51" creationId="{61FE02BC-CB51-4935-A88D-B1021C445152}"/>
          </ac:inkMkLst>
        </pc:inkChg>
        <pc:inkChg chg="add del">
          <ac:chgData name="Viet Anh Nguyen" userId="b95f61ff061388d5" providerId="LiveId" clId="{FE185215-8376-45B7-9264-443EA7E08CC2}" dt="2022-02-16T07:06:00.436" v="6474"/>
          <ac:inkMkLst>
            <pc:docMk/>
            <pc:sldMk cId="3445272536" sldId="385"/>
            <ac:inkMk id="52" creationId="{683EFDC2-6B7C-45B5-90EA-DEC390D81743}"/>
          </ac:inkMkLst>
        </pc:inkChg>
        <pc:inkChg chg="add del">
          <ac:chgData name="Viet Anh Nguyen" userId="b95f61ff061388d5" providerId="LiveId" clId="{FE185215-8376-45B7-9264-443EA7E08CC2}" dt="2022-02-16T07:06:03.884" v="6479"/>
          <ac:inkMkLst>
            <pc:docMk/>
            <pc:sldMk cId="3445272536" sldId="385"/>
            <ac:inkMk id="53" creationId="{4F990EB2-68D4-47C7-A8CD-43366FD8BA22}"/>
          </ac:inkMkLst>
        </pc:inkChg>
        <pc:inkChg chg="add del">
          <ac:chgData name="Viet Anh Nguyen" userId="b95f61ff061388d5" providerId="LiveId" clId="{FE185215-8376-45B7-9264-443EA7E08CC2}" dt="2022-02-16T07:06:03.884" v="6479"/>
          <ac:inkMkLst>
            <pc:docMk/>
            <pc:sldMk cId="3445272536" sldId="385"/>
            <ac:inkMk id="54" creationId="{4B819BF9-5774-4378-9832-EB85CBBADB9E}"/>
          </ac:inkMkLst>
        </pc:inkChg>
        <pc:inkChg chg="add del">
          <ac:chgData name="Viet Anh Nguyen" userId="b95f61ff061388d5" providerId="LiveId" clId="{FE185215-8376-45B7-9264-443EA7E08CC2}" dt="2022-02-16T07:06:03.884" v="6479"/>
          <ac:inkMkLst>
            <pc:docMk/>
            <pc:sldMk cId="3445272536" sldId="385"/>
            <ac:inkMk id="55" creationId="{3CABC397-4AA9-4D44-82A7-4D5FADDB2240}"/>
          </ac:inkMkLst>
        </pc:inkChg>
        <pc:inkChg chg="add del">
          <ac:chgData name="Viet Anh Nguyen" userId="b95f61ff061388d5" providerId="LiveId" clId="{FE185215-8376-45B7-9264-443EA7E08CC2}" dt="2022-02-16T07:06:03.884" v="6479"/>
          <ac:inkMkLst>
            <pc:docMk/>
            <pc:sldMk cId="3445272536" sldId="385"/>
            <ac:inkMk id="56" creationId="{7E1460D6-AD9E-4DF5-9274-92F678556BAB}"/>
          </ac:inkMkLst>
        </pc:inkChg>
        <pc:inkChg chg="add del">
          <ac:chgData name="Viet Anh Nguyen" userId="b95f61ff061388d5" providerId="LiveId" clId="{FE185215-8376-45B7-9264-443EA7E08CC2}" dt="2022-02-16T07:06:03.884" v="6479"/>
          <ac:inkMkLst>
            <pc:docMk/>
            <pc:sldMk cId="3445272536" sldId="385"/>
            <ac:inkMk id="57" creationId="{B7DBBAAC-594B-403E-819A-D0AFAAA5F9C4}"/>
          </ac:inkMkLst>
        </pc:inkChg>
        <pc:inkChg chg="add">
          <ac:chgData name="Viet Anh Nguyen" userId="b95f61ff061388d5" providerId="LiveId" clId="{FE185215-8376-45B7-9264-443EA7E08CC2}" dt="2022-02-16T07:06:03.884" v="6479"/>
          <ac:inkMkLst>
            <pc:docMk/>
            <pc:sldMk cId="3445272536" sldId="385"/>
            <ac:inkMk id="58" creationId="{FC38BBF9-ABF8-44B5-99B4-F53BFD4C3C6B}"/>
          </ac:inkMkLst>
        </pc:inkChg>
        <pc:inkChg chg="add del">
          <ac:chgData name="Viet Anh Nguyen" userId="b95f61ff061388d5" providerId="LiveId" clId="{FE185215-8376-45B7-9264-443EA7E08CC2}" dt="2022-02-16T07:06:06.056" v="6482"/>
          <ac:inkMkLst>
            <pc:docMk/>
            <pc:sldMk cId="3445272536" sldId="385"/>
            <ac:inkMk id="59" creationId="{F12E8968-105E-4E78-A051-A91C8063F9ED}"/>
          </ac:inkMkLst>
        </pc:inkChg>
        <pc:inkChg chg="add del">
          <ac:chgData name="Viet Anh Nguyen" userId="b95f61ff061388d5" providerId="LiveId" clId="{FE185215-8376-45B7-9264-443EA7E08CC2}" dt="2022-02-16T07:06:06.056" v="6482"/>
          <ac:inkMkLst>
            <pc:docMk/>
            <pc:sldMk cId="3445272536" sldId="385"/>
            <ac:inkMk id="60" creationId="{FCDCA999-EB7C-4AE5-9E05-0AC468D6F08B}"/>
          </ac:inkMkLst>
        </pc:inkChg>
        <pc:inkChg chg="add">
          <ac:chgData name="Viet Anh Nguyen" userId="b95f61ff061388d5" providerId="LiveId" clId="{FE185215-8376-45B7-9264-443EA7E08CC2}" dt="2022-02-16T07:06:06.056" v="6482"/>
          <ac:inkMkLst>
            <pc:docMk/>
            <pc:sldMk cId="3445272536" sldId="385"/>
            <ac:inkMk id="61" creationId="{9F818EB6-33FE-4F48-B2A2-F059D8714AD9}"/>
          </ac:inkMkLst>
        </pc:inkChg>
        <pc:inkChg chg="add del">
          <ac:chgData name="Viet Anh Nguyen" userId="b95f61ff061388d5" providerId="LiveId" clId="{FE185215-8376-45B7-9264-443EA7E08CC2}" dt="2022-02-16T07:06:18.694" v="6485"/>
          <ac:inkMkLst>
            <pc:docMk/>
            <pc:sldMk cId="3445272536" sldId="385"/>
            <ac:inkMk id="62" creationId="{8A478DCD-CAE9-4687-A88E-73835660B8BD}"/>
          </ac:inkMkLst>
        </pc:inkChg>
        <pc:inkChg chg="add del">
          <ac:chgData name="Viet Anh Nguyen" userId="b95f61ff061388d5" providerId="LiveId" clId="{FE185215-8376-45B7-9264-443EA7E08CC2}" dt="2022-02-16T07:06:18.694" v="6485"/>
          <ac:inkMkLst>
            <pc:docMk/>
            <pc:sldMk cId="3445272536" sldId="385"/>
            <ac:inkMk id="63" creationId="{1B577CF4-A76F-49A3-A089-63A95018998C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64" creationId="{A0E6A07A-E311-44C6-9A1F-B205B16A9D90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65" creationId="{25D96214-BD18-4059-BA8D-C4BD5845F110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66" creationId="{498CD2A5-A7DB-45FD-8AFE-D41FCB40E05A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67" creationId="{71FC1123-17AF-4A44-AA20-900F992E43A0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68" creationId="{585B4A74-7026-43CF-A105-E56D741265F9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69" creationId="{FD0FD4A1-BA09-4115-B2A9-ED5673498D74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70" creationId="{4326908A-DCD7-4E49-971F-57E0665BA335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71" creationId="{C4864003-070B-40D7-A83D-BACAE8AF979F}"/>
          </ac:inkMkLst>
        </pc:inkChg>
        <pc:inkChg chg="add del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72" creationId="{3C3F5578-91F3-48C6-A5C6-34EC615D3460}"/>
          </ac:inkMkLst>
        </pc:inkChg>
        <pc:inkChg chg="add">
          <ac:chgData name="Viet Anh Nguyen" userId="b95f61ff061388d5" providerId="LiveId" clId="{FE185215-8376-45B7-9264-443EA7E08CC2}" dt="2022-02-16T07:06:22.608" v="6494" actId="9405"/>
          <ac:inkMkLst>
            <pc:docMk/>
            <pc:sldMk cId="3445272536" sldId="385"/>
            <ac:inkMk id="73" creationId="{E0831424-2FD1-45F5-9939-BD33D41FD5C0}"/>
          </ac:inkMkLst>
        </pc:inkChg>
        <pc:inkChg chg="add">
          <ac:chgData name="Viet Anh Nguyen" userId="b95f61ff061388d5" providerId="LiveId" clId="{FE185215-8376-45B7-9264-443EA7E08CC2}" dt="2022-02-16T07:06:23.192" v="6495"/>
          <ac:inkMkLst>
            <pc:docMk/>
            <pc:sldMk cId="3445272536" sldId="385"/>
            <ac:inkMk id="74" creationId="{D89FD979-019D-4414-B4C3-F3C7D1CA3F56}"/>
          </ac:inkMkLst>
        </pc:inkChg>
        <pc:inkChg chg="add">
          <ac:chgData name="Viet Anh Nguyen" userId="b95f61ff061388d5" providerId="LiveId" clId="{FE185215-8376-45B7-9264-443EA7E08CC2}" dt="2022-02-16T07:06:23.222" v="6496" actId="9405"/>
          <ac:inkMkLst>
            <pc:docMk/>
            <pc:sldMk cId="3445272536" sldId="385"/>
            <ac:inkMk id="75" creationId="{D13247EA-A799-4220-9EA7-0530636E5305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76" creationId="{BA4C3787-27F4-410E-8AD7-C47AD4EF9652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77" creationId="{FB5C327C-0D8E-452B-94E2-8785EE4D6472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78" creationId="{277F01CE-5E9D-4460-A918-9D08B9F196CA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79" creationId="{9BBFFB05-27E6-4F5B-BCDB-BB9D0E3A6F88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80" creationId="{4C0CFB17-31AC-409B-AEFC-DC9AA48056A5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81" creationId="{33890CEA-9071-4620-A52D-54711B09FD04}"/>
          </ac:inkMkLst>
        </pc:inkChg>
        <pc:inkChg chg="add del">
          <ac:chgData name="Viet Anh Nguyen" userId="b95f61ff061388d5" providerId="LiveId" clId="{FE185215-8376-45B7-9264-443EA7E08CC2}" dt="2022-02-16T07:06:26.811" v="6504"/>
          <ac:inkMkLst>
            <pc:docMk/>
            <pc:sldMk cId="3445272536" sldId="385"/>
            <ac:inkMk id="82" creationId="{E847A1FF-2B19-4AA9-9DA9-135F29F701B0}"/>
          </ac:inkMkLst>
        </pc:inkChg>
        <pc:inkChg chg="add del">
          <ac:chgData name="Viet Anh Nguyen" userId="b95f61ff061388d5" providerId="LiveId" clId="{FE185215-8376-45B7-9264-443EA7E08CC2}" dt="2022-02-16T07:06:27.796" v="6507"/>
          <ac:inkMkLst>
            <pc:docMk/>
            <pc:sldMk cId="3445272536" sldId="385"/>
            <ac:inkMk id="83" creationId="{695EE277-8FB3-4C68-A9AA-44434C36CC90}"/>
          </ac:inkMkLst>
        </pc:inkChg>
        <pc:inkChg chg="add del">
          <ac:chgData name="Viet Anh Nguyen" userId="b95f61ff061388d5" providerId="LiveId" clId="{FE185215-8376-45B7-9264-443EA7E08CC2}" dt="2022-02-16T07:06:27.796" v="6507"/>
          <ac:inkMkLst>
            <pc:docMk/>
            <pc:sldMk cId="3445272536" sldId="385"/>
            <ac:inkMk id="84" creationId="{EB4972E2-2D1B-45F7-971D-9D08E69DA6E9}"/>
          </ac:inkMkLst>
        </pc:inkChg>
        <pc:inkChg chg="add del">
          <ac:chgData name="Viet Anh Nguyen" userId="b95f61ff061388d5" providerId="LiveId" clId="{FE185215-8376-45B7-9264-443EA7E08CC2}" dt="2022-02-16T07:06:27.796" v="6507"/>
          <ac:inkMkLst>
            <pc:docMk/>
            <pc:sldMk cId="3445272536" sldId="385"/>
            <ac:inkMk id="85" creationId="{F2BE216D-8875-406E-BEA3-53F4344822F4}"/>
          </ac:inkMkLst>
        </pc:inkChg>
        <pc:inkChg chg="add">
          <ac:chgData name="Viet Anh Nguyen" userId="b95f61ff061388d5" providerId="LiveId" clId="{FE185215-8376-45B7-9264-443EA7E08CC2}" dt="2022-02-16T07:06:27.796" v="6507"/>
          <ac:inkMkLst>
            <pc:docMk/>
            <pc:sldMk cId="3445272536" sldId="385"/>
            <ac:inkMk id="86" creationId="{C2E808D2-19C5-4D46-8335-3991B7143B4B}"/>
          </ac:inkMkLst>
        </pc:inkChg>
      </pc:sldChg>
      <pc:sldChg chg="addSp delSp add mod">
        <pc:chgData name="Viet Anh Nguyen" userId="b95f61ff061388d5" providerId="LiveId" clId="{FE185215-8376-45B7-9264-443EA7E08CC2}" dt="2022-02-16T08:00:34.151" v="6787" actId="9405"/>
        <pc:sldMkLst>
          <pc:docMk/>
          <pc:sldMk cId="1273977648" sldId="386"/>
        </pc:sldMkLst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2" creationId="{EEAB2FDC-3BF9-4463-AC45-E34472B0B96B}"/>
          </ac:inkMkLst>
        </pc:inkChg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3" creationId="{7192BAF1-DA6C-459C-99D2-2D42869A536E}"/>
          </ac:inkMkLst>
        </pc:inkChg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4" creationId="{3498C92D-6650-4C8F-8D40-EF111D62FD24}"/>
          </ac:inkMkLst>
        </pc:inkChg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5" creationId="{9941CF88-D104-4438-98DD-C99E50444131}"/>
          </ac:inkMkLst>
        </pc:inkChg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6" creationId="{1F925217-1102-4930-A018-72035B5BD687}"/>
          </ac:inkMkLst>
        </pc:inkChg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7" creationId="{68246700-9C66-47D3-962F-70BFBF4BA350}"/>
          </ac:inkMkLst>
        </pc:inkChg>
        <pc:inkChg chg="add del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8" creationId="{C20D1E13-B526-4372-86E9-FD3A71CA8DB1}"/>
          </ac:inkMkLst>
        </pc:inkChg>
        <pc:inkChg chg="add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9" creationId="{E03D01D7-B35C-4CCF-8F6F-18AC028F9502}"/>
          </ac:inkMkLst>
        </pc:inkChg>
        <pc:inkChg chg="add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10" creationId="{30D31812-17B2-4B2F-A45E-94031004B765}"/>
          </ac:inkMkLst>
        </pc:inkChg>
        <pc:inkChg chg="add">
          <ac:chgData name="Viet Anh Nguyen" userId="b95f61ff061388d5" providerId="LiveId" clId="{FE185215-8376-45B7-9264-443EA7E08CC2}" dt="2022-02-16T07:57:43.748" v="6617"/>
          <ac:inkMkLst>
            <pc:docMk/>
            <pc:sldMk cId="1273977648" sldId="386"/>
            <ac:inkMk id="11" creationId="{339C4807-41E5-4094-BE69-1BFF0A6C278C}"/>
          </ac:inkMkLst>
        </pc:inkChg>
        <pc:inkChg chg="add del">
          <ac:chgData name="Viet Anh Nguyen" userId="b95f61ff061388d5" providerId="LiveId" clId="{FE185215-8376-45B7-9264-443EA7E08CC2}" dt="2022-02-16T07:57:46.238" v="6622"/>
          <ac:inkMkLst>
            <pc:docMk/>
            <pc:sldMk cId="1273977648" sldId="386"/>
            <ac:inkMk id="12" creationId="{5E013376-9BF7-4736-BF52-D917B9ED5FBE}"/>
          </ac:inkMkLst>
        </pc:inkChg>
        <pc:inkChg chg="add del">
          <ac:chgData name="Viet Anh Nguyen" userId="b95f61ff061388d5" providerId="LiveId" clId="{FE185215-8376-45B7-9264-443EA7E08CC2}" dt="2022-02-16T07:57:46.238" v="6622"/>
          <ac:inkMkLst>
            <pc:docMk/>
            <pc:sldMk cId="1273977648" sldId="386"/>
            <ac:inkMk id="13" creationId="{46C5C3DA-C99D-4E84-8725-C791175A5BB9}"/>
          </ac:inkMkLst>
        </pc:inkChg>
        <pc:inkChg chg="add del">
          <ac:chgData name="Viet Anh Nguyen" userId="b95f61ff061388d5" providerId="LiveId" clId="{FE185215-8376-45B7-9264-443EA7E08CC2}" dt="2022-02-16T07:57:46.238" v="6622"/>
          <ac:inkMkLst>
            <pc:docMk/>
            <pc:sldMk cId="1273977648" sldId="386"/>
            <ac:inkMk id="14" creationId="{D007B738-B223-4D8B-857B-E0464C59B090}"/>
          </ac:inkMkLst>
        </pc:inkChg>
        <pc:inkChg chg="add del">
          <ac:chgData name="Viet Anh Nguyen" userId="b95f61ff061388d5" providerId="LiveId" clId="{FE185215-8376-45B7-9264-443EA7E08CC2}" dt="2022-02-16T07:57:46.238" v="6622"/>
          <ac:inkMkLst>
            <pc:docMk/>
            <pc:sldMk cId="1273977648" sldId="386"/>
            <ac:inkMk id="15" creationId="{1D25E9C9-17D1-4A4C-BC4B-5277BDF28561}"/>
          </ac:inkMkLst>
        </pc:inkChg>
        <pc:inkChg chg="add">
          <ac:chgData name="Viet Anh Nguyen" userId="b95f61ff061388d5" providerId="LiveId" clId="{FE185215-8376-45B7-9264-443EA7E08CC2}" dt="2022-02-16T07:57:46.238" v="6622"/>
          <ac:inkMkLst>
            <pc:docMk/>
            <pc:sldMk cId="1273977648" sldId="386"/>
            <ac:inkMk id="16" creationId="{5EF56737-3721-40A6-B86C-BE6BFD67D161}"/>
          </ac:inkMkLst>
        </pc:inkChg>
        <pc:inkChg chg="add del">
          <ac:chgData name="Viet Anh Nguyen" userId="b95f61ff061388d5" providerId="LiveId" clId="{FE185215-8376-45B7-9264-443EA7E08CC2}" dt="2022-02-16T07:57:47.208" v="6625"/>
          <ac:inkMkLst>
            <pc:docMk/>
            <pc:sldMk cId="1273977648" sldId="386"/>
            <ac:inkMk id="17" creationId="{CC9A4664-E452-4000-998A-4ABBB4C1681E}"/>
          </ac:inkMkLst>
        </pc:inkChg>
        <pc:inkChg chg="add del">
          <ac:chgData name="Viet Anh Nguyen" userId="b95f61ff061388d5" providerId="LiveId" clId="{FE185215-8376-45B7-9264-443EA7E08CC2}" dt="2022-02-16T07:57:47.208" v="6625"/>
          <ac:inkMkLst>
            <pc:docMk/>
            <pc:sldMk cId="1273977648" sldId="386"/>
            <ac:inkMk id="18" creationId="{CEFCD7FA-1010-4A9E-86DC-2B222C925259}"/>
          </ac:inkMkLst>
        </pc:inkChg>
        <pc:inkChg chg="add">
          <ac:chgData name="Viet Anh Nguyen" userId="b95f61ff061388d5" providerId="LiveId" clId="{FE185215-8376-45B7-9264-443EA7E08CC2}" dt="2022-02-16T07:57:47.208" v="6625"/>
          <ac:inkMkLst>
            <pc:docMk/>
            <pc:sldMk cId="1273977648" sldId="386"/>
            <ac:inkMk id="19" creationId="{B02D8EB1-6B2E-479B-BAF4-CC70AC540C78}"/>
          </ac:inkMkLst>
        </pc:inkChg>
        <pc:inkChg chg="add del">
          <ac:chgData name="Viet Anh Nguyen" userId="b95f61ff061388d5" providerId="LiveId" clId="{FE185215-8376-45B7-9264-443EA7E08CC2}" dt="2022-02-16T07:57:48.393" v="6628"/>
          <ac:inkMkLst>
            <pc:docMk/>
            <pc:sldMk cId="1273977648" sldId="386"/>
            <ac:inkMk id="20" creationId="{5E51153A-9A08-4894-A1B6-E6F421CE19A7}"/>
          </ac:inkMkLst>
        </pc:inkChg>
        <pc:inkChg chg="add del">
          <ac:chgData name="Viet Anh Nguyen" userId="b95f61ff061388d5" providerId="LiveId" clId="{FE185215-8376-45B7-9264-443EA7E08CC2}" dt="2022-02-16T07:57:48.393" v="6628"/>
          <ac:inkMkLst>
            <pc:docMk/>
            <pc:sldMk cId="1273977648" sldId="386"/>
            <ac:inkMk id="21" creationId="{A3402E75-935E-4891-A0CF-C6EE6F0DBE38}"/>
          </ac:inkMkLst>
        </pc:inkChg>
        <pc:inkChg chg="add">
          <ac:chgData name="Viet Anh Nguyen" userId="b95f61ff061388d5" providerId="LiveId" clId="{FE185215-8376-45B7-9264-443EA7E08CC2}" dt="2022-02-16T07:57:48.393" v="6628"/>
          <ac:inkMkLst>
            <pc:docMk/>
            <pc:sldMk cId="1273977648" sldId="386"/>
            <ac:inkMk id="22" creationId="{B600AD8F-6E96-4337-B868-9DBB1C6E66B5}"/>
          </ac:inkMkLst>
        </pc:inkChg>
        <pc:inkChg chg="add del">
          <ac:chgData name="Viet Anh Nguyen" userId="b95f61ff061388d5" providerId="LiveId" clId="{FE185215-8376-45B7-9264-443EA7E08CC2}" dt="2022-02-16T07:57:49.646" v="6631"/>
          <ac:inkMkLst>
            <pc:docMk/>
            <pc:sldMk cId="1273977648" sldId="386"/>
            <ac:inkMk id="23" creationId="{FEA347DF-FD88-417C-89E3-73B4899CA48E}"/>
          </ac:inkMkLst>
        </pc:inkChg>
        <pc:inkChg chg="add del">
          <ac:chgData name="Viet Anh Nguyen" userId="b95f61ff061388d5" providerId="LiveId" clId="{FE185215-8376-45B7-9264-443EA7E08CC2}" dt="2022-02-16T07:57:49.646" v="6631"/>
          <ac:inkMkLst>
            <pc:docMk/>
            <pc:sldMk cId="1273977648" sldId="386"/>
            <ac:inkMk id="24" creationId="{BAA2D79D-23F3-4646-9958-BE8DB0C3A563}"/>
          </ac:inkMkLst>
        </pc:inkChg>
        <pc:inkChg chg="add del">
          <ac:chgData name="Viet Anh Nguyen" userId="b95f61ff061388d5" providerId="LiveId" clId="{FE185215-8376-45B7-9264-443EA7E08CC2}" dt="2022-02-16T07:57:52.411" v="6636"/>
          <ac:inkMkLst>
            <pc:docMk/>
            <pc:sldMk cId="1273977648" sldId="386"/>
            <ac:inkMk id="25" creationId="{D4C74871-FCC8-456C-8AA4-D2151AFE346D}"/>
          </ac:inkMkLst>
        </pc:inkChg>
        <pc:inkChg chg="add del">
          <ac:chgData name="Viet Anh Nguyen" userId="b95f61ff061388d5" providerId="LiveId" clId="{FE185215-8376-45B7-9264-443EA7E08CC2}" dt="2022-02-16T07:57:52.411" v="6636"/>
          <ac:inkMkLst>
            <pc:docMk/>
            <pc:sldMk cId="1273977648" sldId="386"/>
            <ac:inkMk id="26" creationId="{010B017A-A3F4-4A57-A25A-A79C4835DFB8}"/>
          </ac:inkMkLst>
        </pc:inkChg>
        <pc:inkChg chg="add del">
          <ac:chgData name="Viet Anh Nguyen" userId="b95f61ff061388d5" providerId="LiveId" clId="{FE185215-8376-45B7-9264-443EA7E08CC2}" dt="2022-02-16T07:57:52.411" v="6636"/>
          <ac:inkMkLst>
            <pc:docMk/>
            <pc:sldMk cId="1273977648" sldId="386"/>
            <ac:inkMk id="27" creationId="{13520D2B-A5B4-475C-97DF-DF7F4B57E1EF}"/>
          </ac:inkMkLst>
        </pc:inkChg>
        <pc:inkChg chg="add del">
          <ac:chgData name="Viet Anh Nguyen" userId="b95f61ff061388d5" providerId="LiveId" clId="{FE185215-8376-45B7-9264-443EA7E08CC2}" dt="2022-02-16T07:57:52.411" v="6636"/>
          <ac:inkMkLst>
            <pc:docMk/>
            <pc:sldMk cId="1273977648" sldId="386"/>
            <ac:inkMk id="28" creationId="{484A67A8-B148-40B5-8D57-1B42B4FD465E}"/>
          </ac:inkMkLst>
        </pc:inkChg>
        <pc:inkChg chg="add del">
          <ac:chgData name="Viet Anh Nguyen" userId="b95f61ff061388d5" providerId="LiveId" clId="{FE185215-8376-45B7-9264-443EA7E08CC2}" dt="2022-02-16T07:57:52.411" v="6636"/>
          <ac:inkMkLst>
            <pc:docMk/>
            <pc:sldMk cId="1273977648" sldId="386"/>
            <ac:inkMk id="29" creationId="{D971558E-C38C-4DF1-B22E-8AF4BCA2260A}"/>
          </ac:inkMkLst>
        </pc:inkChg>
        <pc:inkChg chg="add">
          <ac:chgData name="Viet Anh Nguyen" userId="b95f61ff061388d5" providerId="LiveId" clId="{FE185215-8376-45B7-9264-443EA7E08CC2}" dt="2022-02-16T07:57:52.411" v="6636"/>
          <ac:inkMkLst>
            <pc:docMk/>
            <pc:sldMk cId="1273977648" sldId="386"/>
            <ac:inkMk id="30" creationId="{A5C0A0D6-2E0F-408B-A12D-080828340404}"/>
          </ac:inkMkLst>
        </pc:inkChg>
        <pc:inkChg chg="add del">
          <ac:chgData name="Viet Anh Nguyen" userId="b95f61ff061388d5" providerId="LiveId" clId="{FE185215-8376-45B7-9264-443EA7E08CC2}" dt="2022-02-16T07:57:54.580" v="6641"/>
          <ac:inkMkLst>
            <pc:docMk/>
            <pc:sldMk cId="1273977648" sldId="386"/>
            <ac:inkMk id="31" creationId="{0585AE5F-4598-4805-BE94-B575BDEE8721}"/>
          </ac:inkMkLst>
        </pc:inkChg>
        <pc:inkChg chg="add del">
          <ac:chgData name="Viet Anh Nguyen" userId="b95f61ff061388d5" providerId="LiveId" clId="{FE185215-8376-45B7-9264-443EA7E08CC2}" dt="2022-02-16T07:57:54.580" v="6641"/>
          <ac:inkMkLst>
            <pc:docMk/>
            <pc:sldMk cId="1273977648" sldId="386"/>
            <ac:inkMk id="32" creationId="{128F6C93-0E82-4E2F-8187-B753ABAC123A}"/>
          </ac:inkMkLst>
        </pc:inkChg>
        <pc:inkChg chg="add del">
          <ac:chgData name="Viet Anh Nguyen" userId="b95f61ff061388d5" providerId="LiveId" clId="{FE185215-8376-45B7-9264-443EA7E08CC2}" dt="2022-02-16T07:57:54.580" v="6641"/>
          <ac:inkMkLst>
            <pc:docMk/>
            <pc:sldMk cId="1273977648" sldId="386"/>
            <ac:inkMk id="33" creationId="{E4AAC18B-C4E6-490D-BF46-CEA6D3158CEB}"/>
          </ac:inkMkLst>
        </pc:inkChg>
        <pc:inkChg chg="add del">
          <ac:chgData name="Viet Anh Nguyen" userId="b95f61ff061388d5" providerId="LiveId" clId="{FE185215-8376-45B7-9264-443EA7E08CC2}" dt="2022-02-16T07:57:54.580" v="6641"/>
          <ac:inkMkLst>
            <pc:docMk/>
            <pc:sldMk cId="1273977648" sldId="386"/>
            <ac:inkMk id="34" creationId="{674A9F74-2DA2-4550-B1EF-D95D0ACB60F7}"/>
          </ac:inkMkLst>
        </pc:inkChg>
        <pc:inkChg chg="add">
          <ac:chgData name="Viet Anh Nguyen" userId="b95f61ff061388d5" providerId="LiveId" clId="{FE185215-8376-45B7-9264-443EA7E08CC2}" dt="2022-02-16T07:57:54.580" v="6641"/>
          <ac:inkMkLst>
            <pc:docMk/>
            <pc:sldMk cId="1273977648" sldId="386"/>
            <ac:inkMk id="35" creationId="{13E770B0-59B3-4984-B4D5-49FAA3136FEA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36" creationId="{008B4335-68EB-43AC-915A-87EC2602C8AB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37" creationId="{A1130C66-B45C-4257-BC1A-9DCE80DFEC65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38" creationId="{E95E2BD9-D84B-4A98-8E2D-0CB5163A7DF0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39" creationId="{8BD5F9F1-E8D9-4C3B-9BA2-9DDF24403468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40" creationId="{09B5767D-A511-4395-A341-6EC5DF11B6BE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41" creationId="{9E2FDC81-7D09-4BAA-A555-A4302907A086}"/>
          </ac:inkMkLst>
        </pc:inkChg>
        <pc:inkChg chg="add del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42" creationId="{4C892E6D-4DB3-4416-8E3D-0310A19BBE26}"/>
          </ac:inkMkLst>
        </pc:inkChg>
        <pc:inkChg chg="add">
          <ac:chgData name="Viet Anh Nguyen" userId="b95f61ff061388d5" providerId="LiveId" clId="{FE185215-8376-45B7-9264-443EA7E08CC2}" dt="2022-02-16T07:59:29.738" v="6710"/>
          <ac:inkMkLst>
            <pc:docMk/>
            <pc:sldMk cId="1273977648" sldId="386"/>
            <ac:inkMk id="43" creationId="{84262346-9F7E-44B6-9F52-0FEB0C2CC8EF}"/>
          </ac:inkMkLst>
        </pc:inkChg>
        <pc:inkChg chg="add del">
          <ac:chgData name="Viet Anh Nguyen" userId="b95f61ff061388d5" providerId="LiveId" clId="{FE185215-8376-45B7-9264-443EA7E08CC2}" dt="2022-02-16T07:59:37.172" v="6713"/>
          <ac:inkMkLst>
            <pc:docMk/>
            <pc:sldMk cId="1273977648" sldId="386"/>
            <ac:inkMk id="44" creationId="{8B8774FD-2921-4860-B13E-1873E881DD90}"/>
          </ac:inkMkLst>
        </pc:inkChg>
        <pc:inkChg chg="add del">
          <ac:chgData name="Viet Anh Nguyen" userId="b95f61ff061388d5" providerId="LiveId" clId="{FE185215-8376-45B7-9264-443EA7E08CC2}" dt="2022-02-16T07:59:37.172" v="6713"/>
          <ac:inkMkLst>
            <pc:docMk/>
            <pc:sldMk cId="1273977648" sldId="386"/>
            <ac:inkMk id="45" creationId="{A2056C85-0E40-4E59-A0DF-5917C6237538}"/>
          </ac:inkMkLst>
        </pc:inkChg>
        <pc:inkChg chg="add del">
          <ac:chgData name="Viet Anh Nguyen" userId="b95f61ff061388d5" providerId="LiveId" clId="{FE185215-8376-45B7-9264-443EA7E08CC2}" dt="2022-02-16T07:59:39.660" v="6717"/>
          <ac:inkMkLst>
            <pc:docMk/>
            <pc:sldMk cId="1273977648" sldId="386"/>
            <ac:inkMk id="46" creationId="{786076A6-7B7B-4074-BA8C-F23990399E18}"/>
          </ac:inkMkLst>
        </pc:inkChg>
        <pc:inkChg chg="add del">
          <ac:chgData name="Viet Anh Nguyen" userId="b95f61ff061388d5" providerId="LiveId" clId="{FE185215-8376-45B7-9264-443EA7E08CC2}" dt="2022-02-16T07:59:39.660" v="6717"/>
          <ac:inkMkLst>
            <pc:docMk/>
            <pc:sldMk cId="1273977648" sldId="386"/>
            <ac:inkMk id="47" creationId="{7913E5A8-D7F6-4E49-8C8E-C87CCC5F5FB7}"/>
          </ac:inkMkLst>
        </pc:inkChg>
        <pc:inkChg chg="add del">
          <ac:chgData name="Viet Anh Nguyen" userId="b95f61ff061388d5" providerId="LiveId" clId="{FE185215-8376-45B7-9264-443EA7E08CC2}" dt="2022-02-16T07:59:39.660" v="6717"/>
          <ac:inkMkLst>
            <pc:docMk/>
            <pc:sldMk cId="1273977648" sldId="386"/>
            <ac:inkMk id="48" creationId="{86859F22-F6C5-4D9A-B547-83BB87DA5052}"/>
          </ac:inkMkLst>
        </pc:inkChg>
        <pc:inkChg chg="add del">
          <ac:chgData name="Viet Anh Nguyen" userId="b95f61ff061388d5" providerId="LiveId" clId="{FE185215-8376-45B7-9264-443EA7E08CC2}" dt="2022-02-16T07:59:39.660" v="6717"/>
          <ac:inkMkLst>
            <pc:docMk/>
            <pc:sldMk cId="1273977648" sldId="386"/>
            <ac:inkMk id="49" creationId="{3D003F4E-F28E-441E-BA90-66A1E7584CD1}"/>
          </ac:inkMkLst>
        </pc:inkChg>
        <pc:inkChg chg="add del">
          <ac:chgData name="Viet Anh Nguyen" userId="b95f61ff061388d5" providerId="LiveId" clId="{FE185215-8376-45B7-9264-443EA7E08CC2}" dt="2022-02-16T07:59:41.226" v="6721"/>
          <ac:inkMkLst>
            <pc:docMk/>
            <pc:sldMk cId="1273977648" sldId="386"/>
            <ac:inkMk id="50" creationId="{A62E74F6-148E-486C-AF66-015A51FE110A}"/>
          </ac:inkMkLst>
        </pc:inkChg>
        <pc:inkChg chg="add del">
          <ac:chgData name="Viet Anh Nguyen" userId="b95f61ff061388d5" providerId="LiveId" clId="{FE185215-8376-45B7-9264-443EA7E08CC2}" dt="2022-02-16T07:59:41.226" v="6721"/>
          <ac:inkMkLst>
            <pc:docMk/>
            <pc:sldMk cId="1273977648" sldId="386"/>
            <ac:inkMk id="51" creationId="{DD769514-76EF-45BD-9745-24EA3A496476}"/>
          </ac:inkMkLst>
        </pc:inkChg>
        <pc:inkChg chg="add del">
          <ac:chgData name="Viet Anh Nguyen" userId="b95f61ff061388d5" providerId="LiveId" clId="{FE185215-8376-45B7-9264-443EA7E08CC2}" dt="2022-02-16T07:59:41.226" v="6721"/>
          <ac:inkMkLst>
            <pc:docMk/>
            <pc:sldMk cId="1273977648" sldId="386"/>
            <ac:inkMk id="52" creationId="{7340B7A3-384A-4D0F-A962-C361C7831C0C}"/>
          </ac:inkMkLst>
        </pc:inkChg>
        <pc:inkChg chg="add del">
          <ac:chgData name="Viet Anh Nguyen" userId="b95f61ff061388d5" providerId="LiveId" clId="{FE185215-8376-45B7-9264-443EA7E08CC2}" dt="2022-02-16T07:59:41.226" v="6721"/>
          <ac:inkMkLst>
            <pc:docMk/>
            <pc:sldMk cId="1273977648" sldId="386"/>
            <ac:inkMk id="53" creationId="{7301C65C-226E-4C93-86D7-BB303918A809}"/>
          </ac:inkMkLst>
        </pc:inkChg>
        <pc:inkChg chg="add">
          <ac:chgData name="Viet Anh Nguyen" userId="b95f61ff061388d5" providerId="LiveId" clId="{FE185215-8376-45B7-9264-443EA7E08CC2}" dt="2022-02-16T07:59:41.226" v="6721"/>
          <ac:inkMkLst>
            <pc:docMk/>
            <pc:sldMk cId="1273977648" sldId="386"/>
            <ac:inkMk id="54" creationId="{A024E6AA-27B6-4D53-8ADF-C3C7F680470B}"/>
          </ac:inkMkLst>
        </pc:inkChg>
        <pc:inkChg chg="add">
          <ac:chgData name="Viet Anh Nguyen" userId="b95f61ff061388d5" providerId="LiveId" clId="{FE185215-8376-45B7-9264-443EA7E08CC2}" dt="2022-02-16T07:59:41.226" v="6721"/>
          <ac:inkMkLst>
            <pc:docMk/>
            <pc:sldMk cId="1273977648" sldId="386"/>
            <ac:inkMk id="55" creationId="{5A56ECFD-B83E-484F-93C4-61E5EECCD21C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56" creationId="{8B37097E-62B3-4A4B-9FF5-A082173FC449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57" creationId="{CC9DBBCC-BBF5-4FAE-86F2-B6C75DF26C93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58" creationId="{A53D851F-9403-44DF-8EF2-D165E55D0E42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59" creationId="{36BAF1CB-FB2A-4ACD-A37C-6074B3B7D1AA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0" creationId="{A3C803C8-535F-4C20-952C-43B97C1739D5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1" creationId="{F1AA907F-130D-4AEE-886B-A8DE6C2F4C3D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2" creationId="{F7F1FCBC-AFD3-4145-BB62-E2A6117CDFBC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3" creationId="{97806900-2C5A-4B46-A024-0404143A2946}"/>
          </ac:inkMkLst>
        </pc:inkChg>
        <pc:inkChg chg="add del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4" creationId="{7B1657DA-DCE4-4A6F-976D-152B79C62917}"/>
          </ac:inkMkLst>
        </pc:inkChg>
        <pc:inkChg chg="add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5" creationId="{BF203EE6-5EEB-4349-A65D-8A0683581907}"/>
          </ac:inkMkLst>
        </pc:inkChg>
        <pc:inkChg chg="add">
          <ac:chgData name="Viet Anh Nguyen" userId="b95f61ff061388d5" providerId="LiveId" clId="{FE185215-8376-45B7-9264-443EA7E08CC2}" dt="2022-02-16T07:59:45.723" v="6731"/>
          <ac:inkMkLst>
            <pc:docMk/>
            <pc:sldMk cId="1273977648" sldId="386"/>
            <ac:inkMk id="66" creationId="{69342A5A-2692-4931-B8C5-AAA4DE480AFC}"/>
          </ac:inkMkLst>
        </pc:inkChg>
        <pc:inkChg chg="add">
          <ac:chgData name="Viet Anh Nguyen" userId="b95f61ff061388d5" providerId="LiveId" clId="{FE185215-8376-45B7-9264-443EA7E08CC2}" dt="2022-02-16T07:59:50.686" v="6732" actId="9405"/>
          <ac:inkMkLst>
            <pc:docMk/>
            <pc:sldMk cId="1273977648" sldId="386"/>
            <ac:inkMk id="67" creationId="{D47B7CC8-7C7C-4A53-A6B7-3C0B6165B1BF}"/>
          </ac:inkMkLst>
        </pc:inkChg>
        <pc:inkChg chg="add del">
          <ac:chgData name="Viet Anh Nguyen" userId="b95f61ff061388d5" providerId="LiveId" clId="{FE185215-8376-45B7-9264-443EA7E08CC2}" dt="2022-02-16T07:59:53.723" v="6735"/>
          <ac:inkMkLst>
            <pc:docMk/>
            <pc:sldMk cId="1273977648" sldId="386"/>
            <ac:inkMk id="68" creationId="{8F53CD33-B2D1-41E3-AF23-C89C37E787FA}"/>
          </ac:inkMkLst>
        </pc:inkChg>
        <pc:inkChg chg="add del">
          <ac:chgData name="Viet Anh Nguyen" userId="b95f61ff061388d5" providerId="LiveId" clId="{FE185215-8376-45B7-9264-443EA7E08CC2}" dt="2022-02-16T07:59:53.723" v="6735"/>
          <ac:inkMkLst>
            <pc:docMk/>
            <pc:sldMk cId="1273977648" sldId="386"/>
            <ac:inkMk id="69" creationId="{D37E6051-7DCF-48BD-8881-A246A6097BC6}"/>
          </ac:inkMkLst>
        </pc:inkChg>
        <pc:inkChg chg="add">
          <ac:chgData name="Viet Anh Nguyen" userId="b95f61ff061388d5" providerId="LiveId" clId="{FE185215-8376-45B7-9264-443EA7E08CC2}" dt="2022-02-16T07:59:53.723" v="6735"/>
          <ac:inkMkLst>
            <pc:docMk/>
            <pc:sldMk cId="1273977648" sldId="386"/>
            <ac:inkMk id="70" creationId="{E030A667-CD02-41FD-8F13-6F458713CBE7}"/>
          </ac:inkMkLst>
        </pc:inkChg>
        <pc:inkChg chg="add del">
          <ac:chgData name="Viet Anh Nguyen" userId="b95f61ff061388d5" providerId="LiveId" clId="{FE185215-8376-45B7-9264-443EA7E08CC2}" dt="2022-02-16T07:59:55.514" v="6738"/>
          <ac:inkMkLst>
            <pc:docMk/>
            <pc:sldMk cId="1273977648" sldId="386"/>
            <ac:inkMk id="71" creationId="{3AA193C4-BA99-4468-AD15-E7062B2A25ED}"/>
          </ac:inkMkLst>
        </pc:inkChg>
        <pc:inkChg chg="add del">
          <ac:chgData name="Viet Anh Nguyen" userId="b95f61ff061388d5" providerId="LiveId" clId="{FE185215-8376-45B7-9264-443EA7E08CC2}" dt="2022-02-16T07:59:55.514" v="6738"/>
          <ac:inkMkLst>
            <pc:docMk/>
            <pc:sldMk cId="1273977648" sldId="386"/>
            <ac:inkMk id="72" creationId="{FD45AE7A-7381-41FC-AE73-148271A2A56A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3" creationId="{5F62D03B-24FA-478B-8751-FE18AB959433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4" creationId="{D6D89272-67EA-4B40-959C-EF918CE3247C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5" creationId="{64026D5C-19FA-4DFA-846F-F0C99246E4D1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6" creationId="{2BC6CF43-C79E-4059-A8D5-0661D523B150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7" creationId="{B975C75F-472D-4AE0-B0D8-CD3AEE24CAAD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8" creationId="{8BB68BC0-7C59-4798-B534-39C3592FC7C0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79" creationId="{7993BDA9-8091-407F-B0CB-2644F82A352B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0" creationId="{165BD200-4282-479F-B787-A5D82C9C7D49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1" creationId="{DBC156F3-BBAC-40C4-92D7-B457B7826C5D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2" creationId="{0C8A2C99-761E-45C8-93FA-55179E92BCEB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3" creationId="{5674955D-312F-47FA-B6D0-FD8A0045243C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4" creationId="{44674C37-EA60-45D1-A62D-C700B96ADA85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5" creationId="{63298B43-296E-4728-9A56-D1E731BC5234}"/>
          </ac:inkMkLst>
        </pc:inkChg>
        <pc:inkChg chg="add del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6" creationId="{D4D4E9F2-006E-4C25-B442-FCCBF7EA84DB}"/>
          </ac:inkMkLst>
        </pc:inkChg>
        <pc:inkChg chg="add">
          <ac:chgData name="Viet Anh Nguyen" userId="b95f61ff061388d5" providerId="LiveId" clId="{FE185215-8376-45B7-9264-443EA7E08CC2}" dt="2022-02-16T08:00:00.419" v="6752"/>
          <ac:inkMkLst>
            <pc:docMk/>
            <pc:sldMk cId="1273977648" sldId="386"/>
            <ac:inkMk id="87" creationId="{DDCF5CC0-1D6C-4ED3-A741-1BF99E322D92}"/>
          </ac:inkMkLst>
        </pc:inkChg>
        <pc:inkChg chg="add">
          <ac:chgData name="Viet Anh Nguyen" userId="b95f61ff061388d5" providerId="LiveId" clId="{FE185215-8376-45B7-9264-443EA7E08CC2}" dt="2022-02-16T08:00:00.448" v="6753" actId="9405"/>
          <ac:inkMkLst>
            <pc:docMk/>
            <pc:sldMk cId="1273977648" sldId="386"/>
            <ac:inkMk id="88" creationId="{34F7F820-DAC7-4062-AAEC-720695E65AAE}"/>
          </ac:inkMkLst>
        </pc:inkChg>
        <pc:inkChg chg="add del">
          <ac:chgData name="Viet Anh Nguyen" userId="b95f61ff061388d5" providerId="LiveId" clId="{FE185215-8376-45B7-9264-443EA7E08CC2}" dt="2022-02-16T08:00:08.177" v="6758"/>
          <ac:inkMkLst>
            <pc:docMk/>
            <pc:sldMk cId="1273977648" sldId="386"/>
            <ac:inkMk id="89" creationId="{163E1A16-02D1-464A-9A25-D829C83A270E}"/>
          </ac:inkMkLst>
        </pc:inkChg>
        <pc:inkChg chg="add del">
          <ac:chgData name="Viet Anh Nguyen" userId="b95f61ff061388d5" providerId="LiveId" clId="{FE185215-8376-45B7-9264-443EA7E08CC2}" dt="2022-02-16T08:00:08.177" v="6758"/>
          <ac:inkMkLst>
            <pc:docMk/>
            <pc:sldMk cId="1273977648" sldId="386"/>
            <ac:inkMk id="90" creationId="{54DC0E5C-15BD-4F40-8A40-87C6E122E65A}"/>
          </ac:inkMkLst>
        </pc:inkChg>
        <pc:inkChg chg="add del">
          <ac:chgData name="Viet Anh Nguyen" userId="b95f61ff061388d5" providerId="LiveId" clId="{FE185215-8376-45B7-9264-443EA7E08CC2}" dt="2022-02-16T08:00:08.177" v="6758"/>
          <ac:inkMkLst>
            <pc:docMk/>
            <pc:sldMk cId="1273977648" sldId="386"/>
            <ac:inkMk id="91" creationId="{A2550366-6E07-4F0C-9F4D-AAFD2373B0DF}"/>
          </ac:inkMkLst>
        </pc:inkChg>
        <pc:inkChg chg="add del">
          <ac:chgData name="Viet Anh Nguyen" userId="b95f61ff061388d5" providerId="LiveId" clId="{FE185215-8376-45B7-9264-443EA7E08CC2}" dt="2022-02-16T08:00:08.177" v="6758"/>
          <ac:inkMkLst>
            <pc:docMk/>
            <pc:sldMk cId="1273977648" sldId="386"/>
            <ac:inkMk id="92" creationId="{33467A45-C790-4729-AA30-51CA3E535BD5}"/>
          </ac:inkMkLst>
        </pc:inkChg>
        <pc:inkChg chg="add">
          <ac:chgData name="Viet Anh Nguyen" userId="b95f61ff061388d5" providerId="LiveId" clId="{FE185215-8376-45B7-9264-443EA7E08CC2}" dt="2022-02-16T08:00:08.177" v="6758"/>
          <ac:inkMkLst>
            <pc:docMk/>
            <pc:sldMk cId="1273977648" sldId="386"/>
            <ac:inkMk id="93" creationId="{D5CB87CA-4C32-460D-9C63-F2023F350E73}"/>
          </ac:inkMkLst>
        </pc:inkChg>
        <pc:inkChg chg="add del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94" creationId="{C7DD5950-6060-4FA0-8732-A1981A542553}"/>
          </ac:inkMkLst>
        </pc:inkChg>
        <pc:inkChg chg="add del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95" creationId="{D0B87E93-4B3D-4EA8-A816-4F42B9AA9A16}"/>
          </ac:inkMkLst>
        </pc:inkChg>
        <pc:inkChg chg="add del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96" creationId="{087E7C35-E9C4-45A4-BF2F-A8CB7150AE99}"/>
          </ac:inkMkLst>
        </pc:inkChg>
        <pc:inkChg chg="add del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97" creationId="{79F769AD-0E71-49AC-A38A-DC537B37DFB8}"/>
          </ac:inkMkLst>
        </pc:inkChg>
        <pc:inkChg chg="add del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98" creationId="{D7B17226-1601-4E2E-8D9A-6E624BD84ADF}"/>
          </ac:inkMkLst>
        </pc:inkChg>
        <pc:inkChg chg="add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99" creationId="{4F40102B-35FB-416F-83A7-172178E6ED9F}"/>
          </ac:inkMkLst>
        </pc:inkChg>
        <pc:inkChg chg="add">
          <ac:chgData name="Viet Anh Nguyen" userId="b95f61ff061388d5" providerId="LiveId" clId="{FE185215-8376-45B7-9264-443EA7E08CC2}" dt="2022-02-16T08:00:19.115" v="6764"/>
          <ac:inkMkLst>
            <pc:docMk/>
            <pc:sldMk cId="1273977648" sldId="386"/>
            <ac:inkMk id="100" creationId="{E15776AF-81F1-4B76-BD9A-97AD5794C6A6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1" creationId="{DB11CCD4-E30F-4A8F-8F4F-B93AC7958E02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2" creationId="{A0FDD9AB-2986-48B8-B2EB-0FA7031FA4AE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3" creationId="{DA775FF1-6D88-4965-8D12-813A7E8A13BE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4" creationId="{2C2E194C-6B9C-405C-AD6A-C7EA55564136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5" creationId="{F8805328-F0D0-4ADA-B472-AEEA049821B2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6" creationId="{CFF6DBB6-7426-4506-9567-99053C493E80}"/>
          </ac:inkMkLst>
        </pc:inkChg>
        <pc:inkChg chg="add del">
          <ac:chgData name="Viet Anh Nguyen" userId="b95f61ff061388d5" providerId="LiveId" clId="{FE185215-8376-45B7-9264-443EA7E08CC2}" dt="2022-02-16T08:00:24.003" v="6772"/>
          <ac:inkMkLst>
            <pc:docMk/>
            <pc:sldMk cId="1273977648" sldId="386"/>
            <ac:inkMk id="107" creationId="{58BB05E4-A98C-4FF7-8835-3639732C9D34}"/>
          </ac:inkMkLst>
        </pc:inkChg>
        <pc:inkChg chg="add del">
          <ac:chgData name="Viet Anh Nguyen" userId="b95f61ff061388d5" providerId="LiveId" clId="{FE185215-8376-45B7-9264-443EA7E08CC2}" dt="2022-02-16T08:00:26.195" v="6777"/>
          <ac:inkMkLst>
            <pc:docMk/>
            <pc:sldMk cId="1273977648" sldId="386"/>
            <ac:inkMk id="108" creationId="{B088BF99-5DB2-4CB3-A63F-19EE931B19B6}"/>
          </ac:inkMkLst>
        </pc:inkChg>
        <pc:inkChg chg="add del">
          <ac:chgData name="Viet Anh Nguyen" userId="b95f61ff061388d5" providerId="LiveId" clId="{FE185215-8376-45B7-9264-443EA7E08CC2}" dt="2022-02-16T08:00:26.195" v="6777"/>
          <ac:inkMkLst>
            <pc:docMk/>
            <pc:sldMk cId="1273977648" sldId="386"/>
            <ac:inkMk id="109" creationId="{10CD7F1D-DBEF-40E4-9A4E-9D7BFBD372AA}"/>
          </ac:inkMkLst>
        </pc:inkChg>
        <pc:inkChg chg="add del">
          <ac:chgData name="Viet Anh Nguyen" userId="b95f61ff061388d5" providerId="LiveId" clId="{FE185215-8376-45B7-9264-443EA7E08CC2}" dt="2022-02-16T08:00:26.195" v="6777"/>
          <ac:inkMkLst>
            <pc:docMk/>
            <pc:sldMk cId="1273977648" sldId="386"/>
            <ac:inkMk id="110" creationId="{E0C1E3B2-EE71-4C38-9914-4C797EC38F25}"/>
          </ac:inkMkLst>
        </pc:inkChg>
        <pc:inkChg chg="add del">
          <ac:chgData name="Viet Anh Nguyen" userId="b95f61ff061388d5" providerId="LiveId" clId="{FE185215-8376-45B7-9264-443EA7E08CC2}" dt="2022-02-16T08:00:26.195" v="6777"/>
          <ac:inkMkLst>
            <pc:docMk/>
            <pc:sldMk cId="1273977648" sldId="386"/>
            <ac:inkMk id="111" creationId="{48C56061-102D-4DCA-A23C-E84702A48D16}"/>
          </ac:inkMkLst>
        </pc:inkChg>
        <pc:inkChg chg="add del">
          <ac:chgData name="Viet Anh Nguyen" userId="b95f61ff061388d5" providerId="LiveId" clId="{FE185215-8376-45B7-9264-443EA7E08CC2}" dt="2022-02-16T08:00:26.195" v="6777"/>
          <ac:inkMkLst>
            <pc:docMk/>
            <pc:sldMk cId="1273977648" sldId="386"/>
            <ac:inkMk id="112" creationId="{9DA3ACE7-3607-4605-9755-9FCAE2F11313}"/>
          </ac:inkMkLst>
        </pc:inkChg>
        <pc:inkChg chg="add del">
          <ac:chgData name="Viet Anh Nguyen" userId="b95f61ff061388d5" providerId="LiveId" clId="{FE185215-8376-45B7-9264-443EA7E08CC2}" dt="2022-02-16T08:00:34.126" v="6786"/>
          <ac:inkMkLst>
            <pc:docMk/>
            <pc:sldMk cId="1273977648" sldId="386"/>
            <ac:inkMk id="113" creationId="{0104FF52-36EE-4D89-9699-A0ED3347B307}"/>
          </ac:inkMkLst>
        </pc:inkChg>
        <pc:inkChg chg="add del">
          <ac:chgData name="Viet Anh Nguyen" userId="b95f61ff061388d5" providerId="LiveId" clId="{FE185215-8376-45B7-9264-443EA7E08CC2}" dt="2022-02-16T08:00:29.085" v="6780"/>
          <ac:inkMkLst>
            <pc:docMk/>
            <pc:sldMk cId="1273977648" sldId="386"/>
            <ac:inkMk id="114" creationId="{1E042846-C135-4B64-9E93-8269E3ACF40A}"/>
          </ac:inkMkLst>
        </pc:inkChg>
        <pc:inkChg chg="add del">
          <ac:chgData name="Viet Anh Nguyen" userId="b95f61ff061388d5" providerId="LiveId" clId="{FE185215-8376-45B7-9264-443EA7E08CC2}" dt="2022-02-16T08:00:29.085" v="6780"/>
          <ac:inkMkLst>
            <pc:docMk/>
            <pc:sldMk cId="1273977648" sldId="386"/>
            <ac:inkMk id="115" creationId="{F79528F1-0540-4294-996C-1265AFDAE8C4}"/>
          </ac:inkMkLst>
        </pc:inkChg>
        <pc:inkChg chg="add del">
          <ac:chgData name="Viet Anh Nguyen" userId="b95f61ff061388d5" providerId="LiveId" clId="{FE185215-8376-45B7-9264-443EA7E08CC2}" dt="2022-02-16T08:00:31.101" v="6784"/>
          <ac:inkMkLst>
            <pc:docMk/>
            <pc:sldMk cId="1273977648" sldId="386"/>
            <ac:inkMk id="116" creationId="{2D9F42D1-0D1E-48BA-911C-4DA7CCD1269C}"/>
          </ac:inkMkLst>
        </pc:inkChg>
        <pc:inkChg chg="add del">
          <ac:chgData name="Viet Anh Nguyen" userId="b95f61ff061388d5" providerId="LiveId" clId="{FE185215-8376-45B7-9264-443EA7E08CC2}" dt="2022-02-16T08:00:31.101" v="6784"/>
          <ac:inkMkLst>
            <pc:docMk/>
            <pc:sldMk cId="1273977648" sldId="386"/>
            <ac:inkMk id="117" creationId="{5BDCE53E-7F9D-4AFB-BF27-ADDFE79DC4CD}"/>
          </ac:inkMkLst>
        </pc:inkChg>
        <pc:inkChg chg="add del">
          <ac:chgData name="Viet Anh Nguyen" userId="b95f61ff061388d5" providerId="LiveId" clId="{FE185215-8376-45B7-9264-443EA7E08CC2}" dt="2022-02-16T08:00:31.101" v="6784"/>
          <ac:inkMkLst>
            <pc:docMk/>
            <pc:sldMk cId="1273977648" sldId="386"/>
            <ac:inkMk id="118" creationId="{2831029F-FE60-4289-8B66-D4672DB13B72}"/>
          </ac:inkMkLst>
        </pc:inkChg>
        <pc:inkChg chg="add del">
          <ac:chgData name="Viet Anh Nguyen" userId="b95f61ff061388d5" providerId="LiveId" clId="{FE185215-8376-45B7-9264-443EA7E08CC2}" dt="2022-02-16T08:00:31.101" v="6784"/>
          <ac:inkMkLst>
            <pc:docMk/>
            <pc:sldMk cId="1273977648" sldId="386"/>
            <ac:inkMk id="119" creationId="{F49FFAF3-CBB0-47C2-8A11-BD05524CA781}"/>
          </ac:inkMkLst>
        </pc:inkChg>
        <pc:inkChg chg="add del">
          <ac:chgData name="Viet Anh Nguyen" userId="b95f61ff061388d5" providerId="LiveId" clId="{FE185215-8376-45B7-9264-443EA7E08CC2}" dt="2022-02-16T08:00:34.126" v="6786"/>
          <ac:inkMkLst>
            <pc:docMk/>
            <pc:sldMk cId="1273977648" sldId="386"/>
            <ac:inkMk id="120" creationId="{F9DD4CDA-16C3-4C4B-B225-AF6DAC625B7A}"/>
          </ac:inkMkLst>
        </pc:inkChg>
        <pc:inkChg chg="add del">
          <ac:chgData name="Viet Anh Nguyen" userId="b95f61ff061388d5" providerId="LiveId" clId="{FE185215-8376-45B7-9264-443EA7E08CC2}" dt="2022-02-16T08:00:34.126" v="6786"/>
          <ac:inkMkLst>
            <pc:docMk/>
            <pc:sldMk cId="1273977648" sldId="386"/>
            <ac:inkMk id="121" creationId="{EFFE8C6A-4596-4A2B-8D61-C5994B135A56}"/>
          </ac:inkMkLst>
        </pc:inkChg>
        <pc:inkChg chg="add">
          <ac:chgData name="Viet Anh Nguyen" userId="b95f61ff061388d5" providerId="LiveId" clId="{FE185215-8376-45B7-9264-443EA7E08CC2}" dt="2022-02-16T08:00:34.126" v="6786"/>
          <ac:inkMkLst>
            <pc:docMk/>
            <pc:sldMk cId="1273977648" sldId="386"/>
            <ac:inkMk id="122" creationId="{F4D6F459-479B-4D35-8C29-91DCF158DEC9}"/>
          </ac:inkMkLst>
        </pc:inkChg>
        <pc:inkChg chg="add">
          <ac:chgData name="Viet Anh Nguyen" userId="b95f61ff061388d5" providerId="LiveId" clId="{FE185215-8376-45B7-9264-443EA7E08CC2}" dt="2022-02-16T08:00:34.151" v="6787" actId="9405"/>
          <ac:inkMkLst>
            <pc:docMk/>
            <pc:sldMk cId="1273977648" sldId="386"/>
            <ac:inkMk id="123" creationId="{751362BB-5801-49E8-8AA0-8BBD08F89B09}"/>
          </ac:inkMkLst>
        </pc:inkChg>
      </pc:sldChg>
      <pc:sldChg chg="addSp delSp new mod">
        <pc:chgData name="Viet Anh Nguyen" userId="b95f61ff061388d5" providerId="LiveId" clId="{FE185215-8376-45B7-9264-443EA7E08CC2}" dt="2022-02-16T08:01:17.738" v="6838"/>
        <pc:sldMkLst>
          <pc:docMk/>
          <pc:sldMk cId="1560126328" sldId="387"/>
        </pc:sldMkLst>
        <pc:inkChg chg="add del">
          <ac:chgData name="Viet Anh Nguyen" userId="b95f61ff061388d5" providerId="LiveId" clId="{FE185215-8376-45B7-9264-443EA7E08CC2}" dt="2022-02-16T07:58:03.342" v="6647"/>
          <ac:inkMkLst>
            <pc:docMk/>
            <pc:sldMk cId="1560126328" sldId="387"/>
            <ac:inkMk id="2" creationId="{9B94C3D4-6117-49A8-A056-1475EFC15286}"/>
          </ac:inkMkLst>
        </pc:inkChg>
        <pc:inkChg chg="add del">
          <ac:chgData name="Viet Anh Nguyen" userId="b95f61ff061388d5" providerId="LiveId" clId="{FE185215-8376-45B7-9264-443EA7E08CC2}" dt="2022-02-16T07:58:03.342" v="6647"/>
          <ac:inkMkLst>
            <pc:docMk/>
            <pc:sldMk cId="1560126328" sldId="387"/>
            <ac:inkMk id="3" creationId="{0AEC5DC1-AE47-4B5D-933F-C80828E0E0BE}"/>
          </ac:inkMkLst>
        </pc:inkChg>
        <pc:inkChg chg="add del">
          <ac:chgData name="Viet Anh Nguyen" userId="b95f61ff061388d5" providerId="LiveId" clId="{FE185215-8376-45B7-9264-443EA7E08CC2}" dt="2022-02-16T07:58:03.342" v="6647"/>
          <ac:inkMkLst>
            <pc:docMk/>
            <pc:sldMk cId="1560126328" sldId="387"/>
            <ac:inkMk id="4" creationId="{C0B823E9-0418-4712-AFB1-CDF03466546A}"/>
          </ac:inkMkLst>
        </pc:inkChg>
        <pc:inkChg chg="add del">
          <ac:chgData name="Viet Anh Nguyen" userId="b95f61ff061388d5" providerId="LiveId" clId="{FE185215-8376-45B7-9264-443EA7E08CC2}" dt="2022-02-16T07:58:03.342" v="6647"/>
          <ac:inkMkLst>
            <pc:docMk/>
            <pc:sldMk cId="1560126328" sldId="387"/>
            <ac:inkMk id="5" creationId="{05C47C59-116C-4C8F-AD02-371DD5F5DB69}"/>
          </ac:inkMkLst>
        </pc:inkChg>
        <pc:inkChg chg="add del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6" creationId="{81D26477-1869-4FCE-B965-4903F7D4AFE0}"/>
          </ac:inkMkLst>
        </pc:inkChg>
        <pc:inkChg chg="add">
          <ac:chgData name="Viet Anh Nguyen" userId="b95f61ff061388d5" providerId="LiveId" clId="{FE185215-8376-45B7-9264-443EA7E08CC2}" dt="2022-02-16T07:58:03.342" v="6647"/>
          <ac:inkMkLst>
            <pc:docMk/>
            <pc:sldMk cId="1560126328" sldId="387"/>
            <ac:inkMk id="7" creationId="{1F2687C7-58DA-4439-9230-C890F45E8757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8" creationId="{5E2CA255-3BC0-4625-9594-BF987BE476DE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9" creationId="{8A450CDD-AA18-4FBA-AD15-DA5F08E5D19A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10" creationId="{F4A6ED34-BC9C-4461-9C31-FD5EDD8E6FEE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11" creationId="{E5C64907-B652-4597-A24D-510544B08C91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12" creationId="{7A233BF1-3478-483A-9525-4C4BC78B1ABF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13" creationId="{B14F6064-2A9B-4476-8231-7B3578CCA9C2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14" creationId="{4B078A56-E81A-4D63-B6D3-41ABF14DD5C9}"/>
          </ac:inkMkLst>
        </pc:inkChg>
        <pc:inkChg chg="add del">
          <ac:chgData name="Viet Anh Nguyen" userId="b95f61ff061388d5" providerId="LiveId" clId="{FE185215-8376-45B7-9264-443EA7E08CC2}" dt="2022-02-16T07:58:07.149" v="6656"/>
          <ac:inkMkLst>
            <pc:docMk/>
            <pc:sldMk cId="1560126328" sldId="387"/>
            <ac:inkMk id="15" creationId="{83E5D65F-9B1C-4DB3-90DB-C23208CAAC44}"/>
          </ac:inkMkLst>
        </pc:inkChg>
        <pc:inkChg chg="add del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16" creationId="{4FC69175-D011-4E23-BE36-57E66E94D43B}"/>
          </ac:inkMkLst>
        </pc:inkChg>
        <pc:inkChg chg="add del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17" creationId="{32CD6C1A-D426-4B8B-8EF1-D114CD333D53}"/>
          </ac:inkMkLst>
        </pc:inkChg>
        <pc:inkChg chg="add del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18" creationId="{BE81B344-EA95-40D3-B712-DD5AD5E56FF5}"/>
          </ac:inkMkLst>
        </pc:inkChg>
        <pc:inkChg chg="add del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19" creationId="{03D49D7C-D085-4A69-8242-85EC598387FC}"/>
          </ac:inkMkLst>
        </pc:inkChg>
        <pc:inkChg chg="add del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20" creationId="{73F2AC2D-41B2-4D85-ADE1-CD37C3EA5DB6}"/>
          </ac:inkMkLst>
        </pc:inkChg>
        <pc:inkChg chg="add">
          <ac:chgData name="Viet Anh Nguyen" userId="b95f61ff061388d5" providerId="LiveId" clId="{FE185215-8376-45B7-9264-443EA7E08CC2}" dt="2022-02-16T07:58:09.349" v="6660"/>
          <ac:inkMkLst>
            <pc:docMk/>
            <pc:sldMk cId="1560126328" sldId="387"/>
            <ac:inkMk id="21" creationId="{736C17F5-D898-415A-940F-ADF02E0149DD}"/>
          </ac:inkMkLst>
        </pc:inkChg>
        <pc:inkChg chg="add del">
          <ac:chgData name="Viet Anh Nguyen" userId="b95f61ff061388d5" providerId="LiveId" clId="{FE185215-8376-45B7-9264-443EA7E08CC2}" dt="2022-02-16T07:58:10.908" v="6663"/>
          <ac:inkMkLst>
            <pc:docMk/>
            <pc:sldMk cId="1560126328" sldId="387"/>
            <ac:inkMk id="22" creationId="{6F4B8F57-C334-4B24-AC8B-AFAF982FBE30}"/>
          </ac:inkMkLst>
        </pc:inkChg>
        <pc:inkChg chg="add del">
          <ac:chgData name="Viet Anh Nguyen" userId="b95f61ff061388d5" providerId="LiveId" clId="{FE185215-8376-45B7-9264-443EA7E08CC2}" dt="2022-02-16T07:58:10.908" v="6663"/>
          <ac:inkMkLst>
            <pc:docMk/>
            <pc:sldMk cId="1560126328" sldId="387"/>
            <ac:inkMk id="23" creationId="{235C28C0-BCE0-41CE-BA59-2F15EBBC131B}"/>
          </ac:inkMkLst>
        </pc:inkChg>
        <pc:inkChg chg="add">
          <ac:chgData name="Viet Anh Nguyen" userId="b95f61ff061388d5" providerId="LiveId" clId="{FE185215-8376-45B7-9264-443EA7E08CC2}" dt="2022-02-16T07:58:10.908" v="6663"/>
          <ac:inkMkLst>
            <pc:docMk/>
            <pc:sldMk cId="1560126328" sldId="387"/>
            <ac:inkMk id="24" creationId="{C51B5E6C-45B5-46C7-BA13-7906F707CA6B}"/>
          </ac:inkMkLst>
        </pc:inkChg>
        <pc:inkChg chg="add del">
          <ac:chgData name="Viet Anh Nguyen" userId="b95f61ff061388d5" providerId="LiveId" clId="{FE185215-8376-45B7-9264-443EA7E08CC2}" dt="2022-02-16T08:00:55.752" v="6791"/>
          <ac:inkMkLst>
            <pc:docMk/>
            <pc:sldMk cId="1560126328" sldId="387"/>
            <ac:inkMk id="25" creationId="{61C3591F-A340-4B7D-9578-FC7D50944F42}"/>
          </ac:inkMkLst>
        </pc:inkChg>
        <pc:inkChg chg="add del">
          <ac:chgData name="Viet Anh Nguyen" userId="b95f61ff061388d5" providerId="LiveId" clId="{FE185215-8376-45B7-9264-443EA7E08CC2}" dt="2022-02-16T08:00:55.752" v="6791"/>
          <ac:inkMkLst>
            <pc:docMk/>
            <pc:sldMk cId="1560126328" sldId="387"/>
            <ac:inkMk id="26" creationId="{34AB0633-7825-424C-A5AB-24DB4DAF843C}"/>
          </ac:inkMkLst>
        </pc:inkChg>
        <pc:inkChg chg="add del">
          <ac:chgData name="Viet Anh Nguyen" userId="b95f61ff061388d5" providerId="LiveId" clId="{FE185215-8376-45B7-9264-443EA7E08CC2}" dt="2022-02-16T08:00:55.752" v="6791"/>
          <ac:inkMkLst>
            <pc:docMk/>
            <pc:sldMk cId="1560126328" sldId="387"/>
            <ac:inkMk id="27" creationId="{02AC35F0-DE60-4CAB-9290-18569AA77DB4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28" creationId="{837C7CC8-9AAF-45C8-BD9F-2AB7F3E99DFA}"/>
          </ac:inkMkLst>
        </pc:inkChg>
        <pc:inkChg chg="add del">
          <ac:chgData name="Viet Anh Nguyen" userId="b95f61ff061388d5" providerId="LiveId" clId="{FE185215-8376-45B7-9264-443EA7E08CC2}" dt="2022-02-16T08:00:58.460" v="6796"/>
          <ac:inkMkLst>
            <pc:docMk/>
            <pc:sldMk cId="1560126328" sldId="387"/>
            <ac:inkMk id="29" creationId="{F58869E5-85F8-47D5-87C5-2978FB93D9BF}"/>
          </ac:inkMkLst>
        </pc:inkChg>
        <pc:inkChg chg="add del">
          <ac:chgData name="Viet Anh Nguyen" userId="b95f61ff061388d5" providerId="LiveId" clId="{FE185215-8376-45B7-9264-443EA7E08CC2}" dt="2022-02-16T08:00:58.460" v="6796"/>
          <ac:inkMkLst>
            <pc:docMk/>
            <pc:sldMk cId="1560126328" sldId="387"/>
            <ac:inkMk id="30" creationId="{70163C03-4B33-4DC4-94EF-78D402012A0F}"/>
          </ac:inkMkLst>
        </pc:inkChg>
        <pc:inkChg chg="add del">
          <ac:chgData name="Viet Anh Nguyen" userId="b95f61ff061388d5" providerId="LiveId" clId="{FE185215-8376-45B7-9264-443EA7E08CC2}" dt="2022-02-16T08:00:58.460" v="6796"/>
          <ac:inkMkLst>
            <pc:docMk/>
            <pc:sldMk cId="1560126328" sldId="387"/>
            <ac:inkMk id="31" creationId="{FE8788E5-CC23-4BE4-A779-2170B5F01CEB}"/>
          </ac:inkMkLst>
        </pc:inkChg>
        <pc:inkChg chg="add del">
          <ac:chgData name="Viet Anh Nguyen" userId="b95f61ff061388d5" providerId="LiveId" clId="{FE185215-8376-45B7-9264-443EA7E08CC2}" dt="2022-02-16T08:00:58.460" v="6796"/>
          <ac:inkMkLst>
            <pc:docMk/>
            <pc:sldMk cId="1560126328" sldId="387"/>
            <ac:inkMk id="32" creationId="{7813575D-EFD4-4E1F-AE8E-436643BCE4A6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33" creationId="{244BC7D9-A0AC-4348-A549-0F9D1A87F452}"/>
          </ac:inkMkLst>
        </pc:inkChg>
        <pc:inkChg chg="add">
          <ac:chgData name="Viet Anh Nguyen" userId="b95f61ff061388d5" providerId="LiveId" clId="{FE185215-8376-45B7-9264-443EA7E08CC2}" dt="2022-02-16T08:00:58.460" v="6796"/>
          <ac:inkMkLst>
            <pc:docMk/>
            <pc:sldMk cId="1560126328" sldId="387"/>
            <ac:inkMk id="34" creationId="{F203961D-D67B-44D8-BFA3-A58AC2E997EB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35" creationId="{65218A95-3967-4435-AF5F-02D8D90BDD0E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36" creationId="{13618201-72F6-4178-A3F0-15B129B2D554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37" creationId="{5537B5D2-1860-47FE-AC68-67CD81E9C103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38" creationId="{D9635AF9-E6A1-4A3C-987D-D2463ACD36D9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39" creationId="{53BCBF02-B565-4CB2-ABD4-96240E1B50D2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40" creationId="{5A9C589E-8E38-41CE-8461-84F2E1C5A193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41" creationId="{53C26618-0512-4D7B-AE2D-2CA077C95625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42" creationId="{6B6386F5-3D5F-47A0-8160-C614267D7F84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43" creationId="{52F03DB2-9307-4726-BF1E-EB1B9DC43B6E}"/>
          </ac:inkMkLst>
        </pc:inkChg>
        <pc:inkChg chg="add del">
          <ac:chgData name="Viet Anh Nguyen" userId="b95f61ff061388d5" providerId="LiveId" clId="{FE185215-8376-45B7-9264-443EA7E08CC2}" dt="2022-02-16T08:01:02.482" v="6807"/>
          <ac:inkMkLst>
            <pc:docMk/>
            <pc:sldMk cId="1560126328" sldId="387"/>
            <ac:inkMk id="44" creationId="{24576568-DE27-4032-A5F8-39227DB77371}"/>
          </ac:inkMkLst>
        </pc:inkChg>
        <pc:inkChg chg="add del">
          <ac:chgData name="Viet Anh Nguyen" userId="b95f61ff061388d5" providerId="LiveId" clId="{FE185215-8376-45B7-9264-443EA7E08CC2}" dt="2022-02-16T08:01:03.193" v="6809"/>
          <ac:inkMkLst>
            <pc:docMk/>
            <pc:sldMk cId="1560126328" sldId="387"/>
            <ac:inkMk id="45" creationId="{426D22CE-816D-4E48-A41F-88C5FF4FF552}"/>
          </ac:inkMkLst>
        </pc:inkChg>
        <pc:inkChg chg="add del">
          <ac:chgData name="Viet Anh Nguyen" userId="b95f61ff061388d5" providerId="LiveId" clId="{FE185215-8376-45B7-9264-443EA7E08CC2}" dt="2022-02-16T08:01:03.193" v="6809"/>
          <ac:inkMkLst>
            <pc:docMk/>
            <pc:sldMk cId="1560126328" sldId="387"/>
            <ac:inkMk id="46" creationId="{CCEF0018-11E7-444A-ADC9-598A0318CB05}"/>
          </ac:inkMkLst>
        </pc:inkChg>
        <pc:inkChg chg="add del">
          <ac:chgData name="Viet Anh Nguyen" userId="b95f61ff061388d5" providerId="LiveId" clId="{FE185215-8376-45B7-9264-443EA7E08CC2}" dt="2022-02-16T08:01:04.222" v="6813"/>
          <ac:inkMkLst>
            <pc:docMk/>
            <pc:sldMk cId="1560126328" sldId="387"/>
            <ac:inkMk id="47" creationId="{9E76006F-8A70-41EC-A210-71B9F5D38930}"/>
          </ac:inkMkLst>
        </pc:inkChg>
        <pc:inkChg chg="add del">
          <ac:chgData name="Viet Anh Nguyen" userId="b95f61ff061388d5" providerId="LiveId" clId="{FE185215-8376-45B7-9264-443EA7E08CC2}" dt="2022-02-16T08:01:04.222" v="6813"/>
          <ac:inkMkLst>
            <pc:docMk/>
            <pc:sldMk cId="1560126328" sldId="387"/>
            <ac:inkMk id="48" creationId="{6C1D1A56-13B0-4399-98CB-97095E572ED3}"/>
          </ac:inkMkLst>
        </pc:inkChg>
        <pc:inkChg chg="add del">
          <ac:chgData name="Viet Anh Nguyen" userId="b95f61ff061388d5" providerId="LiveId" clId="{FE185215-8376-45B7-9264-443EA7E08CC2}" dt="2022-02-16T08:01:04.222" v="6813"/>
          <ac:inkMkLst>
            <pc:docMk/>
            <pc:sldMk cId="1560126328" sldId="387"/>
            <ac:inkMk id="49" creationId="{E1D4B87B-03A6-4796-A730-3D6940FAF73D}"/>
          </ac:inkMkLst>
        </pc:inkChg>
        <pc:inkChg chg="add del">
          <ac:chgData name="Viet Anh Nguyen" userId="b95f61ff061388d5" providerId="LiveId" clId="{FE185215-8376-45B7-9264-443EA7E08CC2}" dt="2022-02-16T08:01:04.222" v="6813"/>
          <ac:inkMkLst>
            <pc:docMk/>
            <pc:sldMk cId="1560126328" sldId="387"/>
            <ac:inkMk id="50" creationId="{4061FAD3-9A2D-45F5-B4AC-AADD059543E0}"/>
          </ac:inkMkLst>
        </pc:inkChg>
        <pc:inkChg chg="add del">
          <ac:chgData name="Viet Anh Nguyen" userId="b95f61ff061388d5" providerId="LiveId" clId="{FE185215-8376-45B7-9264-443EA7E08CC2}" dt="2022-02-16T08:01:06.009" v="6815"/>
          <ac:inkMkLst>
            <pc:docMk/>
            <pc:sldMk cId="1560126328" sldId="387"/>
            <ac:inkMk id="51" creationId="{A064C693-0A1A-497B-ADB0-0A45C3E83BC2}"/>
          </ac:inkMkLst>
        </pc:inkChg>
        <pc:inkChg chg="add del">
          <ac:chgData name="Viet Anh Nguyen" userId="b95f61ff061388d5" providerId="LiveId" clId="{FE185215-8376-45B7-9264-443EA7E08CC2}" dt="2022-02-16T08:01:06.009" v="6815"/>
          <ac:inkMkLst>
            <pc:docMk/>
            <pc:sldMk cId="1560126328" sldId="387"/>
            <ac:inkMk id="52" creationId="{EB5A103F-F5C0-4383-B18A-D2E1D605DE4C}"/>
          </ac:inkMkLst>
        </pc:inkChg>
        <pc:inkChg chg="add">
          <ac:chgData name="Viet Anh Nguyen" userId="b95f61ff061388d5" providerId="LiveId" clId="{FE185215-8376-45B7-9264-443EA7E08CC2}" dt="2022-02-16T08:01:06.009" v="6815"/>
          <ac:inkMkLst>
            <pc:docMk/>
            <pc:sldMk cId="1560126328" sldId="387"/>
            <ac:inkMk id="53" creationId="{47915DB7-D884-4FEE-A670-AE34FBC4EFC9}"/>
          </ac:inkMkLst>
        </pc:inkChg>
        <pc:inkChg chg="add del">
          <ac:chgData name="Viet Anh Nguyen" userId="b95f61ff061388d5" providerId="LiveId" clId="{FE185215-8376-45B7-9264-443EA7E08CC2}" dt="2022-02-16T08:01:07.157" v="6818"/>
          <ac:inkMkLst>
            <pc:docMk/>
            <pc:sldMk cId="1560126328" sldId="387"/>
            <ac:inkMk id="54" creationId="{B548ECD0-1E2D-4067-9693-D1176C1FE238}"/>
          </ac:inkMkLst>
        </pc:inkChg>
        <pc:inkChg chg="add del">
          <ac:chgData name="Viet Anh Nguyen" userId="b95f61ff061388d5" providerId="LiveId" clId="{FE185215-8376-45B7-9264-443EA7E08CC2}" dt="2022-02-16T08:01:07.157" v="6818"/>
          <ac:inkMkLst>
            <pc:docMk/>
            <pc:sldMk cId="1560126328" sldId="387"/>
            <ac:inkMk id="55" creationId="{D094A19C-007F-4588-8256-0B7A64BF9726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56" creationId="{71CC62F4-EFF6-4325-B2B6-C0E82DD90EE5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57" creationId="{D8E7754C-99A6-4CBA-B7D3-9A29FAE9832B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58" creationId="{3F905200-1BC6-4627-8048-DF92D144C6F4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59" creationId="{AC520E46-34BC-4E02-B87B-9C47851A091B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60" creationId="{71665FB5-C921-4E3C-9013-31E40E31FF7C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61" creationId="{35CCABE8-CC3C-46F1-9BBF-9A5D8AC51EEE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62" creationId="{34530E9D-89BD-4930-AC2B-B5C60C7BF307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63" creationId="{FCF684EE-9EC7-4BD6-8688-C83447CE03D0}"/>
          </ac:inkMkLst>
        </pc:inkChg>
        <pc:inkChg chg="add del">
          <ac:chgData name="Viet Anh Nguyen" userId="b95f61ff061388d5" providerId="LiveId" clId="{FE185215-8376-45B7-9264-443EA7E08CC2}" dt="2022-02-16T08:01:12.444" v="6827"/>
          <ac:inkMkLst>
            <pc:docMk/>
            <pc:sldMk cId="1560126328" sldId="387"/>
            <ac:inkMk id="64" creationId="{2283F23D-BF13-47AA-A3B3-6B808DE00FB6}"/>
          </ac:inkMkLst>
        </pc:inkChg>
        <pc:inkChg chg="add del">
          <ac:chgData name="Viet Anh Nguyen" userId="b95f61ff061388d5" providerId="LiveId" clId="{FE185215-8376-45B7-9264-443EA7E08CC2}" dt="2022-02-16T08:01:15.034" v="6832"/>
          <ac:inkMkLst>
            <pc:docMk/>
            <pc:sldMk cId="1560126328" sldId="387"/>
            <ac:inkMk id="65" creationId="{AE9ABBCC-AC78-4809-905C-7975AE1E59BC}"/>
          </ac:inkMkLst>
        </pc:inkChg>
        <pc:inkChg chg="add del">
          <ac:chgData name="Viet Anh Nguyen" userId="b95f61ff061388d5" providerId="LiveId" clId="{FE185215-8376-45B7-9264-443EA7E08CC2}" dt="2022-02-16T08:01:15.034" v="6832"/>
          <ac:inkMkLst>
            <pc:docMk/>
            <pc:sldMk cId="1560126328" sldId="387"/>
            <ac:inkMk id="66" creationId="{3495FC65-BB62-4FC1-A694-E4895E1204A9}"/>
          </ac:inkMkLst>
        </pc:inkChg>
        <pc:inkChg chg="add del">
          <ac:chgData name="Viet Anh Nguyen" userId="b95f61ff061388d5" providerId="LiveId" clId="{FE185215-8376-45B7-9264-443EA7E08CC2}" dt="2022-02-16T08:01:15.034" v="6832"/>
          <ac:inkMkLst>
            <pc:docMk/>
            <pc:sldMk cId="1560126328" sldId="387"/>
            <ac:inkMk id="67" creationId="{996AF935-8974-43DC-B9C2-1EF373157722}"/>
          </ac:inkMkLst>
        </pc:inkChg>
        <pc:inkChg chg="add del">
          <ac:chgData name="Viet Anh Nguyen" userId="b95f61ff061388d5" providerId="LiveId" clId="{FE185215-8376-45B7-9264-443EA7E08CC2}" dt="2022-02-16T08:01:15.034" v="6832"/>
          <ac:inkMkLst>
            <pc:docMk/>
            <pc:sldMk cId="1560126328" sldId="387"/>
            <ac:inkMk id="68" creationId="{A1DAC516-29BC-40CB-96CC-A7DD9D4AB509}"/>
          </ac:inkMkLst>
        </pc:inkChg>
        <pc:inkChg chg="add del">
          <ac:chgData name="Viet Anh Nguyen" userId="b95f61ff061388d5" providerId="LiveId" clId="{FE185215-8376-45B7-9264-443EA7E08CC2}" dt="2022-02-16T08:01:15.034" v="6832"/>
          <ac:inkMkLst>
            <pc:docMk/>
            <pc:sldMk cId="1560126328" sldId="387"/>
            <ac:inkMk id="69" creationId="{7581F8EE-C869-40A3-8139-65EF36427AD9}"/>
          </ac:inkMkLst>
        </pc:inkChg>
        <pc:inkChg chg="add del">
          <ac:chgData name="Viet Anh Nguyen" userId="b95f61ff061388d5" providerId="LiveId" clId="{FE185215-8376-45B7-9264-443EA7E08CC2}" dt="2022-02-16T08:01:16.727" v="6836"/>
          <ac:inkMkLst>
            <pc:docMk/>
            <pc:sldMk cId="1560126328" sldId="387"/>
            <ac:inkMk id="70" creationId="{771BE28B-01E9-4A60-B3FF-044A35E6ACDA}"/>
          </ac:inkMkLst>
        </pc:inkChg>
        <pc:inkChg chg="add del">
          <ac:chgData name="Viet Anh Nguyen" userId="b95f61ff061388d5" providerId="LiveId" clId="{FE185215-8376-45B7-9264-443EA7E08CC2}" dt="2022-02-16T08:01:16.727" v="6836"/>
          <ac:inkMkLst>
            <pc:docMk/>
            <pc:sldMk cId="1560126328" sldId="387"/>
            <ac:inkMk id="71" creationId="{B75277B7-1E91-4363-88A5-862D8405A541}"/>
          </ac:inkMkLst>
        </pc:inkChg>
        <pc:inkChg chg="add del">
          <ac:chgData name="Viet Anh Nguyen" userId="b95f61ff061388d5" providerId="LiveId" clId="{FE185215-8376-45B7-9264-443EA7E08CC2}" dt="2022-02-16T08:01:16.727" v="6836"/>
          <ac:inkMkLst>
            <pc:docMk/>
            <pc:sldMk cId="1560126328" sldId="387"/>
            <ac:inkMk id="72" creationId="{46BE2435-0328-4AB4-92C7-55B5CC296145}"/>
          </ac:inkMkLst>
        </pc:inkChg>
        <pc:inkChg chg="add del">
          <ac:chgData name="Viet Anh Nguyen" userId="b95f61ff061388d5" providerId="LiveId" clId="{FE185215-8376-45B7-9264-443EA7E08CC2}" dt="2022-02-16T08:01:16.727" v="6836"/>
          <ac:inkMkLst>
            <pc:docMk/>
            <pc:sldMk cId="1560126328" sldId="387"/>
            <ac:inkMk id="73" creationId="{5A5D51C3-1A1E-47D4-A530-A7DC54B3B596}"/>
          </ac:inkMkLst>
        </pc:inkChg>
        <pc:inkChg chg="add del">
          <ac:chgData name="Viet Anh Nguyen" userId="b95f61ff061388d5" providerId="LiveId" clId="{FE185215-8376-45B7-9264-443EA7E08CC2}" dt="2022-02-16T08:01:17.738" v="6838"/>
          <ac:inkMkLst>
            <pc:docMk/>
            <pc:sldMk cId="1560126328" sldId="387"/>
            <ac:inkMk id="74" creationId="{C770D0AE-7537-411E-AB8C-D473C3DD02D8}"/>
          </ac:inkMkLst>
        </pc:inkChg>
        <pc:inkChg chg="add del">
          <ac:chgData name="Viet Anh Nguyen" userId="b95f61ff061388d5" providerId="LiveId" clId="{FE185215-8376-45B7-9264-443EA7E08CC2}" dt="2022-02-16T08:01:17.738" v="6838"/>
          <ac:inkMkLst>
            <pc:docMk/>
            <pc:sldMk cId="1560126328" sldId="387"/>
            <ac:inkMk id="75" creationId="{122D837D-218C-4F1A-AFC8-F3E6972FD1E6}"/>
          </ac:inkMkLst>
        </pc:inkChg>
        <pc:inkChg chg="add">
          <ac:chgData name="Viet Anh Nguyen" userId="b95f61ff061388d5" providerId="LiveId" clId="{FE185215-8376-45B7-9264-443EA7E08CC2}" dt="2022-02-16T08:01:17.738" v="6838"/>
          <ac:inkMkLst>
            <pc:docMk/>
            <pc:sldMk cId="1560126328" sldId="387"/>
            <ac:inkMk id="76" creationId="{00D5CAC4-B8C8-4AB4-A4C0-4B0F5624294D}"/>
          </ac:inkMkLst>
        </pc:inkChg>
      </pc:sldChg>
      <pc:sldChg chg="addSp delSp new mod">
        <pc:chgData name="Viet Anh Nguyen" userId="b95f61ff061388d5" providerId="LiveId" clId="{FE185215-8376-45B7-9264-443EA7E08CC2}" dt="2022-02-16T08:06:27.931" v="6976"/>
        <pc:sldMkLst>
          <pc:docMk/>
          <pc:sldMk cId="426417218" sldId="388"/>
        </pc:sldMkLst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2" creationId="{D1F3B86B-CF9D-4411-B3D1-0ECDECB483B1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3" creationId="{12AD9391-AA86-459F-BBA7-9CD68F7ABB49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4" creationId="{EDF01868-8484-4032-8E68-A3B9945D32B5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5" creationId="{E73528F5-FE1E-4325-B56E-05EE83CDBDAB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6" creationId="{2D32636C-9859-4C55-A9E6-3900D9985940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7" creationId="{C5F2EC33-A6E7-4874-8DEF-C738EF8025BE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8" creationId="{5780B2D0-621E-4E7F-816C-B5D6A127E21F}"/>
          </ac:inkMkLst>
        </pc:inkChg>
        <pc:inkChg chg="add del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9" creationId="{A84A6A11-2B81-4BAD-B4E2-C83E0FF26FB3}"/>
          </ac:inkMkLst>
        </pc:inkChg>
        <pc:inkChg chg="add del">
          <ac:chgData name="Viet Anh Nguyen" userId="b95f61ff061388d5" providerId="LiveId" clId="{FE185215-8376-45B7-9264-443EA7E08CC2}" dt="2022-02-16T08:05:07.448" v="6880"/>
          <ac:inkMkLst>
            <pc:docMk/>
            <pc:sldMk cId="426417218" sldId="388"/>
            <ac:inkMk id="10" creationId="{9EA41E68-21B8-4A6E-8284-8CD02A714A45}"/>
          </ac:inkMkLst>
        </pc:inkChg>
        <pc:inkChg chg="add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11" creationId="{3FDB5DF6-745D-486D-8674-07D16F5E5CF0}"/>
          </ac:inkMkLst>
        </pc:inkChg>
        <pc:inkChg chg="add">
          <ac:chgData name="Viet Anh Nguyen" userId="b95f61ff061388d5" providerId="LiveId" clId="{FE185215-8376-45B7-9264-443EA7E08CC2}" dt="2022-02-16T08:05:05.941" v="6875"/>
          <ac:inkMkLst>
            <pc:docMk/>
            <pc:sldMk cId="426417218" sldId="388"/>
            <ac:inkMk id="12" creationId="{76CDF407-6A25-4607-8C1A-C8E53C6E627F}"/>
          </ac:inkMkLst>
        </pc:inkChg>
        <pc:inkChg chg="add del">
          <ac:chgData name="Viet Anh Nguyen" userId="b95f61ff061388d5" providerId="LiveId" clId="{FE185215-8376-45B7-9264-443EA7E08CC2}" dt="2022-02-16T08:05:07.448" v="6880"/>
          <ac:inkMkLst>
            <pc:docMk/>
            <pc:sldMk cId="426417218" sldId="388"/>
            <ac:inkMk id="13" creationId="{911E7EEF-3322-40FB-8250-B27DEEF67AB7}"/>
          </ac:inkMkLst>
        </pc:inkChg>
        <pc:inkChg chg="add del">
          <ac:chgData name="Viet Anh Nguyen" userId="b95f61ff061388d5" providerId="LiveId" clId="{FE185215-8376-45B7-9264-443EA7E08CC2}" dt="2022-02-16T08:05:07.448" v="6880"/>
          <ac:inkMkLst>
            <pc:docMk/>
            <pc:sldMk cId="426417218" sldId="388"/>
            <ac:inkMk id="14" creationId="{E8EB6384-3E1D-4FF8-972A-47A61641E53A}"/>
          </ac:inkMkLst>
        </pc:inkChg>
        <pc:inkChg chg="add del">
          <ac:chgData name="Viet Anh Nguyen" userId="b95f61ff061388d5" providerId="LiveId" clId="{FE185215-8376-45B7-9264-443EA7E08CC2}" dt="2022-02-16T08:05:07.448" v="6880"/>
          <ac:inkMkLst>
            <pc:docMk/>
            <pc:sldMk cId="426417218" sldId="388"/>
            <ac:inkMk id="15" creationId="{16D29145-C620-4174-98BD-7922B137904D}"/>
          </ac:inkMkLst>
        </pc:inkChg>
        <pc:inkChg chg="add del">
          <ac:chgData name="Viet Anh Nguyen" userId="b95f61ff061388d5" providerId="LiveId" clId="{FE185215-8376-45B7-9264-443EA7E08CC2}" dt="2022-02-16T08:05:07.448" v="6880"/>
          <ac:inkMkLst>
            <pc:docMk/>
            <pc:sldMk cId="426417218" sldId="388"/>
            <ac:inkMk id="16" creationId="{F5DAA56A-1627-41C5-8E67-6B23BE268BAE}"/>
          </ac:inkMkLst>
        </pc:inkChg>
        <pc:inkChg chg="add del">
          <ac:chgData name="Viet Anh Nguyen" userId="b95f61ff061388d5" providerId="LiveId" clId="{FE185215-8376-45B7-9264-443EA7E08CC2}" dt="2022-02-16T08:05:08.429" v="6883"/>
          <ac:inkMkLst>
            <pc:docMk/>
            <pc:sldMk cId="426417218" sldId="388"/>
            <ac:inkMk id="17" creationId="{E176F3D4-E5F8-418C-912D-7CF6091E7C1C}"/>
          </ac:inkMkLst>
        </pc:inkChg>
        <pc:inkChg chg="add del">
          <ac:chgData name="Viet Anh Nguyen" userId="b95f61ff061388d5" providerId="LiveId" clId="{FE185215-8376-45B7-9264-443EA7E08CC2}" dt="2022-02-16T08:05:08.429" v="6883"/>
          <ac:inkMkLst>
            <pc:docMk/>
            <pc:sldMk cId="426417218" sldId="388"/>
            <ac:inkMk id="18" creationId="{C9A4A669-5655-42DC-81CA-10B978CA0BCE}"/>
          </ac:inkMkLst>
        </pc:inkChg>
        <pc:inkChg chg="add del">
          <ac:chgData name="Viet Anh Nguyen" userId="b95f61ff061388d5" providerId="LiveId" clId="{FE185215-8376-45B7-9264-443EA7E08CC2}" dt="2022-02-16T08:05:08.429" v="6883"/>
          <ac:inkMkLst>
            <pc:docMk/>
            <pc:sldMk cId="426417218" sldId="388"/>
            <ac:inkMk id="19" creationId="{313A40AC-BA67-429D-8D8A-5A8BDD3F6998}"/>
          </ac:inkMkLst>
        </pc:inkChg>
        <pc:inkChg chg="add del">
          <ac:chgData name="Viet Anh Nguyen" userId="b95f61ff061388d5" providerId="LiveId" clId="{FE185215-8376-45B7-9264-443EA7E08CC2}" dt="2022-02-16T08:05:09.788" v="6887"/>
          <ac:inkMkLst>
            <pc:docMk/>
            <pc:sldMk cId="426417218" sldId="388"/>
            <ac:inkMk id="20" creationId="{96C94920-9E89-46D4-8A09-4714CA220BAE}"/>
          </ac:inkMkLst>
        </pc:inkChg>
        <pc:inkChg chg="add del">
          <ac:chgData name="Viet Anh Nguyen" userId="b95f61ff061388d5" providerId="LiveId" clId="{FE185215-8376-45B7-9264-443EA7E08CC2}" dt="2022-02-16T08:05:09.788" v="6887"/>
          <ac:inkMkLst>
            <pc:docMk/>
            <pc:sldMk cId="426417218" sldId="388"/>
            <ac:inkMk id="21" creationId="{ABFF7F6F-28B8-4EB9-B68A-B2F7FFC2C972}"/>
          </ac:inkMkLst>
        </pc:inkChg>
        <pc:inkChg chg="add del">
          <ac:chgData name="Viet Anh Nguyen" userId="b95f61ff061388d5" providerId="LiveId" clId="{FE185215-8376-45B7-9264-443EA7E08CC2}" dt="2022-02-16T08:05:11.709" v="6891"/>
          <ac:inkMkLst>
            <pc:docMk/>
            <pc:sldMk cId="426417218" sldId="388"/>
            <ac:inkMk id="22" creationId="{79108ADE-B742-4DF9-88EC-BD1B59B47360}"/>
          </ac:inkMkLst>
        </pc:inkChg>
        <pc:inkChg chg="add del">
          <ac:chgData name="Viet Anh Nguyen" userId="b95f61ff061388d5" providerId="LiveId" clId="{FE185215-8376-45B7-9264-443EA7E08CC2}" dt="2022-02-16T08:05:11.709" v="6891"/>
          <ac:inkMkLst>
            <pc:docMk/>
            <pc:sldMk cId="426417218" sldId="388"/>
            <ac:inkMk id="23" creationId="{5E616799-C929-4447-9292-AC59EED3A07C}"/>
          </ac:inkMkLst>
        </pc:inkChg>
        <pc:inkChg chg="add">
          <ac:chgData name="Viet Anh Nguyen" userId="b95f61ff061388d5" providerId="LiveId" clId="{FE185215-8376-45B7-9264-443EA7E08CC2}" dt="2022-02-16T08:05:09.788" v="6887"/>
          <ac:inkMkLst>
            <pc:docMk/>
            <pc:sldMk cId="426417218" sldId="388"/>
            <ac:inkMk id="24" creationId="{946066BE-C7AD-4BA9-977F-F28F6FDE9C47}"/>
          </ac:inkMkLst>
        </pc:inkChg>
        <pc:inkChg chg="add del">
          <ac:chgData name="Viet Anh Nguyen" userId="b95f61ff061388d5" providerId="LiveId" clId="{FE185215-8376-45B7-9264-443EA7E08CC2}" dt="2022-02-16T08:05:11.709" v="6891"/>
          <ac:inkMkLst>
            <pc:docMk/>
            <pc:sldMk cId="426417218" sldId="388"/>
            <ac:inkMk id="25" creationId="{2425FFFA-9FE3-4C0F-8E2E-C2ED4CB79D9F}"/>
          </ac:inkMkLst>
        </pc:inkChg>
        <pc:inkChg chg="add del">
          <ac:chgData name="Viet Anh Nguyen" userId="b95f61ff061388d5" providerId="LiveId" clId="{FE185215-8376-45B7-9264-443EA7E08CC2}" dt="2022-02-16T08:05:11.709" v="6891"/>
          <ac:inkMkLst>
            <pc:docMk/>
            <pc:sldMk cId="426417218" sldId="388"/>
            <ac:inkMk id="26" creationId="{7F9983A2-AC07-440C-9AC1-9744ADF7A40B}"/>
          </ac:inkMkLst>
        </pc:inkChg>
        <pc:inkChg chg="add del">
          <ac:chgData name="Viet Anh Nguyen" userId="b95f61ff061388d5" providerId="LiveId" clId="{FE185215-8376-45B7-9264-443EA7E08CC2}" dt="2022-02-16T08:05:11.709" v="6891"/>
          <ac:inkMkLst>
            <pc:docMk/>
            <pc:sldMk cId="426417218" sldId="388"/>
            <ac:inkMk id="27" creationId="{CDEC6F46-4FB1-4CAA-B78E-47AFADAB35B5}"/>
          </ac:inkMkLst>
        </pc:inkChg>
        <pc:inkChg chg="add">
          <ac:chgData name="Viet Anh Nguyen" userId="b95f61ff061388d5" providerId="LiveId" clId="{FE185215-8376-45B7-9264-443EA7E08CC2}" dt="2022-02-16T08:05:11.709" v="6891"/>
          <ac:inkMkLst>
            <pc:docMk/>
            <pc:sldMk cId="426417218" sldId="388"/>
            <ac:inkMk id="28" creationId="{ADF26959-4662-4326-B267-113F4C32BC56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29" creationId="{D00B8B7E-8974-4637-9590-D73FB961EB82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0" creationId="{AF3A15CF-C907-42A7-BD5B-7A3126B627B6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1" creationId="{4ACE81B5-5606-4322-B39B-0635525A68CC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2" creationId="{C94010EB-E5FF-4A5C-8841-45B3DDAA1751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3" creationId="{C51D0440-CE14-4B17-8A12-0B42B32A31D5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4" creationId="{2E24C661-2CAF-4CB1-ABF4-9154CCBBFB22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5" creationId="{0FE5D61D-C886-4F92-BB19-A0A8F3879610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6" creationId="{F28287AE-D6C2-4135-915C-3A02933709A3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7" creationId="{BADA217B-68D8-4E5D-A1D1-480586124DF3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8" creationId="{85559627-534F-4A75-BC3C-D1C92209DDED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39" creationId="{32B17AE7-DF4F-41C9-B97A-FBDACE72CD6F}"/>
          </ac:inkMkLst>
        </pc:inkChg>
        <pc:inkChg chg="add del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40" creationId="{A6E648AC-DCCA-49F0-A1E0-1C4564FB9F66}"/>
          </ac:inkMkLst>
        </pc:inkChg>
        <pc:inkChg chg="add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41" creationId="{88BBE2E6-CB75-40D9-91EB-43E8A6036732}"/>
          </ac:inkMkLst>
        </pc:inkChg>
        <pc:inkChg chg="add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42" creationId="{40D84C1C-0C8B-470F-86CB-9DD19AED7E26}"/>
          </ac:inkMkLst>
        </pc:inkChg>
        <pc:inkChg chg="add">
          <ac:chgData name="Viet Anh Nguyen" userId="b95f61ff061388d5" providerId="LiveId" clId="{FE185215-8376-45B7-9264-443EA7E08CC2}" dt="2022-02-16T08:05:17.907" v="6904"/>
          <ac:inkMkLst>
            <pc:docMk/>
            <pc:sldMk cId="426417218" sldId="388"/>
            <ac:inkMk id="43" creationId="{A3F148C6-E24F-4BC8-8BE2-0C4211F98FF1}"/>
          </ac:inkMkLst>
        </pc:inkChg>
        <pc:inkChg chg="add">
          <ac:chgData name="Viet Anh Nguyen" userId="b95f61ff061388d5" providerId="LiveId" clId="{FE185215-8376-45B7-9264-443EA7E08CC2}" dt="2022-02-16T08:05:18.118" v="6905" actId="9405"/>
          <ac:inkMkLst>
            <pc:docMk/>
            <pc:sldMk cId="426417218" sldId="388"/>
            <ac:inkMk id="44" creationId="{9DD337C7-8002-4C8C-8DE5-73C784DC9001}"/>
          </ac:inkMkLst>
        </pc:inkChg>
        <pc:inkChg chg="add">
          <ac:chgData name="Viet Anh Nguyen" userId="b95f61ff061388d5" providerId="LiveId" clId="{FE185215-8376-45B7-9264-443EA7E08CC2}" dt="2022-02-16T08:05:18.524" v="6906" actId="9405"/>
          <ac:inkMkLst>
            <pc:docMk/>
            <pc:sldMk cId="426417218" sldId="388"/>
            <ac:inkMk id="45" creationId="{735361A2-D69F-4915-B93A-DE253008737F}"/>
          </ac:inkMkLst>
        </pc:inkChg>
        <pc:inkChg chg="add del">
          <ac:chgData name="Viet Anh Nguyen" userId="b95f61ff061388d5" providerId="LiveId" clId="{FE185215-8376-45B7-9264-443EA7E08CC2}" dt="2022-02-16T08:05:20.779" v="6909"/>
          <ac:inkMkLst>
            <pc:docMk/>
            <pc:sldMk cId="426417218" sldId="388"/>
            <ac:inkMk id="46" creationId="{28323861-E1E3-4B68-A9A7-5073FD400992}"/>
          </ac:inkMkLst>
        </pc:inkChg>
        <pc:inkChg chg="add del">
          <ac:chgData name="Viet Anh Nguyen" userId="b95f61ff061388d5" providerId="LiveId" clId="{FE185215-8376-45B7-9264-443EA7E08CC2}" dt="2022-02-16T08:05:20.779" v="6909"/>
          <ac:inkMkLst>
            <pc:docMk/>
            <pc:sldMk cId="426417218" sldId="388"/>
            <ac:inkMk id="47" creationId="{C5747D16-9F8B-4345-9B5E-0F78A9C2B50D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48" creationId="{06F5F9AA-8E3E-4DE1-A00D-F0B6FC916038}"/>
          </ac:inkMkLst>
        </pc:inkChg>
        <pc:inkChg chg="add del">
          <ac:chgData name="Viet Anh Nguyen" userId="b95f61ff061388d5" providerId="LiveId" clId="{FE185215-8376-45B7-9264-443EA7E08CC2}" dt="2022-02-16T08:05:22.388" v="6912"/>
          <ac:inkMkLst>
            <pc:docMk/>
            <pc:sldMk cId="426417218" sldId="388"/>
            <ac:inkMk id="49" creationId="{A0694CE2-2566-403D-8E62-281A18AB9D81}"/>
          </ac:inkMkLst>
        </pc:inkChg>
        <pc:inkChg chg="add del">
          <ac:chgData name="Viet Anh Nguyen" userId="b95f61ff061388d5" providerId="LiveId" clId="{FE185215-8376-45B7-9264-443EA7E08CC2}" dt="2022-02-16T08:05:22.388" v="6912"/>
          <ac:inkMkLst>
            <pc:docMk/>
            <pc:sldMk cId="426417218" sldId="388"/>
            <ac:inkMk id="50" creationId="{1695F0DD-F3A1-4398-BED6-A56E5DFAA60C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51" creationId="{7B875C3A-6E4E-4851-B079-F8B5B4615249}"/>
          </ac:inkMkLst>
        </pc:inkChg>
        <pc:inkChg chg="add del">
          <ac:chgData name="Viet Anh Nguyen" userId="b95f61ff061388d5" providerId="LiveId" clId="{FE185215-8376-45B7-9264-443EA7E08CC2}" dt="2022-02-16T08:05:28.458" v="6918"/>
          <ac:inkMkLst>
            <pc:docMk/>
            <pc:sldMk cId="426417218" sldId="388"/>
            <ac:inkMk id="52" creationId="{F3046E0B-F5F8-4057-9459-9142C2F3DDC3}"/>
          </ac:inkMkLst>
        </pc:inkChg>
        <pc:inkChg chg="add del">
          <ac:chgData name="Viet Anh Nguyen" userId="b95f61ff061388d5" providerId="LiveId" clId="{FE185215-8376-45B7-9264-443EA7E08CC2}" dt="2022-02-16T08:05:28.458" v="6918"/>
          <ac:inkMkLst>
            <pc:docMk/>
            <pc:sldMk cId="426417218" sldId="388"/>
            <ac:inkMk id="53" creationId="{A119AEC3-5569-42D5-A63F-58AD02648844}"/>
          </ac:inkMkLst>
        </pc:inkChg>
        <pc:inkChg chg="add del">
          <ac:chgData name="Viet Anh Nguyen" userId="b95f61ff061388d5" providerId="LiveId" clId="{FE185215-8376-45B7-9264-443EA7E08CC2}" dt="2022-02-16T08:05:28.458" v="6918"/>
          <ac:inkMkLst>
            <pc:docMk/>
            <pc:sldMk cId="426417218" sldId="388"/>
            <ac:inkMk id="54" creationId="{D6295736-C660-41D7-B8D9-8EB051626E2E}"/>
          </ac:inkMkLst>
        </pc:inkChg>
        <pc:inkChg chg="add del">
          <ac:chgData name="Viet Anh Nguyen" userId="b95f61ff061388d5" providerId="LiveId" clId="{FE185215-8376-45B7-9264-443EA7E08CC2}" dt="2022-02-16T08:05:28.458" v="6918"/>
          <ac:inkMkLst>
            <pc:docMk/>
            <pc:sldMk cId="426417218" sldId="388"/>
            <ac:inkMk id="55" creationId="{736C99C1-EF09-4F76-9D10-6252E1224D9E}"/>
          </ac:inkMkLst>
        </pc:inkChg>
        <pc:inkChg chg="add del">
          <ac:chgData name="Viet Anh Nguyen" userId="b95f61ff061388d5" providerId="LiveId" clId="{FE185215-8376-45B7-9264-443EA7E08CC2}" dt="2022-02-16T08:05:28.458" v="6918"/>
          <ac:inkMkLst>
            <pc:docMk/>
            <pc:sldMk cId="426417218" sldId="388"/>
            <ac:inkMk id="56" creationId="{5669A490-6E7E-49EB-BA1E-4CF6BB7227A2}"/>
          </ac:inkMkLst>
        </pc:inkChg>
        <pc:inkChg chg="add del">
          <ac:chgData name="Viet Anh Nguyen" userId="b95f61ff061388d5" providerId="LiveId" clId="{FE185215-8376-45B7-9264-443EA7E08CC2}" dt="2022-02-16T08:05:31.231" v="6922"/>
          <ac:inkMkLst>
            <pc:docMk/>
            <pc:sldMk cId="426417218" sldId="388"/>
            <ac:inkMk id="57" creationId="{32103087-A743-4BC9-A801-B040574D7084}"/>
          </ac:inkMkLst>
        </pc:inkChg>
        <pc:inkChg chg="add del">
          <ac:chgData name="Viet Anh Nguyen" userId="b95f61ff061388d5" providerId="LiveId" clId="{FE185215-8376-45B7-9264-443EA7E08CC2}" dt="2022-02-16T08:05:31.231" v="6922"/>
          <ac:inkMkLst>
            <pc:docMk/>
            <pc:sldMk cId="426417218" sldId="388"/>
            <ac:inkMk id="58" creationId="{08E58F3B-CA04-4A01-8D2F-D334660F96C6}"/>
          </ac:inkMkLst>
        </pc:inkChg>
        <pc:inkChg chg="add del">
          <ac:chgData name="Viet Anh Nguyen" userId="b95f61ff061388d5" providerId="LiveId" clId="{FE185215-8376-45B7-9264-443EA7E08CC2}" dt="2022-02-16T08:05:31.231" v="6922"/>
          <ac:inkMkLst>
            <pc:docMk/>
            <pc:sldMk cId="426417218" sldId="388"/>
            <ac:inkMk id="59" creationId="{96F64F5D-C704-4F4D-A34A-21D075E1C8BC}"/>
          </ac:inkMkLst>
        </pc:inkChg>
        <pc:inkChg chg="add del">
          <ac:chgData name="Viet Anh Nguyen" userId="b95f61ff061388d5" providerId="LiveId" clId="{FE185215-8376-45B7-9264-443EA7E08CC2}" dt="2022-02-16T08:05:31.231" v="6922"/>
          <ac:inkMkLst>
            <pc:docMk/>
            <pc:sldMk cId="426417218" sldId="388"/>
            <ac:inkMk id="60" creationId="{5AF841F1-0173-4F8A-A0DD-9301D2820833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61" creationId="{A0CB720A-3CFF-4941-A3C8-1844B2A24E05}"/>
          </ac:inkMkLst>
        </pc:inkChg>
        <pc:inkChg chg="add del">
          <ac:chgData name="Viet Anh Nguyen" userId="b95f61ff061388d5" providerId="LiveId" clId="{FE185215-8376-45B7-9264-443EA7E08CC2}" dt="2022-02-16T08:05:32.790" v="6925"/>
          <ac:inkMkLst>
            <pc:docMk/>
            <pc:sldMk cId="426417218" sldId="388"/>
            <ac:inkMk id="62" creationId="{AF855BE5-CE7E-46A5-AFD9-2C8E73F86B51}"/>
          </ac:inkMkLst>
        </pc:inkChg>
        <pc:inkChg chg="add del">
          <ac:chgData name="Viet Anh Nguyen" userId="b95f61ff061388d5" providerId="LiveId" clId="{FE185215-8376-45B7-9264-443EA7E08CC2}" dt="2022-02-16T08:05:32.790" v="6925"/>
          <ac:inkMkLst>
            <pc:docMk/>
            <pc:sldMk cId="426417218" sldId="388"/>
            <ac:inkMk id="63" creationId="{D768F2E5-3815-492A-93B8-4E5F47C90AF6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64" creationId="{78DFBCA6-BE51-48AA-A8F7-8A28959CA07A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65" creationId="{7A3624A9-E251-4EF9-9A19-C2A346C8F744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66" creationId="{4B502A05-E8C0-4928-B1B4-498D2CF44695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67" creationId="{E4D106D4-312E-4B39-9AB8-227CD1299561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68" creationId="{C0745CA0-C2D3-4682-9C01-8B7CB42F0C32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69" creationId="{6C320532-586D-462C-82D6-FA08F936DEF4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70" creationId="{82194113-87A6-4119-A4E2-42561FE2429B}"/>
          </ac:inkMkLst>
        </pc:inkChg>
        <pc:inkChg chg="add del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71" creationId="{CBFDE9D2-9232-47B0-9071-7BA9BA0DE15B}"/>
          </ac:inkMkLst>
        </pc:inkChg>
        <pc:inkChg chg="add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72" creationId="{898BCD18-AC73-4728-B316-ED9294077B3D}"/>
          </ac:inkMkLst>
        </pc:inkChg>
        <pc:inkChg chg="add">
          <ac:chgData name="Viet Anh Nguyen" userId="b95f61ff061388d5" providerId="LiveId" clId="{FE185215-8376-45B7-9264-443EA7E08CC2}" dt="2022-02-16T08:05:48.814" v="6932"/>
          <ac:inkMkLst>
            <pc:docMk/>
            <pc:sldMk cId="426417218" sldId="388"/>
            <ac:inkMk id="73" creationId="{4544B9F9-0B83-48DA-81DB-AFEF9DF6645F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74" creationId="{47311A84-5E18-4980-A99F-4F06F52B81E6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75" creationId="{2DF08491-5D9E-4B51-9FCA-A40C3919FA08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76" creationId="{18506D7A-F804-4E86-BA46-6423300F134D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77" creationId="{EDE524EA-2212-453C-AB02-60B1B23E2F0F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78" creationId="{2FBA949D-91F3-450E-9E5A-75662B4CE277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79" creationId="{CBFEDD5F-A9A7-48EF-9056-4F2E3F5BF3B0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0" creationId="{756BA515-CEA9-435D-913E-35B6DDBCCDCF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1" creationId="{07DDEFC3-689C-46FA-BFC0-AB365E68467C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2" creationId="{EA5F88E1-382D-482E-AF8B-8A92B788245A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3" creationId="{CC94D831-EE13-43F4-ABE7-CA58FFA5E85E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4" creationId="{CE4A4937-E576-4767-83E3-33CFB2DDD3B2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5" creationId="{C0C58E9F-AF01-46B9-9C2C-F49E9A38560B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6" creationId="{990D58CF-ABAB-40CC-992F-FB5BA6D8B7B8}"/>
          </ac:inkMkLst>
        </pc:inkChg>
        <pc:inkChg chg="add del">
          <ac:chgData name="Viet Anh Nguyen" userId="b95f61ff061388d5" providerId="LiveId" clId="{FE185215-8376-45B7-9264-443EA7E08CC2}" dt="2022-02-16T08:05:54.306" v="6947"/>
          <ac:inkMkLst>
            <pc:docMk/>
            <pc:sldMk cId="426417218" sldId="388"/>
            <ac:inkMk id="87" creationId="{BB5B48E5-F687-4DB4-A835-2D784E0C5D2D}"/>
          </ac:inkMkLst>
        </pc:inkChg>
        <pc:inkChg chg="add del">
          <ac:chgData name="Viet Anh Nguyen" userId="b95f61ff061388d5" providerId="LiveId" clId="{FE185215-8376-45B7-9264-443EA7E08CC2}" dt="2022-02-16T08:05:56.075" v="6949"/>
          <ac:inkMkLst>
            <pc:docMk/>
            <pc:sldMk cId="426417218" sldId="388"/>
            <ac:inkMk id="88" creationId="{0D87097D-7ABA-4552-AF75-EAADA7973665}"/>
          </ac:inkMkLst>
        </pc:inkChg>
        <pc:inkChg chg="add del">
          <ac:chgData name="Viet Anh Nguyen" userId="b95f61ff061388d5" providerId="LiveId" clId="{FE185215-8376-45B7-9264-443EA7E08CC2}" dt="2022-02-16T08:05:56.075" v="6949"/>
          <ac:inkMkLst>
            <pc:docMk/>
            <pc:sldMk cId="426417218" sldId="388"/>
            <ac:inkMk id="89" creationId="{61A17CAD-11D2-48DF-9649-33D831DC531F}"/>
          </ac:inkMkLst>
        </pc:inkChg>
        <pc:inkChg chg="add">
          <ac:chgData name="Viet Anh Nguyen" userId="b95f61ff061388d5" providerId="LiveId" clId="{FE185215-8376-45B7-9264-443EA7E08CC2}" dt="2022-02-16T08:05:56.075" v="6949"/>
          <ac:inkMkLst>
            <pc:docMk/>
            <pc:sldMk cId="426417218" sldId="388"/>
            <ac:inkMk id="90" creationId="{2D9E50EE-F3F4-43E7-9A6A-08984A7DF356}"/>
          </ac:inkMkLst>
        </pc:inkChg>
        <pc:inkChg chg="add del">
          <ac:chgData name="Viet Anh Nguyen" userId="b95f61ff061388d5" providerId="LiveId" clId="{FE185215-8376-45B7-9264-443EA7E08CC2}" dt="2022-02-16T08:06:08.147" v="6953"/>
          <ac:inkMkLst>
            <pc:docMk/>
            <pc:sldMk cId="426417218" sldId="388"/>
            <ac:inkMk id="91" creationId="{8A9F88B7-570E-4FED-849A-4F28091AD498}"/>
          </ac:inkMkLst>
        </pc:inkChg>
        <pc:inkChg chg="add del">
          <ac:chgData name="Viet Anh Nguyen" userId="b95f61ff061388d5" providerId="LiveId" clId="{FE185215-8376-45B7-9264-443EA7E08CC2}" dt="2022-02-16T08:06:08.147" v="6953"/>
          <ac:inkMkLst>
            <pc:docMk/>
            <pc:sldMk cId="426417218" sldId="388"/>
            <ac:inkMk id="92" creationId="{A7BA8D70-9EA7-4051-B8E4-5C3842BADB9A}"/>
          </ac:inkMkLst>
        </pc:inkChg>
        <pc:inkChg chg="add del">
          <ac:chgData name="Viet Anh Nguyen" userId="b95f61ff061388d5" providerId="LiveId" clId="{FE185215-8376-45B7-9264-443EA7E08CC2}" dt="2022-02-16T08:06:08.147" v="6953"/>
          <ac:inkMkLst>
            <pc:docMk/>
            <pc:sldMk cId="426417218" sldId="388"/>
            <ac:inkMk id="93" creationId="{6A7A16F2-DDAF-4C2D-A7A3-A1BCBC2C43A1}"/>
          </ac:inkMkLst>
        </pc:inkChg>
        <pc:inkChg chg="add del">
          <ac:chgData name="Viet Anh Nguyen" userId="b95f61ff061388d5" providerId="LiveId" clId="{FE185215-8376-45B7-9264-443EA7E08CC2}" dt="2022-02-16T08:06:18.918" v="6961"/>
          <ac:inkMkLst>
            <pc:docMk/>
            <pc:sldMk cId="426417218" sldId="388"/>
            <ac:inkMk id="94" creationId="{46B9B33A-F620-46C4-B702-CD4935B5CA34}"/>
          </ac:inkMkLst>
        </pc:inkChg>
        <pc:inkChg chg="add del">
          <ac:chgData name="Viet Anh Nguyen" userId="b95f61ff061388d5" providerId="LiveId" clId="{FE185215-8376-45B7-9264-443EA7E08CC2}" dt="2022-02-16T08:06:09.722" v="6958"/>
          <ac:inkMkLst>
            <pc:docMk/>
            <pc:sldMk cId="426417218" sldId="388"/>
            <ac:inkMk id="95" creationId="{BFC5E861-56D9-4206-86D5-7D1E7798A90E}"/>
          </ac:inkMkLst>
        </pc:inkChg>
        <pc:inkChg chg="add del">
          <ac:chgData name="Viet Anh Nguyen" userId="b95f61ff061388d5" providerId="LiveId" clId="{FE185215-8376-45B7-9264-443EA7E08CC2}" dt="2022-02-16T08:06:09.722" v="6958"/>
          <ac:inkMkLst>
            <pc:docMk/>
            <pc:sldMk cId="426417218" sldId="388"/>
            <ac:inkMk id="96" creationId="{F599DB4F-C009-4D91-B69E-D38A9D62CC7C}"/>
          </ac:inkMkLst>
        </pc:inkChg>
        <pc:inkChg chg="add del">
          <ac:chgData name="Viet Anh Nguyen" userId="b95f61ff061388d5" providerId="LiveId" clId="{FE185215-8376-45B7-9264-443EA7E08CC2}" dt="2022-02-16T08:06:09.722" v="6958"/>
          <ac:inkMkLst>
            <pc:docMk/>
            <pc:sldMk cId="426417218" sldId="388"/>
            <ac:inkMk id="97" creationId="{6CE8A2B3-E17B-4234-976C-0813BCCCFFD5}"/>
          </ac:inkMkLst>
        </pc:inkChg>
        <pc:inkChg chg="add del">
          <ac:chgData name="Viet Anh Nguyen" userId="b95f61ff061388d5" providerId="LiveId" clId="{FE185215-8376-45B7-9264-443EA7E08CC2}" dt="2022-02-16T08:06:09.722" v="6958"/>
          <ac:inkMkLst>
            <pc:docMk/>
            <pc:sldMk cId="426417218" sldId="388"/>
            <ac:inkMk id="98" creationId="{A6B793B3-A303-4897-88C7-AA63FE845272}"/>
          </ac:inkMkLst>
        </pc:inkChg>
        <pc:inkChg chg="add del">
          <ac:chgData name="Viet Anh Nguyen" userId="b95f61ff061388d5" providerId="LiveId" clId="{FE185215-8376-45B7-9264-443EA7E08CC2}" dt="2022-02-16T08:06:18.918" v="6961"/>
          <ac:inkMkLst>
            <pc:docMk/>
            <pc:sldMk cId="426417218" sldId="388"/>
            <ac:inkMk id="99" creationId="{7B9A61DD-1058-41A2-AEDA-CBC2CCA57212}"/>
          </ac:inkMkLst>
        </pc:inkChg>
        <pc:inkChg chg="add del">
          <ac:chgData name="Viet Anh Nguyen" userId="b95f61ff061388d5" providerId="LiveId" clId="{FE185215-8376-45B7-9264-443EA7E08CC2}" dt="2022-02-16T08:06:18.918" v="6961"/>
          <ac:inkMkLst>
            <pc:docMk/>
            <pc:sldMk cId="426417218" sldId="388"/>
            <ac:inkMk id="100" creationId="{BDBE90C6-E882-4FAF-8079-440F84C96F8B}"/>
          </ac:inkMkLst>
        </pc:inkChg>
        <pc:inkChg chg="add del">
          <ac:chgData name="Viet Anh Nguyen" userId="b95f61ff061388d5" providerId="LiveId" clId="{FE185215-8376-45B7-9264-443EA7E08CC2}" dt="2022-02-16T08:06:18.918" v="6961"/>
          <ac:inkMkLst>
            <pc:docMk/>
            <pc:sldMk cId="426417218" sldId="388"/>
            <ac:inkMk id="101" creationId="{CC1C7ED7-0409-4161-A762-044F0DCF70D3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2" creationId="{80748579-7747-4E0B-8320-A2073B8E000B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3" creationId="{369AB270-6930-4A92-8396-0FBAC5692BA4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4" creationId="{56BBA322-E3A5-4AA6-9F98-3E5AB7157A93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5" creationId="{C89573B9-B8F7-4F04-8DFD-9840AFAC6429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6" creationId="{D3149CD2-E35D-4D84-A6CE-0688ACBD89E3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7" creationId="{F186881A-7429-4B53-B53B-6D6F7AA8643B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8" creationId="{8D1F24DE-D27D-4732-8D47-D89F5761C651}"/>
          </ac:inkMkLst>
        </pc:inkChg>
        <pc:inkChg chg="add del">
          <ac:chgData name="Viet Anh Nguyen" userId="b95f61ff061388d5" providerId="LiveId" clId="{FE185215-8376-45B7-9264-443EA7E08CC2}" dt="2022-02-16T08:06:23.271" v="6969"/>
          <ac:inkMkLst>
            <pc:docMk/>
            <pc:sldMk cId="426417218" sldId="388"/>
            <ac:inkMk id="109" creationId="{5D86B8DA-965D-463A-82FA-0B516A89CEE6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110" creationId="{1BF07E15-8107-47C6-B4D8-2636C4996419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111" creationId="{A061FC83-48DC-4437-89FC-8FC17061180C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112" creationId="{2D495C16-15CE-427F-B687-64385DC25835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113" creationId="{1E376C3F-315F-4162-BE17-29053F07785F}"/>
          </ac:inkMkLst>
        </pc:inkChg>
        <pc:inkChg chg="add del">
          <ac:chgData name="Viet Anh Nguyen" userId="b95f61ff061388d5" providerId="LiveId" clId="{FE185215-8376-45B7-9264-443EA7E08CC2}" dt="2022-02-16T08:06:26.879" v="6974"/>
          <ac:inkMkLst>
            <pc:docMk/>
            <pc:sldMk cId="426417218" sldId="388"/>
            <ac:inkMk id="114" creationId="{E8BA1D67-58FD-438E-A6CA-244874CEA66B}"/>
          </ac:inkMkLst>
        </pc:inkChg>
        <pc:inkChg chg="add del">
          <ac:chgData name="Viet Anh Nguyen" userId="b95f61ff061388d5" providerId="LiveId" clId="{FE185215-8376-45B7-9264-443EA7E08CC2}" dt="2022-02-16T08:06:27.931" v="6976"/>
          <ac:inkMkLst>
            <pc:docMk/>
            <pc:sldMk cId="426417218" sldId="388"/>
            <ac:inkMk id="115" creationId="{F1784ADB-B647-4C38-800A-5C0BD3BA7F46}"/>
          </ac:inkMkLst>
        </pc:inkChg>
        <pc:inkChg chg="add del">
          <ac:chgData name="Viet Anh Nguyen" userId="b95f61ff061388d5" providerId="LiveId" clId="{FE185215-8376-45B7-9264-443EA7E08CC2}" dt="2022-02-16T08:06:27.931" v="6976"/>
          <ac:inkMkLst>
            <pc:docMk/>
            <pc:sldMk cId="426417218" sldId="388"/>
            <ac:inkMk id="116" creationId="{CFD618F5-D4D1-4DAE-8F92-FE8C7ECAB8E4}"/>
          </ac:inkMkLst>
        </pc:inkChg>
        <pc:inkChg chg="add">
          <ac:chgData name="Viet Anh Nguyen" userId="b95f61ff061388d5" providerId="LiveId" clId="{FE185215-8376-45B7-9264-443EA7E08CC2}" dt="2022-02-16T08:06:27.931" v="6976"/>
          <ac:inkMkLst>
            <pc:docMk/>
            <pc:sldMk cId="426417218" sldId="388"/>
            <ac:inkMk id="117" creationId="{917282E8-0939-4344-AF26-31960E877B30}"/>
          </ac:inkMkLst>
        </pc:inkChg>
      </pc:sldChg>
      <pc:sldChg chg="addSp delSp new mod ord">
        <pc:chgData name="Viet Anh Nguyen" userId="b95f61ff061388d5" providerId="LiveId" clId="{FE185215-8376-45B7-9264-443EA7E08CC2}" dt="2022-02-16T09:29:53.379" v="7438"/>
        <pc:sldMkLst>
          <pc:docMk/>
          <pc:sldMk cId="606825480" sldId="389"/>
        </pc:sldMkLst>
        <pc:inkChg chg="add del">
          <ac:chgData name="Viet Anh Nguyen" userId="b95f61ff061388d5" providerId="LiveId" clId="{FE185215-8376-45B7-9264-443EA7E08CC2}" dt="2022-02-16T08:17:55.424" v="7126"/>
          <ac:inkMkLst>
            <pc:docMk/>
            <pc:sldMk cId="606825480" sldId="389"/>
            <ac:inkMk id="2" creationId="{750A7EF0-9BE9-40B7-9193-4236A3D91A8B}"/>
          </ac:inkMkLst>
        </pc:inkChg>
        <pc:inkChg chg="add del">
          <ac:chgData name="Viet Anh Nguyen" userId="b95f61ff061388d5" providerId="LiveId" clId="{FE185215-8376-45B7-9264-443EA7E08CC2}" dt="2022-02-16T08:17:55.424" v="7126"/>
          <ac:inkMkLst>
            <pc:docMk/>
            <pc:sldMk cId="606825480" sldId="389"/>
            <ac:inkMk id="3" creationId="{E6E6BF61-D0F2-4F91-861C-CCF56BDB86B0}"/>
          </ac:inkMkLst>
        </pc:inkChg>
        <pc:inkChg chg="add del">
          <ac:chgData name="Viet Anh Nguyen" userId="b95f61ff061388d5" providerId="LiveId" clId="{FE185215-8376-45B7-9264-443EA7E08CC2}" dt="2022-02-16T08:17:55.424" v="7126"/>
          <ac:inkMkLst>
            <pc:docMk/>
            <pc:sldMk cId="606825480" sldId="389"/>
            <ac:inkMk id="4" creationId="{2D82C326-6A93-4738-8447-6DE2B15DCD95}"/>
          </ac:inkMkLst>
        </pc:inkChg>
        <pc:inkChg chg="add del">
          <ac:chgData name="Viet Anh Nguyen" userId="b95f61ff061388d5" providerId="LiveId" clId="{FE185215-8376-45B7-9264-443EA7E08CC2}" dt="2022-02-16T08:17:55.424" v="7126"/>
          <ac:inkMkLst>
            <pc:docMk/>
            <pc:sldMk cId="606825480" sldId="389"/>
            <ac:inkMk id="5" creationId="{BEB3D445-55A0-4437-A6E6-032534D342A2}"/>
          </ac:inkMkLst>
        </pc:inkChg>
        <pc:inkChg chg="add del">
          <ac:chgData name="Viet Anh Nguyen" userId="b95f61ff061388d5" providerId="LiveId" clId="{FE185215-8376-45B7-9264-443EA7E08CC2}" dt="2022-02-16T08:17:55.424" v="7126"/>
          <ac:inkMkLst>
            <pc:docMk/>
            <pc:sldMk cId="606825480" sldId="389"/>
            <ac:inkMk id="6" creationId="{BF6E63E8-F6A4-4E89-BC28-86FE5DC5F32C}"/>
          </ac:inkMkLst>
        </pc:inkChg>
        <pc:inkChg chg="add del">
          <ac:chgData name="Viet Anh Nguyen" userId="b95f61ff061388d5" providerId="LiveId" clId="{FE185215-8376-45B7-9264-443EA7E08CC2}" dt="2022-02-16T08:18:01.486" v="7132"/>
          <ac:inkMkLst>
            <pc:docMk/>
            <pc:sldMk cId="606825480" sldId="389"/>
            <ac:inkMk id="7" creationId="{8F42A535-F0F2-4CE7-9223-32E719755AD3}"/>
          </ac:inkMkLst>
        </pc:inkChg>
        <pc:inkChg chg="add del">
          <ac:chgData name="Viet Anh Nguyen" userId="b95f61ff061388d5" providerId="LiveId" clId="{FE185215-8376-45B7-9264-443EA7E08CC2}" dt="2022-02-16T08:18:00.360" v="7130"/>
          <ac:inkMkLst>
            <pc:docMk/>
            <pc:sldMk cId="606825480" sldId="389"/>
            <ac:inkMk id="8" creationId="{5A4042A0-C469-48E5-B6F5-4445877A3887}"/>
          </ac:inkMkLst>
        </pc:inkChg>
        <pc:inkChg chg="add del">
          <ac:chgData name="Viet Anh Nguyen" userId="b95f61ff061388d5" providerId="LiveId" clId="{FE185215-8376-45B7-9264-443EA7E08CC2}" dt="2022-02-16T08:18:00.360" v="7130"/>
          <ac:inkMkLst>
            <pc:docMk/>
            <pc:sldMk cId="606825480" sldId="389"/>
            <ac:inkMk id="9" creationId="{F749E37A-A7F6-4A31-93A0-7D26B056550B}"/>
          </ac:inkMkLst>
        </pc:inkChg>
        <pc:inkChg chg="add del">
          <ac:chgData name="Viet Anh Nguyen" userId="b95f61ff061388d5" providerId="LiveId" clId="{FE185215-8376-45B7-9264-443EA7E08CC2}" dt="2022-02-16T08:18:00.360" v="7130"/>
          <ac:inkMkLst>
            <pc:docMk/>
            <pc:sldMk cId="606825480" sldId="389"/>
            <ac:inkMk id="10" creationId="{6A8C78B3-27F9-4642-A224-9009FA8DAFD6}"/>
          </ac:inkMkLst>
        </pc:inkChg>
        <pc:inkChg chg="add del">
          <ac:chgData name="Viet Anh Nguyen" userId="b95f61ff061388d5" providerId="LiveId" clId="{FE185215-8376-45B7-9264-443EA7E08CC2}" dt="2022-02-16T08:18:01.486" v="7132"/>
          <ac:inkMkLst>
            <pc:docMk/>
            <pc:sldMk cId="606825480" sldId="389"/>
            <ac:inkMk id="11" creationId="{5FA2B5C5-4F3F-404B-800E-5C453A6C268E}"/>
          </ac:inkMkLst>
        </pc:inkChg>
        <pc:inkChg chg="add del">
          <ac:chgData name="Viet Anh Nguyen" userId="b95f61ff061388d5" providerId="LiveId" clId="{FE185215-8376-45B7-9264-443EA7E08CC2}" dt="2022-02-16T08:18:01.486" v="7132"/>
          <ac:inkMkLst>
            <pc:docMk/>
            <pc:sldMk cId="606825480" sldId="389"/>
            <ac:inkMk id="12" creationId="{2CE8D5B6-A459-4D81-A803-DD7DF49EAED1}"/>
          </ac:inkMkLst>
        </pc:inkChg>
        <pc:inkChg chg="add">
          <ac:chgData name="Viet Anh Nguyen" userId="b95f61ff061388d5" providerId="LiveId" clId="{FE185215-8376-45B7-9264-443EA7E08CC2}" dt="2022-02-16T08:18:01.486" v="7132"/>
          <ac:inkMkLst>
            <pc:docMk/>
            <pc:sldMk cId="606825480" sldId="389"/>
            <ac:inkMk id="13" creationId="{F08090DD-EB50-4E1B-B07E-11DF9D59E35B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14" creationId="{71566CF9-1870-4E84-9938-0BEA2591399B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15" creationId="{635F1582-9657-4344-BED9-1EF6AB2F6469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16" creationId="{FA896791-A82E-45D3-B31D-C7D51AD124E8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17" creationId="{7E0C668D-50C3-4327-ADB4-963FD4066954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18" creationId="{AD954661-4585-4BAF-9E03-D4A7FF8F4022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19" creationId="{86CCF33A-D863-438F-8870-DBACFB02ECE1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20" creationId="{7466ADB1-BAD6-4EEC-90C7-B8B515F3C0AF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21" creationId="{7928CE43-51D9-493E-A77E-78D4B756202A}"/>
          </ac:inkMkLst>
        </pc:inkChg>
        <pc:inkChg chg="add del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22" creationId="{DCD6BF07-C41E-4D07-8993-B323F793D68C}"/>
          </ac:inkMkLst>
        </pc:inkChg>
        <pc:inkChg chg="add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23" creationId="{40CF7C27-A994-4443-B48A-62C3AF0422F8}"/>
          </ac:inkMkLst>
        </pc:inkChg>
        <pc:inkChg chg="add">
          <ac:chgData name="Viet Anh Nguyen" userId="b95f61ff061388d5" providerId="LiveId" clId="{FE185215-8376-45B7-9264-443EA7E08CC2}" dt="2022-02-16T08:18:07.814" v="7142"/>
          <ac:inkMkLst>
            <pc:docMk/>
            <pc:sldMk cId="606825480" sldId="389"/>
            <ac:inkMk id="24" creationId="{F411BA80-9114-48D2-AD94-2919CE005119}"/>
          </ac:inkMkLst>
        </pc:inkChg>
        <pc:inkChg chg="add del">
          <ac:chgData name="Viet Anh Nguyen" userId="b95f61ff061388d5" providerId="LiveId" clId="{FE185215-8376-45B7-9264-443EA7E08CC2}" dt="2022-02-16T08:18:08.939" v="7145"/>
          <ac:inkMkLst>
            <pc:docMk/>
            <pc:sldMk cId="606825480" sldId="389"/>
            <ac:inkMk id="25" creationId="{AFCE36A6-B1D5-468E-8856-F6C861E531DC}"/>
          </ac:inkMkLst>
        </pc:inkChg>
        <pc:inkChg chg="add del">
          <ac:chgData name="Viet Anh Nguyen" userId="b95f61ff061388d5" providerId="LiveId" clId="{FE185215-8376-45B7-9264-443EA7E08CC2}" dt="2022-02-16T08:18:08.939" v="7145"/>
          <ac:inkMkLst>
            <pc:docMk/>
            <pc:sldMk cId="606825480" sldId="389"/>
            <ac:inkMk id="26" creationId="{226863E0-2E5C-47CF-AD9E-DBE8E8EC3230}"/>
          </ac:inkMkLst>
        </pc:inkChg>
        <pc:inkChg chg="add">
          <ac:chgData name="Viet Anh Nguyen" userId="b95f61ff061388d5" providerId="LiveId" clId="{FE185215-8376-45B7-9264-443EA7E08CC2}" dt="2022-02-16T08:18:08.939" v="7145"/>
          <ac:inkMkLst>
            <pc:docMk/>
            <pc:sldMk cId="606825480" sldId="389"/>
            <ac:inkMk id="27" creationId="{5DE659B8-652B-4234-92FB-A89F63498435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28" creationId="{21EEA134-6B58-4503-8EFD-4F462F84634E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29" creationId="{E1CBDBA6-30BA-4815-85E1-1120DD2FA794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30" creationId="{BE9BBC67-8931-4332-B486-78B23FB78FBF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31" creationId="{336E8F9A-71BA-4599-A3B8-F9FBD3258B9B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32" creationId="{86563315-ABCF-4DA1-9F1C-0E6FEF0566F8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33" creationId="{3FC677D9-106D-40CC-80FF-DD5C906054A3}"/>
          </ac:inkMkLst>
        </pc:inkChg>
        <pc:inkChg chg="add del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34" creationId="{9FBBA596-DA9D-4424-9F56-30A52DD07CAA}"/>
          </ac:inkMkLst>
        </pc:inkChg>
        <pc:inkChg chg="add del">
          <ac:chgData name="Viet Anh Nguyen" userId="b95f61ff061388d5" providerId="LiveId" clId="{FE185215-8376-45B7-9264-443EA7E08CC2}" dt="2022-02-16T08:18:16.046" v="7158"/>
          <ac:inkMkLst>
            <pc:docMk/>
            <pc:sldMk cId="606825480" sldId="389"/>
            <ac:inkMk id="35" creationId="{8963583C-E4C6-4F5C-86B8-6172892E33A0}"/>
          </ac:inkMkLst>
        </pc:inkChg>
        <pc:inkChg chg="add">
          <ac:chgData name="Viet Anh Nguyen" userId="b95f61ff061388d5" providerId="LiveId" clId="{FE185215-8376-45B7-9264-443EA7E08CC2}" dt="2022-02-16T08:18:14.720" v="7154"/>
          <ac:inkMkLst>
            <pc:docMk/>
            <pc:sldMk cId="606825480" sldId="389"/>
            <ac:inkMk id="36" creationId="{395D4EEB-1944-45F2-A0D2-446E597ED15C}"/>
          </ac:inkMkLst>
        </pc:inkChg>
        <pc:inkChg chg="add del">
          <ac:chgData name="Viet Anh Nguyen" userId="b95f61ff061388d5" providerId="LiveId" clId="{FE185215-8376-45B7-9264-443EA7E08CC2}" dt="2022-02-16T08:18:16.046" v="7158"/>
          <ac:inkMkLst>
            <pc:docMk/>
            <pc:sldMk cId="606825480" sldId="389"/>
            <ac:inkMk id="37" creationId="{2A9475F5-5722-4CEA-BA4B-7F822AF97997}"/>
          </ac:inkMkLst>
        </pc:inkChg>
        <pc:inkChg chg="add del">
          <ac:chgData name="Viet Anh Nguyen" userId="b95f61ff061388d5" providerId="LiveId" clId="{FE185215-8376-45B7-9264-443EA7E08CC2}" dt="2022-02-16T08:18:16.046" v="7158"/>
          <ac:inkMkLst>
            <pc:docMk/>
            <pc:sldMk cId="606825480" sldId="389"/>
            <ac:inkMk id="38" creationId="{39C395F0-7D62-40F5-AFB7-66D912D859B8}"/>
          </ac:inkMkLst>
        </pc:inkChg>
        <pc:inkChg chg="add del">
          <ac:chgData name="Viet Anh Nguyen" userId="b95f61ff061388d5" providerId="LiveId" clId="{FE185215-8376-45B7-9264-443EA7E08CC2}" dt="2022-02-16T08:18:16.046" v="7158"/>
          <ac:inkMkLst>
            <pc:docMk/>
            <pc:sldMk cId="606825480" sldId="389"/>
            <ac:inkMk id="39" creationId="{BB5B54BF-2032-4C5D-8E02-14D5730EB82F}"/>
          </ac:inkMkLst>
        </pc:inkChg>
        <pc:inkChg chg="add">
          <ac:chgData name="Viet Anh Nguyen" userId="b95f61ff061388d5" providerId="LiveId" clId="{FE185215-8376-45B7-9264-443EA7E08CC2}" dt="2022-02-16T08:18:16.046" v="7158"/>
          <ac:inkMkLst>
            <pc:docMk/>
            <pc:sldMk cId="606825480" sldId="389"/>
            <ac:inkMk id="40" creationId="{A158B45A-71C4-4C5E-8C03-6DEC0E5B378D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1" creationId="{89038C76-7DFE-4723-9F05-4AAB8E584A10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2" creationId="{58C54B8B-7B6B-4AD2-9742-FA59751A20B7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3" creationId="{69DAD404-6E2D-40AE-BC20-266D1B455599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4" creationId="{5397A2BD-AC50-4E02-8C2A-5E15F20F5150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5" creationId="{DBE1958E-813E-4353-8E58-9C5A31851FFB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6" creationId="{2BA0A642-6660-4197-A95C-6C8D35E1EB61}"/>
          </ac:inkMkLst>
        </pc:inkChg>
        <pc:inkChg chg="add del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7" creationId="{40121282-AFE1-4627-8779-C890726BE84B}"/>
          </ac:inkMkLst>
        </pc:inkChg>
        <pc:inkChg chg="add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8" creationId="{33A357BD-060C-4562-B4F2-B9633EE0C5CC}"/>
          </ac:inkMkLst>
        </pc:inkChg>
        <pc:inkChg chg="add">
          <ac:chgData name="Viet Anh Nguyen" userId="b95f61ff061388d5" providerId="LiveId" clId="{FE185215-8376-45B7-9264-443EA7E08CC2}" dt="2022-02-16T08:18:20.030" v="7166"/>
          <ac:inkMkLst>
            <pc:docMk/>
            <pc:sldMk cId="606825480" sldId="389"/>
            <ac:inkMk id="49" creationId="{1EEC9FA7-7265-48B4-B1F6-69A8940B5D63}"/>
          </ac:inkMkLst>
        </pc:inkChg>
        <pc:inkChg chg="add del">
          <ac:chgData name="Viet Anh Nguyen" userId="b95f61ff061388d5" providerId="LiveId" clId="{FE185215-8376-45B7-9264-443EA7E08CC2}" dt="2022-02-16T08:18:22.013" v="7171"/>
          <ac:inkMkLst>
            <pc:docMk/>
            <pc:sldMk cId="606825480" sldId="389"/>
            <ac:inkMk id="50" creationId="{E8968B77-2578-495E-ADA2-293BEB43BA33}"/>
          </ac:inkMkLst>
        </pc:inkChg>
        <pc:inkChg chg="add del">
          <ac:chgData name="Viet Anh Nguyen" userId="b95f61ff061388d5" providerId="LiveId" clId="{FE185215-8376-45B7-9264-443EA7E08CC2}" dt="2022-02-16T08:18:22.013" v="7171"/>
          <ac:inkMkLst>
            <pc:docMk/>
            <pc:sldMk cId="606825480" sldId="389"/>
            <ac:inkMk id="51" creationId="{36C453F9-E6EE-4CCE-A96E-D032324B1291}"/>
          </ac:inkMkLst>
        </pc:inkChg>
        <pc:inkChg chg="add del">
          <ac:chgData name="Viet Anh Nguyen" userId="b95f61ff061388d5" providerId="LiveId" clId="{FE185215-8376-45B7-9264-443EA7E08CC2}" dt="2022-02-16T08:18:22.013" v="7171"/>
          <ac:inkMkLst>
            <pc:docMk/>
            <pc:sldMk cId="606825480" sldId="389"/>
            <ac:inkMk id="52" creationId="{E2CE85FD-12B2-4F5A-822E-00BDDCF4AA27}"/>
          </ac:inkMkLst>
        </pc:inkChg>
        <pc:inkChg chg="add del">
          <ac:chgData name="Viet Anh Nguyen" userId="b95f61ff061388d5" providerId="LiveId" clId="{FE185215-8376-45B7-9264-443EA7E08CC2}" dt="2022-02-16T08:18:22.013" v="7171"/>
          <ac:inkMkLst>
            <pc:docMk/>
            <pc:sldMk cId="606825480" sldId="389"/>
            <ac:inkMk id="53" creationId="{32F9F736-C3BD-4772-8FC0-3905923C2F32}"/>
          </ac:inkMkLst>
        </pc:inkChg>
        <pc:inkChg chg="add">
          <ac:chgData name="Viet Anh Nguyen" userId="b95f61ff061388d5" providerId="LiveId" clId="{FE185215-8376-45B7-9264-443EA7E08CC2}" dt="2022-02-16T08:18:22.013" v="7171"/>
          <ac:inkMkLst>
            <pc:docMk/>
            <pc:sldMk cId="606825480" sldId="389"/>
            <ac:inkMk id="54" creationId="{ACD4EBE5-E31E-453B-B37B-9AE85C7BD61F}"/>
          </ac:inkMkLst>
        </pc:inkChg>
        <pc:inkChg chg="add del">
          <ac:chgData name="Viet Anh Nguyen" userId="b95f61ff061388d5" providerId="LiveId" clId="{FE185215-8376-45B7-9264-443EA7E08CC2}" dt="2022-02-16T08:18:31.769" v="7176"/>
          <ac:inkMkLst>
            <pc:docMk/>
            <pc:sldMk cId="606825480" sldId="389"/>
            <ac:inkMk id="55" creationId="{727C631E-394A-49C3-924A-BADFFF4DDCF9}"/>
          </ac:inkMkLst>
        </pc:inkChg>
        <pc:inkChg chg="add del">
          <ac:chgData name="Viet Anh Nguyen" userId="b95f61ff061388d5" providerId="LiveId" clId="{FE185215-8376-45B7-9264-443EA7E08CC2}" dt="2022-02-16T08:18:31.769" v="7176"/>
          <ac:inkMkLst>
            <pc:docMk/>
            <pc:sldMk cId="606825480" sldId="389"/>
            <ac:inkMk id="56" creationId="{ED6E5D7C-9C2F-4BDB-BFAC-16097C09C620}"/>
          </ac:inkMkLst>
        </pc:inkChg>
        <pc:inkChg chg="add del">
          <ac:chgData name="Viet Anh Nguyen" userId="b95f61ff061388d5" providerId="LiveId" clId="{FE185215-8376-45B7-9264-443EA7E08CC2}" dt="2022-02-16T08:18:31.769" v="7176"/>
          <ac:inkMkLst>
            <pc:docMk/>
            <pc:sldMk cId="606825480" sldId="389"/>
            <ac:inkMk id="57" creationId="{FE9FB4B4-2DD1-4AE5-966D-F0AA83389793}"/>
          </ac:inkMkLst>
        </pc:inkChg>
        <pc:inkChg chg="add del">
          <ac:chgData name="Viet Anh Nguyen" userId="b95f61ff061388d5" providerId="LiveId" clId="{FE185215-8376-45B7-9264-443EA7E08CC2}" dt="2022-02-16T08:18:31.769" v="7176"/>
          <ac:inkMkLst>
            <pc:docMk/>
            <pc:sldMk cId="606825480" sldId="389"/>
            <ac:inkMk id="58" creationId="{AB523395-2725-451E-8468-5117585F9FF2}"/>
          </ac:inkMkLst>
        </pc:inkChg>
        <pc:inkChg chg="add">
          <ac:chgData name="Viet Anh Nguyen" userId="b95f61ff061388d5" providerId="LiveId" clId="{FE185215-8376-45B7-9264-443EA7E08CC2}" dt="2022-02-16T08:18:31.769" v="7176"/>
          <ac:inkMkLst>
            <pc:docMk/>
            <pc:sldMk cId="606825480" sldId="389"/>
            <ac:inkMk id="59" creationId="{2CF353D5-E6CE-48BC-8578-E4389CCF7399}"/>
          </ac:inkMkLst>
        </pc:inkChg>
        <pc:inkChg chg="add del">
          <ac:chgData name="Viet Anh Nguyen" userId="b95f61ff061388d5" providerId="LiveId" clId="{FE185215-8376-45B7-9264-443EA7E08CC2}" dt="2022-02-16T08:18:33.735" v="7180"/>
          <ac:inkMkLst>
            <pc:docMk/>
            <pc:sldMk cId="606825480" sldId="389"/>
            <ac:inkMk id="60" creationId="{EC1E028F-EAFA-48A9-88AF-017D8FA1F5D3}"/>
          </ac:inkMkLst>
        </pc:inkChg>
        <pc:inkChg chg="add del">
          <ac:chgData name="Viet Anh Nguyen" userId="b95f61ff061388d5" providerId="LiveId" clId="{FE185215-8376-45B7-9264-443EA7E08CC2}" dt="2022-02-16T08:18:33.735" v="7180"/>
          <ac:inkMkLst>
            <pc:docMk/>
            <pc:sldMk cId="606825480" sldId="389"/>
            <ac:inkMk id="61" creationId="{59D39B65-4466-4B48-905E-FF5B747380AB}"/>
          </ac:inkMkLst>
        </pc:inkChg>
        <pc:inkChg chg="add del">
          <ac:chgData name="Viet Anh Nguyen" userId="b95f61ff061388d5" providerId="LiveId" clId="{FE185215-8376-45B7-9264-443EA7E08CC2}" dt="2022-02-16T08:18:33.735" v="7180"/>
          <ac:inkMkLst>
            <pc:docMk/>
            <pc:sldMk cId="606825480" sldId="389"/>
            <ac:inkMk id="62" creationId="{D5711100-69C9-4136-9550-4439896E0BE9}"/>
          </ac:inkMkLst>
        </pc:inkChg>
        <pc:inkChg chg="add del">
          <ac:chgData name="Viet Anh Nguyen" userId="b95f61ff061388d5" providerId="LiveId" clId="{FE185215-8376-45B7-9264-443EA7E08CC2}" dt="2022-02-16T08:18:34.722" v="7182"/>
          <ac:inkMkLst>
            <pc:docMk/>
            <pc:sldMk cId="606825480" sldId="389"/>
            <ac:inkMk id="63" creationId="{0D420156-83F5-4D58-B341-E38B1232CBE2}"/>
          </ac:inkMkLst>
        </pc:inkChg>
        <pc:inkChg chg="add del">
          <ac:chgData name="Viet Anh Nguyen" userId="b95f61ff061388d5" providerId="LiveId" clId="{FE185215-8376-45B7-9264-443EA7E08CC2}" dt="2022-02-16T08:18:34.722" v="7182"/>
          <ac:inkMkLst>
            <pc:docMk/>
            <pc:sldMk cId="606825480" sldId="389"/>
            <ac:inkMk id="64" creationId="{30F05D08-F2A8-450E-8089-212BA46D1A74}"/>
          </ac:inkMkLst>
        </pc:inkChg>
        <pc:inkChg chg="add">
          <ac:chgData name="Viet Anh Nguyen" userId="b95f61ff061388d5" providerId="LiveId" clId="{FE185215-8376-45B7-9264-443EA7E08CC2}" dt="2022-02-16T08:18:34.722" v="7182"/>
          <ac:inkMkLst>
            <pc:docMk/>
            <pc:sldMk cId="606825480" sldId="389"/>
            <ac:inkMk id="65" creationId="{02C6936E-5724-4F29-B6C0-B6B8B8FA33C2}"/>
          </ac:inkMkLst>
        </pc:inkChg>
        <pc:inkChg chg="add del">
          <ac:chgData name="Viet Anh Nguyen" userId="b95f61ff061388d5" providerId="LiveId" clId="{FE185215-8376-45B7-9264-443EA7E08CC2}" dt="2022-02-16T08:18:40.192" v="7188"/>
          <ac:inkMkLst>
            <pc:docMk/>
            <pc:sldMk cId="606825480" sldId="389"/>
            <ac:inkMk id="66" creationId="{103DB246-AE36-44A0-A6B6-C04B52EFA442}"/>
          </ac:inkMkLst>
        </pc:inkChg>
        <pc:inkChg chg="add del">
          <ac:chgData name="Viet Anh Nguyen" userId="b95f61ff061388d5" providerId="LiveId" clId="{FE185215-8376-45B7-9264-443EA7E08CC2}" dt="2022-02-16T08:18:40.192" v="7188"/>
          <ac:inkMkLst>
            <pc:docMk/>
            <pc:sldMk cId="606825480" sldId="389"/>
            <ac:inkMk id="67" creationId="{53B4468F-5A6D-43B1-B9B7-40CAF7AF76C8}"/>
          </ac:inkMkLst>
        </pc:inkChg>
        <pc:inkChg chg="add del">
          <ac:chgData name="Viet Anh Nguyen" userId="b95f61ff061388d5" providerId="LiveId" clId="{FE185215-8376-45B7-9264-443EA7E08CC2}" dt="2022-02-16T08:18:40.192" v="7188"/>
          <ac:inkMkLst>
            <pc:docMk/>
            <pc:sldMk cId="606825480" sldId="389"/>
            <ac:inkMk id="68" creationId="{02443378-A0AC-428A-825F-0709773F4E08}"/>
          </ac:inkMkLst>
        </pc:inkChg>
        <pc:inkChg chg="add del">
          <ac:chgData name="Viet Anh Nguyen" userId="b95f61ff061388d5" providerId="LiveId" clId="{FE185215-8376-45B7-9264-443EA7E08CC2}" dt="2022-02-16T08:18:40.192" v="7188"/>
          <ac:inkMkLst>
            <pc:docMk/>
            <pc:sldMk cId="606825480" sldId="389"/>
            <ac:inkMk id="69" creationId="{BF1C5FB1-149F-4CFE-904E-D8212C8F7957}"/>
          </ac:inkMkLst>
        </pc:inkChg>
        <pc:inkChg chg="add del">
          <ac:chgData name="Viet Anh Nguyen" userId="b95f61ff061388d5" providerId="LiveId" clId="{FE185215-8376-45B7-9264-443EA7E08CC2}" dt="2022-02-16T08:18:40.192" v="7188"/>
          <ac:inkMkLst>
            <pc:docMk/>
            <pc:sldMk cId="606825480" sldId="389"/>
            <ac:inkMk id="70" creationId="{8094BD44-5759-4E27-BF33-F76EBC0095D9}"/>
          </ac:inkMkLst>
        </pc:inkChg>
        <pc:inkChg chg="add">
          <ac:chgData name="Viet Anh Nguyen" userId="b95f61ff061388d5" providerId="LiveId" clId="{FE185215-8376-45B7-9264-443EA7E08CC2}" dt="2022-02-16T08:18:40.192" v="7188"/>
          <ac:inkMkLst>
            <pc:docMk/>
            <pc:sldMk cId="606825480" sldId="389"/>
            <ac:inkMk id="71" creationId="{44C2230E-F390-4108-B634-0264E1E97B70}"/>
          </ac:inkMkLst>
        </pc:inkChg>
        <pc:inkChg chg="add">
          <ac:chgData name="Viet Anh Nguyen" userId="b95f61ff061388d5" providerId="LiveId" clId="{FE185215-8376-45B7-9264-443EA7E08CC2}" dt="2022-02-16T08:18:40.396" v="7189" actId="9405"/>
          <ac:inkMkLst>
            <pc:docMk/>
            <pc:sldMk cId="606825480" sldId="389"/>
            <ac:inkMk id="72" creationId="{997D3581-FE7B-40FC-848B-069D0E7A12FF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3" creationId="{36304493-81FD-4CE6-A339-3E29E7653245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4" creationId="{33558280-9F3C-4139-B7A4-F47D068A761D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5" creationId="{819B4711-23BE-4572-99A2-0E8DE8266F8C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6" creationId="{700895F1-FAA9-456F-A0AC-AE0B4A6287D9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7" creationId="{3988AC83-9C90-476D-8F7E-B88E8EF13810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8" creationId="{0106732B-2E3B-4335-B913-7BECCC8AE7D7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79" creationId="{A1630742-9665-4A81-8AD3-D8F571C5F722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0" creationId="{17A59148-A749-42A4-8240-8FAF8495C83B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1" creationId="{DB67D9C1-FE34-4F60-BBDD-B1640D6AB553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2" creationId="{03B30F53-D29A-4559-A979-9ABB78CD144D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3" creationId="{2F9A601A-5F6E-4A50-89FF-A54C11A3E030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4" creationId="{63BC43A4-3D72-4A29-9871-66F36687293D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5" creationId="{48812C7F-E46F-45C8-A52A-C6A3ACBE84CE}"/>
          </ac:inkMkLst>
        </pc:inkChg>
        <pc:inkChg chg="add del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86" creationId="{431917C1-2DF3-4362-A99D-521650537BBB}"/>
          </ac:inkMkLst>
        </pc:inkChg>
        <pc:inkChg chg="add del">
          <ac:chgData name="Viet Anh Nguyen" userId="b95f61ff061388d5" providerId="LiveId" clId="{FE185215-8376-45B7-9264-443EA7E08CC2}" dt="2022-02-16T08:18:48.484" v="7209"/>
          <ac:inkMkLst>
            <pc:docMk/>
            <pc:sldMk cId="606825480" sldId="389"/>
            <ac:inkMk id="87" creationId="{D4EFF4A9-2A7E-4ED8-8AF8-7DAC6498FAA5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88" creationId="{1228B01F-2D6C-46CD-9765-7BDEE8A35A18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89" creationId="{BE17900F-C1D1-40AD-BB7A-1F6EC5FB14F0}"/>
          </ac:inkMkLst>
        </pc:inkChg>
        <pc:inkChg chg="add">
          <ac:chgData name="Viet Anh Nguyen" userId="b95f61ff061388d5" providerId="LiveId" clId="{FE185215-8376-45B7-9264-443EA7E08CC2}" dt="2022-02-16T08:18:47.363" v="7205"/>
          <ac:inkMkLst>
            <pc:docMk/>
            <pc:sldMk cId="606825480" sldId="389"/>
            <ac:inkMk id="90" creationId="{C9B25FEF-1C38-459B-B556-204EF5C1A8FC}"/>
          </ac:inkMkLst>
        </pc:inkChg>
        <pc:inkChg chg="add del">
          <ac:chgData name="Viet Anh Nguyen" userId="b95f61ff061388d5" providerId="LiveId" clId="{FE185215-8376-45B7-9264-443EA7E08CC2}" dt="2022-02-16T08:18:48.484" v="7209"/>
          <ac:inkMkLst>
            <pc:docMk/>
            <pc:sldMk cId="606825480" sldId="389"/>
            <ac:inkMk id="91" creationId="{04C7B988-4F7D-4D9E-A916-21628925E021}"/>
          </ac:inkMkLst>
        </pc:inkChg>
        <pc:inkChg chg="add del">
          <ac:chgData name="Viet Anh Nguyen" userId="b95f61ff061388d5" providerId="LiveId" clId="{FE185215-8376-45B7-9264-443EA7E08CC2}" dt="2022-02-16T08:18:48.484" v="7209"/>
          <ac:inkMkLst>
            <pc:docMk/>
            <pc:sldMk cId="606825480" sldId="389"/>
            <ac:inkMk id="92" creationId="{9A3E41D0-27D1-423C-B092-56E201527053}"/>
          </ac:inkMkLst>
        </pc:inkChg>
        <pc:inkChg chg="add del">
          <ac:chgData name="Viet Anh Nguyen" userId="b95f61ff061388d5" providerId="LiveId" clId="{FE185215-8376-45B7-9264-443EA7E08CC2}" dt="2022-02-16T08:18:48.484" v="7209"/>
          <ac:inkMkLst>
            <pc:docMk/>
            <pc:sldMk cId="606825480" sldId="389"/>
            <ac:inkMk id="93" creationId="{CC806462-468F-4418-AED9-4533DFE32660}"/>
          </ac:inkMkLst>
        </pc:inkChg>
        <pc:inkChg chg="add">
          <ac:chgData name="Viet Anh Nguyen" userId="b95f61ff061388d5" providerId="LiveId" clId="{FE185215-8376-45B7-9264-443EA7E08CC2}" dt="2022-02-16T08:18:48.484" v="7209"/>
          <ac:inkMkLst>
            <pc:docMk/>
            <pc:sldMk cId="606825480" sldId="389"/>
            <ac:inkMk id="94" creationId="{15A1D99B-7BE0-4C95-ACC4-9708769F2ECB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95" creationId="{D6D28733-4BA5-4C4F-94BA-64C146DCFD58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96" creationId="{1EA53946-F837-4B2B-8521-4583E422680A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97" creationId="{F091B75B-ADDD-482C-A33A-9E7ECA152E92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98" creationId="{B54A5239-FCF2-4F5F-BDFC-40A0010DC762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99" creationId="{9CA894BD-FE49-4089-ACF6-75CAEE0E2A68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100" creationId="{6B2B7456-E546-4D5B-B7F5-3890830419B4}"/>
          </ac:inkMkLst>
        </pc:inkChg>
        <pc:inkChg chg="add del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101" creationId="{EFD9C330-221A-4883-879B-39EA3D0BEF7E}"/>
          </ac:inkMkLst>
        </pc:inkChg>
        <pc:inkChg chg="add">
          <ac:chgData name="Viet Anh Nguyen" userId="b95f61ff061388d5" providerId="LiveId" clId="{FE185215-8376-45B7-9264-443EA7E08CC2}" dt="2022-02-16T08:18:53.314" v="7217"/>
          <ac:inkMkLst>
            <pc:docMk/>
            <pc:sldMk cId="606825480" sldId="389"/>
            <ac:inkMk id="102" creationId="{5A15387C-BC3C-43D9-893A-49D010A5918B}"/>
          </ac:inkMkLst>
        </pc:inkChg>
        <pc:inkChg chg="add del">
          <ac:chgData name="Viet Anh Nguyen" userId="b95f61ff061388d5" providerId="LiveId" clId="{FE185215-8376-45B7-9264-443EA7E08CC2}" dt="2022-02-16T08:18:54.754" v="7220"/>
          <ac:inkMkLst>
            <pc:docMk/>
            <pc:sldMk cId="606825480" sldId="389"/>
            <ac:inkMk id="103" creationId="{1C53B098-9A95-47C4-9A69-91ABA7BA1358}"/>
          </ac:inkMkLst>
        </pc:inkChg>
        <pc:inkChg chg="add del">
          <ac:chgData name="Viet Anh Nguyen" userId="b95f61ff061388d5" providerId="LiveId" clId="{FE185215-8376-45B7-9264-443EA7E08CC2}" dt="2022-02-16T08:18:54.754" v="7220"/>
          <ac:inkMkLst>
            <pc:docMk/>
            <pc:sldMk cId="606825480" sldId="389"/>
            <ac:inkMk id="104" creationId="{7BE0F93B-1DD4-475E-8284-D41FFD1C3222}"/>
          </ac:inkMkLst>
        </pc:inkChg>
        <pc:inkChg chg="add">
          <ac:chgData name="Viet Anh Nguyen" userId="b95f61ff061388d5" providerId="LiveId" clId="{FE185215-8376-45B7-9264-443EA7E08CC2}" dt="2022-02-16T08:18:54.754" v="7220"/>
          <ac:inkMkLst>
            <pc:docMk/>
            <pc:sldMk cId="606825480" sldId="389"/>
            <ac:inkMk id="105" creationId="{2E003AD1-7A12-4A51-BE9A-37CA4E998C86}"/>
          </ac:inkMkLst>
        </pc:inkChg>
        <pc:inkChg chg="add">
          <ac:chgData name="Viet Anh Nguyen" userId="b95f61ff061388d5" providerId="LiveId" clId="{FE185215-8376-45B7-9264-443EA7E08CC2}" dt="2022-02-16T08:18:55.296" v="7221" actId="9405"/>
          <ac:inkMkLst>
            <pc:docMk/>
            <pc:sldMk cId="606825480" sldId="389"/>
            <ac:inkMk id="106" creationId="{7C2D1786-02AB-4D7B-B6D6-145EAA7E8F43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07" creationId="{B63701BB-75C7-47DE-AE6F-E492AA4BE019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08" creationId="{FD86EA05-F378-4646-8B28-4162DFF7E2B5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09" creationId="{5EDE376E-0A18-49B8-B16E-D5643379195B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10" creationId="{15AE0A88-F487-47EE-9825-DA19538B643B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11" creationId="{C92E9A65-03BB-45EB-AE40-EBD874E6CBEC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12" creationId="{D20991C1-0B73-4A92-A72B-F786BB013CE1}"/>
          </ac:inkMkLst>
        </pc:inkChg>
        <pc:inkChg chg="add del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13" creationId="{70EA3E5D-A911-4025-8F08-61DE6B0FD45A}"/>
          </ac:inkMkLst>
        </pc:inkChg>
        <pc:inkChg chg="add">
          <ac:chgData name="Viet Anh Nguyen" userId="b95f61ff061388d5" providerId="LiveId" clId="{FE185215-8376-45B7-9264-443EA7E08CC2}" dt="2022-02-16T08:18:58.279" v="7229"/>
          <ac:inkMkLst>
            <pc:docMk/>
            <pc:sldMk cId="606825480" sldId="389"/>
            <ac:inkMk id="114" creationId="{C55150B8-003E-4619-B53C-06588EE08AF2}"/>
          </ac:inkMkLst>
        </pc:inkChg>
        <pc:inkChg chg="add">
          <ac:chgData name="Viet Anh Nguyen" userId="b95f61ff061388d5" providerId="LiveId" clId="{FE185215-8376-45B7-9264-443EA7E08CC2}" dt="2022-02-16T08:18:58.444" v="7230" actId="9405"/>
          <ac:inkMkLst>
            <pc:docMk/>
            <pc:sldMk cId="606825480" sldId="389"/>
            <ac:inkMk id="115" creationId="{904A1A9C-1400-4507-9BCF-C2DAB7804C93}"/>
          </ac:inkMkLst>
        </pc:inkChg>
        <pc:inkChg chg="add del">
          <ac:chgData name="Viet Anh Nguyen" userId="b95f61ff061388d5" providerId="LiveId" clId="{FE185215-8376-45B7-9264-443EA7E08CC2}" dt="2022-02-16T08:18:59.441" v="7233"/>
          <ac:inkMkLst>
            <pc:docMk/>
            <pc:sldMk cId="606825480" sldId="389"/>
            <ac:inkMk id="116" creationId="{314C0521-7BDE-4BE3-9101-621D7DC3BB5A}"/>
          </ac:inkMkLst>
        </pc:inkChg>
        <pc:inkChg chg="add del">
          <ac:chgData name="Viet Anh Nguyen" userId="b95f61ff061388d5" providerId="LiveId" clId="{FE185215-8376-45B7-9264-443EA7E08CC2}" dt="2022-02-16T08:18:59.441" v="7233"/>
          <ac:inkMkLst>
            <pc:docMk/>
            <pc:sldMk cId="606825480" sldId="389"/>
            <ac:inkMk id="117" creationId="{60BEB26C-0E93-498D-8972-3383D6611135}"/>
          </ac:inkMkLst>
        </pc:inkChg>
        <pc:inkChg chg="add">
          <ac:chgData name="Viet Anh Nguyen" userId="b95f61ff061388d5" providerId="LiveId" clId="{FE185215-8376-45B7-9264-443EA7E08CC2}" dt="2022-02-16T08:18:59.441" v="7233"/>
          <ac:inkMkLst>
            <pc:docMk/>
            <pc:sldMk cId="606825480" sldId="389"/>
            <ac:inkMk id="118" creationId="{60FC4A6A-5BAB-4DCF-BE43-24CB8DFF838E}"/>
          </ac:inkMkLst>
        </pc:inkChg>
        <pc:inkChg chg="add">
          <ac:chgData name="Viet Anh Nguyen" userId="b95f61ff061388d5" providerId="LiveId" clId="{FE185215-8376-45B7-9264-443EA7E08CC2}" dt="2022-02-16T08:19:00.074" v="7234" actId="9405"/>
          <ac:inkMkLst>
            <pc:docMk/>
            <pc:sldMk cId="606825480" sldId="389"/>
            <ac:inkMk id="119" creationId="{E2B3E824-400B-427A-A051-6C686C189A31}"/>
          </ac:inkMkLst>
        </pc:inkChg>
        <pc:inkChg chg="add del">
          <ac:chgData name="Viet Anh Nguyen" userId="b95f61ff061388d5" providerId="LiveId" clId="{FE185215-8376-45B7-9264-443EA7E08CC2}" dt="2022-02-16T08:19:03.877" v="7239"/>
          <ac:inkMkLst>
            <pc:docMk/>
            <pc:sldMk cId="606825480" sldId="389"/>
            <ac:inkMk id="120" creationId="{1E37C6D5-01A5-4984-8DB7-B2CB1E1DE68B}"/>
          </ac:inkMkLst>
        </pc:inkChg>
        <pc:inkChg chg="add del">
          <ac:chgData name="Viet Anh Nguyen" userId="b95f61ff061388d5" providerId="LiveId" clId="{FE185215-8376-45B7-9264-443EA7E08CC2}" dt="2022-02-16T08:19:03.877" v="7239"/>
          <ac:inkMkLst>
            <pc:docMk/>
            <pc:sldMk cId="606825480" sldId="389"/>
            <ac:inkMk id="121" creationId="{0E611D82-A0D7-4AF3-9642-9CCD5D6DCC2F}"/>
          </ac:inkMkLst>
        </pc:inkChg>
        <pc:inkChg chg="add del">
          <ac:chgData name="Viet Anh Nguyen" userId="b95f61ff061388d5" providerId="LiveId" clId="{FE185215-8376-45B7-9264-443EA7E08CC2}" dt="2022-02-16T08:19:03.877" v="7239"/>
          <ac:inkMkLst>
            <pc:docMk/>
            <pc:sldMk cId="606825480" sldId="389"/>
            <ac:inkMk id="122" creationId="{47E4110C-F571-4115-A5C3-F593B1A55A22}"/>
          </ac:inkMkLst>
        </pc:inkChg>
        <pc:inkChg chg="add del">
          <ac:chgData name="Viet Anh Nguyen" userId="b95f61ff061388d5" providerId="LiveId" clId="{FE185215-8376-45B7-9264-443EA7E08CC2}" dt="2022-02-16T08:19:03.877" v="7239"/>
          <ac:inkMkLst>
            <pc:docMk/>
            <pc:sldMk cId="606825480" sldId="389"/>
            <ac:inkMk id="123" creationId="{EDADB594-BC60-4A12-9E1B-B125FC3EEA73}"/>
          </ac:inkMkLst>
        </pc:inkChg>
        <pc:inkChg chg="add">
          <ac:chgData name="Viet Anh Nguyen" userId="b95f61ff061388d5" providerId="LiveId" clId="{FE185215-8376-45B7-9264-443EA7E08CC2}" dt="2022-02-16T08:19:03.877" v="7239"/>
          <ac:inkMkLst>
            <pc:docMk/>
            <pc:sldMk cId="606825480" sldId="389"/>
            <ac:inkMk id="124" creationId="{61B8B4B9-8F67-4414-B5B5-919AB276F578}"/>
          </ac:inkMkLst>
        </pc:inkChg>
        <pc:inkChg chg="add del">
          <ac:chgData name="Viet Anh Nguyen" userId="b95f61ff061388d5" providerId="LiveId" clId="{FE185215-8376-45B7-9264-443EA7E08CC2}" dt="2022-02-16T08:19:06.760" v="7242"/>
          <ac:inkMkLst>
            <pc:docMk/>
            <pc:sldMk cId="606825480" sldId="389"/>
            <ac:inkMk id="125" creationId="{71552D7A-2037-4ACE-B4DC-ABBA8CE4E7F4}"/>
          </ac:inkMkLst>
        </pc:inkChg>
        <pc:inkChg chg="add del">
          <ac:chgData name="Viet Anh Nguyen" userId="b95f61ff061388d5" providerId="LiveId" clId="{FE185215-8376-45B7-9264-443EA7E08CC2}" dt="2022-02-16T08:19:06.760" v="7242"/>
          <ac:inkMkLst>
            <pc:docMk/>
            <pc:sldMk cId="606825480" sldId="389"/>
            <ac:inkMk id="126" creationId="{B9FBB101-C966-4740-8B10-C57D23A0AD36}"/>
          </ac:inkMkLst>
        </pc:inkChg>
        <pc:inkChg chg="add del">
          <ac:chgData name="Viet Anh Nguyen" userId="b95f61ff061388d5" providerId="LiveId" clId="{FE185215-8376-45B7-9264-443EA7E08CC2}" dt="2022-02-16T08:19:09.075" v="7247"/>
          <ac:inkMkLst>
            <pc:docMk/>
            <pc:sldMk cId="606825480" sldId="389"/>
            <ac:inkMk id="127" creationId="{7F337CD6-C312-435A-86F7-B99BE9C9092D}"/>
          </ac:inkMkLst>
        </pc:inkChg>
        <pc:inkChg chg="add del">
          <ac:chgData name="Viet Anh Nguyen" userId="b95f61ff061388d5" providerId="LiveId" clId="{FE185215-8376-45B7-9264-443EA7E08CC2}" dt="2022-02-16T08:19:09.075" v="7247"/>
          <ac:inkMkLst>
            <pc:docMk/>
            <pc:sldMk cId="606825480" sldId="389"/>
            <ac:inkMk id="128" creationId="{FA0A89BD-546D-425D-BA8E-D99D0484245B}"/>
          </ac:inkMkLst>
        </pc:inkChg>
        <pc:inkChg chg="add del">
          <ac:chgData name="Viet Anh Nguyen" userId="b95f61ff061388d5" providerId="LiveId" clId="{FE185215-8376-45B7-9264-443EA7E08CC2}" dt="2022-02-16T08:19:09.075" v="7247"/>
          <ac:inkMkLst>
            <pc:docMk/>
            <pc:sldMk cId="606825480" sldId="389"/>
            <ac:inkMk id="129" creationId="{64B99296-E230-4D29-B60B-E169B1A50646}"/>
          </ac:inkMkLst>
        </pc:inkChg>
        <pc:inkChg chg="add del">
          <ac:chgData name="Viet Anh Nguyen" userId="b95f61ff061388d5" providerId="LiveId" clId="{FE185215-8376-45B7-9264-443EA7E08CC2}" dt="2022-02-16T08:19:09.075" v="7247"/>
          <ac:inkMkLst>
            <pc:docMk/>
            <pc:sldMk cId="606825480" sldId="389"/>
            <ac:inkMk id="130" creationId="{60B92EBC-23BC-4EC2-9874-B55F327DD976}"/>
          </ac:inkMkLst>
        </pc:inkChg>
        <pc:inkChg chg="add del">
          <ac:chgData name="Viet Anh Nguyen" userId="b95f61ff061388d5" providerId="LiveId" clId="{FE185215-8376-45B7-9264-443EA7E08CC2}" dt="2022-02-16T08:19:09.075" v="7247"/>
          <ac:inkMkLst>
            <pc:docMk/>
            <pc:sldMk cId="606825480" sldId="389"/>
            <ac:inkMk id="131" creationId="{96CC2100-5661-4908-96BE-F37663440547}"/>
          </ac:inkMkLst>
        </pc:inkChg>
        <pc:inkChg chg="add del">
          <ac:chgData name="Viet Anh Nguyen" userId="b95f61ff061388d5" providerId="LiveId" clId="{FE185215-8376-45B7-9264-443EA7E08CC2}" dt="2022-02-16T08:19:12.674" v="7257"/>
          <ac:inkMkLst>
            <pc:docMk/>
            <pc:sldMk cId="606825480" sldId="389"/>
            <ac:inkMk id="132" creationId="{9BD9BF9A-33BD-4AC0-B5E4-955CDA792E66}"/>
          </ac:inkMkLst>
        </pc:inkChg>
        <pc:inkChg chg="add">
          <ac:chgData name="Viet Anh Nguyen" userId="b95f61ff061388d5" providerId="LiveId" clId="{FE185215-8376-45B7-9264-443EA7E08CC2}" dt="2022-02-16T08:19:09.469" v="7248" actId="9405"/>
          <ac:inkMkLst>
            <pc:docMk/>
            <pc:sldMk cId="606825480" sldId="389"/>
            <ac:inkMk id="133" creationId="{C881E616-FE78-4963-A132-29DC348385AF}"/>
          </ac:inkMkLst>
        </pc:inkChg>
        <pc:inkChg chg="add del">
          <ac:chgData name="Viet Anh Nguyen" userId="b95f61ff061388d5" providerId="LiveId" clId="{FE185215-8376-45B7-9264-443EA7E08CC2}" dt="2022-02-16T08:19:11.687" v="7254"/>
          <ac:inkMkLst>
            <pc:docMk/>
            <pc:sldMk cId="606825480" sldId="389"/>
            <ac:inkMk id="134" creationId="{B0525A4A-2A9F-4FBC-9193-D5159DE94F92}"/>
          </ac:inkMkLst>
        </pc:inkChg>
        <pc:inkChg chg="add del">
          <ac:chgData name="Viet Anh Nguyen" userId="b95f61ff061388d5" providerId="LiveId" clId="{FE185215-8376-45B7-9264-443EA7E08CC2}" dt="2022-02-16T08:19:11.687" v="7254"/>
          <ac:inkMkLst>
            <pc:docMk/>
            <pc:sldMk cId="606825480" sldId="389"/>
            <ac:inkMk id="135" creationId="{0EF71E54-8438-439F-B232-9DFE11C06663}"/>
          </ac:inkMkLst>
        </pc:inkChg>
        <pc:inkChg chg="add del">
          <ac:chgData name="Viet Anh Nguyen" userId="b95f61ff061388d5" providerId="LiveId" clId="{FE185215-8376-45B7-9264-443EA7E08CC2}" dt="2022-02-16T08:19:11.687" v="7254"/>
          <ac:inkMkLst>
            <pc:docMk/>
            <pc:sldMk cId="606825480" sldId="389"/>
            <ac:inkMk id="136" creationId="{9B9627E4-B598-4C6C-A52F-728DDED0C598}"/>
          </ac:inkMkLst>
        </pc:inkChg>
        <pc:inkChg chg="add del">
          <ac:chgData name="Viet Anh Nguyen" userId="b95f61ff061388d5" providerId="LiveId" clId="{FE185215-8376-45B7-9264-443EA7E08CC2}" dt="2022-02-16T08:19:11.687" v="7254"/>
          <ac:inkMkLst>
            <pc:docMk/>
            <pc:sldMk cId="606825480" sldId="389"/>
            <ac:inkMk id="137" creationId="{52E624E7-EEA5-48D7-BD5D-56153BA16DB1}"/>
          </ac:inkMkLst>
        </pc:inkChg>
        <pc:inkChg chg="add del">
          <ac:chgData name="Viet Anh Nguyen" userId="b95f61ff061388d5" providerId="LiveId" clId="{FE185215-8376-45B7-9264-443EA7E08CC2}" dt="2022-02-16T08:19:11.687" v="7254"/>
          <ac:inkMkLst>
            <pc:docMk/>
            <pc:sldMk cId="606825480" sldId="389"/>
            <ac:inkMk id="138" creationId="{B3D951B6-E905-42EC-9B8C-CC594D92594F}"/>
          </ac:inkMkLst>
        </pc:inkChg>
        <pc:inkChg chg="add del">
          <ac:chgData name="Viet Anh Nguyen" userId="b95f61ff061388d5" providerId="LiveId" clId="{FE185215-8376-45B7-9264-443EA7E08CC2}" dt="2022-02-16T08:19:12.674" v="7257"/>
          <ac:inkMkLst>
            <pc:docMk/>
            <pc:sldMk cId="606825480" sldId="389"/>
            <ac:inkMk id="139" creationId="{FEE28671-1C66-4720-BBE0-B15D9B65A221}"/>
          </ac:inkMkLst>
        </pc:inkChg>
        <pc:inkChg chg="add del">
          <ac:chgData name="Viet Anh Nguyen" userId="b95f61ff061388d5" providerId="LiveId" clId="{FE185215-8376-45B7-9264-443EA7E08CC2}" dt="2022-02-16T08:19:12.674" v="7257"/>
          <ac:inkMkLst>
            <pc:docMk/>
            <pc:sldMk cId="606825480" sldId="389"/>
            <ac:inkMk id="140" creationId="{02581637-8D82-4425-9AC5-81DED366DB01}"/>
          </ac:inkMkLst>
        </pc:inkChg>
        <pc:inkChg chg="add del">
          <ac:chgData name="Viet Anh Nguyen" userId="b95f61ff061388d5" providerId="LiveId" clId="{FE185215-8376-45B7-9264-443EA7E08CC2}" dt="2022-02-16T08:19:12.674" v="7257"/>
          <ac:inkMkLst>
            <pc:docMk/>
            <pc:sldMk cId="606825480" sldId="389"/>
            <ac:inkMk id="141" creationId="{236F3FED-0CAB-41CE-A000-F4333B641CCC}"/>
          </ac:inkMkLst>
        </pc:inkChg>
        <pc:inkChg chg="add del">
          <ac:chgData name="Viet Anh Nguyen" userId="b95f61ff061388d5" providerId="LiveId" clId="{FE185215-8376-45B7-9264-443EA7E08CC2}" dt="2022-02-16T08:19:14.206" v="7260"/>
          <ac:inkMkLst>
            <pc:docMk/>
            <pc:sldMk cId="606825480" sldId="389"/>
            <ac:inkMk id="142" creationId="{DCA46A87-728A-4193-A6C0-7212E5F37EC9}"/>
          </ac:inkMkLst>
        </pc:inkChg>
        <pc:inkChg chg="add del">
          <ac:chgData name="Viet Anh Nguyen" userId="b95f61ff061388d5" providerId="LiveId" clId="{FE185215-8376-45B7-9264-443EA7E08CC2}" dt="2022-02-16T08:19:14.206" v="7260"/>
          <ac:inkMkLst>
            <pc:docMk/>
            <pc:sldMk cId="606825480" sldId="389"/>
            <ac:inkMk id="143" creationId="{6B556748-8422-432F-98BF-E573AA80F1F5}"/>
          </ac:inkMkLst>
        </pc:inkChg>
        <pc:inkChg chg="add del">
          <ac:chgData name="Viet Anh Nguyen" userId="b95f61ff061388d5" providerId="LiveId" clId="{FE185215-8376-45B7-9264-443EA7E08CC2}" dt="2022-02-16T08:19:14.206" v="7260"/>
          <ac:inkMkLst>
            <pc:docMk/>
            <pc:sldMk cId="606825480" sldId="389"/>
            <ac:inkMk id="144" creationId="{7DBA9331-3A54-414D-91C8-6FE19E818E25}"/>
          </ac:inkMkLst>
        </pc:inkChg>
        <pc:inkChg chg="add del">
          <ac:chgData name="Viet Anh Nguyen" userId="b95f61ff061388d5" providerId="LiveId" clId="{FE185215-8376-45B7-9264-443EA7E08CC2}" dt="2022-02-16T08:19:15.826" v="7264"/>
          <ac:inkMkLst>
            <pc:docMk/>
            <pc:sldMk cId="606825480" sldId="389"/>
            <ac:inkMk id="145" creationId="{D8543394-E0B3-4E57-91FB-D504B68ACB08}"/>
          </ac:inkMkLst>
        </pc:inkChg>
        <pc:inkChg chg="add del">
          <ac:chgData name="Viet Anh Nguyen" userId="b95f61ff061388d5" providerId="LiveId" clId="{FE185215-8376-45B7-9264-443EA7E08CC2}" dt="2022-02-16T08:19:15.826" v="7264"/>
          <ac:inkMkLst>
            <pc:docMk/>
            <pc:sldMk cId="606825480" sldId="389"/>
            <ac:inkMk id="146" creationId="{1D7019EF-281A-4227-AF47-C02488046677}"/>
          </ac:inkMkLst>
        </pc:inkChg>
        <pc:inkChg chg="add del">
          <ac:chgData name="Viet Anh Nguyen" userId="b95f61ff061388d5" providerId="LiveId" clId="{FE185215-8376-45B7-9264-443EA7E08CC2}" dt="2022-02-16T08:19:15.826" v="7264"/>
          <ac:inkMkLst>
            <pc:docMk/>
            <pc:sldMk cId="606825480" sldId="389"/>
            <ac:inkMk id="147" creationId="{58479133-12D9-43A2-9DEA-B3CF72B081E2}"/>
          </ac:inkMkLst>
        </pc:inkChg>
        <pc:inkChg chg="add del">
          <ac:chgData name="Viet Anh Nguyen" userId="b95f61ff061388d5" providerId="LiveId" clId="{FE185215-8376-45B7-9264-443EA7E08CC2}" dt="2022-02-16T08:19:15.826" v="7264"/>
          <ac:inkMkLst>
            <pc:docMk/>
            <pc:sldMk cId="606825480" sldId="389"/>
            <ac:inkMk id="148" creationId="{6E52DB43-F6E4-426B-8389-55D369792AD5}"/>
          </ac:inkMkLst>
        </pc:inkChg>
        <pc:inkChg chg="add del">
          <ac:chgData name="Viet Anh Nguyen" userId="b95f61ff061388d5" providerId="LiveId" clId="{FE185215-8376-45B7-9264-443EA7E08CC2}" dt="2022-02-16T08:19:16.574" v="7266"/>
          <ac:inkMkLst>
            <pc:docMk/>
            <pc:sldMk cId="606825480" sldId="389"/>
            <ac:inkMk id="149" creationId="{2816D556-2CF0-475F-9CE1-89E469BC68DB}"/>
          </ac:inkMkLst>
        </pc:inkChg>
        <pc:inkChg chg="add del">
          <ac:chgData name="Viet Anh Nguyen" userId="b95f61ff061388d5" providerId="LiveId" clId="{FE185215-8376-45B7-9264-443EA7E08CC2}" dt="2022-02-16T08:19:16.574" v="7266"/>
          <ac:inkMkLst>
            <pc:docMk/>
            <pc:sldMk cId="606825480" sldId="389"/>
            <ac:inkMk id="150" creationId="{14E29292-3E46-44DF-84C4-65089AC362E1}"/>
          </ac:inkMkLst>
        </pc:inkChg>
        <pc:inkChg chg="add del">
          <ac:chgData name="Viet Anh Nguyen" userId="b95f61ff061388d5" providerId="LiveId" clId="{FE185215-8376-45B7-9264-443EA7E08CC2}" dt="2022-02-16T08:19:43.321" v="7271"/>
          <ac:inkMkLst>
            <pc:docMk/>
            <pc:sldMk cId="606825480" sldId="389"/>
            <ac:inkMk id="151" creationId="{18E44594-47D2-492E-B24C-D7A1CF72EF27}"/>
          </ac:inkMkLst>
        </pc:inkChg>
        <pc:inkChg chg="add del">
          <ac:chgData name="Viet Anh Nguyen" userId="b95f61ff061388d5" providerId="LiveId" clId="{FE185215-8376-45B7-9264-443EA7E08CC2}" dt="2022-02-16T08:19:30.298" v="7269"/>
          <ac:inkMkLst>
            <pc:docMk/>
            <pc:sldMk cId="606825480" sldId="389"/>
            <ac:inkMk id="152" creationId="{7FCBE515-E3FB-4679-82C5-87D645EDA058}"/>
          </ac:inkMkLst>
        </pc:inkChg>
        <pc:inkChg chg="add del">
          <ac:chgData name="Viet Anh Nguyen" userId="b95f61ff061388d5" providerId="LiveId" clId="{FE185215-8376-45B7-9264-443EA7E08CC2}" dt="2022-02-16T08:19:30.298" v="7269"/>
          <ac:inkMkLst>
            <pc:docMk/>
            <pc:sldMk cId="606825480" sldId="389"/>
            <ac:inkMk id="153" creationId="{F09D6958-6E93-4F59-BB98-410CF5BE7016}"/>
          </ac:inkMkLst>
        </pc:inkChg>
        <pc:inkChg chg="add">
          <ac:chgData name="Viet Anh Nguyen" userId="b95f61ff061388d5" providerId="LiveId" clId="{FE185215-8376-45B7-9264-443EA7E08CC2}" dt="2022-02-16T08:19:30.298" v="7269"/>
          <ac:inkMkLst>
            <pc:docMk/>
            <pc:sldMk cId="606825480" sldId="389"/>
            <ac:inkMk id="154" creationId="{312D2BD8-C15D-4656-9626-80EB6914E8BE}"/>
          </ac:inkMkLst>
        </pc:inkChg>
        <pc:inkChg chg="add del">
          <ac:chgData name="Viet Anh Nguyen" userId="b95f61ff061388d5" providerId="LiveId" clId="{FE185215-8376-45B7-9264-443EA7E08CC2}" dt="2022-02-16T08:19:43.321" v="7271"/>
          <ac:inkMkLst>
            <pc:docMk/>
            <pc:sldMk cId="606825480" sldId="389"/>
            <ac:inkMk id="155" creationId="{0994987E-78E9-4EF8-9951-ACCE974481A8}"/>
          </ac:inkMkLst>
        </pc:inkChg>
        <pc:inkChg chg="add del">
          <ac:chgData name="Viet Anh Nguyen" userId="b95f61ff061388d5" providerId="LiveId" clId="{FE185215-8376-45B7-9264-443EA7E08CC2}" dt="2022-02-16T08:19:45.566" v="7276"/>
          <ac:inkMkLst>
            <pc:docMk/>
            <pc:sldMk cId="606825480" sldId="389"/>
            <ac:inkMk id="156" creationId="{5BD4A1C0-6660-44F2-8688-D528F845370D}"/>
          </ac:inkMkLst>
        </pc:inkChg>
        <pc:inkChg chg="add del">
          <ac:chgData name="Viet Anh Nguyen" userId="b95f61ff061388d5" providerId="LiveId" clId="{FE185215-8376-45B7-9264-443EA7E08CC2}" dt="2022-02-16T08:19:45.566" v="7276"/>
          <ac:inkMkLst>
            <pc:docMk/>
            <pc:sldMk cId="606825480" sldId="389"/>
            <ac:inkMk id="157" creationId="{C5998770-EBC7-493D-B889-D4E4B1AEC5A2}"/>
          </ac:inkMkLst>
        </pc:inkChg>
        <pc:inkChg chg="add del">
          <ac:chgData name="Viet Anh Nguyen" userId="b95f61ff061388d5" providerId="LiveId" clId="{FE185215-8376-45B7-9264-443EA7E08CC2}" dt="2022-02-16T08:19:45.566" v="7276"/>
          <ac:inkMkLst>
            <pc:docMk/>
            <pc:sldMk cId="606825480" sldId="389"/>
            <ac:inkMk id="158" creationId="{24004398-51BB-42B4-807B-A8DF87B0BAA4}"/>
          </ac:inkMkLst>
        </pc:inkChg>
        <pc:inkChg chg="add del">
          <ac:chgData name="Viet Anh Nguyen" userId="b95f61ff061388d5" providerId="LiveId" clId="{FE185215-8376-45B7-9264-443EA7E08CC2}" dt="2022-02-16T08:19:45.566" v="7276"/>
          <ac:inkMkLst>
            <pc:docMk/>
            <pc:sldMk cId="606825480" sldId="389"/>
            <ac:inkMk id="159" creationId="{EECD6AD8-0410-4017-AD41-AAC262341DD7}"/>
          </ac:inkMkLst>
        </pc:inkChg>
        <pc:inkChg chg="add del">
          <ac:chgData name="Viet Anh Nguyen" userId="b95f61ff061388d5" providerId="LiveId" clId="{FE185215-8376-45B7-9264-443EA7E08CC2}" dt="2022-02-16T08:19:45.566" v="7276"/>
          <ac:inkMkLst>
            <pc:docMk/>
            <pc:sldMk cId="606825480" sldId="389"/>
            <ac:inkMk id="160" creationId="{E4EDF9FE-79D8-4E44-ACE5-F8BAE728C8EE}"/>
          </ac:inkMkLst>
        </pc:inkChg>
        <pc:inkChg chg="add">
          <ac:chgData name="Viet Anh Nguyen" userId="b95f61ff061388d5" providerId="LiveId" clId="{FE185215-8376-45B7-9264-443EA7E08CC2}" dt="2022-02-16T08:19:45.566" v="7276"/>
          <ac:inkMkLst>
            <pc:docMk/>
            <pc:sldMk cId="606825480" sldId="389"/>
            <ac:inkMk id="161" creationId="{8565D4D2-3C22-4F2C-BDF7-75EBD6761456}"/>
          </ac:inkMkLst>
        </pc:inkChg>
      </pc:sldChg>
      <pc:sldChg chg="addSp delSp new mod">
        <pc:chgData name="Viet Anh Nguyen" userId="b95f61ff061388d5" providerId="LiveId" clId="{FE185215-8376-45B7-9264-443EA7E08CC2}" dt="2022-02-16T09:29:04.305" v="7430" actId="9405"/>
        <pc:sldMkLst>
          <pc:docMk/>
          <pc:sldMk cId="3887568396" sldId="390"/>
        </pc:sldMkLst>
        <pc:spChg chg="add del">
          <ac:chgData name="Viet Anh Nguyen" userId="b95f61ff061388d5" providerId="LiveId" clId="{FE185215-8376-45B7-9264-443EA7E08CC2}" dt="2022-02-16T09:26:17.044" v="7411" actId="22"/>
          <ac:spMkLst>
            <pc:docMk/>
            <pc:sldMk cId="3887568396" sldId="390"/>
            <ac:spMk id="138" creationId="{B69EF8EF-0E74-4EA3-9AF5-D23AB0D95F02}"/>
          </ac:spMkLst>
        </pc:spChg>
        <pc:inkChg chg="add">
          <ac:chgData name="Viet Anh Nguyen" userId="b95f61ff061388d5" providerId="LiveId" clId="{FE185215-8376-45B7-9264-443EA7E08CC2}" dt="2022-02-16T09:24:50.057" v="7278" actId="9405"/>
          <ac:inkMkLst>
            <pc:docMk/>
            <pc:sldMk cId="3887568396" sldId="390"/>
            <ac:inkMk id="2" creationId="{70EE988B-9607-4127-97DD-F4CBF6DB6716}"/>
          </ac:inkMkLst>
        </pc:inkChg>
        <pc:inkChg chg="add">
          <ac:chgData name="Viet Anh Nguyen" userId="b95f61ff061388d5" providerId="LiveId" clId="{FE185215-8376-45B7-9264-443EA7E08CC2}" dt="2022-02-16T09:24:56.548" v="7279" actId="9405"/>
          <ac:inkMkLst>
            <pc:docMk/>
            <pc:sldMk cId="3887568396" sldId="390"/>
            <ac:inkMk id="3" creationId="{823BD86A-686D-411F-A315-32BF592A5707}"/>
          </ac:inkMkLst>
        </pc:inkChg>
        <pc:inkChg chg="add">
          <ac:chgData name="Viet Anh Nguyen" userId="b95f61ff061388d5" providerId="LiveId" clId="{FE185215-8376-45B7-9264-443EA7E08CC2}" dt="2022-02-16T09:24:57.005" v="7280" actId="9405"/>
          <ac:inkMkLst>
            <pc:docMk/>
            <pc:sldMk cId="3887568396" sldId="390"/>
            <ac:inkMk id="4" creationId="{309AD848-C0C1-48E1-9FD6-415982FA80EF}"/>
          </ac:inkMkLst>
        </pc:inkChg>
        <pc:inkChg chg="add">
          <ac:chgData name="Viet Anh Nguyen" userId="b95f61ff061388d5" providerId="LiveId" clId="{FE185215-8376-45B7-9264-443EA7E08CC2}" dt="2022-02-16T09:24:57.216" v="7281" actId="9405"/>
          <ac:inkMkLst>
            <pc:docMk/>
            <pc:sldMk cId="3887568396" sldId="390"/>
            <ac:inkMk id="5" creationId="{166DF9C4-C8A9-4132-A496-67EC2CDF4F61}"/>
          </ac:inkMkLst>
        </pc:inkChg>
        <pc:inkChg chg="add">
          <ac:chgData name="Viet Anh Nguyen" userId="b95f61ff061388d5" providerId="LiveId" clId="{FE185215-8376-45B7-9264-443EA7E08CC2}" dt="2022-02-16T09:24:57.366" v="7282" actId="9405"/>
          <ac:inkMkLst>
            <pc:docMk/>
            <pc:sldMk cId="3887568396" sldId="390"/>
            <ac:inkMk id="6" creationId="{36AFD561-E2AE-4B36-80F9-540045D3734B}"/>
          </ac:inkMkLst>
        </pc:inkChg>
        <pc:inkChg chg="add del">
          <ac:chgData name="Viet Anh Nguyen" userId="b95f61ff061388d5" providerId="LiveId" clId="{FE185215-8376-45B7-9264-443EA7E08CC2}" dt="2022-02-16T09:25:04.655" v="7288"/>
          <ac:inkMkLst>
            <pc:docMk/>
            <pc:sldMk cId="3887568396" sldId="390"/>
            <ac:inkMk id="7" creationId="{44934866-DDE2-4604-9936-F84538498C5A}"/>
          </ac:inkMkLst>
        </pc:inkChg>
        <pc:inkChg chg="add del">
          <ac:chgData name="Viet Anh Nguyen" userId="b95f61ff061388d5" providerId="LiveId" clId="{FE185215-8376-45B7-9264-443EA7E08CC2}" dt="2022-02-16T09:25:04.655" v="7288"/>
          <ac:inkMkLst>
            <pc:docMk/>
            <pc:sldMk cId="3887568396" sldId="390"/>
            <ac:inkMk id="8" creationId="{5691633D-5AFE-4960-A271-D2E91D2153AF}"/>
          </ac:inkMkLst>
        </pc:inkChg>
        <pc:inkChg chg="add del">
          <ac:chgData name="Viet Anh Nguyen" userId="b95f61ff061388d5" providerId="LiveId" clId="{FE185215-8376-45B7-9264-443EA7E08CC2}" dt="2022-02-16T09:25:04.655" v="7288"/>
          <ac:inkMkLst>
            <pc:docMk/>
            <pc:sldMk cId="3887568396" sldId="390"/>
            <ac:inkMk id="9" creationId="{D197960B-97F8-4816-BBE7-ACC4466E10FF}"/>
          </ac:inkMkLst>
        </pc:inkChg>
        <pc:inkChg chg="add del">
          <ac:chgData name="Viet Anh Nguyen" userId="b95f61ff061388d5" providerId="LiveId" clId="{FE185215-8376-45B7-9264-443EA7E08CC2}" dt="2022-02-16T09:25:04.655" v="7288"/>
          <ac:inkMkLst>
            <pc:docMk/>
            <pc:sldMk cId="3887568396" sldId="390"/>
            <ac:inkMk id="10" creationId="{CDFDB6B0-1B08-44C3-807A-E19943E276C7}"/>
          </ac:inkMkLst>
        </pc:inkChg>
        <pc:inkChg chg="add del">
          <ac:chgData name="Viet Anh Nguyen" userId="b95f61ff061388d5" providerId="LiveId" clId="{FE185215-8376-45B7-9264-443EA7E08CC2}" dt="2022-02-16T09:25:04.655" v="7288"/>
          <ac:inkMkLst>
            <pc:docMk/>
            <pc:sldMk cId="3887568396" sldId="390"/>
            <ac:inkMk id="11" creationId="{DA9C9860-DA22-449B-B6AE-5AC897C41988}"/>
          </ac:inkMkLst>
        </pc:inkChg>
        <pc:inkChg chg="add">
          <ac:chgData name="Viet Anh Nguyen" userId="b95f61ff061388d5" providerId="LiveId" clId="{FE185215-8376-45B7-9264-443EA7E08CC2}" dt="2022-02-16T09:25:04.655" v="7288"/>
          <ac:inkMkLst>
            <pc:docMk/>
            <pc:sldMk cId="3887568396" sldId="390"/>
            <ac:inkMk id="12" creationId="{5CCF6046-E282-49EE-A187-A5497BD5AFB9}"/>
          </ac:inkMkLst>
        </pc:inkChg>
        <pc:inkChg chg="add del">
          <ac:chgData name="Viet Anh Nguyen" userId="b95f61ff061388d5" providerId="LiveId" clId="{FE185215-8376-45B7-9264-443EA7E08CC2}" dt="2022-02-16T09:25:07.051" v="7293"/>
          <ac:inkMkLst>
            <pc:docMk/>
            <pc:sldMk cId="3887568396" sldId="390"/>
            <ac:inkMk id="13" creationId="{7FB47DFD-A485-460F-976D-1772ED593677}"/>
          </ac:inkMkLst>
        </pc:inkChg>
        <pc:inkChg chg="add del">
          <ac:chgData name="Viet Anh Nguyen" userId="b95f61ff061388d5" providerId="LiveId" clId="{FE185215-8376-45B7-9264-443EA7E08CC2}" dt="2022-02-16T09:25:07.051" v="7293"/>
          <ac:inkMkLst>
            <pc:docMk/>
            <pc:sldMk cId="3887568396" sldId="390"/>
            <ac:inkMk id="14" creationId="{6C477A29-F6C0-4531-A507-C5169DDEE608}"/>
          </ac:inkMkLst>
        </pc:inkChg>
        <pc:inkChg chg="add del">
          <ac:chgData name="Viet Anh Nguyen" userId="b95f61ff061388d5" providerId="LiveId" clId="{FE185215-8376-45B7-9264-443EA7E08CC2}" dt="2022-02-16T09:25:07.051" v="7293"/>
          <ac:inkMkLst>
            <pc:docMk/>
            <pc:sldMk cId="3887568396" sldId="390"/>
            <ac:inkMk id="15" creationId="{4C418142-5B2F-4B5B-A259-C86EB162B7CD}"/>
          </ac:inkMkLst>
        </pc:inkChg>
        <pc:inkChg chg="add del">
          <ac:chgData name="Viet Anh Nguyen" userId="b95f61ff061388d5" providerId="LiveId" clId="{FE185215-8376-45B7-9264-443EA7E08CC2}" dt="2022-02-16T09:25:07.051" v="7293"/>
          <ac:inkMkLst>
            <pc:docMk/>
            <pc:sldMk cId="3887568396" sldId="390"/>
            <ac:inkMk id="16" creationId="{76CA69A6-005F-4433-BC22-DF1C9D5481CE}"/>
          </ac:inkMkLst>
        </pc:inkChg>
        <pc:inkChg chg="add">
          <ac:chgData name="Viet Anh Nguyen" userId="b95f61ff061388d5" providerId="LiveId" clId="{FE185215-8376-45B7-9264-443EA7E08CC2}" dt="2022-02-16T09:25:07.051" v="7293"/>
          <ac:inkMkLst>
            <pc:docMk/>
            <pc:sldMk cId="3887568396" sldId="390"/>
            <ac:inkMk id="17" creationId="{8851182F-0753-4430-A5B5-A579592AE4B9}"/>
          </ac:inkMkLst>
        </pc:inkChg>
        <pc:inkChg chg="add del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18" creationId="{1C56624F-9861-4494-87B1-9F4C42F304D5}"/>
          </ac:inkMkLst>
        </pc:inkChg>
        <pc:inkChg chg="add del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19" creationId="{FE97394A-F9DB-4B18-809E-64D6E7BBFB5F}"/>
          </ac:inkMkLst>
        </pc:inkChg>
        <pc:inkChg chg="add del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20" creationId="{4AAC41E6-632B-48DD-8D02-45494F4466DA}"/>
          </ac:inkMkLst>
        </pc:inkChg>
        <pc:inkChg chg="add del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21" creationId="{CD248DF3-6605-4021-8A69-A63B0528804C}"/>
          </ac:inkMkLst>
        </pc:inkChg>
        <pc:inkChg chg="add del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22" creationId="{07461F2E-64BD-4A82-BDEC-39B22CDE8017}"/>
          </ac:inkMkLst>
        </pc:inkChg>
        <pc:inkChg chg="add del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23" creationId="{96688001-D225-4A16-8961-022B58DA6FF0}"/>
          </ac:inkMkLst>
        </pc:inkChg>
        <pc:inkChg chg="add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24" creationId="{DFD65168-6B69-41DA-9CE4-1DAE445CCF7D}"/>
          </ac:inkMkLst>
        </pc:inkChg>
        <pc:inkChg chg="add">
          <ac:chgData name="Viet Anh Nguyen" userId="b95f61ff061388d5" providerId="LiveId" clId="{FE185215-8376-45B7-9264-443EA7E08CC2}" dt="2022-02-16T09:25:11.758" v="7300"/>
          <ac:inkMkLst>
            <pc:docMk/>
            <pc:sldMk cId="3887568396" sldId="390"/>
            <ac:inkMk id="25" creationId="{1E3E71A3-029D-4D6D-B402-C5F722462804}"/>
          </ac:inkMkLst>
        </pc:inkChg>
        <pc:inkChg chg="add">
          <ac:chgData name="Viet Anh Nguyen" userId="b95f61ff061388d5" providerId="LiveId" clId="{FE185215-8376-45B7-9264-443EA7E08CC2}" dt="2022-02-16T09:25:11.834" v="7301" actId="9405"/>
          <ac:inkMkLst>
            <pc:docMk/>
            <pc:sldMk cId="3887568396" sldId="390"/>
            <ac:inkMk id="26" creationId="{7FF3F015-9FC5-42AA-A4CD-FFE7F756DD00}"/>
          </ac:inkMkLst>
        </pc:inkChg>
        <pc:inkChg chg="add del">
          <ac:chgData name="Viet Anh Nguyen" userId="b95f61ff061388d5" providerId="LiveId" clId="{FE185215-8376-45B7-9264-443EA7E08CC2}" dt="2022-02-16T09:25:13.809" v="7304"/>
          <ac:inkMkLst>
            <pc:docMk/>
            <pc:sldMk cId="3887568396" sldId="390"/>
            <ac:inkMk id="27" creationId="{E33AF9B5-9221-4734-B7CC-3DF9153E3D7C}"/>
          </ac:inkMkLst>
        </pc:inkChg>
        <pc:inkChg chg="add del">
          <ac:chgData name="Viet Anh Nguyen" userId="b95f61ff061388d5" providerId="LiveId" clId="{FE185215-8376-45B7-9264-443EA7E08CC2}" dt="2022-02-16T09:25:13.809" v="7304"/>
          <ac:inkMkLst>
            <pc:docMk/>
            <pc:sldMk cId="3887568396" sldId="390"/>
            <ac:inkMk id="28" creationId="{46250682-2D53-43FF-B2BE-4DB515E63FE3}"/>
          </ac:inkMkLst>
        </pc:inkChg>
        <pc:inkChg chg="add">
          <ac:chgData name="Viet Anh Nguyen" userId="b95f61ff061388d5" providerId="LiveId" clId="{FE185215-8376-45B7-9264-443EA7E08CC2}" dt="2022-02-16T09:25:13.809" v="7304"/>
          <ac:inkMkLst>
            <pc:docMk/>
            <pc:sldMk cId="3887568396" sldId="390"/>
            <ac:inkMk id="29" creationId="{B4A21468-CA74-400D-9C36-7CE49F892871}"/>
          </ac:inkMkLst>
        </pc:inkChg>
        <pc:inkChg chg="add del">
          <ac:chgData name="Viet Anh Nguyen" userId="b95f61ff061388d5" providerId="LiveId" clId="{FE185215-8376-45B7-9264-443EA7E08CC2}" dt="2022-02-16T09:25:16.823" v="7310"/>
          <ac:inkMkLst>
            <pc:docMk/>
            <pc:sldMk cId="3887568396" sldId="390"/>
            <ac:inkMk id="30" creationId="{F49367A5-8FD8-498C-82DE-5C2EDDF99AF6}"/>
          </ac:inkMkLst>
        </pc:inkChg>
        <pc:inkChg chg="add del">
          <ac:chgData name="Viet Anh Nguyen" userId="b95f61ff061388d5" providerId="LiveId" clId="{FE185215-8376-45B7-9264-443EA7E08CC2}" dt="2022-02-16T09:25:16.823" v="7310"/>
          <ac:inkMkLst>
            <pc:docMk/>
            <pc:sldMk cId="3887568396" sldId="390"/>
            <ac:inkMk id="31" creationId="{5FDB0799-F619-4E0A-B75E-2D328C323D88}"/>
          </ac:inkMkLst>
        </pc:inkChg>
        <pc:inkChg chg="add del">
          <ac:chgData name="Viet Anh Nguyen" userId="b95f61ff061388d5" providerId="LiveId" clId="{FE185215-8376-45B7-9264-443EA7E08CC2}" dt="2022-02-16T09:25:16.823" v="7310"/>
          <ac:inkMkLst>
            <pc:docMk/>
            <pc:sldMk cId="3887568396" sldId="390"/>
            <ac:inkMk id="32" creationId="{D2BFEAA5-D7C3-4844-836A-F7ACE5863394}"/>
          </ac:inkMkLst>
        </pc:inkChg>
        <pc:inkChg chg="add del">
          <ac:chgData name="Viet Anh Nguyen" userId="b95f61ff061388d5" providerId="LiveId" clId="{FE185215-8376-45B7-9264-443EA7E08CC2}" dt="2022-02-16T09:25:16.823" v="7310"/>
          <ac:inkMkLst>
            <pc:docMk/>
            <pc:sldMk cId="3887568396" sldId="390"/>
            <ac:inkMk id="33" creationId="{17EED2C9-986F-4541-A028-C10173441210}"/>
          </ac:inkMkLst>
        </pc:inkChg>
        <pc:inkChg chg="add del">
          <ac:chgData name="Viet Anh Nguyen" userId="b95f61ff061388d5" providerId="LiveId" clId="{FE185215-8376-45B7-9264-443EA7E08CC2}" dt="2022-02-16T09:25:16.823" v="7310"/>
          <ac:inkMkLst>
            <pc:docMk/>
            <pc:sldMk cId="3887568396" sldId="390"/>
            <ac:inkMk id="34" creationId="{5CE3C5CD-CA6A-492D-93E8-C4373A4E7590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35" creationId="{2A33C60D-8FA1-4612-9EF1-7A1C3D8F2083}"/>
          </ac:inkMkLst>
        </pc:inkChg>
        <pc:inkChg chg="add del">
          <ac:chgData name="Viet Anh Nguyen" userId="b95f61ff061388d5" providerId="LiveId" clId="{FE185215-8376-45B7-9264-443EA7E08CC2}" dt="2022-02-16T09:25:19.307" v="7316"/>
          <ac:inkMkLst>
            <pc:docMk/>
            <pc:sldMk cId="3887568396" sldId="390"/>
            <ac:inkMk id="36" creationId="{78428440-3551-4964-AE3D-37A04C61E2AB}"/>
          </ac:inkMkLst>
        </pc:inkChg>
        <pc:inkChg chg="add del">
          <ac:chgData name="Viet Anh Nguyen" userId="b95f61ff061388d5" providerId="LiveId" clId="{FE185215-8376-45B7-9264-443EA7E08CC2}" dt="2022-02-16T09:25:19.307" v="7316"/>
          <ac:inkMkLst>
            <pc:docMk/>
            <pc:sldMk cId="3887568396" sldId="390"/>
            <ac:inkMk id="37" creationId="{E7CD2141-1D97-4E5A-8288-48DE0C7DDA22}"/>
          </ac:inkMkLst>
        </pc:inkChg>
        <pc:inkChg chg="add del">
          <ac:chgData name="Viet Anh Nguyen" userId="b95f61ff061388d5" providerId="LiveId" clId="{FE185215-8376-45B7-9264-443EA7E08CC2}" dt="2022-02-16T09:25:19.307" v="7316"/>
          <ac:inkMkLst>
            <pc:docMk/>
            <pc:sldMk cId="3887568396" sldId="390"/>
            <ac:inkMk id="38" creationId="{EE7E078E-3E5D-47F7-A45F-3624A44D662A}"/>
          </ac:inkMkLst>
        </pc:inkChg>
        <pc:inkChg chg="add del">
          <ac:chgData name="Viet Anh Nguyen" userId="b95f61ff061388d5" providerId="LiveId" clId="{FE185215-8376-45B7-9264-443EA7E08CC2}" dt="2022-02-16T09:25:19.307" v="7316"/>
          <ac:inkMkLst>
            <pc:docMk/>
            <pc:sldMk cId="3887568396" sldId="390"/>
            <ac:inkMk id="39" creationId="{7F157C0B-2DA6-45BD-A2D4-3B871129FB56}"/>
          </ac:inkMkLst>
        </pc:inkChg>
        <pc:inkChg chg="add del">
          <ac:chgData name="Viet Anh Nguyen" userId="b95f61ff061388d5" providerId="LiveId" clId="{FE185215-8376-45B7-9264-443EA7E08CC2}" dt="2022-02-16T09:25:20.993" v="7320"/>
          <ac:inkMkLst>
            <pc:docMk/>
            <pc:sldMk cId="3887568396" sldId="390"/>
            <ac:inkMk id="40" creationId="{6A984A22-4DE3-4456-A68D-73A26097D2A0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41" creationId="{B461F4AC-65E0-4B0B-A73E-E84C5B229546}"/>
          </ac:inkMkLst>
        </pc:inkChg>
        <pc:inkChg chg="add del">
          <ac:chgData name="Viet Anh Nguyen" userId="b95f61ff061388d5" providerId="LiveId" clId="{FE185215-8376-45B7-9264-443EA7E08CC2}" dt="2022-02-16T09:25:20.993" v="7320"/>
          <ac:inkMkLst>
            <pc:docMk/>
            <pc:sldMk cId="3887568396" sldId="390"/>
            <ac:inkMk id="42" creationId="{AC948327-6AE9-4B52-B0AF-C6C14B2EA64E}"/>
          </ac:inkMkLst>
        </pc:inkChg>
        <pc:inkChg chg="add del">
          <ac:chgData name="Viet Anh Nguyen" userId="b95f61ff061388d5" providerId="LiveId" clId="{FE185215-8376-45B7-9264-443EA7E08CC2}" dt="2022-02-16T09:25:20.993" v="7320"/>
          <ac:inkMkLst>
            <pc:docMk/>
            <pc:sldMk cId="3887568396" sldId="390"/>
            <ac:inkMk id="43" creationId="{59BFE561-BF1E-4766-AF2A-A9F90456BCEF}"/>
          </ac:inkMkLst>
        </pc:inkChg>
        <pc:inkChg chg="add del">
          <ac:chgData name="Viet Anh Nguyen" userId="b95f61ff061388d5" providerId="LiveId" clId="{FE185215-8376-45B7-9264-443EA7E08CC2}" dt="2022-02-16T09:25:20.993" v="7320"/>
          <ac:inkMkLst>
            <pc:docMk/>
            <pc:sldMk cId="3887568396" sldId="390"/>
            <ac:inkMk id="44" creationId="{62404C21-AA46-447C-B5A0-54D21968E80C}"/>
          </ac:inkMkLst>
        </pc:inkChg>
        <pc:inkChg chg="add">
          <ac:chgData name="Viet Anh Nguyen" userId="b95f61ff061388d5" providerId="LiveId" clId="{FE185215-8376-45B7-9264-443EA7E08CC2}" dt="2022-02-16T09:25:20.993" v="7320"/>
          <ac:inkMkLst>
            <pc:docMk/>
            <pc:sldMk cId="3887568396" sldId="390"/>
            <ac:inkMk id="45" creationId="{CEFD72F8-5E5C-4E45-8325-1F495DBB6AFB}"/>
          </ac:inkMkLst>
        </pc:inkChg>
        <pc:inkChg chg="add del">
          <ac:chgData name="Viet Anh Nguyen" userId="b95f61ff061388d5" providerId="LiveId" clId="{FE185215-8376-45B7-9264-443EA7E08CC2}" dt="2022-02-16T09:25:22.188" v="7324"/>
          <ac:inkMkLst>
            <pc:docMk/>
            <pc:sldMk cId="3887568396" sldId="390"/>
            <ac:inkMk id="46" creationId="{3C502D66-0D2D-4D2A-A130-2B8086DEFD5C}"/>
          </ac:inkMkLst>
        </pc:inkChg>
        <pc:inkChg chg="add del">
          <ac:chgData name="Viet Anh Nguyen" userId="b95f61ff061388d5" providerId="LiveId" clId="{FE185215-8376-45B7-9264-443EA7E08CC2}" dt="2022-02-16T09:25:22.188" v="7324"/>
          <ac:inkMkLst>
            <pc:docMk/>
            <pc:sldMk cId="3887568396" sldId="390"/>
            <ac:inkMk id="47" creationId="{CDD7A3FF-4837-466D-A588-1EB14325D2AA}"/>
          </ac:inkMkLst>
        </pc:inkChg>
        <pc:inkChg chg="add">
          <ac:chgData name="Viet Anh Nguyen" userId="b95f61ff061388d5" providerId="LiveId" clId="{FE185215-8376-45B7-9264-443EA7E08CC2}" dt="2022-02-16T09:25:21.639" v="7323" actId="9405"/>
          <ac:inkMkLst>
            <pc:docMk/>
            <pc:sldMk cId="3887568396" sldId="390"/>
            <ac:inkMk id="48" creationId="{A0DEAAE8-647B-4104-8EC4-E48B1AAB671A}"/>
          </ac:inkMkLst>
        </pc:inkChg>
        <pc:inkChg chg="add">
          <ac:chgData name="Viet Anh Nguyen" userId="b95f61ff061388d5" providerId="LiveId" clId="{FE185215-8376-45B7-9264-443EA7E08CC2}" dt="2022-02-16T09:25:22.188" v="7324"/>
          <ac:inkMkLst>
            <pc:docMk/>
            <pc:sldMk cId="3887568396" sldId="390"/>
            <ac:inkMk id="49" creationId="{17026AA9-DC69-46A0-890C-4053D52EF9D4}"/>
          </ac:inkMkLst>
        </pc:inkChg>
        <pc:inkChg chg="add del">
          <ac:chgData name="Viet Anh Nguyen" userId="b95f61ff061388d5" providerId="LiveId" clId="{FE185215-8376-45B7-9264-443EA7E08CC2}" dt="2022-02-16T09:25:24.989" v="7330"/>
          <ac:inkMkLst>
            <pc:docMk/>
            <pc:sldMk cId="3887568396" sldId="390"/>
            <ac:inkMk id="50" creationId="{F62BB109-63B8-4392-8374-E37A981CBCBC}"/>
          </ac:inkMkLst>
        </pc:inkChg>
        <pc:inkChg chg="add del">
          <ac:chgData name="Viet Anh Nguyen" userId="b95f61ff061388d5" providerId="LiveId" clId="{FE185215-8376-45B7-9264-443EA7E08CC2}" dt="2022-02-16T09:25:24.989" v="7330"/>
          <ac:inkMkLst>
            <pc:docMk/>
            <pc:sldMk cId="3887568396" sldId="390"/>
            <ac:inkMk id="51" creationId="{F5C7032E-004E-4795-ACE2-173068D1DE92}"/>
          </ac:inkMkLst>
        </pc:inkChg>
        <pc:inkChg chg="add del">
          <ac:chgData name="Viet Anh Nguyen" userId="b95f61ff061388d5" providerId="LiveId" clId="{FE185215-8376-45B7-9264-443EA7E08CC2}" dt="2022-02-16T09:25:24.989" v="7330"/>
          <ac:inkMkLst>
            <pc:docMk/>
            <pc:sldMk cId="3887568396" sldId="390"/>
            <ac:inkMk id="52" creationId="{46DEC98E-ABB3-4BDA-9CD6-0C3BB60830BF}"/>
          </ac:inkMkLst>
        </pc:inkChg>
        <pc:inkChg chg="add del">
          <ac:chgData name="Viet Anh Nguyen" userId="b95f61ff061388d5" providerId="LiveId" clId="{FE185215-8376-45B7-9264-443EA7E08CC2}" dt="2022-02-16T09:25:24.989" v="7330"/>
          <ac:inkMkLst>
            <pc:docMk/>
            <pc:sldMk cId="3887568396" sldId="390"/>
            <ac:inkMk id="53" creationId="{D9556087-3CA8-48F6-80D7-B92D3A4528A9}"/>
          </ac:inkMkLst>
        </pc:inkChg>
        <pc:inkChg chg="add del">
          <ac:chgData name="Viet Anh Nguyen" userId="b95f61ff061388d5" providerId="LiveId" clId="{FE185215-8376-45B7-9264-443EA7E08CC2}" dt="2022-02-16T09:25:24.989" v="7330"/>
          <ac:inkMkLst>
            <pc:docMk/>
            <pc:sldMk cId="3887568396" sldId="390"/>
            <ac:inkMk id="54" creationId="{DDC33D3E-C916-4D8A-A673-97844E5382FD}"/>
          </ac:inkMkLst>
        </pc:inkChg>
        <pc:inkChg chg="add">
          <ac:chgData name="Viet Anh Nguyen" userId="b95f61ff061388d5" providerId="LiveId" clId="{FE185215-8376-45B7-9264-443EA7E08CC2}" dt="2022-02-16T09:25:24.989" v="7330"/>
          <ac:inkMkLst>
            <pc:docMk/>
            <pc:sldMk cId="3887568396" sldId="390"/>
            <ac:inkMk id="55" creationId="{A5126CB8-93B8-44DD-A929-1A9D9215E361}"/>
          </ac:inkMkLst>
        </pc:inkChg>
        <pc:inkChg chg="add del">
          <ac:chgData name="Viet Anh Nguyen" userId="b95f61ff061388d5" providerId="LiveId" clId="{FE185215-8376-45B7-9264-443EA7E08CC2}" dt="2022-02-16T09:25:26.745" v="7335"/>
          <ac:inkMkLst>
            <pc:docMk/>
            <pc:sldMk cId="3887568396" sldId="390"/>
            <ac:inkMk id="56" creationId="{C1823B78-2B3D-4592-80C4-4033655B27AB}"/>
          </ac:inkMkLst>
        </pc:inkChg>
        <pc:inkChg chg="add del">
          <ac:chgData name="Viet Anh Nguyen" userId="b95f61ff061388d5" providerId="LiveId" clId="{FE185215-8376-45B7-9264-443EA7E08CC2}" dt="2022-02-16T09:25:26.745" v="7335"/>
          <ac:inkMkLst>
            <pc:docMk/>
            <pc:sldMk cId="3887568396" sldId="390"/>
            <ac:inkMk id="57" creationId="{C7AF1D1D-8E18-47EC-B184-51FEDDD6D275}"/>
          </ac:inkMkLst>
        </pc:inkChg>
        <pc:inkChg chg="add del">
          <ac:chgData name="Viet Anh Nguyen" userId="b95f61ff061388d5" providerId="LiveId" clId="{FE185215-8376-45B7-9264-443EA7E08CC2}" dt="2022-02-16T09:25:26.745" v="7335"/>
          <ac:inkMkLst>
            <pc:docMk/>
            <pc:sldMk cId="3887568396" sldId="390"/>
            <ac:inkMk id="58" creationId="{062539C4-508B-4ADF-BE80-EE786EA240BF}"/>
          </ac:inkMkLst>
        </pc:inkChg>
        <pc:inkChg chg="add del">
          <ac:chgData name="Viet Anh Nguyen" userId="b95f61ff061388d5" providerId="LiveId" clId="{FE185215-8376-45B7-9264-443EA7E08CC2}" dt="2022-02-16T09:25:26.745" v="7335"/>
          <ac:inkMkLst>
            <pc:docMk/>
            <pc:sldMk cId="3887568396" sldId="390"/>
            <ac:inkMk id="59" creationId="{B9E9AB69-C877-45EF-8237-1EE4629BDDE3}"/>
          </ac:inkMkLst>
        </pc:inkChg>
        <pc:inkChg chg="add">
          <ac:chgData name="Viet Anh Nguyen" userId="b95f61ff061388d5" providerId="LiveId" clId="{FE185215-8376-45B7-9264-443EA7E08CC2}" dt="2022-02-16T09:25:26.745" v="7335"/>
          <ac:inkMkLst>
            <pc:docMk/>
            <pc:sldMk cId="3887568396" sldId="390"/>
            <ac:inkMk id="60" creationId="{BA68E5FB-239A-483B-918A-EE4C779DBF4A}"/>
          </ac:inkMkLst>
        </pc:inkChg>
        <pc:inkChg chg="add del">
          <ac:chgData name="Viet Anh Nguyen" userId="b95f61ff061388d5" providerId="LiveId" clId="{FE185215-8376-45B7-9264-443EA7E08CC2}" dt="2022-02-16T09:25:29.654" v="7340"/>
          <ac:inkMkLst>
            <pc:docMk/>
            <pc:sldMk cId="3887568396" sldId="390"/>
            <ac:inkMk id="61" creationId="{E5A89E35-6DA9-4084-8EAA-99E57BFF82BE}"/>
          </ac:inkMkLst>
        </pc:inkChg>
        <pc:inkChg chg="add del">
          <ac:chgData name="Viet Anh Nguyen" userId="b95f61ff061388d5" providerId="LiveId" clId="{FE185215-8376-45B7-9264-443EA7E08CC2}" dt="2022-02-16T09:25:29.654" v="7340"/>
          <ac:inkMkLst>
            <pc:docMk/>
            <pc:sldMk cId="3887568396" sldId="390"/>
            <ac:inkMk id="62" creationId="{52206683-42CD-47A6-B553-4B0912759C57}"/>
          </ac:inkMkLst>
        </pc:inkChg>
        <pc:inkChg chg="add del">
          <ac:chgData name="Viet Anh Nguyen" userId="b95f61ff061388d5" providerId="LiveId" clId="{FE185215-8376-45B7-9264-443EA7E08CC2}" dt="2022-02-16T09:25:29.654" v="7340"/>
          <ac:inkMkLst>
            <pc:docMk/>
            <pc:sldMk cId="3887568396" sldId="390"/>
            <ac:inkMk id="63" creationId="{09CD239F-B098-423F-A38C-DE522395D5DC}"/>
          </ac:inkMkLst>
        </pc:inkChg>
        <pc:inkChg chg="add del">
          <ac:chgData name="Viet Anh Nguyen" userId="b95f61ff061388d5" providerId="LiveId" clId="{FE185215-8376-45B7-9264-443EA7E08CC2}" dt="2022-02-16T09:25:29.654" v="7340"/>
          <ac:inkMkLst>
            <pc:docMk/>
            <pc:sldMk cId="3887568396" sldId="390"/>
            <ac:inkMk id="64" creationId="{F81A0D96-0EFF-476D-B092-2393AE0DC989}"/>
          </ac:inkMkLst>
        </pc:inkChg>
        <pc:inkChg chg="add">
          <ac:chgData name="Viet Anh Nguyen" userId="b95f61ff061388d5" providerId="LiveId" clId="{FE185215-8376-45B7-9264-443EA7E08CC2}" dt="2022-02-16T09:25:29.654" v="7340"/>
          <ac:inkMkLst>
            <pc:docMk/>
            <pc:sldMk cId="3887568396" sldId="390"/>
            <ac:inkMk id="65" creationId="{5CAD524F-44B2-4016-BCB6-1086A8DCEC57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66" creationId="{543263B9-DC6F-4639-88FC-CC67C371764B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67" creationId="{A1C8575C-5D05-488A-A5E4-A54BC2B9E1E6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68" creationId="{DF04F400-6195-4C21-A0E7-E4E1BDC3E55D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69" creationId="{AB1CCA55-A3FA-4E7D-9064-243921998E70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70" creationId="{97BFD700-E8B9-4788-99CA-3850A290C53E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71" creationId="{904386B9-F43D-430C-9FCC-F9952484D1CC}"/>
          </ac:inkMkLst>
        </pc:inkChg>
        <pc:inkChg chg="add del">
          <ac:chgData name="Viet Anh Nguyen" userId="b95f61ff061388d5" providerId="LiveId" clId="{FE185215-8376-45B7-9264-443EA7E08CC2}" dt="2022-02-16T09:25:32.991" v="7348"/>
          <ac:inkMkLst>
            <pc:docMk/>
            <pc:sldMk cId="3887568396" sldId="390"/>
            <ac:inkMk id="72" creationId="{DCC483A7-EE5E-40C5-965F-08FC71D54E37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3" creationId="{AC19003E-8AAA-45E6-8D72-979787DCD2BF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4" creationId="{5BD513D5-B5FD-4E5B-8762-701491F646A8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5" creationId="{9CFF0376-B2BD-4BA5-94B9-70627FBEC70A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6" creationId="{159D346F-7515-47D7-838F-CDE0374DB8DC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7" creationId="{22CD5F52-C01F-4040-A120-0AD465AA9894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8" creationId="{AE6AF9C3-C470-4677-AE12-1A423EA5AFA3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79" creationId="{BEC00E46-6258-41E1-B691-3CCA94FE792F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80" creationId="{1743485B-DDCE-497C-AD01-9A2D6377218A}"/>
          </ac:inkMkLst>
        </pc:inkChg>
        <pc:inkChg chg="add del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81" creationId="{3A632C7C-487F-4915-AC83-D2A2BC15E715}"/>
          </ac:inkMkLst>
        </pc:inkChg>
        <pc:inkChg chg="add">
          <ac:chgData name="Viet Anh Nguyen" userId="b95f61ff061388d5" providerId="LiveId" clId="{FE185215-8376-45B7-9264-443EA7E08CC2}" dt="2022-02-16T09:25:36.976" v="7357"/>
          <ac:inkMkLst>
            <pc:docMk/>
            <pc:sldMk cId="3887568396" sldId="390"/>
            <ac:inkMk id="82" creationId="{0DC47F04-3A0B-4224-91BD-F317ABE5357C}"/>
          </ac:inkMkLst>
        </pc:inkChg>
        <pc:inkChg chg="add del">
          <ac:chgData name="Viet Anh Nguyen" userId="b95f61ff061388d5" providerId="LiveId" clId="{FE185215-8376-45B7-9264-443EA7E08CC2}" dt="2022-02-16T09:25:47.364" v="7382"/>
          <ac:inkMkLst>
            <pc:docMk/>
            <pc:sldMk cId="3887568396" sldId="390"/>
            <ac:inkMk id="83" creationId="{F1179946-1DC6-4DA4-8189-B126AB139567}"/>
          </ac:inkMkLst>
        </pc:inkChg>
        <pc:inkChg chg="add del">
          <ac:chgData name="Viet Anh Nguyen" userId="b95f61ff061388d5" providerId="LiveId" clId="{FE185215-8376-45B7-9264-443EA7E08CC2}" dt="2022-02-16T09:25:37.953" v="7361"/>
          <ac:inkMkLst>
            <pc:docMk/>
            <pc:sldMk cId="3887568396" sldId="390"/>
            <ac:inkMk id="84" creationId="{08FBC89D-C02D-4382-8FB3-BD3D57F801DC}"/>
          </ac:inkMkLst>
        </pc:inkChg>
        <pc:inkChg chg="add del">
          <ac:chgData name="Viet Anh Nguyen" userId="b95f61ff061388d5" providerId="LiveId" clId="{FE185215-8376-45B7-9264-443EA7E08CC2}" dt="2022-02-16T09:25:37.953" v="7361"/>
          <ac:inkMkLst>
            <pc:docMk/>
            <pc:sldMk cId="3887568396" sldId="390"/>
            <ac:inkMk id="85" creationId="{91B261DF-719B-4A66-93D6-931C55C37933}"/>
          </ac:inkMkLst>
        </pc:inkChg>
        <pc:inkChg chg="add del">
          <ac:chgData name="Viet Anh Nguyen" userId="b95f61ff061388d5" providerId="LiveId" clId="{FE185215-8376-45B7-9264-443EA7E08CC2}" dt="2022-02-16T09:25:37.953" v="7361"/>
          <ac:inkMkLst>
            <pc:docMk/>
            <pc:sldMk cId="3887568396" sldId="390"/>
            <ac:inkMk id="86" creationId="{E2D8334F-84B2-495C-B860-3D2AEFF22DCB}"/>
          </ac:inkMkLst>
        </pc:inkChg>
        <pc:inkChg chg="add del">
          <ac:chgData name="Viet Anh Nguyen" userId="b95f61ff061388d5" providerId="LiveId" clId="{FE185215-8376-45B7-9264-443EA7E08CC2}" dt="2022-02-16T09:25:38.955" v="7363"/>
          <ac:inkMkLst>
            <pc:docMk/>
            <pc:sldMk cId="3887568396" sldId="390"/>
            <ac:inkMk id="87" creationId="{1249C347-3E74-4A5B-B6ED-049BE14B3B30}"/>
          </ac:inkMkLst>
        </pc:inkChg>
        <pc:inkChg chg="add del">
          <ac:chgData name="Viet Anh Nguyen" userId="b95f61ff061388d5" providerId="LiveId" clId="{FE185215-8376-45B7-9264-443EA7E08CC2}" dt="2022-02-16T09:25:38.955" v="7363"/>
          <ac:inkMkLst>
            <pc:docMk/>
            <pc:sldMk cId="3887568396" sldId="390"/>
            <ac:inkMk id="88" creationId="{93D0D552-C93C-4CBF-A2AF-27AABAD67BE9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89" creationId="{982E52A1-CC44-4BD5-86FD-18D17D4BC453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0" creationId="{425ADCBF-C3CC-4581-92C2-FBB28651AB2B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1" creationId="{44F7171B-DF96-48A7-AF45-D0AA5241CE4C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2" creationId="{F0E538BE-10DE-4BEA-9F70-40A90F23A560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3" creationId="{4039D256-6062-4D49-9B6A-0F4904C1B6A9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4" creationId="{60444AE6-914D-444E-83CA-CFA26D13604C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5" creationId="{5B4DDBF1-37D8-495C-9ED7-381477EC7FF7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6" creationId="{4B6EA942-B299-44C9-A515-DD7376A6F4AE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7" creationId="{26696870-113B-4C69-AB95-A94A5E060EAF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8" creationId="{42F12D42-3BE8-4C19-A860-D80B0B595D5C}"/>
          </ac:inkMkLst>
        </pc:inkChg>
        <pc:inkChg chg="add del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99" creationId="{233405EA-18CB-4F77-A108-1E8734EE20CF}"/>
          </ac:inkMkLst>
        </pc:inkChg>
        <pc:inkChg chg="add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100" creationId="{84D3CB73-ECD4-4A57-BFFA-4ED8417A8F73}"/>
          </ac:inkMkLst>
        </pc:inkChg>
        <pc:inkChg chg="add">
          <ac:chgData name="Viet Anh Nguyen" userId="b95f61ff061388d5" providerId="LiveId" clId="{FE185215-8376-45B7-9264-443EA7E08CC2}" dt="2022-02-16T09:25:42.694" v="7374"/>
          <ac:inkMkLst>
            <pc:docMk/>
            <pc:sldMk cId="3887568396" sldId="390"/>
            <ac:inkMk id="101" creationId="{4D16A4D6-8026-4A1C-8303-490C991C5607}"/>
          </ac:inkMkLst>
        </pc:inkChg>
        <pc:inkChg chg="add del">
          <ac:chgData name="Viet Anh Nguyen" userId="b95f61ff061388d5" providerId="LiveId" clId="{FE185215-8376-45B7-9264-443EA7E08CC2}" dt="2022-02-16T09:25:45.755" v="7377"/>
          <ac:inkMkLst>
            <pc:docMk/>
            <pc:sldMk cId="3887568396" sldId="390"/>
            <ac:inkMk id="102" creationId="{37637EF9-41FC-4942-8570-9A0B3DD704F2}"/>
          </ac:inkMkLst>
        </pc:inkChg>
        <pc:inkChg chg="add del">
          <ac:chgData name="Viet Anh Nguyen" userId="b95f61ff061388d5" providerId="LiveId" clId="{FE185215-8376-45B7-9264-443EA7E08CC2}" dt="2022-02-16T09:25:45.755" v="7377"/>
          <ac:inkMkLst>
            <pc:docMk/>
            <pc:sldMk cId="3887568396" sldId="390"/>
            <ac:inkMk id="103" creationId="{3ED43D65-12D8-412F-95F0-4377E0663CEA}"/>
          </ac:inkMkLst>
        </pc:inkChg>
        <pc:inkChg chg="add del">
          <ac:chgData name="Viet Anh Nguyen" userId="b95f61ff061388d5" providerId="LiveId" clId="{FE185215-8376-45B7-9264-443EA7E08CC2}" dt="2022-02-16T09:25:47.364" v="7382"/>
          <ac:inkMkLst>
            <pc:docMk/>
            <pc:sldMk cId="3887568396" sldId="390"/>
            <ac:inkMk id="104" creationId="{1526A3C8-4C75-4CB1-B2E0-7B285B168F46}"/>
          </ac:inkMkLst>
        </pc:inkChg>
        <pc:inkChg chg="add del">
          <ac:chgData name="Viet Anh Nguyen" userId="b95f61ff061388d5" providerId="LiveId" clId="{FE185215-8376-45B7-9264-443EA7E08CC2}" dt="2022-02-16T09:25:47.364" v="7382"/>
          <ac:inkMkLst>
            <pc:docMk/>
            <pc:sldMk cId="3887568396" sldId="390"/>
            <ac:inkMk id="105" creationId="{F1CBBDF1-3223-401B-882F-33623DD7945B}"/>
          </ac:inkMkLst>
        </pc:inkChg>
        <pc:inkChg chg="add del">
          <ac:chgData name="Viet Anh Nguyen" userId="b95f61ff061388d5" providerId="LiveId" clId="{FE185215-8376-45B7-9264-443EA7E08CC2}" dt="2022-02-16T09:25:47.364" v="7382"/>
          <ac:inkMkLst>
            <pc:docMk/>
            <pc:sldMk cId="3887568396" sldId="390"/>
            <ac:inkMk id="106" creationId="{7BEF6F3E-4D0B-4E8F-93F8-8973A52106AF}"/>
          </ac:inkMkLst>
        </pc:inkChg>
        <pc:inkChg chg="add del">
          <ac:chgData name="Viet Anh Nguyen" userId="b95f61ff061388d5" providerId="LiveId" clId="{FE185215-8376-45B7-9264-443EA7E08CC2}" dt="2022-02-16T09:25:47.364" v="7382"/>
          <ac:inkMkLst>
            <pc:docMk/>
            <pc:sldMk cId="3887568396" sldId="390"/>
            <ac:inkMk id="107" creationId="{3D4C1C93-C659-4AE8-AC42-C2520EBF6B0F}"/>
          </ac:inkMkLst>
        </pc:inkChg>
        <pc:inkChg chg="add del">
          <ac:chgData name="Viet Anh Nguyen" userId="b95f61ff061388d5" providerId="LiveId" clId="{FE185215-8376-45B7-9264-443EA7E08CC2}" dt="2022-02-16T09:25:47.364" v="7382"/>
          <ac:inkMkLst>
            <pc:docMk/>
            <pc:sldMk cId="3887568396" sldId="390"/>
            <ac:inkMk id="108" creationId="{90DB9167-5DD9-439B-8657-0AB0C8B22AB0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09" creationId="{D881A5FC-23FA-474E-80A8-533CA52C3FC3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0" creationId="{72498C02-7DE8-45B3-B28E-A8B4D6A6EA21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1" creationId="{0A19E215-DC7A-4861-B122-82470E4A0158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2" creationId="{B7F0152E-DC5E-4FB9-A16D-E20590EDC42A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3" creationId="{374E5352-8FAE-4FFC-9DE8-3FB0F2FD9540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4" creationId="{84C1C0F9-CA50-4E69-A650-3F89E1125B11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5" creationId="{3A1CFA13-ADDD-451C-A5C0-E6936CFC524D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6" creationId="{F57D3590-75FD-4E64-9144-ED3E1DA94067}"/>
          </ac:inkMkLst>
        </pc:inkChg>
        <pc:inkChg chg="add del">
          <ac:chgData name="Viet Anh Nguyen" userId="b95f61ff061388d5" providerId="LiveId" clId="{FE185215-8376-45B7-9264-443EA7E08CC2}" dt="2022-02-16T09:25:51.598" v="7391"/>
          <ac:inkMkLst>
            <pc:docMk/>
            <pc:sldMk cId="3887568396" sldId="390"/>
            <ac:inkMk id="117" creationId="{05D21A01-C10E-4595-9ADF-1A1CB988AF10}"/>
          </ac:inkMkLst>
        </pc:inkChg>
        <pc:inkChg chg="add del">
          <ac:chgData name="Viet Anh Nguyen" userId="b95f61ff061388d5" providerId="LiveId" clId="{FE185215-8376-45B7-9264-443EA7E08CC2}" dt="2022-02-16T09:25:53.403" v="7395"/>
          <ac:inkMkLst>
            <pc:docMk/>
            <pc:sldMk cId="3887568396" sldId="390"/>
            <ac:inkMk id="118" creationId="{022F901D-8C52-45E9-B412-8BBBFE6C2073}"/>
          </ac:inkMkLst>
        </pc:inkChg>
        <pc:inkChg chg="add del">
          <ac:chgData name="Viet Anh Nguyen" userId="b95f61ff061388d5" providerId="LiveId" clId="{FE185215-8376-45B7-9264-443EA7E08CC2}" dt="2022-02-16T09:25:53.403" v="7395"/>
          <ac:inkMkLst>
            <pc:docMk/>
            <pc:sldMk cId="3887568396" sldId="390"/>
            <ac:inkMk id="119" creationId="{93F76B7A-98F0-4021-8AD1-2318B4B51FE4}"/>
          </ac:inkMkLst>
        </pc:inkChg>
        <pc:inkChg chg="add del">
          <ac:chgData name="Viet Anh Nguyen" userId="b95f61ff061388d5" providerId="LiveId" clId="{FE185215-8376-45B7-9264-443EA7E08CC2}" dt="2022-02-16T09:25:53.403" v="7395"/>
          <ac:inkMkLst>
            <pc:docMk/>
            <pc:sldMk cId="3887568396" sldId="390"/>
            <ac:inkMk id="120" creationId="{0BEC6A42-8DB0-4F5D-A8C8-D99C6DB5A13A}"/>
          </ac:inkMkLst>
        </pc:inkChg>
        <pc:inkChg chg="add del">
          <ac:chgData name="Viet Anh Nguyen" userId="b95f61ff061388d5" providerId="LiveId" clId="{FE185215-8376-45B7-9264-443EA7E08CC2}" dt="2022-02-16T09:25:53.403" v="7395"/>
          <ac:inkMkLst>
            <pc:docMk/>
            <pc:sldMk cId="3887568396" sldId="390"/>
            <ac:inkMk id="121" creationId="{C06A0BCA-FF64-46B3-80A2-BD28F054BDBA}"/>
          </ac:inkMkLst>
        </pc:inkChg>
        <pc:inkChg chg="add">
          <ac:chgData name="Viet Anh Nguyen" userId="b95f61ff061388d5" providerId="LiveId" clId="{FE185215-8376-45B7-9264-443EA7E08CC2}" dt="2022-02-16T09:25:53.403" v="7395"/>
          <ac:inkMkLst>
            <pc:docMk/>
            <pc:sldMk cId="3887568396" sldId="390"/>
            <ac:inkMk id="122" creationId="{7F86A6E5-5806-4015-B87D-04B0629BBD22}"/>
          </ac:inkMkLst>
        </pc:inkChg>
        <pc:inkChg chg="add">
          <ac:chgData name="Viet Anh Nguyen" userId="b95f61ff061388d5" providerId="LiveId" clId="{FE185215-8376-45B7-9264-443EA7E08CC2}" dt="2022-02-16T09:25:53.671" v="7396" actId="9405"/>
          <ac:inkMkLst>
            <pc:docMk/>
            <pc:sldMk cId="3887568396" sldId="390"/>
            <ac:inkMk id="123" creationId="{A0C0CAE9-0851-43D3-8D42-D81F2E47B4F9}"/>
          </ac:inkMkLst>
        </pc:inkChg>
        <pc:inkChg chg="add del">
          <ac:chgData name="Viet Anh Nguyen" userId="b95f61ff061388d5" providerId="LiveId" clId="{FE185215-8376-45B7-9264-443EA7E08CC2}" dt="2022-02-16T09:25:59.838" v="7401"/>
          <ac:inkMkLst>
            <pc:docMk/>
            <pc:sldMk cId="3887568396" sldId="390"/>
            <ac:inkMk id="124" creationId="{8FB0FEEC-9C08-469E-A53A-284039CD9FFA}"/>
          </ac:inkMkLst>
        </pc:inkChg>
        <pc:inkChg chg="add del">
          <ac:chgData name="Viet Anh Nguyen" userId="b95f61ff061388d5" providerId="LiveId" clId="{FE185215-8376-45B7-9264-443EA7E08CC2}" dt="2022-02-16T09:25:59.838" v="7401"/>
          <ac:inkMkLst>
            <pc:docMk/>
            <pc:sldMk cId="3887568396" sldId="390"/>
            <ac:inkMk id="125" creationId="{7055EB9C-200A-49D0-84A3-48B9247CDBEF}"/>
          </ac:inkMkLst>
        </pc:inkChg>
        <pc:inkChg chg="add del">
          <ac:chgData name="Viet Anh Nguyen" userId="b95f61ff061388d5" providerId="LiveId" clId="{FE185215-8376-45B7-9264-443EA7E08CC2}" dt="2022-02-16T09:25:59.838" v="7401"/>
          <ac:inkMkLst>
            <pc:docMk/>
            <pc:sldMk cId="3887568396" sldId="390"/>
            <ac:inkMk id="126" creationId="{4C07941B-0618-4B03-8F04-62676A27510D}"/>
          </ac:inkMkLst>
        </pc:inkChg>
        <pc:inkChg chg="add del">
          <ac:chgData name="Viet Anh Nguyen" userId="b95f61ff061388d5" providerId="LiveId" clId="{FE185215-8376-45B7-9264-443EA7E08CC2}" dt="2022-02-16T09:25:59.838" v="7401"/>
          <ac:inkMkLst>
            <pc:docMk/>
            <pc:sldMk cId="3887568396" sldId="390"/>
            <ac:inkMk id="127" creationId="{19544F9F-CCF0-442B-9D50-9C670313EB7D}"/>
          </ac:inkMkLst>
        </pc:inkChg>
        <pc:inkChg chg="add">
          <ac:chgData name="Viet Anh Nguyen" userId="b95f61ff061388d5" providerId="LiveId" clId="{FE185215-8376-45B7-9264-443EA7E08CC2}" dt="2022-02-16T09:25:59.838" v="7401"/>
          <ac:inkMkLst>
            <pc:docMk/>
            <pc:sldMk cId="3887568396" sldId="390"/>
            <ac:inkMk id="128" creationId="{E47EDF1D-E9C7-4BB4-B665-67B498BC71D3}"/>
          </ac:inkMkLst>
        </pc:inkChg>
        <pc:inkChg chg="add del">
          <ac:chgData name="Viet Anh Nguyen" userId="b95f61ff061388d5" providerId="LiveId" clId="{FE185215-8376-45B7-9264-443EA7E08CC2}" dt="2022-02-16T09:26:03.029" v="7404"/>
          <ac:inkMkLst>
            <pc:docMk/>
            <pc:sldMk cId="3887568396" sldId="390"/>
            <ac:inkMk id="129" creationId="{E712D2B4-C717-4175-96E8-0D2AF2031551}"/>
          </ac:inkMkLst>
        </pc:inkChg>
        <pc:inkChg chg="add del">
          <ac:chgData name="Viet Anh Nguyen" userId="b95f61ff061388d5" providerId="LiveId" clId="{FE185215-8376-45B7-9264-443EA7E08CC2}" dt="2022-02-16T09:26:03.029" v="7404"/>
          <ac:inkMkLst>
            <pc:docMk/>
            <pc:sldMk cId="3887568396" sldId="390"/>
            <ac:inkMk id="130" creationId="{3A1AD4AD-6A7B-46A3-BB9A-EBB144C78A4E}"/>
          </ac:inkMkLst>
        </pc:inkChg>
        <pc:inkChg chg="add del">
          <ac:chgData name="Viet Anh Nguyen" userId="b95f61ff061388d5" providerId="LiveId" clId="{FE185215-8376-45B7-9264-443EA7E08CC2}" dt="2022-02-16T09:26:05.566" v="7409"/>
          <ac:inkMkLst>
            <pc:docMk/>
            <pc:sldMk cId="3887568396" sldId="390"/>
            <ac:inkMk id="131" creationId="{A6A72AA9-03FA-4AEA-8DD4-79726FC1CCB6}"/>
          </ac:inkMkLst>
        </pc:inkChg>
        <pc:inkChg chg="add del">
          <ac:chgData name="Viet Anh Nguyen" userId="b95f61ff061388d5" providerId="LiveId" clId="{FE185215-8376-45B7-9264-443EA7E08CC2}" dt="2022-02-16T09:26:05.566" v="7409"/>
          <ac:inkMkLst>
            <pc:docMk/>
            <pc:sldMk cId="3887568396" sldId="390"/>
            <ac:inkMk id="132" creationId="{F2724DD4-6654-424A-A55C-0D960EC8C957}"/>
          </ac:inkMkLst>
        </pc:inkChg>
        <pc:inkChg chg="add del">
          <ac:chgData name="Viet Anh Nguyen" userId="b95f61ff061388d5" providerId="LiveId" clId="{FE185215-8376-45B7-9264-443EA7E08CC2}" dt="2022-02-16T09:26:05.566" v="7409"/>
          <ac:inkMkLst>
            <pc:docMk/>
            <pc:sldMk cId="3887568396" sldId="390"/>
            <ac:inkMk id="133" creationId="{C89FD09F-8E92-48E5-A1C0-2113BE552464}"/>
          </ac:inkMkLst>
        </pc:inkChg>
        <pc:inkChg chg="add del">
          <ac:chgData name="Viet Anh Nguyen" userId="b95f61ff061388d5" providerId="LiveId" clId="{FE185215-8376-45B7-9264-443EA7E08CC2}" dt="2022-02-16T09:26:05.566" v="7409"/>
          <ac:inkMkLst>
            <pc:docMk/>
            <pc:sldMk cId="3887568396" sldId="390"/>
            <ac:inkMk id="134" creationId="{D71D3BEF-C812-41DA-AE29-A2AA4BEB03AD}"/>
          </ac:inkMkLst>
        </pc:inkChg>
        <pc:inkChg chg="add del">
          <ac:chgData name="Viet Anh Nguyen" userId="b95f61ff061388d5" providerId="LiveId" clId="{FE185215-8376-45B7-9264-443EA7E08CC2}" dt="2022-02-16T09:26:05.566" v="7409"/>
          <ac:inkMkLst>
            <pc:docMk/>
            <pc:sldMk cId="3887568396" sldId="390"/>
            <ac:inkMk id="135" creationId="{D94379BA-0972-4023-85FC-2712EE717295}"/>
          </ac:inkMkLst>
        </pc:inkChg>
        <pc:inkChg chg="add">
          <ac:chgData name="Viet Anh Nguyen" userId="b95f61ff061388d5" providerId="LiveId" clId="{FE185215-8376-45B7-9264-443EA7E08CC2}" dt="2022-02-16T09:26:05.566" v="7409"/>
          <ac:inkMkLst>
            <pc:docMk/>
            <pc:sldMk cId="3887568396" sldId="390"/>
            <ac:inkMk id="136" creationId="{540B1906-00AD-4224-A64D-9C47F84EBD49}"/>
          </ac:inkMkLst>
        </pc:inkChg>
        <pc:inkChg chg="add">
          <ac:chgData name="Viet Anh Nguyen" userId="b95f61ff061388d5" providerId="LiveId" clId="{FE185215-8376-45B7-9264-443EA7E08CC2}" dt="2022-02-16T09:26:35.682" v="7413" actId="9405"/>
          <ac:inkMkLst>
            <pc:docMk/>
            <pc:sldMk cId="3887568396" sldId="390"/>
            <ac:inkMk id="139" creationId="{2A0B1473-E5CB-47BC-979A-4206F1059523}"/>
          </ac:inkMkLst>
        </pc:inkChg>
        <pc:inkChg chg="add">
          <ac:chgData name="Viet Anh Nguyen" userId="b95f61ff061388d5" providerId="LiveId" clId="{FE185215-8376-45B7-9264-443EA7E08CC2}" dt="2022-02-16T09:29:04.305" v="7430" actId="9405"/>
          <ac:inkMkLst>
            <pc:docMk/>
            <pc:sldMk cId="3887568396" sldId="390"/>
            <ac:inkMk id="140" creationId="{B5DB1355-207D-4BE2-AF99-B9613DF01F67}"/>
          </ac:inkMkLst>
        </pc:inkChg>
      </pc:sldChg>
      <pc:sldChg chg="addSp delSp new mod">
        <pc:chgData name="Viet Anh Nguyen" userId="b95f61ff061388d5" providerId="LiveId" clId="{FE185215-8376-45B7-9264-443EA7E08CC2}" dt="2022-02-16T09:29:38.245" v="7436"/>
        <pc:sldMkLst>
          <pc:docMk/>
          <pc:sldMk cId="2745818697" sldId="391"/>
        </pc:sldMkLst>
        <pc:inkChg chg="add del">
          <ac:chgData name="Viet Anh Nguyen" userId="b95f61ff061388d5" providerId="LiveId" clId="{FE185215-8376-45B7-9264-443EA7E08CC2}" dt="2022-02-16T09:26:42.544" v="7420"/>
          <ac:inkMkLst>
            <pc:docMk/>
            <pc:sldMk cId="2745818697" sldId="391"/>
            <ac:inkMk id="2" creationId="{11ABCC99-BDE2-4FA6-8063-6B14A5EC96AC}"/>
          </ac:inkMkLst>
        </pc:inkChg>
        <pc:inkChg chg="add del">
          <ac:chgData name="Viet Anh Nguyen" userId="b95f61ff061388d5" providerId="LiveId" clId="{FE185215-8376-45B7-9264-443EA7E08CC2}" dt="2022-02-16T09:26:42.544" v="7420"/>
          <ac:inkMkLst>
            <pc:docMk/>
            <pc:sldMk cId="2745818697" sldId="391"/>
            <ac:inkMk id="3" creationId="{6CC31449-48CB-45A1-AF03-F8A04B721133}"/>
          </ac:inkMkLst>
        </pc:inkChg>
        <pc:inkChg chg="add del">
          <ac:chgData name="Viet Anh Nguyen" userId="b95f61ff061388d5" providerId="LiveId" clId="{FE185215-8376-45B7-9264-443EA7E08CC2}" dt="2022-02-16T09:26:42.544" v="7420"/>
          <ac:inkMkLst>
            <pc:docMk/>
            <pc:sldMk cId="2745818697" sldId="391"/>
            <ac:inkMk id="4" creationId="{13A4E6FD-AA10-4780-BB86-3482A49A099F}"/>
          </ac:inkMkLst>
        </pc:inkChg>
        <pc:inkChg chg="add del">
          <ac:chgData name="Viet Anh Nguyen" userId="b95f61ff061388d5" providerId="LiveId" clId="{FE185215-8376-45B7-9264-443EA7E08CC2}" dt="2022-02-16T09:26:42.544" v="7420"/>
          <ac:inkMkLst>
            <pc:docMk/>
            <pc:sldMk cId="2745818697" sldId="391"/>
            <ac:inkMk id="5" creationId="{66026775-3B55-4783-BAE5-EA3EAB89036D}"/>
          </ac:inkMkLst>
        </pc:inkChg>
        <pc:inkChg chg="add del">
          <ac:chgData name="Viet Anh Nguyen" userId="b95f61ff061388d5" providerId="LiveId" clId="{FE185215-8376-45B7-9264-443EA7E08CC2}" dt="2022-02-16T09:26:42.544" v="7420"/>
          <ac:inkMkLst>
            <pc:docMk/>
            <pc:sldMk cId="2745818697" sldId="391"/>
            <ac:inkMk id="6" creationId="{D2613C28-1AB5-48FE-BE62-18FD29BAFD62}"/>
          </ac:inkMkLst>
        </pc:inkChg>
        <pc:inkChg chg="add del">
          <ac:chgData name="Viet Anh Nguyen" userId="b95f61ff061388d5" providerId="LiveId" clId="{FE185215-8376-45B7-9264-443EA7E08CC2}" dt="2022-02-16T09:26:42.544" v="7420"/>
          <ac:inkMkLst>
            <pc:docMk/>
            <pc:sldMk cId="2745818697" sldId="391"/>
            <ac:inkMk id="7" creationId="{FA7E32DF-7AEF-42CF-B612-CB009A0AD126}"/>
          </ac:inkMkLst>
        </pc:inkChg>
        <pc:inkChg chg="add del">
          <ac:chgData name="Viet Anh Nguyen" userId="b95f61ff061388d5" providerId="LiveId" clId="{FE185215-8376-45B7-9264-443EA7E08CC2}" dt="2022-02-16T09:26:43.558" v="7423"/>
          <ac:inkMkLst>
            <pc:docMk/>
            <pc:sldMk cId="2745818697" sldId="391"/>
            <ac:inkMk id="8" creationId="{AFCE8547-38BB-4131-9C6B-728E3F692ED6}"/>
          </ac:inkMkLst>
        </pc:inkChg>
        <pc:inkChg chg="add del">
          <ac:chgData name="Viet Anh Nguyen" userId="b95f61ff061388d5" providerId="LiveId" clId="{FE185215-8376-45B7-9264-443EA7E08CC2}" dt="2022-02-16T09:26:43.558" v="7423"/>
          <ac:inkMkLst>
            <pc:docMk/>
            <pc:sldMk cId="2745818697" sldId="391"/>
            <ac:inkMk id="9" creationId="{A8096F36-BB7F-43AB-9C18-0E7A6FE7816D}"/>
          </ac:inkMkLst>
        </pc:inkChg>
        <pc:inkChg chg="add del">
          <ac:chgData name="Viet Anh Nguyen" userId="b95f61ff061388d5" providerId="LiveId" clId="{FE185215-8376-45B7-9264-443EA7E08CC2}" dt="2022-02-16T09:26:43.558" v="7423"/>
          <ac:inkMkLst>
            <pc:docMk/>
            <pc:sldMk cId="2745818697" sldId="391"/>
            <ac:inkMk id="10" creationId="{024BA167-8522-4761-B9D9-FEAB749EECB4}"/>
          </ac:inkMkLst>
        </pc:inkChg>
        <pc:inkChg chg="add del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1" creationId="{2E870F41-19DD-4E18-9956-A58DC71D5C90}"/>
          </ac:inkMkLst>
        </pc:inkChg>
        <pc:inkChg chg="add del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2" creationId="{59915EB0-7C99-49F2-9085-41B201EEBE8C}"/>
          </ac:inkMkLst>
        </pc:inkChg>
        <pc:inkChg chg="add del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3" creationId="{C8CF04D8-10A1-4799-97B4-98D94243C9C8}"/>
          </ac:inkMkLst>
        </pc:inkChg>
        <pc:inkChg chg="add del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4" creationId="{23A893A2-EE51-4A6D-AE15-7A30A9BF7A8A}"/>
          </ac:inkMkLst>
        </pc:inkChg>
        <pc:inkChg chg="add del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5" creationId="{82CB73E7-B1CB-47B5-814A-F6F48B5EDC77}"/>
          </ac:inkMkLst>
        </pc:inkChg>
        <pc:inkChg chg="add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6" creationId="{4B5DC1DB-6EB5-4E37-84E3-964F99AA4840}"/>
          </ac:inkMkLst>
        </pc:inkChg>
        <pc:inkChg chg="add">
          <ac:chgData name="Viet Anh Nguyen" userId="b95f61ff061388d5" providerId="LiveId" clId="{FE185215-8376-45B7-9264-443EA7E08CC2}" dt="2022-02-16T09:26:45.102" v="7428"/>
          <ac:inkMkLst>
            <pc:docMk/>
            <pc:sldMk cId="2745818697" sldId="391"/>
            <ac:inkMk id="17" creationId="{A7A84C2D-CD96-422D-A839-748ED5867E47}"/>
          </ac:inkMkLst>
        </pc:inkChg>
        <pc:inkChg chg="add">
          <ac:chgData name="Viet Anh Nguyen" userId="b95f61ff061388d5" providerId="LiveId" clId="{FE185215-8376-45B7-9264-443EA7E08CC2}" dt="2022-02-16T09:26:45.365" v="7429" actId="9405"/>
          <ac:inkMkLst>
            <pc:docMk/>
            <pc:sldMk cId="2745818697" sldId="391"/>
            <ac:inkMk id="18" creationId="{695B0F90-651D-4945-87BD-EA37F58F88D0}"/>
          </ac:inkMkLst>
        </pc:inkChg>
        <pc:inkChg chg="add del">
          <ac:chgData name="Viet Anh Nguyen" userId="b95f61ff061388d5" providerId="LiveId" clId="{FE185215-8376-45B7-9264-443EA7E08CC2}" dt="2022-02-16T09:29:36.673" v="7433"/>
          <ac:inkMkLst>
            <pc:docMk/>
            <pc:sldMk cId="2745818697" sldId="391"/>
            <ac:inkMk id="19" creationId="{307F1929-F3EC-49AD-AC2C-69539A454030}"/>
          </ac:inkMkLst>
        </pc:inkChg>
        <pc:inkChg chg="add del">
          <ac:chgData name="Viet Anh Nguyen" userId="b95f61ff061388d5" providerId="LiveId" clId="{FE185215-8376-45B7-9264-443EA7E08CC2}" dt="2022-02-16T09:29:36.673" v="7433"/>
          <ac:inkMkLst>
            <pc:docMk/>
            <pc:sldMk cId="2745818697" sldId="391"/>
            <ac:inkMk id="20" creationId="{2B834220-DA57-4EBB-8D7A-62AFAE399AA3}"/>
          </ac:inkMkLst>
        </pc:inkChg>
        <pc:inkChg chg="add del">
          <ac:chgData name="Viet Anh Nguyen" userId="b95f61ff061388d5" providerId="LiveId" clId="{FE185215-8376-45B7-9264-443EA7E08CC2}" dt="2022-02-16T09:29:38.245" v="7436"/>
          <ac:inkMkLst>
            <pc:docMk/>
            <pc:sldMk cId="2745818697" sldId="391"/>
            <ac:inkMk id="21" creationId="{712142B5-0941-4353-B5E4-BFA91E78A969}"/>
          </ac:inkMkLst>
        </pc:inkChg>
        <pc:inkChg chg="add del">
          <ac:chgData name="Viet Anh Nguyen" userId="b95f61ff061388d5" providerId="LiveId" clId="{FE185215-8376-45B7-9264-443EA7E08CC2}" dt="2022-02-16T09:29:38.245" v="7436"/>
          <ac:inkMkLst>
            <pc:docMk/>
            <pc:sldMk cId="2745818697" sldId="391"/>
            <ac:inkMk id="22" creationId="{6CDB75CD-23E0-4F2B-BF8E-D880D15940F4}"/>
          </ac:inkMkLst>
        </pc:inkChg>
        <pc:inkChg chg="add del">
          <ac:chgData name="Viet Anh Nguyen" userId="b95f61ff061388d5" providerId="LiveId" clId="{FE185215-8376-45B7-9264-443EA7E08CC2}" dt="2022-02-16T09:29:38.245" v="7436"/>
          <ac:inkMkLst>
            <pc:docMk/>
            <pc:sldMk cId="2745818697" sldId="391"/>
            <ac:inkMk id="23" creationId="{394E207F-9575-4D8F-B8A1-F54CAF4A5E0B}"/>
          </ac:inkMkLst>
        </pc:inkChg>
        <pc:inkChg chg="add">
          <ac:chgData name="Viet Anh Nguyen" userId="b95f61ff061388d5" providerId="LiveId" clId="{FE185215-8376-45B7-9264-443EA7E08CC2}" dt="2022-02-16T09:29:38.245" v="7436"/>
          <ac:inkMkLst>
            <pc:docMk/>
            <pc:sldMk cId="2745818697" sldId="391"/>
            <ac:inkMk id="24" creationId="{6580EDA8-72DF-4E70-8A25-B2C1E913D112}"/>
          </ac:inkMkLst>
        </pc:inkChg>
      </pc:sldChg>
      <pc:sldChg chg="addSp delSp new mod">
        <pc:chgData name="Viet Anh Nguyen" userId="b95f61ff061388d5" providerId="LiveId" clId="{FE185215-8376-45B7-9264-443EA7E08CC2}" dt="2022-02-16T09:33:18.436" v="7643"/>
        <pc:sldMkLst>
          <pc:docMk/>
          <pc:sldMk cId="425791049" sldId="392"/>
        </pc:sldMkLst>
        <pc:inkChg chg="add del">
          <ac:chgData name="Viet Anh Nguyen" userId="b95f61ff061388d5" providerId="LiveId" clId="{FE185215-8376-45B7-9264-443EA7E08CC2}" dt="2022-02-16T09:30:30.675" v="7445"/>
          <ac:inkMkLst>
            <pc:docMk/>
            <pc:sldMk cId="425791049" sldId="392"/>
            <ac:inkMk id="2" creationId="{AA1F90F5-49FF-45CB-875E-602BF621D492}"/>
          </ac:inkMkLst>
        </pc:inkChg>
        <pc:inkChg chg="add del">
          <ac:chgData name="Viet Anh Nguyen" userId="b95f61ff061388d5" providerId="LiveId" clId="{FE185215-8376-45B7-9264-443EA7E08CC2}" dt="2022-02-16T09:30:30.675" v="7445"/>
          <ac:inkMkLst>
            <pc:docMk/>
            <pc:sldMk cId="425791049" sldId="392"/>
            <ac:inkMk id="3" creationId="{7F1F870F-F17B-4F0F-90F0-44FAADBD6E02}"/>
          </ac:inkMkLst>
        </pc:inkChg>
        <pc:inkChg chg="add">
          <ac:chgData name="Viet Anh Nguyen" userId="b95f61ff061388d5" providerId="LiveId" clId="{FE185215-8376-45B7-9264-443EA7E08CC2}" dt="2022-02-16T09:30:29.688" v="7442" actId="9405"/>
          <ac:inkMkLst>
            <pc:docMk/>
            <pc:sldMk cId="425791049" sldId="392"/>
            <ac:inkMk id="4" creationId="{B8A16E40-05FE-420A-8645-93F09CBD4E4F}"/>
          </ac:inkMkLst>
        </pc:inkChg>
        <pc:inkChg chg="add del">
          <ac:chgData name="Viet Anh Nguyen" userId="b95f61ff061388d5" providerId="LiveId" clId="{FE185215-8376-45B7-9264-443EA7E08CC2}" dt="2022-02-16T09:30:34.007" v="7448"/>
          <ac:inkMkLst>
            <pc:docMk/>
            <pc:sldMk cId="425791049" sldId="392"/>
            <ac:inkMk id="5" creationId="{D139D32A-9D22-416D-9612-5FDD52EC6E6E}"/>
          </ac:inkMkLst>
        </pc:inkChg>
        <pc:inkChg chg="add">
          <ac:chgData name="Viet Anh Nguyen" userId="b95f61ff061388d5" providerId="LiveId" clId="{FE185215-8376-45B7-9264-443EA7E08CC2}" dt="2022-02-16T09:30:30.072" v="7444" actId="9405"/>
          <ac:inkMkLst>
            <pc:docMk/>
            <pc:sldMk cId="425791049" sldId="392"/>
            <ac:inkMk id="6" creationId="{5821D76F-1D66-41DF-A368-BE1392D78F9A}"/>
          </ac:inkMkLst>
        </pc:inkChg>
        <pc:inkChg chg="add">
          <ac:chgData name="Viet Anh Nguyen" userId="b95f61ff061388d5" providerId="LiveId" clId="{FE185215-8376-45B7-9264-443EA7E08CC2}" dt="2022-02-16T09:30:30.675" v="7445"/>
          <ac:inkMkLst>
            <pc:docMk/>
            <pc:sldMk cId="425791049" sldId="392"/>
            <ac:inkMk id="7" creationId="{EF98F411-D39D-46C5-9F9F-C558DBB2856E}"/>
          </ac:inkMkLst>
        </pc:inkChg>
        <pc:inkChg chg="add del">
          <ac:chgData name="Viet Anh Nguyen" userId="b95f61ff061388d5" providerId="LiveId" clId="{FE185215-8376-45B7-9264-443EA7E08CC2}" dt="2022-02-16T09:30:34.007" v="7448"/>
          <ac:inkMkLst>
            <pc:docMk/>
            <pc:sldMk cId="425791049" sldId="392"/>
            <ac:inkMk id="8" creationId="{90EB9322-BB8D-4BAD-B211-20B4BEE865CB}"/>
          </ac:inkMkLst>
        </pc:inkChg>
        <pc:inkChg chg="add del">
          <ac:chgData name="Viet Anh Nguyen" userId="b95f61ff061388d5" providerId="LiveId" clId="{FE185215-8376-45B7-9264-443EA7E08CC2}" dt="2022-02-16T09:30:36.125" v="7450"/>
          <ac:inkMkLst>
            <pc:docMk/>
            <pc:sldMk cId="425791049" sldId="392"/>
            <ac:inkMk id="9" creationId="{6938A4E7-B210-436D-A79F-027E78F1991D}"/>
          </ac:inkMkLst>
        </pc:inkChg>
        <pc:inkChg chg="add">
          <ac:chgData name="Viet Anh Nguyen" userId="b95f61ff061388d5" providerId="LiveId" clId="{FE185215-8376-45B7-9264-443EA7E08CC2}" dt="2022-02-16T09:30:34.007" v="7448"/>
          <ac:inkMkLst>
            <pc:docMk/>
            <pc:sldMk cId="425791049" sldId="392"/>
            <ac:inkMk id="10" creationId="{C4628B9D-C733-472C-AD4B-06AA08A62827}"/>
          </ac:inkMkLst>
        </pc:inkChg>
        <pc:inkChg chg="add del">
          <ac:chgData name="Viet Anh Nguyen" userId="b95f61ff061388d5" providerId="LiveId" clId="{FE185215-8376-45B7-9264-443EA7E08CC2}" dt="2022-02-16T09:30:36.125" v="7450"/>
          <ac:inkMkLst>
            <pc:docMk/>
            <pc:sldMk cId="425791049" sldId="392"/>
            <ac:inkMk id="11" creationId="{09CAFC0B-2BFF-4942-ABBE-D365B9F4CA90}"/>
          </ac:inkMkLst>
        </pc:inkChg>
        <pc:inkChg chg="add del">
          <ac:chgData name="Viet Anh Nguyen" userId="b95f61ff061388d5" providerId="LiveId" clId="{FE185215-8376-45B7-9264-443EA7E08CC2}" dt="2022-02-16T09:30:38.527" v="7452"/>
          <ac:inkMkLst>
            <pc:docMk/>
            <pc:sldMk cId="425791049" sldId="392"/>
            <ac:inkMk id="12" creationId="{A500D41B-C285-42F7-9AB2-C62C656DE525}"/>
          </ac:inkMkLst>
        </pc:inkChg>
        <pc:inkChg chg="add del">
          <ac:chgData name="Viet Anh Nguyen" userId="b95f61ff061388d5" providerId="LiveId" clId="{FE185215-8376-45B7-9264-443EA7E08CC2}" dt="2022-02-16T09:30:38.527" v="7452"/>
          <ac:inkMkLst>
            <pc:docMk/>
            <pc:sldMk cId="425791049" sldId="392"/>
            <ac:inkMk id="13" creationId="{4803CD14-8865-4EF5-8CDE-E0882B6F8A70}"/>
          </ac:inkMkLst>
        </pc:inkChg>
        <pc:inkChg chg="add">
          <ac:chgData name="Viet Anh Nguyen" userId="b95f61ff061388d5" providerId="LiveId" clId="{FE185215-8376-45B7-9264-443EA7E08CC2}" dt="2022-02-16T09:30:38.527" v="7452"/>
          <ac:inkMkLst>
            <pc:docMk/>
            <pc:sldMk cId="425791049" sldId="392"/>
            <ac:inkMk id="14" creationId="{B90BC058-0E2D-4A20-A550-4971C54BD378}"/>
          </ac:inkMkLst>
        </pc:inkChg>
        <pc:inkChg chg="add del">
          <ac:chgData name="Viet Anh Nguyen" userId="b95f61ff061388d5" providerId="LiveId" clId="{FE185215-8376-45B7-9264-443EA7E08CC2}" dt="2022-02-16T09:30:42.598" v="7458"/>
          <ac:inkMkLst>
            <pc:docMk/>
            <pc:sldMk cId="425791049" sldId="392"/>
            <ac:inkMk id="15" creationId="{F867B8ED-5490-48B1-93E7-D0AD33EA3608}"/>
          </ac:inkMkLst>
        </pc:inkChg>
        <pc:inkChg chg="add del">
          <ac:chgData name="Viet Anh Nguyen" userId="b95f61ff061388d5" providerId="LiveId" clId="{FE185215-8376-45B7-9264-443EA7E08CC2}" dt="2022-02-16T09:30:42.598" v="7458"/>
          <ac:inkMkLst>
            <pc:docMk/>
            <pc:sldMk cId="425791049" sldId="392"/>
            <ac:inkMk id="16" creationId="{3092817D-4797-4608-A82F-BC310D44E424}"/>
          </ac:inkMkLst>
        </pc:inkChg>
        <pc:inkChg chg="add del">
          <ac:chgData name="Viet Anh Nguyen" userId="b95f61ff061388d5" providerId="LiveId" clId="{FE185215-8376-45B7-9264-443EA7E08CC2}" dt="2022-02-16T09:30:42.598" v="7458"/>
          <ac:inkMkLst>
            <pc:docMk/>
            <pc:sldMk cId="425791049" sldId="392"/>
            <ac:inkMk id="17" creationId="{2A7E5E97-5E90-456F-9BFC-859157EC4CAA}"/>
          </ac:inkMkLst>
        </pc:inkChg>
        <pc:inkChg chg="add del">
          <ac:chgData name="Viet Anh Nguyen" userId="b95f61ff061388d5" providerId="LiveId" clId="{FE185215-8376-45B7-9264-443EA7E08CC2}" dt="2022-02-16T09:30:42.598" v="7458"/>
          <ac:inkMkLst>
            <pc:docMk/>
            <pc:sldMk cId="425791049" sldId="392"/>
            <ac:inkMk id="18" creationId="{967EE87A-31C2-4097-99DB-DF05FB5ED38C}"/>
          </ac:inkMkLst>
        </pc:inkChg>
        <pc:inkChg chg="add del">
          <ac:chgData name="Viet Anh Nguyen" userId="b95f61ff061388d5" providerId="LiveId" clId="{FE185215-8376-45B7-9264-443EA7E08CC2}" dt="2022-02-16T09:30:42.598" v="7458"/>
          <ac:inkMkLst>
            <pc:docMk/>
            <pc:sldMk cId="425791049" sldId="392"/>
            <ac:inkMk id="19" creationId="{E4140F19-7BF7-41CF-A04F-80CF78356048}"/>
          </ac:inkMkLst>
        </pc:inkChg>
        <pc:inkChg chg="add">
          <ac:chgData name="Viet Anh Nguyen" userId="b95f61ff061388d5" providerId="LiveId" clId="{FE185215-8376-45B7-9264-443EA7E08CC2}" dt="2022-02-16T09:30:42.598" v="7458"/>
          <ac:inkMkLst>
            <pc:docMk/>
            <pc:sldMk cId="425791049" sldId="392"/>
            <ac:inkMk id="20" creationId="{73A4EEAF-1713-45A5-94D0-EB16B26ACCEB}"/>
          </ac:inkMkLst>
        </pc:inkChg>
        <pc:inkChg chg="add del">
          <ac:chgData name="Viet Anh Nguyen" userId="b95f61ff061388d5" providerId="LiveId" clId="{FE185215-8376-45B7-9264-443EA7E08CC2}" dt="2022-02-16T09:30:44.113" v="7461"/>
          <ac:inkMkLst>
            <pc:docMk/>
            <pc:sldMk cId="425791049" sldId="392"/>
            <ac:inkMk id="21" creationId="{31EF5F55-4D46-40EC-9B29-B0C68CC05D58}"/>
          </ac:inkMkLst>
        </pc:inkChg>
        <pc:inkChg chg="add del">
          <ac:chgData name="Viet Anh Nguyen" userId="b95f61ff061388d5" providerId="LiveId" clId="{FE185215-8376-45B7-9264-443EA7E08CC2}" dt="2022-02-16T09:30:44.113" v="7461"/>
          <ac:inkMkLst>
            <pc:docMk/>
            <pc:sldMk cId="425791049" sldId="392"/>
            <ac:inkMk id="22" creationId="{14634BAA-CB8A-44CC-9CFC-D30AF38C5A21}"/>
          </ac:inkMkLst>
        </pc:inkChg>
        <pc:inkChg chg="add del">
          <ac:chgData name="Viet Anh Nguyen" userId="b95f61ff061388d5" providerId="LiveId" clId="{FE185215-8376-45B7-9264-443EA7E08CC2}" dt="2022-02-16T09:30:45.091" v="7464"/>
          <ac:inkMkLst>
            <pc:docMk/>
            <pc:sldMk cId="425791049" sldId="392"/>
            <ac:inkMk id="23" creationId="{01D7ED48-0926-49A4-A979-A17F8C65AB89}"/>
          </ac:inkMkLst>
        </pc:inkChg>
        <pc:inkChg chg="add del">
          <ac:chgData name="Viet Anh Nguyen" userId="b95f61ff061388d5" providerId="LiveId" clId="{FE185215-8376-45B7-9264-443EA7E08CC2}" dt="2022-02-16T09:30:45.091" v="7464"/>
          <ac:inkMkLst>
            <pc:docMk/>
            <pc:sldMk cId="425791049" sldId="392"/>
            <ac:inkMk id="24" creationId="{97571132-48B8-4F1C-8C08-47DE1DD0B816}"/>
          </ac:inkMkLst>
        </pc:inkChg>
        <pc:inkChg chg="add del">
          <ac:chgData name="Viet Anh Nguyen" userId="b95f61ff061388d5" providerId="LiveId" clId="{FE185215-8376-45B7-9264-443EA7E08CC2}" dt="2022-02-16T09:30:45.091" v="7464"/>
          <ac:inkMkLst>
            <pc:docMk/>
            <pc:sldMk cId="425791049" sldId="392"/>
            <ac:inkMk id="25" creationId="{3C190AA0-D59E-4DA8-9B4B-94E06F9CA6A1}"/>
          </ac:inkMkLst>
        </pc:inkChg>
        <pc:inkChg chg="add del">
          <ac:chgData name="Viet Anh Nguyen" userId="b95f61ff061388d5" providerId="LiveId" clId="{FE185215-8376-45B7-9264-443EA7E08CC2}" dt="2022-02-16T09:31:11.048" v="7496"/>
          <ac:inkMkLst>
            <pc:docMk/>
            <pc:sldMk cId="425791049" sldId="392"/>
            <ac:inkMk id="26" creationId="{9027A364-D16E-4E6D-ADC2-7FEB8E6EA18E}"/>
          </ac:inkMkLst>
        </pc:inkChg>
        <pc:inkChg chg="add del">
          <ac:chgData name="Viet Anh Nguyen" userId="b95f61ff061388d5" providerId="LiveId" clId="{FE185215-8376-45B7-9264-443EA7E08CC2}" dt="2022-02-16T09:30:46.217" v="7467"/>
          <ac:inkMkLst>
            <pc:docMk/>
            <pc:sldMk cId="425791049" sldId="392"/>
            <ac:inkMk id="27" creationId="{B1067C3C-F3F2-4C07-A1BD-7FE2F5319C84}"/>
          </ac:inkMkLst>
        </pc:inkChg>
        <pc:inkChg chg="add del">
          <ac:chgData name="Viet Anh Nguyen" userId="b95f61ff061388d5" providerId="LiveId" clId="{FE185215-8376-45B7-9264-443EA7E08CC2}" dt="2022-02-16T09:30:46.217" v="7467"/>
          <ac:inkMkLst>
            <pc:docMk/>
            <pc:sldMk cId="425791049" sldId="392"/>
            <ac:inkMk id="28" creationId="{153F455C-FE0B-4DB0-8007-53BFEBFDE415}"/>
          </ac:inkMkLst>
        </pc:inkChg>
        <pc:inkChg chg="add del">
          <ac:chgData name="Viet Anh Nguyen" userId="b95f61ff061388d5" providerId="LiveId" clId="{FE185215-8376-45B7-9264-443EA7E08CC2}" dt="2022-02-16T09:31:11.048" v="7496"/>
          <ac:inkMkLst>
            <pc:docMk/>
            <pc:sldMk cId="425791049" sldId="392"/>
            <ac:inkMk id="29" creationId="{80C65DA7-3945-4FB5-91C9-F51FED601381}"/>
          </ac:inkMkLst>
        </pc:inkChg>
        <pc:inkChg chg="add del">
          <ac:chgData name="Viet Anh Nguyen" userId="b95f61ff061388d5" providerId="LiveId" clId="{FE185215-8376-45B7-9264-443EA7E08CC2}" dt="2022-02-16T09:30:50.074" v="7472"/>
          <ac:inkMkLst>
            <pc:docMk/>
            <pc:sldMk cId="425791049" sldId="392"/>
            <ac:inkMk id="30" creationId="{DBD8458F-0C88-4EA9-B68F-75D2EF16DED4}"/>
          </ac:inkMkLst>
        </pc:inkChg>
        <pc:inkChg chg="add del">
          <ac:chgData name="Viet Anh Nguyen" userId="b95f61ff061388d5" providerId="LiveId" clId="{FE185215-8376-45B7-9264-443EA7E08CC2}" dt="2022-02-16T09:30:50.074" v="7472"/>
          <ac:inkMkLst>
            <pc:docMk/>
            <pc:sldMk cId="425791049" sldId="392"/>
            <ac:inkMk id="31" creationId="{44E0F13E-0948-4358-9388-E1973AAA00B8}"/>
          </ac:inkMkLst>
        </pc:inkChg>
        <pc:inkChg chg="add del">
          <ac:chgData name="Viet Anh Nguyen" userId="b95f61ff061388d5" providerId="LiveId" clId="{FE185215-8376-45B7-9264-443EA7E08CC2}" dt="2022-02-16T09:30:50.074" v="7472"/>
          <ac:inkMkLst>
            <pc:docMk/>
            <pc:sldMk cId="425791049" sldId="392"/>
            <ac:inkMk id="32" creationId="{488EBDFA-FECA-4A51-BED4-A3DC68A89188}"/>
          </ac:inkMkLst>
        </pc:inkChg>
        <pc:inkChg chg="add del">
          <ac:chgData name="Viet Anh Nguyen" userId="b95f61ff061388d5" providerId="LiveId" clId="{FE185215-8376-45B7-9264-443EA7E08CC2}" dt="2022-02-16T09:30:50.074" v="7472"/>
          <ac:inkMkLst>
            <pc:docMk/>
            <pc:sldMk cId="425791049" sldId="392"/>
            <ac:inkMk id="33" creationId="{E723C200-BCCA-42C7-9B6A-AAED9FC0CACD}"/>
          </ac:inkMkLst>
        </pc:inkChg>
        <pc:inkChg chg="add del">
          <ac:chgData name="Viet Anh Nguyen" userId="b95f61ff061388d5" providerId="LiveId" clId="{FE185215-8376-45B7-9264-443EA7E08CC2}" dt="2022-02-16T09:31:11.048" v="7496"/>
          <ac:inkMkLst>
            <pc:docMk/>
            <pc:sldMk cId="425791049" sldId="392"/>
            <ac:inkMk id="34" creationId="{106EE8F0-CD93-41AA-918F-E3089AB6B626}"/>
          </ac:inkMkLst>
        </pc:inkChg>
        <pc:inkChg chg="add del">
          <ac:chgData name="Viet Anh Nguyen" userId="b95f61ff061388d5" providerId="LiveId" clId="{FE185215-8376-45B7-9264-443EA7E08CC2}" dt="2022-02-16T09:30:54.115" v="7476"/>
          <ac:inkMkLst>
            <pc:docMk/>
            <pc:sldMk cId="425791049" sldId="392"/>
            <ac:inkMk id="35" creationId="{EBF9BA52-0F7E-4F64-A336-FC6065575B36}"/>
          </ac:inkMkLst>
        </pc:inkChg>
        <pc:inkChg chg="add del">
          <ac:chgData name="Viet Anh Nguyen" userId="b95f61ff061388d5" providerId="LiveId" clId="{FE185215-8376-45B7-9264-443EA7E08CC2}" dt="2022-02-16T09:30:54.115" v="7476"/>
          <ac:inkMkLst>
            <pc:docMk/>
            <pc:sldMk cId="425791049" sldId="392"/>
            <ac:inkMk id="36" creationId="{592BDCDA-76B6-47C6-9190-7B257C86872F}"/>
          </ac:inkMkLst>
        </pc:inkChg>
        <pc:inkChg chg="add del">
          <ac:chgData name="Viet Anh Nguyen" userId="b95f61ff061388d5" providerId="LiveId" clId="{FE185215-8376-45B7-9264-443EA7E08CC2}" dt="2022-02-16T09:30:54.115" v="7476"/>
          <ac:inkMkLst>
            <pc:docMk/>
            <pc:sldMk cId="425791049" sldId="392"/>
            <ac:inkMk id="37" creationId="{5D0C83F5-6975-493E-BE2D-0E769CAFE7C6}"/>
          </ac:inkMkLst>
        </pc:inkChg>
        <pc:inkChg chg="add">
          <ac:chgData name="Viet Anh Nguyen" userId="b95f61ff061388d5" providerId="LiveId" clId="{FE185215-8376-45B7-9264-443EA7E08CC2}" dt="2022-02-16T09:30:54.115" v="7476"/>
          <ac:inkMkLst>
            <pc:docMk/>
            <pc:sldMk cId="425791049" sldId="392"/>
            <ac:inkMk id="38" creationId="{B95E27F1-C415-4941-9DD0-E6B62CE90166}"/>
          </ac:inkMkLst>
        </pc:inkChg>
        <pc:inkChg chg="add del">
          <ac:chgData name="Viet Anh Nguyen" userId="b95f61ff061388d5" providerId="LiveId" clId="{FE185215-8376-45B7-9264-443EA7E08CC2}" dt="2022-02-16T09:30:55.662" v="7480"/>
          <ac:inkMkLst>
            <pc:docMk/>
            <pc:sldMk cId="425791049" sldId="392"/>
            <ac:inkMk id="39" creationId="{0CBC6A28-523A-4D4D-B523-1E60D6A9DC3A}"/>
          </ac:inkMkLst>
        </pc:inkChg>
        <pc:inkChg chg="add del">
          <ac:chgData name="Viet Anh Nguyen" userId="b95f61ff061388d5" providerId="LiveId" clId="{FE185215-8376-45B7-9264-443EA7E08CC2}" dt="2022-02-16T09:30:55.662" v="7480"/>
          <ac:inkMkLst>
            <pc:docMk/>
            <pc:sldMk cId="425791049" sldId="392"/>
            <ac:inkMk id="40" creationId="{2389C495-4D76-4480-A442-7EADDDAA349F}"/>
          </ac:inkMkLst>
        </pc:inkChg>
        <pc:inkChg chg="add del">
          <ac:chgData name="Viet Anh Nguyen" userId="b95f61ff061388d5" providerId="LiveId" clId="{FE185215-8376-45B7-9264-443EA7E08CC2}" dt="2022-02-16T09:30:55.662" v="7480"/>
          <ac:inkMkLst>
            <pc:docMk/>
            <pc:sldMk cId="425791049" sldId="392"/>
            <ac:inkMk id="41" creationId="{2B590CD6-22E4-4F94-9E0F-8AB3A819D811}"/>
          </ac:inkMkLst>
        </pc:inkChg>
        <pc:inkChg chg="add">
          <ac:chgData name="Viet Anh Nguyen" userId="b95f61ff061388d5" providerId="LiveId" clId="{FE185215-8376-45B7-9264-443EA7E08CC2}" dt="2022-02-16T09:30:55.662" v="7480"/>
          <ac:inkMkLst>
            <pc:docMk/>
            <pc:sldMk cId="425791049" sldId="392"/>
            <ac:inkMk id="42" creationId="{55F8B31F-A3EC-4F4E-8941-91312623520F}"/>
          </ac:inkMkLst>
        </pc:inkChg>
        <pc:inkChg chg="add del">
          <ac:chgData name="Viet Anh Nguyen" userId="b95f61ff061388d5" providerId="LiveId" clId="{FE185215-8376-45B7-9264-443EA7E08CC2}" dt="2022-02-16T09:31:03.854" v="7487"/>
          <ac:inkMkLst>
            <pc:docMk/>
            <pc:sldMk cId="425791049" sldId="392"/>
            <ac:inkMk id="43" creationId="{05AA95F7-00E2-45CE-8986-B33DBDBAA631}"/>
          </ac:inkMkLst>
        </pc:inkChg>
        <pc:inkChg chg="add del">
          <ac:chgData name="Viet Anh Nguyen" userId="b95f61ff061388d5" providerId="LiveId" clId="{FE185215-8376-45B7-9264-443EA7E08CC2}" dt="2022-02-16T09:31:03.854" v="7487"/>
          <ac:inkMkLst>
            <pc:docMk/>
            <pc:sldMk cId="425791049" sldId="392"/>
            <ac:inkMk id="44" creationId="{8BE249B0-0B3C-4485-90B0-DF7825C5D63C}"/>
          </ac:inkMkLst>
        </pc:inkChg>
        <pc:inkChg chg="add del">
          <ac:chgData name="Viet Anh Nguyen" userId="b95f61ff061388d5" providerId="LiveId" clId="{FE185215-8376-45B7-9264-443EA7E08CC2}" dt="2022-02-16T09:31:03.854" v="7487"/>
          <ac:inkMkLst>
            <pc:docMk/>
            <pc:sldMk cId="425791049" sldId="392"/>
            <ac:inkMk id="45" creationId="{620D0044-79C6-47D9-9627-F14C59FB4D21}"/>
          </ac:inkMkLst>
        </pc:inkChg>
        <pc:inkChg chg="add del">
          <ac:chgData name="Viet Anh Nguyen" userId="b95f61ff061388d5" providerId="LiveId" clId="{FE185215-8376-45B7-9264-443EA7E08CC2}" dt="2022-02-16T09:31:03.854" v="7487"/>
          <ac:inkMkLst>
            <pc:docMk/>
            <pc:sldMk cId="425791049" sldId="392"/>
            <ac:inkMk id="46" creationId="{63604D39-AF64-426D-8047-C0B6FDED5BF1}"/>
          </ac:inkMkLst>
        </pc:inkChg>
        <pc:inkChg chg="add del">
          <ac:chgData name="Viet Anh Nguyen" userId="b95f61ff061388d5" providerId="LiveId" clId="{FE185215-8376-45B7-9264-443EA7E08CC2}" dt="2022-02-16T09:31:03.854" v="7487"/>
          <ac:inkMkLst>
            <pc:docMk/>
            <pc:sldMk cId="425791049" sldId="392"/>
            <ac:inkMk id="47" creationId="{5924E63B-BC46-4DE3-AA22-498120443ABD}"/>
          </ac:inkMkLst>
        </pc:inkChg>
        <pc:inkChg chg="add del">
          <ac:chgData name="Viet Anh Nguyen" userId="b95f61ff061388d5" providerId="LiveId" clId="{FE185215-8376-45B7-9264-443EA7E08CC2}" dt="2022-02-16T09:31:03.854" v="7487"/>
          <ac:inkMkLst>
            <pc:docMk/>
            <pc:sldMk cId="425791049" sldId="392"/>
            <ac:inkMk id="48" creationId="{84B114EA-93D5-4FA9-9E00-5F5D07202C95}"/>
          </ac:inkMkLst>
        </pc:inkChg>
        <pc:inkChg chg="add del">
          <ac:chgData name="Viet Anh Nguyen" userId="b95f61ff061388d5" providerId="LiveId" clId="{FE185215-8376-45B7-9264-443EA7E08CC2}" dt="2022-02-16T09:31:05.523" v="7490"/>
          <ac:inkMkLst>
            <pc:docMk/>
            <pc:sldMk cId="425791049" sldId="392"/>
            <ac:inkMk id="49" creationId="{73178BF6-59D8-4709-8471-B5C7701222FE}"/>
          </ac:inkMkLst>
        </pc:inkChg>
        <pc:inkChg chg="add del">
          <ac:chgData name="Viet Anh Nguyen" userId="b95f61ff061388d5" providerId="LiveId" clId="{FE185215-8376-45B7-9264-443EA7E08CC2}" dt="2022-02-16T09:31:05.523" v="7490"/>
          <ac:inkMkLst>
            <pc:docMk/>
            <pc:sldMk cId="425791049" sldId="392"/>
            <ac:inkMk id="50" creationId="{C569063F-C4E3-4801-A6C6-B2D062445310}"/>
          </ac:inkMkLst>
        </pc:inkChg>
        <pc:inkChg chg="add del">
          <ac:chgData name="Viet Anh Nguyen" userId="b95f61ff061388d5" providerId="LiveId" clId="{FE185215-8376-45B7-9264-443EA7E08CC2}" dt="2022-02-16T09:31:05.523" v="7490"/>
          <ac:inkMkLst>
            <pc:docMk/>
            <pc:sldMk cId="425791049" sldId="392"/>
            <ac:inkMk id="51" creationId="{ECA8EF06-CDA3-43A0-B563-3AFCC2F71EF8}"/>
          </ac:inkMkLst>
        </pc:inkChg>
        <pc:inkChg chg="add">
          <ac:chgData name="Viet Anh Nguyen" userId="b95f61ff061388d5" providerId="LiveId" clId="{FE185215-8376-45B7-9264-443EA7E08CC2}" dt="2022-02-16T09:31:05.523" v="7490"/>
          <ac:inkMkLst>
            <pc:docMk/>
            <pc:sldMk cId="425791049" sldId="392"/>
            <ac:inkMk id="52" creationId="{B6EB07C1-E914-4210-A370-7AF7085539F2}"/>
          </ac:inkMkLst>
        </pc:inkChg>
        <pc:inkChg chg="add del">
          <ac:chgData name="Viet Anh Nguyen" userId="b95f61ff061388d5" providerId="LiveId" clId="{FE185215-8376-45B7-9264-443EA7E08CC2}" dt="2022-02-16T09:31:10.052" v="7494"/>
          <ac:inkMkLst>
            <pc:docMk/>
            <pc:sldMk cId="425791049" sldId="392"/>
            <ac:inkMk id="53" creationId="{D387B91E-CA56-46E4-AD38-F7D1B54239C4}"/>
          </ac:inkMkLst>
        </pc:inkChg>
        <pc:inkChg chg="add del">
          <ac:chgData name="Viet Anh Nguyen" userId="b95f61ff061388d5" providerId="LiveId" clId="{FE185215-8376-45B7-9264-443EA7E08CC2}" dt="2022-02-16T09:31:10.052" v="7494"/>
          <ac:inkMkLst>
            <pc:docMk/>
            <pc:sldMk cId="425791049" sldId="392"/>
            <ac:inkMk id="54" creationId="{72FE7185-E6C0-4718-A631-B8F82FEB530F}"/>
          </ac:inkMkLst>
        </pc:inkChg>
        <pc:inkChg chg="add del">
          <ac:chgData name="Viet Anh Nguyen" userId="b95f61ff061388d5" providerId="LiveId" clId="{FE185215-8376-45B7-9264-443EA7E08CC2}" dt="2022-02-16T09:31:10.052" v="7494"/>
          <ac:inkMkLst>
            <pc:docMk/>
            <pc:sldMk cId="425791049" sldId="392"/>
            <ac:inkMk id="55" creationId="{172994CA-D403-4A0E-9250-4B854CD68A0C}"/>
          </ac:inkMkLst>
        </pc:inkChg>
        <pc:inkChg chg="add del">
          <ac:chgData name="Viet Anh Nguyen" userId="b95f61ff061388d5" providerId="LiveId" clId="{FE185215-8376-45B7-9264-443EA7E08CC2}" dt="2022-02-16T09:31:11.048" v="7496"/>
          <ac:inkMkLst>
            <pc:docMk/>
            <pc:sldMk cId="425791049" sldId="392"/>
            <ac:inkMk id="56" creationId="{EE13B185-7149-4BD7-AE99-0C802B18DFA8}"/>
          </ac:inkMkLst>
        </pc:inkChg>
        <pc:inkChg chg="add del">
          <ac:chgData name="Viet Anh Nguyen" userId="b95f61ff061388d5" providerId="LiveId" clId="{FE185215-8376-45B7-9264-443EA7E08CC2}" dt="2022-02-16T09:31:11.048" v="7496"/>
          <ac:inkMkLst>
            <pc:docMk/>
            <pc:sldMk cId="425791049" sldId="392"/>
            <ac:inkMk id="57" creationId="{F1A60E6F-876A-43F9-A03F-855DB04CD063}"/>
          </ac:inkMkLst>
        </pc:inkChg>
        <pc:inkChg chg="add">
          <ac:chgData name="Viet Anh Nguyen" userId="b95f61ff061388d5" providerId="LiveId" clId="{FE185215-8376-45B7-9264-443EA7E08CC2}" dt="2022-02-16T09:31:11.048" v="7496"/>
          <ac:inkMkLst>
            <pc:docMk/>
            <pc:sldMk cId="425791049" sldId="392"/>
            <ac:inkMk id="58" creationId="{810F327C-AAE6-4202-A5B6-950B8F5F27EF}"/>
          </ac:inkMkLst>
        </pc:inkChg>
        <pc:inkChg chg="add del">
          <ac:chgData name="Viet Anh Nguyen" userId="b95f61ff061388d5" providerId="LiveId" clId="{FE185215-8376-45B7-9264-443EA7E08CC2}" dt="2022-02-16T09:31:13.047" v="7501"/>
          <ac:inkMkLst>
            <pc:docMk/>
            <pc:sldMk cId="425791049" sldId="392"/>
            <ac:inkMk id="59" creationId="{8AD5748A-CBBE-4492-B989-33FD5E92323C}"/>
          </ac:inkMkLst>
        </pc:inkChg>
        <pc:inkChg chg="add del">
          <ac:chgData name="Viet Anh Nguyen" userId="b95f61ff061388d5" providerId="LiveId" clId="{FE185215-8376-45B7-9264-443EA7E08CC2}" dt="2022-02-16T09:31:13.047" v="7501"/>
          <ac:inkMkLst>
            <pc:docMk/>
            <pc:sldMk cId="425791049" sldId="392"/>
            <ac:inkMk id="60" creationId="{5155FC7D-776C-4529-B9A2-2758FCC78957}"/>
          </ac:inkMkLst>
        </pc:inkChg>
        <pc:inkChg chg="add del">
          <ac:chgData name="Viet Anh Nguyen" userId="b95f61ff061388d5" providerId="LiveId" clId="{FE185215-8376-45B7-9264-443EA7E08CC2}" dt="2022-02-16T09:31:13.047" v="7501"/>
          <ac:inkMkLst>
            <pc:docMk/>
            <pc:sldMk cId="425791049" sldId="392"/>
            <ac:inkMk id="61" creationId="{280015DB-F865-4F58-BA04-4CF62B6FC9EE}"/>
          </ac:inkMkLst>
        </pc:inkChg>
        <pc:inkChg chg="add del">
          <ac:chgData name="Viet Anh Nguyen" userId="b95f61ff061388d5" providerId="LiveId" clId="{FE185215-8376-45B7-9264-443EA7E08CC2}" dt="2022-02-16T09:31:13.047" v="7501"/>
          <ac:inkMkLst>
            <pc:docMk/>
            <pc:sldMk cId="425791049" sldId="392"/>
            <ac:inkMk id="62" creationId="{10EECCD5-FE3F-4F39-AB4D-BB2C9B8A248B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63" creationId="{D4A630C5-1401-40F8-BD9A-99DE17A2CF51}"/>
          </ac:inkMkLst>
        </pc:inkChg>
        <pc:inkChg chg="add del">
          <ac:chgData name="Viet Anh Nguyen" userId="b95f61ff061388d5" providerId="LiveId" clId="{FE185215-8376-45B7-9264-443EA7E08CC2}" dt="2022-02-16T09:31:15.364" v="7506"/>
          <ac:inkMkLst>
            <pc:docMk/>
            <pc:sldMk cId="425791049" sldId="392"/>
            <ac:inkMk id="64" creationId="{BC4B2118-EC2F-4AC6-99FC-C45B3C0D22C7}"/>
          </ac:inkMkLst>
        </pc:inkChg>
        <pc:inkChg chg="add del">
          <ac:chgData name="Viet Anh Nguyen" userId="b95f61ff061388d5" providerId="LiveId" clId="{FE185215-8376-45B7-9264-443EA7E08CC2}" dt="2022-02-16T09:31:15.364" v="7506"/>
          <ac:inkMkLst>
            <pc:docMk/>
            <pc:sldMk cId="425791049" sldId="392"/>
            <ac:inkMk id="65" creationId="{5FC7AFD7-6AC0-42AC-B23C-71CD32334A61}"/>
          </ac:inkMkLst>
        </pc:inkChg>
        <pc:inkChg chg="add del">
          <ac:chgData name="Viet Anh Nguyen" userId="b95f61ff061388d5" providerId="LiveId" clId="{FE185215-8376-45B7-9264-443EA7E08CC2}" dt="2022-02-16T09:31:15.364" v="7506"/>
          <ac:inkMkLst>
            <pc:docMk/>
            <pc:sldMk cId="425791049" sldId="392"/>
            <ac:inkMk id="66" creationId="{C99DFDD2-8B40-4F45-89FC-7AF8F6DCACFA}"/>
          </ac:inkMkLst>
        </pc:inkChg>
        <pc:inkChg chg="add del">
          <ac:chgData name="Viet Anh Nguyen" userId="b95f61ff061388d5" providerId="LiveId" clId="{FE185215-8376-45B7-9264-443EA7E08CC2}" dt="2022-02-16T09:31:15.364" v="7506"/>
          <ac:inkMkLst>
            <pc:docMk/>
            <pc:sldMk cId="425791049" sldId="392"/>
            <ac:inkMk id="67" creationId="{6287F966-EBE1-417F-8D8A-4486BB360834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68" creationId="{F9070086-150D-4AE1-91FC-9F65A9F5B81C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69" creationId="{45969CCF-7026-47AB-A894-DEF5BB33CA76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0" creationId="{158C2AB9-BD5F-4FC9-9FF1-CF195CACD6EA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1" creationId="{5AB1E4DC-D41F-4A04-B3F1-AAF1A19BE4C6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2" creationId="{DB45845B-ECC6-491B-BF72-9CB0EE14FE7D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3" creationId="{08D0D626-33BA-448A-95EC-10CF2F0701F6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4" creationId="{CAD6236F-DAC5-4C7E-ACEC-0B2EF3A9609A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5" creationId="{40EA1B53-C787-44E4-B0E4-21CD82547937}"/>
          </ac:inkMkLst>
        </pc:inkChg>
        <pc:inkChg chg="add del">
          <ac:chgData name="Viet Anh Nguyen" userId="b95f61ff061388d5" providerId="LiveId" clId="{FE185215-8376-45B7-9264-443EA7E08CC2}" dt="2022-02-16T09:31:21.258" v="7515"/>
          <ac:inkMkLst>
            <pc:docMk/>
            <pc:sldMk cId="425791049" sldId="392"/>
            <ac:inkMk id="76" creationId="{0261FBC1-85FC-44D6-9410-F69C629F0435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77" creationId="{AA1063B3-892B-4725-ACB1-EAEA0734820A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78" creationId="{184D8C3E-9378-4E8B-BCD6-727E265CB136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79" creationId="{B0E2E1C8-51E9-4AA1-8EF5-EE29506053C6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0" creationId="{133553DC-8CC0-4D1C-89A7-66720FE6F175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1" creationId="{AEE3E01B-4A66-4EE4-AD0F-13FAE3DE1AEE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2" creationId="{B1F60A32-0CD5-43AC-AC7E-44806E1AAC43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3" creationId="{B5C07744-7FBD-4B92-93ED-BF2D3915D7FA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4" creationId="{BC3B1B91-8DC4-4B6B-B8FF-6D851258F050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5" creationId="{23377628-3BE9-4156-8DD6-0F9C51547999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6" creationId="{B5378490-2C4C-49E0-828E-E30083A23483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7" creationId="{EE81D499-7ED7-42B7-AB1C-3D11630C9BBD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8" creationId="{327BBF26-B35E-43FE-8178-254444D38986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89" creationId="{FE39BDC1-E424-4D74-B3B5-3D09E35C7491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0" creationId="{9FC12384-F283-4F94-8F8F-EC916CF4E908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1" creationId="{E9DD0083-C4C5-4935-9670-FEC42F543972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2" creationId="{B2931660-7EEC-4663-A923-7C6BA1C7A460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3" creationId="{49E08442-F8F8-4A1A-8A4D-5BE46DA32FAF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4" creationId="{E3099DFC-1B8E-47BB-8B3D-718B3B046970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5" creationId="{BCEB260A-647F-4550-9450-79BA907B3C61}"/>
          </ac:inkMkLst>
        </pc:inkChg>
        <pc:inkChg chg="add del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6" creationId="{08E63F1D-AB25-4252-AAC5-78BF30240DDD}"/>
          </ac:inkMkLst>
        </pc:inkChg>
        <pc:inkChg chg="add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7" creationId="{8B59F85A-8B4C-4F8B-8228-3F5F7C701864}"/>
          </ac:inkMkLst>
        </pc:inkChg>
        <pc:inkChg chg="add">
          <ac:chgData name="Viet Anh Nguyen" userId="b95f61ff061388d5" providerId="LiveId" clId="{FE185215-8376-45B7-9264-443EA7E08CC2}" dt="2022-02-16T09:31:27.734" v="7534"/>
          <ac:inkMkLst>
            <pc:docMk/>
            <pc:sldMk cId="425791049" sldId="392"/>
            <ac:inkMk id="98" creationId="{262E0E68-0296-431E-99AC-44577FEEB254}"/>
          </ac:inkMkLst>
        </pc:inkChg>
        <pc:inkChg chg="add del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99" creationId="{3433019B-7D68-42B4-BDF1-7AA4BF5F349F}"/>
          </ac:inkMkLst>
        </pc:inkChg>
        <pc:inkChg chg="add del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100" creationId="{9D736FAB-B77A-4CCF-97B6-DE36F1C255EB}"/>
          </ac:inkMkLst>
        </pc:inkChg>
        <pc:inkChg chg="add del">
          <ac:chgData name="Viet Anh Nguyen" userId="b95f61ff061388d5" providerId="LiveId" clId="{FE185215-8376-45B7-9264-443EA7E08CC2}" dt="2022-02-16T09:31:30.454" v="7539"/>
          <ac:inkMkLst>
            <pc:docMk/>
            <pc:sldMk cId="425791049" sldId="392"/>
            <ac:inkMk id="101" creationId="{53669E1E-FE6E-42F7-BBFB-85A0A1A01BB8}"/>
          </ac:inkMkLst>
        </pc:inkChg>
        <pc:inkChg chg="add del">
          <ac:chgData name="Viet Anh Nguyen" userId="b95f61ff061388d5" providerId="LiveId" clId="{FE185215-8376-45B7-9264-443EA7E08CC2}" dt="2022-02-16T09:31:30.454" v="7539"/>
          <ac:inkMkLst>
            <pc:docMk/>
            <pc:sldMk cId="425791049" sldId="392"/>
            <ac:inkMk id="102" creationId="{1E3F2269-F0D7-4894-8BEB-2E61E1B8E01F}"/>
          </ac:inkMkLst>
        </pc:inkChg>
        <pc:inkChg chg="add del">
          <ac:chgData name="Viet Anh Nguyen" userId="b95f61ff061388d5" providerId="LiveId" clId="{FE185215-8376-45B7-9264-443EA7E08CC2}" dt="2022-02-16T09:31:30.454" v="7539"/>
          <ac:inkMkLst>
            <pc:docMk/>
            <pc:sldMk cId="425791049" sldId="392"/>
            <ac:inkMk id="103" creationId="{87463995-267B-4873-A34C-7E9516C4218F}"/>
          </ac:inkMkLst>
        </pc:inkChg>
        <pc:inkChg chg="add del">
          <ac:chgData name="Viet Anh Nguyen" userId="b95f61ff061388d5" providerId="LiveId" clId="{FE185215-8376-45B7-9264-443EA7E08CC2}" dt="2022-02-16T09:31:30.454" v="7539"/>
          <ac:inkMkLst>
            <pc:docMk/>
            <pc:sldMk cId="425791049" sldId="392"/>
            <ac:inkMk id="104" creationId="{752994B9-BE74-4A3A-845C-3E4E755E69F5}"/>
          </ac:inkMkLst>
        </pc:inkChg>
        <pc:inkChg chg="add del">
          <ac:chgData name="Viet Anh Nguyen" userId="b95f61ff061388d5" providerId="LiveId" clId="{FE185215-8376-45B7-9264-443EA7E08CC2}" dt="2022-02-16T09:31:32.019" v="7542"/>
          <ac:inkMkLst>
            <pc:docMk/>
            <pc:sldMk cId="425791049" sldId="392"/>
            <ac:inkMk id="105" creationId="{5AA2CE81-428D-4DEA-A080-BA0E99AD4B30}"/>
          </ac:inkMkLst>
        </pc:inkChg>
        <pc:inkChg chg="add del">
          <ac:chgData name="Viet Anh Nguyen" userId="b95f61ff061388d5" providerId="LiveId" clId="{FE185215-8376-45B7-9264-443EA7E08CC2}" dt="2022-02-16T09:31:32.019" v="7542"/>
          <ac:inkMkLst>
            <pc:docMk/>
            <pc:sldMk cId="425791049" sldId="392"/>
            <ac:inkMk id="106" creationId="{F040D48B-060A-440D-B3D7-8A1AD6764426}"/>
          </ac:inkMkLst>
        </pc:inkChg>
        <pc:inkChg chg="add del">
          <ac:chgData name="Viet Anh Nguyen" userId="b95f61ff061388d5" providerId="LiveId" clId="{FE185215-8376-45B7-9264-443EA7E08CC2}" dt="2022-02-16T09:31:32.019" v="7542"/>
          <ac:inkMkLst>
            <pc:docMk/>
            <pc:sldMk cId="425791049" sldId="392"/>
            <ac:inkMk id="107" creationId="{783152D6-DD49-4CCC-AFB6-A93683C69A92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108" creationId="{592A4600-980A-4F10-82DA-68231345C470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109" creationId="{93D14779-9C36-4CFB-9735-D57CB0C299D8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110" creationId="{7C789C20-9694-45CD-9729-5ED20DF5129E}"/>
          </ac:inkMkLst>
        </pc:inkChg>
        <pc:inkChg chg="add del">
          <ac:chgData name="Viet Anh Nguyen" userId="b95f61ff061388d5" providerId="LiveId" clId="{FE185215-8376-45B7-9264-443EA7E08CC2}" dt="2022-02-16T09:31:34.055" v="7546"/>
          <ac:inkMkLst>
            <pc:docMk/>
            <pc:sldMk cId="425791049" sldId="392"/>
            <ac:inkMk id="111" creationId="{5C797180-3528-49E2-A290-A124A17C4720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12" creationId="{68664E48-4F1C-4192-8874-EC986876B806}"/>
          </ac:inkMkLst>
        </pc:inkChg>
        <pc:inkChg chg="add del">
          <ac:chgData name="Viet Anh Nguyen" userId="b95f61ff061388d5" providerId="LiveId" clId="{FE185215-8376-45B7-9264-443EA7E08CC2}" dt="2022-02-16T09:31:38.963" v="7549"/>
          <ac:inkMkLst>
            <pc:docMk/>
            <pc:sldMk cId="425791049" sldId="392"/>
            <ac:inkMk id="113" creationId="{F20A3E6A-52BF-4F69-852D-974678812BFE}"/>
          </ac:inkMkLst>
        </pc:inkChg>
        <pc:inkChg chg="add del">
          <ac:chgData name="Viet Anh Nguyen" userId="b95f61ff061388d5" providerId="LiveId" clId="{FE185215-8376-45B7-9264-443EA7E08CC2}" dt="2022-02-16T09:31:38.963" v="7549"/>
          <ac:inkMkLst>
            <pc:docMk/>
            <pc:sldMk cId="425791049" sldId="392"/>
            <ac:inkMk id="114" creationId="{492A5970-E30C-430C-A565-56D7D91A3808}"/>
          </ac:inkMkLst>
        </pc:inkChg>
        <pc:inkChg chg="add del">
          <ac:chgData name="Viet Anh Nguyen" userId="b95f61ff061388d5" providerId="LiveId" clId="{FE185215-8376-45B7-9264-443EA7E08CC2}" dt="2022-02-16T09:31:40.817" v="7553"/>
          <ac:inkMkLst>
            <pc:docMk/>
            <pc:sldMk cId="425791049" sldId="392"/>
            <ac:inkMk id="115" creationId="{936A8220-D568-40FE-9454-E0E9117D7069}"/>
          </ac:inkMkLst>
        </pc:inkChg>
        <pc:inkChg chg="add del">
          <ac:chgData name="Viet Anh Nguyen" userId="b95f61ff061388d5" providerId="LiveId" clId="{FE185215-8376-45B7-9264-443EA7E08CC2}" dt="2022-02-16T09:31:40.817" v="7553"/>
          <ac:inkMkLst>
            <pc:docMk/>
            <pc:sldMk cId="425791049" sldId="392"/>
            <ac:inkMk id="116" creationId="{73A8FF5D-45F1-4548-B6F9-BAF13E1BE102}"/>
          </ac:inkMkLst>
        </pc:inkChg>
        <pc:inkChg chg="add del">
          <ac:chgData name="Viet Anh Nguyen" userId="b95f61ff061388d5" providerId="LiveId" clId="{FE185215-8376-45B7-9264-443EA7E08CC2}" dt="2022-02-16T09:31:40.817" v="7553"/>
          <ac:inkMkLst>
            <pc:docMk/>
            <pc:sldMk cId="425791049" sldId="392"/>
            <ac:inkMk id="117" creationId="{87667FCD-518F-44B6-8A45-0183E8090E74}"/>
          </ac:inkMkLst>
        </pc:inkChg>
        <pc:inkChg chg="add del">
          <ac:chgData name="Viet Anh Nguyen" userId="b95f61ff061388d5" providerId="LiveId" clId="{FE185215-8376-45B7-9264-443EA7E08CC2}" dt="2022-02-16T09:31:40.817" v="7553"/>
          <ac:inkMkLst>
            <pc:docMk/>
            <pc:sldMk cId="425791049" sldId="392"/>
            <ac:inkMk id="118" creationId="{521CD375-E403-4EFB-8522-9B29A05B9955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19" creationId="{0FB402E3-1342-4547-909E-A1E2F5E6354B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0" creationId="{02899882-8630-4E81-8DED-130643E7F4E2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1" creationId="{42C1DEAB-F586-408A-B3C2-0DFD154A567B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2" creationId="{C8434B07-8068-4A72-8D3F-8C6DF942A697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3" creationId="{F6B1CBDD-7D89-4567-9E21-31AB071E23FA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4" creationId="{40B4454C-34A6-4461-ABAD-FEDA66A58556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5" creationId="{4D508373-860E-45B0-97FB-CE6D7A425867}"/>
          </ac:inkMkLst>
        </pc:inkChg>
        <pc:inkChg chg="add del">
          <ac:chgData name="Viet Anh Nguyen" userId="b95f61ff061388d5" providerId="LiveId" clId="{FE185215-8376-45B7-9264-443EA7E08CC2}" dt="2022-02-16T09:31:43.947" v="7561"/>
          <ac:inkMkLst>
            <pc:docMk/>
            <pc:sldMk cId="425791049" sldId="392"/>
            <ac:inkMk id="126" creationId="{7C718998-CB7D-4305-AE2A-456FB533583B}"/>
          </ac:inkMkLst>
        </pc:inkChg>
        <pc:inkChg chg="add del">
          <ac:chgData name="Viet Anh Nguyen" userId="b95f61ff061388d5" providerId="LiveId" clId="{FE185215-8376-45B7-9264-443EA7E08CC2}" dt="2022-02-16T09:31:46.414" v="7566"/>
          <ac:inkMkLst>
            <pc:docMk/>
            <pc:sldMk cId="425791049" sldId="392"/>
            <ac:inkMk id="127" creationId="{37242710-2F6D-4DAE-A9D9-CB2EDBFE1575}"/>
          </ac:inkMkLst>
        </pc:inkChg>
        <pc:inkChg chg="add del">
          <ac:chgData name="Viet Anh Nguyen" userId="b95f61ff061388d5" providerId="LiveId" clId="{FE185215-8376-45B7-9264-443EA7E08CC2}" dt="2022-02-16T09:31:46.414" v="7566"/>
          <ac:inkMkLst>
            <pc:docMk/>
            <pc:sldMk cId="425791049" sldId="392"/>
            <ac:inkMk id="128" creationId="{4E97FE96-EBE1-418E-9F2E-23F4006B4C76}"/>
          </ac:inkMkLst>
        </pc:inkChg>
        <pc:inkChg chg="add del">
          <ac:chgData name="Viet Anh Nguyen" userId="b95f61ff061388d5" providerId="LiveId" clId="{FE185215-8376-45B7-9264-443EA7E08CC2}" dt="2022-02-16T09:31:46.414" v="7566"/>
          <ac:inkMkLst>
            <pc:docMk/>
            <pc:sldMk cId="425791049" sldId="392"/>
            <ac:inkMk id="129" creationId="{E1AC2294-434A-4D30-8904-35507C26D244}"/>
          </ac:inkMkLst>
        </pc:inkChg>
        <pc:inkChg chg="add del">
          <ac:chgData name="Viet Anh Nguyen" userId="b95f61ff061388d5" providerId="LiveId" clId="{FE185215-8376-45B7-9264-443EA7E08CC2}" dt="2022-02-16T09:31:46.414" v="7566"/>
          <ac:inkMkLst>
            <pc:docMk/>
            <pc:sldMk cId="425791049" sldId="392"/>
            <ac:inkMk id="130" creationId="{F8A83844-B9F5-4B33-9B6B-AB9574F9803A}"/>
          </ac:inkMkLst>
        </pc:inkChg>
        <pc:inkChg chg="add del">
          <ac:chgData name="Viet Anh Nguyen" userId="b95f61ff061388d5" providerId="LiveId" clId="{FE185215-8376-45B7-9264-443EA7E08CC2}" dt="2022-02-16T09:31:46.414" v="7566"/>
          <ac:inkMkLst>
            <pc:docMk/>
            <pc:sldMk cId="425791049" sldId="392"/>
            <ac:inkMk id="131" creationId="{631A72F8-810B-425C-8697-D9C6804464DA}"/>
          </ac:inkMkLst>
        </pc:inkChg>
        <pc:inkChg chg="add del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132" creationId="{260111FE-82D7-4DAD-9717-89B00E99F709}"/>
          </ac:inkMkLst>
        </pc:inkChg>
        <pc:inkChg chg="add del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133" creationId="{CA11902B-CF64-41A2-9F86-7DE3D70EAA1D}"/>
          </ac:inkMkLst>
        </pc:inkChg>
        <pc:inkChg chg="add del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134" creationId="{EC267F4C-B384-4E9B-9C98-9997277E4C8D}"/>
          </ac:inkMkLst>
        </pc:inkChg>
        <pc:inkChg chg="add del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135" creationId="{92E01440-FAA7-4F19-8046-AF94E7C27367}"/>
          </ac:inkMkLst>
        </pc:inkChg>
        <pc:inkChg chg="add">
          <ac:chgData name="Viet Anh Nguyen" userId="b95f61ff061388d5" providerId="LiveId" clId="{FE185215-8376-45B7-9264-443EA7E08CC2}" dt="2022-02-16T09:33:18.436" v="7643"/>
          <ac:inkMkLst>
            <pc:docMk/>
            <pc:sldMk cId="425791049" sldId="392"/>
            <ac:inkMk id="136" creationId="{644E8472-5209-43BB-98CD-7904B7F65422}"/>
          </ac:inkMkLst>
        </pc:inkChg>
      </pc:sldChg>
      <pc:sldChg chg="addSp delSp modSp new mod">
        <pc:chgData name="Viet Anh Nguyen" userId="b95f61ff061388d5" providerId="LiveId" clId="{FE185215-8376-45B7-9264-443EA7E08CC2}" dt="2022-02-16T09:34:42.696" v="7679"/>
        <pc:sldMkLst>
          <pc:docMk/>
          <pc:sldMk cId="881239854" sldId="393"/>
        </pc:sldMkLst>
        <pc:inkChg chg="add del">
          <ac:chgData name="Viet Anh Nguyen" userId="b95f61ff061388d5" providerId="LiveId" clId="{FE185215-8376-45B7-9264-443EA7E08CC2}" dt="2022-02-16T09:31:54.289" v="7571"/>
          <ac:inkMkLst>
            <pc:docMk/>
            <pc:sldMk cId="881239854" sldId="393"/>
            <ac:inkMk id="2" creationId="{92DE04AF-2578-4B7B-AE48-7E2A396E7F53}"/>
          </ac:inkMkLst>
        </pc:inkChg>
        <pc:inkChg chg="add del">
          <ac:chgData name="Viet Anh Nguyen" userId="b95f61ff061388d5" providerId="LiveId" clId="{FE185215-8376-45B7-9264-443EA7E08CC2}" dt="2022-02-16T09:31:54.289" v="7571"/>
          <ac:inkMkLst>
            <pc:docMk/>
            <pc:sldMk cId="881239854" sldId="393"/>
            <ac:inkMk id="3" creationId="{1A315B64-CA12-45E2-8672-C1F9D0504731}"/>
          </ac:inkMkLst>
        </pc:inkChg>
        <pc:inkChg chg="add">
          <ac:chgData name="Viet Anh Nguyen" userId="b95f61ff061388d5" providerId="LiveId" clId="{FE185215-8376-45B7-9264-443EA7E08CC2}" dt="2022-02-16T09:31:54.289" v="7571"/>
          <ac:inkMkLst>
            <pc:docMk/>
            <pc:sldMk cId="881239854" sldId="393"/>
            <ac:inkMk id="4" creationId="{A051B0BB-1DC6-4F07-B278-5A8D9E8FB518}"/>
          </ac:inkMkLst>
        </pc:inkChg>
        <pc:inkChg chg="add del">
          <ac:chgData name="Viet Anh Nguyen" userId="b95f61ff061388d5" providerId="LiveId" clId="{FE185215-8376-45B7-9264-443EA7E08CC2}" dt="2022-02-16T09:31:56.523" v="7576"/>
          <ac:inkMkLst>
            <pc:docMk/>
            <pc:sldMk cId="881239854" sldId="393"/>
            <ac:inkMk id="5" creationId="{8C847B88-A9E1-498E-B7A3-FD3911FD0613}"/>
          </ac:inkMkLst>
        </pc:inkChg>
        <pc:inkChg chg="add del">
          <ac:chgData name="Viet Anh Nguyen" userId="b95f61ff061388d5" providerId="LiveId" clId="{FE185215-8376-45B7-9264-443EA7E08CC2}" dt="2022-02-16T09:31:56.523" v="7576"/>
          <ac:inkMkLst>
            <pc:docMk/>
            <pc:sldMk cId="881239854" sldId="393"/>
            <ac:inkMk id="6" creationId="{2749FCE5-74E4-4FD7-9F61-68B335526EFA}"/>
          </ac:inkMkLst>
        </pc:inkChg>
        <pc:inkChg chg="add del">
          <ac:chgData name="Viet Anh Nguyen" userId="b95f61ff061388d5" providerId="LiveId" clId="{FE185215-8376-45B7-9264-443EA7E08CC2}" dt="2022-02-16T09:31:56.523" v="7576"/>
          <ac:inkMkLst>
            <pc:docMk/>
            <pc:sldMk cId="881239854" sldId="393"/>
            <ac:inkMk id="7" creationId="{A6E4B01D-C7A8-482B-A36F-6996918EBE68}"/>
          </ac:inkMkLst>
        </pc:inkChg>
        <pc:inkChg chg="add del">
          <ac:chgData name="Viet Anh Nguyen" userId="b95f61ff061388d5" providerId="LiveId" clId="{FE185215-8376-45B7-9264-443EA7E08CC2}" dt="2022-02-16T09:31:56.523" v="7576"/>
          <ac:inkMkLst>
            <pc:docMk/>
            <pc:sldMk cId="881239854" sldId="393"/>
            <ac:inkMk id="8" creationId="{D3D4FC66-191A-40F5-A8D9-7742BDA3F88A}"/>
          </ac:inkMkLst>
        </pc:inkChg>
        <pc:inkChg chg="add del">
          <ac:chgData name="Viet Anh Nguyen" userId="b95f61ff061388d5" providerId="LiveId" clId="{FE185215-8376-45B7-9264-443EA7E08CC2}" dt="2022-02-16T09:31:57.504" v="7578"/>
          <ac:inkMkLst>
            <pc:docMk/>
            <pc:sldMk cId="881239854" sldId="393"/>
            <ac:inkMk id="9" creationId="{7F185401-CF00-4CE3-B35F-28FB0614CA07}"/>
          </ac:inkMkLst>
        </pc:inkChg>
        <pc:inkChg chg="add del">
          <ac:chgData name="Viet Anh Nguyen" userId="b95f61ff061388d5" providerId="LiveId" clId="{FE185215-8376-45B7-9264-443EA7E08CC2}" dt="2022-02-16T09:31:57.504" v="7578"/>
          <ac:inkMkLst>
            <pc:docMk/>
            <pc:sldMk cId="881239854" sldId="393"/>
            <ac:inkMk id="10" creationId="{784D34EB-0BDB-4E24-87DF-5939A217418C}"/>
          </ac:inkMkLst>
        </pc:inkChg>
        <pc:inkChg chg="add del">
          <ac:chgData name="Viet Anh Nguyen" userId="b95f61ff061388d5" providerId="LiveId" clId="{FE185215-8376-45B7-9264-443EA7E08CC2}" dt="2022-02-16T09:31:59.721" v="7582"/>
          <ac:inkMkLst>
            <pc:docMk/>
            <pc:sldMk cId="881239854" sldId="393"/>
            <ac:inkMk id="11" creationId="{CE65BE22-33A7-4505-8DD8-A49B098ABDEF}"/>
          </ac:inkMkLst>
        </pc:inkChg>
        <pc:inkChg chg="add del">
          <ac:chgData name="Viet Anh Nguyen" userId="b95f61ff061388d5" providerId="LiveId" clId="{FE185215-8376-45B7-9264-443EA7E08CC2}" dt="2022-02-16T09:31:59.721" v="7582"/>
          <ac:inkMkLst>
            <pc:docMk/>
            <pc:sldMk cId="881239854" sldId="393"/>
            <ac:inkMk id="12" creationId="{0AA8E116-E317-4442-81A2-EF6EC20776D0}"/>
          </ac:inkMkLst>
        </pc:inkChg>
        <pc:inkChg chg="add del">
          <ac:chgData name="Viet Anh Nguyen" userId="b95f61ff061388d5" providerId="LiveId" clId="{FE185215-8376-45B7-9264-443EA7E08CC2}" dt="2022-02-16T09:31:59.721" v="7582"/>
          <ac:inkMkLst>
            <pc:docMk/>
            <pc:sldMk cId="881239854" sldId="393"/>
            <ac:inkMk id="13" creationId="{A5420DC3-ED5C-4D91-B5C4-44322EC89363}"/>
          </ac:inkMkLst>
        </pc:inkChg>
        <pc:inkChg chg="add del">
          <ac:chgData name="Viet Anh Nguyen" userId="b95f61ff061388d5" providerId="LiveId" clId="{FE185215-8376-45B7-9264-443EA7E08CC2}" dt="2022-02-16T09:31:59.721" v="7582"/>
          <ac:inkMkLst>
            <pc:docMk/>
            <pc:sldMk cId="881239854" sldId="393"/>
            <ac:inkMk id="14" creationId="{6CFE25D6-E1F5-4ADF-80F7-EDA058968DF1}"/>
          </ac:inkMkLst>
        </pc:inkChg>
        <pc:inkChg chg="add del">
          <ac:chgData name="Viet Anh Nguyen" userId="b95f61ff061388d5" providerId="LiveId" clId="{FE185215-8376-45B7-9264-443EA7E08CC2}" dt="2022-02-16T09:32:01.170" v="7584"/>
          <ac:inkMkLst>
            <pc:docMk/>
            <pc:sldMk cId="881239854" sldId="393"/>
            <ac:inkMk id="15" creationId="{47B80E02-AD66-4D22-9D4B-521F22DB3BDC}"/>
          </ac:inkMkLst>
        </pc:inkChg>
        <pc:inkChg chg="add del">
          <ac:chgData name="Viet Anh Nguyen" userId="b95f61ff061388d5" providerId="LiveId" clId="{FE185215-8376-45B7-9264-443EA7E08CC2}" dt="2022-02-16T09:32:01.170" v="7584"/>
          <ac:inkMkLst>
            <pc:docMk/>
            <pc:sldMk cId="881239854" sldId="393"/>
            <ac:inkMk id="16" creationId="{609BD07D-0ECB-4EA8-94C6-E20018FACBC6}"/>
          </ac:inkMkLst>
        </pc:inkChg>
        <pc:inkChg chg="add del mod">
          <ac:chgData name="Viet Anh Nguyen" userId="b95f61ff061388d5" providerId="LiveId" clId="{FE185215-8376-45B7-9264-443EA7E08CC2}" dt="2022-02-16T09:32:19.199" v="7596"/>
          <ac:inkMkLst>
            <pc:docMk/>
            <pc:sldMk cId="881239854" sldId="393"/>
            <ac:inkMk id="17" creationId="{87B2AE0D-4390-4B70-95A3-7EBC73534380}"/>
          </ac:inkMkLst>
        </pc:inkChg>
        <pc:inkChg chg="add del">
          <ac:chgData name="Viet Anh Nguyen" userId="b95f61ff061388d5" providerId="LiveId" clId="{FE185215-8376-45B7-9264-443EA7E08CC2}" dt="2022-02-16T09:32:02.927" v="7587"/>
          <ac:inkMkLst>
            <pc:docMk/>
            <pc:sldMk cId="881239854" sldId="393"/>
            <ac:inkMk id="18" creationId="{7C6C8CA9-F784-40CD-9F65-D20928B2E2A1}"/>
          </ac:inkMkLst>
        </pc:inkChg>
        <pc:inkChg chg="add del">
          <ac:chgData name="Viet Anh Nguyen" userId="b95f61ff061388d5" providerId="LiveId" clId="{FE185215-8376-45B7-9264-443EA7E08CC2}" dt="2022-02-16T09:32:02.927" v="7587"/>
          <ac:inkMkLst>
            <pc:docMk/>
            <pc:sldMk cId="881239854" sldId="393"/>
            <ac:inkMk id="19" creationId="{4591318F-8B98-48A4-B7F5-2EF889844CE7}"/>
          </ac:inkMkLst>
        </pc:inkChg>
        <pc:inkChg chg="add">
          <ac:chgData name="Viet Anh Nguyen" userId="b95f61ff061388d5" providerId="LiveId" clId="{FE185215-8376-45B7-9264-443EA7E08CC2}" dt="2022-02-16T09:32:02.927" v="7587"/>
          <ac:inkMkLst>
            <pc:docMk/>
            <pc:sldMk cId="881239854" sldId="393"/>
            <ac:inkMk id="20" creationId="{BD70F50A-449A-475C-A1CD-4213EE2E9647}"/>
          </ac:inkMkLst>
        </pc:inkChg>
        <pc:inkChg chg="add del">
          <ac:chgData name="Viet Anh Nguyen" userId="b95f61ff061388d5" providerId="LiveId" clId="{FE185215-8376-45B7-9264-443EA7E08CC2}" dt="2022-02-16T09:32:04.222" v="7590"/>
          <ac:inkMkLst>
            <pc:docMk/>
            <pc:sldMk cId="881239854" sldId="393"/>
            <ac:inkMk id="21" creationId="{32E67F62-6712-4DDC-B5A2-EEE1FACA2FDE}"/>
          </ac:inkMkLst>
        </pc:inkChg>
        <pc:inkChg chg="add del">
          <ac:chgData name="Viet Anh Nguyen" userId="b95f61ff061388d5" providerId="LiveId" clId="{FE185215-8376-45B7-9264-443EA7E08CC2}" dt="2022-02-16T09:32:04.222" v="7590"/>
          <ac:inkMkLst>
            <pc:docMk/>
            <pc:sldMk cId="881239854" sldId="393"/>
            <ac:inkMk id="22" creationId="{95E8E627-827E-4A37-960E-6956CC39A980}"/>
          </ac:inkMkLst>
        </pc:inkChg>
        <pc:inkChg chg="add">
          <ac:chgData name="Viet Anh Nguyen" userId="b95f61ff061388d5" providerId="LiveId" clId="{FE185215-8376-45B7-9264-443EA7E08CC2}" dt="2022-02-16T09:32:04.222" v="7590"/>
          <ac:inkMkLst>
            <pc:docMk/>
            <pc:sldMk cId="881239854" sldId="393"/>
            <ac:inkMk id="23" creationId="{C8E88987-7856-4522-9236-04B79A98C94E}"/>
          </ac:inkMkLst>
        </pc:inkChg>
        <pc:inkChg chg="add del">
          <ac:chgData name="Viet Anh Nguyen" userId="b95f61ff061388d5" providerId="LiveId" clId="{FE185215-8376-45B7-9264-443EA7E08CC2}" dt="2022-02-16T09:32:19.199" v="7596"/>
          <ac:inkMkLst>
            <pc:docMk/>
            <pc:sldMk cId="881239854" sldId="393"/>
            <ac:inkMk id="24" creationId="{76627A8F-79D4-4B55-93E8-561CC1AA617F}"/>
          </ac:inkMkLst>
        </pc:inkChg>
        <pc:inkChg chg="add del">
          <ac:chgData name="Viet Anh Nguyen" userId="b95f61ff061388d5" providerId="LiveId" clId="{FE185215-8376-45B7-9264-443EA7E08CC2}" dt="2022-02-16T09:32:19.199" v="7596"/>
          <ac:inkMkLst>
            <pc:docMk/>
            <pc:sldMk cId="881239854" sldId="393"/>
            <ac:inkMk id="25" creationId="{C7DC5637-33AD-473D-AE20-53267EA34EE4}"/>
          </ac:inkMkLst>
        </pc:inkChg>
        <pc:inkChg chg="add del">
          <ac:chgData name="Viet Anh Nguyen" userId="b95f61ff061388d5" providerId="LiveId" clId="{FE185215-8376-45B7-9264-443EA7E08CC2}" dt="2022-02-16T09:32:19.199" v="7596"/>
          <ac:inkMkLst>
            <pc:docMk/>
            <pc:sldMk cId="881239854" sldId="393"/>
            <ac:inkMk id="26" creationId="{F89BDCC2-C0EE-4961-8232-C4889A4DF64C}"/>
          </ac:inkMkLst>
        </pc:inkChg>
        <pc:inkChg chg="add del">
          <ac:chgData name="Viet Anh Nguyen" userId="b95f61ff061388d5" providerId="LiveId" clId="{FE185215-8376-45B7-9264-443EA7E08CC2}" dt="2022-02-16T09:32:19.199" v="7596"/>
          <ac:inkMkLst>
            <pc:docMk/>
            <pc:sldMk cId="881239854" sldId="393"/>
            <ac:inkMk id="27" creationId="{3FF9CF6C-5840-43D1-817D-1F7675163D3A}"/>
          </ac:inkMkLst>
        </pc:inkChg>
        <pc:inkChg chg="add">
          <ac:chgData name="Viet Anh Nguyen" userId="b95f61ff061388d5" providerId="LiveId" clId="{FE185215-8376-45B7-9264-443EA7E08CC2}" dt="2022-02-16T09:32:19.199" v="7596"/>
          <ac:inkMkLst>
            <pc:docMk/>
            <pc:sldMk cId="881239854" sldId="393"/>
            <ac:inkMk id="28" creationId="{809DB11D-E677-4286-9400-0AF288F8F9D6}"/>
          </ac:inkMkLst>
        </pc:inkChg>
        <pc:inkChg chg="add del">
          <ac:chgData name="Viet Anh Nguyen" userId="b95f61ff061388d5" providerId="LiveId" clId="{FE185215-8376-45B7-9264-443EA7E08CC2}" dt="2022-02-16T09:32:23.893" v="7601"/>
          <ac:inkMkLst>
            <pc:docMk/>
            <pc:sldMk cId="881239854" sldId="393"/>
            <ac:inkMk id="29" creationId="{2168A3F7-5E9F-428C-A597-F0BA3AEDBAFC}"/>
          </ac:inkMkLst>
        </pc:inkChg>
        <pc:inkChg chg="add del">
          <ac:chgData name="Viet Anh Nguyen" userId="b95f61ff061388d5" providerId="LiveId" clId="{FE185215-8376-45B7-9264-443EA7E08CC2}" dt="2022-02-16T09:32:23.893" v="7601"/>
          <ac:inkMkLst>
            <pc:docMk/>
            <pc:sldMk cId="881239854" sldId="393"/>
            <ac:inkMk id="30" creationId="{803677A7-3524-45B6-9722-6CA92204B4F9}"/>
          </ac:inkMkLst>
        </pc:inkChg>
        <pc:inkChg chg="add del">
          <ac:chgData name="Viet Anh Nguyen" userId="b95f61ff061388d5" providerId="LiveId" clId="{FE185215-8376-45B7-9264-443EA7E08CC2}" dt="2022-02-16T09:32:23.893" v="7601"/>
          <ac:inkMkLst>
            <pc:docMk/>
            <pc:sldMk cId="881239854" sldId="393"/>
            <ac:inkMk id="31" creationId="{CFF23463-34C4-4D3D-8EDF-F1AA677994CF}"/>
          </ac:inkMkLst>
        </pc:inkChg>
        <pc:inkChg chg="add del">
          <ac:chgData name="Viet Anh Nguyen" userId="b95f61ff061388d5" providerId="LiveId" clId="{FE185215-8376-45B7-9264-443EA7E08CC2}" dt="2022-02-16T09:32:23.893" v="7601"/>
          <ac:inkMkLst>
            <pc:docMk/>
            <pc:sldMk cId="881239854" sldId="393"/>
            <ac:inkMk id="32" creationId="{964686AD-20D8-4DBF-8C25-A47518CF5776}"/>
          </ac:inkMkLst>
        </pc:inkChg>
        <pc:inkChg chg="add del">
          <ac:chgData name="Viet Anh Nguyen" userId="b95f61ff061388d5" providerId="LiveId" clId="{FE185215-8376-45B7-9264-443EA7E08CC2}" dt="2022-02-16T09:32:25.781" v="7603"/>
          <ac:inkMkLst>
            <pc:docMk/>
            <pc:sldMk cId="881239854" sldId="393"/>
            <ac:inkMk id="33" creationId="{B546FAAF-327A-4CA8-948F-595AE59D746E}"/>
          </ac:inkMkLst>
        </pc:inkChg>
        <pc:inkChg chg="add del">
          <ac:chgData name="Viet Anh Nguyen" userId="b95f61ff061388d5" providerId="LiveId" clId="{FE185215-8376-45B7-9264-443EA7E08CC2}" dt="2022-02-16T09:32:25.781" v="7603"/>
          <ac:inkMkLst>
            <pc:docMk/>
            <pc:sldMk cId="881239854" sldId="393"/>
            <ac:inkMk id="34" creationId="{DB763F65-DDDA-4638-8B0F-7114E621FC1E}"/>
          </ac:inkMkLst>
        </pc:inkChg>
        <pc:inkChg chg="add del">
          <ac:chgData name="Viet Anh Nguyen" userId="b95f61ff061388d5" providerId="LiveId" clId="{FE185215-8376-45B7-9264-443EA7E08CC2}" dt="2022-02-16T09:32:27.275" v="7606"/>
          <ac:inkMkLst>
            <pc:docMk/>
            <pc:sldMk cId="881239854" sldId="393"/>
            <ac:inkMk id="35" creationId="{CB9795A1-4413-4319-BC12-15B38E24249A}"/>
          </ac:inkMkLst>
        </pc:inkChg>
        <pc:inkChg chg="add del">
          <ac:chgData name="Viet Anh Nguyen" userId="b95f61ff061388d5" providerId="LiveId" clId="{FE185215-8376-45B7-9264-443EA7E08CC2}" dt="2022-02-16T09:32:27.275" v="7606"/>
          <ac:inkMkLst>
            <pc:docMk/>
            <pc:sldMk cId="881239854" sldId="393"/>
            <ac:inkMk id="36" creationId="{0CF28DCF-A467-4103-ABD2-2F88909B67DF}"/>
          </ac:inkMkLst>
        </pc:inkChg>
        <pc:inkChg chg="add del">
          <ac:chgData name="Viet Anh Nguyen" userId="b95f61ff061388d5" providerId="LiveId" clId="{FE185215-8376-45B7-9264-443EA7E08CC2}" dt="2022-02-16T09:32:27.275" v="7606"/>
          <ac:inkMkLst>
            <pc:docMk/>
            <pc:sldMk cId="881239854" sldId="393"/>
            <ac:inkMk id="37" creationId="{5BAE6D59-CEA5-4EDC-99A0-E66548521EE2}"/>
          </ac:inkMkLst>
        </pc:inkChg>
        <pc:inkChg chg="add del">
          <ac:chgData name="Viet Anh Nguyen" userId="b95f61ff061388d5" providerId="LiveId" clId="{FE185215-8376-45B7-9264-443EA7E08CC2}" dt="2022-02-16T09:32:28.288" v="7609"/>
          <ac:inkMkLst>
            <pc:docMk/>
            <pc:sldMk cId="881239854" sldId="393"/>
            <ac:inkMk id="38" creationId="{DFEA0ADB-DAD2-45A2-B75E-A2BC5AFB680C}"/>
          </ac:inkMkLst>
        </pc:inkChg>
        <pc:inkChg chg="add del">
          <ac:chgData name="Viet Anh Nguyen" userId="b95f61ff061388d5" providerId="LiveId" clId="{FE185215-8376-45B7-9264-443EA7E08CC2}" dt="2022-02-16T09:32:28.288" v="7609"/>
          <ac:inkMkLst>
            <pc:docMk/>
            <pc:sldMk cId="881239854" sldId="393"/>
            <ac:inkMk id="39" creationId="{B853FA5F-CAB0-497D-AFF3-28CF59DB6004}"/>
          </ac:inkMkLst>
        </pc:inkChg>
        <pc:inkChg chg="add del">
          <ac:chgData name="Viet Anh Nguyen" userId="b95f61ff061388d5" providerId="LiveId" clId="{FE185215-8376-45B7-9264-443EA7E08CC2}" dt="2022-02-16T09:32:28.288" v="7609"/>
          <ac:inkMkLst>
            <pc:docMk/>
            <pc:sldMk cId="881239854" sldId="393"/>
            <ac:inkMk id="40" creationId="{7CD975FA-E3A7-4750-AF0A-DE8F3A845CC5}"/>
          </ac:inkMkLst>
        </pc:inkChg>
        <pc:inkChg chg="add del">
          <ac:chgData name="Viet Anh Nguyen" userId="b95f61ff061388d5" providerId="LiveId" clId="{FE185215-8376-45B7-9264-443EA7E08CC2}" dt="2022-02-16T09:32:29.303" v="7611"/>
          <ac:inkMkLst>
            <pc:docMk/>
            <pc:sldMk cId="881239854" sldId="393"/>
            <ac:inkMk id="41" creationId="{6AE83B61-B9DD-4F9D-BFA4-BCB3D4E4B13B}"/>
          </ac:inkMkLst>
        </pc:inkChg>
        <pc:inkChg chg="add del">
          <ac:chgData name="Viet Anh Nguyen" userId="b95f61ff061388d5" providerId="LiveId" clId="{FE185215-8376-45B7-9264-443EA7E08CC2}" dt="2022-02-16T09:32:29.303" v="7611"/>
          <ac:inkMkLst>
            <pc:docMk/>
            <pc:sldMk cId="881239854" sldId="393"/>
            <ac:inkMk id="42" creationId="{B19C5C74-5D0B-465F-8592-593353D0BFD5}"/>
          </ac:inkMkLst>
        </pc:inkChg>
        <pc:inkChg chg="add del">
          <ac:chgData name="Viet Anh Nguyen" userId="b95f61ff061388d5" providerId="LiveId" clId="{FE185215-8376-45B7-9264-443EA7E08CC2}" dt="2022-02-16T09:32:30.482" v="7613"/>
          <ac:inkMkLst>
            <pc:docMk/>
            <pc:sldMk cId="881239854" sldId="393"/>
            <ac:inkMk id="43" creationId="{7EB44E0C-9480-4CAE-A709-17729B69CB6E}"/>
          </ac:inkMkLst>
        </pc:inkChg>
        <pc:inkChg chg="add del">
          <ac:chgData name="Viet Anh Nguyen" userId="b95f61ff061388d5" providerId="LiveId" clId="{FE185215-8376-45B7-9264-443EA7E08CC2}" dt="2022-02-16T09:32:30.482" v="7613"/>
          <ac:inkMkLst>
            <pc:docMk/>
            <pc:sldMk cId="881239854" sldId="393"/>
            <ac:inkMk id="44" creationId="{1BC2A6E5-77E0-4C21-8E57-66E44F23A347}"/>
          </ac:inkMkLst>
        </pc:inkChg>
        <pc:inkChg chg="add">
          <ac:chgData name="Viet Anh Nguyen" userId="b95f61ff061388d5" providerId="LiveId" clId="{FE185215-8376-45B7-9264-443EA7E08CC2}" dt="2022-02-16T09:32:30.482" v="7613"/>
          <ac:inkMkLst>
            <pc:docMk/>
            <pc:sldMk cId="881239854" sldId="393"/>
            <ac:inkMk id="45" creationId="{4E5E598E-CF95-487B-9206-281D204D6CAE}"/>
          </ac:inkMkLst>
        </pc:inkChg>
        <pc:inkChg chg="add del">
          <ac:chgData name="Viet Anh Nguyen" userId="b95f61ff061388d5" providerId="LiveId" clId="{FE185215-8376-45B7-9264-443EA7E08CC2}" dt="2022-02-16T09:33:33.139" v="7646"/>
          <ac:inkMkLst>
            <pc:docMk/>
            <pc:sldMk cId="881239854" sldId="393"/>
            <ac:inkMk id="46" creationId="{BE9274AE-38E2-4EFF-A4D4-46CA159A27E4}"/>
          </ac:inkMkLst>
        </pc:inkChg>
        <pc:inkChg chg="add del">
          <ac:chgData name="Viet Anh Nguyen" userId="b95f61ff061388d5" providerId="LiveId" clId="{FE185215-8376-45B7-9264-443EA7E08CC2}" dt="2022-02-16T09:33:33.139" v="7646"/>
          <ac:inkMkLst>
            <pc:docMk/>
            <pc:sldMk cId="881239854" sldId="393"/>
            <ac:inkMk id="47" creationId="{01B8878E-956F-48B8-A045-8D8175F87501}"/>
          </ac:inkMkLst>
        </pc:inkChg>
        <pc:inkChg chg="add">
          <ac:chgData name="Viet Anh Nguyen" userId="b95f61ff061388d5" providerId="LiveId" clId="{FE185215-8376-45B7-9264-443EA7E08CC2}" dt="2022-02-16T09:33:33.139" v="7646"/>
          <ac:inkMkLst>
            <pc:docMk/>
            <pc:sldMk cId="881239854" sldId="393"/>
            <ac:inkMk id="48" creationId="{EFA51AB1-B321-4B9E-BC3D-221DE31EADB8}"/>
          </ac:inkMkLst>
        </pc:inkChg>
        <pc:inkChg chg="add del">
          <ac:chgData name="Viet Anh Nguyen" userId="b95f61ff061388d5" providerId="LiveId" clId="{FE185215-8376-45B7-9264-443EA7E08CC2}" dt="2022-02-16T09:34:10.131" v="7650"/>
          <ac:inkMkLst>
            <pc:docMk/>
            <pc:sldMk cId="881239854" sldId="393"/>
            <ac:inkMk id="49" creationId="{41309F40-4DDF-4445-92B1-815785E9D8A2}"/>
          </ac:inkMkLst>
        </pc:inkChg>
        <pc:inkChg chg="add del">
          <ac:chgData name="Viet Anh Nguyen" userId="b95f61ff061388d5" providerId="LiveId" clId="{FE185215-8376-45B7-9264-443EA7E08CC2}" dt="2022-02-16T09:34:10.131" v="7650"/>
          <ac:inkMkLst>
            <pc:docMk/>
            <pc:sldMk cId="881239854" sldId="393"/>
            <ac:inkMk id="50" creationId="{686BAD52-3D3E-4E16-A345-42AE1B28B81B}"/>
          </ac:inkMkLst>
        </pc:inkChg>
        <pc:inkChg chg="add">
          <ac:chgData name="Viet Anh Nguyen" userId="b95f61ff061388d5" providerId="LiveId" clId="{FE185215-8376-45B7-9264-443EA7E08CC2}" dt="2022-02-16T09:34:09.485" v="7649" actId="9405"/>
          <ac:inkMkLst>
            <pc:docMk/>
            <pc:sldMk cId="881239854" sldId="393"/>
            <ac:inkMk id="51" creationId="{3CD61E64-F264-4C74-A002-F177F2A796A8}"/>
          </ac:inkMkLst>
        </pc:inkChg>
        <pc:inkChg chg="add">
          <ac:chgData name="Viet Anh Nguyen" userId="b95f61ff061388d5" providerId="LiveId" clId="{FE185215-8376-45B7-9264-443EA7E08CC2}" dt="2022-02-16T09:34:10.131" v="7650"/>
          <ac:inkMkLst>
            <pc:docMk/>
            <pc:sldMk cId="881239854" sldId="393"/>
            <ac:inkMk id="52" creationId="{F86064C8-0E07-47E1-A650-E4EB3A4C3A57}"/>
          </ac:inkMkLst>
        </pc:inkChg>
        <pc:inkChg chg="add del">
          <ac:chgData name="Viet Anh Nguyen" userId="b95f61ff061388d5" providerId="LiveId" clId="{FE185215-8376-45B7-9264-443EA7E08CC2}" dt="2022-02-16T09:34:14.566" v="7656"/>
          <ac:inkMkLst>
            <pc:docMk/>
            <pc:sldMk cId="881239854" sldId="393"/>
            <ac:inkMk id="53" creationId="{86FCA6AF-E18B-4972-ACE8-A95377FFC5EB}"/>
          </ac:inkMkLst>
        </pc:inkChg>
        <pc:inkChg chg="add del">
          <ac:chgData name="Viet Anh Nguyen" userId="b95f61ff061388d5" providerId="LiveId" clId="{FE185215-8376-45B7-9264-443EA7E08CC2}" dt="2022-02-16T09:34:14.566" v="7656"/>
          <ac:inkMkLst>
            <pc:docMk/>
            <pc:sldMk cId="881239854" sldId="393"/>
            <ac:inkMk id="54" creationId="{A1172ECF-0098-4801-9286-5A979C869595}"/>
          </ac:inkMkLst>
        </pc:inkChg>
        <pc:inkChg chg="add del">
          <ac:chgData name="Viet Anh Nguyen" userId="b95f61ff061388d5" providerId="LiveId" clId="{FE185215-8376-45B7-9264-443EA7E08CC2}" dt="2022-02-16T09:34:14.566" v="7656"/>
          <ac:inkMkLst>
            <pc:docMk/>
            <pc:sldMk cId="881239854" sldId="393"/>
            <ac:inkMk id="55" creationId="{3F816432-23F7-44B1-AFFA-442BCC00DB8A}"/>
          </ac:inkMkLst>
        </pc:inkChg>
        <pc:inkChg chg="add del">
          <ac:chgData name="Viet Anh Nguyen" userId="b95f61ff061388d5" providerId="LiveId" clId="{FE185215-8376-45B7-9264-443EA7E08CC2}" dt="2022-02-16T09:34:14.566" v="7656"/>
          <ac:inkMkLst>
            <pc:docMk/>
            <pc:sldMk cId="881239854" sldId="393"/>
            <ac:inkMk id="56" creationId="{4D7B47E2-8DDD-4F08-A448-3A1C03D562BC}"/>
          </ac:inkMkLst>
        </pc:inkChg>
        <pc:inkChg chg="add del">
          <ac:chgData name="Viet Anh Nguyen" userId="b95f61ff061388d5" providerId="LiveId" clId="{FE185215-8376-45B7-9264-443EA7E08CC2}" dt="2022-02-16T09:34:14.566" v="7656"/>
          <ac:inkMkLst>
            <pc:docMk/>
            <pc:sldMk cId="881239854" sldId="393"/>
            <ac:inkMk id="57" creationId="{56B3DB87-840B-4186-BCDC-EF57463493AF}"/>
          </ac:inkMkLst>
        </pc:inkChg>
        <pc:inkChg chg="add del">
          <ac:chgData name="Viet Anh Nguyen" userId="b95f61ff061388d5" providerId="LiveId" clId="{FE185215-8376-45B7-9264-443EA7E08CC2}" dt="2022-02-16T09:34:15.637" v="7658"/>
          <ac:inkMkLst>
            <pc:docMk/>
            <pc:sldMk cId="881239854" sldId="393"/>
            <ac:inkMk id="58" creationId="{AF08703A-73A1-40E9-8848-F7E53A97AD66}"/>
          </ac:inkMkLst>
        </pc:inkChg>
        <pc:inkChg chg="add del">
          <ac:chgData name="Viet Anh Nguyen" userId="b95f61ff061388d5" providerId="LiveId" clId="{FE185215-8376-45B7-9264-443EA7E08CC2}" dt="2022-02-16T09:34:15.637" v="7658"/>
          <ac:inkMkLst>
            <pc:docMk/>
            <pc:sldMk cId="881239854" sldId="393"/>
            <ac:inkMk id="59" creationId="{CAF7233D-7062-435F-BDDE-EC1021ABF09B}"/>
          </ac:inkMkLst>
        </pc:inkChg>
        <pc:inkChg chg="add del">
          <ac:chgData name="Viet Anh Nguyen" userId="b95f61ff061388d5" providerId="LiveId" clId="{FE185215-8376-45B7-9264-443EA7E08CC2}" dt="2022-02-16T09:34:17.602" v="7662"/>
          <ac:inkMkLst>
            <pc:docMk/>
            <pc:sldMk cId="881239854" sldId="393"/>
            <ac:inkMk id="60" creationId="{C642AF13-46B6-4FC6-86B2-2C8D3CC2DD1F}"/>
          </ac:inkMkLst>
        </pc:inkChg>
        <pc:inkChg chg="add del">
          <ac:chgData name="Viet Anh Nguyen" userId="b95f61ff061388d5" providerId="LiveId" clId="{FE185215-8376-45B7-9264-443EA7E08CC2}" dt="2022-02-16T09:34:17.602" v="7662"/>
          <ac:inkMkLst>
            <pc:docMk/>
            <pc:sldMk cId="881239854" sldId="393"/>
            <ac:inkMk id="61" creationId="{35B72A57-2AFA-4364-8C5C-84CCD7AB45CC}"/>
          </ac:inkMkLst>
        </pc:inkChg>
        <pc:inkChg chg="add del">
          <ac:chgData name="Viet Anh Nguyen" userId="b95f61ff061388d5" providerId="LiveId" clId="{FE185215-8376-45B7-9264-443EA7E08CC2}" dt="2022-02-16T09:34:17.602" v="7662"/>
          <ac:inkMkLst>
            <pc:docMk/>
            <pc:sldMk cId="881239854" sldId="393"/>
            <ac:inkMk id="62" creationId="{1381AD44-7C6C-4428-9F05-272D8DD76296}"/>
          </ac:inkMkLst>
        </pc:inkChg>
        <pc:inkChg chg="add del">
          <ac:chgData name="Viet Anh Nguyen" userId="b95f61ff061388d5" providerId="LiveId" clId="{FE185215-8376-45B7-9264-443EA7E08CC2}" dt="2022-02-16T09:34:17.602" v="7662"/>
          <ac:inkMkLst>
            <pc:docMk/>
            <pc:sldMk cId="881239854" sldId="393"/>
            <ac:inkMk id="63" creationId="{73784B10-79A8-453A-BAE6-0B85BEBD16A2}"/>
          </ac:inkMkLst>
        </pc:inkChg>
        <pc:inkChg chg="add del">
          <ac:chgData name="Viet Anh Nguyen" userId="b95f61ff061388d5" providerId="LiveId" clId="{FE185215-8376-45B7-9264-443EA7E08CC2}" dt="2022-02-16T09:34:18.894" v="7664"/>
          <ac:inkMkLst>
            <pc:docMk/>
            <pc:sldMk cId="881239854" sldId="393"/>
            <ac:inkMk id="64" creationId="{80F7C38F-102D-44A9-8871-5835E2C9BB94}"/>
          </ac:inkMkLst>
        </pc:inkChg>
        <pc:inkChg chg="add del">
          <ac:chgData name="Viet Anh Nguyen" userId="b95f61ff061388d5" providerId="LiveId" clId="{FE185215-8376-45B7-9264-443EA7E08CC2}" dt="2022-02-16T09:34:18.894" v="7664"/>
          <ac:inkMkLst>
            <pc:docMk/>
            <pc:sldMk cId="881239854" sldId="393"/>
            <ac:inkMk id="65" creationId="{5AA5FD69-6E2B-4657-8D23-C8282A5814B5}"/>
          </ac:inkMkLst>
        </pc:inkChg>
        <pc:inkChg chg="add">
          <ac:chgData name="Viet Anh Nguyen" userId="b95f61ff061388d5" providerId="LiveId" clId="{FE185215-8376-45B7-9264-443EA7E08CC2}" dt="2022-02-16T09:34:18.894" v="7664"/>
          <ac:inkMkLst>
            <pc:docMk/>
            <pc:sldMk cId="881239854" sldId="393"/>
            <ac:inkMk id="66" creationId="{AFDD0325-305C-42F4-ABD2-B1969208A448}"/>
          </ac:inkMkLst>
        </pc:inkChg>
        <pc:inkChg chg="add del">
          <ac:chgData name="Viet Anh Nguyen" userId="b95f61ff061388d5" providerId="LiveId" clId="{FE185215-8376-45B7-9264-443EA7E08CC2}" dt="2022-02-16T09:34:31.486" v="7667"/>
          <ac:inkMkLst>
            <pc:docMk/>
            <pc:sldMk cId="881239854" sldId="393"/>
            <ac:inkMk id="67" creationId="{D751C106-6A9C-4103-929B-CC5144B13ACB}"/>
          </ac:inkMkLst>
        </pc:inkChg>
        <pc:inkChg chg="add del">
          <ac:chgData name="Viet Anh Nguyen" userId="b95f61ff061388d5" providerId="LiveId" clId="{FE185215-8376-45B7-9264-443EA7E08CC2}" dt="2022-02-16T09:34:31.486" v="7667"/>
          <ac:inkMkLst>
            <pc:docMk/>
            <pc:sldMk cId="881239854" sldId="393"/>
            <ac:inkMk id="68" creationId="{DCFBBED6-0C37-41D2-9539-67DACAF582AB}"/>
          </ac:inkMkLst>
        </pc:inkChg>
        <pc:inkChg chg="add">
          <ac:chgData name="Viet Anh Nguyen" userId="b95f61ff061388d5" providerId="LiveId" clId="{FE185215-8376-45B7-9264-443EA7E08CC2}" dt="2022-02-16T09:34:31.486" v="7667"/>
          <ac:inkMkLst>
            <pc:docMk/>
            <pc:sldMk cId="881239854" sldId="393"/>
            <ac:inkMk id="69" creationId="{59747425-87D2-4AA3-A8EF-83D6D82F3D7E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0" creationId="{542369B6-9E3D-44CB-BC74-F7208E315F63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1" creationId="{C9434250-1F55-4102-B3DB-801EAC67CEBA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2" creationId="{90BBB2DB-8818-4804-91B5-ED558B1FD975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3" creationId="{5DC1CA1C-370F-4FCD-9A9A-6F8011F8F58B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4" creationId="{8C7D2CDD-6105-4780-8969-51B0710DC224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5" creationId="{39D415E0-254D-4C05-9A20-558981839CED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6" creationId="{E6CDA619-1C80-41B7-9C60-F680F3BEFB1D}"/>
          </ac:inkMkLst>
        </pc:inkChg>
        <pc:inkChg chg="add del">
          <ac:chgData name="Viet Anh Nguyen" userId="b95f61ff061388d5" providerId="LiveId" clId="{FE185215-8376-45B7-9264-443EA7E08CC2}" dt="2022-02-16T09:34:41.205" v="7676"/>
          <ac:inkMkLst>
            <pc:docMk/>
            <pc:sldMk cId="881239854" sldId="393"/>
            <ac:inkMk id="77" creationId="{F83C4EB6-192B-413C-B829-6CBAC1F0F36D}"/>
          </ac:inkMkLst>
        </pc:inkChg>
        <pc:inkChg chg="add del">
          <ac:chgData name="Viet Anh Nguyen" userId="b95f61ff061388d5" providerId="LiveId" clId="{FE185215-8376-45B7-9264-443EA7E08CC2}" dt="2022-02-16T09:34:42.696" v="7679"/>
          <ac:inkMkLst>
            <pc:docMk/>
            <pc:sldMk cId="881239854" sldId="393"/>
            <ac:inkMk id="78" creationId="{C1A3702E-053A-4BF2-ABBB-DFEB8B50EE0D}"/>
          </ac:inkMkLst>
        </pc:inkChg>
        <pc:inkChg chg="add del">
          <ac:chgData name="Viet Anh Nguyen" userId="b95f61ff061388d5" providerId="LiveId" clId="{FE185215-8376-45B7-9264-443EA7E08CC2}" dt="2022-02-16T09:34:42.696" v="7679"/>
          <ac:inkMkLst>
            <pc:docMk/>
            <pc:sldMk cId="881239854" sldId="393"/>
            <ac:inkMk id="79" creationId="{EE52ACC5-27F3-490E-90C9-8461AF003503}"/>
          </ac:inkMkLst>
        </pc:inkChg>
        <pc:inkChg chg="add del">
          <ac:chgData name="Viet Anh Nguyen" userId="b95f61ff061388d5" providerId="LiveId" clId="{FE185215-8376-45B7-9264-443EA7E08CC2}" dt="2022-02-16T09:34:42.696" v="7679"/>
          <ac:inkMkLst>
            <pc:docMk/>
            <pc:sldMk cId="881239854" sldId="393"/>
            <ac:inkMk id="80" creationId="{02428B56-071E-4D7B-A62C-3989A289B90D}"/>
          </ac:inkMkLst>
        </pc:inkChg>
        <pc:inkChg chg="add">
          <ac:chgData name="Viet Anh Nguyen" userId="b95f61ff061388d5" providerId="LiveId" clId="{FE185215-8376-45B7-9264-443EA7E08CC2}" dt="2022-02-16T09:34:42.696" v="7679"/>
          <ac:inkMkLst>
            <pc:docMk/>
            <pc:sldMk cId="881239854" sldId="393"/>
            <ac:inkMk id="81" creationId="{F61F01D4-1ADB-4303-A31C-1100D451731E}"/>
          </ac:inkMkLst>
        </pc:inkChg>
      </pc:sldChg>
      <pc:sldChg chg="addSp delSp modSp new mod">
        <pc:chgData name="Viet Anh Nguyen" userId="b95f61ff061388d5" providerId="LiveId" clId="{FE185215-8376-45B7-9264-443EA7E08CC2}" dt="2022-02-16T09:35:24.217" v="7717"/>
        <pc:sldMkLst>
          <pc:docMk/>
          <pc:sldMk cId="2499976134" sldId="394"/>
        </pc:sldMkLst>
        <pc:inkChg chg="add del">
          <ac:chgData name="Viet Anh Nguyen" userId="b95f61ff061388d5" providerId="LiveId" clId="{FE185215-8376-45B7-9264-443EA7E08CC2}" dt="2022-02-16T09:32:36.966" v="7617"/>
          <ac:inkMkLst>
            <pc:docMk/>
            <pc:sldMk cId="2499976134" sldId="394"/>
            <ac:inkMk id="2" creationId="{DEFF6880-B52A-423E-B148-58F41CA62E40}"/>
          </ac:inkMkLst>
        </pc:inkChg>
        <pc:inkChg chg="add del">
          <ac:chgData name="Viet Anh Nguyen" userId="b95f61ff061388d5" providerId="LiveId" clId="{FE185215-8376-45B7-9264-443EA7E08CC2}" dt="2022-02-16T09:32:36.966" v="7617"/>
          <ac:inkMkLst>
            <pc:docMk/>
            <pc:sldMk cId="2499976134" sldId="394"/>
            <ac:inkMk id="3" creationId="{78909A8B-62DA-4E55-BF3C-90516C5D70E4}"/>
          </ac:inkMkLst>
        </pc:inkChg>
        <pc:inkChg chg="add">
          <ac:chgData name="Viet Anh Nguyen" userId="b95f61ff061388d5" providerId="LiveId" clId="{FE185215-8376-45B7-9264-443EA7E08CC2}" dt="2022-02-16T09:32:36.966" v="7617"/>
          <ac:inkMkLst>
            <pc:docMk/>
            <pc:sldMk cId="2499976134" sldId="394"/>
            <ac:inkMk id="4" creationId="{AD454545-421F-4E8B-8E13-3BA189443878}"/>
          </ac:inkMkLst>
        </pc:inkChg>
        <pc:inkChg chg="add del">
          <ac:chgData name="Viet Anh Nguyen" userId="b95f61ff061388d5" providerId="LiveId" clId="{FE185215-8376-45B7-9264-443EA7E08CC2}" dt="2022-02-16T09:32:38.123" v="7620"/>
          <ac:inkMkLst>
            <pc:docMk/>
            <pc:sldMk cId="2499976134" sldId="394"/>
            <ac:inkMk id="5" creationId="{9EE7A6AF-6D88-4176-A914-B78264CBBA87}"/>
          </ac:inkMkLst>
        </pc:inkChg>
        <pc:inkChg chg="add del">
          <ac:chgData name="Viet Anh Nguyen" userId="b95f61ff061388d5" providerId="LiveId" clId="{FE185215-8376-45B7-9264-443EA7E08CC2}" dt="2022-02-16T09:32:38.123" v="7620"/>
          <ac:inkMkLst>
            <pc:docMk/>
            <pc:sldMk cId="2499976134" sldId="394"/>
            <ac:inkMk id="6" creationId="{27B9A7D5-9246-45FA-81B2-8BE9824E491E}"/>
          </ac:inkMkLst>
        </pc:inkChg>
        <pc:inkChg chg="add">
          <ac:chgData name="Viet Anh Nguyen" userId="b95f61ff061388d5" providerId="LiveId" clId="{FE185215-8376-45B7-9264-443EA7E08CC2}" dt="2022-02-16T09:32:38.123" v="7620"/>
          <ac:inkMkLst>
            <pc:docMk/>
            <pc:sldMk cId="2499976134" sldId="394"/>
            <ac:inkMk id="7" creationId="{2DA32485-2131-418F-9F13-A8AF382798B2}"/>
          </ac:inkMkLst>
        </pc:inkChg>
        <pc:inkChg chg="add del">
          <ac:chgData name="Viet Anh Nguyen" userId="b95f61ff061388d5" providerId="LiveId" clId="{FE185215-8376-45B7-9264-443EA7E08CC2}" dt="2022-02-16T09:32:40.316" v="7623"/>
          <ac:inkMkLst>
            <pc:docMk/>
            <pc:sldMk cId="2499976134" sldId="394"/>
            <ac:inkMk id="8" creationId="{681486A0-B97C-4749-8D4A-55F1D1E9311B}"/>
          </ac:inkMkLst>
        </pc:inkChg>
        <pc:inkChg chg="add del">
          <ac:chgData name="Viet Anh Nguyen" userId="b95f61ff061388d5" providerId="LiveId" clId="{FE185215-8376-45B7-9264-443EA7E08CC2}" dt="2022-02-16T09:32:40.316" v="7623"/>
          <ac:inkMkLst>
            <pc:docMk/>
            <pc:sldMk cId="2499976134" sldId="394"/>
            <ac:inkMk id="9" creationId="{BFD589F5-C9B5-4DDC-8073-8F7C113BE9A5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0" creationId="{40F421D5-E4BA-4B2F-AB97-4868532BC048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1" creationId="{03D35BDD-CC97-4D8B-BAA6-4EF6AE2AF238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2" creationId="{33C43EBF-425F-44EA-9BA5-92696C0A7EBD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3" creationId="{AF3E3C47-27D0-4490-9CFF-CE261F58310F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4" creationId="{5291A0F9-C9C0-4D38-B536-CAE9801CC760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5" creationId="{F24AED3F-2D1A-4160-AE62-2B19DE591DFF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6" creationId="{6766C8C9-FD9A-4ED6-96D5-654EE8CF3E00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7" creationId="{01FDF22C-1A68-43C2-B732-9E828B91F988}"/>
          </ac:inkMkLst>
        </pc:inkChg>
        <pc:inkChg chg="add del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18" creationId="{56737C24-B5CD-41E7-8681-CA103C54CFAB}"/>
          </ac:inkMkLst>
        </pc:inkChg>
        <pc:inkChg chg="add del">
          <ac:chgData name="Viet Anh Nguyen" userId="b95f61ff061388d5" providerId="LiveId" clId="{FE185215-8376-45B7-9264-443EA7E08CC2}" dt="2022-02-16T09:32:45.073" v="7635"/>
          <ac:inkMkLst>
            <pc:docMk/>
            <pc:sldMk cId="2499976134" sldId="394"/>
            <ac:inkMk id="19" creationId="{E5531BAA-CDE4-4D43-94B0-74B8ACFC0F0C}"/>
          </ac:inkMkLst>
        </pc:inkChg>
        <pc:inkChg chg="add">
          <ac:chgData name="Viet Anh Nguyen" userId="b95f61ff061388d5" providerId="LiveId" clId="{FE185215-8376-45B7-9264-443EA7E08CC2}" dt="2022-02-16T09:32:43.782" v="7632"/>
          <ac:inkMkLst>
            <pc:docMk/>
            <pc:sldMk cId="2499976134" sldId="394"/>
            <ac:inkMk id="20" creationId="{CFB02D53-50BF-482F-BAC1-5CAE5254D500}"/>
          </ac:inkMkLst>
        </pc:inkChg>
        <pc:inkChg chg="add del">
          <ac:chgData name="Viet Anh Nguyen" userId="b95f61ff061388d5" providerId="LiveId" clId="{FE185215-8376-45B7-9264-443EA7E08CC2}" dt="2022-02-16T09:32:45.073" v="7635"/>
          <ac:inkMkLst>
            <pc:docMk/>
            <pc:sldMk cId="2499976134" sldId="394"/>
            <ac:inkMk id="21" creationId="{EFCF3A93-F42F-4137-86CA-CEBB8E3EBA2E}"/>
          </ac:inkMkLst>
        </pc:inkChg>
        <pc:inkChg chg="add del">
          <ac:chgData name="Viet Anh Nguyen" userId="b95f61ff061388d5" providerId="LiveId" clId="{FE185215-8376-45B7-9264-443EA7E08CC2}" dt="2022-02-16T09:32:45.073" v="7635"/>
          <ac:inkMkLst>
            <pc:docMk/>
            <pc:sldMk cId="2499976134" sldId="394"/>
            <ac:inkMk id="22" creationId="{6E804411-694D-414D-B915-B7F4C4562BB6}"/>
          </ac:inkMkLst>
        </pc:inkChg>
        <pc:inkChg chg="add del">
          <ac:chgData name="Viet Anh Nguyen" userId="b95f61ff061388d5" providerId="LiveId" clId="{FE185215-8376-45B7-9264-443EA7E08CC2}" dt="2022-02-16T09:32:47.564" v="7638"/>
          <ac:inkMkLst>
            <pc:docMk/>
            <pc:sldMk cId="2499976134" sldId="394"/>
            <ac:inkMk id="23" creationId="{08D19CA8-6800-4018-9C83-B9B609F938ED}"/>
          </ac:inkMkLst>
        </pc:inkChg>
        <pc:inkChg chg="add del">
          <ac:chgData name="Viet Anh Nguyen" userId="b95f61ff061388d5" providerId="LiveId" clId="{FE185215-8376-45B7-9264-443EA7E08CC2}" dt="2022-02-16T09:32:47.564" v="7638"/>
          <ac:inkMkLst>
            <pc:docMk/>
            <pc:sldMk cId="2499976134" sldId="394"/>
            <ac:inkMk id="24" creationId="{9522F30E-0A4A-4054-8C58-545F3287C534}"/>
          </ac:inkMkLst>
        </pc:inkChg>
        <pc:inkChg chg="add del">
          <ac:chgData name="Viet Anh Nguyen" userId="b95f61ff061388d5" providerId="LiveId" clId="{FE185215-8376-45B7-9264-443EA7E08CC2}" dt="2022-02-16T09:32:47.564" v="7638"/>
          <ac:inkMkLst>
            <pc:docMk/>
            <pc:sldMk cId="2499976134" sldId="394"/>
            <ac:inkMk id="25" creationId="{2EFF908F-D182-4F76-9957-F48D9D4257AD}"/>
          </ac:inkMkLst>
        </pc:inkChg>
        <pc:inkChg chg="add del">
          <ac:chgData name="Viet Anh Nguyen" userId="b95f61ff061388d5" providerId="LiveId" clId="{FE185215-8376-45B7-9264-443EA7E08CC2}" dt="2022-02-16T09:32:48.547" v="7640"/>
          <ac:inkMkLst>
            <pc:docMk/>
            <pc:sldMk cId="2499976134" sldId="394"/>
            <ac:inkMk id="26" creationId="{EAE47E1A-17BC-4DA8-A8EC-AFB708F2DC39}"/>
          </ac:inkMkLst>
        </pc:inkChg>
        <pc:inkChg chg="add del">
          <ac:chgData name="Viet Anh Nguyen" userId="b95f61ff061388d5" providerId="LiveId" clId="{FE185215-8376-45B7-9264-443EA7E08CC2}" dt="2022-02-16T09:32:48.547" v="7640"/>
          <ac:inkMkLst>
            <pc:docMk/>
            <pc:sldMk cId="2499976134" sldId="394"/>
            <ac:inkMk id="27" creationId="{FCD2B37C-8AFF-47D2-B2B8-78E1092737E2}"/>
          </ac:inkMkLst>
        </pc:inkChg>
        <pc:inkChg chg="add">
          <ac:chgData name="Viet Anh Nguyen" userId="b95f61ff061388d5" providerId="LiveId" clId="{FE185215-8376-45B7-9264-443EA7E08CC2}" dt="2022-02-16T09:32:48.547" v="7640"/>
          <ac:inkMkLst>
            <pc:docMk/>
            <pc:sldMk cId="2499976134" sldId="394"/>
            <ac:inkMk id="28" creationId="{94B84D6B-9A8B-46E3-A0D8-2E11AF4316A7}"/>
          </ac:inkMkLst>
        </pc:inkChg>
        <pc:inkChg chg="add del">
          <ac:chgData name="Viet Anh Nguyen" userId="b95f61ff061388d5" providerId="LiveId" clId="{FE185215-8376-45B7-9264-443EA7E08CC2}" dt="2022-02-16T09:34:48.789" v="7683"/>
          <ac:inkMkLst>
            <pc:docMk/>
            <pc:sldMk cId="2499976134" sldId="394"/>
            <ac:inkMk id="29" creationId="{2AD11C24-E4C3-43FD-AC4A-A4F3E56B0038}"/>
          </ac:inkMkLst>
        </pc:inkChg>
        <pc:inkChg chg="add del">
          <ac:chgData name="Viet Anh Nguyen" userId="b95f61ff061388d5" providerId="LiveId" clId="{FE185215-8376-45B7-9264-443EA7E08CC2}" dt="2022-02-16T09:34:48.789" v="7683"/>
          <ac:inkMkLst>
            <pc:docMk/>
            <pc:sldMk cId="2499976134" sldId="394"/>
            <ac:inkMk id="30" creationId="{DA7D3C41-C31B-44B6-A65B-FB5D258E2C1A}"/>
          </ac:inkMkLst>
        </pc:inkChg>
        <pc:inkChg chg="add del">
          <ac:chgData name="Viet Anh Nguyen" userId="b95f61ff061388d5" providerId="LiveId" clId="{FE185215-8376-45B7-9264-443EA7E08CC2}" dt="2022-02-16T09:34:51.733" v="7686"/>
          <ac:inkMkLst>
            <pc:docMk/>
            <pc:sldMk cId="2499976134" sldId="394"/>
            <ac:inkMk id="31" creationId="{05825B2D-2CFD-4A58-9A40-7B9840F0384D}"/>
          </ac:inkMkLst>
        </pc:inkChg>
        <pc:inkChg chg="add">
          <ac:chgData name="Viet Anh Nguyen" userId="b95f61ff061388d5" providerId="LiveId" clId="{FE185215-8376-45B7-9264-443EA7E08CC2}" dt="2022-02-16T09:34:48.789" v="7683"/>
          <ac:inkMkLst>
            <pc:docMk/>
            <pc:sldMk cId="2499976134" sldId="394"/>
            <ac:inkMk id="32" creationId="{63EEA343-59B8-421D-AC8E-B3EAFD3A7407}"/>
          </ac:inkMkLst>
        </pc:inkChg>
        <pc:inkChg chg="add del">
          <ac:chgData name="Viet Anh Nguyen" userId="b95f61ff061388d5" providerId="LiveId" clId="{FE185215-8376-45B7-9264-443EA7E08CC2}" dt="2022-02-16T09:34:51.733" v="7686"/>
          <ac:inkMkLst>
            <pc:docMk/>
            <pc:sldMk cId="2499976134" sldId="394"/>
            <ac:inkMk id="33" creationId="{0697068F-7962-4AA3-8C18-899BAD4C1C80}"/>
          </ac:inkMkLst>
        </pc:inkChg>
        <pc:inkChg chg="add del">
          <ac:chgData name="Viet Anh Nguyen" userId="b95f61ff061388d5" providerId="LiveId" clId="{FE185215-8376-45B7-9264-443EA7E08CC2}" dt="2022-02-16T09:34:53.559" v="7688"/>
          <ac:inkMkLst>
            <pc:docMk/>
            <pc:sldMk cId="2499976134" sldId="394"/>
            <ac:inkMk id="34" creationId="{22BFF0BD-2884-4BBB-B098-73FAE2A79279}"/>
          </ac:inkMkLst>
        </pc:inkChg>
        <pc:inkChg chg="add del">
          <ac:chgData name="Viet Anh Nguyen" userId="b95f61ff061388d5" providerId="LiveId" clId="{FE185215-8376-45B7-9264-443EA7E08CC2}" dt="2022-02-16T09:34:53.559" v="7688"/>
          <ac:inkMkLst>
            <pc:docMk/>
            <pc:sldMk cId="2499976134" sldId="394"/>
            <ac:inkMk id="35" creationId="{20289CAC-5771-4353-B0C9-DC15017BF4E6}"/>
          </ac:inkMkLst>
        </pc:inkChg>
        <pc:inkChg chg="add del">
          <ac:chgData name="Viet Anh Nguyen" userId="b95f61ff061388d5" providerId="LiveId" clId="{FE185215-8376-45B7-9264-443EA7E08CC2}" dt="2022-02-16T09:34:53.559" v="7688"/>
          <ac:inkMkLst>
            <pc:docMk/>
            <pc:sldMk cId="2499976134" sldId="394"/>
            <ac:inkMk id="36" creationId="{698E06F6-01C7-47A8-B551-34C93C77C6A1}"/>
          </ac:inkMkLst>
        </pc:inkChg>
        <pc:inkChg chg="add del">
          <ac:chgData name="Viet Anh Nguyen" userId="b95f61ff061388d5" providerId="LiveId" clId="{FE185215-8376-45B7-9264-443EA7E08CC2}" dt="2022-02-16T09:34:55.568" v="7691"/>
          <ac:inkMkLst>
            <pc:docMk/>
            <pc:sldMk cId="2499976134" sldId="394"/>
            <ac:inkMk id="37" creationId="{81321DFA-51B5-4D3A-9C82-2AB6EB46D915}"/>
          </ac:inkMkLst>
        </pc:inkChg>
        <pc:inkChg chg="add del">
          <ac:chgData name="Viet Anh Nguyen" userId="b95f61ff061388d5" providerId="LiveId" clId="{FE185215-8376-45B7-9264-443EA7E08CC2}" dt="2022-02-16T09:34:55.568" v="7691"/>
          <ac:inkMkLst>
            <pc:docMk/>
            <pc:sldMk cId="2499976134" sldId="394"/>
            <ac:inkMk id="38" creationId="{105C76B3-791B-412D-8786-EED540B8CF56}"/>
          </ac:inkMkLst>
        </pc:inkChg>
        <pc:inkChg chg="add del">
          <ac:chgData name="Viet Anh Nguyen" userId="b95f61ff061388d5" providerId="LiveId" clId="{FE185215-8376-45B7-9264-443EA7E08CC2}" dt="2022-02-16T09:34:55.568" v="7691"/>
          <ac:inkMkLst>
            <pc:docMk/>
            <pc:sldMk cId="2499976134" sldId="394"/>
            <ac:inkMk id="39" creationId="{1516DF4F-3905-4008-AA00-73DE78190D19}"/>
          </ac:inkMkLst>
        </pc:inkChg>
        <pc:inkChg chg="add del">
          <ac:chgData name="Viet Anh Nguyen" userId="b95f61ff061388d5" providerId="LiveId" clId="{FE185215-8376-45B7-9264-443EA7E08CC2}" dt="2022-02-16T09:34:58.698" v="7696"/>
          <ac:inkMkLst>
            <pc:docMk/>
            <pc:sldMk cId="2499976134" sldId="394"/>
            <ac:inkMk id="40" creationId="{DAC0603D-441C-43E7-B94C-0187CC60C41D}"/>
          </ac:inkMkLst>
        </pc:inkChg>
        <pc:inkChg chg="add del">
          <ac:chgData name="Viet Anh Nguyen" userId="b95f61ff061388d5" providerId="LiveId" clId="{FE185215-8376-45B7-9264-443EA7E08CC2}" dt="2022-02-16T09:34:58.698" v="7696"/>
          <ac:inkMkLst>
            <pc:docMk/>
            <pc:sldMk cId="2499976134" sldId="394"/>
            <ac:inkMk id="41" creationId="{C0328E0D-B20A-49E0-B94C-CB572F33A36A}"/>
          </ac:inkMkLst>
        </pc:inkChg>
        <pc:inkChg chg="add del">
          <ac:chgData name="Viet Anh Nguyen" userId="b95f61ff061388d5" providerId="LiveId" clId="{FE185215-8376-45B7-9264-443EA7E08CC2}" dt="2022-02-16T09:34:58.698" v="7696"/>
          <ac:inkMkLst>
            <pc:docMk/>
            <pc:sldMk cId="2499976134" sldId="394"/>
            <ac:inkMk id="42" creationId="{42C4CDDE-FC39-4200-BBC7-FD4A43CCFCEE}"/>
          </ac:inkMkLst>
        </pc:inkChg>
        <pc:inkChg chg="add del">
          <ac:chgData name="Viet Anh Nguyen" userId="b95f61ff061388d5" providerId="LiveId" clId="{FE185215-8376-45B7-9264-443EA7E08CC2}" dt="2022-02-16T09:34:58.698" v="7696"/>
          <ac:inkMkLst>
            <pc:docMk/>
            <pc:sldMk cId="2499976134" sldId="394"/>
            <ac:inkMk id="43" creationId="{809C21F8-E04E-4256-8E4E-6B8A698A58DA}"/>
          </ac:inkMkLst>
        </pc:inkChg>
        <pc:inkChg chg="add del">
          <ac:chgData name="Viet Anh Nguyen" userId="b95f61ff061388d5" providerId="LiveId" clId="{FE185215-8376-45B7-9264-443EA7E08CC2}" dt="2022-02-16T09:34:58.698" v="7696"/>
          <ac:inkMkLst>
            <pc:docMk/>
            <pc:sldMk cId="2499976134" sldId="394"/>
            <ac:inkMk id="44" creationId="{EE4F576D-EECE-4565-AED3-5690F028E2BF}"/>
          </ac:inkMkLst>
        </pc:inkChg>
        <pc:inkChg chg="add mod">
          <ac:chgData name="Viet Anh Nguyen" userId="b95f61ff061388d5" providerId="LiveId" clId="{FE185215-8376-45B7-9264-443EA7E08CC2}" dt="2022-02-16T09:35:16.578" v="7710"/>
          <ac:inkMkLst>
            <pc:docMk/>
            <pc:sldMk cId="2499976134" sldId="394"/>
            <ac:inkMk id="45" creationId="{DAA9A357-BDC3-4982-AC6F-EBBF5CDDACC2}"/>
          </ac:inkMkLst>
        </pc:inkChg>
        <pc:inkChg chg="add">
          <ac:chgData name="Viet Anh Nguyen" userId="b95f61ff061388d5" providerId="LiveId" clId="{FE185215-8376-45B7-9264-443EA7E08CC2}" dt="2022-02-16T09:34:58.995" v="7697" actId="9405"/>
          <ac:inkMkLst>
            <pc:docMk/>
            <pc:sldMk cId="2499976134" sldId="394"/>
            <ac:inkMk id="46" creationId="{E51C4076-BB7E-4033-B9A1-EF7BEF62577C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47" creationId="{40EA6B97-D006-47BA-957A-964BD814CDA1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48" creationId="{980551F2-0FAF-4FD3-8ADA-9C2269CD4329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49" creationId="{DBDCFEF5-BE68-4B11-A8D9-7D3FECAB439F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50" creationId="{6A4AD60F-5F69-4757-8827-71570AB30F78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51" creationId="{48E3071E-929C-4CC9-9963-82D2E61E0464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52" creationId="{805E5580-F9E5-4FD8-84B2-E925D7B7B88B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53" creationId="{318AFDF5-F451-484F-9326-DD687C0E16B5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54" creationId="{1988362A-1998-4DF7-A824-5D3B9F93ED4C}"/>
          </ac:inkMkLst>
        </pc:inkChg>
        <pc:inkChg chg="add del">
          <ac:chgData name="Viet Anh Nguyen" userId="b95f61ff061388d5" providerId="LiveId" clId="{FE185215-8376-45B7-9264-443EA7E08CC2}" dt="2022-02-16T09:35:04.088" v="7707"/>
          <ac:inkMkLst>
            <pc:docMk/>
            <pc:sldMk cId="2499976134" sldId="394"/>
            <ac:inkMk id="55" creationId="{096209B5-08B0-4AE4-8E2D-0ABBF2F48F9D}"/>
          </ac:inkMkLst>
        </pc:inkChg>
        <pc:inkChg chg="add del">
          <ac:chgData name="Viet Anh Nguyen" userId="b95f61ff061388d5" providerId="LiveId" clId="{FE185215-8376-45B7-9264-443EA7E08CC2}" dt="2022-02-16T09:35:05.216" v="7709"/>
          <ac:inkMkLst>
            <pc:docMk/>
            <pc:sldMk cId="2499976134" sldId="394"/>
            <ac:inkMk id="56" creationId="{FB71F0DC-CBFE-4542-96F6-EF52C38C73D3}"/>
          </ac:inkMkLst>
        </pc:inkChg>
        <pc:inkChg chg="add del">
          <ac:chgData name="Viet Anh Nguyen" userId="b95f61ff061388d5" providerId="LiveId" clId="{FE185215-8376-45B7-9264-443EA7E08CC2}" dt="2022-02-16T09:35:05.216" v="7709"/>
          <ac:inkMkLst>
            <pc:docMk/>
            <pc:sldMk cId="2499976134" sldId="394"/>
            <ac:inkMk id="57" creationId="{8BCABCEA-ECDE-4653-8FC7-5E7586E46BB9}"/>
          </ac:inkMkLst>
        </pc:inkChg>
        <pc:inkChg chg="add mod">
          <ac:chgData name="Viet Anh Nguyen" userId="b95f61ff061388d5" providerId="LiveId" clId="{FE185215-8376-45B7-9264-443EA7E08CC2}" dt="2022-02-16T09:35:18.260" v="7711"/>
          <ac:inkMkLst>
            <pc:docMk/>
            <pc:sldMk cId="2499976134" sldId="394"/>
            <ac:inkMk id="58" creationId="{79BDC923-8B20-44E5-89BB-DFC5A2585CE2}"/>
          </ac:inkMkLst>
        </pc:inkChg>
        <pc:inkChg chg="add del">
          <ac:chgData name="Viet Anh Nguyen" userId="b95f61ff061388d5" providerId="LiveId" clId="{FE185215-8376-45B7-9264-443EA7E08CC2}" dt="2022-02-16T09:35:22.777" v="7714"/>
          <ac:inkMkLst>
            <pc:docMk/>
            <pc:sldMk cId="2499976134" sldId="394"/>
            <ac:inkMk id="59" creationId="{85FAC32F-08F0-4015-B754-56E04B0F1BB3}"/>
          </ac:inkMkLst>
        </pc:inkChg>
        <pc:inkChg chg="add del">
          <ac:chgData name="Viet Anh Nguyen" userId="b95f61ff061388d5" providerId="LiveId" clId="{FE185215-8376-45B7-9264-443EA7E08CC2}" dt="2022-02-16T09:35:22.777" v="7714"/>
          <ac:inkMkLst>
            <pc:docMk/>
            <pc:sldMk cId="2499976134" sldId="394"/>
            <ac:inkMk id="60" creationId="{2CE73313-D428-4220-873F-73EDD19A0509}"/>
          </ac:inkMkLst>
        </pc:inkChg>
        <pc:inkChg chg="add">
          <ac:chgData name="Viet Anh Nguyen" userId="b95f61ff061388d5" providerId="LiveId" clId="{FE185215-8376-45B7-9264-443EA7E08CC2}" dt="2022-02-16T09:35:22.777" v="7714"/>
          <ac:inkMkLst>
            <pc:docMk/>
            <pc:sldMk cId="2499976134" sldId="394"/>
            <ac:inkMk id="61" creationId="{310D493A-02BB-4AEA-8EDB-26FDF8BC521C}"/>
          </ac:inkMkLst>
        </pc:inkChg>
        <pc:inkChg chg="add del">
          <ac:chgData name="Viet Anh Nguyen" userId="b95f61ff061388d5" providerId="LiveId" clId="{FE185215-8376-45B7-9264-443EA7E08CC2}" dt="2022-02-16T09:35:24.217" v="7717"/>
          <ac:inkMkLst>
            <pc:docMk/>
            <pc:sldMk cId="2499976134" sldId="394"/>
            <ac:inkMk id="62" creationId="{417FD81F-162A-4E6F-AB14-ED2BD8661589}"/>
          </ac:inkMkLst>
        </pc:inkChg>
        <pc:inkChg chg="add del">
          <ac:chgData name="Viet Anh Nguyen" userId="b95f61ff061388d5" providerId="LiveId" clId="{FE185215-8376-45B7-9264-443EA7E08CC2}" dt="2022-02-16T09:35:24.217" v="7717"/>
          <ac:inkMkLst>
            <pc:docMk/>
            <pc:sldMk cId="2499976134" sldId="394"/>
            <ac:inkMk id="63" creationId="{19004C3F-9E95-45D5-A710-FF85395FB5F6}"/>
          </ac:inkMkLst>
        </pc:inkChg>
        <pc:inkChg chg="add">
          <ac:chgData name="Viet Anh Nguyen" userId="b95f61ff061388d5" providerId="LiveId" clId="{FE185215-8376-45B7-9264-443EA7E08CC2}" dt="2022-02-16T09:35:24.217" v="7717"/>
          <ac:inkMkLst>
            <pc:docMk/>
            <pc:sldMk cId="2499976134" sldId="394"/>
            <ac:inkMk id="64" creationId="{F67FED7D-77C7-48B2-8EF9-889DE358E9BD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5:54.768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76 0 1976 0,'0'0'559'0,"0"0"-460"0,0 0 86 16,0 0 75-16,0 0-80 15,0 0-101-15,0 0-46 16,0 107 33-16,-3-40-1 15,-8 13-34-15,-1-1-5 16,-2-1 2-16,0-11-14 16,5-5 1-16,3-15-14 15,2-11 5-15,1-13-6 16,3-11-4-16,0-12 3 16,0 0-11-16,0-6-21 15,0-26 8-15,19-22-31 0,18-9 4 16,5-3-1-16,18-2-63 15,8 0 3-15,3 4 28 16,8 5 18-16,-10 7 43 16,-10 12 24-16,-20 10 4 15,-16 16 34-15,-17 11-4 16,-6 3 84-16,-3 0 8 16,-36 23-65-16,-10 12-8 15,-7 11-19-15,-2-3 4 16,2 2 7-16,10-2-36 15,13-4 7-15,10-4-7 16,14-2 4-16,9-3-13 16,0 1-8-16,6 3 8 15,20-9 9-15,4 8-8 0,-1-9-1 16,-3 5 0-16,-3-3 1 16,-3-2-1-16,-4-7 5 15,1 1-5-15,-8-5 0 16,-1-9-23-16,-2 3-10 15,0-5-106-15,2-2-153 16,-2 0-447-16,0 0-645 0</inkml:trace>
  <inkml:trace contextRef="#ctx0" brushRef="#br0" timeOffset="20">812 245 2158 0,'0'0'487'16,"0"0"-361"-16,0 0 89 15,0 0 27-15,0 0-95 16,0 0-74-16,-108 197-29 16,108-149-2-16,0-2-21 15,6 2-21-15,28-9 22 16,4-8-26-16,15-7 4 15,3-13-9-15,2-11-23 16,-2 0-22-16,-10-17 43 16,-7-22 10-16,-16-13-4 0,-17-13 4 15,-6-6 2-15,0 1 13 16,-32 5 7-16,-4 12 16 16,-7 12 8-16,4 17-21 15,4 10-10-15,4 14-28 16,25 25-76-16,6 23-212 15,0-1-681-15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09.6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494 101 1644 0,'0'0'305'0,"0"0"-142"16,0 0 113-16,0 0 2 15,0 0-54-15,0 0-104 16,-163 17-37-16,116 19 18 0,2 14-44 16,-1 11 10-16,0 12 18 15,4 15-43-15,8 0 0 16,6 5-13-16,8 2-14 16,11-2 22-16,4-13-37 15,5-1 0-15,0-14 6 16,28-8-6-16,6-21-1 15,17-19-10-15,8-17-1 16,9-5 11-16,7-45-19 16,4-22 2-16,-3-18 17 15,-8-16 1-15,-12-13 0 16,-18-4 26-16,-18-7-5 16,-16 7 25-16,-4 13-25 15,-7 21-7-15,-16 28 4 16,3 26-18-16,8 29-20 0,12 23-121 15,0 30-463-15,9 0-1022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3.7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0 672 1982 0,'0'0'317'0,"0"0"-276"16,0 0 5-16,0 0 48 16,139 168 63-16,-110-105-21 15,-7 0-100-15,-4-5 7 0,-6-11-43 16,-8-12 0-16,-4-12-22 16,0-18-1-16,0-5 8 15,0 0 6-15,0-38 14 16,0-10-29-16,10-15 20 15,12-7-2-15,15 5-12 16,7 2-5-16,3 18 18 16,7 12 4-16,0 20 2 15,2 13 47-15,-5 9-23 16,-7 40 14-16,-5 11 37 16,-9 8-51-16,-13-2 4 15,-8-1-29-15,-6-11 1 16,-3-13-13-16,0-15-46 15,0-12-5-15,-15-14 50 0,-2 0 2 16,5-26-1-16,5-20 4 16,7-6-13-16,0-11 7 15,36 0-5-15,15 5-33 16,15 5 51-16,6 15-50 16,9 10 39-16,-4 19 11 15,-5 9 1-15,-9 9 24 16,-12 33 24-16,-14 16 28 15,-8 7 79-15,-16 7-73 16,-1 0-21-16,-2-6-29 16,2-11-31-16,-2-12 17 15,5-14-18-15,4-12-61 0,-1-17 7 16,11 0-113-16,3-19 24 16,9-24-67-1,3-15-63-15,-5-5 84 0,5-4 63 16,-7 6 57-16,-8 11 34 15,-11 16 35-15,-7 15 6 16,-6 19 95-16,-5 0-21 16,0 27 135-16,0 23 7 15,0 5-35-15,0 4 4 16,0 0-90-16,25-6-11 16,17-11-36-16,14-11-53 15,2-17 14-15,1-14-15 16,-9 0-14-16,-12-10 13 15,-13-25-39-15,-11-11 35 16,-14-8-1-16,0-7 12 0,-19-1 0 16,-23 3-6-16,-11 4-38 15,-1 12 29-15,7 8-43 16,15 18 22-16,13 10 29 16,16 7-38-16,3 0-22 15,6 0 22-15,32 10 23 16,4 0 15-16,14-1-83 15,5 1 51-15,5-4 27 16,0 4 9-16,-7 0-9 16,-9 9 4-16,-11 5 2 15,-8 6 50-15,-14 8-37 16,-2 5 11-16,-12 7 6 16,-3-3-30-16,0-3 10 0,0-5-10 15,0-5-34-15,0-12 13 16,0-12-106-16,9-10-17 15,1 0 110-15,9-16 18 16,6-24 16-16,7-12 52 16,5-7 60-16,4-5 66 15,-6-7-103-15,-1 7-22 16,-14 1-5-16,-4 7-48 16,-16-17-65-16,-4 19-261 15,-24 7-425-15</inkml:trace>
  <inkml:trace contextRef="#ctx0" brushRef="#br0" timeOffset="360">1423 347 1423 0,'0'0'490'15,"0"0"-320"-15,0 0-85 16,0 0 7-16,0 0 22 15,0 0-71-15,230-170-25 16,-180 163-18-16,-6 7-9 16,0-3-6-16,-5 0-97 15,2-4-20-15,-1-5-8 16,-4-7 24-16,1 1 67 0,-8-1 35 16,1 1 14-1,-9 10 75-15,1 8-7 0,-4 0 44 16,4 0 85-16,0 22-25 15,7 7 9-15,5-3 42 16,5-2-71-16,1-11-2 16,4-6-113-16,4-7-20 15,6 0-17-15,12-14-11 16,25-45-161-16,-12 4-416 16,-13-1-1524-16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30.3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13 845 1646 0,'0'0'340'0,"0"0"-224"16,0 0 88-16,0 0 33 16,0 0-94-16,0 0-74 15,-26 3-8-15,26-3-27 16,0 0 24-16,12-12-32 16,11-9-14-16,7-8 14 15,7-9-25-15,8-12-2 16,7-12 1-16,4-6-45 15,-7-6 13-15,-7-2-11 0,-11 5 43 16,-9 9 0-16,-9 7 12 16,-6 14 30-16,-1 7 7 15,-6 17-5-15,0 4 26 16,0 12-46-16,0 1 6 16,0 0 7-16,0 4-28 15,0 29 3-15,-13 12-12 16,-3 11 0-16,0 6 4 15,-1 3-4-15,8-7 0 16,1-5-1-16,5-8 1 0,3-6-1 16,0-13 0-1,0-6-33-15,17-9 24 0,9-5-41 16,10-6 0-16,7 0 9 16,2-26-6-16,4-7 2 15,-2-8 12-15,-9 0 25 16,-11 0 8-16,-7 6 1 15,-8 3 0-15,-4 5 30 16,-8 9 38-16,0 9 15 16,0 9-19-16,0 0-21 15,0 9-8-15,-5 27-34 16,-7 8-1-16,-2 3 5 16,5 2-5-16,2-4 0 15,7-8 0-15,0-3 0 16,0-4-6-16,0-10-70 0,27-9-122 15,8-7-185-15,1-4-353 16</inkml:trace>
  <inkml:trace contextRef="#ctx0" brushRef="#br0" timeOffset="175">1047 356 1818 0,'0'0'491'16,"0"0"-354"-16,0 0 22 16,0 0-73-16,0 0-68 15,170-12-18-15,-100 12-214 16,-12 0-386-16</inkml:trace>
  <inkml:trace contextRef="#ctx0" brushRef="#br0" timeOffset="387">998 633 1605 0,'0'0'690'16,"0"0"-536"-16,0 0-38 15,0 0 65-15,0 0-113 16,0 0-39-16,0 0-29 15,216 0-93-15,-131 0-219 0,-12-3-499 0</inkml:trace>
  <inkml:trace contextRef="#ctx0" brushRef="#br0" timeOffset="733">1896 344 1141 0,'0'0'278'16,"0"0"-92"-16,0 0-27 0,77-179 5 16,-63 127 84-16,0 6-95 15,-8 12 63-15,0 12-15 16,-6 13-39-16,0 7-12 15,0 2-63-15,0 0-54 16,0 17-21-16,0 20-12 16,0 17 32-16,0 9-19 15,0 4-4-15,0 4 14 16,0 1-23-16,-3-3-5 16,3-4 5-16,0-3-88 15,0-9-50-15,6-7-200 16,14-10-344-16,3-11-1046 0</inkml:trace>
  <inkml:trace contextRef="#ctx0" brushRef="#br0" timeOffset="1136">2727 79 1787 0,'0'0'679'0,"0"0"-471"16,0 0-23-16,0 0 27 16,0 0-77-16,0 0-91 15,0 0 7-15,-207 34-50 16,162 2 16-16,-1 10 12 16,4 3-29-16,5 7 12 0,5 6-11 15,5 3 0-15,7 0-2 16,11-1-1-16,9 1-32 15,0-10 4-15,17-9-52 16,22-14 8-16,13-17-35 16,4-15 21-16,-1 0 53 15,-8-28-2-15,-15-9 37 16,-16-1 15-16,-16-1 24 16,0 6 60-16,-25 7-2 15,-26 9-37-15,-6 11 4 16,-6 6-53-16,4 0-4 15,17 6-14-15,28 31-82 16,14-4-273-16,0-1-490 0</inkml:trace>
  <inkml:trace contextRef="#ctx0" brushRef="#br0" timeOffset="1354">3211 698 2278 0,'0'0'368'15,"0"0"-247"-15,0 0 160 16,0 0-100-16,0 0-91 16,0 0-59-16,-59 197-23 0,16-139-8 15,-31 22-143 1,4-11-552-16,5-19-1646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43.2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 1400 0,'0'0'313'0,"0"0"-232"15,0 0-10-15,0 0 120 16,0 0-23-16,0 0-66 16,79 0-51-16,-45 0 21 15,-2 0 10-15,1 0-24 16,7 7-15-16,-1 2-1 16,4-5-18-16,-1 0 27 15,7-2-36-15,4-2-3 16,-2 0 14-16,9 0-20 15,2 0-5-15,-3 0 1 16,3-6-2-16,-4 6 15 0,1 0-15 16,-2 0 0-1,-6 0 0-15,2 0 0 0,-4 0 0 16,4 0-1-16,-4 0 2 16,-1 0 7-16,5 0-8 15,-1 0-14-15,4 0 13 16,0 0 1-16,-1 0-1 15,4-3-7-15,4 2 8 16,-4-4-1-16,0 3 1 16,-4 2 0-16,1-2-6 15,-7 2 14-15,-7 0-11 16,4 0 3-16,-7 0 0 16,4 0 0-16,-1 0 0 15,1 0 0-15,4 0-6 0,4 0 12 16,1 0-6-16,7 0 0 15,4 0 0-15,2 0 5 16,-3-7-5-16,3 6 0 16,-5-6-6-16,-4 3 13 15,-5 4-5-15,-3 0-2 16,0 0 0-16,-2 0 1 16,2 0-1-16,-1 0 0 15,2 0-6-15,0 0 12 16,1 0-6-16,1 0 0 15,3 0 1-15,-3-2 5 16,-2 2-6-16,-7-4-1 16,-2 4 0-16,-4 0 2 15,-7 0 8-15,-2 0-9 16,-4 0 0-16,-3 0-4 0,3 0 4 16,-1 0 0-16,7 0-1 15,2 0 2-15,1 0 10 16,1 0-11-16,3 0 0 15,-1 0-8-15,2 0 8 16,-1 0 0-16,-1 0 0 16,2 0 0-16,-1 0 0 15,-7 0 0-15,4 0 0 16,-1 0 3-16,-1 0-3 16,1 0 0-16,4-2-6 15,0 2 14-15,7 0-3 16,-1-4-5-16,1 4 0 0,-4 0 6 15,-4-2-6 1,-4 2-1-16,-5-3 1 0,-4 3 0 16,-2-3 13-16,-3 3-7 15,0-3-3-15,-5 3 40 16,-2 0-33-16,-1-3-9 16,5 3 13-16,-2 0-14 15,8 0 27-15,0 0-15 16,6 0-11-16,1 0 34 15,-4 0-14-15,3 0-5 16,-7 0-8-16,4 0-7 16,-3 0 8-16,0 0-9 15,-1 0 0-15,-2 0 5 0,-8 0-5 16,-6 0 0-16,-3 0 0 16,0 3 1-16,-12 0-10 15,-38 3-5-15,4 0-128 16,-2-6-384-16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44.7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179 896 1545 0,'0'0'306'0,"0"0"-209"16,0 0 117-16,0 0 41 15,0 0-56-15,0 0-63 16,-23 8-27-16,23-8 4 16,0 0-42-16,0 0-34 15,14 0 2-15,15-8-32 16,7-7 8-16,10 1-13 0,2 2 7 16,2 6-2-16,-4 6-7 15,0 0 1 1,-7 6-8-16,-7 20 7 0,-9 10-1 15,-10 8 1-15,-7 6 0 16,-6 3 12-16,0-1-12 16,0 0 0-16,-19-9-7 15,-4-8 8-15,-3-8-1 16,-3-6 9-16,-7-8-7 16,-7-9 19-16,-2-4-15 15,-5 0 9-15,-2-9 25 16,-4-23-39-16,4-9 12 15,2-9 5-15,8-4-18 16,10 2 21-16,15 9-21 16,8 0 0-16,9 8 6 0,0 0-6 15,15 5-5-15,15 1 4 16,2 2 2-16,5 6-2 16,2 1 1-16,7 5 0 15,2 4-3-15,5-2 3 16,7 2-1-16,2 2 1 15,0 0 0-15,4 6 2 16,-4 0-2-16,-3 3 0 16,-7 0-9-16,1 0 18 15,-5 3-10-15,-2 12 1 16,3-4 0-16,-7 1 2 16,5-2-2-16,-9-4 0 15,-1-6-3-15,-7 0 3 0,-7 0-2 16,-8-17-22-16,-10-5-27 15,-5-2-39-15,0-2-158 16,0 5-227-16,-14 7-89 0</inkml:trace>
  <inkml:trace contextRef="#ctx0" brushRef="#br0" timeOffset="612">1326 53 1810 0,'0'0'508'0,"0"0"-356"16,0 0 9-16,0 0 36 16,0 0-84-16,0 0-81 15,0 0 2-15,100-47-34 16,-58 47 6-16,-2 0-1 16,-10 17-5-16,-15 16 0 15,-15 5 7-15,-3 8 23 16,-39 3 30-16,-13 4-36 15,-7-7 0-15,6-4 25 16,10-12-2-16,16-13-5 16,18-11-24-16,9-2-12 15,3-4 19-15,0 0-25 0,6 0 0 16,19 0 0-16,9 0 0 16,5 0 0-16,7 0 0 15,-1 0 1-15,1 0-7 16,4 0-35-16,19 2-91 15,-10 13-251 1,-14-1-566-16</inkml:trace>
  <inkml:trace contextRef="#ctx0" brushRef="#br0" timeOffset="906">1830 887 1916 0,'0'0'619'0,"0"0"-517"15,0 0-15-15,0 0 93 16,0 0-84-16,0 0-66 16,179 3-30-16,-103-3-129 15,-14 0-184-15,-19 0-468 0</inkml:trace>
  <inkml:trace contextRef="#ctx0" brushRef="#br0" timeOffset="1099">1717 1196 2131 0,'0'0'542'16,"0"0"-467"-16,0 0-25 16,0 0 49-16,0 0-36 15,0 0-63-15,256 0-62 16,-161 4-218-16,-10 4-383 0</inkml:trace>
  <inkml:trace contextRef="#ctx0" brushRef="#br0" timeOffset="1578">3057 617 2119 0,'0'0'382'0,"0"0"-218"0,0 0 71 16,0 0-1-16,0 0-143 15,0 0-65-15,-170 46 11 16,124 5-28-16,4 10 11 16,2 10-2-16,14 3-17 15,13 3 18-15,10-1-19 16,3-2-4-16,0-7-11 16,29-8-25-16,10-17-14 15,4-13 12-15,5-20 10 16,-1-9 32-16,-4-6-25 15,-8-34 25-15,-5-21 10 16,-7-12 28-16,-3-18 4 16,-11-6 1-16,-6-7-19 0,-3 7 24 15,0 17-38 1,0 19-8-16,-3 16 2 0,0 21-4 16,3 19-70-16,9 5-171 15,24 21-399-15,1 9-160 0</inkml:trace>
  <inkml:trace contextRef="#ctx0" brushRef="#br0" timeOffset="1771">3420 1279 2307 0,'0'0'564'0,"0"0"-456"0,0 0 88 15,0 0-63-15,0 0-87 16,0 0-46-16,0 0-145 16,-29-6-414-16,29-6-479 0</inkml:trace>
  <inkml:trace contextRef="#ctx0" brushRef="#br0" timeOffset="2130">3637 702 1839 0,'0'0'503'0,"0"0"-397"0,0 0 61 16,0 0 48-16,0 0-103 16,170-76-58-16,-121 76 8 15,-1 2-20-15,2 21 2 16,-7 12 4-16,-11 13-18 15,-12 5 7-15,-17 12 1 16,-3 9-20-16,-23 8 22 16,-23 1-39-16,-10-3 9 15,4-7 1-15,4-10-11 16,11-17 0-16,18-16-1 16,5-10 2-16,14-5-9 15,0-7-2-15,0-4 8 16,27-2-8-16,11-2-11 0,12 0-22 15,10-6-88 1,17-23-216-16,-12 4-338 0,-11-3-1314 16</inkml:trace>
  <inkml:trace contextRef="#ctx0" brushRef="#br0" timeOffset="2451">4012 215 1813 0,'0'0'305'0,"0"0"-231"16,0 0 68-16,0 0 85 16,0 0-142-16,0 0-36 15,184-82-3-15,-154 82 18 16,-15 26 38-16,-15 4-44 15,0 7-19-15,-6 7 27 16,-22-4-24-16,0-5-15 16,5-5-3-16,11-7-23 15,8-7-1-15,4-5-14 16,0-7-1-16,36 3-10 16,43-7-108-16,-3 0-181 15,-8 0-346-15</inkml:trace>
  <inkml:trace contextRef="#ctx0" brushRef="#br0" timeOffset="2728">4533 121 1998 0,'0'0'549'0,"0"0"-478"15,0 0 63-15,0 0 41 16,0 0-33-16,0 0-64 16,105 170-39-16,-52-86 33 0,-1 10-41 15,-7 15-7 1,-8 8 39-16,-15 10-29 0,-19 29-2 16,-3-14-17-16,-19 3-14 15,-33-1-1-15,-13-33-1 16,-40 36-100-16,17-34-117 15,1-24-535-15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01.3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659 550 933 0,'0'0'356'15,"0"0"-215"-15,0 0-100 16,0 0 68-16,0 0 33 16,0 0-80-16,-17 0-36 15,14 0 62-15,-4 0 23 0,1 0 42 16,-3 0-42-16,1 0-39 15,-4-5 22-15,-2-3-47 16,0-4-1-16,-1 0 2 16,-4 1-42-16,-1-2 25 15,-3 5 17-15,0-1-11 16,-4 6 32-16,1 0-32 16,-3 3-13-16,-4 0 17 15,1 0-40-15,-8 19 13 16,1 2-14-16,-4 10 7 15,-2 3-5-15,2 5-2 16,4 2 0-16,5 0 5 16,12-1-5-16,9-2-9 0,13-3-9 15,0 4 18 1,0-4-3-16,26-1 3 0,3-1 0 16,8-4-7-16,5-5 7 15,4-6-26-15,7-5 13 16,2-13-35-16,7 0-1 15,6-19-60-15,2-19-1 16,-2-12 42-16,-5-9-13 16,-18 3 36-16,-11 5 45 15,-19 10 34-15,-15 9 145 0,0 9-28 16,0 8 13 0,-12 5-4-16,-5 8-60 0,-3 2-1 15,3 0-53 1,5 2-34-16,2 23 9 0,7 11-21 15,3 7-12-15,0 4 2 16,0 3 10-16,0 0 0 16,10-2-1-16,2-14 1 15,2-4 2-15,-2-6-2 16,-1-9-44-16,3-6-13 16,1-9-83-16,24 0-58 15,1-27-147-15,-4-5-293 0</inkml:trace>
  <inkml:trace contextRef="#ctx0" brushRef="#br0" timeOffset="553">934 0 1774 0,'0'0'679'0,"0"0"-537"0,0 0-78 16,0 0 128-16,0 0-48 15,0 0-71-15,0 0-64 16,-11 0-2-16,11 18 5 16,20 11-12-16,10 13 21 15,8 8 3-15,5 3-15 16,1 6 21-16,2-3-15 15,-4-1-15-15,1 5 17 0,-1 3-17 16,1-3 1 0,-7 10 4-16,-4-4-4 0,-9 6-1 15,-10 1 14-15,-13 1 14 16,0-1 20-16,-7 1-24 16,-25-5-11-16,-5 0 8 15,-5-11-12-15,2-10 3 16,6-7-12-16,0-11 0 15,11-10-6-15,7-12-1 16,16-8-87-16,0-4-185 16,0-20-636-16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16.5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407 409 1565 0,'0'0'299'0,"0"0"-205"15,0 0 38-15,0 0 114 16,0 0-93-16,0 0-70 16,-17-3-28-16,17 24 4 0,0 17 26 15,0 15-12 1,0 18 1-16,-8 17 12 0,2 10-10 16,0 5-24-16,-4 4-1 15,1-8-28-15,2-4-4 16,0-15-19-16,1-13 0 15,3-8 8-15,0-18-8 16,3-5-19-16,0-10-107 16,0-6-366-16,0-14-308 0</inkml:trace>
  <inkml:trace contextRef="#ctx0" brushRef="#br0" timeOffset="510">0 557 971 0,'0'0'822'0,"0"0"-684"15,0 0-56-15,0 0 100 16,0 0 32-16,0 0-55 15,0 0-101-15,50-178 7 16,-12 147 8-16,9-11-3 16,5 7-22-16,1-4-19 0,1 10-11 15,0 0 21-15,0 5-15 16,5 4-4 0,1 3 21-16,-1 9-27 0,3 5 4 15,0 3-11-15,1 3 1 16,-1 24 18-16,0 7-26 15,-4 6 0-15,-5 8 11 16,-7 2-10-16,-21 2 13 16,-11 1-10-16,-14 3-2 15,-11-3 32-15,-34 7-19 16,-14-14 12-16,-7-1 20 16,-5-6-26-16,0-13-8 15,1-6 11-15,7-11-17 16,4-9 31-16,8 0-38 0,2 0 0 15,10 0-3-15,8-3 3 16,11 0-30-16,20 3-54 16,5 0-164-16,30 6-480 15,4 6-182-15</inkml:trace>
  <inkml:trace contextRef="#ctx0" brushRef="#br0" timeOffset="1339">1915 0 1422 0,'0'0'313'15,"0"0"-186"-15,0 0 25 16,0 0 79-16,0 0-52 16,0 0-60-16,-193 94-62 15,164-62-1-15,-1 3-2 16,1 10-18-16,0 5 8 15,2 7-17-15,1 7 15 0,3 10 9 16,3 8-35 0,1 9 14-16,2 10-1 0,5 2-13 15,9-1 16-15,3-4-16 16,0-4 3-16,3-9 0 16,23-5-19-16,5-6 0 15,13-9 0-15,8-3-58 16,47-4-70-16,-14-10-136 15,-8-22-480-15</inkml:trace>
  <inkml:trace contextRef="#ctx0" brushRef="#br0" timeOffset="2966">2594 350 1395 0,'0'0'330'0,"0"0"-154"16,0 0 39-16,0 0 38 16,0 0-63-16,0 0-78 15,0 0 1-15,-37-2-11 16,37 2-2-16,0 0-9 15,0 0-37-15,0 0-23 16,0 0-7-16,0 0-10 0,0 0 23 16,9 21-10-1,11 5-6-15,0 13 23 0,6 7-34 16,4 13 24-16,2 12-17 16,4 8-8-1,1 5 18-15,-1 2-18 0,-1 4-2 16,5-2 15-16,-1-3-22 15,1-2 0-15,-1-8 0 16,1-3 0-16,-9-7 2 16,0-18-2-16,-5-6 0 15,-10-8 0-15,-3-10 0 16,-6-11 1-16,-4-3-1 16,0-3 0-16,-3-6 0 15,0 0 0-15,0 0-43 16,0 0-37-16,-3 0-204 0,-7-15-518 15,0 3-1079-15</inkml:trace>
  <inkml:trace contextRef="#ctx0" brushRef="#br0" timeOffset="3508">2181 1475 1748 0,'0'0'484'15,"0"0"-404"-15,0 0 14 16,0 0 170-16,0 0-64 15,0 0-118-15,0 0-15 16,19-25-36-16,27-17 31 16,16-14-7-16,17-20-22 15,15-19-23-15,11-11-10 0,3-9 0 16,1 1 10-16,-1 2-10 16,-14 14 0-16,-15 13 2 15,-17 20-1-15,-22 19 9 16,-14 12 19-16,-17 16-1 15,-9 9 15-15,0 9-43 16,0 0-8-16,0 0-10 16,0 19-105-16,-6 10-211 15,3 1-458-15</inkml:trace>
  <inkml:trace contextRef="#ctx0" brushRef="#br0" timeOffset="4207">4512 289 889 0,'0'0'1049'16,"0"0"-818"-16,0 0-153 15,0 0 140-15,0 0 62 16,0 0-98-16,0 0-101 16,-59 6-56-16,19 16 15 15,-12 9-17-15,-10 7-5 0,-8 10 7 16,-1-2-19-16,-5 7-6 15,8-4 11-15,8 5-11 16,9-9 20-16,8-5-20 16,10-4 9-16,10-10 21 15,11-4-30-15,4-5 8 16,8 1-8-16,0-7 1 16,0 3 17-16,20 5-7 15,10 2 1-15,8-2 8 16,5 11-19-16,7 3 16 15,2 5-8-15,1 6-3 16,6 3-2-16,-1 4-2 16,4-3 14-16,-3 0 3 0,-6-6-13 15,-7-13-3-15,-14-5-3 16,-9-9 0-16,-10-3 6 16,-7-12-6-16,-6 0-11 15,0 0-26-15,0-18-153 16,0-8-382-1,0-4-435-15</inkml:trace>
  <inkml:trace contextRef="#ctx0" brushRef="#br0" timeOffset="4748">5121 943 2060 0,'0'0'378'15,"0"0"-351"-15,0 0 10 16,0 0 146-16,0 0-77 15,0 0-55-15,0 0-45 16,85-65 3-16,-59 27 26 16,-1-10-27-16,6-8-2 15,-5-9-6-15,-4-8 1 0,-2-3 19 16,-6-2-20-16,-5 9 0 16,-3 11 67-16,-1 18-9 15,-5 13 8-15,0 16-21 16,3 11-8-16,-3 0 15 15,3 26-51-15,-3 30 6 16,0 23 32-16,0 21-5 16,0 16-12-16,0 8 2 15,0 1 5-15,3-3 22 16,3-5-39-16,4-7-12 16,7-22 29-16,-5-17-29 15,2-15-1-15,-5-14 0 16,-1-16 1-16,-8-12-6 0,0-5-21 15,0-9-46 1,0 0 1-16,0-9-189 0,0-21-343 16,0-5-153-16</inkml:trace>
  <inkml:trace contextRef="#ctx0" brushRef="#br0" timeOffset="5618">5932 424 810 0,'0'0'1472'15,"0"0"-1177"-15,0 0-223 16,0 0 49-16,0 0 61 16,0 0-91-16,0 0-39 15,70-53-52-15,-19 53 0 16,12 0 14-16,12 0-14 16,14 0-6-16,5 0 1 15,7 0 5-15,-2 0 0 16,-8 0-26-16,-18 0 13 0,-24 0 7 15,-20 0-3-15,-19 0 9 16,-10 0 16 0,-13 0-2-16,-30 0 26 0,-19-9-11 15,-10 1 20-15,-7-4-1 16,-3 3-25-16,5 0 5 16,1 2 4-16,11 4-3 15,9 2 13-15,10 1-33 16,7 0-7-16,7 0 17 15,7 0-18-15,7 4 0 16,1 12-1-16,4-1 0 16,1 3 10-16,1 2-10 15,2 0 0-15,-2 8 2 16,5-5-1-16,-1 3-1 0,4 0 0 16,3 1 1-1,0-4 4-15,0 0-4 0,0-1-1 16,0-2 0-16,7 1 2 15,8-2 2-15,10 4-3 16,0-6-1-16,7 4 17 16,8-4-17-16,2 4-1 15,4-1 1-15,4 4 5 16,-1 0 3-16,-1 2-8 16,-1 1 0-16,-4 2 4 15,-5 1-4-15,-2 2-13 16,-2 3 13-16,-9-2 0 0,-5-7 1 15,-11 1 0 1,-4-7 11-16,-5 2 3 0,0-3-9 16,-11 5 12-16,-15 0-8 15,-10 3 10-15,-4-4 5 16,-2 1-14-16,-1-4 1 16,4-5 0-16,4-3-12 15,8-4 0-15,7-1 1 16,5-4-1-16,1-3 0 15,8 0-29-15,6 1-43 16,3 4-100-16,23-5-571 16,7 0-957-16</inkml:trace>
  <inkml:trace contextRef="#ctx0" brushRef="#br0" timeOffset="5826">7262 1299 2602 0,'0'0'546'0,"0"0"-498"16,0 0 3-16,0 0 82 16,0 0-133-16,0 0-37 15,0 0-246-15,23-27-524 16,3 4-1304-16</inkml:trace>
  <inkml:trace contextRef="#ctx0" brushRef="#br0" timeOffset="6456">7645 427 1960 0,'0'0'389'0,"0"0"-389"16,0 0 1-16,0 0 107 16,0 0 19-16,0 0-63 15,190-77-63-15,-128 77 0 16,6 0 21-16,5 0-1 0,5 4-14 16,1 4 23-16,-8-4-9 15,-12-1 16-15,-19-1 5 16,-21-2 18-16,-15 0 25 15,-4 0 53-15,-17 0-65 16,-21-9-37-16,-15-3-1 16,-10 4 13-16,-2-1-36 15,-3 6 1-15,-2 3 33 16,12 0-16-16,2 0-30 16,10 0 0-16,10 12 0 15,7 0 5-15,6 5-5 16,7 4 0-16,5-1 7 15,2 8-7-15,6-3 1 0,3 4-2 16,0 3 2 0,0 1-6-16,6 6 5 0,17-1-1 15,10-5 0-15,2 2 2 16,8 1-2-16,-1-1-7 16,8 0 8-16,-1 1 22 15,7 2-22-15,-1 2-6 16,4 5-2-16,-6-4 16 15,-4 0 10-15,-16-5-18 16,-13-2 1-16,-17-6 20 16,-3 2-11-16,-23-2 2 15,-27-1 24-15,-12 0-35 16,-7-8 20-16,1 0-21 16,3-7 0-16,9-6-6 15,10-6-7-15,10 0-77 0,16 0-93 16,8-15-454-16,12-7-567 15</inkml:trace>
  <inkml:trace contextRef="#ctx0" brushRef="#br0" timeOffset="6839">8410 31 993 0,'0'0'1449'0,"0"0"-1226"16,0 0-176-16,0 0 6 0,0 0 171 16,0 0-111-16,0 0-56 15,204 172-15-15,-153-95 6 16,6 9 8-16,-1 9-24 15,-2 9-8-15,0 6 21 16,-12 5-39-16,-5 2 3 16,-18 4 14-16,-13 0-17 15,-6-2 7-15,-13-8-13 16,-30-15 0-16,-11-10-7 16,-6-15 7-16,4-19-9 15,8-10-5-15,8-12-19 16,14-13-28-16,19-17-125 0,7 0-270 15,0-7-242-15</inkml:trace>
  <inkml:trace contextRef="#ctx0" brushRef="#br0" timeOffset="7083">9583 846 2191 0,'0'0'600'0,"0"0"-533"15,0 0-44-15,0 0 59 0,193-6 43 16,-117 6-92-16,9 0-23 16,9 0-10-16,-2 0-32 15,-4 0-135-15,-2 19-208 16,-27-3-257-16,-24 2-1200 0</inkml:trace>
  <inkml:trace contextRef="#ctx0" brushRef="#br0" timeOffset="7273">9733 1228 2706 0,'0'0'566'0,"0"0"-496"15,0 0 95-15,0 0 5 16,223 4-83-16,-109-4-60 16,17 0-27-16,63 0-102 15,-31 0-149-15,-25 0-1409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25.2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 28 1401 0,'0'0'334'15,"0"0"-137"-15,0 0 16 16,0 0 54-16,0 0-12 16,0 0-102-16,-43-28-66 15,43 28-53-15,0 19-28 16,0 33 32-16,0 22-11 15,0 10 14-15,0 22 15 16,0 4-31-16,0 5 4 0,0-7-7 16,-6-2-14-1,-1-20 2-15,7-7-10 0,0-20 0 16,0-19 9-16,0-15-9 16,0-10-1-16,0-9 1 15,0-6 0-15,0 0 33 16,0-12-32-16,0-16-1 15,10-12 24-15,7 0-24 16,6 1 0-16,0 0 0 16,5 13 0-16,9 4-9 15,2 11 2-15,1 5 1 16,2 6 5-16,1 0-17 16,-1 33-5-16,-7 8 17 15,-4 15 6-15,-12 3 14 0,-6 3-14 16,-13-6 1-16,0-9 2 15,-3-8-2-15,-23-10 8 16,-8-12 12-16,-8-5-20 16,-4-12 49-16,1 0-15 15,-1-6 1-15,1-20-27 16,2 0-9-16,10-6-12 16,30-13-96-16,3 10-229 15,0 2-545-15</inkml:trace>
  <inkml:trace contextRef="#ctx0" brushRef="#br0" timeOffset="332">548 59 1913 0,'0'0'503'0,"0"0"-413"16,0 0-52-16,0 0 112 15,0 0-19-15,0 0-50 16,0 0-39-16,116 94 10 16,-62-36 15-16,3 23 2 15,-4 15-43-15,2 37 29 0,-10 35-5 16,-15-13-4-16,-20-14-13 15,-10-9-14-15,-26-35-5 16,-26 9-14-16,-7 5 0 16,-9-6-60-16,14-27-177 15,15-24-634-15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29.1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117 229 1493 0,'0'0'366'0,"0"0"-164"15,0 0-34-15,0 0 93 16,0 0-51-16,0 0-92 16,-9 6-72-16,6 27-12 15,3 26 25-15,-5 23-10 16,-1 20-4-16,-3 24-2 15,-5-1-23-15,5 5 5 0,-2-12-17 16,2-14-7-16,5-22 1 16,1-21-2-1,0-19 0-15,0-22-1 0,3-13 7 16,0-7-6-16,0 0 13 16,0 0 2-16,0-21-10 15,0-23-5-15,0-21-41 16,0-21 19-16,0-14-7 15,0-12 17-15,-6-11-22 16,-2-2-17-16,-1 11 44 16,3 16-10-16,6 16 13 15,0 25 3-15,0 20 2 0,0 12 8 16,18 12-1 0,9 0-2-16,8 7 16 0,8 6-7 15,4 0-9-15,2 0 10 16,2 0-16-16,2 4 6 15,4 11-6-15,-3 8 0 16,-4 4-2-16,-7 14 2 16,-14-2 0-16,-13 13 11 15,-16 1-11-15,0 6 5 16,-36-1-4-16,-16 3 6 16,-18-15 14-16,2-2-20 15,0-11 13-15,9-13 25 16,10-8-30-16,9-12-3 15,15 0-6-15,11-6-77 0,14-44-173 16,20 3-452-16,16-1-584 16</inkml:trace>
  <inkml:trace contextRef="#ctx0" brushRef="#br0" timeOffset="329">1573 0 1515 0,'0'0'1158'0,"0"0"-944"16,0 0-116-16,0 0 47 15,0 0-23-15,-193 112-37 16,142-42-66-16,5 24-10 15,10 16 26-15,10 15-34 16,15 9 8-16,11 1 3 16,0-1-3-16,3-11-9 15,25-17 6-15,4-15-5 16,7-20-2-16,4-18-1 16,10-16-38-16,1-7-39 15,42-24-149-15,-14-6-497 16,-11 0-896-16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37.5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1500 2018 0,'0'0'1127'0,"0"0"-965"16,0 0-162-16,0 0 0 15,0 0-15-15,0 0-45 16,0 0-582-16,-25-47-946 0</inkml:trace>
  <inkml:trace contextRef="#ctx0" brushRef="#br0" timeOffset="370">563 495 998 0,'0'0'1711'16,"0"0"-1427"-16,0 0-245 15,79-150-31-15,-41 123 111 16,9 13-33-16,8 14-46 16,4 0-28-16,0 2-12 15,-7 34 35-15,-13 16-35 16,-16 13 2-16,-23 21 22 15,-3 20-9-15,-46 6-6 16,-19 12 4-16,-8-9-7 16,0-6 5-16,14-24-11 15,16-17 0-15,18-18 12 0,17-23-12 16,11-10 1 0,0-9-1-16,23-1 1 0,19-7 41 15,11 0-41-15,13 0 0 16,10-15-2-16,1-2-16 15,5-10-86-15,26-13-158 16,-22 3-312-16,-14 5-127 0</inkml:trace>
  <inkml:trace contextRef="#ctx0" brushRef="#br0" timeOffset="1047">1758 381 1969 0,'0'0'612'16,"0"0"-460"-16,0 0-139 15,0 0-12-15,0 0 73 16,0 0-31-16,225-30-16 15,-149 30-27-15,9 0 1 16,3 0 62-16,-6 6-4 16,-9-6-44-16,-18 0 20 15,-22 0 24-15,-24 0 4 16,-9 0 10-16,-12 0 21 0,-38-6-34 16,-15-9-60-16,-10 4 0 15,-7-4 9-15,3 3-7 16,3-6-2-16,14 9 9 15,10 1-8-15,7 5 28 16,11 3-29-16,6 0 0 16,5 17 16-16,6 12-16 15,0 10 0-15,5 10 0 16,2 5 2-16,7-1 28 16,3 6-30-16,0-13 0 15,0 2 7-15,9-6-5 0,13-6 1 16,9-5-3-1,5-4 0-15,7-6 32 0,8 2-31 16,12 0 4-16,2 7 28 16,11 3-1-16,6 8 2 15,-8-3-22-15,-1 0 8 16,-15 4 22-16,-16 2-41 16,-11 3 20-16,-28-8 12 15,-3 1-16-15,-26 0 11 16,-30-9-10-16,-9-3-9 15,-4-10 38-15,-1-5-47 16,2-13 0-16,3 0 2 16,9 0-2-16,7 0-23 15,17 0-32-15,15-6-67 16,17-7-40-16,20 9-430 0,15-4-901 16</inkml:trace>
  <inkml:trace contextRef="#ctx0" brushRef="#br0" timeOffset="1669">2867 42 1765 0,'0'0'599'15,"0"0"-534"-15,0 0 36 16,0 0 154-16,0 0-38 15,0 0-57-15,0 0-99 16,-52-42-41-16,52 84-20 16,20 16 0-16,16 29 47 15,7 24-46-15,9 7 8 16,7 34 25-16,-8-10 11 16,0 5-1-16,-12 4 11 15,-19-22-19-15,-11 23 12 16,-9-20-47-16,-14-3 9 15,-31-23 4-15,-15-15-8 16,-5-23-2-16,0-18-4 0,6-23-37 16,10-19 8-16,20-8-38 15,16 0-56-15,26-54-126 16,30 8-470-16,8-7-677 16</inkml:trace>
  <inkml:trace contextRef="#ctx0" brushRef="#br0" timeOffset="1949">3771 1137 461 0,'0'0'2240'0,"0"0"-2018"16,0 0-221-16,0 0-1 16,0 0 105-16,0 0-37 15,0 0-35-15,194 11-33 16,-139-5-4-16,1 4-114 16,0 8-268-16,-10-4-249 15,-21-1-655-15</inkml:trace>
  <inkml:trace contextRef="#ctx0" brushRef="#br0" timeOffset="2086">3660 1524 2808 0,'0'0'505'0,"0"0"-486"15,190 0-19-15,-75-12-91 16,-1 3-855-16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34.3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0 926 1868 0,'0'0'494'16,"0"0"-408"-16,0 0-56 15,0 0 43-15,0 0 30 16,0 0-30-16,40-6-39 16,-1-15-6-16,11-17 25 0,5-15-29 15,1-12-3-15,-4-8-14 16,-2-4-6-16,-11 4 29 16,-10-1-6-16,-9 9 5 15,-6 15 57-15,-8 15-14 16,-3 16 35-16,-3 8-12 15,0 11-41-15,0 0-6 16,3 32-48-16,3 31 0 16,1 25 30-16,3 23-23 15,-3 14 1-15,2-2-8 16,5-5 1-16,-2-17 4 0,2-10-5 16,-5-18-2-16,5-15-10 15,-8-13 12-15,1-12-49 16,-1-19-47-1,14-14-144-15,0-6-300 0,-4-24-209 0</inkml:trace>
  <inkml:trace contextRef="#ctx0" brushRef="#br0" timeOffset="418">1487 145 1169 0,'0'0'1175'0,"0"0"-714"16,0 0-263-16,0 0 34 0,0 0-71 15,0 0-71-15,0 0-10 16,-125 47-59-16,80 12-12 16,-7 6 26-16,-1 21-34 15,4 5-1-15,10 9 0 16,13 3 1-16,9-9-7 15,11 11 6-15,6-15-42 16,3-2 20-16,29-5-44 16,14-18 19-16,10-12-23 15,6-22-24-15,1-26 31 16,-1-5-63-16,-6-28 9 16,-18-18 74-16,-14-8 28 15,-21 2 15-15,-3-1 13 16,-19 13 48-16,-35 9 68 0,-11 10-77 15,-6 8-25-15,-8 13 24 16,7 0-45-16,13 0-6 16,23 13-4-16,36 8-131 15,0-7-246-15,26 3-430 0</inkml:trace>
  <inkml:trace contextRef="#ctx0" brushRef="#br0" timeOffset="863">2912 61 1783 0,'0'0'588'0,"0"0"-492"16,0 0 1-16,0 0 146 15,0 0-88-15,-181 196-72 16,106-115-7-16,-7-2-28 16,-3-1 4-16,6 0-19 0,11-14-13 15,22-11 19 1,13-14-26-16,16-14-13 0,17-3 16 15,0-2-16-15,3 1-7 16,31 5 0-16,8 1 7 16,14 4 4-16,4 9-4 15,8-2 0-15,0-3-9 16,1 10 15-16,1-6-12 16,-8-2 5-16,0-1-40 15,-7-4-7-15,-2-12-152 16,2-7-263-16,-10-8-159 15,-14-5-1231-15</inkml:trace>
  <inkml:trace contextRef="#ctx0" brushRef="#br0" timeOffset="1197">3566 212 2162 0,'0'0'575'0,"0"0"-517"15,0 0-17-15,0 0 99 16,0 0 8-16,0 0-70 16,0 0-45-16,125 172 5 15,-60-87-20-15,11 6 29 0,12 7 25 16,3-6-43-16,2-8-12 15,-11-17-17 1,-11-6 0-16,-15-11 6 0,-18-18-6 16,-10-5-42-16,-16-13-34 15,-9-8-51-15,-3-6-75 16,0 0-304-16,-3-14-96 16,-9-10-1197-16</inkml:trace>
  <inkml:trace contextRef="#ctx0" brushRef="#br0" timeOffset="1489">3572 1182 641 0,'0'0'1528'0,"0"0"-1289"16,0 0-170-16,0 0 62 15,0 0 106-15,0 0-74 16,0 0-119-16,76-136-14 16,3 54 5-16,18-15-17 15,16-7-6-15,4 5-12 16,1 2 1-16,-10 12 1 16,-23 12-2-16,-23 19-20 15,-25 21-14-15,-18 21-42 16,-16 12-110-16,-3 0-317 15,0 0-820-15</inkml:trace>
  <inkml:trace contextRef="#ctx0" brushRef="#br0" timeOffset="1981">6087 0 2083 0,'0'0'493'15,"0"0"-420"-15,0 0 67 0,0 0 59 16,0 0-74-16,-232 127-77 16,133-62-16-16,-12 7-19 15,0 8 7-15,7-7 22 16,11-4-29-16,21-8 8 16,19-9-1-16,21-14-7 15,16-8 11-15,13-1-23 16,3-2 0-16,3 4 14 0,26-1-7 15,13 7-1 1,14-3 5-16,10 6-1 0,10-6 10 16,3 3-15-16,6 9-6 15,0-8 9-15,0 3-9 16,-3-2 0-16,-11-4-2 16,-12-6 1-16,-10 0-27 15,-13-5-93-15,4-3-153 16,-11-7-337-16,-4-2-476 0</inkml:trace>
  <inkml:trace contextRef="#ctx0" brushRef="#br0" timeOffset="2566">6736 1033 1706 0,'0'0'336'16,"0"0"-336"-16,0 0 5 16,0 0-5-16,0 0 138 15,0 0-27-15,186-79-82 16,-123 14-11-16,5-16-18 15,-3-4 11-15,-5-13 58 16,-6-5 31-16,-10 2 47 16,-12 8 17-16,-9 16-16 15,-6 12-19-15,-8 24-39 16,-5 15-15-16,-4 20 34 0,0 6-54 16,0 32-23-16,-10 32-4 15,-13 29-13-15,0 26 18 16,-3 11-16-16,4 4 5 15,2-8 8-15,6-11-16 16,8-14-13-16,6-22 9 16,0-20-10-16,0-15-47 15,0-24-49-15,12-8-85 16,25-17-285-16,-1-22-273 16,4-11-1242-16</inkml:trace>
  <inkml:trace contextRef="#ctx0" brushRef="#br0" timeOffset="2949">8078 154 2271 0,'0'0'647'16,"0"0"-527"-16,0 0 4 15,0 0 35-15,-187 54-52 16,125 4-53-16,0 24-1 15,3 10-41-15,7 15-11 16,15-2 17-16,12 13-12 16,14-6-7-16,11 0 1 15,6-4-23-15,41-19 16 16,15-12-46-16,16-34-25 16,4-21 30-16,3-22-14 15,-9-28 24-15,-14-30 26 0,-16-18 12 16,-27 3 39-1,-19-1 19-15,-6 12-5 0,-47 14 8 16,-15 16 8-16,-11 17-22 16,-6 9-22-16,9 6-25 15,15 0 0-15,14 9-30 16,24 20-72-16,23 26-62 16,14-9-394-16,22-9-528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3:18.6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13581 0 1475 0,'0'0'603'0,"0"0"-420"0,0 0-112 16,0 0 107-16,0 0 59 15,-44 168-99-15,29-72-32 16,0 5-61-16,4 3-7 16,8-8-5-16,3-15-21 15,0-15-12-15,0-17-39 16,3-26-106-16,13-11-213 16,-10-12-499-16</inkml:trace>
  <inkml:trace contextRef="#ctx0" brushRef="#br0" timeOffset="382">13216 408 1916 0,'0'0'338'16,"0"0"-253"-16,0 0 19 15,0 0 78-15,0 0-4 16,201 40-87-16,-132-25-48 15,1 1-2-15,-6 7-35 16,-8 10 4-16,-12 6-8 16,-12 8-2-16,-10 5 7 15,-12 0-7-15,-10-2-7 16,0-5 1-16,0-8-33 16,0-15-7-16,-10-12 21 15,-5-10 25-15,4 0 0 16,-4-19 0-16,8-27 0 15,7-10 7-15,0-12 0 0,0-5-5 16,22 4 14-16,11 8-2 16,0 11 22-16,3 13-35 15,1 15 5-15,-1 15 5 16,4 7-11-16,8 7-84 16,-8 15-225-16,-8 2-396 0</inkml:trace>
  <inkml:trace contextRef="#ctx0" brushRef="#br0" timeOffset="982">14237 473 1450 0,'0'0'717'0,"0"0"-507"0,0 0-17 16,0 0-5-1,0 0-11-15,0 0-93 0,0 0-66 16,-116 169 4-16,116-111-22 15,0-3-19-15,16-3-21 16,22-5-20-16,2-17-66 16,4-17-12-16,-2-13-5 15,-4-13 9-15,-13-34 57 16,-10-15 59-16,-15-8 18 16,0 2 82-16,-15 10 31 15,-26 5-15-15,-3 19 0 16,2 11-23-16,12 17-25 0,13 6-38 15,17 0-12-15,0 6-12 16,29 14 12-16,21 7-20 16,16-4-24-16,4 0 23 15,-1 3-14-15,-3 0 19 16,-9 4 7-16,-9 6 8 16,-11 0-7-16,-12 3 4 15,-14 4 4-15,-5-4-3 16,-6-3 3-16,0-12-15 15,0-13-8-15,0-11 10 16,0 0 12-16,0-21-22 16,0-26-1-16,0-12 23 15,12-3-27-15,7-1 15 0,6 8 11 16,4 9 2 0,0 12 36-16,4 20 38 0,-4 9-4 15,0 5 17-15,-4 24-17 16,-3 24-1-16,-6 12-27 15,-3 8-36-15,-1 1 9 16,-2-3-15-16,2-6-36 16,3-19-67-16,-1-10-55 15,11-31-124-15,-6 0-271 16,3-20-423-16</inkml:trace>
  <inkml:trace contextRef="#ctx0" brushRef="#br0" timeOffset="1440">15594 519 1185 0,'0'0'1202'0,"0"0"-957"15,0 0-14-15,0 0 11 16,0 0-20-16,-205 88-105 16,180-49-75-16,13 1-30 15,12 2-12-15,3-5-26 16,34-4-32-16,14-14-95 15,12-16-46-15,-2-3-55 16,1-5 59-16,-18-29 16 16,-15-5 164-16,-17-1 15 15,-12 3 171-15,0 6 13 16,-12 7 32-16,-10 15-65 0,0 9-29 16,5 0-27-16,2 43-63 15,8 22 1-15,2 24-2 16,5 19-29-16,0 20 12 15,12 10-14-15,16 6 0 16,6-3 14-16,-5-6-14 16,-4-17-1-16,-6-22 0 15,-12-28 1-15,-7-26 11 16,0-28-10-16,-29-14 17 16,-8-16 22-16,-2-43-26 15,5-20 16-15,9-23-23 16,15-9-5-16,10-5-4 15,3 1-52-15,54-25-63 0,-6 31-368 16,-3 23-1063-16</inkml:trace>
  <inkml:trace contextRef="#ctx0" brushRef="#br0" timeOffset="-8672">0 1218 1490 0,'0'0'280'16,"0"0"-165"-16,0 0 89 15,0 0 66-15,0 0-87 16,0 0-90-16,0 30 21 15,0-30-44-15,0 0-4 16,0 0 8-16,0 0-39 16,0 0-2-16,0 0-5 0,3 0-27 15,14 0 36 1,14-11-37-16,8-15-10 0,16-13 9 16,3-10-54-16,5-4 4 15,-6 0-70-15,-5 7 6 16,-9 4 64-16,-9 5 0 15,-9 8 16-15,-10 3 14 16,-8-1-165-16,-4 8-355 16,-3 3-1225-16</inkml:trace>
  <inkml:trace contextRef="#ctx0" brushRef="#br0" timeOffset="-8355">266 728 1629 0,'0'0'330'16,"0"0"-175"-16,0 0-49 16,0 0 72-16,0 0-44 15,0 0-84-15,0 0 8 16,69-9-44-16,-29 9 4 15,8 0 22-15,3 0-25 16,6 0 0-16,-1 0-15 16,-2 9 6-16,-7 1-2 15,-15-1-4-15,-10 3 0 16,-13 4 20-16,-9 0-20 16,0 3-9-16,-41 5-132 0,1-4-203 15,8-11-391-15</inkml:trace>
  <inkml:trace contextRef="#ctx0" brushRef="#br0" timeOffset="-7664">1177 201 773 0,'0'0'966'16,"0"0"-808"-16,0 0-71 15,0 0 126-15,0 0 6 16,0 0-102-16,0 0-60 16,-15-9-17-16,15 57 58 0,0 14-41 15,0 17-29 1,0 7 16-16,-10 5-31 0,-2 4-11 15,5-6-2 1,0-5 7-16,-1-13-16 0,5-23-13 16,3-13-20-16,0-20 31 15,0-13-11-15,0-2 16 16,3-17-3-16,19-18 9 16,0-9 3-16,7 0-3 15,1 4 0-15,-1 4 3 16,6 10-1-16,3 6-3 15,-1 8 1-15,2 12 0 0,-5 0-2 16,-6 2 2 0,-9 32 0-16,-12 3 0 0,-7 7 0 15,0 0 0-15,-7-6 8 16,-34-3-8-16,-6-12 57 16,-11-6-27-16,3-10 4 15,0-7 20-15,12 0-27 16,5 0-18-16,13-16-9 15,15-6-108-15,10-18-68 16,7 6-392-16,21 2-358 0</inkml:trace>
  <inkml:trace contextRef="#ctx0" brushRef="#br0" timeOffset="-7307">1818 614 1699 0,'0'0'473'15,"0"0"-392"-15,0 0 94 16,0 0 75-16,0 0-102 16,0 0-83-16,0 0-9 15,-155-33-29-15,133 50 10 16,3 12-17-16,12 5-19 15,2 5 13-15,5-1-14 16,0-1-23-16,0-2 11 16,22-8-57-16,3-7-43 0,9-14-6 15,-2-6-16-15,-3 0 39 16,2-9-4-16,-14-8 63 16,-6 4 36-16,-11 6 51 15,0 5 48-15,0 2-7 16,0 0-49-16,0 0-22 15,0 0-21-15,0 0-189 16,0 0-294-16,11 0-538 0</inkml:trace>
  <inkml:trace contextRef="#ctx0" brushRef="#br0" timeOffset="-6647">2224 642 1428 0,'0'0'581'0,"0"0"-416"16,0 0 25-16,0 0 50 15,0 0 0-15,0 0-148 16,0 0-47-16,-183 51 12 16,165-16-23-16,3 5-17 15,4-3-13-15,11 1 2 16,0-2-4-16,0 1-2 15,0-8-27-15,19-8 6 16,3-9-30-16,10-10-24 16,5-2-23-16,6-6 2 15,9-30 22-15,-1-13-71 0,6-6-10 16,2-8-5 0,2-6 45-16,-1 4 68 0,-10-1 39 15,-6 6 8-15,-12 12 76 16,-13 5 4-16,-12 7 49 15,-7 9 14-15,0 5 14 16,-7 9-11-16,-15 3-27 16,-3 7-40-16,-4 3 12 15,4 0-55-15,-1 16-19 16,8 21 19-16,2 9-36 16,3 13 8-16,1 6-8 15,5 8 1-15,-5 2-1 16,6-3 0-16,-1-7-35 0,3-12 29 15,4-10-37-15,0-18-15 16,0-11-16-16,0-14-3 16,11 0 63-16,11-20-13 15,10-14 15-15,2-1 11 16,1 6 1-16,-1 10 0 16,-2 9 0-16,-7 10 0 15,-3 0 75-15,4 15-26 16,-8 19 24-16,4 1-13 15,-6 2-48-15,-3-4 6 16,2-7-18-16,-8-10-1 16,0-9-8-16,-7-7-112 15,0-30-95-15,0-16-384 16,0-2-747-16</inkml:trace>
  <inkml:trace contextRef="#ctx0" brushRef="#br0" timeOffset="-6450">1651 355 2154 0,'0'0'315'0,"0"0"-217"15,0 0-98-15,0 0 0 0,211-112-6 16,-98 53-211-1,-8 6-716-15</inkml:trace>
  <inkml:trace contextRef="#ctx0" brushRef="#br0" timeOffset="-5477">3449 479 2089 0,'0'0'368'0,"0"0"-267"0,0 0 131 15,0 0-25-15,0 0-71 16,-19 194-94-16,4-115-17 16,1 12 31-16,2 4-32 15,6 1-8-15,2-10-15 16,4-11 0-16,0-20 13 16,0-16-14-16,0-19-16 15,0-13 5-15,0-7-26 16,0 0 8-16,0-32-1 15,0-22 5-15,-3-7 19 0,-6-18-9 16,6-16 4 0,0-8 1-16,3-1 10 0,0 9-1 15,0 12 1-15,0 21 0 16,6 21 24-16,16 20-23 16,9 11-1-16,4 10 36 15,6 0-18-15,6 26-3 16,-3 11 1-16,-12 8-16 15,-6 8 21-15,-14 6-21 16,-12 0 0-16,0 1 4 16,-34-9-4-16,-5-4-21 15,-2-15-4-15,7-16-26 16,9-11 33-16,12-5-50 16,4-5-24-16,9-24-20 0,0-6 26 15,34-5 36-15,10 0-8 16,7-2 4-16,6 2 54 15,6 1-17-15,6-1 17 16,7 1-6-16,2 1 6 16,1-6 0-16,-6-2 22 15,-7 4-1-15,-15-1 57 16,-19 6-1-16,-20 5 6 16,-12 3 17-16,-4 3-27 15,-29 5 3-15,-6 9-1 16,-5 5-25-16,-4 7 32 15,8 0-60-15,-1 31-13 16,9 7 25-16,7 10-34 0,6 10 0 16,9 6 0-1,5 5-9-15,5 0 1 0,0-3-25 16,0-11-26-16,0-9 8 16,0-13-26-16,0-16 20 15,15-17 9-15,7 0-1 16,7-10 49-16,8-18-16 15,-1-7 7-15,1 9 7 16,-5 7 2-16,-2 5 0 16,-8 14 0-16,-8 0 7 15,-2 3 50-15,-6 25-36 16,-2 4-20-16,-1-1 24 16,1-3-25-16,7-12-74 0,15-16-212 15,-4 0-428 1,7-6-1177-16</inkml:trace>
  <inkml:trace contextRef="#ctx0" brushRef="#br0" timeOffset="-4817">4578 610 1883 0,'0'0'561'15,"0"0"-438"-15,0 0 117 16,0 0 14-16,0 0-86 15,0 0-68-15,-199 60-66 16,180-21-16-16,7 11-16 16,9-4 10-16,3 3-24 0,0-6 7 15,15-8-60-15,14-10-18 16,11-21-53-16,-1-4-60 16,2-9 57-16,0-35-13 15,-6-7 73-15,-4-1 39 16,-18 6 40-16,-1 10 60 15,-12 13 60-15,0 12 49 16,0 11-29-16,0 0-72 16,0 23-6-16,0 9-53 15,0 2-3-15,0-2-12 16,10-11 2-16,15-9-34 16,9-12 3-16,2 0-7 15,-2-17 15-15,-2-18-51 0,0-4 53 16,-5-4 19-1,-2 4 6-15,-8 11 0 0,-5 10 0 16,-9 15 18-16,-3 3 52 16,0 16-52-16,0 22-12 15,0 15 21-15,0 7-26 16,0-5-1-16,0-6-1 16,0-9 1-16,0-15-7 15,7-23-17-15,2-2-50 16,-3-10 43-16,5-33 9 15,7-13 21-15,4-3 1 16,3-4 0-16,1 8 30 16,-1 9-1-16,2 12 4 0,-1 12 24 15,-4 20-22 1,-2 2 0-16,-1 10 3 0,-1 28-23 16,4 8 24-16,0 3-39 15,3-2 0-15,1-4-12 16,-4-14-6-16,-10-13-97 15,-12-16-182-15,0 0-371 16,-16-16-1136-16</inkml:trace>
  <inkml:trace contextRef="#ctx0" brushRef="#br0" timeOffset="-4583">4348 448 1877 0,'0'0'470'0,"0"0"-404"16,0 0 28-16,0 0 117 15,0 0-23-15,0 0-101 16,230-175-48-16,-171 145 37 16,-8 10-43-16,-7 14-16 15,-15 6-17-15,3 0-2 16,-10 23-177-16,-3 3-567 0</inkml:trace>
  <inkml:trace contextRef="#ctx0" brushRef="#br0" timeOffset="-3777">6459 73 1590 0,'0'0'288'16,"0"0"-132"-16,0 0 15 15,0 0 11-15,0 0-14 16,0 0-30-16,0 0-55 16,-232 119 5-16,170-38-17 15,-1 20-11-15,9 11 27 16,13 7-53-16,13-5-7 15,12-9 8-15,16-13-34 16,0-16-1-16,16-17-12 16,24-20-80-16,40-26-93 15,-11-13-198-15,-3 0-398 0</inkml:trace>
  <inkml:trace contextRef="#ctx0" brushRef="#br0" timeOffset="-2872">6581 610 1908 0,'0'0'310'0,"0"0"-224"16,0 0 89-16,0 0-1 15,0 0-24-15,0 0-112 16,196 79-23-16,-174-33 7 15,-3 7-21-15,-13-1-1 16,-6-5-7-16,0-8-37 0,0-13 14 16,0-12-28-16,0-14 31 15,0 0 27-15,0-30-29 16,0-19 5-16,4-14 16 16,21-2 8-16,6-1-10 15,4 7 10-15,6 13 0 16,-6 9 25-16,2 21-7 15,-5 16 17-15,-1 0 0 16,-11 27 0-16,-1 18 24 16,-7 9-43-16,-6 8-16 15,1-4 14-15,2-2-14 0,1-6-7 16,2-15-49 0,1-15-26-16,2-17-16 0,4-3-94 15,6-19 16-15,4-28-43 16,3-12 51-16,2-2 70 15,-9 4 63-15,-11 16 35 16,-6 14 126-16,-4 17 77 16,-4 10-5-16,0 0-38 15,0 22-69-15,-15 21-9 16,4 12-3-16,11 8-41 16,0 0 4-16,7-4-42 15,37-10 0-15,7-10-1 16,8-18 1-16,-1-21-27 15,-8 0 3-15,-12-34 9 16,-16-13 5-16,-16-13 17 16,-6-6-7-16,-3 0 55 0,-29 6-16 15,-12 11 39-15,-4 14-23 16,4 12-24-16,4 13 19 16,15 10-34-16,9 0-1 15,16 0 6-15,0 19-21 16,27 1-1-16,16 4 1 15,9-5-3-15,2 0-10 16,4-3 1-16,-2 4-10 16,-6-3 21-16,-6 6-22 15,-12 0 10-15,-10 6 11 16,-10 4 2-16,-12 4-1 16,0-5 1-16,0 1 0 0,0-5-8 15,0-7 8 1,-5-14-92-16,5-7-13 0,0 0-10 15,0-20-1 1,19-23-20-16,6-13 48 0,6-2 56 16,-6 2 9-16,-3 4 23 15,-12 4 44-15,-7 17 56 16,-3 1 9-16,0-5-109 16,-28 4-161-16,-1 4-483 0</inkml:trace>
  <inkml:trace contextRef="#ctx0" brushRef="#br0" timeOffset="-2704">7465 357 2092 0,'0'0'324'15,"0"0"-231"-15,0 0-30 16,252-151-63-16,-154 97-17 15,-6 7-586-15</inkml:trace>
  <inkml:trace contextRef="#ctx0" brushRef="#br0" timeOffset="-2330">8749 448 715 0,'0'0'1274'15,"0"0"-1064"-15,0 0-133 16,0 0 119-16,19 215-9 16,-13-155-115-16,3 1-54 15,-6-8-8-15,4-12-8 16,-7-13 7-16,0-15-9 15,0-10 0-15,0-3 10 16,0-16-10-16,0-27 0 16,0-13 8-16,0-4 0 0,0 2 41 15,15 3-4-15,11 9 9 16,6 9 9-16,5 12-30 16,3 10 5-16,3 13-29 15,1 2-9-15,3 0-46 16,19 0-281-16,-12 10-375 15,-6 3-364-15</inkml:trace>
  <inkml:trace contextRef="#ctx0" brushRef="#br0" timeOffset="-2066">9344 579 1735 0,'0'0'399'0,"0"0"-153"16,0 0 24-16,0 0-24 15,0 0-100-15,-116 173-90 0,116-120-35 16,0-1-21-16,10-3 0 16,34-6 8-16,6-12-8 15,13-14-25-15,3-17-4 16,-12 0 10-16,-6-19-9 16,-23-21 10-16,-13-9 18 15,-12-6 21-15,-9-4-20 16,-35 0 1-16,-6-1-2 15,-30-12-184-15,11 14-353 16,10 11-285-16</inkml:trace>
  <inkml:trace contextRef="#ctx0" brushRef="#br0" timeOffset="-1855">9194 309 497 0,'0'0'1028'15,"0"0"-794"-15,0 0 17 16,0 0 88-16,0 0-54 15,211-106-72-15,-167 97-80 16,0 4-43-16,-7 0 27 16,-8 5-57-16,3 0-20 15,-3 0-1-15,5 8-29 16,6-2-10-16,8-3 0 16,6-3-97-16,30-19-69 15,-16-18-326-15,-5 2-452 0</inkml:trace>
  <inkml:trace contextRef="#ctx0" brushRef="#br0" timeOffset="-729">10496 581 707 0,'0'0'1060'0,"0"0"-935"16,0 0-98-16,0 0 71 15,0 0 18-15,247-152-50 0,-178 97-42 16,-3-7 13-16,-6 0 16 16,-17 1 32-1,-14 1-7-15,-19 13 58 0,-10 17 8 16,0 11 23-16,-22 16-47 15,-6 3-11-15,-4 9 7 16,1 31-62-16,6 12-22 16,3 20-11-16,5 10-20 15,-2 11 5-15,1 8-6 16,2 4 0-16,3-3-12 16,-2-4-3-16,8-16-25 15,3-19 5-15,1-23-5 0,-2-24-8 16,5-16 3-16,0 0 10 15,0-40 17-15,5-16-34 16,20-7 0-16,8-2-10 16,7 6-3-16,1 13 20 15,-6 17 24-15,2 16 21 16,-11 13 3-16,-1 0 36 16,-6 32 34-16,-2 11-18 15,1 6-23-15,1 1 29 16,6-4-40-16,4-7-20 15,5-11-1-15,1-10-4 16,6-15-60-16,-5-3-69 16,1-9 28-16,-9-31-1 15,-2-7-19-15,-8-1 67 16,-2-2 57-16,-13 15 2 16,-3 12 41-16,0 14 84 15,0 9-11-15,0 9-30 0,-7 30 12 16,-8 13-22-16,8 11 6 15,4 2-65-15,3-2-14 16,0-11 8-16,29-8-10 16,10-25-14-16,5-19-17 15,3 0-7-15,-6-38 38 16,-13-22-22-16,-9-11 22 16,-16-7 10-16,-3 0 30 15,-3-1-4-15,-29 4-3 16,-9 15-32-16,-3 18 35 15,9 16-35-15,4 19 11 0,14 7-4 16,17 0-8-16,0 20-7 16,14 9 5-16,23-3 2 15,7 1-6-15,7-3 6 16,-1-5-24-16,1-3 2 16,-3 4-4-16,-11-1 7 15,-5 8 4-15,-13 2 15 16,-9 9-2-16,-10 3 2 15,0 2-3-15,0-4 3 16,-4-3 0-16,-6-13 0 16,2-14-1-16,1-9 1 15,4 0-8-15,3-12 2 16,0-25-13-16,0-15 9 16,15-4-1-16,14-6 4 15,3 4 5-15,8 4 2 0,11 12 21 16,0 12 0-1,1 14 3-15,-1 16 37 0,-7 0 2 16,-5 16 9-16,-2 23-8 16,-2 11-25-16,3 6 20 15,-3-1-40-15,-1-2-18 16,-5-7-1-16,-11-14-8 16,-7-6-43-16,-11-26-124 15,-11 0-197-15,-21 0-474 0</inkml:trace>
  <inkml:trace contextRef="#ctx0" brushRef="#br0" timeOffset="-530">11546 86 2147 0,'0'0'334'16,"0"0"-112"-16,0 0 3 15,0 0-93-15,0 0-50 16,0 0-67-16,0 0-15 16,124 199-72-16,-182-141-506 15,-1-11-1742-15</inkml:trace>
  <inkml:trace contextRef="#ctx0" brushRef="#br0" timeOffset="3292">10954 2254 1707 0,'0'0'506'0,"0"0"-413"15,0 0 15-15,0 0 111 16,0 0 11-16,0 0-82 15,0 0-68-15,-155-111-20 16,107 121 12-16,-2 28-27 16,6 16 12-16,3 5-47 15,16 10-2-15,6 0 5 16,9 0-13-16,10-3 0 16,0-11-9-16,14-6-29 0,23-16 9 15,10-14-52 1,19-19-7-16,10 0 12 0,16-29-84 15,9-29 13-15,9-14-37 16,-5-18 38-16,-2-2 94 16,-17-3 24-16,-16-1 28 15,-18 5 30-15,-23 6 4 16,-22 13 35-16,-7 7 28 16,0 12-2-16,-14 15 35 15,-16 7-2-15,-3 18-14 16,0 8 3-16,0 5-65 15,-2 24-1-15,1 24-24 16,-1 23-18-16,4 11 29 16,6 9-38-16,6 11 0 15,9 2 0-15,3-1 0 0,7-5 0 16,0-9-21-16,0-11-30 16,0-12 23-16,0-14-41 15,0-17 16-15,4-16 52 16,2-17-41-16,6-2 3 15,5-21 17-15,14-33-4 16,4-6-1-16,9-8 2 16,3 2 22-16,1 10-3 15,-4 11 6-15,-12 16-1 16,-2 15-8-16,-13 14 9 16,-2 0 27-16,-3 35 3 15,-5 15-23-15,7 6 23 16,4 3-28-16,11-2-1 0,8-12-1 15,11-16-19-15,11-19-15 16,5-10-60-16,5-3-12 16,1-30 13-16,-8-11 20 15,-11 3 48-15,-22 5 25 16,-14 10 33-16,-15 12 102 16,0 11 9-16,0 3-43 15,-7 0-33-15,-8 26-39 16,8 10-11-16,7 3-18 15,0 1-9-15,10-10 8 16,28-8-92-16,9-13 16 16,10-9-1-16,3 0-19 0,-3-22 27 15,-6-14 22 1,-7-2 48-16,-14-2 0 0,-13 8 23 16,-8 8 44-16,-6 8 70 15,-3 12-6-15,0 4-42 16,0 4-53-16,0 26-35 15,0 8 21-15,0 6-22 16,0-6-18-16,25-4 18 16,16-15-23-16,10-14-27 15,6-5-73-15,2-9 11 16,-1-33 40-16,-7-11-18 16,-4-6 51-16,-10 7 39 15,-11 3 7-15,-11 16 56 16,-15 11 11-16,0 14 71 15,0 8 5-15,-4 0-103 16,-11 36-39-16,3 8 26 0,9 7-25 16,3 2-8-16,0-4-1 15,19-9-21-15,18-10 7 16,10-20-83-16,-3-10-36 16,-2 0 76-16,-8-21 4 15,-15-14 29-15,-16-8 23 16,-3 0 1-16,-12 3 20 15,-23 0 7-15,-12 9 7 16,3 4 24-16,0 11-18 16,15 7-5-16,7 6-14 15,13 3-11-15,9 0 10 16,0 0-20-16,27 9-8 16,12 4-2-16,12 3 10 0,5 1-23 15,1-5-26-15,-1 5-8 16,-5 0 45-16,-12 2-21 15,-12 7 6-15,-17 7 26 16,-10 5 2-16,0 0-1 16,0-2 10-16,-15-5-10 15,1-3 26-15,2-12-26 16,6-9 0-16,2-7 18 16,4 0-18-16,0-26 6 15,0-13-5-15,26-14-1 16,14-3 12-16,11 1-12 15,12-5 0-15,4 11 10 0,8 7 28 16,-6 14 8-16,-8 23 9 16,-10 5-4-16,-11 25 43 15,-11 28-50-15,-10 12-28 16,-8 8 26-16,-7 3-42 16,-4-6 6-16,0-7-6 15,0-10-11-15,0-19-25 16,0-34-136-16,10 0-294 15,5-15-210-15</inkml:trace>
  <inkml:trace contextRef="#ctx0" brushRef="#br0" timeOffset="3788">14389 2432 2147 0,'0'0'642'0,"0"0"-506"0,0 0 104 15,0 0-31-15,0 0-72 16,-199 128-79-16,180-86-50 16,16 2-8-16,3-6-5 15,7-4-67-15,30-12 9 16,5-12-71-16,11-10-25 16,-6 0 24-16,-5-30-56 15,-8-9 133-15,-12-5 44 16,-15-5 14-16,-7 7 99 0,0 7 26 15,-4 8 32 1,-18 11-35-16,4 12-21 0,4 4-5 16,6 17-64-16,8 25-5 15,0 18 33-15,0 15-44 16,22 7-1-16,8 13-13 16,6 7 4-16,1 7 22 15,-5-5-28-15,-7-2 2 16,-6-12 11-16,-12-16-13 15,-7-11 12-15,0-18-6 16,-19-11-4-16,-16-13 40 16,-6-10-29-16,-3-7-2 15,0-4 10-15,9 0-20 16,6-24 2-16,7-15-3 0,7-11-20 16,15-8 20-16,0-14-99 15,12-7-27-15,35-36-102 16,0 20-413-16,-11 8-544 0</inkml:trace>
  <inkml:trace contextRef="#ctx0" brushRef="#br0" timeOffset="4129">13077 1979 1979 0,'0'0'487'15,"0"0"-435"-15,0 0-8 16,0 0 90-16,0 0 19 16,0 0-53-16,0 0-64 15,167-36-20-15,-163 67-16 16,-4 10 0-16,-22 15-122 0,-20-8-256 16,-6-8-493-16</inkml:trace>
  <inkml:trace contextRef="#ctx0" brushRef="#br0" timeOffset="4335">12537 2129 1910 0,'0'0'398'0,"0"0"-285"16,0 0-29-16,0 0 111 15,0 0-2-15,0 0-126 16,0 0-62-16,129 181-5 16,-188-115-105-16,-11-18-160 0,-2-8-407 15</inkml:trace>
  <inkml:trace contextRef="#ctx0" brushRef="#br0" timeOffset="4967">10105 3702 1625 0,'0'0'688'16,"0"0"-503"-16,0 0-90 16,0 0 115-16,-3 236-39 15,-16-118-53-15,-3 9-33 16,6 2-50-16,-3-4-13 15,7-17-7-15,5-12-15 16,7-24-16-16,0-20-65 0,0-20-99 16,0-32-181-16,-3 0-413 15,-4-7-985-15</inkml:trace>
  <inkml:trace contextRef="#ctx0" brushRef="#br0" timeOffset="5284">9635 4251 1728 0,'0'0'379'0,"0"0"-242"0,0 0 10 15,0 0 37 1,0 0-43-16,0 0-44 0,262 130-65 16,-170-127-23-16,-4-3 13 15,0 0-22-15,-12 3-11 16,-10 8 4-16,-16 1-38 15,-14 7 37-15,-21 5 0 16,-11 13 8-16,-4 11 69 16,0 11-20-16,-19 4 26 15,2 3 1-15,2-11-40 16,5-6 4-16,5-12-37 16,5-15-3-16,0-18-40 15,0-4-177-15,5-49-93 0,5-9-402 16,-3-2-1072-16</inkml:trace>
  <inkml:trace contextRef="#ctx0" brushRef="#br0" timeOffset="5411">10237 4109 1773 0,'0'0'499'0,"0"0"-433"15,0 0-42-15,0 0-24 16,0 0-61-16,0 0-467 0</inkml:trace>
  <inkml:trace contextRef="#ctx0" brushRef="#br0" timeOffset="6152">10489 4559 1197 0,'0'0'818'0,"0"0"-655"0,0 0-122 15,0 0 39-15,0 0 75 16,234 19-91-16,-170-19-49 16,-1-6-13-16,-19-12-2 15,-16 2 0-15,-16 0-11 16,-12-5 11-16,0 7 20 16,-27-7 47-16,-8 2 46 15,-6 6 27-15,0 6-20 16,-1 7 16-16,5 0-40 0,5 16-50 15,10 28 7 1,13 11-52-16,9 7-1 0,12 10 0 16,32-3-36-16,22-6-21 15,10-13-92-15,7-19-26 16,8-14-16-16,-6-17-66 16,-9-3 45-16,-10-37 51 15,-19-6 138-15,-18-6 23 16,-14 2 183-16,-15 5 54 15,0 7 4-15,0 10-11 16,-22 15-36-16,0 13-56 16,4 6-60-16,4 48 0 15,6 21-35-15,4 27-2 0,4 15 11 16,0 18-37 0,4 6 4-16,18 7-19 0,-4-7 0 15,1-11 11-15,-5-18-11 16,-3-26-15-16,-7-27 15 15,-4-30-15-15,0-22 15 16,0-7-1-16,-7-32 2 16,-15-34-11-16,-3-23 10 15,3-20-16-15,0-12 15 16,3-13-19-16,12-3 12 16,4-7-14-16,3 2 11 15,0 13-1-15,29 25-1 16,15 29 8-16,6 28-5 15,8 31 10-15,8 16-6 16,0 6 6-16,-4 32 0 0,-8 3 35 16,-13 9-35-16,-12-4 1 15,-16-1 17-15,-13-1-17 16,0-6-1-16,-35-2-18 16,-28-9-54-16,-13-15-95 15,-59-12-314-15,18-7-282 16,4-22-1137-16</inkml:trace>
  <inkml:trace contextRef="#ctx0" brushRef="#br0" timeOffset="6352">10620 4268 1949 0,'0'0'489'0,"0"0"-336"15,0 0 62-15,0 0 17 16,226-91-39-16,-165 75-106 0,-5 10-47 15,-9 2-40-15,-6 4-17 16,-6 0-50-16,-3 0-183 16,-4 16-277-16,7-1 0 15,-6-11-35-15,1 1-809 0</inkml:trace>
  <inkml:trace contextRef="#ctx0" brushRef="#br0" timeOffset="6429">11396 4076 1373 0,'0'0'543'0,"0"0"-298"16,0 0-76-16,186-237-110 15,-83 141-59-15,-17 19-322 0,-8 21-1629 16</inkml:trace>
  <inkml:trace contextRef="#ctx0" brushRef="#br0" timeOffset="7664">13143 3692 2150 0,'0'0'352'0,"0"0"-148"16,0 0 70-16,0 0-92 15,0 0-84-15,0 0-46 0,-29 230-10 16,14-132-21-16,0 7-2 15,5-4 17-15,3 6-36 16,-2-13 0-16,3-6-1 16,-1-12-5-16,3-16-9 15,-1-25-18-15,5-17-20 16,0-18 27-16,16-5-13 16,21-41 5-16,10-16-19 15,7-20-22-15,12-8 4 16,7-8-55-16,0 0 41 15,3 3 65-15,-10 7-1 16,-7 16 21-16,-20 9 38 16,-17 14 15-16,-10 8 38 15,-12 10 3-15,0 1-6 16,-16 5 17-16,-9 4-42 0,-4 11-3 16,-4 4-8-16,-3 6-25 15,2 0 0-15,-1 21-16 16,1 17-11-16,5 15 14 15,4 12-14-15,3 14 0 16,3 15-6-16,6 12 5 16,-3 5 0-16,6 5-18 15,-2-1-3-15,9-14 14 16,0-16-29-16,3-24-2 16,0-17 25-16,0-20 5 15,0-20 8-15,0-4-4 16,10-1 5-16,2-33 3 0,6-5-3 15,3-6 0-15,6-1 1 16,1-1 6-16,8 4-4 16,1 7-3-16,-5 14 0 15,-6 8 16-15,-4 14-16 16,-4 0 0-16,-3 27 15 16,-1 16-13-16,1 9 18 15,4 4-19-15,6 2-1 16,4-5 8-16,11-7-8 15,8-16-35-15,6-14 2 16,5-16-29-16,10 0-22 0,1-23-32 16,-1-22-20-1,-8-8 23-15,-5-3 31 16,-17-3 49-16,-11 4 19 0,-16-2 14 16,-12 8 36-16,0 5 39 15,0 6 32-15,-25 9 0 16,0 2-3-16,-4 11-12 15,-2 3-16-15,3 13-27 16,2 0 11-16,1 0-33 16,3 27-6-16,3 11 5 15,6 13-26-15,1 4 0 16,9 7-1-16,3 0 1 16,0-1-11-16,0-7 5 15,25-8-36-15,12-11-19 16,-1-17-50-16,11-17-19 0,0-1-32 15,1-21 23 1,-1-22 86-16,-6-6 6 0,-6-3 47 16,-8-1 0-16,-13 10 27 15,-6 13 91-15,-8 11 23 16,0 12-20-16,0 7 3 16,0 9-79-16,-5 28-28 15,5 13 21-15,0 6-33 16,19-1-5-16,31-3-18 15,16-13 7-15,19-15 9 16,1-21-50-16,2-3 11 16,-12-22 34-16,-10-28-21 0,-22-12 28 15,-22-4 45 1,-18-3 5-16,-4-2 38 0,-26 4-51 16,-24 12-8-16,-16 9 10 15,-7 13-39-15,-25 11-84 16,17 8-157-16,11 11-554 15</inkml:trace>
  <inkml:trace contextRef="#ctx0" brushRef="#br0" timeOffset="7958">12815 4193 2492 0,'0'0'386'0,"0"0"-265"15,0 0-90-15,0 0 50 16,0 0-20-16,274-62-61 16,-144 33-94-16,-1 3-550 0</inkml:trace>
  <inkml:trace contextRef="#ctx0" brushRef="#br0" timeOffset="8323">15670 3619 227 0,'0'0'2569'16,"0"0"-2323"-16,0 0-211 0,0 0 115 15,0 0 4-15,0 0-38 16,0 0-37-16,186 208-22 16,-120-113 15-16,-2 15-1 15,-1 9-31-15,-16 10 13 16,-22-1-43-16,-25 2-8 15,-6 2-2-15,-64-14-32 16,-90 10-152-16,11-30-295 16,-2-29-859-16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4.8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73 215 1877 0,'0'0'378'0,"0"0"-309"15,0 0 59-15,0 189 122 16,0-77-96-16,0 23-65 0,0 8 14 16,0 1-70-1,-10-6 3-15,-5-17-9 0,1-15-21 16,-1-31 17-16,5-23-23 16,6-21 0-16,-1-28 27 15,5-3-18-15,0-26 3 16,0-34-12-16,9-15 10 15,20-17-19-15,6-4 9 16,12 1-13-16,13 7-8 16,2 22 9-16,2 26 11 15,2 29-7-15,0 11 4 16,-3 38-14-16,-6 31 18 16,-9 10 0-16,-14 10-9 15,-17-5 9-15,-17-1 0 16,0-11-1-16,-33-10 9 0,-29-10 16 15,-11-15-17-15,-6-14-2 16,-3-21 62-16,3-2-53 16,10-14 20-16,14-34-6 15,11-4-27-15,19-7-2 16,17 1-67-16,13-14-152 16,30 12-384-16,9 14-1074 0</inkml:trace>
  <inkml:trace contextRef="#ctx0" brushRef="#br0" timeOffset="213">832 945 1761 0,'0'0'330'0,"0"0"-181"16,0 188 71-16,7-110 24 15,5-10-42-15,2-8-73 16,4-14-128-16,1-12-1 16,3-32-131-16,-9-2-200 15,-1 0-300-15</inkml:trace>
  <inkml:trace contextRef="#ctx0" brushRef="#br0" timeOffset="361">807 528 1866 0,'0'0'349'0,"0"0"-309"15,0 0-40-15,0 0 0 16,0 0-121-16,0 0-635 0</inkml:trace>
  <inkml:trace contextRef="#ctx0" brushRef="#br0" timeOffset="1134">1189 1165 1696 0,'0'0'311'16,"0"0"-180"-16,0 0 46 15,0 0 43-15,0 0-60 16,186 59-113-16,-135-59-13 16,-7-10 3-16,-10-16-25 15,-17-7 17-15,-9-7 9 0,-8-1 15 16,-5-2 40-1,-30 0-93-15,-13 7 26 0,-6 16 16 16,-5 17-24-16,1 3 18 16,3 26-7-16,14 30-13 15,9 16 55-15,22 7-70 16,10-1 5-16,0 1 17 16,42-10-23-16,17-10-15 15,14-15-16-15,8-15-31 16,2-17 11-16,2-12-128 15,-9 0 19-15,-10-31 23 16,-9-20-14-16,-1-8 59 16,-5-9 48-16,-4-5 44 15,-3-3-11-15,-8 15 23 16,-11 8-4-16,-10 24 85 16,-5 22-10-16,-5 7-22 0,-5 24-8 15,0 31 3-15,0 11 31 16,0 5-81-16,0-2-5 15,0-8 19-15,0-12-19 16,0-14-1-16,0-19 0 16,0-16 0-16,0 0 75 15,0-13-67-15,4-30-7 16,6-10 28-16,12-8-29 16,7-2 0-16,15 4-8 15,6 6 8-15,13 14 20 16,3 20-13-16,0 14-2 0,-5 5 83 15,-5 24-36-15,-12 24 5 16,-16 12 33-16,-6 6-39 16,-8 0 36-16,-11-4-86 15,-3-10 10-15,0-8-16 16,0-16 5-16,-7-11-116 16,-28-17-152-16,-2-14-357 15,-4-17-569-15</inkml:trace>
  <inkml:trace contextRef="#ctx0" brushRef="#br0" timeOffset="1356">1306 489 2000 0,'0'0'288'0,"0"0"-168"0,0 0 67 15,198-82 71-15,-125 65-89 16,-1 11-117-16,-6 6-4 16,-12 0-48-16,-6 26-83 15,-8 17-145-15,-11-7-384 16,-7-6-286-16</inkml:trace>
  <inkml:trace contextRef="#ctx0" brushRef="#br0" timeOffset="1451">2214 348 1945 0,'0'0'383'16,"0"0"-352"-16,205-210-31 16,-122 130-257-16,-17 22-910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5:17.2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630 197 1618 0,'0'0'312'15,"0"0"-215"-15,0 0-69 16,0 0 121-16,0 0 2 16,0 0-83-16,-25 6 1 15,22-6-14-15,-4 0 16 16,-5 0 21-16,-2 0-26 15,-8 0 25-15,-6 0-55 16,-10 7-26-16,-9 12 29 0,-4 14-33 16,-4 10 15-16,0 12-6 15,-2 11-3-15,1 10 40 16,9 9-41-16,8 0-5 16,8 4 34-16,9 4-31 15,12-6-1-15,3 2 8 16,7-10-14-16,0-4 32 15,0-10-34-15,21-5 0 16,9-8 5-16,6-10-5 16,4-8 0-16,4-10-6 15,4-13 6-15,6-11 0 16,8 0-39-16,1-25 6 0,-2-28-1 16,-2-20 16-16,-8-18 3 15,-19-17 15-15,-10-11 0 16,-19-13 46-16,-3 6-21 15,0-3-13-15,-22 22 38 16,-6 16-26-16,2 33-8 16,1 16 10-16,3 19-25 15,12 10 16-15,5 13-17 16,5 0-129-16,27 13-72 16,15 19-253-16,2 1-266 0</inkml:trace>
  <inkml:trace contextRef="#ctx0" brushRef="#br0" timeOffset="257">1175 1309 1868 0,'0'0'763'16,"0"0"-590"-16,0 0-82 16,0 0 92-16,0 0 0 15,0 0-125-15,0 0-25 16,-31 0-33-16,31 0-67 16,0-7-112-16,4-9-474 15,11 0-1214-15</inkml:trace>
  <inkml:trace contextRef="#ctx0" brushRef="#br0" timeOffset="30180">2166 213 1326 0,'0'0'285'16,"0"0"-173"-16,0 0-25 15,0 0 44-15,0 0 88 16,0 0-77-16,-7-32-50 16,7 22-5-16,-5 1 16 15,5-1-8-15,-7-1 57 16,1 4-55-16,-6 1 4 16,-5 6 8-16,-10 0-69 15,-9 0 16-15,-14 10-26 0,-10 33-17 16,-6 19 22-16,2 22-35 15,2 22 10-15,11 5 8 16,7 1-17-16,15 0 18 16,7-9-9-16,14-7-9 15,8-6 9-15,0-8-10 16,8-10-2-16,28-10 1 16,11-9 1-16,12-14 4 15,10-15-4-15,8-19-21 16,2-5 10-16,-1-15-11 15,-5-38 13-15,-7-16 8 0,-12-16 2 16,-14-18 13 0,-18-8-2-16,-12-17 12 0,-10-9 35 15,0-5-59 1,-28 0 12-16,-6 15 14 0,5 18-26 16,4 27 25-16,6 27-25 15,12 26 0-15,7 22-15 16,0 7-18-16,22 12-54 15,48 44-73-15,-8-2-378 16,-8-13-260-16</inkml:trace>
  <inkml:trace contextRef="#ctx0" brushRef="#br0" timeOffset="32134">1090 1270 1487 0,'0'0'289'0,"0"0"-204"15,0 0 28-15,0 0 73 16,0 0-72-16,0 0-47 0,0 0-67 15,-54 0 0 1,54 0 0-16,0 0 2 0,0 0-2 16,0 0 2-16,4 0 5 15,2 0 2-15,6 0-2 16,-2 0-7-16,0-12 29 16,2 1-12-16,-8-6 26 15,-1 1 12-15,-3 2 30 16,0 2 24-16,0 5-40 15,-3 1 19-15,-7 3-5 16,-2 3-36-16,5 0-11 16,-5 0-30-16,5 0-5 15,1 9 11-15,2 8-12 16,4-1-19-16,0 5 19 16,0-7-13-16,4 0 4 0,9-4-14 15,2-7-35-15,1-3 28 16,-3 0-18-16,-1 0 35 15,-9-18 11-15,1-3 4 16,-4-2 54-16,0-3 16 16,0 5-15-16,-4 2 30 15,-11 10-48-15,2 5-11 16,1 4-28-16,12 0-36 16,0 18-185-16,0 1-569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6:02.1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741 328 1517 0,'0'0'259'0,"0"0"-173"15,0 0 77-15,0 0 71 16,0 0-36-16,0 0-49 15,-22-19-64-15,19 10 27 16,-6-1-6-16,3-1-33 16,-4 1 45-16,-9 1-43 15,-3-2-28-15,-7 3 16 16,-8 4-45-16,-10 4 3 16,-7 0-6-16,-9 9-14 15,-3 27 35-15,-3 17-36 16,-1 19 0-16,9 14 37 15,11 14-31-15,12 16 8 16,10 2-11-16,9 0 3 16,12-3 21-16,7-10-27 15,0-10 0-15,11-13-3 0,26-10 5 16,10-17-3-16,11-14 1 16,11-22 0-16,7-19 0 15,9 0 0-15,-1-49 0 16,-1-35-6-16,-10-19 7 15,-11-22-1-15,-21-43 2 16,-19 9 13-16,-22-5 45 16,0 2-45-16,-37 40-5 15,-14 5 59-15,-3 28-63 16,1 30 6-16,11 23-12 16,15 19-3-16,20 17-24 15,7 0-91-15,7 17-69 16,71 38-137-16,-5-5-498 0,-1-8-1221 15</inkml:trace>
  <inkml:trace contextRef="#ctx0" brushRef="#br0" timeOffset="548">2167 169 1942 0,'0'0'377'16,"0"0"-176"-16,0 0-24 15,0 0 64-15,0 0 0 16,0 0-115-16,-205-154-55 16,155 145 18-16,-13 7-46 15,-3 2 1-15,-7 16-8 16,-6 29-24-16,3 26 40 16,-2 17-52-16,14 19 1 15,8 18 42-15,12 10-36 0,15-1-6 16,19-4-1-1,10-7 10-15,0-15-13 0,36-16 3 16,19-16-19-16,13-20 7 16,13-21-18-16,7-24-6 15,-5-11-3-15,-2-11 22 16,-16-31 16-16,-22-14 1 16,-24-7 0-16,-19 1 70 15,-19-2-14-15,-45 6-4 16,-24 13-2-16,-6 15-14 15,-10 15 25-15,18 15-61 16,24 0-20-16,29 15 5 16,37 36-150-16,40-13-171 15,17-6-1106-15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7:22.5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827 407 1612 0,'0'0'244'16,"0"0"-178"-16,0 0 77 15,0 0 58-15,0 0-86 16,0 0-41-16,-7-29-23 15,4 19 13-15,-6 4 0 16,2-7-7-16,-3 4 28 16,-8 1-21-16,-4-8-12 15,-7 9 29-15,-5 1-33 0,-5 2-5 16,-5 4 9 0,-12 0-10-16,-1 0 17 0,-9 17-35 15,0 16-5-15,-3 9 28 16,3 3-22-16,5 18-1 15,5 6-12-15,14 11-2 16,8 4 26-16,15 8-36 16,12 3 1-16,7 0 19 15,0-1-20-15,29-17 0 16,12 0 0-16,9-19 1 16,10-9 3-16,1-12-4 15,8-13 0-15,4-16 8 16,8-8-8-16,-2-8-14 15,6-37 5-15,-6-20-6 16,-6-17 14-16,-10-17-8 0,-23-11 9 16,-14-9 12-16,-20-13-12 15,-6 7 2-15,-3 8 13 16,-29 22-5-16,-5 18 23 16,1 29-22-16,-1 14-11 15,8 20 10-15,7-1-10 16,4 15-16-16,7 0-32 15,11 15-103-15,0 36-174 16,21 5-468-16,9-5-710 0</inkml:trace>
  <inkml:trace contextRef="#ctx0" brushRef="#br0" timeOffset="227">1373 1266 2626 0,'0'0'560'0,"0"0"-476"16,0 0 37-16,0 0 61 16,0 0-65-16,0 0-69 15,0 0-48-15,-17 8-10 16,17-8-104-16,14 0-132 15,8 0-628-15</inkml:trace>
  <inkml:trace contextRef="#ctx0" brushRef="#br0" timeOffset="839">1968 332 912 0,'0'0'1543'16,"0"0"-1290"-16,0 0-165 16,0 0 87-16,0 0 3 15,0 0-62-15,102-180-90 0,-36 163-25 16,6 3 21-16,5 14-22 15,0 0-5-15,-7 5-1 16,-16 34 12-16,-14-1-1 16,-23 20-5-16,-17 7 0 15,0 7-1-15,-39 3 2 16,-20-3-1-16,-7 1 1 16,2-8 5-16,1-16 10 15,13-9-15-15,12-13-1 16,13-12 22-16,12-13-20 15,13-2 7-15,0 0-9 16,0 0 6-16,25 0-3 16,19-9-3-16,10-3-6 0,9 5 6 15,4 7-1-15,3 0-10 16,7 19 5-16,-1 21 3 16,1 16 2-16,-11-1 1 15,-12 13-9-15,-20-4 9 16,-21 5 0-16,-13-10 2 15,-3-3 7-15,-41 4 9 16,-17-18 13-16,-12 3-17 16,-11-15 2-16,-4-14 16 15,-4-2-7-15,6-14 5 16,5 0-6-16,11-17-22 16,16-12-2-16,10-11-29 0,22 1-52 15,22-20-73-15,7 7-426 16,27 9-428-16</inkml:trace>
  <inkml:trace contextRef="#ctx0" brushRef="#br0" timeOffset="1632">3558 354 1622 0,'0'0'525'0,"0"0"-398"15,0 0 102-15,0 0 83 16,0 0-136-16,-19-202-83 15,-6 159 4-15,-7 4-26 16,-9 8-1-16,-9 3-24 16,-6 21-31-16,-10 7 21 15,-2 0-25-15,-6 10-10 16,4 25 31-16,6 23-31 16,8 0 11-16,17 7 6 15,12 11-16-15,21 0 10 16,6-1-12-16,11-7 0 0,33-5-9 15,14-12-9-15,15-13-14 16,3-25-5-16,5-10-16 16,-8-3 13-16,-4-10-12 15,-6-32 29-15,-16-1 17 16,-8-3 12-16,-14 0 6 16,-10 4 44-16,-11 0 0 15,-4 5 28-15,0 4-31 16,0 7 5-16,-7 9 14 15,-5 7-28-15,5 7-2 16,1 3-22-16,2 0-19 16,4 30 13-16,0 15-14 0,0 20 0 15,0 15 0-15,0-1 0 16,0 9 0-16,7 1 0 16,8 4 0-16,2-5 1 15,2-1-1-15,6-5-1 16,-3-2 1-16,4-6 1 15,-4-5-1-15,-4-6 5 16,-8-10-4-16,-5-7 1 16,-5-7-1-16,-5-4-1 15,-30-4 15-15,-16-1-3 16,-15-11 17-16,-7-3-2 16,-11-9 4-16,1-7 10 15,-2 0-25-15,9-13-4 0,4-16 2 16,16-1-14-16,8-7 0 15,23 8-51-15,22 6-89 16,3 2-140-16,0 12-972 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2:56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2879 666 1607 0,'0'0'890'16,"0"0"-827"-16,0 0-57 0,0 0 35 15,0 0 149-15,0 0-24 16,0 296-69-16,-3-110-34 16,-16-2 17-16,4-20-56 15,5-22-2-15,2-41 2 16,4 1-24-16,1-4 0 16,-1-29-1-16,4-28 1 15,0-16-8-15,0-22-10 16,0-3-3-16,0-28-6 15,0-33-40-15,0-24 17 16,-3-49 31-16,-9-59 19 16,-1-53-16-16,-2-29 11 15,-4 20-10-15,9 55 14 0,6 76 1 16,4 45 0 0,0 37 10-16,0 5 0 0,26 6 71 15,13 11-81-15,16 17 36 16,15 3 6-16,9 0-20 15,13 23-2-15,6 15-19 16,5 4-1-16,-2 12 16 16,-6 7-16-16,-10 8-9 15,-31 10 3-15,-29 9 5 16,-25 2 1-16,-29 3 16 16,-52-3-14-16,-24-12 28 15,-8-12-30-15,-4-15 0 16,11-23 0-16,20-18-15 0,16-10-51 15,26-19-86-15,22-28-379 16,19-5-440-16</inkml:trace>
  <inkml:trace contextRef="#ctx0" brushRef="#br0" timeOffset="360">4823 54 1677 0,'0'0'858'16,"0"0"-706"-16,0 0-96 15,0 0 108-15,-249 233 74 16,154-51-106-16,-6 67-56 16,10 30-1-16,31 1-34 15,35-35 19-15,25-71-38 16,0-47-13-16,29-40 12 16,11-18-21-16,14 1-10 15,21 0 9-15,15 0-53 0,13-28-45 16,32-32-164-1,-23-10-533-15,-24 0-1413 0</inkml:trace>
  <inkml:trace contextRef="#ctx0" brushRef="#br0" timeOffset="-923">716 1076 1579 0,'0'0'280'0,"0"0"-203"15,0 0-47-15,0 0 143 16,0 0 40-16,0 0-64 15,16 0 3-15,-16-7-55 16,0-7-4-16,0-5 7 16,0 0-18-16,-29-1 15 15,-8 4-55-15,-14 2-22 16,-15 14 41-16,-7 0-49 16,-11 4-1-16,4 29 17 15,1 16-13-15,4 11 9 16,14 8-24-16,14 9 1 15,18 0 45-15,14 2-46 16,15 1 0-16,0-8 2 16,25-7-1-16,19-13 0 0,10-8-1 15,9-13 0-15,13-14-12 16,5-10-3-16,9-7-88 16,32-20-95-16,-21-15-331 15,-16-12-484-15</inkml:trace>
  <inkml:trace contextRef="#ctx0" brushRef="#br0" timeOffset="-621">1053 479 2228 0,'0'0'385'0,"0"0"-335"15,0 0-35-15,0 0 127 16,0 0-6-16,0 0-33 16,240 98-57-16,-149-21-26 15,4 14 44-15,-12 17-55 16,-9 12 11-16,-23 11-4 16,-29-1-16-16,-22 4 0 15,-25 1 5-15,-45-4-4 16,-18-12-2-16,-6-15-36 15,2-22-49-15,-2-10-36 16,28-26-196-16,22-19-380 0</inkml:trace>
  <inkml:trace contextRef="#ctx0" brushRef="#br0" timeOffset="1246">5934 278 1667 0,'0'0'356'16,"0"0"-118"-16,0 0-50 15,0 0 28-15,0 0 40 16,0 0-170-16,0 0-28 15,103 72 44-15,-30 20-20 16,28 57-4-16,26 58-32 0,27 41-14 16,0 6 38-16,-31-49-62 15,-28-55 1-15,-29-66 20 16,-5-19-28-16,2 4 21 16,2-3-22-16,-7-3 7 15,-17-18-1-15,-16-15-6 16,-18-17-63-16,-7-5-49 15,-32-8-81-15,-23-21-388 16,-10-9-502-16</inkml:trace>
  <inkml:trace contextRef="#ctx0" brushRef="#br0" timeOffset="1605">5777 1864 1677 0,'0'0'325'16,"0"0"-239"-16,0 0 32 15,0 0 113-15,0 0 18 16,0 0-129-16,0 0-72 15,81-165 9-15,-15 70-5 0,39-43 2 16,45-51 22-16,50-47-76 16,26-5 1-1,-26 48 6-15,-46 58-5 0,-63 64 12 16,-25 20-14-16,-12 9 0 16,-13 7 13-16,-9 8-5 15,-25 17-8-15,-7 10 0 16,-14 3-103-16,-23 25-257 15,5 0-378-15</inkml:trace>
  <inkml:trace contextRef="#ctx0" brushRef="#br0" timeOffset="2147">8264 538 2232 0,'0'0'350'15,"0"0"-256"-15,0 0 22 16,0 0 83-16,0 0-2 16,0 0-92-16,0 0-84 0,-43-34-7 15,43 34-14-15,18 24 0 16,18 10 32-16,14 7-32 16,13 12 0-16,13 9 0 15,19 1 1-15,21 6 1 16,16-4-2-16,14-2 0 15,3-5 0-15,1-5-3 16,-8 0-17-16,-15-8 19 16,-24 2 2-16,-33-4-3 15,-38 3 2-15,-32 6 0 16,-32 13 6-16,-97 31-4 16,-64 27-2-16,-3-4 16 15,17-16-14-15,30-29 37 16,54-21-14-16,-5 0 1 0,14-5-8 15,20-14-18-15,29-12-20 16,18-7-29-16,19-15-117 16,34 0-400-16,14-5-282 0</inkml:trace>
  <inkml:trace contextRef="#ctx0" brushRef="#br0" timeOffset="2868">10744 1404 38 0,'0'0'1905'16,"0"0"-1651"-16,0 0-221 15,0 0 10-15,0 0 185 16,0 0-109-16,0 0-42 15,108-74-17-15,-57 26-26 16,5-13-11-16,5-12-22 16,5-8-1-16,-4-8 32 0,-4-9-31 15,-14-5-1-15,-11 2 22 16,-11-1 18 0,-15 13 44-16,-3 22-24 0,-4 14 18 15,0 24 39-15,0 15-74 16,0 14-3-16,0 3-40 15,-4 46 12-15,1 26 18 16,3 27-7-16,0 20 5 16,0 8 11-16,0 2-30 15,0-4-9-15,0-10 17 16,0-6-17-16,0-14 15 16,0-16-15-16,0-10 0 15,0-13-6-15,0-13-63 16,0-13-73-16,0-10-135 15,0-23-297-15,17-7-130 16,5-33-964-16</inkml:trace>
  <inkml:trace contextRef="#ctx0" brushRef="#br0" timeOffset="3304">11855 410 2333 0,'0'0'449'16,"0"0"-440"-16,0 0-2 15,0 0 192-15,0 0-48 16,0 0-95-16,0 0-49 0,129-65-5 16,-57 70 16-16,20 14-18 15,6 6-1-15,10-6 0 16,2-2-7-16,-9-5 8 15,-1-5-10-15,-20-3 10 16,-18-4 9-16,-23 0-7 16,-20 0-2-16,-16 3 0 15,-3 4 0-15,0 2 43 16,0 9-4-16,-7 11-7 16,-15 16 48-16,-10 24-61 15,-5 16 16-15,-4 16-1 16,3 12-22-16,-3 8 33 15,12 2-34-15,4-6-10 0,6-12 14 16,7-7-15-16,9-17 0 16,3-13-25-16,0-17-49 15,-3-15-73-15,-16-13-130 16,-3-13-400-16,-3-10-320 0</inkml:trace>
  <inkml:trace contextRef="#ctx0" brushRef="#br0" timeOffset="3525">11975 1034 487 0,'0'0'2259'16,"0"0"-2012"-16,0 0-222 0,0 0 42 15,0 0 97-15,0 0-67 16,0 0-58-16,234-33-20 15,-125 13 11-15,15 1-30 16,-1 2-25-16,19 1-134 16,-28 5-443-16,-30-1-813 0</inkml:trace>
  <inkml:trace contextRef="#ctx0" brushRef="#br0" timeOffset="3929">13423 0 215 0,'0'0'2453'0,"0"0"-2166"15,0 0-220-15,0 0 78 16,0 0 29-16,0 0-71 16,0 0-60-16,32-13-42 15,31 76 21-15,35 48 15 0,34 67-11 16,13 64 50-16,1 30-55 15,-21-7 24-15,-34-24-16 16,-33-64-17-16,-18-37 22 16,-26-34-34-16,-14-17 0 15,-14 12-18-15,-118 46-147 16,2-14-169-16,-21-30-754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3:02.4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592 1287 1207 0,'0'0'229'0,"0"0"-131"16,0 0 11-16,0 0 61 15,0 0 59-15,0 0 5 16,32-19-50-16,-32 2-47 15,0-7 3-15,-14 0-40 16,-8-3-3-16,-10-4-9 16,-5 9-45-16,-10 2-8 15,-4 7-4-15,-8 10-20 16,-2 3 26-16,-2 10-37 16,4 34 1-16,5 11 11 0,10 10-11 15,9 8 19-15,13-2-19 16,10-2-1-16,12-8 24 15,0-6-24-15,8-10-13 16,21-5 4-16,6-7-23 16,13-14-23-16,8-9-22 15,1-10-8-15,12 0 9 16,1-36-52-16,-1-20 23 16,1-19 26-16,-5-14 9 15,-2-20 39-15,-16-12 7 0,-11-13 24 16,-11-11 40-1,-13 1-5-15,-8 2 34 0,-4 18 27 16,0 19 39-16,0 26 22 16,0 27-47-16,0 26-2 15,0 17 8-15,-4 9-84 16,1 0-9-16,3 24-22 16,0 43 5-16,0 27 32 15,0 31-14-15,0 20-8 16,0 9 22-16,0 5-38 15,0-13-7-15,0-12 6 16,0-15-5-16,0-24 5 16,3-17-53-16,4-22-24 15,0-13-72-15,8-36-338 16,3-7-242-16,1 0-673 0</inkml:trace>
  <inkml:trace contextRef="#ctx0" brushRef="#br0" timeOffset="309">1329 0 2183 0,'0'0'377'0,"0"0"-253"16,0 0-102-16,0 0 123 15,0 0 36-15,0 0-49 0,190 236-47 16,-118-109-44-16,15 37-4 16,1 45 38-16,-11 41-56 15,-26 8 2-15,-37-21-4 16,-14-57-16-16,-22-55 11 16,-14-29-12-16,-8-15-8 15,-10 4 8-15,-9 11-123 16,-31 18-125-16,13-25-520 15,13-30-1387-15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3:33.9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602 266 1770 0,'0'0'332'16,"0"0"-239"-16,0 0 18 16,0 0 139-16,0 0-1 15,-61-188-72-15,17 153-140 16,-7 8 15-16,-5 14 35 16,2 13-33-16,-8 0-1 15,1 34-26-15,-5 26-21 16,7 20 61-16,8 13-67 0,22 5 7 15,22-2 0 1,7-8-7-16,39-20-21 0,34-19-37 16,18-29-42-16,9-20-10 15,2-20-97-15,-8-32 33 16,-18-13 63-16,-16 2 58 16,-28 7 53-16,-17 16 55 15,-15 15 85-15,0 15 100 16,0 10-123-16,-19 10-39 15,1 32-11-15,4 14-14 16,6 9 6-16,4 8-26 16,4-8-15-16,0-6 5 15,16-13-23-15,6-6-53 16,13-11-69-16,-10-10-229 16,6-11-594-16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3:34.4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656 1041 1980 0,'0'0'475'16,"0"0"-393"-16,0 0-70 16,0 0 113-16,0 0 151 15,-88-169-173-15,34 156-63 16,-12 7-29-16,-4 6-4 15,4 0 65-15,16 16-59 16,9 14-12-16,24 2-1 16,12 5 6-16,5 5-7 15,15 10 1-15,29 2 0 16,14 1-13-16,8-3-19 16,3-3 28-16,0-3-11 15,1-3 15-15,-8 0-2 0,-11-4 1 16,-19-3 1-16,-17-3 12 15,-15 4-3-15,-15-4-9 16,-39-1 60-16,-25-1-54 16,-21-8-5-16,-2-4 44 15,-2-13-27-15,7-6 52 16,18 0-70-16,16 0-36 16,21-13-5-16,27-18-131 15,15 6-300-15,0-5-341 0</inkml:trace>
  <inkml:trace contextRef="#ctx0" brushRef="#br0" timeOffset="346">1779 0 2286 0,'0'0'290'16,"0"0"-228"-16,0 0 5 16,-44 249 172-16,-22-68-26 15,-25 52-98-15,-14 29-55 16,1-11 54-16,10-25-75 15,24-62-18-15,16-37 12 0,14-38-24 16,11-17-10-16,-3-4 1 16,6-2-35-16,1-8 34 15,6-18-90-15,1-28-63 16,8-11-205-16,1-1-520 0</inkml:trace>
  <inkml:trace contextRef="#ctx0" brushRef="#br0" timeOffset="693">2467 872 2176 0,'0'0'568'16,"0"0"-454"-16,0 0-73 15,0 0 143-15,0 0-2 16,-215-91-127-16,127 98-13 16,-1 45-42-16,4 23 14 15,19 27 53-15,19 16-53 16,28 4 28-16,19-4-8 0,15-17-25 15,48-22 26-15,23-24-35 16,28-25-40-16,87-30-10 16,-30-19-210-16,-11-27-690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3:31.8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816 326 1172 0,'0'0'313'16,"0"0"-138"-16,0 0-19 15,0 0 9-15,0 0 53 16,0 0-11-16,26-29-78 16,-23 29 33-16,2 0-41 0,-1 0-37 15,-1 2-12-15,4 31-62 16,5 16 60-16,-9 20 1 16,0 16-46-16,-3 18 35 15,0 1-33-15,0-3-27 16,-10-2 28-16,-5-10-28 15,3-17 0-15,5-14-6 16,4-14 12-16,3-14-24 16,-3-14 14-16,-1-6-104 15,-11-10-115-15,5 0-382 16,-5-23-539-16</inkml:trace>
  <inkml:trace contextRef="#ctx0" brushRef="#br0" timeOffset="332">0 276 1877 0,'0'0'301'0,"0"0"-239"15,0 0 28-15,0 0 124 16,0 0-75-16,0 0-22 15,0 0-27-15,147-9-30 16,-83 9 62-16,20 0-83 16,11 0-12-16,15 0 51 0,17 0-61 15,18 0 7 1,16-7-5-16,7-14-10 0,4-1 12 16,-16 2-21-16,-14 1-57 15,-26 5 42-15,-28 7-69 16,-28 7-23-16,-35 0-110 15,-25 17-144-15,-34 17-148 16,-13-6-993-16</inkml:trace>
  <inkml:trace contextRef="#ctx0" brushRef="#br0" timeOffset="624">1801 959 1802 0,'0'0'300'16,"0"0"-173"-16,0 0 73 15,0 0 0-15,0 223-16 16,-4-165-86-16,1 0-72 15,0-10 46-15,3-10-71 16,0-7 5-16,0-15-7 0,0-9 1 16,0-7-123-1,-4-14-162-15,-4-26-419 0,-2-4-638 16</inkml:trace>
  <inkml:trace contextRef="#ctx0" brushRef="#br0" timeOffset="766">1699 579 910 0,'0'0'1387'16,"0"0"-1175"-16,0 0-150 15,0 0 1-15,0 0-63 16,0 0-106-16,0 0-439 16,80-30-363-16</inkml:trace>
  <inkml:trace contextRef="#ctx0" brushRef="#br0" timeOffset="1306">2191 911 1285 0,'0'0'202'0,"0"0"-166"16,0 0 44-16,33 189 74 16,-30-133-34-16,2-10-14 15,-2-13-13-15,-3-10 17 16,0-11 31-16,0-12-50 15,0 0-18-15,0-6-47 16,0-23-18-16,4-14-16 16,18-10-7-16,10-2 15 15,8-1-10-15,11 3 4 0,3 10 6 16,6 12 8 0,-6 10-6-16,1 21 45 15,-11 0-22-15,-5 23 4 0,-10 29 26 16,-7 14-36-16,-10 6-2 15,-9 1-16-15,-3-9 8 16,0-6 1-16,0-20-10 16,-15-15 0-16,2-19 28 15,-3-4-27-15,6-17-1 16,7-29 0-16,3-16-8 16,0-13-4-16,20-7 12 15,24 1 0-15,8 4 21 16,6 14-15-16,5 14 14 0,1 24 39 15,2 17 29-15,-7 8 38 16,-12 30-30-16,-8 32-35 16,-8 24 28-16,-18 12-65 15,-8 6-11-15,-5 2 5 16,0-17-18-16,0-13 18 16,0-17-18-16,4-22-33 15,-1-16 6-15,-3-21-163 16,0 0-143-16,0-19-537 0</inkml:trace>
  <inkml:trace contextRef="#ctx0" brushRef="#br0" timeOffset="1519">2374 0 2586 0,'0'0'234'16,"0"0"-234"-16,0 0-85 15,0 0 51-15,211 85 18 16,-84-13 10-16,-20-12-505 16,-12-4-926-16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3:37.4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515 606 2097 0,'0'0'493'15,"0"0"-432"-15,0 0 70 16,0 0 80-16,0 0-62 15,0 0-78-15,-9 184-26 0,9-12 55 16,0-3-72 0,-7-8-8-16,1-17 19 0,6-35-32 15,0 8-5 1,0 5-2-16,0-20 0 0,0-17-1 16,10-18 1-16,5-25-87 15,10-26-81-15,1-16-321 16,-8 0-373-16</inkml:trace>
  <inkml:trace contextRef="#ctx0" brushRef="#br0" timeOffset="382">0 678 1938 0,'0'0'345'0,"0"0"-246"16,0 0 21-16,48-170 73 16,-1 111-43-16,11 3-71 15,8 12-25-15,13 0-11 16,6 15 35-16,9 6-57 16,4 9-2-16,9 14 16 15,-6 0-28-15,1 19 19 16,-7 28-8-16,-14 16-18 15,-12 14 36-15,-21 12-36 16,-20 10 2-16,-24 4 17 16,-4-7-11-16,-44 4 22 0,-36-9-25 15,-21-2-4 1,-21-12 17-16,-1-16-17 0,9-19-1 16,23-22 0-16,30-20-40 15,32 0-41-15,33-69-228 16,43 0-480-16,10-3-1216 0</inkml:trace>
  <inkml:trace contextRef="#ctx0" brushRef="#br0" timeOffset="684">2635 349 2228 0,'0'0'321'15,"0"0"-213"-15,-243 105 19 16,104 21 103-16,-18 81-59 16,-4 72-92-16,26 33 18 15,49-10-37-15,52-49-18 16,34-75 3-1,0-52-43-15,34-34 4 0,13-23-6 16,22 3-19-16,26-9-19 16,73-16-149-16,-23-28-303 15,-13-19-492-15</inkml:trace>
  <inkml:trace contextRef="#ctx0" brushRef="#br0" timeOffset="1021">3347 426 1071 0,'0'0'1542'0,"0"0"-1287"16,0 0-188-16,0 0 109 0,0 0 31 15,0 0-120 1,0 0-30-16,17 23-56 0,43 89 46 16,19 58 31-16,12 57-29 15,4 13-16-15,-14-41 3 16,-20-48-24-16,-10-53 23 16,-4-14-35-16,12 3 0 15,4 4-9-15,6-2-23 16,-11-19-65-16,18-38-74 15,-13-14-334-15,-16-18-415 0</inkml:trace>
  <inkml:trace contextRef="#ctx0" brushRef="#br0" timeOffset="1319">2840 2087 1622 0,'0'0'630'15,"0"0"-519"-15,0 0-97 16,0 0 168-16,0 0 75 16,0 0-118-16,0 0-90 15,183-214-41-15,-31 63 7 0,63-58-7 16,49-38-7-1,-17 17 23-15,-50 50-24 0,-70 72-10 16,-54 48 10-16,-4 1-10 16,-18-9-87-16,-10 12-243 15,-35 17-466-15</inkml:trace>
  <inkml:trace contextRef="#ctx0" brushRef="#br0" timeOffset="1767">6317 596 2349 0,'0'0'325'0,"0"0"-259"15,0 0 113-15,0 0 47 16,0 0-105-16,-275 145-65 16,85-30-46-16,-1 1 41 15,14-6-41-15,23-11 8 16,49-27 23-16,10-3-40 15,11-1 8-15,36-19-4 16,33-12-4-16,15-7 17 0,19-1-18 16,40 0 0-16,20 5 45 15,16 2-32-15,11 2-7 16,8 9-3-16,-3-1 11 16,3 3 4-16,-4 4-18 15,-9 2-18-15,-6-2 0 16,15 3-97-16,-26-17-164 15,-23-13-579-15</inkml:trace>
  <inkml:trace contextRef="#ctx0" brushRef="#br0" timeOffset="2305">7478 1290 2261 0,'0'0'352'16,"0"0"-276"-16,0 0 98 15,-12-172 77-15,-17 117-120 16,-7-1-53-16,-14 7-19 15,-16 9-6-15,-15 15 8 16,-14 17-36-16,-7 8-24 0,1 22 16 16,5 38-8-16,16 12 34 15,17 18-16-15,31 3-16 16,26 7 8-16,6-7-19 16,38-11-12-16,40-17 5 15,20-27-40-15,16-21 4 16,6-17-22-16,-7-17 4 15,-15-35 50-15,-18-13-11 16,-25-8 22-16,-26 6 1 16,-19 4 34-16,-10 16 31 15,0 22 16-15,-28 25 23 16,-8 0-6-16,-1 58-76 16,5 21 17-16,10 20 22 15,13 2-29-15,9-5 13 16,19-12-46-16,35-14 1 0,12-22-8 15,7-24 7-15,-1-24-54 16,-2 0-39-16,8-69-95 16,-24-7-92-16,-17-3-760 0</inkml:trace>
  <inkml:trace contextRef="#ctx0" brushRef="#br0" timeOffset="2704">7493 0 2564 0,'0'0'473'16,"0"0"-423"-16,0 0-15 15,0 0 172-15,0 0-52 16,0 0-84-16,0 0-49 16,152-24-20-16,-20 143 58 15,29 65-36-15,13 78-8 0,-7 32 67 16,-35 9-49-1,-37-26 4-15,-38-46-2 0,-31-20-29 16,-26-44 11-16,0-39-18 16,-39-36-28-16,-34-13-7 15,-99 19-124-15,11-12-218 16,-7-18-1085-16</inkml:trace>
  <inkml:trace contextRef="#ctx0" brushRef="#br0" timeOffset="3686">9137 1211 2490 0,'0'0'365'0,"0"0"-250"15,0 0-84-15,0 0 110 0,0 0-24 16,0 0-86-16,233-3-4 15,-106-5-21-15,5 6-6 16,-2 2-42-16,2 0-193 16,-37 2-465-16,-36 15-976 0</inkml:trace>
  <inkml:trace contextRef="#ctx0" brushRef="#br0" timeOffset="3886">8986 1994 2474 0,'0'0'503'15,"0"0"-422"-15,0 0-68 16,0 0 74-16,286-33 0 16,-174 14-69-16,9-1-18 15,32 6-103-15,-30 9-554 16,-23 5-1352-16</inkml:trace>
  <inkml:trace contextRef="#ctx0" brushRef="#br0" timeOffset="4486">11415 561 1905 0,'0'0'511'0,"0"0"-366"16,0 0 110-16,0 0-19 15,0 0-78-15,-240-58-91 16,152 102-22-16,-7 25 18 15,4 26-33-15,8 19 6 16,14 23-24-16,21 10-5 16,23 10 16-16,20-3-23 15,5-3-16-15,37-10 15 16,32-27-15-16,23-21 0 16,12-32-1-16,10-33-25 15,2-28 21-15,-6-20-16 16,-8-49 31-16,-14-33 6 0,-19-53 15 15,-28-51 27-15,-41-57-9 16,-31-9-8-16,-41 50 25 16,-1 64-49-16,15 83-1 15,11 32 0-15,-5 16-12 16,4 24 10-16,4 3-73 16,19 105-134-16,18 3-363 15,7 8-461-15</inkml:trace>
  <inkml:trace contextRef="#ctx0" brushRef="#br0" timeOffset="4679">12027 2093 2714 0,'0'0'311'0,"0"0"-238"15,0 0-53-15,0 0-7 16,0 0-13-16,0 0-296 16,63-180-697-16</inkml:trace>
  <inkml:trace contextRef="#ctx0" brushRef="#br0" timeOffset="5273">13333 729 1870 0,'0'0'501'15,"0"0"-373"-15,0 0 81 16,0 0 87-16,-44-198-82 16,-10 162-82-16,-12 10-96 15,-7 11 7-15,-3 15-31 16,-2 0-10-16,9 41 38 0,11 21-31 16,8 14-9-16,12 15 0 15,20 6 6-15,18 0-20 16,0-5 14-16,40-9-15 15,23-15 14-15,16-18-52 16,13-21 2-16,2-22-18 16,-6-7 3-16,-8-20 47 15,-14-33-13-15,-19-12 32 16,-13-8 11-16,-24-1 44 16,-10 2 17-16,0 7 13 15,-10 17-19-15,-9 14 60 16,1 22-49-16,11 12-35 0,-1 10-39 15,8 79-2-15,0 67-1 16,33 61 12-16,15 19-12 16,2-5 24-16,-9-58-24 15,-27-55 0-15,-14-26 23 16,0-15-13-16,-14 4-1 16,-42 1 5-16,-23-8-2 15,-28-25 28-15,-16-30-40 16,-16-19-4-16,-44-87-68 15,31-13-155-15,32-17-859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4:23.3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838 712 1497 0,'0'0'246'16,"0"0"-198"-16,0 0 8 15,0 0 84-15,0 0 5 16,0 0-78-16,48-17-18 0,-35 1 35 16,2-3-26-16,-3-9-6 15,2 0 26-15,-7-4-39 16,-2-6 19-16,-5-1 0 15,0-3-15-15,0 0 38 16,-16 2-53-16,-9 7-2 16,-7 3 53-16,-5 11-48 15,-4 9-5-15,-3 10 4 16,-3 0-17-16,-1 3 27 16,1 33-39-16,3 17-1 15,5 12 32-15,5 14-31 16,9 18 10-16,3 10 4 0,9 14-14 15,4 14 40 1,6 6-41-16,3 0 0 0,0 0 17 16,0-8-5-16,0-7-12 15,0-12 1-15,3-4 0 16,2-15 17-16,-5-11-18 16,0-11 0-16,0-10 25 15,0-11-25-15,-15-9 0 16,-10-7 1-16,-4-7 12 15,-5-2-13-15,-13-8-163 16,11-6-384-16,2-10-146 0</inkml:trace>
  <inkml:trace contextRef="#ctx0" brushRef="#br0" timeOffset="297">0 1559 2213 0,'0'0'514'15,"0"0"-463"-15,0 0 40 16,0 0 52-16,0 0-29 16,0 0-38-16,0 0-47 15,170 0 7-15,-70 0 12 16,8 0-25-16,9 0 12 0,0 0-35 15,-4 0 0 1,-15 0-6-16,-17-11 6 0,-20 6-8 16,-24-3-57-16,-23 6-52 15,-14-5-51-15,-22 0-483 16,-10 0-856-16</inkml:trace>
  <inkml:trace contextRef="#ctx0" brushRef="#br0" timeOffset="1232">1381 0 1517 0,'0'0'287'0,"0"0"-132"16,0 0 28-16,0 0 92 16,0 0-81-16,0 0-57 0,0 0-39 15,0 0-49-15,0 0-2 16,0 0-31-16,0 0-5 16,0 0 10-16,0 0-11 15,16 9-5-15,9 15 14 16,7 8-19-16,9 8 33 15,9 14-23-15,4 4 11 16,9 14 21-16,0 10-42 16,-2 9 0-16,-6 19 10 15,-7 4-4-15,-16 17-4 16,-17 7 5-16,-15 2-7 16,-12 4 23-16,-45-2-23 0,-28-7 0 15,-20-7 0 1,-5-10 0-16,-28 14-9 0,24-31-157 15,31-24-782-15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7.0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0 204 1568 0,'0'0'187'0,"0"0"-143"16,0 0 70-16,0 0 91 15,196-163-8-15,-162 161-89 16,-9 2-44-16,-3 32 10 16,-8 29-28-16,-6 19 23 15,-8 8-19-15,0 1-26 16,0-4 9-16,0-12-26 16,-3-18-6-16,-6-14 6 15,6-20 2-15,0-14-9 0,3-7 108 16,0-17-23-1,0-28-43-15,0-21-40 0,10-13 12 16,24-9 18-16,9-4-32 16,5 1 0-16,3 16 9 15,-1 10 3-15,-2 27 19 16,-4 28-8-16,-4 10-7 16,-4 24 31-16,-6 34-47 15,-10 15 10-15,-4 8 14 16,-10-2-18-16,3-6 6 15,-9-14-12-15,3-11 1 16,1-15-2-16,2-13-64 16,20-20-183-16,1 0-319 0,-2-20-282 15</inkml:trace>
  <inkml:trace contextRef="#ctx0" brushRef="#br0" timeOffset="413">1174 44 1768 0,'0'0'262'15,"0"0"-180"-15,0 0 110 16,0 0 35-16,50 197-38 16,-38-131-93-16,-2 0-38 15,-1-8 24-15,-6-5-41 16,-3-13-26-16,0-11-15 0,0-11 0 15,0-17 41-15,0-1-40 16,0 0 7-16,-8-36 17 16,1-11-25-16,7-13-4 15,0-12 4-15,15-6 1 16,21 6 20-16,11 5-21 16,12 17 0-16,2 13 25 15,5 25-16-15,0 12 18 16,-3 9 18-16,-6 35-3 15,-10 15 63-15,-13 7-69 16,-20 1-11-16,-11 4 26 16,-3-10-45-16,0-5 0 15,-7-10-6-15,-8-10-8 16,8-10 7-16,7-14-160 16,0-4-203-16,7-8-459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4:29.5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965 134 1850 0,'0'0'494'0,"0"0"-370"16,0 0-73-16,0 0 34 16,-35 193 131-16,16-90-80 15,1 18-64-15,-4 10 2 16,3 4-51-16,2-7 14 15,9-13 10-15,1-17-47 16,7-16 30-16,0-17-20 16,0-11-8-16,-3-12-4 15,-1-12-7-15,1-11-90 0,-19-15-156 16,3-4-509 0,-6 0-1226-16</inkml:trace>
  <inkml:trace contextRef="#ctx0" brushRef="#br0" timeOffset="239">0 136 2286 0,'0'0'503'0,"0"0"-461"15,0 0-14-15,0 0 113 0,0 0 5 16,0 0-41-16,299 25-76 15,-128-25-1-15,0 0-11 16,8-4-17-16,7-17 14 16,-34 12-14-16,12 6-66 15,12 3-109-15,-44 24-462 16,-34 1-758-16</inkml:trace>
  <inkml:trace contextRef="#ctx0" brushRef="#br0" timeOffset="500">1735 899 1224 0,'0'0'1221'15,"0"0"-1040"1,0 0-96-16,0 0 102 0,-25 197 6 15,21-142-103-15,1-3-60 16,3 3 7-16,0-4-32 16,0-6 1-16,0-5-12 15,0-8-57-15,0-8-112 16,0-8-370-16,0-16-399 0</inkml:trace>
  <inkml:trace contextRef="#ctx0" brushRef="#br0" timeOffset="651">1640 500 2174 0,'0'0'567'16,"0"0"-488"-16,0 0-49 16,0 0-30-16,0 0-257 15,0 0-461-15</inkml:trace>
  <inkml:trace contextRef="#ctx0" brushRef="#br0" timeOffset="1207">2195 1237 1674 0,'0'0'348'0,"0"0"-232"16,0 0 52-16,0 0-21 15,0 0-42-15,0 0-78 16,0 0-7-16,-12 138 17 16,2-138-28-16,7-31 4 15,3-8-13-15,0-8-15 16,6-13 3-16,26-3 12 16,12-3-12-16,12 4-9 15,2 9 11-15,4 14 10 16,-4 18 7-16,-4 21-7 15,-5 0 62-15,-10 38-5 0,-5 18 0 16,-6 9 26 0,-9 8-56-16,-9 1 4 0,-3-4-2 15,-7-12-29-15,0-11 24 16,0-15-23-16,0-16 0 16,-7-16-2-16,0 0 1 15,4-22 0-15,3-30-6 16,0-20 6-16,17-17-5 15,27-10 5-15,15 0 0 16,11 3 16-16,2 15-15 16,4 23-1-16,-3 24 39 15,-7 31 24-15,-7 3 25 16,-8 43-20-16,-7 26-11 16,-5 16 31-16,-9 10-66 15,-4 3 22-15,-9-6-34 0,1-10-10 16,-3-10 17-16,-4-19-17 15,-3-17-48-15,-8-9-47 16,0-24-208-16,-8-3-344 16,-18 0-1059-16</inkml:trace>
  <inkml:trace contextRef="#ctx0" brushRef="#br0" timeOffset="1407">2445 0 1778 0,'0'0'1204'16,"0"0"-1036"-16,0 0-150 16,0 0-2-16,0 0 28 15,328 98-44-15,-177-52-80 16,-6-1-809-16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4:32.2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0 939 0,'0'0'1340'0,"0"0"-1099"16,0 0-166-16,0 0 17 15,0 0 71-15,0 0-29 16,0 186 8-16,14-4-85 16,-6 47-27-16,-4-13 38 15,-4-44-34-15,0-50-10 16,0-38-11-16,0-2-13 15,0 0 19-15,0-5-19 16,0-31 0-16,0-20 5 16,0-16 2-16,0-10 2 15,0 0-7-15,6-40-2 16,16-19 0-16,15-13-5 0,11-8-32 16,9 3 37-1,9 13-29-15,-3 22 8 0,1 29-9 16,-5 13 30-16,-1 13-8 15,-2 35 8-15,-6 20 0 16,-14 4-10-16,-14 3 10 16,-17 0 0-16,-5-6 2 15,-30-10-2-15,-25-7 56 16,-11-16-25-16,-10-12-1 16,-5-19 39-16,2-5-39 15,-1-12 7-15,11-27-16 16,13-14-15-16,17-9-6 0,21 0-24 15,18-11-106 1,35 21-134-16,12 13-735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4:32.7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586 943 2004 0,'0'0'505'16,"0"0"-420"-16,0 0-17 15,0 0 165-15,0 0-66 16,0 0-72-16,-226-100-44 16,163 100-45-16,9 10 42 15,7 29-48-15,10 12-18 16,23 7 12-16,14 7-41 16,7 4-1-16,37 0-6 15,18 0 10-15,-1 0 33 16,5-6-20-16,-3-5 28 15,-9 1 3-15,-14-3 0 16,-14-5 33-16,-23-10 48 0,-3-5-17 16,-44-3 32-16,-28-6-57 15,-16-5-21-15,-11-13 31 16,8-9-43-16,12 0-6 16,16-5-27-16,34-35-79 15,23 8-127-15,6-1-633 0</inkml:trace>
  <inkml:trace contextRef="#ctx0" brushRef="#br0" timeOffset="481">1852 0 1418 0,'0'0'1003'16,"0"0"-765"-16,0 0-183 15,-60 194 115-15,13-49 71 16,-22 54-109-16,-18 52-50 15,-12 17-28-15,7-19 3 16,16-59 33-16,25-62-89 16,14-37-1-16,8-12 17 15,-3 1-17-15,4-6-41 16,1 6-64-16,1-17-92 16,9-24-293-16,9-16-524 0</inkml:trace>
  <inkml:trace contextRef="#ctx0" brushRef="#br0" timeOffset="782">2511 978 2390 0,'0'0'472'0,"0"0"-418"15,0 0 104 1,0 0 27-16,-196-135-93 0,122 135-3 16,-3 27-56-16,5 49-12 15,2 22 18-15,16 27-12 16,20 2 37-16,28 1-62 16,6-17 4-16,50-17 12 15,42-30-18-15,53-21 0 16,6-24-73-16,70-19-43 15,-35 0-161-15,-47-23-1001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4:34.3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97 627 1796 0,'0'0'524'0,"0"0"-373"15,0 0-108-15,0 0 40 16,0 0 115-16,-37 292-33 16,18-102-84-16,6-6-35 15,1-16-7-15,5-30-27 16,4-47 34-16,-1 1-46 0,4-2 0 15,0-29 15-15,0-22-15 16,0-19 2-16,0-17 10 16,0-3-5-16,0-13 44 15,0-39-51-15,17-23 0 16,8-53 1-16,6-57-1 16,-9-61-18-16,-9-18 8 15,-13 3 10-15,0 57-9 16,0 67 9-16,0 43-6 15,12 27-6-15,5 9 13 16,14 11-1-16,13 7 8 16,13 30-8-16,19 10 47 0,15 10-47 15,13 37 9 1,12 9 15-16,1 12-24 0,0 11 0 16,-16 7-6-16,-18 2 15 15,-27 1-9-15,-37 2 0 16,-19-1 0-16,-48-2 19 15,-43-9-18-15,-22-11 10 16,-16-12-3-16,6-19-1 16,6-18 2-16,15-15-9 15,25-4-53-15,26 0 24 16,37-14-113-16,14-9-242 16,0 0-514-16</inkml:trace>
  <inkml:trace contextRef="#ctx0" brushRef="#br0" timeOffset="299">2192 141 2271 0,'0'0'471'16,"0"0"-293"-16,0 0-96 15,0 0 95-15,-192 123-4 16,97 10-62-16,-18 73 5 16,-4 73-65-16,22 29-23 15,36-18 47-15,39-60-55 16,20-83 4-16,0-46-16 0,28-22-7 16,26 3 16-1,19 1-17-15,22-4-74 0,11-26-14 16,33-24-124-16,-26-19-368 15,-23-10-1082-15</inkml:trace>
  <inkml:trace contextRef="#ctx0" brushRef="#br0" timeOffset="2869">3046 311 2000 0,'0'0'375'0,"0"0"-240"16,0 0 17-16,0 0 82 0,0 0-33 15,0 0-111 1,90 145-29-16,-37-53 32 0,1 16-41 16,8 11-1-16,8 5-9 15,-1 1-27-15,4-3 53 16,-1-8-67-16,1-12 0 15,-7-14 38-15,-12-16-39 16,-6-13 8-16,-11-16-8 16,-15-8-24-16,-12-7 0 15,-10-5-121-15,-10 6-114 16,-28-3-267-16,-5-9-388 0</inkml:trace>
  <inkml:trace contextRef="#ctx0" brushRef="#br0" timeOffset="3188">2788 1677 1982 0,'0'0'329'16,"0"0"-235"-16,0 0-48 15,0 0 111-15,0 0 53 16,0 0-106-16,196-157-45 16,-79 54 27-16,18-14-33 15,10-18-17-15,13-6 6 16,1 2-41-16,-2 9-1 16,-12 19 0-16,-28 22 8 0,-32 26-1 15,-35 27-7-15,-28 27-22 16,-22 9-37-16,-15 36-213 15,-20 13-362-15,-3 3-707 0</inkml:trace>
  <inkml:trace contextRef="#ctx0" brushRef="#br0" timeOffset="3627">4763 377 2201 0,'0'0'536'0,"0"0"-463"16,0 0 45-16,0 0 56 15,0 0-54-15,0 0-33 16,0 0-58-16,161 148-3 15,-70-89-15-15,17 1-10 16,24-2 36-16,14-1-37 16,4-8 0-16,-8 0 3 15,-11-5 6-15,-25 0-9 16,-23-4 0-16,-36-1 0 16,-28 7-3-16,-19 7 3 0,-41 13 0 15,-45 8 33 1,-34 17-33-16,-27 5 27 0,-9 6-19 15,-8-6-2-15,14-12 46 16,19-7-52-16,25-12 6 16,26-16-9-16,25-14 3 15,22-7-36-15,18-12-46 16,15-16-108-16,19 0-310 16,21 0-482-16</inkml:trace>
  <inkml:trace contextRef="#ctx0" brushRef="#br0" timeOffset="4219">7028 95 2237 0,'0'0'353'0,"0"0"-155"16,0 0 19-16,0 0-13 15,0 0-102-15,0 0-67 16,-26 181 46-16,11-63-52 0,-3 46-19 16,-1 39 37-1,2 33-31-15,2 8-4 0,3-51-12 16,9-59 9-16,-1-57-7 15,4-25-2-15,0-3-5 16,0-5 5-16,0-9 0 16,0-19-1-16,0-16 0 15,0 0 1-15,0-23 31 16,12-30-31-16,5-18 0 16,5-22 10-16,3-5-10 15,9 0 0-15,7 9-8 16,1 17 17-16,10 18-24 15,-1 29 15-15,3 18-4 16,5 7-7-16,-4 23 11 16,-5 30 0-16,-6 16 0 0,-3 10 0 15,-9 9 3 1,-10 1-3-16,-10-8 0 0,-12-8-3 16,-5-10 3-16,-43-11 0 15,-12-13 5-15,-18-12-4 16,-5-11 23-16,-2-13-24 15,2-3-18-15,6-6 17 16,12-29-48-16,13-12-35 16,23-51-164-16,16 11-624 15,13-1-1298-15</inkml:trace>
  <inkml:trace contextRef="#ctx0" brushRef="#br0" timeOffset="4557">7596 0 2318 0,'0'0'480'0,"0"0"-452"16,0 0 74-16,0 0 97 15,0 0-76-15,186 59-14 16,-120 14-81-16,3 25-2 15,14 49 40-15,2 48-41 16,-2 43 10-16,-11 19-32 16,-24-21 10-16,-26-53 2 15,-17-58-15-15,-5-33 0 0,0-17 12 16,-31 4-12 0,-8 8-14-16,-13-5 2 0,-2-21-22 15,-4-19 14-15,11-19-59 16,0-12-51-16,9-11-26 15,10-30-228-15,12-10-450 0</inkml:trace>
  <inkml:trace contextRef="#ctx0" brushRef="#br0" timeOffset="4778">8897 1086 2203 0,'0'0'357'0,"0"0"-216"16,0 0-67-16,194-19 136 15,-121 15-60-15,10 4-101 16,5 0-34-16,3 0-15 16,-3 7-73-16,-19 32-198 15,-21-2-465-15,-26-2-1261 0</inkml:trace>
  <inkml:trace contextRef="#ctx0" brushRef="#br0" timeOffset="4964">8912 1735 2474 0,'0'0'552'0,"0"0"-437"16,0 0-55-16,0 0 123 15,211-29-83-15,-119 17-77 16,6 5-23-16,37 7-95 16,-25 0-393-16,-12 10-1128 0</inkml:trace>
  <inkml:trace contextRef="#ctx0" brushRef="#br0" timeOffset="7641">11293 514 1670 0,'0'0'357'0,"0"0"-180"16,0 0 49-16,0 0 24 15,0 0-38-15,0 0-115 16,0 0-13-16,-84-91 21 0,51 81-42 16,-14 4-15-16,-12 6-1 15,-5 0-29-15,-14 20 39 16,2 36-48-16,-4 16 6 15,6 22 33-15,10 16-47 16,8 8 20-16,12 2-11 16,18-4-8-16,16-8 13 15,10-10-15-15,0-5 0 16,32-19-6-16,19-8 6 16,15-23-20-16,15-17-7 15,11-26 3-15,6-6 15 16,3-50-4-16,-10-30 13 15,-11-19 3-15,-21-19-2 0,-18-14 13 16,-31-4-8 0,-10 5-5-16,-3 12 36 0,-30 21-37 15,0 28 0-15,0 33-12 16,15 30-39-16,8 13-150 16,10 76-359-16,0 5-126 15,3 1-1189-15</inkml:trace>
  <inkml:trace contextRef="#ctx0" brushRef="#br0" timeOffset="7819">11679 1769 2490 0,'0'0'487'0,"0"0"-336"0,0 0-29 16,0 0-101-16,0 0-21 15,0 0-244-15,0 0-494 16,0-148-683-16</inkml:trace>
  <inkml:trace contextRef="#ctx0" brushRef="#br0" timeOffset="8185">12656 637 2109 0,'0'0'619'16,"0"0"-440"-16,0 0-28 0,0 0 67 15,0 0-76-15,0 0-66 16,-189 75-26-16,142 2-35 16,3 16 41-16,15 16-56 15,22 13 0-15,7 9-5 16,14-3 5-16,36-6 0 15,23-17-31-15,8-24-19 16,2-31 44-16,2-34-36 16,-6-16 21-16,-4-28 21 15,-11-50 2-15,-17-23-2 0,-16-26 25 16,-28-17 1 0,-3-8 23-16,-34 0-49 0,-27 18 11 15,-8 25-25-15,-4 32-5 16,11 34-103-16,11 43-171 15,22 0-652-15,17 22-1070 16</inkml:trace>
  <inkml:trace contextRef="#ctx0" brushRef="#br0" timeOffset="8552">13419 649 1670 0,'0'0'783'0,"0"0"-643"0,0 0 9 16,0 0 56-16,0 0-36 15,206-86-90-15,-153 87-49 16,-2 38 21-16,-4 17-34 16,-12 13-5-16,-13 21 44 15,-22 14-44-15,0 15 5 16,-44 9-2-16,-28 6-9 15,-11 1 25-15,-5-16-31 16,12-21 0-16,20-23 12 16,20-29-10-16,21-18 16 15,15-14-17-15,0-7-1 16,12-7 42-16,32 0-34 16,10 0-7-16,12-21 4 0,3-5-5 15,1 4-44-15,-9 1-73 16,1 4-154-16,-21-2-526 15,-12 7-1353-15</inkml:trace>
  <inkml:trace contextRef="#ctx0" brushRef="#br0" timeOffset="9197">14265 682 1876 0,'0'0'295'15,"0"0"-205"-15,0 0 131 0,0 0-52 16,0 0-93-16,218-38-9 16,-142 38-49-16,9 0-17 15,3 12-1-15,-6 5 1 16,3-1 2-16,-9-3-3 15,-13 2 0-15,-16-6-5 16,-22-4 14-16,-21-5-9 16,-4 0 62-16,-19 0 24 15,-32 0-4-15,-18-12-56 16,-19-5 10-16,-13 1 37 16,-1 3-40-16,2 3 23 15,11 3 6-15,14 5-14 0,18 2 21 16,16 0-46-16,12 0-11 15,7 5 24-15,7 18-36 16,5 7-6-16,3 6 4 16,7 7 2-16,0 0 8 15,0 3-8-15,10-1 0 16,16 2-6-16,8-5 6 16,5-3-5-16,11 4 4 15,6-4 2-15,5 4 13 16,5 0-14-16,7 6 0 15,8 4 1-15,-2 6-1 16,3 3 0-16,-10-1 0 16,-14 2 6-16,-21 0 24 15,-27-7-29-15,-10-8 4 0,-39-1 38 16,-42-11-8-16,-24-6 2 16,-20-11-16-16,2-12-7 15,6-7 14-15,15 0-28 16,21 0-6-16,20-19-6 15,21-5-61-15,14-5-74 16,11 5-326-16,12 2-1086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7:29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 17 937 0,'0'0'1252'16,"0"0"-954"-16,0 0-148 15,0 0 98-15,0 0-26 16,0 0-115-16,-34 8-37 15,34-8-41-15,12 0 12 16,23 0 0-16,16 0-34 16,15 0 41-16,15 0-37 15,14 2 1-15,3-2 3 0,3 0-15 16,-6 0 12-16,-10 0-12 16,-19 0 6-16,-22 0-9 15,-16 0 3 1,-14 0-66-16,-9 0-15 0,-5 0-102 15,0-14-268-15,-9 1-667 0</inkml:trace>
  <inkml:trace contextRef="#ctx0" brushRef="#br0" timeOffset="336">120 378 660 0,'0'0'1260'0,"0"0"-1028"16,0 0-116-16,0 0 99 15,0 0 25-15,0 0-94 16,0 0-61-16,19 3 42 15,18-3-32-15,7 0-43 16,6 0 31-16,11 0-42 16,5 0-32-16,4 0 24 0,2 0-18 15,6 0 20 1,-10-3-35-16,-2-7 1 0,-15-1-12 16,-14 1-105-16,-19 7-404 15,-11 3-733-15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7:40.1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1307 1445 0,'0'0'287'16,"0"0"-143"-16,0 0-10 15,0 0 114-15,0 0-15 16,0 0-104-16,-16 14-5 15,16-14-16-15,0-12-35 16,0 0 9-16,0-8-22 0,0 1-12 16,0 0 1-16,16-9-31 15,12 3 20-15,8-9-20 16,11 5-17-16,9-4 40 16,2 7-41-16,4 3 0 15,4 7 3-15,-8 6 4 16,1 10 11-16,-5 0-11 15,-7 0-6-15,-3 7 42 16,-6 17-43-16,0 6 8 16,-4 3 7-16,2-3-9 15,-2 0 15-15,-2-4-21 16,0-10 0-16,5-6 18 16,4-10-18-16,3 0 2 0,6-13 7 15,1-24-2-15,-7-4 4 16,-8-2-11-16,-14 2-56 15,-7 8-10-15,-15 1-166 16,0 8-322-16,0 15-277 0</inkml:trace>
  <inkml:trace contextRef="#ctx0" brushRef="#br0" timeOffset="397">260 1576 1652 0,'0'0'310'0,"0"0"-205"16,0 0-8-16,0 0 125 15,0 0-35-15,0 0-117 16,0 0-23-16,15-73 76 15,21 59-44-15,11 2-16 16,9 2-1-16,13 4-13 16,4-1 30-16,3 4-35 15,-3-1-29-15,-4 4 37 16,-9 0-19-16,-13 0 5 0,-12 0-7 16,-13 14-13-1,-3 5 37-15,-9 0-46 0,2 2-3 16,-5-1 44-16,5-3-50 15,5-8 1-15,13-9-1 16,12 0-3-16,24-19 2 16,66-61-124-16,-19 8-250 15,-8 3-550-15</inkml:trace>
  <inkml:trace contextRef="#ctx0" brushRef="#br0" timeOffset="1389">2951 231 637 0,'0'0'1047'0,"0"0"-797"0,0 0-127 15,0 0 111-15,0 0-2 16,0 0-122-16,0 0-15 16,-15-90-14-16,-7 87-21 15,-4 3 28-15,-6 0-58 16,-12 0-3-16,-3 20 28 15,-7 9-21-15,-5 8 26 16,-2 8-28-16,-2 13-23 0,4 0 40 16,8 7-38-1,4 4 4-15,11 3 15 0,3 3-29 16,4 1 50-16,3 0-51 16,5-1 1-16,2 1 42 15,5-1-42-15,3 4 0 16,7-7 6-16,4 1 1 15,0-6 25-15,0 1-33 16,0-10 0-16,19 1 13 16,6-3-11-16,7-3 8 15,2-4-10-15,5-5 0 16,2 0 16-16,9-8-16 16,1-6 0-16,12-7 9 15,3-3-7-15,0-9-2 16,3-3 0-16,0-5 9 0,-4-3 10 15,-3 0-19 1,-3 0 0-16,-5-13 20 0,-3-6-20 16,-4-5 0-16,-3-8-8 15,0-4 17-15,0-5 6 16,-8-7-15-16,1 0 0 16,-8-3 2-16,0-1-1 15,1-1-1-15,-5 1 0 16,-3 3 0-16,0 0 14 15,-5-4-14-15,-1 1 0 16,-6-4 11-16,2-1-11 16,-6-1 0-16,1-4-2 15,-2-1 10-15,-5-3-1 0,0 2-7 16,0-6 0-16,0-2 18 16,-25-1-10-16,-12-2 5 15,-7-2-7-15,-11 10 2 16,-10 1 22-16,-8 10-30 15,-3 3 0-15,-5 11-13 16,1 7-4-16,2-8-88 16,21 6-187-16,16 4-1111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7:53.7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88 564 479 0,'0'0'1818'0,"0"0"-1519"16,0 0-170-16,0 0 19 15,0 0 58-15,0 0-147 16,0 0-41-16,237-110 46 0,-139 110-56 15,-4 12-2 1,-9 25-6-16,-24 14 21 0,-31 18-30 16,-30 16 9-16,-30 13 0 15,-53 15 48-15,-30 3-45 16,-11-6 3-16,7-8 12 16,19-20 1-16,29-21 44 15,25-14-63-15,29-17 0 16,15-11 6-16,3-3-6 15,53-7-9-15,23-1-33 16,23-8-132-16,74 0-112 16,-27-3-496-16,-17-16-1212 0</inkml:trace>
  <inkml:trace contextRef="#ctx0" brushRef="#br0" timeOffset="174">1163 1497 2560 0,'0'0'490'16,"0"0"-412"-16,0 0 65 15,0 0-18-15,0 0-125 16,0 0-22-16,0 0-212 16,51-41-322-16,-19 29-596 0</inkml:trace>
  <inkml:trace contextRef="#ctx0" brushRef="#br0" timeOffset="714">2268 666 963 0,'0'0'1584'0,"0"0"-1297"16,0 0-130-16,-139-177 83 15,73 133-92-15,0 9-10 16,2 12-119-16,5 16 2 16,8 7 14-16,14 0-35 0,11 33-2 15,16 23 2 1,10 9 0-16,0 14-10 0,22 0 10 16,26-7-51-16,21-14 6 15,10-14-53-15,9-25-33 16,0-19-31-16,-12 0 8 15,-13-32 103-15,-21-18 17 16,-11-2 34-16,-21 0 86 16,-10 2 31-16,0 11 24 15,0 9-21-15,-14 17-41 16,-1 13 35-16,0 0-114 16,1 43 0-16,3 26 42 15,7 26-27-15,4 16-15 16,0 11 0-16,0 2 12 15,15-2 0-15,7-10-12 0,-8-14 0 16,-6-16 21-16,-8-20-21 16,0-16 12-16,-27-13-1 15,-23-13 17-15,-16-14 40 16,-11-6-67-16,-5 0-1 16,0-12 8-16,10-18-8 15,14 2-41-15,14-7-59 16,32-3-83-16,12 4-294 15,0 5-618-15</inkml:trace>
  <inkml:trace contextRef="#ctx0" brushRef="#br0" timeOffset="965">2993 1066 2078 0,'0'0'802'0,"0"0"-702"16,0 0-58-16,0 0 159 15,0 0-44-15,0 0-129 16,0 0-11-16,158 137 4 16,-114-79-21-16,-2-4 0 15,-2-4-57-15,-11-5-107 16,-10-2-136-16,-7-16-432 15,-12-10-636-15</inkml:trace>
  <inkml:trace contextRef="#ctx0" brushRef="#br0" timeOffset="1133">3379 1116 2097 0,'0'0'463'0,"0"0"-315"16,0 0 104-16,0 0-78 15,0 0-95-15,-266 193-64 16,175-131-15-16,3-4-52 16,-1 12-165-16,23-18-495 15,18-15-865-15</inkml:trace>
  <inkml:trace contextRef="#ctx0" brushRef="#br0" timeOffset="1509">3851 1331 2227 0,'0'0'447'0,"0"0"-447"15,0 0 0-15,0 0 141 0,0 0-35 16,189-177-70-1,-138 128-36-15,3-9 8 0,-3-10-2 16,-4 1-6-16,-13 4 37 16,-5 8-11-16,-11 19 45 15,-11 12 40-15,-3 14-25 16,-4 10-10-16,0 0-46 16,3 29-20-16,9 29 50 15,-2 14-42-15,2 15-3 16,1 6 0-16,-4 5-9 15,-6-6-12-15,0-7-40 16,-3-8-50-16,4-12-48 16,-1-20-224-16,6-15-221 15,1-21-193-15</inkml:trace>
  <inkml:trace contextRef="#ctx0" brushRef="#br0" timeOffset="1858">5025 643 1200 0,'0'0'1344'16,"0"0"-1072"-16,0 0-92 15,0 0 29-15,0 0-11 16,0 0-125-16,0 0-41 16,-129 81 21-16,100-3-52 15,14 13 13-15,8 10-14 16,7 10 13-16,0 1-7 15,38 0-6-15,12-14-34 16,11-19 32-16,14-30-64 16,4-25 39-16,1-24 20 15,1-21 7-15,-9-40 0 0,-14-28 1 16,-24-17 7-16,-24-15 57 16,-10-2-53-16,-22 6 6 15,-36 16-18-15,-11 14 12 16,-7 26-24-16,-2 21-2 15,-1 24-86-15,-13 16-137 16,23 4-694-16,22 18-1199 0</inkml:trace>
  <inkml:trace contextRef="#ctx0" brushRef="#br0" timeOffset="2135">5691 377 2767 0,'0'0'333'0,"0"0"-276"16,0 0 39-16,0 0 35 15,0 0-56-15,0 0-69 16,0 0-12-16,223-6-36 16,-137 31-136-16,-8-5-341 0,-20-3-379 15</inkml:trace>
  <inkml:trace contextRef="#ctx0" brushRef="#br0" timeOffset="2538">6596 0 2737 0,'0'0'135'0,"0"0"-94"16,0 0-41-16,0 0 122 15,0 0-59-15,0 0-63 16,0 0 0-16,189 20 11 0,-145-11-1 15,0 1-10-15,-8-6 15 16,-11-2-9-16,-3-2 30 16,-10 0-16-16,-5 0 23 15,-4 0 59-15,-3 0-33 16,0 0-18-16,0 0-2 16,0 8-38-16,0 6 1 15,0 14-12-15,0 21 0 16,0 19 31-16,0 18-22 15,0 9 2-15,-3 1 11 16,-4-5-22-16,-2-5 4 16,6-13-4-16,-4-9-66 15,0-7-3-15,-8-15-127 0,-13-3-175 16,2-10-310 0,-8-15-182-16</inkml:trace>
  <inkml:trace contextRef="#ctx0" brushRef="#br0" timeOffset="2690">6609 466 2794 0,'0'0'371'0,"0"0"-284"16,0 0 6-16,0 0-39 16,0 0-54-16,195-12-102 15,-116 12-855-15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7:53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33 1557 0,'0'0'400'16,"0"0"-113"-16,0 0-50 0,0 0 71 16,0 0-136-16,0 0-41 15,-10-29-41-15,10 29-48 16,6 0 5-16,27 0-47 15,19 0 0-15,16 0-15 16,13 14-15-16,32 5-210 16,-18 1-361-16,-22-7-175 0</inkml:trace>
  <inkml:trace contextRef="#ctx0" brushRef="#br0" timeOffset="211">0 427 2320 0,'0'0'375'0,"0"0"-300"16,0 0 65-16,0 0-18 16,0 0-37-16,0 0-48 15,224 0-31-15,-123 0-12 16,53 0-208-16,-27 0-500 15,-14-3-1375-15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03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775 562 487 0,'0'0'1088'15,"0"0"-846"-15,0 0-108 16,0 0 46-16,0 0 58 15,-47-168-55-15,22 141-15 0,-1 1-31 16,-6 7-14-16,-9 2 4 16,-3 11-69-16,-13 6-19 15,-9 0 2-15,-7 32-11 16,-5 18-3-16,2 15 5 16,7 10-20-16,12 7 27 15,16 4-37-15,16-4 4 16,13-6 22-16,12-8-28 15,0-12 0-15,18-10-1 16,23-13 1-16,10-10-15 16,8-13-4-16,10-10-26 15,-1-7 17-15,6-33-19 16,-9-15 19-16,-3-11 13 0,-11-2 15 16,-11-2-2-16,-11 11 2 15,-14 14 0-15,-11 16 51 16,-4 15-12-16,0 10 7 15,0 4-16-15,0 4-29 16,-4 29 37-16,-11 9-37 16,2 9-1-16,1 7 23 15,8-9-23-15,4 0-1 16,0-7-17-16,0-2-53 16,4-7-62-16,25-7-218 15,1-6-415-15,-5-17-1056 0</inkml:trace>
  <inkml:trace contextRef="#ctx0" brushRef="#br0" timeOffset="190">1017 718 2206 0,'0'0'545'0,"0"0"-481"16,0 0 59-16,0 0 10 15,0 0-79-15,0 0-36 16,222-9-18-16,-138 9-132 16,-19 0-373-16,-18 0-569 0</inkml:trace>
  <inkml:trace contextRef="#ctx0" brushRef="#br0" timeOffset="387">1017 1069 2210 0,'0'0'511'16,"0"0"-463"-16,0 0-47 16,0 0 72-16,0 0-13 15,0 0-60-15,250-33-219 16,-168 17-387-16,-18 4-1232 0</inkml:trace>
  <inkml:trace contextRef="#ctx0" brushRef="#br0" timeOffset="763">2005 822 1815 0,'0'0'305'16,"0"0"-207"-16,0 0-62 16,0 0 146-16,0 0-47 15,208-208-86-15,-166 138-8 16,-5-2-29-16,-8-10 46 16,-10-3 42-16,-7 3-51 0,-9 9 23 15,-3 14 13-15,0 18-18 16,0 17 43-16,0 17-47 15,0 7-30-15,0 7-1 16,0 39-31-16,0 23 29 16,0 17-6-16,0 9-6 15,0 1 21-15,-3-3-33 16,-3-11 1-16,0-7 2 16,2-6-9-16,1-12-43 15,-6-4-68-15,-7 6-150 16,4-14-361-16,-2-13-590 0</inkml:trace>
  <inkml:trace contextRef="#ctx0" brushRef="#br0" timeOffset="1337">3223 0 2004 0,'0'0'469'0,"0"0"-361"16,0 0 92-16,-212-7-7 15,128 51-8-15,1 14-110 16,5 21-31-16,12 13 11 15,19 9-37-15,11 11 22 16,21 0-31-16,15-7-8 16,0-7 25-16,22-15-26 0,22-18-54 15,10-17 21 1,5-18-36-16,4-23-9 0,-6-7-10 16,-6-7 64-16,-10-30 16 15,-13-8 8-15,-16-11 0 16,-12 1 60-16,0 3-5 15,-37 5-14-15,-17 15-4 16,-16 11-14-16,-2 19 5 16,2 2-28-16,15 16-27 15,22 51-52-15,15-1-274 16,18-9-524-16</inkml:trace>
  <inkml:trace contextRef="#ctx0" brushRef="#br0" timeOffset="1522">3517 1017 933 0,'0'0'1863'0,"0"0"-1611"15,0 0-198-15,0 0-42 16,0 0-12-16,0 0-275 15,0 0-612-15</inkml:trace>
  <inkml:trace contextRef="#ctx0" brushRef="#br0" timeOffset="1874">3850 177 2143 0,'0'0'463'0,"0"0"-401"16,0 0 96-16,0 0 41 15,0 0-67-15,203-118-74 16,-152 118-41-16,-4 2 34 16,-3 32-17-16,-19 14-16 15,-16 15 21-15,-9 14-32 16,-26 7 7-16,-33 11-7 0,-7 7-1 15,-6-6 8 1,2-9-14-16,16-12 0 0,17-15 11 16,20-13-11-16,17-17 0 15,0-11-6-15,14-7-19 16,30-8 25-16,6-4-83 16,13 0-96-16,32-6-168 15,-11-13-375-15,-8 0-972 0</inkml:trace>
  <inkml:trace contextRef="#ctx0" brushRef="#br0" timeOffset="2250">5005 133 2133 0,'0'0'476'0,"0"0"-245"15,0 0-27-15,0 0 2 16,0 0-20-16,-240-22-96 16,181 61-23-16,1 12-20 15,6 14-14-15,13 7 11 16,5 8-44-16,21 3 0 16,13 7-7-16,0-2 7 15,22 1-14-15,32-7-44 16,18-17-22-16,16-16 25 15,4-23 8-15,-1-19-11 16,-18-7 37-16,-16-16-4 0,-20-20 25 16,-18-10 20-16,-19-6 16 15,-5 2 43-15,-37 8-41 16,-28 10-16-16,-18 7 1 16,-10 23-23-16,-56 11-62 15,23 31-179-15,22-1-855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06.7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0 161 1250 0,'0'0'626'16,"0"0"-421"-16,0 0-55 15,0 0 55-15,0 0 16 16,0 0-69-16,0 0-70 16,40-75-58-16,14 65 8 15,22 4 31-15,24 6-29 16,20 0 5-16,51 0-15 16,56 0-5-16,67 0 16 15,43 0-35-15,1 0 0 16,-3 0 6-16,-32 0 3 15,-8 0-7-15,-17 0-2 16,-16 0 0-16,-25-7 12 0,-48 3-12 16,-47 2 0-16,-39-3 14 15,-11 3-13-15,2-1 9 16,11-4-3-16,2 5 14 16,-21-6 38-16,-8 1-49 15,-21 4 5-15,-13-3 33 16,-11 2-35-16,-8 1 16 15,-3 0-4-15,-10-1-2 16,-2 4 20-16,-2 0-25 16,-4 0-18-16,-4 0 29 15,0 0-28-15,0 0 25 16,0 0-26-16,0 0 1 16,-4 0 22-16,-18 0-23 0,-3 0-63 15,0 0-6 1,-19 10-108-16,10 10-187 0,5-8-508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8.3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400 0 1356 0,'0'0'733'0,"0"0"-552"16,0 0-154-16,0 0 179 16,98 209 98-16,-38-74-98 15,12 24-85-15,13 5-64 16,-2-27 21-16,20 4-8 16,-2-18-28-16,1-20-12 15,-11-20-21-15,-18-21 5 16,-22-19-7-16,-21-17-7 15,-16-16-84-15,-14-10-50 16,0-31-91-16,-17-17-402 0,-10-8-231 16</inkml:trace>
  <inkml:trace contextRef="#ctx0" brushRef="#br0" timeOffset="269">1403 174 1741 0,'0'0'339'15,"0"0"-197"-15,0 0 150 16,0 0 12-16,0 0-123 16,-265 204-92-16,148-109-9 0,-25 14-8 15,-19 11 9-15,1-1-74 16,2-8-7-16,23-13 28 15,23-16-28-15,31-16-1 16,34-14-86-16,22-16-79 16,25-20-194-16,0-13-377 15,21-3-1086-15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07.1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2104 0,'0'0'150'15,"0"0"-150"-15,0 0-339 16,0 0-188-16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07.2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2474 0,'0'0'538'0,"0"0"-381"16,0 0-118-16,0 0-39 15,0 0-79-15,0 0-951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10.2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0 724 1633 0,'0'0'478'16,"0"0"-344"-16,0 0 60 15,0 0 49-15,0 0-72 16,0 0-87-16,0 0-36 15,120 0-15-15,-44 0 34 16,15 0-30-16,11 0-22 16,8 5 12-16,3 6-25 15,0-8 2-15,-5 1-4 16,-9-4 2-16,-18 0 13 16,-20 0-15-16,-28 0 0 15,-17-7 23-15,-16-9 34 0,0-8-9 16,-22-2-17-1,-19-3-4-15,-10-1 24 0,1 1-35 16,-3 6 1-16,9-1 35 16,9 8-35-16,9 7 10 15,11 2-3-15,12 2-15 16,3 5-5-16,0 0-4 16,28 14 0-16,16 13 0 15,11 3 2-15,7 2-2 16,1-3 0-16,3 1 1 15,-12-1 2-15,-7-3-3 16,-10 2 0-16,-20-9-1 16,-17 2 1-16,0 0 0 15,-39 2-5-15,-20 0 5 16,-3 3-13-16,1-5-88 0,-2-2-143 16,23-6-351-1,18-8-831-15</inkml:trace>
  <inkml:trace contextRef="#ctx0" brushRef="#br0" timeOffset="297">2285 319 1420 0,'0'0'1120'0,"0"0"-931"0,0 0-164 15,0 0 186-15,0 0-8 16,0 0-122-16,-41 197-27 16,31-118-43-16,3 0-4 15,4-4 1-15,-2-6-8 16,-2-9-21-16,-8-5-120 15,-2-15-339-15,-5-17-269 0</inkml:trace>
  <inkml:trace contextRef="#ctx0" brushRef="#br0" timeOffset="484">1843 165 1352 0,'0'0'1063'0,"0"0"-828"15,0 0-99-15,0 0 60 16,0 0-33-16,277-53-96 16,-160 51-53-16,-4 2-14 15,-6 0 0-15,-12 0-131 16,-26 13-236-16,-33 7-466 0</inkml:trace>
  <inkml:trace contextRef="#ctx0" brushRef="#br0" timeOffset="688">1779 1055 2162 0,'0'0'349'0,"0"0"-256"15,0 0 3-15,221-59 106 16,-126 29-84-16,3 7-88 15,-3 4-30-15,15 5-202 16,-26 8-378-16,-19 3-598 0</inkml:trace>
  <inkml:trace contextRef="#ctx0" brushRef="#br0" timeOffset="1062">2827 628 954 0,'0'0'1397'0,"0"0"-1201"16,0 0-149-16,0 0 101 15,0 0 4-15,22 170-118 16,-22-119-13-16,0-3-13 16,0-4-8-16,0-12-8 15,-6-9-57-15,-10-9-21 16,3-14 48-16,4 0 2 15,6-25 2-15,3-17-7 0,0-14-3 16,31-6 23-16,11-4-8 16,10 4 29-16,6 7-10 15,-4 11 22-15,2 19 12 16,-6 17 32-16,-9 8 56 16,-9 8 45-16,-7 28-49 15,-6 11-10-15,0 13-17 16,-6 1-57-16,2 0-24 15,1-5-13-15,-3 0-165 16,-4-14-399-16,-3-14-782 0</inkml:trace>
  <inkml:trace contextRef="#ctx0" brushRef="#br0" timeOffset="1360">3612 609 2063 0,'0'0'353'0,"0"0"-264"16,0 0 56-16,0 0 1 15,0 0-70-15,105 178-43 16,-75-123-27-16,-1 0 39 16,0-9-39-16,-4-10 0 15,-6-10 4-15,-9-16-10 16,2-10-16-16,-5 0 16 15,5-39 0-15,1-20 17 16,6-16-17-16,3-4-12 16,6-3-44-16,-2 10-100 0,-1 16 10 15,-6 19-119-15,-4 35-56 16,-5 2-35-16,-1 0-744 16</inkml:trace>
  <inkml:trace contextRef="#ctx0" brushRef="#br0" timeOffset="1921">4209 791 1352 0,'0'0'340'16,"0"0"-174"-16,0 0 10 15,0 0 35-15,0 0-72 16,0 0-55-16,205-72-26 16,-180 37 18-16,-10-4 28 0,-8-4 10 15,-7 4-4 1,0 2-36-16,-25 4-19 0,-16 14 35 15,2 12-8-15,-1 7-13 16,-1 11-6-16,9 27-44 16,10 19 11-16,10 7-19 15,12 13-10-15,0 0 7 16,37 0-8-16,33-12-33 16,21-9 6-16,26-21-40 15,10-17 25-15,5-18-43 16,-12 0-29-16,-19-37 8 15,-16-16-18-15,-23-5 80 16,-23-8 44-16,-13 1 9 0,-15 2 66 16,-11 10 22-1,0 18-28-15,0 12 40 0,0 23-15 16,0 0-50-16,0 20-29 16,0 25-8-16,0 11-7 15,0 6 0-15,4-3 2 16,3-7-8-16,1-4-21 15,-1-19-17-15,-7-10 31 16,0-15-53-16,0-4 42 16,0-4 24-16,0-32 0 15,-4-13 7-15,-4-10-6 16,8-7-1-16,0-3 27 16,0 3-17-16,18 6 0 15,16 12-10-15,10 15-18 16,4 18 18-16,6 15-68 0,15 15-147 15,-11 22-291-15,-6 3-285 16</inkml:trace>
  <inkml:trace contextRef="#ctx0" brushRef="#br0" timeOffset="2237">6022 555 1817 0,'0'0'611'15,"0"0"-421"-15,0 0 90 16,0 0-57-16,0 0-118 16,-208-45-84-16,186 49-6 15,19 25-15-15,3 7 0 0,0 10 0 16,25 0-12-16,11 2-1 16,13 2-1-16,-2-1-13 15,4 1 27-15,3 2 0 16,-3-3 18-16,-11 2 15 15,-11-9-33-15,-17-7 21 16,-12-9-9-16,-9-6-11 16,-26-13 34-16,-9-7-35 15,0 0-20-15,3-13-75 16,13-40-213-16,9 8-432 16,12-2-972-16</inkml:trace>
  <inkml:trace contextRef="#ctx0" brushRef="#br0" timeOffset="2539">6452 880 1515 0,'0'0'224'16,"0"0"-156"-16,0 0 87 16,0 0 114-16,223-45-38 15,-191 8-115-15,-13-5-31 16,-12-7 74-16,-7-4-41 15,-11 1-41-15,-26 5-45 16,-7 12 6-16,0 12 65 16,2 17-2-16,1 6 2 15,4 25-4-15,12 33-29 16,6 15 19-16,16 9-14 0,3 7-39 16,0-10-21-1,40-7-15-15,15-12-35 0,17-18-17 16,38-21-68-16,-15-16-168 15,-14-5-797-15</inkml:trace>
  <inkml:trace contextRef="#ctx0" brushRef="#br0" timeOffset="3470">7556 149 1795 0,'0'0'386'0,"0"0"-252"0,0 0 4 16,0 0 127-16,0 0-77 15,0 0-122 1,0 0-6-16,-25 170-25 0,15-88-8 16,-2 5-9-16,5-10-6 15,0-8-11-15,7-10-1 16,0-16-12-16,0-16 11 15,0-18-29-15,-3-9 30 16,3 0 2-16,0-29-2 16,0-21 0-16,0-11-1 15,0-16 1-15,0 0-11 16,0-4 20-16,7 1-9 16,3 15 23-16,-2 15-22 15,-1 21 34-15,0 19-4 16,8 10-8-16,7 10 2 0,14 32 4 15,11 12-5-15,9 14 0 16,10 1-18-16,3 5-5 16,-1-1-1-16,-2-11 1 15,-7-6 3-15,-12-17-4 16,-11-13-7-16,-14-19 6 16,-10-7-16-16,-9-19 17 15,-3-37 10-15,0-23-8 16,0-17 18-16,-7-8-19 15,-18-2 10-15,-2 7 2 0,1 18-12 16,9 21-2 0,9 31-28-16,5 29-107 0,3 29-443 15,6 31-75-15,16 2-1046 16</inkml:trace>
  <inkml:trace contextRef="#ctx0" brushRef="#br0" timeOffset="4010">8483 514 2076 0,'0'0'469'15,"0"0"-339"-15,0 0 111 16,0 0-48-16,0 0-115 16,0 0-51-16,-88 179-18 15,88-113-8-15,12-3-1 0,23-7-30 16,9-14-18-16,0-12 7 15,4-20-93-15,-8-10 8 16,-4-13 58-16,-11-37 51 16,-13-12 17-16,-12-10 6 15,0 2 30-15,-34 9 25 16,-8 11-1-16,-5 11 1 16,3 12-35-16,18 13-14 15,14 9-3-15,12 5-9 16,12 0 0-16,39 0-12 15,15 0 6-15,13 3-18 16,-2 7 0-16,-1 0 1 16,-10 3 16-16,-19 9-14 15,-10 9 21-15,-15 8 0 16,-15 7-17-16,-7 7 16 0,0 7 0 16,0-9 1-16,0-3 0 15,-3-11 0-15,-1-14 0 16,1-16 7-16,3-7-5 15,0-9 19-15,0-38-14 16,0-12 4-16,0-10 28 16,0-9-12-16,13-1 17 15,6 9 15-15,3 9-58 16,0 18 2-16,7 14-3 16,5 20-77-16,16 9-198 0,-6 19-308 15,-8 9-183-15</inkml:trace>
  <inkml:trace contextRef="#ctx0" brushRef="#br0" timeOffset="4521">9496 570 879 0,'0'0'792'16,"0"0"-681"-16,0 0-62 15,0 0-3-15,0 0 1 16,56 179-46-16,-49-127-1 15,-4-4-24-15,4-14 8 16,1-10-3-16,2-21-32 0,-3-3 10 16,5-13 34-1,3-30 7-15,-1-13 0 0,8-6 38 16,0 3 70-16,0 0-6 16,3 14 36-16,1 11-8 15,2 18 22-15,-2 16-63 16,-4 0-16-16,0 28-12 15,-7 19-28-15,-5 11-17 16,-5 5-14-16,-5 2 5 16,0-11 2-16,0-9-9 15,0-15-1-15,0-19-13 16,0-11 14-16,-8 0 2 16,4-27-2-16,4-16-2 15,0-10-7-15,4-5 2 16,29-1-5-16,11 3 3 0,7 10 8 15,10 15-11-15,5 6 12 16,-3 19 1-16,-6 6 47 16,-10 0-18-16,-13 31 38 15,-5 7 13-15,-7 10-11 16,-7 3-13-16,-5 1-33 16,1-4-24-16,-3-1-6 15,2 8-227-15,2-12-297 16,-5-14-318-16</inkml:trace>
  <inkml:trace contextRef="#ctx0" brushRef="#br0" timeOffset="5132">10929 642 1923 0,'0'0'615'0,"0"0"-439"0,0 0 76 15,0 0-44-15,0 0-97 16,0 0-49-16,0 0-62 16,-146-10-2-16,146 34-39 15,0 8-36-15,0-13-40 16,19-2-44-16,6-14-8 16,1-3 63-16,-4 0 20 15,-4 0 77-15,-8 0 9 0,-6-3 24 16,-4 3 56-1,0 0-23-15,0 25 68 0,0 10 1 16,0 6-89-16,5 2-6 16,12-4-14-16,13-5-5 15,9-15 3-15,13-13-15 16,-1-6-9-16,0 0 2 16,-4-33-42-16,-3-10 11 15,0-9 10-15,4-9-2 16,-1-9-14-16,7-5-14 15,0-6 22-15,2-3 27 16,-5-1-16-16,-7 3 12 16,-9 6 13-16,-16 11 27 15,-12 9 66-15,-7 17 19 16,-7 8 0-16,-25 12 23 0,-9 10-60 16,-3 9-3-16,0 0-21 15,5 14-8-15,5 24 1 16,9 15-10-16,3 15-5 15,9 18 25-15,4 9-54 16,6 13 24-16,3 7-11 16,0 0-11-16,0-11 1 15,22-11-3-15,18-25-23 16,11-20 7-16,0-26-62 16,18-22-38-16,-15-3-152 15,-13-27-672-15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08.0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682 269 1536 0,'0'0'219'0,"0"0"-106"0,0 0 2 16,0 0 70-16,-50-197 45 16,6 161-109-16,-4 12-36 15,-11 14 9-15,-5 10-9 16,-14 10-15-16,2 45-12 16,0 22-23-16,10 22 32 15,12 19-35-15,17 13-1 16,18 1 18-16,19-10-35 15,0-16-5-15,30-18 0 16,25-22-9-16,17-18 0 16,20-19-9-16,6-19-111 15,37-10-131-15,-25 0-325 16,-20-17-575-16</inkml:trace>
  <inkml:trace contextRef="#ctx0" brushRef="#br0" timeOffset="347">1090 597 1998 0,'0'0'516'0,"0"0"-384"16,0 0 28-16,0 0 37 16,-228-53-8-16,175 62-113 15,6 32-50-15,15 9 2 16,17 4-27-16,15 6-2 15,0-4-26-15,37-11-69 16,10-8-29-16,11-16-103 16,1-18-14-16,-8-3 31 15,-7-3 66-15,-16-25 115 0,-13 5 30 16,-8 6 117-16,-7 12 106 16,0 5-11-16,0 0-92 15,-3 8-31-15,-4 22-49 16,-1 8 0-16,8-3-40 15,0-1-26-15,5-3-119 16,30-8-158-16,2-5-396 16,-8-13-1099-16</inkml:trace>
  <inkml:trace contextRef="#ctx0" brushRef="#br0" timeOffset="688">1736 548 1877 0,'0'0'595'16,"0"0"-450"-16,0 0 36 15,0 0 9-15,0 0-69 16,-196-36-43-16,159 55-75 16,11 15 6-16,11 8-16 15,15 4 7-15,0 6-6 16,31 6-6-16,11-7-35 15,10 1 38-15,2-6-30 0,4-3 33 16,-2-6 5 0,-12-9 1-16,-16-5-2 15,-12-3 2-15,-16-3 11 0,0-4 64 16,-27 3-35-16,-24-3-11 16,-10 0-4-16,-5-10-25 15,7-3 0-15,11 0-75 16,23-3-109-16,12-17-278 15,13-5-325-15</inkml:trace>
  <inkml:trace contextRef="#ctx0" brushRef="#br0" timeOffset="881">2140 703 1707 0,'0'0'381'0,"0"0"-237"15,0 0 86-15,-10 193 62 16,-5-141-134-16,8-6-107 16,0-9-51-16,7-11-78 15,-8-17-141-15,5-9-391 16,-1 0-415-16</inkml:trace>
  <inkml:trace contextRef="#ctx0" brushRef="#br0" timeOffset="1012">2064 317 2093 0,'0'0'340'15,"0"0"-221"-15,0 0-119 16,0 0-13-16,0 0-293 0,0 0-679 0</inkml:trace>
  <inkml:trace contextRef="#ctx0" brushRef="#br0" timeOffset="1324">2560 633 2152 0,'0'0'530'0,"0"0"-462"15,0 0 80-15,0 0-6 16,0 0-84-16,-120 219-38 0,120-151 10 15,25-7-30-15,26-5-18 16,15-13-27-16,10-21-32 16,-2-18 53-16,-6-4-3 15,-12-35 27-15,-24-25 7 16,-14-15 5-16,-18-12 66 16,0 1 16-16,-28-1-28 15,-23 15 51-15,-5 19-77 16,-5 22-28-16,-1 23-12 15,11 16-218-15,17 30-424 16,21-2-1188-16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16.9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391 523 1707 0,'0'0'238'0,"0"0"-156"16,0 0 142-16,0 0 26 15,0 0-135-15,0 0-49 16,-132 238 4-16,74-130 25 16,4 4-63-16,2-11 15 15,13-12-17-15,8-21-18 0,14-18-11 16,9-24 8-1,8-16-8-15,0-10 14 0,5-7-15 16,24-42-6-16,10-21-10 16,5-21 1-16,8-20-20 15,2-14 11 1,-6-7 24-16,-1 1-10 0,-3 12 10 16,-5 16 0-16,-5 27 30 15,-2 33 10-15,-7 33 5 16,1 10-16-16,-8 57 47 15,1 31 47-15,-4 22-69 16,-12 21-5-16,1-1-15 16,-4-5-16-16,0-14-18 15,0-16-1-15,0-20-78 0,0-2-92 16,0-24-332 0,-19-19-437-16</inkml:trace>
  <inkml:trace contextRef="#ctx0" brushRef="#br0" timeOffset="441">154 990 1896 0,'0'0'473'16,"0"0"-405"-16,0 0-1 15,0 0 33-15,0 0-38 16,227 36-48-16,-145-36 2 0,3 0-16 15,-6-3-25 1,-6-14-8-16,-14 5-9 0,-20-1 9 16,-8 10 19-16,-18-2 14 15,-9 5 19-15,-4 0 37 16,0 0 25-16,0 14-2 16,0 19-13-16,0 6-22 15,-4 7-14-15,4 0-22 16,0-1 7-16,0-5-15 15,0-12-36-15,0-14 9 16,0-14 12-16,0 0 15 16,0-19 18-16,0-31-17 15,0-18 42-15,0-11 7 16,0-5-4-16,0-5 15 0,15 7-16 16,11 10-3-16,6 19-12 15,9 17-28-15,9 16-2 16,10 20-3-16,-3 0-104 15,31 42-121-15,-19 4-352 16,-6 1-361-16</inkml:trace>
  <inkml:trace contextRef="#ctx0" brushRef="#br0" timeOffset="809">1328 963 1713 0,'0'0'586'16,"0"0"-463"-16,0 0-122 16,0 0 26-16,0 0-3 15,0 0-3-15,208 5-6 16,-129-5-15-16,6 0 0 16,-6-5-9-16,-1-17 9 15,-17-14 0-15,-20-4 0 16,-23-6 0-16,-18-6 31 15,0-1 14-15,-37 4 22 16,-17 7 67-16,-9 9 3 16,-6 16-14-16,-4 17-48 15,7 0 6-15,9 43 3 16,13 15-29-16,15 14-28 0,14 8-12 16,15 2-6-16,0-9 3 15,28-11-12-15,20-9-32 16,14-17-44-16,40-7-131 15,-14-16-383-15,-7-7-548 0</inkml:trace>
  <inkml:trace contextRef="#ctx0" brushRef="#br0" timeOffset="1165">2349 805 1837 0,'0'0'620'15,"0"0"-431"-15,0 0 66 0,0 0-23 16,-220-38-37 0,170 48-127-16,9 27-51 0,19 8 5 15,22 4-22-15,0-3-13 16,19-3-32-16,28-14-55 16,12-10-21-16,2-11-92 15,-2-8-9-15,-8 0 59 16,-10-27 79-16,-19 1 84 15,-16 4 93-15,-6 5 152 16,0 10-18-16,-6 7-70 16,-13 0-52-16,4 7-32 15,5 19-29-15,10 7-25 16,0 0-17-16,0-1-2 0,25-4-6 16,7-9-93-1,5-3-103-15,21-13-173 0,-11-3-370 16,-3 0-743-16</inkml:trace>
  <inkml:trace contextRef="#ctx0" brushRef="#br0" timeOffset="1367">3217 774 2046 0,'0'0'592'0,"0"0"-499"16,0 0-8-16,0 0 40 16,186-60-53-16,-129 57-72 0,-6 3-151 15,-7 0-141-15,-19 24-407 16,-13-3-1089-16</inkml:trace>
  <inkml:trace contextRef="#ctx0" brushRef="#br0" timeOffset="1533">3208 1076 2306 0,'0'0'591'0,"0"0"-513"16,0 0 8-16,0 0 10 16,0 0-96-16,208 0-27 15,-91 0-276-15,-14 0-443 0,-16 0-1055 16</inkml:trace>
  <inkml:trace contextRef="#ctx0" brushRef="#br0" timeOffset="1904">4536 226 2268 0,'0'0'521'16,"0"0"-379"-16,0 0 7 16,0 0 57-16,-240 50-76 15,177 1-64-15,13 18 0 0,12 13-51 16,13 7 0-16,22 9 11 16,3-2-26-16,6-5-11 15,35-12 4-15,10-16-37 16,8-24 7-16,-2-27-34 15,6-12 17-15,-12-25 45 16,-4-41-3-16,-10-19 8 16,-11-20 4-16,-13-13 15 15,-13 0 45-15,0 7-38 16,-7 18-20-16,-21 25-2 16,6 25-17-16,3 30-67 15,16 18-296-15,3 35-551 0,0 7-1009 16</inkml:trace>
  <inkml:trace contextRef="#ctx0" brushRef="#br0" timeOffset="2072">5069 1023 1640 0,'0'0'1067'0,"0"0"-834"16,0 0-82-16,0 0-4 15,0 0-108-15,0 0-39 16,0 0-349-16,0-92-581 0</inkml:trace>
  <inkml:trace contextRef="#ctx0" brushRef="#br0" timeOffset="2583">5830 273 2215 0,'0'0'550'0,"0"0"-410"15,0 0 35-15,0 0 68 16,0 0-107-16,-212-103-68 16,152 112-37-16,4 31-4 15,12 17 29-15,15 4-56 16,19 8 1-16,10 0 15 15,3-3-16-15,41-12-45 0,14-13-47 16,8-22-41-16,3-19-8 16,-6 0-58-16,-9-26 12 15,-14-20 124-15,-18-6 63 16,-12 3 24-16,-10 6 103 16,0 7-1-16,0 13 37 15,-10 12-48-15,-5 11-43 16,8 5-9-16,-1 40-52 15,8 21 2-15,0 16 6 16,0 14-18-16,15 5 7 16,7 0-8-16,0-7 0 15,-3-13 10-15,-9-20-10 0,-10-11 1 16,0-16 7-16,-14-20 6 16,-30-4 37-16,-11-10-51 15,-3 0 1-15,4-13 24 16,1-12-25-16,9-5-23 15,19 2-20-15,12 4-73 16,13-3-99-16,3 8-545 16,26 2-1553-16</inkml:trace>
  <inkml:trace contextRef="#ctx0" brushRef="#br0" timeOffset="2742">6697 609 2540 0,'0'0'0'15,"0"0"-24"-15,0 0-104 16,0 0-225-16</inkml:trace>
  <inkml:trace contextRef="#ctx0" brushRef="#br0" timeOffset="2919">6731 1167 2316 0,'0'0'499'0,"0"0"-257"16,0 0 9-16,0 0-105 0,0 0-89 15,0 0-57-15,-167 182-117 16,98-140-382-16,3-5-794 0</inkml:trace>
  <inkml:trace contextRef="#ctx0" brushRef="#br0" timeOffset="4150">7448 1368 1624 0,'0'0'318'16,"0"0"-205"-16,0 0-32 15,0 0 198-15,0 0-103 16,0 0-112-16,0 0-20 15,139-148-35-15,-83 83-7 16,5-12-2-16,-2-7 1 0,-8-9 10 16,-4-3-5-1,-15-1 21-15,-10 15 69 0,-10 16-7 16,-12 19 1-16,0 24 7 16,0 11-28-16,0 12 15 15,0 0-45-15,-15 23-27 16,5 24 15-16,-2 12-17 15,5 8-9-15,4 8 1 16,3-2 7-16,0-4-8 16,10-9-1-16,15-11-21 15,9-16-4-15,2-16-39 16,1-17 31-16,3 0-32 16,-1-30 25-16,2-22 39 15,-9-17-20-15,-2-8 21 16,-8 1 9-16,-8 12-7 0,-11 11 52 15,-3 14 18-15,0 20-15 16,0 12 35-16,0 7-60 16,-3 9-32-16,-4 34 27 15,4 6-27-15,-1 12 1 16,4-1-2-16,0-3-10 16,0-4-25-16,17 5-157 15,5-15-353-15,4-17-326 0</inkml:trace>
  <inkml:trace contextRef="#ctx0" brushRef="#br0" timeOffset="4318">8693 726 2038 0,'0'0'528'15,"0"0"-430"-15,0 0 89 16,0 0-96-16,0 0-91 15,225-18-55-15,-174 24-329 16,-14 12-443-16</inkml:trace>
  <inkml:trace contextRef="#ctx0" brushRef="#br0" timeOffset="4489">8524 1101 497 0,'0'0'2180'0,"0"0"-1855"16,0 0-208-16,0 0 31 16,0 0-75-16,220-19-73 15,-81 6-26-15,-19 6-302 16,-19-2-631-16</inkml:trace>
  <inkml:trace contextRef="#ctx0" brushRef="#br0" timeOffset="4855">9742 780 2018 0,'0'0'301'16,"0"0"-266"-16,0 0 24 15,0 0 120-15,0 0-57 16,191-209-51-16,-144 137-30 16,-4-8 19-16,-6-8 41 15,-5-5-23-15,-10 12-5 16,-7 12 2-16,-8 21 14 16,-4 17 6-16,-3 22-24 15,0 9-26-15,0 12-38 16,0 37-6-16,0 23 46 15,0 17-37-15,0 16 7 16,-7 4-5-16,-3 3-11 0,-2-2-2 16,6-4-46-16,6 19-85 15,0-33-204-15,0-23-573 0</inkml:trace>
  <inkml:trace contextRef="#ctx0" brushRef="#br0" timeOffset="5269">10990 81 795 0,'0'0'1529'0,"0"0"-1263"15,0 0 0-15,0 0-18 0,0 0-53 16,-223-49-89-16,153 68-40 15,4 25-12-15,6 15-33 16,4 9 0-16,13 11-14 16,10 10-6-16,11 11 9 15,11 2-10-15,11 1-10 16,0-1-17-16,29-17-65 16,19-16 1-16,14-23-8 15,4-23 12-15,-5-23 12 16,-7 0 30-16,-13-20 45 0,-16-21 6 15,-22-10 6 1,-3-1 53-16,-16 3-8 0,-37 6-8 16,-11 14 4-16,-14 12-19 15,2 17-18-15,7 0-16 16,11 3-12-16,18 25-73 16,18 23-157-16,15-6-409 15,7-8-411-15</inkml:trace>
  <inkml:trace contextRef="#ctx0" brushRef="#br0" timeOffset="5491">11690 541 2235 0,'0'0'754'0,"0"0"-633"16,0 0-58-16,0 0 53 16,0 0-58-16,0 0-58 15,0 0-156-15,-34-23-378 16,16 53-270-16</inkml:trace>
  <inkml:trace contextRef="#ctx0" brushRef="#br0" timeOffset="5675">11690 963 2045 0,'0'0'549'0,"0"0"-412"0,0 0 121 16,0 0-59-16,0 0-83 15,22 181-73-15,-44-126-43 16,-56 27-112-16,9-14-402 15,0-13-751-15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23.4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79 552 1750 0,'0'0'375'0,"0"0"-247"15,0 0-5-15,0 0 68 0,0 0-40 16,0 0-53-1,0 0-44-15,181-101-15 0,-130 101-12 16,-2 0 28-16,-7 26-47 16,-4 9 4-16,-16 12 7 15,-9 5-8-15,-13 3 0 16,0-1 3-16,-13-2-13 16,-25-8 36-16,-9-9-35 15,-7-15 8-15,-5-8 25 16,1-12-25-16,4 0 7 15,2-9-2-15,13-30 7 16,5-13 8-16,20-14-28 16,6-5-2-16,8-11 10 15,0 5-10-15,37 11-10 0,7 11 10 16,7 12 0-16,12 16 40 16,1 10-26-16,10 15 21 15,2 2 12-15,7 0-19 16,2 0-4-16,-1 0 8 15,-4 0-23-15,-7 0 28 16,-14 0-36-16,-20-2-1 16,-14-8 14-16,-13-1-14 15,-9-2-40-15,-3 3-59 16,0 7-103-16,-7 3-319 16,-8 0-290-16</inkml:trace>
  <inkml:trace contextRef="#ctx0" brushRef="#br0" timeOffset="240">1392 412 1949 0,'0'0'638'16,"0"0"-530"-16,0 0 42 15,0 0 63-15,0 0-106 16,203 0-56-16,-137-7-17 16,0 4-34-16,-4 3-55 15,-19 0-180-15,-16 0-464 0,-21 10-832 16</inkml:trace>
  <inkml:trace contextRef="#ctx0" brushRef="#br0" timeOffset="421">1323 855 1045 0,'0'0'1586'16,"0"0"-1405"-16,0 0-127 16,0 0 107-16,0 0-38 15,0 0-95-15,236-13-28 16,-134-4-221-16,-18 8-461 0,-19-5-1030 15</inkml:trace>
  <inkml:trace contextRef="#ctx0" brushRef="#br0" timeOffset="827">2686 34 2143 0,'0'0'534'0,"0"0"-418"16,0 0 56-16,0 0 36 0,0 0-81 16,-208 89-43-16,142-19-32 15,5 14-16-15,13 8 14 16,15 3-45-16,14 0-4 15,19-7-2-15,0-6 1 16,34-14-39-16,17-23-27 16,3-23 4-16,2-22 16 15,-2 0-9-15,-4-36 34 16,-6-27 20-16,-11-12 2 16,-12-16 22-16,-17-7 28 15,-4-5 2-15,0 5 5 16,-29 5-57-16,0 21 4 15,-3 23-5-15,5 25-20 0,7 24-146 16,1 28-486-16,11 12-438 16</inkml:trace>
  <inkml:trace contextRef="#ctx0" brushRef="#br0" timeOffset="1009">3105 951 1521 0,'0'0'1315'0,"0"0"-1168"15,0 0-74-15,0 0 87 16,0 0-160-16,0 0-21 16,0 0-435-16,22-145-743 0</inkml:trace>
  <inkml:trace contextRef="#ctx0" brushRef="#br0" timeOffset="1308">3582 43 2107 0,'0'0'354'16,"0"0"-241"-16,0 0 88 0,208-39 52 15,-142 39-99-15,-8 4-72 16,-11 36 9-16,-17 11-64 16,-26 19 15-16,-4 15 48 15,-34 10-42-15,-30 10-22 16,-11 0-1-16,11-7-5 16,12-13 8-16,26-18-28 15,26-21-3-15,15-20-7 16,62-14-44-16,102-12-66 15,-8 0-189-15,4-14-1510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28.5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 1385 0,'0'0'329'0,"0"0"-151"16,0 0-105-16,0 0 137 0,0 0 19 16,0 0-95-1,0-55-16-15,0 55-56 0,0 0 31 16,0 6 2-16,0 30-45 15,0 23 4-15,0 20 4 16,0 24-21-16,0 11 32 16,0 13-57-16,0-2-6 15,0-3 26-15,0-10-31 16,3-14-1-16,-3-16 0 16,3-19 0-16,-3-14 10 15,0-19-10-15,0-16 0 16,0-6 9-16,4-8-3 0,-4 0 16 15,0-19-10 1,3-21-4-16,9-10-7 0,1-3-1 16,6-1 0-16,3 5 9 15,3 9-8-15,1 8-2 16,8 11-6-16,1 12 7 16,6 9-12-16,-1 0 11 15,3 9 1-15,1 24 4 16,-4 7-3-16,-3 9-2 15,-8 4-4-15,-10 5 5 16,-9-2 7-16,-10 1-7 16,0-12 0-16,-10-2 18 15,-24-13-17-15,-2-11-1 0,-11-12 13 16,-5-7 3 0,-6 0 46-16,-1-14-53 0,5-18 3 15,3-4 28-15,10-1-40 16,13 5 1-16,9 5-1 15,12-2 0-15,7 13 0 16,0 6-90-16,54 7-130 16,-3 3-301-16,8 0-516 0</inkml:trace>
  <inkml:trace contextRef="#ctx0" brushRef="#br0" timeOffset="293">1199 810 1991 0,'0'0'528'15,"0"0"-393"-15,0 0-2 16,0 0 78-16,0 0-45 15,0 0-48-15,0 0-100 16,50-4 8-16,-6 4 20 16,14 0-46-16,8 0 15 15,3 0-15-15,4 0-21 16,-4 0-21-16,1 0-139 0,-20 11-313 16,-16 8-234-16</inkml:trace>
  <inkml:trace contextRef="#ctx0" brushRef="#br0" timeOffset="469">1253 1228 2206 0,'0'0'687'15,"0"0"-561"-15,0 0-12 16,0 0-8-16,0 0 8 15,218-11-114-15,-101-1-61 16,-4 0-497-16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48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142 243 1829 0,'0'0'352'15,"0"0"-253"-15,0 0-55 16,0 0 69-16,200-2-21 15,-124 2-73-15,12 0-19 16,0 0-7-16,-1 0-96 16,0 21-92-16,-21 2-135 15,-26-3-662-15</inkml:trace>
  <inkml:trace contextRef="#ctx0" brushRef="#br0" timeOffset="230">0 568 1798 0,'0'0'503'0,"0"0"-410"16,0 0-4-16,0 0 128 16,0 0-84-16,237-50-94 15,-139 34-13-15,7 7-25 0,5 2-2 16,-4 7-68-1,-4 0-86-15,-11 0-107 0,14 19-92 16,-27 5-204-16,-18-12-904 16</inkml:trace>
  <inkml:trace contextRef="#ctx0" brushRef="#br0" timeOffset="515">976 224 1475 0,'0'0'398'16,"0"0"-121"-16,0 0 13 15,-114-171 48-15,98 142-133 16,4 10-63-16,12 14-39 0,0 5-71 16,3 5-14-1,38 33-12-15,9 17-6 16,10 17 23-16,6 10-23 16,-6 9 0-16,3 3 0 0,-9-6 10 15,-10-6-14-15,-15-13 4 16,-17-10-6-16,-12-12 5 15,-26-15 2-15,-36-6 6 16,-18-10-4-16,-8-8 4 16,7-8-14-16,17 0-23 15,30-8-107-15,21-15-223 16,13-2-687-16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53.3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592 222 1650 0,'0'0'517'15,"0"0"-350"-15,0 0-47 0,0 0 121 16,-132-191 1-16,59 172-135 16,1 17 0-16,-5 2-54 15,8 28-17-15,10 27 4 16,20 18-34-16,17 7 5 16,22-2-11-16,0-2-44 15,22-12-13-15,29-17-46 16,6-17 33-16,9-25 19 15,0-5 37-15,-5-12 8 16,-5-31 7-16,-12-6-1 16,-12 4 73-16,-17 1 3 0,-8 15 44 15,-7 12-24 1,0 15-30-16,0 2-15 0,0 13-51 16,0 39 0-16,0 23 26 15,0 14-19-15,0 12 0 16,0 1-7-16,0-4 0 15,-7-9 11-15,-8-12-11 16,-7-19 0-16,-7-15-10 16,-8-18 28-16,-14-6-18 15,-11-19 1-15,-3 0 8 16,-7-5 24-16,6-25-33 16,10-8-54-16,17-6-37 15,36-35-198-15,3 14-657 16,6-1-1093-16</inkml:trace>
  <inkml:trace contextRef="#ctx0" brushRef="#br0" timeOffset="305">864 82 1385 0,'0'0'1098'15,"0"0"-903"-15,0 0-95 16,0 0 78-16,0 0-29 15,205 21-90-15,-146-4-35 16,-1-4 6-16,-8 1-11 16,-2-5 5-16,-14-1-16 15,-13 1-2-15,-10 3 21 16,-11 6-15-16,0 12 1 0,-4 12 38 16,-28 17-15-16,-8 18 7 15,-8 19-20 1,8 13-17-16,4 6 23 0,14 1-29 15,3-11-10-15,13-5-13 16,1-18-68-16,1-16-84 16,-21-7-304-16,3-23-275 15,-3-17-1101-15</inkml:trace>
  <inkml:trace contextRef="#ctx0" brushRef="#br0" timeOffset="458">839 798 1932 0,'0'0'551'0,"0"0"-464"16,0 0 24-16,194 0 8 15,-99 0-119-15,29 0-27 16,-15 0-262-16,-22 0-485 0</inkml:trace>
  <inkml:trace contextRef="#ctx0" brushRef="#br0" timeOffset="951">1987 82 2225 0,'0'0'488'0,"0"0"-431"15,0 0-29-15,0 0 59 16,0 0-8-16,230-14-40 15,-142 39-29-15,0 9 16 16,3-5-26-16,-11 0-5 16,-11-5 5-16,-11-7 0 15,-21-8-2-15,-22-9 2 16,-15 0 14-16,0 0 123 16,-34-13-68-16,-23-13-54 15,-21-6 27-15,-12 1-34 16,-9 6 4-16,4 1 2 15,4 11 25-15,18 10 18 16,19 3-57-16,22 0-2 0,20 14-6 16,12 21-23-16,0 18 30 15,29 5 1-15,18 8 0 16,16 6 9-16,6-2-9 16,4-2-11-16,-7 1 10 15,0-7 1-15,-16 0 0 16,-6-5 0-16,-12-5 5 15,-13-8 40-15,-19-9-44 16,0-1 7-16,-19-10 28 16,-38-3-23-16,-28-1-13 15,-13-3-27-15,-73 7-94 16,21-3-456-16,20-1-1903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0:49.2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117 441 2329 0,'0'0'518'16,"0"0"-400"-16,0 0 45 15,0 0-22-15,0 0-79 16,0 0-27-16,0 0 21 16,-87 265-55-16,87-143 5 15,0 10 1-15,0-2-6 16,0-2-1-16,-5-13 0 16,2-14 1-16,0-16-1 0,-4-21-17 15,3-22 16-15,1-23-18 16,3-19 5-16,-5 0 7 15,5-32 1-15,0-31-17 16,0-28 22-16,5-44-9 16,12-52 10-16,2-47 0 15,-8-4 1-15,-1 37 14 16,-3 60-14-16,5 59 8 16,7 27 18-16,6 2-25 15,7 11 14-15,16 7-2 16,11 33-13-16,10 2 6 15,17 23 1-15,9 24-8 16,5 11 7-16,-2 8-7 0,-12-1 0 16,-8 1-1-16,-27-1-14 15,-26-3 15-15,-25-2-47 16,-15-7 47-16,-54-7 12 16,-30-7-12-16,-21-5 0 15,-6-15-1-15,0-10-15 16,25-6 2-16,25-3-44 15,45 0-96-15,28 0-374 16,3 0-608-16</inkml:trace>
  <inkml:trace contextRef="#ctx0" brushRef="#br0" timeOffset="293">1882 0 2242 0,'0'0'499'16,"0"0"-365"-16,0 0 10 16,0 0 25-16,-198 86-61 15,100 33-40-15,-15 56 3 16,8 56-53-16,21 18 7 15,40-39 43-15,37-53-46 0,7-61-12 16,3-20-10 0,34 5-10-16,11 8-2 0,47 26-120 15,-16-30-145-15,-10-22-397 16</inkml:trace>
  <inkml:trace contextRef="#ctx0" brushRef="#br0" timeOffset="1067">2057 197 1549 0,'0'0'350'16,"0"0"-98"-16,0 0-63 16,0 0 34-16,0 0 24 15,0 0-76-15,197 233-52 16,-127-118-21-16,9 6-38 15,6 5-20-15,-2-6-2 16,1-4-37-16,-4-16 6 16,-8-13-1-16,-12-15-6 15,-13-18-15-15,-18-13-58 0,-14-8-71 16,-15-11-338 0,-22-8-232-16,-15-11-1120 0</inkml:trace>
  <inkml:trace contextRef="#ctx0" brushRef="#br0" timeOffset="1301">1980 1304 2116 0,'0'0'376'15,"0"0"-250"-15,0 0 65 0,0 0-12 16,102-208-58-16,-18 105-31 15,18-10-57 1,23-5 6-16,5-4-23 0,2 14-15 16,-8 14-2-16,-18 21-105 15,-26 30-171-15,-30 19-314 16,-24 19-349-16</inkml:trace>
  <inkml:trace contextRef="#ctx0" brushRef="#br0" timeOffset="1657">3892 237 2189 0,'0'0'484'0,"0"0"-433"15,0 0 37-15,-186 66 88 16,86-13-52-16,-12 5-32 16,2 5-67-16,12-1-8 15,17-4 28-15,30-5-35 16,26-6-2-16,25-6-8 16,0-1 0-16,40 2-3 15,21 2 3-15,17-3 0 16,12 0 1-16,9 2-1 0,0-2 0 15,2 2-10-15,-6 3-7 16,-7 3-29-16,-19 1-131 16,-6 2-193-16,-19-12-310 15,-19-14-1223-15</inkml:trace>
  <inkml:trace contextRef="#ctx0" brushRef="#br0" timeOffset="2115">4617 48 2082 0,'0'0'261'0,"0"0"-163"16,0 0 66-1,-30 268 88-15,4-137-89 0,4 9-99 16,9 2-27-16,8-7-22 15,5-15-14-15,0-14 12 16,15-21-13-16,7-22-30 16,-3-23 2-16,-6-26-7 15,-4-14 35-15,-3 0 11 16,6-38-11-16,5-18 15 16,8-9-15-16,6-2 0 15,8 15 16-15,1 12-15 16,8 21 6-16,2 19-7 0,6 0 0 15,-2 36-4 1,-3 17 4-16,-7 10-1 0,-19 5 1 16,-18 2-1-16,-7-5-5 15,-25-11 6-15,-36 0 2 16,-12-18 29-16,-11-10-31 16,-1-11 20-16,2-15-1 15,7 0-7-15,17-24-12 16,15-18-43-16,37-44-191 15,7 11-496-15,0-2-1320 0</inkml:trace>
  <inkml:trace contextRef="#ctx0" brushRef="#br0" timeOffset="2376">5177 125 2338 0,'0'0'516'0,"0"0"-461"16,0 0 29-16,0 0 88 16,0 0-22-16,166 187-61 15,-112-85-39-15,-3 16-14 16,-1 40-35-16,-13-11 6 16,-15 9-7-16,-18 6-11 15,-4-30 10-15,-26 5-36 16,-24-15-15-16,-13-20-17 15,-3-20-81-15,-7-10-141 16,19-23-280-16,14-23-232 0</inkml:trace>
  <inkml:trace contextRef="#ctx0" brushRef="#br0" timeOffset="2552">6305 930 2123 0,'0'0'380'0,"0"0"-252"16,266-11-42-16,-150 11-13 15,-6 7-73-15,-8 41-156 16,-33-1-510-16,-28-2-1201 0</inkml:trace>
  <inkml:trace contextRef="#ctx0" brushRef="#br0" timeOffset="2725">6158 1458 2383 0,'0'0'510'0,"0"0"-417"16,211-21 63-16,-101 8-78 15,10 4-57-15,41 9-21 16,-33 0-152-16,-19 7-638 0</inkml:trace>
  <inkml:trace contextRef="#ctx0" brushRef="#br0" timeOffset="3164">8488 151 889 0,'0'0'1376'0,"0"0"-1142"15,0 0-76-15,-211-49 88 0,126 49-47 16,-1 10-76-16,2 39-51 15,4 23 13-15,11 27-40 16,6 19-17-16,19 14 10 16,16 8-23-16,19 5-14 15,9-11-1-15,27-16-18 16,31-27 17-16,18-23-57 16,8-33 4-16,8-28 20 15,-1-7 15-15,-5-52 19 16,-1-37 8-16,-9-26-7 15,-17-23 60-15,-15-13-17 16,-27-4 2-16,-17 12-13 0,0 17-33 16,-32 31-20-1,-31 55-67-15,13 35-179 0,6 5-485 16</inkml:trace>
  <inkml:trace contextRef="#ctx0" brushRef="#br0" timeOffset="3348">8685 1261 2652 0,'0'0'538'0,"0"0"-472"15,0 0-43-15,0 0-23 16,0 0-530-16,0 0-2022 0</inkml:trace>
  <inkml:trace contextRef="#ctx0" brushRef="#br0" timeOffset="6149">3161 3787 1605 0,'0'0'386'0,"0"0"-201"16,0 0-28-16,0 0 60 15,19-209-22-15,6 113-109 16,9-22-48-16,10-41 30 0,13-40-30 16,-9 8 1-16,-1 21-17 15,-15 35-3-15,-5 41 47 16,-2 1-40 0,-3 15 2-16,-8 25 17 0,-6 21-43 15,-4 18 7-15,-1 12-9 16,-3 2-5-16,0 0-25 15,0 16-63-15,0 16-52 16,10 21-118-16,-1-7-303 16,-2-10-260-16</inkml:trace>
  <inkml:trace contextRef="#ctx0" brushRef="#br0" timeOffset="6462">3122 2568 1840 0,'0'0'395'16,"0"0"-192"-16,0 0-4 15,0 0 9-15,0 0-95 16,105-227-63-16,-32 158-16 16,15-3 42-16,3 1-26 0,-3 9 22 15,-12 14-32-15,-19 18 23 16,-16 24-3-16,-16 6-39 16,-6 32-21-16,-9 85-27 15,-1-7-261-15,-6-9-827 0</inkml:trace>
  <inkml:trace contextRef="#ctx0" brushRef="#br0" timeOffset="8857">570 4118 1549 0,'0'0'382'0,"0"0"-199"15,0 0-85-15,0 0 76 16,0 0-36-16,0 0-29 15,0 0-48-15,-125-140 2 16,81 130 17-16,-4 10-41 16,-2 0-5-16,6 13 4 15,5 29-13-15,8 4 35 0,18 9-51 16,9 11-8 0,4-6 18-16,0 5-18 0,36-6-2 15,11-15-17-15,19-9-20 16,10-12 19-16,12-23-65 15,14 0-62-15,4-36 20 16,8-23-55-16,-6-13 28 16,-2-14 84-16,-14-2 56 15,-20-2 2-15,-17 4 12 16,-18-4-1-16,-15 5 17 16,-15 6 25-16,-7 10 50 15,0 5 25-15,-19 13 11 16,-17 22 68-16,-8 15-67 15,-6 14-51-15,2 14-23 16,1 35-33-16,6 17-10 0,9 16 3 16,10 6-3-16,4 7-12 15,6 4 0-15,8-1-19 16,4 1 10-16,0-3-17 16,0-9-11-16,0-15-23 15,0-12-18-15,0-24 16 16,12-13-11-16,5-23 26 15,10 0 38-15,2-30 9 16,12-22-1-16,6-4-1 16,0-2 2-16,-4 5 3 15,-6 10-3-15,-8 13 0 16,-7 24 5-16,-7 6 2 16,-5 0 16-16,2 23 11 0,-5 18-10 15,4 3 18 1,0 8-42-16,7-15 1 0,4-1-2 15,10-23 0-15,5-3-11 16,7-10-15-16,4-10-24 16,3-22 32-16,-7-8-27 15,-9 3 28-15,-10 1 12 16,-6 17 6-16,-12 9 32 16,-7 10 21-16,0 0-26 15,0 29 7-15,0 14-13 16,8 10-1-16,9-1-20 15,14-1 1-15,16-7 5 0,7-17-6 16,12-11-16 0,-5-16 7-16,1-7-27 0,-11-22 11 15,-7-17 7 1,-10 3 18-16,-20-1 12 0,-6 16 40 16,-8 5 26-16,0 7 23 15,0 9-26-15,0 7-14 16,0 0-55-16,-5 23 9 15,5 7-24-15,0 6 9 16,0 0-16-16,15-5-10 16,11-3-36-16,2-15 2 15,9-10 37-15,-1-3 4 16,1 0 19-16,-5-16-13 16,-6-14 10-16,-11 4 3 15,-3 3 1-15,-5 10 37 0,-7 10 17 16,0 3-10-16,0 0-21 15,0 16-24-15,6 21 0 16,6-2 0-16,10 2 1 16,7-1-2-16,11-14 1 15,8-5 0-15,3-17-12 16,-4 0 11-16,0-10-20 16,-6-33 15-16,-12 0 8 15,-4-3-10-15,-11-6 16 16,-3 10-1-16,-7-9 48 15,-4 20-19-15,0 1-12 16,0 17 51-16,0 5-16 16,0 8-15-16,0 0-44 0,0 10 15 15,0 34-25 1,0 15 10-16,0 13 0 0,0 10 4 16,0 10-4-16,0-3 0 15,0 6 0-15,0-14 1 16,0-2 12-16,0-14-13 15,-4-7 0-15,-18-13 8 16,-3-16-7-16,-7-12 13 16,-5-4-4-16,-4-13 5 15,-3 0 5-15,-3 0-20 16,8-10 0-16,5-10 12 16,12-9-12-16,19-6-2 15,3-19 2-15,28-2-31 16,38-9 7-16,19-3-61 0,16 1-26 15,13 4 3-15,6 5-13 16,0-4 52 0,0 6 35-16,-17-4 34 0,-17 2-1 15,-26 5 2-15,-23 10 28 16,-27 1 46-16,-10 11 14 16,-7 3 21-16,-30 8-11 15,-10 10-19-15,-4 4 6 16,0 6-58-16,7 0-14 15,7 29 19-15,12 14-17 16,14 10-16-16,8 5-3 16,3 5 3-16,7-4-1 15,28-6-38-15,6-15-21 0,6-11 13 16,9-15-17-16,2-12-8 16,1-9-10-16,-2-30 25 15,2-20 49-15,-4 3-14 16,-11 2 22-16,-9 10 13 15,-13 16 8-15,-7 19 17 16,-11 9-22-16,-4 3-8 16,0 37 31-16,0 13-38 15,-7-7 16-15,-8 3-16 16,5-14-1-16,4-4 10 16,3-22-10-16,3-9 1 15,0 0 16-15,0-16-17 16,15-30-13-16,17-9-1 0,12-5 5 15,12 1 8-15,9 3 1 16,4 17 0-16,-3 10 0 16,-12 22 1-16,-13 7 10 15,-13 9 14-15,-16 31 8 16,-5 7 15-16,-7 1-30 16,0 5-17-16,0-17-1 15,0 0-55-15,-19-6-130 16,-28-14-313-16,3-9-207 15,-3-7-1105-15</inkml:trace>
  <inkml:trace contextRef="#ctx0" brushRef="#br0" timeOffset="9084">3416 3931 2278 0,'0'0'388'15,"0"0"-303"-15,0 0 89 16,0 0 27-16,224-95-123 16,-148 73-17-16,-7 5-46 15,-11 10-14-15,-21 7-2 16,-12 0-109-16,-18 7-184 16,-7 15-310-16,0 2-42 15,-10-11-922-15</inkml:trace>
  <inkml:trace contextRef="#ctx0" brushRef="#br0" timeOffset="9225">4262 3390 1540 0,'0'0'261'16,"0"0"-115"-16,0 0 68 16,0 0-38-16,0 0-65 15,0 0-76-15,142 201-35 16,-181-106-160-16,-8-13-413 0</inkml:trace>
  <inkml:trace contextRef="#ctx0" brushRef="#br0" timeOffset="9780">5791 3616 2408 0,'0'0'304'0,"0"0"-249"16,0 0 2-16,0 0 130 15,-15 189-60-15,15-112-79 0,0 12-29 16,0 0-7 0,0-1-12-16,-7-9 20 0,-5-7-20 15,-2-11-1-15,-1-10-7 16,0-15-29-16,5-27 16 16,-2-9 3-16,9-3 9 15,3-39 8-15,0-18-43 16,0-5 27-16,30-7 17 15,9 13 1-15,8 7 7 16,9 18-2-16,5 25 1 16,2 9 29-16,-6 2-35 15,-9 39 10-15,-11 11-1 0,-22 13-4 16,-15 1 8 0,0-1 10-16,-34 2 30 0,-17-15 1 15,-15-10-37-15,-3-12 6 16,0-21-6-16,3-9 3 15,12 0 0-15,10-22-5 16,12-21-16-16,16-3-36 16,16-13-114-16,22 3-172 15,16 17-505-15</inkml:trace>
  <inkml:trace contextRef="#ctx0" brushRef="#br0" timeOffset="10027">6410 3672 2307 0,'0'0'512'16,"0"0"-449"-16,0 0 52 16,0 0 75-16,0 0-91 15,0 205-46-15,0-111-11 16,0 4-27-16,0-3 16 15,0 0-31-15,0-3-58 16,0-11-83-16,0 1-179 16,0-19-194-16,0-23-752 0</inkml:trace>
  <inkml:trace contextRef="#ctx0" brushRef="#br0" timeOffset="11139">6210 4031 1637 0,'0'0'915'16,"0"0"-684"-16,0 0-146 16,0 0-6-16,0 0 4 15,0 0-3-15,0 0-78 16,229 42-2-16,-160-26 21 16,-3-2-20-16,-15 7-2 15,-14 3-22-15,-15-1 13 16,-15 12-1-16,-7 9-4 15,0 2 15-15,0 4 9 16,-4-2-7-16,1-2 3 16,3-16-5-16,0-7-7 0,22-11 6 15,13-12-32-15,13-5 22 16,-1-35 11-16,-6-9-5 16,-13-23 5-16,-16-8 17 15,-12-1 7-15,0 2 62 16,-40 3-31-16,-14 16 11 15,-2 19 33-15,5 10-56 16,10 19-25-16,16 12-18 16,22 0-11-16,3 3-16 15,18 23-33-15,33 10-18 16,15 1 11-16,13-1-44 16,13-8-85-16,11 3-19 15,5-4 47-15,9-6 155 0,-4-6-1 16,-21-6 14-16,-27-2 25 15,-32-7 32-15,-18 0 53 16,-15 0 136-16,0 0-38 16,-37-14-31-16,-11-3-84 15,-6 6-38-15,-12 1-5 16,5 10-5-16,5 0-5 16,13 2-14-16,10 32-25 15,11 12-1-15,19 6-1 16,3 7-26-16,3-1-11 15,35-1-29-15,12-12-37 16,8-10-26-16,11-14-8 16,4-21 38-16,0 0 51 0,-4-19-11 15,-13-24 30 1,-17-3 30-16,-17-7 20 0,-7 4 25 16,-15 14 35-16,0 11 63 15,0 11-26-15,0 13-21 16,0 0-69-16,0 23-26 15,0 20 9-15,0 0-9 16,0 2-1-16,0-6-5 16,3-12-28-16,16-7-8 15,3-20 4-15,7 0 37 16,8-30 5-16,2-19 1 16,5-13-5-16,0 0-2 15,0-1 6-15,-4 14-5 16,-4 7 15-16,-14 21-7 15,-4 21-2-15,-8 4-5 0,-4 41-1 16,-6 20 27-16,0 7-21 16,0 4 5-16,-6-7-1 15,-4-9-10-15,4-17 34 16,1-18-26-16,1-18-8 16,-3-7 35-16,4-13-7 15,-4-27-9-15,7-15-19 16,0-11 0-16,0-3-9 15,14-3 9-15,20 7 0 16,8 5 2-16,10 18-2 0,9 19 0 16,2 6-1-1,3 17 1-15,-9 0 21 16,-6 17-21-16,-14 12 0 0,-11 13 23 16,-4 2-17-16,-4 2 0 15,-4-1 19-15,-3-5-19 16,-7-7-6-16,-4-11-27 15,0-2-61-15,-7-3-19 16,-49-4-149-16,6-6-429 16,2-7-846-16</inkml:trace>
  <inkml:trace contextRef="#ctx0" brushRef="#br0" timeOffset="11323">7354 3879 2911 0,'0'0'316'0,"0"0"-316"16,211-70-14-16,-32 29 14 16,-21-1-165-16,-20 5-714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9.9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233 416 1847 0,'0'0'335'0,"0"0"-269"16,0 0-53-16,0 0 107 16,0 0 42-16,0 209-59 15,0-153-56-15,-25 0-23 0,-8-4-4 16,-7-3-20-16,-4-7-20 16,5-18-114-16,5-14-133 15,16-10-298-15</inkml:trace>
  <inkml:trace contextRef="#ctx0" brushRef="#br0" timeOffset="1331">1258 175 1595 0,'0'0'282'0,"0"0"-200"15,0 0-81-15,0 0 79 16,0 0 60-16,0 0-50 16,215 132-22-16,-146-122-16 15,-3-7-7-15,0-3 23 16,-12 0-35-16,-7-23-11 15,-9-8 27-15,-13 0 11 16,-15-5-8-16,-10-4-4 16,0-2-2-16,0 2 37 15,-29 8-50-15,-6 6 8 16,-6 12 5-16,-6 14-22 0,0 0-23 16,-1 35 12-1,8 16-4-15,8 7 20 0,10 8-28 16,13 3-1-16,9-7 24 15,0-2-24-15,19-15 0 16,25-8-6-16,10-18-18 16,15-12 2-16,6-7-59 15,-3-7 24-15,1-22 29 16,-7-11-24-16,-5-1 31 16,-5 0 7-16,-14 9 14 15,-5 8-13-15,-8 14 10 16,-7 10-11-16,0 10 14 15,-4 33 14-15,1 15-1 16,-9 5 2-16,-6 0-13 0,4-4 13 16,-8-15-15-16,0-16 0 15,0-14 7-15,0-14 1 16,0 0 62-16,0-20-10 16,0-23-50-16,0-11 11 15,7-4-20-15,15-4-1 16,7 3 0-16,8 7 3 15,2 12-12-15,5 20 7 16,0 17-7-16,-4 3 0 16,1 23 11-16,-9 30-2 15,-7 8 27-15,-6 5-20 16,-12 0 8-16,-7-7-14 16,0-15-1-16,0-16 1 0,0-15 14 15,0-13-12-15,0 0 94 16,0-22-53-16,-4-24-17 15,4-9 15-15,0-8-35 16,22-5 5-16,26 4-6 16,18 2 3-16,10 10 2 15,12 15 2-15,3 15-9 16,-5 19 10-16,2 3 5 16,-15 28 34-16,-11 25-10 15,-21 15 11-15,-19 9 12 16,-15 0-18-16,-7-5-4 0,0-9-11 15,0-13-18 1,0-21 9-16,13-19-24 0,35-10-16 16,26-19-5-16,90-83-114 15,-18 4-221-15,-8-5-1101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1:08.8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0 156 1674 0,'0'0'570'15,"0"0"-429"-15,0 0 12 16,0 0 92-16,0 0-4 16,0 0-120-16,0 0-70 15,42-29 20-15,18 23-1 16,19-1-18-16,28 0 2 16,45 4-3-16,64 3 29 15,79 0-52-15,45 10 2 16,13 10-1-16,16 2-19 15,-12-15 5-15,25-5-3 0,12-2-4 16,0 0 23-16,-8 0-31 16,-18-9-3-16,-21-5 3 15,-31-1 0-15,-30-5 1 16,-68 4 6-16,-57-1-6 16,-63 8 30-16,-35-1-31 15,-13 3 0-15,-21 1-11 16,-14-1-34-16,-52-3-75 15,-32-4-352-15,-19 3-2387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1:06.4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0 798 1631 0,'0'0'311'15,"0"0"-153"-15,0 0-78 16,0 0 106-16,0 0 31 16,0 0-88-16,-11 27-36 15,25-25-24-15,11-2-13 16,9 0 9-16,10 0-31 15,7-26-15-15,11-13 5 0,8-14-23 16,-1-13-1-16,-1-12 0 16,-6-4-1-16,-11-3 1 15,-10 6 9 1,-13 10-3-16,-9 10 43 0,-12 17-13 16,-7 11 24-16,0 15 12 15,0 13-21-15,0 3 10 16,-7 3-41-16,-8 39-20 15,1 27 27-15,-4 23-26 16,8 20 4-16,-2 16-5 16,5 0 1-16,-2 0 4 15,9-13-5-15,0-14 0 16,0-18 7-16,0-14-7 16,0-16-7-16,-3-18-5 15,0-12-38-15,3-9-32 0,0-4-125 16,0-10-139-16,0 0-412 15,15-10-692-15</inkml:trace>
  <inkml:trace contextRef="#ctx0" brushRef="#br0" timeOffset="437">1390 355 1972 0,'0'0'634'16,"0"0"-478"-16,0 0 11 0,0 0 74 16,0 0-115-16,0 0-54 15,0 0-14-15,-217 8-35 16,163 43-1-16,-3 15-1 16,-3 16-15-16,10 10 20 15,6 9-26-15,7 1 0 16,11-4 14-16,13-1-14 15,13-9 0-15,0-13-1 16,3-13-21-16,29-16 20 16,19-17-35-16,8-15-2 15,4-14 1-15,1 0-7 16,-1-23 2-16,-16-16 28 16,-10-4 15-16,-20-3 0 0,-17 6 0 15,0 0 0 1,-22 8 24-16,-25 6 4 0,-11 10 1 15,-11 13-13-15,-7 3-14 16,-2 0 19-16,17 5-21 16,10 12-20-16,26 3-32 15,25 15-119-15,3-1-301 16,23-5-295-16</inkml:trace>
  <inkml:trace contextRef="#ctx0" brushRef="#br0" timeOffset="665">1860 1261 2785 0,'0'0'355'16,"0"0"-270"-16,0 0-41 15,0 0 42-15,0 0-60 16,0 0-26-16,0 0-118 16,-30 33-233-16,57-33-563 0</inkml:trace>
  <inkml:trace contextRef="#ctx0" brushRef="#br0" timeOffset="1216">2413 295 2578 0,'0'0'497'0,"0"0"-443"16,0 0-36-16,0 0 57 15,0 0 22-15,0 0-22 16,0 0-75-16,211-146 1 15,-148 146 12-15,-4 0-6 16,-5 29-7-16,-10 16 0 16,-15 11 0-16,-22 16 13 0,-7 4-13 15,-22 6 0-15,-32 0 14 16,-12-10-13 0,-4-13-1-16,4-14 7 0,9-11-6 15,13-17 43-15,12-8-29 16,17-9-15-16,11 0 9 15,4 0-9-15,0 0-6 16,36-9 4-16,16-5 2 16,6 5 9-16,11 9-9 15,7 0-3-15,5 6-3 16,-1 32 12-16,1 13-12 16,-8 14 5-16,-16-3 1 15,-13 3 13-15,-25-2-13 16,-19-3 0-16,-7-8 23 15,-49-2-11-15,-17-14 18 16,-18-8-8-16,-7-11-5 0,-3-10 22 16,1-7-39-16,14 0 1 15,8-24-2-15,20-18-14 16,18 0-60-16,21-4-57 16,27-23-148-16,36 13-516 15,7 11-1187-15</inkml:trace>
  <inkml:trace contextRef="#ctx0" brushRef="#br0" timeOffset="1794">3842 559 2292 0,'0'0'520'0,"0"0"-456"15,0 0-33-15,66-220 183 16,-54 151-13-16,-5 8-126 16,-7 1-41-16,0 6-1 15,0 9 9-15,-26 15 9 16,-14 14-15-16,-14 16-13 16,-12 0 8-16,-10 44-23 15,-6 14 2-15,6 14 5 16,14 10-9-16,14 0 10 0,20-3-16 15,21-4-1-15,7-9 0 16,13-10-43-16,35-17-7 16,11-14-10-16,7-17-14 15,3-8 1-15,-3-9 11 16,-8-31 25-16,-11-10 36 16,-6-5-6-16,-13 5 8 15,-12 4 41-15,-6 11 21 16,-10 7 27-16,0 17-13 15,0 11-5-15,0 0-4 16,0 11-52-16,0 39 15 16,0 16-6-16,12 23-9 15,1 10 32-15,2 5-37 0,4 4-9 16,-2-7 29 0,-2-5-29-16,-12-14 12 0,-3-16 1 15,0-15-2-15,-40-11 37 16,-14-17-41-16,-12-9-1 15,-14-14-5-15,-8 0-2 16,-3 0-38-16,-4-20-67 16,-47 0-82-16,26 7-173 15,6 8-1206-15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2:03.1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 0 1340 0,'0'0'285'16,"0"0"-193"-16,0 0 17 15,0 0 61-15,0 0-28 16,0 0-32-16,-32 0-32 0,32 0-22 16,0 0 39-16,25 0-12 15,7 6 10-15,16 4 5 16,6-1-23-16,12 3-4 16,15-7-30-16,14 2-16 15,3-5 32-15,7 3-49 16,1-2 7-16,-4-1-3 15,-2 2-11-15,-2-1 25 16,-4 4-26-16,4-3 0 16,1-4 6-16,4 0-6 15,-2 0 0-15,9 0 0 16,2 0 6-16,1 0 9 0,4-4-15 16,-7 1 0-1,0 3-6-15,-9 0 6 0,1 0 0 16,-3 0-6-16,-1 0 12 15,-3 3 1-15,3 4-7 16,0-1 0-16,9 1-7 16,-2-4 7-16,8-3 0 15,0 0-1-15,1 0 9 16,-9 0-13-16,-2 0 5 16,-5 0 0-16,-7 0 8 15,1 0-8-15,-3 0-1 16,6 0 1-16,1 0 0 15,-1 0 0-15,6 0 0 16,1 0 0-16,1 0 5 16,-5 0-5-16,-3 0 0 0,0 0 0 15,-11 0 6-15,-1 0-12 16,-2 0 6-16,-5 0 0 16,0 4-3-16,-3 3 3 15,0-2 0-15,-4 2 0 16,1 0 0-16,-1-4 0 15,4-1 0-15,4 3 0 16,3-2 17-16,5-3-16 16,-3 3-1-16,3-3 7 15,-9 0-1-15,0 0 6 16,-3 0-12-16,-4 0 0 16,-3 0 9-16,4 3-3 15,-4-3-1-15,-1 3 6 16,-7 1-10-16,-2-4 21 15,-5 3-21-15,-4-3 0 0,-12 0 28 16,-4 4-22-16,-9-4-7 16,-9 0 0-16,-1 0 1 15,-2 0 10-15,-6 0-11 16,4 2 0-16,-4-2 12 16,-4 0-12-16,0 0-6 15,0 7-13-15,-9-3-192 16,-20 2-683-16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2:16.6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9207 9375 1631 0,'0'0'500'16,"0"0"-302"-16,0 0-15 0,0 0 92 15,0 0-73-15,-164 233-88 16,124-151-15-16,4 9-36 16,7 9-29-16,11 3 14 15,14 0-39-15,4-1-2 16,19-9-1-16,32-16-6 16,18-20 22-16,11-20-22 15,4-30-6-15,2-7-4 16,-1-31-2-16,-16-41 12 15,-15-21 1-15,-20-19 11 16,-24-18 63-16,-10-4 0 16,-25-2-15-16,-32 12 18 15,-21 25-60-15,-2 31-18 0,-8 31-92 16,19 25-233-16,25 12-1447 16</inkml:trace>
  <inkml:trace contextRef="#ctx0" brushRef="#br0" timeOffset="-12050">5459 316 1154 0,'0'0'666'0,"0"0"-472"16,0 0-56-16,0 0 55 16,0 0 33-16,0 0-74 15,0 0-70-15,-3-60-15 16,3 60-31-16,-3 0 12 16,-1 0-11-16,4 0-16 15,0 0 27-15,0 0-26 16,0 0-14-16,0 0 17 15,-3 0-4-15,3 0 20 16,0 0-29-16,0 0-6 0,0 0 36 16,0 0-36-16,0 0 1 15,0 0 15-15,0 0-21 16,0 0 19-16,0 0-12 16,0 0-7-16,0 0 50 15,0 0-41-15,0 0 7 16,0 0 14-16,0 0-16 15,0 0 26-15,0 0-41 16,0 10 0-16,25 7 13 16,18-1-13-16,19 1 0 15,11 0-1-15,11-7 10 16,11-1 2-16,0-9-11 16,3 0 0-16,0 0 7 15,-7 0-7-15,-9 0-7 0,-22-9 6 16,-19 4 1-16,-19 5 0 15,-19 0 0-15,-3 0-3 16,-10 17 2-16,-34 26 2 16,-15 16 7-16,-10 23-8 15,-11 18 11-15,-4 5 0 16,1 18-11-16,2 2 0 16,1 3 7-16,4-1-7 15,-2 2-8-15,14-12 7 16,5-12 2-16,11-16 2 15,16-20 4-15,7-16-6 16,13-17 29-16,9-12-22 0,3-13-9 16,0 0 1-16,3-8 0 15,29 0 17-15,12-3-16 16,15 0 0-16,14 0 32 16,7 0-33-16,4-3 0 15,7-11-6-15,1 5-2 16,-6-1 7-16,-1 3-69 15,-6 1-28-15,-1-17-77 16,-21 4-294-16,-23 0-331 0</inkml:trace>
  <inkml:trace contextRef="#ctx0" brushRef="#br0" timeOffset="-11813">5485 1021 2133 0,'0'0'516'0,"0"0"-422"16,0 0 68-16,0 0 7 16,0 0-61-16,0 0-33 15,201-69-49-15,-96 47-2 16,15-5-24-16,63 3-155 15,-29 10-399-15,-19 3-584 0</inkml:trace>
  <inkml:trace contextRef="#ctx0" brushRef="#br0" timeOffset="-11472">7377 1152 2292 0,'0'0'358'15,"0"0"-214"-15,0 0 54 16,0 0-29-16,0 0-87 16,80-203-31-16,-24 154-37 15,10 6 24-15,-6 17-19 16,0 16-18-16,-10 10 16 0,-6 16-11 15,-3 36-6-15,-6 11 17 16,6 14-16-16,3-5 21 16,7-7-22-16,6-16 0 15,9-17 11-15,10-19-11 16,9-13 0-16,6-19-12 16,4-30-69-16,28-50-56 15,-16 14-233-15,-24 10-499 0</inkml:trace>
  <inkml:trace contextRef="#ctx0" brushRef="#br0" timeOffset="-10868">9652 385 2338 0,'0'0'329'0,"0"0"-243"16,0 0 125-16,-22 258-33 16,4-136-93-16,4 7 2 15,2 6-66-15,2-2 0 16,7-8-9-16,3-17-5 16,0-20 8-16,0-22-15 15,0-26 1-15,0-24-16 16,0-16 7-16,0 0-25 15,6-32 11-15,1-31-17 0,5-19 38 16,-2-23-11-16,-1-16 12 16,1-17 9-16,-4-3-9 15,3 14 0-15,-2 17 1 16,5 32 13-16,1 32 38 16,6 29-46-16,6 17-5 15,12 17 29-15,11 39-10 16,9 23-4-16,12 20-4 15,8 11-11-15,11 8 32 16,6 1-33-16,1 3 0 16,0-8 15-16,-11-5-15 15,-11-15-1-15,-22-19-1 16,-14-22 2-16,-15-23-3 0,-15-27 3 16,-4-3 0-1,-3-36 21-15,0-36-15 0,0-30-6 16,0-52 24-16,0-52-23 15,-15-41 38-15,-2 27-22 16,-2 56-16-16,7 75 21 16,9 56-22-16,0 14-1 15,3 12-5-15,0 7-78 16,50 21-81-16,10 24-213 16,0 1-541-16</inkml:trace>
  <inkml:trace contextRef="#ctx0" brushRef="#br0" timeOffset="-10518">11727 131 1674 0,'0'0'392'15,"0"0"-198"-15,0 0 45 0,0 0 25 16,-208 172-34-16,129-38-61 16,-21 61-67-16,5 50-14 15,19 14-12-15,29-19-29 16,37-53 4-16,10-66-45 15,0-30-5-15,25-18-2 16,17 3-22-16,24-4-55 16,22-6-22-16,48-31-147 15,-20-16-432-15,-21-14-437 0</inkml:trace>
  <inkml:trace contextRef="#ctx0" brushRef="#br0" timeOffset="-10013">12329 420 1903 0,'0'0'533'16,"0"0"-444"-16,0 0 96 15,0 0 76-15,0 0-81 16,-226-26-45-16,160 42-80 0,-4 34-21 16,1 22 11-16,-4 23-27 15,11 20 29-15,8 13-43 16,16 3 2-16,18 0 12 15,15-8-18-15,5-9-7 16,19-16 7-16,31-12-33 16,10-27 6-16,9-26-26 15,0-31-15-15,-3-2 50 16,-5-51-20-16,-10-31 38 16,-14-30 8-16,-15-43 22 15,-22-41 55-15,0 10-31 16,-29 24-21-16,-11 38 16 15,3 54-37-15,-2 11 18 0,-2 10-30 16,16 33-3 0,13 16-15-16,12 9-142 0,34 70-114 15,16-7-386-15,8-3-524 0</inkml:trace>
  <inkml:trace contextRef="#ctx0" brushRef="#br0" timeOffset="-9702">13046 1363 2347 0,'0'0'572'15,"0"0"-509"-15,0 0-42 16,0 0 204-16,0 0-91 16,0 0-68-16,19 202 6 15,-19-125-37-15,0 10 13 16,-25 2-12-16,-19 4-35 16,-4-12-1-16,-2-11-8 15,6-18-74-15,12-29-16 16,10-16-258-16,13-7-671 0</inkml:trace>
  <inkml:trace contextRef="#ctx0" brushRef="#br0" timeOffset="-7971">13819 1274 1607 0,'0'0'509'0,"0"0"-387"15,0 0-3-15,0 0 30 16,0 0 20-16,0 0-80 16,0 0-50-16,230-151 13 15,-175 82-40-15,0-7 6 0,-4-6-8 16,-10-4 25 0,-13 9 53-16,-6 4-13 0,-11 17 4 15,-8 16 26-15,-3 21-36 16,0 13-3-16,0 6-6 15,0 16-36-15,0 43 27 16,-3 30-44-16,-11 23 5 16,2 20 22-16,5 1-34 15,7 2-11-15,0-13 11 16,0-8-7-16,4-16-13 16,11-14-92-16,-1-7-161 15,-3-24-370-15,-11-18-395 0</inkml:trace>
  <inkml:trace contextRef="#ctx0" brushRef="#br0" timeOffset="-7669">13923 1852 2220 0,'0'0'372'16,"0"0"-177"-16,0 0 43 15,0 0 15-15,0 0-157 16,0 0-48-16,0 0 15 16,79 21-21-16,-10-21-5 15,16 0-13-15,5-19-10 16,9 0 22-16,-4 2-36 16,-9 0 1-16,-8 8 14 0,-24 6-14 15,-13 1-1 1,-19 2-2-16,-12 0-34 0,-10 0-13 15,0 0-101-15,0 0-127 16,-10-12-430-16,-9 3-1307 0</inkml:trace>
  <inkml:trace contextRef="#ctx0" brushRef="#br0" timeOffset="-7213">15034 0 2318 0,'0'0'532'15,"0"0"-460"-15,0 0 16 0,0 0 123 16,0 0-118-16,0 0-54 15,0 0 52-15,265 253-31 16,-129-62 15-16,2 62-6 16,-14 19-10-16,-46-14 25 15,-46-24-59-15,-32-67-19 16,0-39 21-16,-36-32-27 16,-20-21-25-16,-13 4-26 15,-58 12-128-15,10-14-86 16,8-26-843-16</inkml:trace>
  <inkml:trace contextRef="#ctx0" brushRef="#br0" timeOffset="-4523">3973 8502 1209 0,'0'0'327'16,"0"0"-166"-16,0 0 18 16,0 0 35-16,0 0-3 15,0 0-11-15,-34-19-54 16,34 16-34-16,0 0-6 16,8-2-24-16,21 5 11 0,19 0-44 15,9 0-5-15,24 0-8 16,21 0-23-16,26 5 2 15,46 4-4 1,48-6-10-16,49-3 9 0,6 0-10 16,-15 0 0-16,-25-3 0 15,-22-6 1-15,-7-1 0 16,-4 4 0-16,-33-2 0 16,-29 6 5-16,22-1-6 15,31-2-5-15,23 3 4 16,25-5 0-16,-23 0 1 15,-30 1 0-15,-4-4 0 0,-26 3 5 16,-21 1-5 0,-27 1-6-16,1 5 5 0,19 0 2 15,20 0 1-15,21 0-2 16,-6 0 0-16,4-3 12 16,-4 3-12-16,9-2-11 15,-1-1 10-15,0 3 2 16,0-4 6-16,-3 4-6 15,-1 0-1-15,-7 0 19 16,-3 0-19-16,-6 0 9 16,-1 0 11-16,-5 0-8 15,-2-2 21-15,-1 2-10 16,-4-3 0-16,0-4 6 16,-4 0-29-16,1-3 0 15,-4 3 9-15,-1 1-9 0,1-1 18 16,-3 3-18-16,-5 4 15 15,2-3 16-15,-6 3-29 16,1-7 7-16,-1 0 3 16,-6 2-11-16,-1-4 23 15,-2-1-23-15,-4-1-1 16,0 4 21-16,-6 1-21 16,6 0 0-16,-1 2 1 15,4-3-1-15,4 5 20 16,3-3-20-16,2 2 6 15,-2 1 6-15,0-3-11 16,3 2-1-16,9 2 7 16,10-2 1-16,7-2 40 0,12 3 13 15,3-3-35 1,0 2 11-16,-10 0-25 0,-6 0 18 16,-12-4-7-16,-9 4-16 15,-11-1 21-15,-9 2-28 16,-28 2 0-16,-16 0 0 15,-16 0 0-15,-18 0-7 16,-14 0-46-16,-15 0-79 16,-5-4-24-16,-27-15-371 15,-12-8-1012-15</inkml:trace>
  <inkml:trace contextRef="#ctx0" brushRef="#br0" timeOffset="-1896">4884 7732 1547 0,'0'0'331'0,"0"0"-267"16,0 0 17-16,0 0 148 15,0 0-66-15,0 0-63 16,48 6-56-16,-28-6 0 16,2 0 20-16,5 0-45 15,-2-3 2-15,4-11-5 16,3 2-15-16,6-4 30 15,-3-4-31-15,6-7 0 16,3 1 2-16,0-11-2 16,3 2-6-16,-3-5-11 15,0 0-19-15,-5-5 35 16,1-1-18-16,-2-4 10 16,0-2 0-16,3-7 9 0,3-4-7 15,0 1 6-15,3-3 2 16,4-1 5-16,0-2-6 15,0-2 0-15,-1 2-11 16,-2-2 11-16,-8 5 0 16,1 0-18-16,-6-4 4 15,3 0 5-15,2-3 6 16,4-1-6-16,4 1-3 16,-1 3 12-16,4 0-2 15,3 4 1-15,2 0-6 16,-2-3-4-16,3 4 11 15,-4-5-29-15,-3-3 28 0,-6 0-23 16,4-1 5 0,-6-2 19-16,-1 3-2 0,3 0-10 15,-4-1 12-15,-1 1 0 16,2 4-6-16,3-1 6 16,6-1-9-16,6 0 8 15,-2 9 2-15,4-2 12 16,-2 2-13-16,1-4 0 15,-6-3 1-15,1 6-1 16,-4 1-9-16,-10 5 8 16,0 4 2-16,2 2 8 15,-8 4-9-15,6 2 0 16,-6 2-3-16,5-7 4 16,5-3-2-16,2-4 1 0,7 0 0 15,-4 1-3-15,6 2 3 16,-6 7 0-16,0 3 0 15,-3 4 0-15,7-2 0 16,-3 6-1-16,2-2 2 16,1 4 5-16,-7-1-6 15,3 0 0-15,1-1-6 16,-1-2 7-16,0 2-1 16,4-2 0-16,-7 4 10 15,0 8 5-15,-3-1 4 16,-2 5-13-16,5 5 30 15,3 0-27-15,4 0 19 16,1 3-5-16,2-1-23 0,0 1 43 16,6 3-20-16,0 1-13 15,6-3 50-15,-3 10-42 16,3 2-1-16,-9 0 3 16,3 0-19-16,-6 0 32 15,0 16-24-15,-2 7 4 16,2 0 23-16,1 4-35 15,0-1 13-15,3 3-2 16,1 4 1-16,-1 1 26 16,4-2-37-16,-1 7 4 15,2 1 19-15,-1-1-8 16,-1 7-7-16,2-1 7 16,-6 2-16-16,-1-3 22 15,-5 5-23-15,-7 2 1 0,0 2 20 16,0 2-20-16,-2 5 11 15,-2-1 3-15,1 6-9 16,3 1 29-16,-5-1-31 16,1 2-2-16,1 1 19 15,-5 1-15-15,-3 0 4 16,-4 0 8-16,0-4-4 16,-4 4 26-16,-3-4-33 15,-3 1-6-15,-4 1 26 16,4-2-26-16,-6 1 12 15,6-1-12-15,3-6 0 16,3 1 15-16,1-2-16 0,-1 1 0 16,4-3 9-1,-4-1-8-15,6 2 7 0,-6-1-2 16,-3-5-6-16,0 7 33 16,-5-4-32-16,1 3 1 15,-2-1 22-15,2-1-23 16,-4-3 1-16,1 4 2 15,4-3 4-15,-6-1-2 16,6 4-6-16,-1-3 0 16,4 2 16-16,-3-2-15 15,1 0 5-15,-1-2-5 16,-1 2 0-16,-2-3 32 16,1-1-27-16,-2-4-5 0,3 6 20 15,1-6-20-15,-6 1 0 16,6-4 0-16,0 1 7 15,-1 0 10-15,-4-1-18 16,4-3 0-16,-2 4 3 16,-3 1 3-16,2-2 0 15,-1 1 6-15,1-1-6 16,4-2 27-16,3-1-33 16,-4-4 0-16,4-1 12 15,-1-1-11-15,-3 0 9 16,4-1-10-16,0 1 2 15,0 0 13-15,4-5-15 16,-1 6 0-16,0 0 14 16,1-6-14-16,4 2 17 0,-5-5-3 15,1-1-13 1,-1-1 30-16,1-2-31 0,2-2 0 16,1-7 21-16,5 2-9 15,1-1 3-15,3 1-9 16,2 1 0-16,4 2 8 15,-2 3-14-15,11 2 0 16,-2 0 4-16,3 2-3 16,8-1 1-16,-1-2 3 15,5-2-4-15,4 4 19 16,-1-2-20-16,0-2 0 16,-3 0 9-16,0-3-9 15,0 4 1-15,-5-3-1 16,-2-5 0-16,-1 2 9 15,-8-5-9-15,-9-2 0 0,-12-3-8 16,-11-1-10-16,-18-3-27 16,0 0-58-16,-22-27-128 15,-10-5-521-15</inkml:trace>
  <inkml:trace contextRef="#ctx0" brushRef="#br0" timeOffset="-1139">9336 2685 1610 0,'0'0'393'0,"0"0"-290"16,0 0-47-1,0 0 154-15,0 0-96 0,0 0-84 16,0 0-30-16,-4 117-46 16,4-14-117-16,0-15-166 15,0 1-348-15</inkml:trace>
  <inkml:trace contextRef="#ctx0" brushRef="#br0" timeOffset="-993">9277 4100 515 0,'0'0'916'16,"0"0"-719"-16,0 0-75 15,0 0-55-15,-7 218-40 16,-5-119-27-16,5-13-240 16,0-8-881-16</inkml:trace>
  <inkml:trace contextRef="#ctx0" brushRef="#br0" timeOffset="-518">9365 5327 1340 0,'0'0'248'16,"0"0"-184"-16,0 0-5 15,-19 173 12-15,19-104-24 16,0 7-23-16,0 3-24 15,0 5-12-15,0-1 2 0,0 2-34 16,0-3 13 0,0-4 30-16,0 1-10 0,0-3 11 15,0-4 9-15,0-7 7 16,0 1 3-16,0-6-19 16,0 3 0-16,0-8-8 15,0 4-27-15,0-5 2 16,0 4-10-16,-3 0 32 15,-1 1 11-15,1 4 22 16,-6 0 33-16,3 2-13 16,-1 0-1-16,-2 5 13 15,3-5-23-15,2 4-13 16,4-4-1-16,0-2-17 0,0 0-1 16,0-5-40-1,0 1-24-15,4-3-32 0,7-4-81 16,-4 1 133-16,0-4 45 15,1 2 0-15,-8-7 13 16,0 3 19-16,0-1-32 16,0 2-53-16,0 22-192 15,-5-10-490 1</inkml:trace>
  <inkml:trace contextRef="#ctx0" brushRef="#br0" timeOffset="-416">9321 8496 510 0,'0'0'215'0,"0"0"-148"16,0 0-44-16,0 0 101 15,0 0 18-15,0 0-24 16,0 0-58-16,-16 95-60 16,10-84-661-16</inkml:trace>
  <inkml:trace contextRef="#ctx0" brushRef="#br0" timeOffset="2050">6664 5667 1064 0,'0'0'273'0,"0"0"-109"15,0 0-26-15,0 0 2 16,0 0-4-16,0 0-38 16,-38-16 22-16,35 16-28 15,0 0-14-15,-2 0 20 16,1 0-74-16,4 10-24 16,-3 16-25-16,3 6-76 15,0 12-115-15,0 25-34 16,0-14-158-16,0-2-393 0</inkml:trace>
  <inkml:trace contextRef="#ctx0" brushRef="#br0" timeOffset="2186">6620 6381 975 0,'0'0'270'0,"0"0"-90"0,0 0 18 15,0 0-79-15,0 0-79 16,0 0-40-16,-5 196-50 15,-2-147-282-15,3-10-1041 0</inkml:trace>
  <inkml:trace contextRef="#ctx0" brushRef="#br0" timeOffset="2666">6608 7112 1164 0,'0'0'203'15,"0"0"-138"-15,0 0 37 16,0 0 15-16,0 0-74 16,0 0-32-16,-48 186 5 15,45-146-16-15,0-3-10 16,3-2-23-16,0-2-24 16,0-5 38-16,0 3-4 15,0-9 23-15,0 2 10 16,0-1 13-16,0 0 43 15,0 1-17-15,0 4-12 16,-4 2 5-16,1 3-4 0,-2-4-3 16,-2 5-8-1,4-2-27-15,-1 0 0 0,1-2 21 16,-2-1-8-16,5-3-1 16,0-2-12-16,0-8-12 15,0-3-31-15,0-3-49 16,0-1-39-16,-4-2 55 15,4 4 37-15,-3-5 39 16,0 4 10-16,3-4 6 16,0 1 55-16,0 0-18 15,0 2-5-15,0-2-19 16,0-4-22-16,0 3 31 0,0 2-22 16,0-3-15-1,0 2 15-15,0 7-16 16,-7-5-70-16,4 2-290 0</inkml:trace>
  <inkml:trace contextRef="#ctx0" brushRef="#br0" timeOffset="3718">6667 9370 1410 0,'0'0'265'15,"0"0"-179"-15,0 0-19 16,0 0 84-16,0 0 29 16,0 0-69-16,0 0-56 15,0-24 41-15,0 14-16 16,0 3-1-16,-8-2-24 0,-9-1-23 16,-5 1 3-16,-4-4 4 15,-11 2-7-15,0 1 20 16,-11 10-16-16,6 0 23 15,-10 0-17-15,1 16-10 16,4 18 8-16,-4 2-12 16,4 10-11-16,-1 9 38 15,11 6-19-15,5 0-15 16,10 1 11-16,7-1-26 16,11 0 19-16,4-10-12 15,0-1-12-15,0-9 7 16,22-6-6-16,4-5-2 0,4-4 3 15,2-12 4-15,9-2-10 16,6-12 3-16,1 0-22 16,6-12 20-16,5-23-28 15,-2-11-1-15,3-9 20 16,-10-5 8-16,-6 6 3 16,-15-4 1-16,-10 13 41 15,-13 8 38-15,-6 12-10 16,0 6-4-16,0 8 30 15,-6 11-12-15,-10 0 1 16,-2 7-48-16,4 30-36 16,2 14 26-16,6 19-27 15,6 5 0-15,0 4-9 0,0 0 23 16,0-1-8 0,10-9-6-16,8-10-5 0,4-13 5 15,0-13 0-15,4-10 0 16,-4-16-1-16,6-7-4 15,6 0-7-15,17-41 1 16,10-24-73-16,49-69-34 16,-12 13-384-16,-10 2-1031 0</inkml:trace>
  <inkml:trace contextRef="#ctx0" brushRef="#br0" timeOffset="6992">10904 4046 208 0,'0'0'1165'16,"0"0"-932"-16,0 0-157 0,0 0 52 16,0 0-23-1,0 0-56-15,0 0-26 0,-9-6-21 16,6 6-4-1,-4 6-24-15,4 8-30 0,3 7 3 16,-4 2-61-16,4 5-123 16,0 2 38-16,0 2-34 15,0 1-119-15,0 3-49 16</inkml:trace>
  <inkml:trace contextRef="#ctx0" brushRef="#br0" timeOffset="7166">10870 4388 542 0,'0'0'239'0,"0"0"-8"16,0 0-37-16,0 0 22 15,0 0-71-15,-22 171-18 16,18-145-76-16,4 1-29 16,0-3-6-16,0 7-16 0,0 1-28 15,0-2-39 1,0 3-32-16,0 2 5 0,0-1-50 16,0 2 67-16,0-3 40 15,0 16-108-15,0-10-221 16,0-4-337-16</inkml:trace>
  <inkml:trace contextRef="#ctx0" brushRef="#br0" timeOffset="7320">10844 5237 182 0,'0'0'590'15,"0"0"-434"-15,0 0-37 16,0 0-30-16,0 0-31 16,0 0-16-16,-3 181 9 15,0-142-51-15,3-3-10 0,-4 5 4 16,-4-3-27-16,4 13-44 15,1-13-153-15,3-1-578 0</inkml:trace>
  <inkml:trace contextRef="#ctx0" brushRef="#br0" timeOffset="7567">10809 6143 773 0,'0'0'230'0,"0"0"-54"16,0 0-3-16,0 0-49 0,-19 175-10 16,19-133-43-1,0 3-50-15,0 5-17 0,0 2-4 16,0 0-112-16,0 6-38 16,0-7-60-16,0 2-39 15,0-1 35-15,-3 1 54 16,3-1 58-16,-5 14 2 15,1-13 38-15,1-8-264 0</inkml:trace>
  <inkml:trace contextRef="#ctx0" brushRef="#br0" timeOffset="7720">10721 7447 675 0,'0'0'204'0,"0"0"-70"16,0 0-21-16,0 0-78 0,0 0-18 15,-7 173-17 1,7-140-47-16,0-1-86 0,0 11-76 16,0-9-316-16</inkml:trace>
  <inkml:trace contextRef="#ctx0" brushRef="#br0" timeOffset="8026">10714 8017 715 0,'0'0'288'0,"0"0"-126"15,0 0 22-15,0 0 10 16,0 0-70-16,-30 184-44 16,26-159-23-16,1-1 2 0,0-1-24 15,3-4 18 1,0 0 25-16,0 2-23 0,0-1-2 16,0-1-31-16,0 3-6 15,0 6 39 1,0-6-45-16,0 2 8 0,0-2-9 15,0 2-8-15,-4-2 7 16,1-3-3-16,-2-1-4 16,5-6-2-16,0 6 1 15,0-8 0-15,0-1-19 16,0-4-30-16,0 0 14 16,0-5-79-16,0 0-83 15,5 0-587-15</inkml:trace>
  <inkml:trace contextRef="#ctx0" brushRef="#br0" timeOffset="8530">10973 9158 1654 0,'0'0'342'0,"0"0"-188"15,0 0 86-15,0 0 9 16,0 0-79-16,0 0-23 15,0 0-52-15,-191 130-6 16,144-62 20-16,-1 11-44 16,6 5-18-16,5 5-11 15,8-4-18-15,10-7 23 16,16-2-41-16,3-12 1 16,7-12-12-16,27-12 11 15,8-18-1-15,5-9-23 16,6-13-9-16,-3 0 23 15,-2-40-23-15,-13-15 33 0,-1-17 7 16,-15-18 13-16,-13-6 7 16,-6-10 6-16,0 7-23 15,-18 11 30-15,-11 19-40 16,4 20 0-16,6 19-9 16,9 16-35-16,10 14-161 15,0 10-561-15,17 17-944 0</inkml:trace>
  <inkml:trace contextRef="#ctx0" brushRef="#br0" timeOffset="8721">11308 9921 2723 0,'0'0'563'0,"0"0"-491"15,0 0-24-15,0 0 1 16,0 0-49-16,0 0-43 16,0 0-284-16,-29-24-587 0</inkml:trace>
  <inkml:trace contextRef="#ctx0" brushRef="#br0" timeOffset="9281">11712 9086 2237 0,'0'0'312'0,"0"0"-244"0,0 0-14 15,0 0 169-15,0 0-133 16,227-29-67-16,-151 26 1 15,5-1-14-15,-5 2 2 16,-3-5-11-16,-11 3-1 16,-19-2 8-16,-16 3-8 15,-20 0 0-15,-7-1 21 16,-4-4 21-16,-40 2 16 16,-15 1-16-16,-10 0-24 0,-7 2 20 15,-4 3-29-15,7 0 0 16,7 0 15-16,11 0-14 15,12 19 9-15,13 9-12 16,8 7-6-16,12 5 7 16,6 7-8-16,4 1-7 15,0 4 6-15,14-3 2 16,16 1 0-16,6-4-1 16,4 0 0-16,4-6-4 15,4-5 5-15,-4 2-1 16,-5-7 12-16,-6-9 0 15,-4 7 29-15,-10-9-19 0,-12 7 13 16,-7 0 29 0,0 4-17-16,-36 5-8 0,-20 6-8 15,-5-2-30-15,-5 2-1 16,4-10-30-16,8-4-47 16,16-11 4-16,20-16-128 15,14 0-259-15,4-4-372 0</inkml:trace>
  <inkml:trace contextRef="#ctx0" brushRef="#br0" timeOffset="9640">12800 9037 1908 0,'0'0'798'0,"0"0"-576"16,0 0-180-16,0 0 154 16,0 0-55-16,0 0-89 15,-161 240-8-15,98-155-43 16,1 0 14-16,8-8 33 16,6-12-36-16,13-13-12 15,13-15 9-15,10-18-8 16,9-12 32-16,3-4-33 15,0-3 0-15,32 0 54 16,12-14-39-16,3-4-5 16,9-6-10-16,-2 5 9 0,-3 4-18 15,-1 13-1-15,-2 2-70 16,-1 0-67-16,16 0-305 16,-16 0-45-16,-15 0-670 0</inkml:trace>
  <inkml:trace contextRef="#ctx0" brushRef="#br0" timeOffset="9832">12986 9244 2148 0,'0'0'723'0,"0"0"-603"16,0 0-10-16,-38 187 124 0,13-82-72 15,-4 7-51-15,-5 2-98 16,6-2-2-16,-1-2-22 15,4-14-50-15,-1 13-112 16,11-27-404-16,-4-19-361 0</inkml:trace>
  <inkml:trace contextRef="#ctx0" brushRef="#br0" timeOffset="10987">6819 5507 1137 0,'0'0'264'0,"0"0"-196"0,0 0-8 16,0 0 97-16,0 0-36 15,0 0-46-15,0 0-59 16,26-82 38-16,24 56 59 15,25-7-16-15,23-14-47 16,51-22-14-16,65-27-10 16,79-35 8-16,39-13-34 15,18-3 0-15,-4-4 6 16,-29 14-6-16,-11-5-15 16,-26 9-19-16,-63 27-34 15,-65 27 28-15,-54 31-6 16,-39 17 32-16,-11 2 3 15,-8 7 11-15,-7 1 0 0,-23 12 7 16,-5 5-5 0,-5 4 20-16,0 0-22 0,7 0-122 15,-4 0-117-15,4 10-466 0</inkml:trace>
  <inkml:trace contextRef="#ctx0" brushRef="#br0" timeOffset="11569">7254 5815 1505 0,'0'0'234'15,"0"0"-156"-15,0 0-21 16,0 0 72-16,250-115-15 15,-121 57-70-15,53-29 11 16,77-27-25-16,98-36 32 16,47-15-15-16,5 7-29 15,-23 14-12-15,-61 28-6 16,-38 13 0-16,-57 17-10 16,-69 23 2-16,-63 21-36 0,-32 9-21 15,-12 7-21-15,-6 4-27 16,-15 5-8-16,-22 7 52 15,-11 10-25 1,0 0-257-16,-11 0-312 0</inkml:trace>
  <inkml:trace contextRef="#ctx0" brushRef="#br0" timeOffset="12075">7017 6699 1341 0,'0'0'236'15,"0"0"-133"-15,225-133-20 16,-52 39 78-16,80-38 34 16,106-41-50-16,52-18-70 15,8 4-51-15,-21 24-23 16,-67 20 0-16,-35 22-1 15,-62 26-89-15,-33 13-75 16,-74 33-45-16,-55 13-427 0</inkml:trace>
  <inkml:trace contextRef="#ctx0" brushRef="#br0" timeOffset="12654">6244 7889 504 0,'0'0'1350'0,"0"0"-1135"16,0 0-146-16,0 0 21 16,0 0 63-16,284-69-18 15,-69-19-67-15,91-36 16 16,41-25 8-16,13-7-38 15,-3-10 12-15,-27 5-59 16,-2-2-6-16,-19 5 19 16,-28 14-20-16,-63 28-24 15,-60 32-20-15,-50 24-1 16,-30 18 32-16,-2 0-54 16,-10 2-90-16,0 0-33 15,-31 19-114-15,-20 7-217 0</inkml:trace>
  <inkml:trace contextRef="#ctx0" brushRef="#br0" timeOffset="13169">6831 8470 1573 0,'0'0'280'15,"0"0"-203"-15,0 0-76 16,0 0 139-16,0 0 70 16,0 0-89-16,200 0-54 15,-46-59-33-15,67-36-12 0,72-43 42 16,38-23-28-1,16-17-3-15,-12 5-16 16,-26 15-16-16,-9 4 10 0,-30 7-11 16,-33 12-50-16,-51 23 34 15,-56 27-9-15,-35 29 23 16,-29 10 2-16,0 7-15 16,-9-1 6-16,-4 8-89 15,-24 13-48-15,-23 12-53 16,-6 7-55-16,0 0-759 0</inkml:trace>
  <inkml:trace contextRef="#ctx0" brushRef="#br0" timeOffset="13659">7961 8588 1691 0,'0'0'251'16,"0"0"-202"-16,0 0 19 15,0 0 94-15,0 0-37 16,255-58-22-16,-103-2-46 15,65-31 11-15,52-31-39 16,23-16-19-16,-23 0 23 16,-54 27-32-16,-68 32 0 15,-39 16-2-15,-20 14 2 16,-8-5 8-16,-11 10-9 16,-10 2-12-16,-37 11-27 15,-22 11-93-15,-15 11-240 0,-25 6-647 16</inkml:trace>
  <inkml:trace contextRef="#ctx0" brushRef="#br0" timeOffset="16479">8110 4519 1538 0,'0'0'269'0,"0"0"-204"16,0 0 101-16,0 0 67 16,0 0-63-16,0 0-81 0,0 0-11 15,0 7 36 1,0-7-35-16,0-7-14 0,-11-6 12 15,-7-3-38-15,-4-6-10 16,-7-9-2-16,-8-6-20 16,-7-5 53-16,-10-7-41 15,-12-4-17-15,-14-9 26 16,-14-3-26-16,-13-1 10 16,-10-3-11-16,-3 3 8 15,0 4-1-15,0 13-8 16,3 9 0-16,8 14 12 15,14 10-12-15,9 10-2 16,16 1 1-16,11 3 1 0,5 2-5 16,7-3 5-16,-1-2 0 15,1 5 4-15,3-2-4 16,0 0-1-16,-3-3-5 16,3 2 6-16,0-4 5 15,0 4-5-15,8-3 0 16,2-1 0-16,12 0 0 15,5 1-1-15,6 3 0 16,4-1 2-16,7 4-14 16,0 0-59-16,0 0-248 15,3 0-158-15,12 0-128 0</inkml:trace>
  <inkml:trace contextRef="#ctx0" brushRef="#br0" timeOffset="16856">6378 3341 1618 0,'0'0'344'16,"0"0"-221"-16,0 0 63 15,0 0 101-15,0 0-115 16,0 0-24-16,0 0-60 0,25-49 3 16,-67 72-43-1,-21 10-29-15,-6 9-7 0,-11 11-11 16,-1 1-1-16,5 7 41 16,7-3-40-16,10-2-1 15,11-4 21-15,16-8-13 16,14-6 8-16,11-7 1 15,7-4-17-15,0-2 26 16,22 1-26-16,18 4 0 16,18 3-4-16,62 16 4 15,-14-7-155-15,-11-7-473 0</inkml:trace>
  <inkml:trace contextRef="#ctx0" brushRef="#br0" timeOffset="17922">607 2545 1349 0,'0'0'273'16,"0"0"-108"-16,0 0 40 15,0 0 77-15,0 0-13 16,0 0-110-16,-15-70 20 0,-4 56-49 15,-9 2-12-15,-11 5-22 16,-10 7-74-16,-12 0-21 16,-9 26 34-16,-2 26-35 15,-6 18 2-15,10 9 15 16,12 9-16-16,21 1 24 16,23-3-25-16,12-4 0 15,12-14 13-15,39-9-13 16,9-18-2-16,15-13 2 15,1-18-4-15,7-10-6 16,-5-14-17-16,-9-33 9 16,-18-16 7-16,-19-14 12 15,-20-8-1-15,-12-3 18 16,0-5-17-16,-31 9 50 16,-4 8-23-16,3 17-19 0,10 22-9 15,17 22-33-15,10 15-148 16,37 22-510-16,5 11-422 0</inkml:trace>
  <inkml:trace contextRef="#ctx0" brushRef="#br0" timeOffset="18111">1219 3154 2386 0,'0'0'556'15,"0"0"-433"-15,0 0 42 16,0 0-23-16,0 0-67 0,0 0-75 16,0 0-30-16,-10-30-126 15,39 14-524-15,3-6-540 0</inkml:trace>
  <inkml:trace contextRef="#ctx0" brushRef="#br0" timeOffset="18562">1654 2449 1637 0,'0'0'611'0,"0"0"-533"0,0 0-56 16,0 0-20-16,237-83 79 15,-161 83-17-15,-3 0-39 16,-14 4 5-16,-17 28 1 15,-20 11 8-15,-22 7-2 16,0 5-29-16,-32 5 5 16,-15-5-13-16,-13-7 1 15,6-8 1-15,7-10-2 16,15-11-1-16,13-5 1 16,16-7-7-16,3 0 5 15,0 2-14-15,32 4 16 16,9 4 0-16,6 9 0 15,4 0-10-15,-1 9 10 0,-2 6 0 16,-8-2 0-16,-8 0 18 16,-13 1 18-16,-16-1 25 15,-3-6-12-15,-13 0 35 16,-34-3 10-16,-16-8-41 16,-10 1 9-16,-8-5-32 15,2-9-29-15,6-7 0 16,14-2-1-16,42-5-169 15,17-25-132-15,0-4-488 0</inkml:trace>
  <inkml:trace contextRef="#ctx0" brushRef="#br0" timeOffset="19048">2623 2377 1204 0,'0'0'1174'16,"0"0"-935"-16,0 0-93 16,0 0 59-16,0 0-81 15,0 0-64-15,0 0-48 16,-196-76 3-16,181 116-29 16,15 8 14-16,0 12-10 15,10 6-5-15,30 2 15 16,8 0 0-16,6 1-1 0,15-1 9 15,6-7-7 1,1-5-1-16,-3-7 0 0,-11-3-6 16,-20-8 6-16,-15 6 0 15,-27-4 2-15,0-1-1 16,-47 0 36-16,-22 1-37 16,-12-8 1-16,-7-3 23 15,5-11-17-15,13-15 2 16,20-3 23-16,16-7-20 15,24-36 12-15,10-19-24 16,13-26-21-16,40-15 15 16,8-11-26-16,4 1 14 15,-5 9 11-15,-10 19 7 16,-11 19-2-16,-17 21 2 16,-10 21 0-16,-12 14 12 0,0 10-12 15,0 0-127 1,10 24-398-16,9 5-193 0,3 0-1052 15</inkml:trace>
  <inkml:trace contextRef="#ctx0" brushRef="#br0" timeOffset="19544">3667 2442 1927 0,'0'0'635'15,"0"0"-529"-15,0 0 64 16,0 0 105-16,0 0-135 16,0 0-67-16,-230-160-43 0,157 160-24 15,4 19 22-15,3 27-28 16,18 12-7-16,20 12-4 16,19 0 11-16,9-2-7 15,25-9-2-15,31-13-22 16,8-17 22-16,6-19-47 15,-4-10 10-15,-4-6 26 16,-11-34-10-16,-14-9 25 16,-15-3 5-16,-8-2 18 15,-14 9 63-15,0 7-24 16,0 14 7-16,0 14 8 16,-4 10-37-16,1 0-34 15,3 43-1-15,0 22 1 16,0 17 15-16,0 12-15 0,3 9-1 15,8-4 18-15,-3-5-17 16,-8-12 0-16,0-13 11 16,0-13-10-16,-29-10 35 15,-15-10-37-15,-15-10 2 16,-7-9 17-16,-10-8-19 16,0-5 0-16,7-4-35 15,15 0-34-15,32-51-72 16,22 0-338-16,0-1-629 0</inkml:trace>
  <inkml:trace contextRef="#ctx0" brushRef="#br0" timeOffset="20161">4330 2511 2114 0,'0'0'337'16,"0"0"-250"-16,0 0 0 16,0 0 113-16,0 0-112 15,0 0-62-15,0 0-16 16,-161 16-8-16,132 13 6 16,7 1-8-16,7-1 0 15,8 2-5-15,7-2 5 0,0 5 0 16,0-6-1-1,15 8 2-15,14 1 3 0,3 2-4 16,6 0 1-16,6 7 12 16,-2 0-4-16,5 0 11 15,6 3 8-15,4 0-1 16,6 0 24-16,3 1 1 16,-2-4 22-16,-2-2-10 15,-14-6-52-15,-16 1 6 16,-20-6 10-16,-12 0-17 15,-12-1 31-15,-35 1-32 16,-18 1-10-16,-7-5 15 16,-3-9-15-16,2-8 0 15,13-8 2-15,4-4 5 16,12-4 4-16,15-33-11 0,16-10 0 16,13-16 2-16,0-9-2 15,54-12-12-15,22-6 12 16,22-2-3-16,12 4-7 15,6 6 10-15,-2 3 0 16,-19 8 5-16,-23 13-5 16,-24 11 0-16,-26 3 0 15,-22 4 21-15,-16 4 39 16,-48 5-12-16,-24 0-39 16,-25 11 21-16,-14 13-30 15,-64 7-60-15,32 20-259 16,24 0-2100-16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05.5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328 353 212 0,'0'0'1503'15,"0"0"-1281"-15,0 0-138 16,0 0 60-16,0 0 100 16,0 0-18-16,-10 246-95 15,10-137 3-15,0 13-39 16,0 6-24-16,0-4 30 15,0-3-55-15,0-9-14 0,0-7-4 16,0-9-26-16,0-11 19 16,7-16-21-16,8-14-75 15,7-23-69-15,-5-14-337 16,-2-18-331-16</inkml:trace>
  <inkml:trace contextRef="#ctx0" brushRef="#br0" timeOffset="419">0 469 1780 0,'0'0'394'15,"0"0"-268"-15,0 0 64 16,0 0 30-16,0 0-57 15,0 0-80-15,44-197-30 16,3 163 24-16,12 5-47 16,14 3-12-16,18 6 41 15,11 11-46-15,8 9 5 16,10 0-4-16,-3 0-13 16,-4 29 22-16,-15 9-23 15,-19 11 0-15,-19 9-3 16,-25 10 4-16,-26 11-1 15,-9 7 8-15,-34 5-7 0,-39 0 23 16,-22-1-24-16,-11-16 0 16,1-6 24-16,7-20-16 15,10-13 6-15,15-17 8 16,14-12-21-16,17-6 1 16,8 0-2-16,24-30-101 15,10-38-108-15,29 1-477 16,11 6-816-16</inkml:trace>
  <inkml:trace contextRef="#ctx0" brushRef="#br0" timeOffset="793">2107 0 1861 0,'0'0'533'16,"0"0"-418"-16,0 0-18 15,0 0 106-15,-204 6 15 16,139 36-61-16,-4 24-89 15,-4 32-8-15,-11 53-29 0,-1 66 3 16,9 49 38-16,22 9-30 16,32-25-7-1,22-63 10-15,0-65-44 0,29-34 36 16,11-16-37-16,18 4-13 16,19-4 7-16,25-12-104 15,59-38-83-15,-23-22-437 16,-18 0-905-16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10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66 345 1998 0,'0'0'383'0,"0"0"-287"16,0 0-69-16,0 0 12 16,0 0 53-16,0 0-56 15,101-7-35-15,-23 14 32 16,8-1-32-16,12-3-1 15,2-3 0-15,-5 0 6 16,-9 0-8-16,-8 0 2 16,-17 0 0-16,-20 0 5 15,-20 0-5-15,-14 0 0 16,-7 24 9-16,0 11 47 16,-39 23 36-16,-20 29-30 0,-20 15-27 15,-13 16 13 1,-11 14-38-16,-2-2 1 0,7-3 5 15,7-6-10-15,10-21 39 16,20-15-30-16,13-20-3 16,15-19 45-16,16-15-35 15,5-19-1-15,12-5 5 16,0-7-13-16,0 0 28 16,12 0-41-16,20 0 0 15,15 0 22-15,7 0-22 16,16-10 0-16,7 1-1 15,3 1-3-15,8 6 4 0,-2 2-86 16,21-4-144-16,-23 4-362 16,-26-5-532-16</inkml:trace>
  <inkml:trace contextRef="#ctx0" brushRef="#br0" timeOffset="217">3 1075 2471 0,'0'0'353'0,"0"0"-270"16,0 0-53-16,0 0 39 16,0 0 45-16,205-55-39 0,-95 49-65 15,17 3-10-15,65 3-53 16,-31 0-214-16,-19 0-574 15</inkml:trace>
  <inkml:trace contextRef="#ctx0" brushRef="#br0" timeOffset="564">2640 296 2263 0,'0'0'492'0,"0"0"-461"15,0 0 42 1,0 0 145-16,-211 183-66 0,97-97-61 16,-18 12-75-16,-10 4 7 15,-3-4 5-15,10-9-26 16,14-7 20-16,27-17-21 15,24-16 0-15,35-9 1 16,30-10-2-16,5-1-15 16,40-3 14-16,33 1 1 15,18-1 6-15,19 0-6 0,10 1-3 16,4-1-5 0,1 3-43-16,34 20-128 0,-30-9-137 15,-28-4-460-15</inkml:trace>
  <inkml:trace contextRef="#ctx0" brushRef="#br0" timeOffset="1021">3760 992 2266 0,'0'0'352'16,"0"0"-166"-16,0 0-63 0,-190-99 68 15,102 82-14-15,-6 17-83 0,-13 0-13 16,-1 26-54 0,1 27 2-16,12 19 14 0,19 10-29 15,32 3-14-15,38 9 0 16,6-13-22-16,50-6 21 15,33-19-76-15,20-18 14 16,14-24 9-16,3-14-34 16,-7-27 4-16,-8-33 14 15,-20-12 37-15,-28-2 32 16,-19-1 2-16,-25 16 81 16,-13 17 53-16,0 14-31 15,-17 25-5-15,-17 3-10 16,2 34-62-16,4 28 36 0,6 18-42 15,10 6-20-15,12 4 0 16,0-9-1-16,25-8-70 16,22-16-49-16,41-40-50 15,-8-10-288-15,-6-7-411 0</inkml:trace>
  <inkml:trace contextRef="#ctx0" brushRef="#br0" timeOffset="1280">4091 0 2555 0,'0'0'383'0,"0"0"-311"16,0 0-14-16,225 131 107 15,-103-38-41-15,37 37-25 16,-9 4-36-16,3 15 14 15,-6 12 28-15,-42-18-87 16,-18 22 13-16,-51 21-31 16,-36-22-21-16,-39-2-43 15,-133 28-139-15,19-64-409 16,-7-9-1029-16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13.8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86 2051 0,'0'0'372'15,"0"0"-280"-15,0 0 11 16,0 0 122-16,0 0-87 15,0 0-62-15,55 0-45 16,10 0 1-16,22 0 20 16,19-7-51-16,14-10-1 0,0 1-73 15,26-5-187-15,-29 7-384 16,-36 3-627-16</inkml:trace>
  <inkml:trace contextRef="#ctx0" brushRef="#br0" timeOffset="207">0 600 2469 0,'0'0'505'0,"0"0"-380"0,0 0-87 15,0 0 23-15,0 0 52 16,0 0-21-16,243-33-66 15,-114 23-26-15,70 4-18 16,-26 3-190-16,-17 1-718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14.7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157 431 1942 0,'0'0'541'16,"0"0"-407"-16,0 0-55 15,0 0 43-15,0 0 71 16,0 0-76-16,-70 320-41 16,55-100 4-16,-4-11-50 15,9-38-11-15,7-53 8 16,3-36-20-16,0 7 26 15,0-8-33-15,0-3 0 16,0-30-16-16,0-29-11 16,0-19-24-16,0 0 30 15,0-53 9-15,7-29 2 0,-7-28-13 16,0-51 13 0,0-49-5-16,0-57 16 0,-22-11-2 15,11 48-4-15,6 66 5 16,5 79 20-16,5 34-19 15,31 10-1-15,20 14 26 16,20 15-17-16,22 12-6 16,15 36 13-16,7 27-15 15,-3 11 24-15,-7 8-25 16,-24 2 0-16,-20 3 6 16,-29-5 1-16,-33-3 0 15,-4-7 2-15,-66 0 14 0,-29-6 10 16,-22-6-33-16,-6-18 0 15,3-12 0-15,17-20-9 16,20-10-30 0,39-40-103-16,25-16-337 0,19-2-430 0</inkml:trace>
  <inkml:trace contextRef="#ctx0" brushRef="#br0" timeOffset="288">1794 150 1543 0,'0'0'1118'0,"0"0"-938"15,0 0-62-15,-234 56 30 16,140 73 31-16,-13 73-34 15,-6 73-64-15,21 30-9 16,38-22-15-16,36-66-21 16,18-79-7-16,22-46-29 15,37-26-45-15,27-7-9 16,109-17-129-16,-18-12-308 16,-4-27-519-16</inkml:trace>
  <inkml:trace contextRef="#ctx0" brushRef="#br0" timeOffset="2105">2230 648 2129 0,'0'0'525'0,"0"0"-464"15,0 0-53-15,0 0 43 16,0 0 29-16,0 0-25 15,211-28-34-15,-111 17-21 16,2 5 12-16,3-4-12 0,1 3 0 16,-4 2 16-16,-18 0-16 15,-18 5 0-15,-30 0 0 16,-25 14 0-16,-11 22 48 16,-21 20-12-16,-42 16 7 15,-20 20 39-15,-20 16-29 16,-10 11-22-16,4 5-11 15,6-3 1-15,17-6 20 16,11-13-38-16,21-16 6 16,14-18 18-16,14-16-18 15,16-11-1-15,10-17-7 16,0-7 5-16,19-6 21 16,25-8-27-16,17-3 0 15,11 0 12-15,10 0-12 16,9-14 0-16,4-6-21 0,-4 4-66 15,7-13-100-15,-25 5-439 16,-26 2-1017-16</inkml:trace>
  <inkml:trace contextRef="#ctx0" brushRef="#br0" timeOffset="2312">2191 1358 2611 0,'0'0'380'0,"0"0"-292"15,0 0-58-15,0 0-18 0,228-36 35 16,-106 16-38 0,8 4-9-16,79-8-104 0,-39 1-389 15,-16 4-231-15</inkml:trace>
  <inkml:trace contextRef="#ctx0" brushRef="#br0" timeOffset="2631">4564 482 2311 0,'0'0'536'15,"0"0"-459"-15,0 0 9 0,0 0 125 16,-205 111-99-16,114-46-49 16,-14 12-24-16,-8 0-17 15,3 0 13-15,15-5-10 16,16-2-16-16,25-9 14 16,27-2-23-16,20-3-1 15,7-6 1-15,22 2-1 16,32-3 1-16,15-3 0 15,12-1-10-15,7-1 10 16,2-9-53-16,1-2-11 16,34-9-78-16,-26-15-240 15,-23-6-454-15</inkml:trace>
  <inkml:trace contextRef="#ctx0" brushRef="#br0" timeOffset="2997">5410 420 390 0,'0'0'2200'0,"0"0"-1893"15,0 0-228-15,-240 82 69 0,158-10 41 16,10 12-78-1,17 12-26-15,15 9-73 16,30 7-11-16,10-1 30 0,25 1-31 16,48-14-12-16,18-20-23 15,22-22-17-15,8-29 35 16,-5-27-22-16,-6-18 9 16,-20-43 24-16,-24-27 0 15,-22-20 6-15,-29-14 12 16,-15-13 7-16,-19 4 34 15,-35 7-53-15,-12 22-1 16,-3 30-15-16,-7 45-176 16,17 24-523-16,21 3-714 0</inkml:trace>
  <inkml:trace contextRef="#ctx0" brushRef="#br0" timeOffset="3164">6164 1597 2649 0,'0'0'459'15,"0"0"-393"-15,0 0-66 16,0 0-53-16,0 0-90 16,19-173-597-16</inkml:trace>
  <inkml:trace contextRef="#ctx0" brushRef="#br0" timeOffset="3694">6744 406 2333 0,'0'0'463'0,"0"0"-388"16,0 0-65-16,186-26 6 15,-110 26 92-15,16 0-63 16,11 0-27-16,5 16-9 16,-1 0 0-16,-13-6 12 15,-24-1-8-15,-32-1-5 16,-26-8 28-16,-12 0 34 0,-32 0 8 16,-37 0-48-16,-31 0-20 15,-12-9 46-15,-9-4-41 16,-3 7-3-16,11 1 34 15,15 5-26-15,15 0 4 16,14 11-23-16,21 11 8 16,11 10-4-16,22 10-5 15,15 7-2-15,0-2-13 16,30 7 15-16,24-1-10 16,9-2 10-16,6 2 0 15,4 7 2-15,0-2-2 16,-1 1 0-16,5 6-4 15,4 0 4-15,-5 5 0 16,0-5 23-16,-17-2-14 0,-27-4 9 16,-28-8-5-1,-4 2 5-15,-48-3 14 0,-28-3-32 16,-15-15 0-16,-7-6-14 16,-5-12-46-16,8-12-15 15,9-12-80-15,23-29-160 16,26-6-542-16</inkml:trace>
  <inkml:trace contextRef="#ctx0" brushRef="#br0" timeOffset="4031">8133 261 2234 0,'0'0'468'0,"0"0"-405"16,0 0 7-16,0 0 157 15,0 0-45-15,-87 246-90 16,15-158-38-16,-13 5-22 16,6-4-4-16,4-10-2 15,14-11-26-15,21-9 18 16,18-18-18-16,18-17-2 15,4-13 2-15,32-11 1 16,34 0 16-16,16 0-17 16,9-23 1-16,4 4-10 15,-1 2-29-15,-14 4-65 0,8-3-137 16,-27 2-459-16,-17 1-304 0</inkml:trace>
  <inkml:trace contextRef="#ctx0" brushRef="#br0" timeOffset="4245">8195 490 2247 0,'0'0'320'0,"0"0"-129"16,0 185 50-16,0-86-33 15,0 11-63-15,0 6-102 0,0 1-28 16,7-1 17-1,12-10-32-15,-1-12-16 0,-3-15-48 16,11-16-123-16,-9-24-292 16,1-23-385-16</inkml:trace>
  <inkml:trace contextRef="#ctx0" brushRef="#br0" timeOffset="4544">8407 0 2246 0,'0'0'339'0,"0"0"-245"0,0 0 66 16,167 235 64-16,-104-127-61 15,3 18-74-15,3 8 3 16,0 7-53-16,1 4-1 15,-9 2 8-15,-14-3-22 16,-13 7 12-16,-28-3-36 16,-6-1 0-16,-40-5-7 15,-26-15-37-15,-10-21-34 16,0-24-67-16,-9-33-148 16,28-23-435-16,16-22-1387 0</inkml:trace>
  <inkml:trace contextRef="#ctx0" brushRef="#br0" timeOffset="4723">9552 1069 2503 0,'0'0'474'0,"0"0"-392"16,208-21-56-16,-114 18-25 15,30 3-1-15,-26 0-229 16,-20 0-752-16</inkml:trace>
  <inkml:trace contextRef="#ctx0" brushRef="#br0" timeOffset="7185">72 3546 1542 0,'0'0'398'0,"0"0"-251"16,0 0-85-16,0 0 128 15,0 0 51-15,0 220-47 16,0-103-81-16,0 20-23 15,0 8-36-15,0-6-5 16,-14-4-19-16,-1-17-20 16,0-20 16-16,8-23-26 15,0-17 0-15,2-26 2 16,5-16-2-16,0-13-14 0,0-3-2 16,0-29-19-16,0-30 22 15,0-30-45-15,5-21 5 16,-5-46 11-16,0-37-8 15,0 10 14-15,-11 15 13 16,11 32 23-16,0 43 11 16,3-3 5-16,31 4 14 15,10 23 13-15,7 16-22 16,15 21-4-16,10 16-11 16,15 16-5-16,7 0 31 0,4 32-32 15,-8 24 0 1,-13 12 5-16,-26 13-4 0,-27 6 4 15,-23 8-5 1,-5-2 1-16,-52-1 26 0,-17-11-21 16,-18-16 19-16,-7-12 23 15,2-16-17-15,8-26-4 16,11-11-10-16,19-2-17 16,20-41-44-16,34-52-155 15,15 7-357-15,29 1-673 0</inkml:trace>
  <inkml:trace contextRef="#ctx0" brushRef="#br0" timeOffset="7439">1450 3329 1079 0,'0'0'1522'0,"0"0"-1288"15,0 0-179-15,-218 113 74 16,137-22 34-16,-10 57-60 16,-1 59-21-16,13 58-61 15,28 11-6-15,29-46-15 16,22-69 6-16,0-66-13 16,22-17-2-16,19 8-78 15,48 13-82-15,-7-17-448 16,-6-29-700-16</inkml:trace>
  <inkml:trace contextRef="#ctx0" brushRef="#br0" timeOffset="7934">2545 4107 882 0,'0'0'1431'0,"0"0"-1201"16,0 0-131-16,-19-169 61 0,-10 114 54 16,-8 10-35-16,-10 5-95 15,-16 15-45-15,-10 15-15 16,-6 10 1-16,-6 21 23 15,2 40-39-15,6 21-9 16,16 16 28-16,20 14-27 16,28-3-2-16,13-5 1 15,13-15 0-15,41-17-10 16,21-26-26-16,14-27-43 16,11-19 10-16,-2-10-51 15,-10-38 18-15,-15-18 39 0,-22 0 53 16,-19 3 10-1,-17 15 13-15,-8 15 83 16,-7 20 43-16,0 13-47 0,0 0-40 16,0 39-33-16,0 21-7 15,0 8 17-15,0 9-29 16,0-5-18-16,0-7 7 16,22-16-114-16,37-23-136 15,-8-17-330-15,-1-9-649 0</inkml:trace>
  <inkml:trace contextRef="#ctx0" brushRef="#br0" timeOffset="8264">3823 3392 1980 0,'0'0'562'0,"0"0"-454"15,0 0-47-15,0 0 156 16,0 0 36-16,0 0-118 16,-250 224-88-16,143-135 4 15,-3 2-39-15,2 7 2 16,13-2 19-16,23-8-28 16,24-6-5-16,30-10-1 15,18-6 1-15,7-3-2 16,37-4 2-16,18 3 0 0,11-4 5 15,6 1-5 1,13 1-8-16,2-8-32 0,1-3-65 16,25-9-118-16,-25-14-529 15,-26-13-741-15</inkml:trace>
  <inkml:trace contextRef="#ctx0" brushRef="#br0" timeOffset="8694">4415 3252 2524 0,'0'0'348'0,"0"0"-281"0,0 0-27 15,0 0 33-15,234-14 19 16,-133 14-35-16,19 0-57 15,22-3 7-15,9 3-2 16,-9 0 4-16,-12 0 1 16,-27 0-4-16,-30 0-4 15,-34 17 5-15,-27 12 1 16,-12 10 29-16,-29 13 5 16,-37 20-14-16,-25 17 17 15,-16 13-22-15,-5 13-4 16,3 4 14-16,7-5-21 15,21-5 20-15,15-8-19 16,27-12-12-16,17-14 17 0,14-12-17 16,8-15 5-1,15-8-7-15,29-14 1 0,17-8-1 16,13-13-5-16,9-5-18 16,8 0-1-16,4-20-58 15,25-35-108-15,-25 2-177 16,-17 4-507-16</inkml:trace>
  <inkml:trace contextRef="#ctx0" brushRef="#br0" timeOffset="8904">4574 3960 2354 0,'0'0'555'0,"0"0"-470"15,0 0-76-15,0 0 46 16,0 0 40-16,249-33-67 16,-122 20-28-16,11 0-82 15,60-10-235-15,-34 4-375 16,-28 2-1284-16</inkml:trace>
  <inkml:trace contextRef="#ctx0" brushRef="#br0" timeOffset="9280">7182 3218 2295 0,'0'0'284'0,"0"0"-205"16,0 0-61-16,0 0 171 15,0 0 37-15,0 0-124 16,-233 174-57-16,119-92 18 16,-18 14-53-16,-6 5 17 15,1 5-6-15,8-10-15 16,28-2-5-16,23-19-1 16,39-12 0-16,27-18 1 15,12-7 0-15,37-1-1 0,33-3 18 16,25-2-10-16,14 0 2 15,15-1 7-15,6 1-7 16,-1 2 28-16,-9-2-38 16,-7 3 0-16,-11-1-1 15,-11-3-64-15,-3-19-167 16,-27-10-511-16,-24-2-1276 0</inkml:trace>
  <inkml:trace contextRef="#ctx0" brushRef="#br0" timeOffset="9749">8312 3399 2215 0,'0'0'296'0,"0"0"-220"16,0 0-67-16,0 0 198 16,-190 26-8-16,106 28-96 0,-6 18-32 15,2 15-37 1,11 11 26-16,22 11 4 0,20 1-32 15,26 0 17-15,9-6-48 16,38-5 5-16,34-17 2 16,26-20-8-16,23-29 0 15,10-33-21-15,8-3 15 16,-4-62-14-16,-14-28 19 16,-23-25-8-16,-32-35 3 15,-38 1 12-15,-28-2 3 16,-18 3 10-16,-48 33-19 15,-10 7 22-15,-7 30-22 16,5 37-25-16,17 44-86 16,17 20-262-16,26 20-512 0</inkml:trace>
  <inkml:trace contextRef="#ctx0" brushRef="#br0" timeOffset="9922">9303 4412 2866 0,'0'0'338'0,"0"0"-338"16,0 0-38-16,0 0-13 16,0 0-20-16,59-166-760 0</inkml:trace>
  <inkml:trace contextRef="#ctx0" brushRef="#br0" timeOffset="10458">10171 3188 2579 0,'0'0'76'15,"0"0"-76"-15,0 0 0 16,186-3 57-16,-102 3 67 16,11 3-88-16,11 11-29 0,-1 2 20 15,-7-3-27 1,-10 2 0-16,-25-9 7 16,-24-3-6-16,-24-3 22 0,-15 0 30 15,-29-9-5-15,-40-22 17 16,-29-1-45-16,-15-5-2 15,-13 3 37-15,3 9-1 16,3 6-1-16,15 15-3 16,14 4-20-16,21 4 21 15,20 31-51-15,19 14 6 16,24 14-4-16,7 6-1 16,19 7-1-16,35-1 0 15,15 0 6-15,23 1-20 16,13-4 13-16,11-4 1 15,13 2-6-15,-2-5 6 0,1-2 0 16,-8-4 0-16,-22 0 0 16,-25-6 20-16,-32 2-20 15,-38-2 0-15,-3 0 30 16,-66-2-21-16,-29-1-9 16,-21-5 0-16,-14-2-21 15,-2-13 9-15,12-11-82 16,10-19-101-16,34 0-161 15,25-19-606-15</inkml:trace>
  <inkml:trace contextRef="#ctx0" brushRef="#br0" timeOffset="10825">11990 2910 2278 0,'0'0'331'15,"0"0"-250"-15,0 0-49 16,0 0 182-16,0 0-77 16,-174 233-90-16,96-135 11 15,-1 3-43-15,3 1 0 16,10-3 41-16,15-14-56 15,14-16 7-15,15-16-7 0,22-19 1 16,0-20 16-16,34-11-16 16,35-3-1-16,14 0 41 15,20-22-40-15,2-3 20 16,2 0-21-16,-13 6 1 16,-11 6-7-16,-14 4 2 15,-21 2-110-15,-26-6-194 16,-15-3-494-16,-7-1-1177 0</inkml:trace>
  <inkml:trace contextRef="#ctx0" brushRef="#br0" timeOffset="11063">11990 3106 1773 0,'0'0'769'0,"0"0"-641"16,0 0-12-16,0 0 143 15,-25 240-50-15,22-124-67 16,-1 15-64-16,4 5-18 16,0 1 6-16,0-7-49 15,0-10 1-15,7-13-18 16,5-19-34-16,-9-19-49 16,1-20-100-16,-4-33-195 15,0-12-396-15,0-4-460 0</inkml:trace>
  <inkml:trace contextRef="#ctx0" brushRef="#br0" timeOffset="11360">12413 2611 2311 0,'0'0'523'0,"0"0"-396"16,190 246 65-16,-74-55 38 15,1 55-42-15,-22 22-64 16,-51 2-61-16,-44-10-49 0,-58-24-14 15,-77-12-41-15,-61-12-214 16,23-65-486-16,-4-39-1794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27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30 2018 0,'0'0'549'0,"0"0"-489"0,0 0-36 16,0 0 120-16,0 0 12 15,0 0-104-15,164-4-50 16,-91-5 26-16,6-2-28 16,2 9-12-16,-5-2-92 15,4 4-234-15,-21 0-337 16,-27 0-1141-16</inkml:trace>
  <inkml:trace contextRef="#ctx0" brushRef="#br0" timeOffset="193">0 591 2320 0,'0'0'601'0,"0"0"-450"16,0 0-128-16,0 0 68 15,0 0 14-15,256 0-79 16,-60-13-26-16,-25-7-382 15,-11 3-1989-15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43.8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37 793 0,'0'0'2196'15,"0"0"-1863"-15,0 0-269 0,0 0-22 16,0 0 135 0,0 0-89-16,267 0-46 0,-146-3-25 15,17-4-16-15,8 5-2 16,11-9-129-16,-37 4-398 15,-44 0-2305-15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13.1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530 817 52 0,'0'0'1544'15,"0"0"-1300"-15,0 0-134 16,0 0 135-16,0 0 45 16,0 0-107-16,-14-132-92 15,-16 103-28-15,-14 5 10 16,-7 8 41-16,-6 13-70 16,-9 3-6-16,-7 27 17 15,7 21-38-15,4 18 8 16,23 10-7-16,17-1-18 0,22-2 10 15,3-12-10 1,48-13-27-16,15-20-1 0,6-14-80 16,5-14-49-16,-8-11 57 15,-10-31 34-15,-15-12 65 16,-12-4-4-16,-10-1 5 16,-12 8 83-16,-5 10 25 15,-5 14 31-15,0 15-21 16,0 12-20-16,0 8-22 15,-8 43-58-15,1 28 6 16,0 26 26-16,7 16-49 16,0 13-1-16,4 3 11 15,21-1 4-15,1-4 12 0,-4-12-27 16,-4-11 0-16,-11-14 12 16,-7-13-12-16,0-12 0 15,-32-22-1-15,-12-9 2 16,-12-12-1-16,-5-14 8 15,-5-9-7-15,0-4-2 16,4-17-1-16,7-24 2 16,23-22-1-16,21-17-25 15,11-15 2-15,25-15-24 16,37-7-3-16,23-3 32 16,13 1-80-16,7 2 17 0,5-2 26 15,0-3-8-15,1-3 9 16,-1-6 19-1,-6-3 36-15,-10 2-5 0,-18 8 5 16,-15 10 0-16,-12 15 29 16,-23 13 28-16,-20 18 13 15,-6 13-13-15,0 15 0 16,-6 10 49-16,-20 10-66 16,-4 14 2-16,1 6 15 15,0 6-40-15,-4 33-17 16,0 24-1-16,5 11 1 15,-3 16 17-15,11 9-17 16,-2-1 0-16,0 2-2 16,7 3 4-16,0-8-4 0,4-6-5 15,8-9 7-15,0-18-6 16,3-17 1-16,0-15-29 16,0-13 26-16,0-17-32 15,10 0 10-15,18-21-3 16,13-29 8-16,6-11 25 15,8-8-54-15,0 10 36 16,3 12 11-16,-7 22 5 16,-7 18-7-16,-4 7 9 15,-3 31 0-15,-8 27 54 16,-3 10-39-16,-5 4 1 16,1-2 39-16,0-16-54 15,0-5-1-15,4-21-5 0,-1-15-34 16,4-13 26-16,3 0-64 15,2-22 20-15,-9-25 36 16,1-9-3-16,-11-3 17 16,-2 4-1-16,-4 5 8 15,-2 21 48-15,-4 12-7 16,0 17-13-16,6 0-1 16,-2 26-13-16,3 15 16 15,2 4-12-15,-2-3-17 16,2-2-2-16,-6-11-68 15,10-12-117-15,-6-7-319 16,-4-10-282-16</inkml:trace>
  <inkml:trace contextRef="#ctx0" brushRef="#br0" timeOffset="154">1905 443 2152 0,'0'0'497'0,"0"0"-445"16,0 0-39-16,0 0-13 16,0 0-138-16,0 0-682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41.5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543 416 1654 0,'0'0'288'16,"0"0"-145"-16,0 0 0 15,0 0 69-15,0 0 7 16,0 0-82-16,-79-148-21 16,45 121-20-16,-2 16-9 15,-7 3 13-15,-13 8-43 16,-2 24-30 0,-8 34 21-16,4 28-32 0,8 15 4 0,18 17-20 15,17 0 10-15,19-2-2 16,0-15-8-16,22-10 0 15,29-15 3-15,12-15-3 16,16-17-12-16,9-17 6 16,10-25-26-16,4-2 25 15,-2-32-33-15,-21-31 11 16,-13-18 23-16,-31-18 2 16,-23-9 3-16,-12-7 1 15,-28 7 6-15,-28 13 53 16,-5 18-30-16,-5 26-21 15,3 25-8-15,16 19-55 16,28 14-157-16,19 25-378 16,0 9-87-16</inkml:trace>
  <inkml:trace contextRef="#ctx0" brushRef="#br0" timeOffset="161">1301 1262 2104 0,'0'0'619'0,"0"0"-496"16,0 0-67-16,0 0-56 15,-14-186-168-15,14 106-459 16,0 6-1364-16</inkml:trace>
  <inkml:trace contextRef="#ctx0" brushRef="#br0" timeOffset="486">1707 219 1876 0,'0'0'593'0,"0"0"-469"16,0 0-106-16,0 0 38 15,243-62 49-15,-144 45-38 16,7 4-21-16,-4-1-44 15,-14 8-1-15,-16 6 11 16,-21 0-12-16,-26 13 50 16,-16 26-19-16,-9 21 17 0,-12 18 45 15,-29 18-23-15,-1 9 1 16,2 4-29 0,2-6-23-16,10-7 14 0,6-7-33 15,8-10 0-15,6-11-2 16,4-12-42-16,4-20-82 15,0-26-168-15,0-10-358 16,0 0-229-16</inkml:trace>
  <inkml:trace contextRef="#ctx0" brushRef="#br0" timeOffset="641">1940 675 2148 0,'0'0'347'15,"0"0"-273"-15,0 0-52 0,0 0 25 16,212-14-47-16,-63-8-73 16,-21 0-244-16,-11-6-629 0</inkml:trace>
  <inkml:trace contextRef="#ctx0" brushRef="#br0" timeOffset="962">3041 107 2148 0,'0'0'534'0,"0"0"-442"15,0 0 89-15,-201 108 22 16,135-22-66-16,12 16-43 0,17 16-70 16,27 0-23-16,10 0 17 15,37-13-17-15,30-13-1 16,25-23-9-16,18-23-27 15,6-39 34-15,-2-7-34 16,-9-41-20-16,-21-27 35 16,-26-25 13-16,-24-13 8 15,-31-17 0-15,-3-8 21 16,-32-2 31-16,-27 10-44 16,-11 22-7-16,-2 26-2 15,9 22-42-15,24 29-162 0,17 19-431 16,19 5-329-16</inkml:trace>
  <inkml:trace contextRef="#ctx0" brushRef="#br0" timeOffset="1472">3850 120 2027 0,'0'0'490'0,"0"0"-411"15,0 0-55-15,0 0 80 16,201-21 29-16,-113 18-66 0,17 1-10 16,5 2-24-1,-5 0-16-15,-17 0 9 0,-19 0-26 16,-25 0 0-16,-22 0 5 16,-22 0-5-16,0 0 57 15,-41 0 17-15,-25 0-20 16,-17-4 25-16,-11-9-36 15,-13 2-5-15,6 0-13 16,3 1-8-16,6 6 14 16,14 4-16-16,21 0-3 15,16 17 11-15,19 15-23 16,19 14-5-16,3 10 4 16,15 10 2-16,33 8 1 15,12 3-2-15,18-1 0 16,2 2 9-16,8-5-9 0,-5-6-1 15,-2 1 0 1,-15-10 1-16,-12-2-1 0,-22-9 1 16,-24-5 0-16,-8-3 19 15,-33 3-19-15,-40 3 0 16,-15-1 6-16,-17-4-6 16,4-11 0-16,9-7-23 15,14-8-32-15,31-14-25 16,37-14-155-16,10-21-353 15,0-12-588-15</inkml:trace>
  <inkml:trace contextRef="#ctx0" brushRef="#br0" timeOffset="1832">5247 35 2184 0,'0'0'532'15,"0"0"-433"-15,0 0-48 16,0 0 115-16,0 0 22 16,0 0-111-16,-230 223-50 15,142-128 10-15,5 0-27 16,10-8 14-16,14-15-4 15,23-18-20-15,18-15 23 0,18-12-23 16,0-7 0-16,32-17 19 16,27-3-18-16,21 0-1 15,11 0 0-15,7-16 2 16,5-5-2-16,-1 11 0 16,-11 1-60-16,-11 9-63 15,-8-3-205-15,-19 1-438 16,-28-3-781-16</inkml:trace>
  <inkml:trace contextRef="#ctx0" brushRef="#br0" timeOffset="2034">5348 136 2309 0,'0'0'510'0,"0"0"-452"16,0 0 99-16,0 227 102 15,0-99-117-15,0 12-64 16,0 11-10-16,-7-1-67 16,-4-10-1-16,0-12-42 15,-4-3-155-15,9-30-372 16,-5-37-613-16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5:49.9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571 880 1602 0,'0'0'324'0,"0"0"-239"15,0 0-10-15,0 0 128 16,0 0 5-16,0 0-40 16,0 3-20-16,-5 1-11 15,-8 2 29-15,-13 7-59 16,-18 10-50-16,-18 17-26 15,-14 18-7-15,-12 22 19 16,8 15-26-16,8 16-7 16,16 7 8-16,20 3-17 15,24-2 8-15,12-10-8 16,9-13 5-16,42-14-5 16,18-14-1-16,19-23-13 15,10-26-16-15,7-19-34 0,5-11 37 16,-12-47-6-1,-7-29 25-15,-21-19-4 0,-20-14 11 16,-28-10 0-16,-22-1 14 16,0 5 7-16,-28 10 24 15,-16 24-27-15,-4 23-17 16,8 26-2-16,8 33-17 16,28 10-142-16,4 31-305 15,0 11-277-15</inkml:trace>
  <inkml:trace contextRef="#ctx0" brushRef="#br0" timeOffset="185">1300 1904 2581 0,'0'0'509'16,"0"0"-455"-16,0 0-19 15,0 0-35-15,0 0-121 16,0 0-500-16,0 0-855 0</inkml:trace>
  <inkml:trace contextRef="#ctx0" brushRef="#br0" timeOffset="669">1945 943 2186 0,'0'0'348'15,"0"0"-239"-15,0 0-69 16,0 0 102-16,216-44-45 16,-146 44-48-16,-10 20 5 15,-12 23-40-15,-19 12-13 16,-29 16 50-16,0 8-35 15,-39 5 2-15,-27 5-1 16,-10-8-17-16,3-13 30 16,7-15-20-16,19-17-9 15,16-9 39-15,18-24-32 0,13 1-8 16,0-4 0 0,25 0-1-16,26 0-17 0,18 0 15 15,11 7-12-15,7 12 6 16,8 7 8-16,-4 13-5 15,-6 8-2-15,-16 5 8 16,-25 8 5-16,-27-2-5 16,-17 8 14-16,-13-7 47 15,-46-1-25-15,-18 0-3 16,-14-7 7-16,-7-16-16 16,0-4 27-16,3-18-46 15,7-10 2-15,16-3-14 16,21-10-8-16,24-22-120 15,27-37-173-15,22 3-455 16,22 7-1229-16</inkml:trace>
  <inkml:trace contextRef="#ctx0" brushRef="#br0" timeOffset="1173">3386 1113 2107 0,'0'0'665'16,"0"0"-513"-16,0 0-26 0,-215-115 37 15,130 95-30 1,2 13-71-16,14 7-7 0,10 0-55 16,23 20 9-16,21 19-10 15,15 19 1-15,10 6 0 16,43 15-2-16,20 6 2 15,9 6-15-15,16-1 9 16,6 2-7-16,-3-4 4 16,-3 1 3-16,-6-10 6 15,-20-4-2-15,-19-3 8 16,-33-3-7-16,-20-6 1 16,-7-4 0-16,-50-7 16 15,-24-9-14-15,-11-14 13 16,-3-21-6-16,-3-8-2 15,10-17 32-15,16-39-34 16,28-25-4-16,30-29 26 0,14-14-26 16,36-20-1-16,36-1 0 15,13 4 1-15,6 13-11 16,-8 20 10-16,-13 18 0 16,-11 26-12-16,-19 17 12 15,-14 23-6-15,-16 15-11 16,-7 9-38-16,-3 0-62 15,0 21-230-15,0 11-349 16,5 1-713-16</inkml:trace>
  <inkml:trace contextRef="#ctx0" brushRef="#br0" timeOffset="1734">4505 1171 2009 0,'0'0'584'0,"0"0"-490"16,0 0 31-16,0 0 100 16,-110-165-70-16,53 137-62 15,-9 19-33-15,-12 9-50 16,2 2 31-16,7 44-41 0,11 17 0 15,18 9 7 1,18 7-6-16,22 3-1 0,0-7 0 16,44-9-19-16,10-17 10 15,12-13-79-15,6-33-30 16,-2-3 25-16,-8-12-21 16,-11-34 54-16,-14-3 35 15,-16-4 25-15,-13 4 84 16,-8 9 11-16,0 10 9 15,0 15 25-15,0 8-34 16,-3 7-26-16,-2 10-25 16,1 36-38-16,4 22 34 15,0 18-40-15,0 15 0 16,12 11 18-16,10 4-16 16,0-6 7-16,-5-5 3 0,-5-10-12 15,-9-20 47 1,-3-12-31-16,-10-13 1 0,-37-13 38 15,-16-16-32-15,-13-11-10 16,-9-10-13-16,-3 0 8 16,6-31-16-16,9-16-25 15,17-9-78-15,27-10-19 16,29-29-171-16,41 10-474 16,16 12-726-16</inkml:trace>
  <inkml:trace contextRef="#ctx0" brushRef="#br0" timeOffset="2224">5351 1036 2192 0,'0'0'688'16,"0"0"-563"-16,0 0 86 15,0 0-33-15,-237-133-70 16,156 123-4-16,-2 10-47 15,10 0-26-15,11 26-19 16,21 20-1-16,28 14-19 16,13 12 8-16,17 10-4 15,45 2-4-15,18 5 6 16,23 3 1-16,14-3-5 0,6-7 6 16,9 4-11-16,-2-14 11 15,-10-4-3-15,-20-2 2 16,-31-7 2-16,-36-4 4 15,-33-5-4-15,-22-1 1 16,-58-4 43-16,-33-5-45 16,-23-10 1-16,-12-11 15 15,-3-19-15-15,12 0 13 16,23-32-14-16,21-25 6 16,34-18 17-16,31-16-23 15,30-15-21-15,15-12 21 16,51 0-16-16,22 0 16 15,13 14-7-15,4 9 7 16,-5 22-11-16,-14 24 11 16,-11 10-9-16,-15 27-19 0,-5 7-94 15,26 5-83-15,-12 7-438 16,-3 10-647-16</inkml:trace>
  <inkml:trace contextRef="#ctx0" brushRef="#br0" timeOffset="2418">6755 1451 2746 0,'0'0'361'0,"0"0"-304"15,0 0-57-15,240-10 0 16,-149 7-8-16,48 3-25 0,-26 0-285 15,-18 0-527-15</inkml:trace>
  <inkml:trace contextRef="#ctx0" brushRef="#br0" timeOffset="2575">6641 2038 2824 0,'0'0'577'0,"0"0"-504"15,0 0-14-15,0 0-19 16,335-8-5-16,-89-15-35 16,-28-5-93-16,-17 5-740 0</inkml:trace>
  <inkml:trace contextRef="#ctx0" brushRef="#br0" timeOffset="27430">8997 998 1640 0,'0'0'306'0,"0"0"-205"16,0 0-7-16,0 0 105 16,0 0-4-16,0 0-36 15,-40-13-58-15,33-1-12 16,-1 5-10-16,-6-1 3 15,-5 10 54-15,-6 0-58 16,-16 0-21-16,-6 23-2 16,-12 24-35-16,-2 19-7 15,-2 17 11-15,9 16-24 16,10 10 33-16,7 9-33 0,20 0 0 16,9-3 21-16,8-4-21 15,0-13 1-15,37-11-3 16,17-20 7-16,19-20-20 15,15-22-3-15,6-25-38 16,8 0 35-16,-6-45 5 16,-16-24 5-16,-18-16 11 15,-19-16 0-15,-16-11 18 16,-20-7 4-16,-7-2 4 16,-7 3 26-16,-30 9-26 15,-7 25-2-15,3 18-18 16,12 27 1-16,7 19-14 15,22 16-44-15,4 11-186 0,36 29-329 16,4 3-476-16</inkml:trace>
  <inkml:trace contextRef="#ctx0" brushRef="#br0" timeOffset="27606">9723 2117 2519 0,'0'0'599'16,"0"0"-491"-16,0 0-88 15,0 0-20-15,0 0-33 16,-44-180-301-16,51 124-661 0</inkml:trace>
  <inkml:trace contextRef="#ctx0" brushRef="#br0" timeOffset="28083">10124 1008 2218 0,'0'0'380'15,"0"0"-261"-15,0 0-68 16,0 0-5-16,233-98 63 15,-150 98-24-15,5 0-49 16,-3 33 1-16,-21 15-17 0,-24 14-1 16,-24 11 41-1,-16 6-40-15,-26 0-7 0,-30-7 2 16,-13-13-14-16,-4-9 21 16,4-18 17-16,8-12-18 15,14-7 7-15,16-10-27 16,18-3-1-16,13 0 5 15,0 0-5-15,17 0-12 16,35 0 5-16,9 0-5 16,12 0 11-16,5 16-38 15,-2 24 10-15,-10 9 23 16,-12 14-1-16,-14 2 7 16,-26-3 6-16,-14 0 6 15,0-3 30-15,-39-9-17 16,-20-7 2-16,-14-6 4 0,0-13-19 15,-3-7 17-15,10-13-20 16,12-4-9-16,17 0-6 16,37-31-141-16,0-8-331 15,32-4-706-15</inkml:trace>
  <inkml:trace contextRef="#ctx0" brushRef="#br0" timeOffset="28388">11348 1582 1957 0,'0'0'495'0,"0"0"-407"16,70-167 46 0,-45 87 110-16,-6 6-10 0,-9 11-111 15,-2 11-49-15,-8 19 1 16,0 19-24-16,0 14 35 15,0 14-37-15,0 44-34 16,0 29 38-16,-18 24-34 16,-1 9-10-16,-3 6 0 15,0-5-1-15,8-9 5 16,-1-16-13-16,3-14-57 16,6-20 0-16,2-24-63 15,4-27-137-15,0-11-403 0,0 0-550 16</inkml:trace>
  <inkml:trace contextRef="#ctx0" brushRef="#br0" timeOffset="28900">11947 1089 1818 0,'0'0'647'0,"0"0"-547"15,0 0-81-15,0 0 36 16,196-22 62-16,-123 19-16 16,11-1-34-16,3 1-26 15,-3-4 1-15,-14 5-17 16,-20-2-11-16,-21 1 32 0,-20 3-39 16,-9 0 70-16,-12-5 35 15,-39 5-71-15,-18 0 36 16,-19 0-50-16,-14 0-12 15,1 0 36-15,-2 0-33 16,11 17-1-16,20 0-1 16,17 1-15-16,22 1 27 15,16 3-28-15,17 8 0 16,0 9-8-16,0 4 8 16,28 9-1-16,16-1 1 15,14 7 0-15,8-6-10 16,3-3 10-16,7 0-6 15,-6-3-8-15,-11-1 22 0,-12-1-8 16,-21-1 0-16,-20-7 7 16,-6 0 29-16,-28 3-7 15,-38 4-7-15,-17 3 10 16,-9 0-32-16,-7-6 0 16,12-5-35-16,15-12-34 15,24-9-9-15,48-14-136 16,0 0-511-16,26-34-1324 0</inkml:trace>
  <inkml:trace contextRef="#ctx0" brushRef="#br0" timeOffset="29269">13535 975 2390 0,'0'0'545'16,"0"0"-434"-16,0 0 28 16,0 0 44-16,-225-65-63 15,134 65-15-15,-12 35-59 16,5 35-11-16,-1 23-5 16,20 30-18-16,13 18 28 15,22 6-40-15,25 5 1 16,19-8 10-16,16-15-10 0,41-19-2 15,28-18-15 1,13-39-26-16,15-24 32 0,-3-24-14 16,-12-5 24-16,-25-34 0 15,-33-12 0-15,-29-6 29 16,-11 2 11-16,-58 7-17 16,-33 11 7-16,-29 14-30 15,-75 18-39-15,28 0-113 16,15 0-520-16</inkml:trace>
  <inkml:trace contextRef="#ctx0" brushRef="#br0" timeOffset="30919">8111 47 1587 0,'0'0'500'0,"0"0"-355"16,0 0-46-16,0 180 103 15,-22-3 39-15,-22 63-93 16,-10 32-67-16,-2-7 4 15,9-29-46-15,15-34-3 16,13-41-6-16,12-37-21 16,4-36 21-16,3-13-30 15,0 4 0-15,3-6 17 0,23 2-17 16,9-16 0-16,13-9 11 16,14-8 1-1,18-7 29-15,19-8-34 0,18 0-7 16,22-10 25-16,42 2-25 15,42-3-1-15,43 13 0 16,18 5 2-16,-7 2 5 16,-15 3-6-16,-20 4 0 15,2-7-1-15,4-4 7 16,8-1-7-16,9-6 1 16,9-25 0-16,2 0 1 15,-6 0-1-15,-7-30 0 0,-8-5 8 16,-10-7-8-16,-11-2-1 15,-50 11 1-15,-37 7 0 16,-39 3 8-16,-13 4-8 16,15-7 0-16,10-1-7 15,9-2 7-15,-9 6 0 16,-12-4 1-16,-8 3-1 16,-14 10 20-16,-5 0-20 15,-15 0 0-15,-8 2-2 16,-11-1 3-16,-13-6-1 15,-9 1 9-15,-3-15-7 16,-8 2 44-16,1-13-35 0,-2-5-10 16,6-12 25-16,3-12-25 15,-7-16 0 1,-1-13 1-16,-2-15 5 0,-12-42-4 16,0-45-3-16,-29-34 0 15,-15-8-1-15,3 42 1 16,13 52 0-16,12 56-1 15,10 17 1-15,2-3 10 16,4-5-10-16,0 5 0 16,0 24-3-16,0 15 3 15,0 16 0-15,0 11 0 16,-8 9 0-16,-6 4 3 16,-1 3-3-16,-4 0 0 0,2 0 0 15,-5 0 1 1,-3 0-2-16,-5 0 1 0,-9 7 0 15,-9-7 3-15,-21 3-3 16,-19-3 0-16,-25 0 0 16,-19 0 0-16,-46 0-9 15,-42 0 1-15,-45 5 7 16,-16-1-16-16,19 11 17 16,22-3-10-16,28 1-1 15,4 1 10-15,-3 2 0 16,0-7 1-16,-6 4 0 15,6 1-3-15,-1-1 3 16,9 3 0-16,31-1 2 16,30-4-2-16,37-3 0 15,7-4 0-15,-9 4 7 0,-6-1-10 16,-11-3 3-16,11-4 0 16,12 0-6-16,-2 0 8 15,8 0-2-15,0 0 0 16,4 0 1-16,5 0 6 15,-2 0-7-15,3 0 0 16,6 0 12-16,-1 2-11 16,-1 21 0-16,8 1-1 15,0 5 11-15,7 0-4 16,9-3-7-16,10-2 0 16,9-11 7-16,16-4-7 15,7-5 0-15,12-4 0 16,3 0-10-16,0 0 10 0,18 0-145 15,15-20-343 1,4-3-292-16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9:47.7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1 1192 0,'0'0'842'15,"0"0"-629"-15,0 0-77 16,0 0 61-16,0 0 46 16,0 0-39-16,0 0-70 15,262-7-68-15,-166 16-15 16,6 8-39-16,-1 3-12 16,-9-1-70-16,-16 15-231 15,-29-9-483-15,-32-2-1236 0</inkml:trace>
  <inkml:trace contextRef="#ctx0" brushRef="#br0" timeOffset="183">0 473 2386 0,'0'0'575'0,"0"0"-498"16,0 0-9-16,0 0 39 15,0 0-2-15,245 14-67 16,-84-12-38-16,50-2-54 16,-28 0-447-16,-31 0-1828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9:44.7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63 647 1505 0,'0'0'359'0,"0"0"-153"16,0 0 27-16,0 0 42 16,0 0-75-16,0 0-81 15,0 0-37-15,0 0-40 16,0 11 39-16,0 27-62 15,0 18 10-15,0 23 52 16,0 23-29-16,0 9-16 16,0 10 4-16,0-3-40 15,0-3 37-15,3-10-37 16,4-16 1-16,5-14 20 16,-2-20-21-16,-2-18-1 15,-4-13 0-15,-4-15 1 16,3-9-4-16,-3-2 4 0,0-45-22 15,0-25 21-15,0-28-20 16,-3-40 12-16,-16-1 1 16,-3-14 7-16,-3-2-21 15,6 29 22-15,6-3 0 16,4 23 1-16,9 22-1 16,0 23-6-16,12 14 5 15,20 20 1-15,12 9-11 16,15 11 11-16,6 9 0 15,12 0 0-15,3 32 6 16,1 13-3-16,-5 16-3 16,-10 1 1-16,-12 6 14 15,-22 2-15-15,-13-5-5 0,-19-3 3 16,-7-2 4 0,-44 0 18-16,-21-9-2 0,-16-3-17 15,-7-4 46-15,0-16-47 16,11-7 0-16,14-11 5 15,20-10-4-15,18 0-2 16,13-3-38-16,19-47-121 16,14 5-194-16,19-5-492 0</inkml:trace>
  <inkml:trace contextRef="#ctx0" brushRef="#br0" timeOffset="313">1360 308 2174 0,'0'0'392'15,"0"0"-280"-15,0 0 24 16,0 0 52-16,-200 177-53 15,141-76-51-15,2 12-8 16,9 12-28-16,11 3 18 16,15 0-56-16,19-10 5 15,3-7-3-15,3-13-4 16,34-11-16-16,11-20-1 0,9-11-94 16,9-16-78-16,22-33-186 15,-15-7-287-15,-19 0-605 0</inkml:trace>
  <inkml:trace contextRef="#ctx0" brushRef="#br0" timeOffset="613">1801 512 1996 0,'0'0'551'0,"0"0"-341"0,0 0-37 16,0 0 13 0,0 0-48-16,0 0-66 0,0 0-4 15,78 236 4-15,-42-123-45 16,4 7 0 0,4-2 32-16,0 1-58 0,-1-12 9 15,0-8-10-15,-5-13 6 16,-10-14-13-16,-6-11-47 15,-10-14-33-15,-5-12-33 16,-7-21-175-16,0-10-350 16,-3-4-276-16</inkml:trace>
  <inkml:trace contextRef="#ctx0" brushRef="#br0" timeOffset="850">1521 1503 1773 0,'0'0'493'16,"0"0"-328"-16,0 0 28 15,0 0 1-15,116-187-55 16,-31 92-35-16,10-10-44 16,9-3 2-16,-4 9-19 15,-8 14-16-15,-13 15 8 16,-21 23-35-16,-14 10-69 15,-26 24-114-15,-11 5-443 0,-7 8-751 16</inkml:trace>
  <inkml:trace contextRef="#ctx0" brushRef="#br0" timeOffset="1082">2640 1123 2343 0,'0'0'550'0,"0"0"-478"16,0 0-9-16,0 0 94 16,198-15-56-16,-118 11-83 0,11 4-18 15,0 0-20-15,11 0-182 16,-21 2-466-16,-27 8-1592 0</inkml:trace>
  <inkml:trace contextRef="#ctx0" brushRef="#br0" timeOffset="1305">2772 1457 2264 0,'0'0'512'16,"0"0"-424"-16,0 0-45 15,0 0 150-15,0 0-69 0,237-19-76 16,-154 7-48 0,39 1-91-16,-24 0-273 0,-19 5-767 0</inkml:trace>
  <inkml:trace contextRef="#ctx0" brushRef="#br0" timeOffset="2005">4120 1116 1478 0,'0'0'162'0,"0"0"-139"0,0 0 98 16,227-69 20-16,-155 20-38 16,-6-9-36-16,-8-10 0 15,-14-6 37-15,-19-5 74 16,-13-3 28-16,-12 3 45 16,0 6-90-16,-15 18-12 15,-14 19-10-15,-3 23-58 16,-5 13 3-16,0 22-50 15,-2 48-13-15,1 24 20 16,6 21-40-16,7 14 5 16,10 5-3-16,5-6 3 15,5-6 0-15,1-15-6 0,1-18 0 16,-1-17-6-16,4-22-17 16,-3-24 7-16,3-23 7 15,-3-3 9-15,3-20 4 16,0-35-4-16,0-17-24 15,13-17 24-15,21-3-34 16,5 7 19-16,13 13 6 16,-1 19-5-16,0 20 7 15,-4 19-10-15,-6 14-5 16,-9 0 14-16,-10 28-6 16,-15 12 14-16,-7-1 0 15,0 1 0-15,-4-9 5 16,-21-7-5-16,-11-12 0 0,-8-7 28 15,-8-5-13-15,1 0-6 16,-3-21 3-16,7-5-12 16,6 5 22-16,19 7-21 15,15 3 0-15,7 11-1 16,4 0-6-16,36 14-2 16,14 18 7-16,16 10 1 15,6 8 7-15,12 1-7 16,3-2 0-16,4-9 8 15,3-6-8-15,-3-17 14 16,-11-12-14-16,-18-5-44 16,-15-22-57-16,-22-24-375 15,-17-3-392-15</inkml:trace>
  <inkml:trace contextRef="#ctx0" brushRef="#br0" timeOffset="2265">4966 0 2266 0,'0'0'570'0,"0"0"-453"16,0 0-53-16,0 0 153 16,0 0-49-16,264 204-20 15,-151-93-70-15,7 20-27 16,0 14 32-16,0 6-35 0,-15-3 0 15,-17-4-32 1,-32 1-14-16,-39-8 5 0,-17-2-7 16,-61-8-97-16,-103 17-82 15,13-32-375-15,-1-30-1496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39:57.9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2602 2050 1580 0,'0'0'403'16,"0"0"-259"-16,0 0-69 15,0 0 72-15,0 0 43 16,0 0-101-16,0 258-29 15,0-142-10-15,0-5-33 16,0-2-10-16,4-14-7 16,3-16-1-16,8-20-43 15,10-29-117-15,-3-17-147 16,-5-13-227-16</inkml:trace>
  <inkml:trace contextRef="#ctx0" brushRef="#br0" timeOffset="384">2376 2453 1891 0,'0'0'345'0,"0"0"-241"16,0 0 16-16,0 0 43 16,0 0-30-16,0 0-61 15,0 0-5-15,164 67-60 16,-110-52-5-16,2 12 13 15,-6 3-8-15,-11 6-5 16,-1 10-2-16,-16 10 0 16,-4 3 13-16,-11 0-13 0,-7 0-18 15,0-10-4-15,0-11-36 16,0-10 26-16,-7-12 25 16,-8-16 7-16,-4 0 10 15,2-44-4-15,-1-7-6 16,3-22 18-16,11-2-9 15,4 3 12-15,0 0-12 16,26 6 2-16,18 13-14 16,13 11 3-16,12 11-8 15,13 17-47-15,22 14-129 16,-16 0-194-16,-15 0-358 0</inkml:trace>
  <inkml:trace contextRef="#ctx0" brushRef="#br0" timeOffset="976">3392 2565 1805 0,'0'0'546'16,"0"0"-440"-16,0 0 61 16,0 0 40-16,0 0-86 15,0 0-56-15,0 0-56 16,-120 167-8-16,120-117-2 15,37-2-40-15,2-8-29 16,14-10-42-16,-3-10-24 0,-2-20 5 16,-1 0 6-16,-15-13 1 15,-10-33 60-15,-15-10 41 16,-7-3 23-16,0 6 60 16,-29-3 81-16,-6 11-1 15,-2 15-39-15,1 3-24 16,9 19-8-16,13 1-30 15,11 7-27-15,3 0-12 16,17 0-33-16,27 0 24 16,19 7-17-16,2 7-39 15,8 7 22-15,-3 2-19 16,-4 5-41-16,-12 10 45 16,-7 11 12-16,-10 9 36 15,-11 2 10-15,-16-8 0 16,-7-2 5-16,-3-21-5 0,0-13 1 15,0-9 51-15,0-7-21 16,-7-16-14-16,1-28-17 16,6-7 9-16,0-12-7 15,3-3-2-15,26 6 0 16,3 1-10-16,2 21 8 16,1 18 2-16,2 20 1 15,-8 0 0-15,-7 30 33 16,-7 22-6-16,-5 14-9 15,2 6 7-15,-2-7-26 16,2-12 0-16,24-24-62 16,-2-8-185-16,-6-21-402 0</inkml:trace>
  <inkml:trace contextRef="#ctx0" brushRef="#br0" timeOffset="1417">4632 2539 1864 0,'0'0'602'0,"0"0"-459"16,0 0 4-16,0 0 94 15,-233 142-44-15,194-87-56 16,17 7-102-16,17-6-36 16,5-3-3-16,18-17-51 15,26-14 14-15,7-7-94 0,5-15-68 16,-2 0-13-16,-3-44-13 15,-7-2 52-15,-16-4 93 16,-6-1 80-16,-13 1 54 16,-9 18 80-16,0 11 49 15,0 16 3-15,0 5-42 16,0 0-65-16,0 35-54 16,0 17-13-16,0 15 17 15,20 10-29-15,10 13 0 16,6-5 18-16,-2 4-8 15,-9-14 2-15,-6-9-1 16,-16-11 2-16,-3-18 44 16,0-14-6-16,-25-16 9 15,-6-7 1-15,3-4-28 0,2-29-4 16,11-23-23-16,15-12-6 16,0-18 0-16,95-75-81 15,-4 20-152-15,0 9-574 16</inkml:trace>
  <inkml:trace contextRef="#ctx0" brushRef="#br0" timeOffset="-2562">7987 68 1788 0,'0'0'511'15,"0"0"-419"-15,0 0 159 16,-5 210 47-16,-12-88-45 16,-5 13-115-16,0 16-56 0,7-4 1 15,8-3-41-15,7-13-30 16,0-26-6-16,0-14-6 16,0-31-38-16,4-23-28 15,3-24-80-15,1-26-121 16,-5-33-347-16,-3-9-1196 0</inkml:trace>
  <inkml:trace contextRef="#ctx0" brushRef="#br0" timeOffset="-2397">7357 700 2386 0,'0'0'619'0,"0"0"-568"16,0 0 51-16,196 0 21 15,-83 0-81-15,17-9-42 16,50-20-93-16,-32 6-364 16,-26-2-602-16</inkml:trace>
  <inkml:trace contextRef="#ctx0" brushRef="#br0" timeOffset="-2163">8781 0 2412 0,'0'0'527'0,"0"0"-458"15,0 0 119-15,-134 238 1 16,65-84-20-16,6-5-74 16,-3 15-40-16,0 0-10 15,15-20-45-15,1 3-25 16,6-7-20-16,12-23-81 15,6-8-54-15,11-44-385 16,8-22-555-16</inkml:trace>
  <inkml:trace contextRef="#ctx0" brushRef="#br0" timeOffset="-1345">9322 721 1706 0,'0'0'813'0,"0"0"-667"15,0 0 36-15,0 0 86 16,0 0-69-16,-217 37-114 16,156 12-13-16,6 17-42 15,11 9-19-15,15 0 14 16,15 4-25-16,14 0-10 15,0-11-20-15,29-5-36 16,19-17 22-16,14-22-89 0,11-22-66 16,3-2-75-1,0-40-40-15,-7-14 129 0,-6-9 144 16,-19 3 41-16,-19 11 157 16,-11 19 52-16,-14 15 31 15,0 15-5-15,0 0-85 16,-7 42-46-16,-3 10-33 15,5 11-37-15,5 7-10 16,12-15-24-16,32-7-27 16,13-11 26-16,9-18-35 15,0-19 10-15,-8 0-14 16,-14-29 24-16,-19-27 5 16,-13-6 11-16,-12-10 0 15,-4-1 31-15,-33 1-9 16,-10 13-5-16,-4 14-2 15,4 11-15-15,13 25 14 0,17 9-14 16,12 0-14-16,5 0 8 16,22 23-4-16,25 2 4 15,9 2-29-15,2 2 1 16,1-3 33-16,-2 4-38 16,-9 8 21-16,-4-3 3 15,-4 14-24-15,-11 4 13 16,-7 2 5-16,-7 1-15 15,-8-10 30-15,-7-10-73 16,0-13-3-16,0-17 25 16,0-6 37-16,0-6 19 0,0-34-20 15,0-18 19-15,3-18-7 16,31-3 10-16,8 0-1 16,11 14 26-16,1 12 12 15,0 17 19-15,-3 22 3 16,-7 14 21-16,-7 14 22 15,-8 30-25-15,-7 17-3 16,3 15-29-16,-6-1-23 16,3 0-14-16,-4-9-9 15,-1-10-12-15,2-17-22 16,-1-18-120-16,8-21-102 16,25-21-226-16,-4-30-188 15,-3-9-1073-15</inkml:trace>
  <inkml:trace contextRef="#ctx0" brushRef="#br0" timeOffset="-895">11104 951 2102 0,'0'0'559'15,"0"0"-321"-15,0 0-15 16,0 0-6-16,0 0-68 16,0 0-43-16,-211 223-29 15,192-165-67-15,13 0-10 16,6-13-5-16,0-8-50 15,28-15-4-15,8-22-26 16,8 0-2-16,7-17 33 16,-7-32-22-16,0-7 25 15,-11-3 45-15,-12-1 6 16,-13 15 33-16,-4 6 40 0,-4 19 12 16,0 14 29-16,-4 6-40 15,-11 16-17-15,1 36-18 16,-1 21-30-16,3 15 3 15,9 14-12-15,3 10 0 16,0 10 5-16,25 2-5 16,16-3 0-16,-4-6 17 15,-8-11-17-15,-19-22 0 16,-10-13 9-16,0-19 3 16,-10-18 22-16,-24-17-19 15,-8-15 12-15,-2 0 8 16,3-36-26-16,1-26 13 15,14-16-22-15,8-22-10 0,11-16 1 16,7-11-81 0,0-71-105-16,0 32-163 0,-3 19-808 0</inkml:trace>
  <inkml:trace contextRef="#ctx0" brushRef="#br0" timeOffset="-662">9303 495 2412 0,'0'0'303'16,"0"0"-158"-16,0 0-115 16,124-191 69-16,-33 125 82 15,11 4-93 1,4 21-34-16,-15 17-54 0,-11 24-9 15,-21 26-115-15,-27 30-473 16,-17 6-1045-16</inkml:trace>
  <inkml:trace contextRef="#ctx0" brushRef="#br0" timeOffset="-5886">257 413 1431 0,'0'0'345'16,"0"0"-116"-16,91 204-29 16,-32-93 11-16,-1 14-14 15,8-1-60-15,-4-9-48 16,-1-3-26-16,-5-12-36 0,-9-10 21 15,-8-18-47 1,-5-12 0-16,-9-18-1 0,-6-12-46 16,3-30-190-16,-5 0-332 15,-2-17-573-15</inkml:trace>
  <inkml:trace contextRef="#ctx0" brushRef="#br0" timeOffset="-5625">979 504 1844 0,'0'0'374'16,"0"0"-207"-16,0 0-11 0,-205 217 99 15,110-115-44-15,-13 9-117 16,-12 19-33-16,3-7-59 15,7-1 16-15,16-14 7 16,21-26-25-16,29-20-9 16,29-23-87-16,18-36-170 15,38-3-120-15,10-12-289 0</inkml:trace>
  <inkml:trace contextRef="#ctx0" brushRef="#br0" timeOffset="-5417">1461 977 2426 0,'0'0'492'16,"0"0"-387"-16,0 0-99 15,0 0 3-15,0 0 58 16,193 10-67-16,-124-10-78 15,15 7-252-15,-23-5-383 16,-17 8-1169-16</inkml:trace>
  <inkml:trace contextRef="#ctx0" brushRef="#br0" timeOffset="-5240">1354 1401 2257 0,'0'0'602'0,"0"0"-459"16,0 0-70-16,0 0-13 16,0 0 0-16,0 0-50 15,0 0-10-15,325 9-127 16,-202-12-365-16,-13-10-596 16</inkml:trace>
  <inkml:trace contextRef="#ctx0" brushRef="#br0" timeOffset="-4875">2751 869 2350 0,'0'0'569'0,"0"0"-486"16,0 0-7-16,-204-7 30 15,153 7-8-15,14 13-82 16,15 17-10-16,22 13-12 16,0-4-12-16,15 17-19 15,36-7-2-15,8 5-18 16,10-6 30-16,0-2-32 16,-3-3 3-16,-8-4 39 15,-17-3-4-15,-13 0 20 0,-21-9-4 16,-7-4 5-16,-3-1 81 15,-41-2-36-15,-7-4-15 16,-7-6 15-16,3-10-45 16,7 0-23-16,26-26-98 15,12-20-340-15,10 0-235 0</inkml:trace>
  <inkml:trace contextRef="#ctx0" brushRef="#br0" timeOffset="-4590">3095 1036 1662 0,'0'0'387'0,"0"0"-183"15,0 0 110-15,-41 224-38 16,38-159-164-16,3-6-70 16,10-6-42-16,30-11-15 15,8-9-9-15,2-14-3 16,1-14-4-16,-7-5-42 15,-7-10 24-15,-11-34 35 16,-13-8 10-16,-8-20 3 16,-5-7 2-16,0-3 36 15,-30 3 53-15,-9 4-66 16,-5 17-24-16,-7 11-11 16,-5 19-114-16,-13 3-194 0,15 15-323 15,7 4-653-15</inkml:trace>
  <inkml:trace contextRef="#ctx0" brushRef="#br0" timeOffset="-4341">3095 1036 1490 0,'-214'-220'297'15,"248"191"-153"-15,14-17 43 16,6-4-67-16,8 1-83 16,4 11-36-16,-12 11-1 15,-6 20-19-15,-11 7-6 16,-12 7-25-16,-8 25-11 15,-5 1-11-15,-5 2-11 16,-4-14 39-16,2-11 44 16,5-10 3-16,6-3 114 0,6-40 36 15,6-15 4-15,13-14 4 16,1-15-37-16,11 6-81 16,19-15-43-16,-11 21-208 15,-13 27-467-15</inkml:trace>
  <inkml:trace contextRef="#ctx0" brushRef="#br0" timeOffset="-3929">4480 1108 2126 0,'0'0'303'0,"0"0"-272"0,0 0 17 16,0 0 53-16,0 0-40 15,0 0-46-15,250-191-14 16,-159 116 14-16,4-9-15 16,-4-12 18-16,-18-3 12 15,-20 0-18-15,-28 13 41 16,-25 7 31-16,0 18-8 15,-25 12 17-15,-23 27-17 16,-14 19-2-16,-4 6 25 16,-7 57-35-16,4 26-19 0,3 37-18 15,15 11-8-15,14 11 34 16,16-1-40-16,16-7-13 16,5-5 5-16,9-20-5 15,23-17-42-15,12-27-44 16,10-25-117-16,34-43-141 15,-9-6-370-15,-4-33-554 0</inkml:trace>
  <inkml:trace contextRef="#ctx0" brushRef="#br0" timeOffset="-3252">5525 892 1888 0,'0'0'605'0,"0"0"-417"15,0 0 59-15,0 0-1 0,-228 42-53 16,168 1-126-16,6 10-37 16,14 5-23-16,14 2-6 15,23 2-2-15,3-3-4 16,10-14-64-16,31-1-5 16,13-18-73-16,8-16-48 15,1-10-27-15,-2-10 1 16,-5-32 98-16,-9-10 52 15,-15-6 71-15,-10 16 9 16,-15 10 126-16,-7 13 55 16,0 19 46-16,0 0-73 15,-14 19-34-15,-1 27-57 16,8 6-27-16,4 1-4 0,3-4-41 16,0-13-37-16,20-9-26 15,14-18-6-15,7-9 30 16,6-13-32-16,0-32-3 15,1-18-12-15,-9-6 18 16,1-4 24-16,-6 14 37 16,-9 3 7-16,-8 31 10 15,-8 18 5-15,-6 7 11 16,-3 32 53-16,0 27-31 16,0 14-20-16,0 3-26 15,0-1 4-15,0-9-5 16,0-21-1-16,0-9-16 0,4-16-10 15,-1-20-11-15,0 0 27 16,6-26 9-16,1-27 2 16,5-15 0-1,7-11-1-15,7-3 0 0,6 3 5 16,9 13 2-16,-3 16 22 16,0 22 17-16,-6 25 0 15,-1 3 35-15,-5 38-30 16,-4 25-15-16,4 16 18 15,-4 3-8-15,1-3-17 16,-4-6-29-16,-7-15-12 16,-5-16-42-16,-10-19-127 15,0-23-310-15,-20 0-176 0,-14-26-1201 16</inkml:trace>
  <inkml:trace contextRef="#ctx0" brushRef="#br0" timeOffset="-3034">5121 639 2220 0,'0'0'365'16,"0"0"-282"-16,0 0 39 15,176-167 43-15,-100 118-64 16,0 7-50-16,-7 11-51 15,-10 12-68-15,-11 8-194 16,-16 4-408-16,-14 2-772 0</inkml:trace>
  <inkml:trace contextRef="#ctx0" brushRef="#br0" timeOffset="-2913">5824 82 1989 0,'0'0'394'0,"0"0"-270"15,0 0-75-15,234 19-49 16,-133 8-163-16,2-1-1262 0</inkml:trace>
  <inkml:trace contextRef="#ctx0" brushRef="#br0" timeOffset="2625">5966 2716 1610 0,'0'0'253'0,"0"0"-186"0,0 0-52 15,0 0 8-15,0 0 49 16,0 0-24-16,88-6-7 15,-47-37-17-15,-2-15-5 16,-2-10 23-16,-5-6 31 16,-1 2 15-16,-9 6 34 15,-9 10-21-15,-6 17 13 16,-2 22 1-16,-5 17-24 16,0 0-14-16,0 46-53 15,0 36-6-15,0 26 26 0,0 17-24 16,0 13-19-1,-5-6 10-15,5-15-10 0,0-16 17 16,0-19-18-16,0-24-35 16,5-29-45-16,12-29-167 15,20-36-69-15,-5-29-241 16,-1-10-963-16</inkml:trace>
  <inkml:trace contextRef="#ctx0" brushRef="#br0" timeOffset="2929">6707 2359 1696 0,'0'0'374'0,"0"0"-229"15,0 0-12 1,0 0 82-16,-91 240-12 0,69-153-81 16,12 16-74-16,10-15 1 15,0-2-41-15,17-11-1 16,23-10-7-16,11-23-22 15,8-11-2-15,-5-31-77 16,-3 0 22-16,-10-42 67 16,-16-26-2-16,-18-26 14 15,-7-17 21-15,-7-4 47 16,-34 0 59-16,-6 16-59 16,0 20-31-16,3 27 2 15,18 17-39-15,26 18-113 0,0 10-375 16,16 7-528-16</inkml:trace>
  <inkml:trace contextRef="#ctx0" brushRef="#br0" timeOffset="3303">7593 2840 1795 0,'0'0'324'16,"0"0"-223"-16,0 0-89 16,0 0 0-16,259-140 0 0,-168 81-6 15,-4-7-6-15,-6 1-8 16,-24 3-39-16,-23 9 47 16,-27 3 0-16,-7 13 21 15,-10 6 78-15,-34 11 48 16,-12 10 33-16,-5 10-36 15,-5 3-5-15,0 41-19 16,12 7-42-16,10 22-35 16,15 12-14-16,11 14-2 15,14 2-2-15,4 7-25 16,0-7 0-16,22-11 0 16,17-9-21-16,9-19-86 0,7-22-145 15,40-40-204 1,-15 0-59-16,-8-9-1305 0</inkml:trace>
  <inkml:trace contextRef="#ctx0" brushRef="#br0" timeOffset="3973">8534 2763 1991 0,'0'0'552'15,"0"0"-425"-15,0 0 140 16,0 0-67-16,-215 65-41 15,171-23-71-15,15 8-52 16,11 2-25-16,14-2-10 16,4 1-1-16,7-7 0 15,30-13-55-15,11-10-37 16,2-14-42-16,4-7-65 16,1-21 10-16,-3-24-24 0,-13-13 61 15,-9 0 112-15,-13 7 40 16,-8 15 46-16,-9 13 131 15,0 16 18-15,0 7-2 16,-9 10-108-16,-4 29-25 16,1 15 28-16,5-10-62 15,7 5-14-15,0-9-5 16,0-8-7-16,7-15-19 16,18-17-25-16,6 0-8 15,1-21 38-15,3-23-22 16,3-15-8-16,2 6 42 15,-8-3-7-15,2 14 9 0,-9 12 0 16,-3 13 0-16,-8 17-17 16,-6 0 17-16,-4 21 0 15,-4 25 18-15,0 10-9 16,0-1-8-16,-4 0 9 16,-4-15-9-16,1-8 17 15,4-15-18-15,-1-10 0 16,4-7 11-16,0-7-10 15,0-35 8-15,11-12-9 16,14-4 0-16,4-1-16 16,5 8 16-16,-2 10-1 0,5 19 1 15,-8 17 1-15,3 5 16 16,-7 38 22-16,6 23 6 16,-6 18 28-16,4 0-34 15,-1 3 9-15,-2-10-21 16,1-18-27-16,-7-12 0 15,-1-12-31-15,-7-25-91 16,-12-18-72-16,0-23-270 16,0-16-493-16</inkml:trace>
  <inkml:trace contextRef="#ctx0" brushRef="#br0" timeOffset="4214">8278 2746 1317 0,'0'0'1073'15,"0"0"-868"-15,0 0-162 16,0 0 105-16,0 0 51 16,175-205-102-16,-113 147-58 15,-3 6-12-15,-8 16-27 16,-12 12 0-16,-9 19-65 15,-8 5-151-15,-5 0-160 16,-5 0-331-16,-5 5-1007 0</inkml:trace>
  <inkml:trace contextRef="#ctx0" brushRef="#br0" timeOffset="4319">9029 2284 1994 0,'0'0'354'0,"0"0"-249"16,190-14-105-16,-99 7-165 15,-6 1-858-15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0:04.8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981 968 1440 0,'0'0'382'0,"0"0"-94"16,0 0-69-16,0 0 4 15,0 0-28-15,0 0-52 16,-108-148-35-16,67 114-16 15,-6 6-32-15,-4 2 27 16,-11 8-45-16,-8 8-12 16,-2 10 22-16,-8 0-34 0,-4 35 11 15,2 20-14 1,6 21-9-16,10 15 39 0,12 19-28 16,14 13-16-16,14 9 32 15,16 0-24-15,10-6 8 16,0-7-5-16,26-17-3 15,21-17 22-15,7-20-31 16,19-16 0-16,11-19 11 16,14-16-11-16,6-14-1 15,0 0-30-15,-2-37-32 16,1-8-5-16,14-41-153 16,-26 11-402-16,-18 6-202 0</inkml:trace>
  <inkml:trace contextRef="#ctx0" brushRef="#br0" timeOffset="751">1350 420 1908 0,'0'0'354'0,"0"0"-271"16,0 0-55-1,0 0 58-15,0 0 36 0,218-50-83 16,-152 21-33-16,0 0 12 16,-8-4-18-16,-14-1 12 15,-19-1 5-15,-17-5 54 16,-8 1 96-16,0-1-65 15,-37 2 9-15,-10 8-9 16,-7 13-41-16,-9 15-10 16,1 2-20-16,1 22-22 15,10 30 34-15,7 19-43 16,19 12 0-16,16 16-4 16,9 3 4-16,0 1 0 0,0-7 0 15,12-9 1 1,-2-12-16-16,-1-15 12 0,-9-18-2 15,0-15-1-15,0-19 6 16,0-8 0-16,0 0 9 16,-6-5-8-16,0-28 2 15,6-6-3-15,0-11-13 16,18 4 11-16,26-3-22 16,10 9 0-16,6 8-13 15,4 13-20-15,2 4 21 16,-10 13-30-16,-14 2 26 15,-15 0 32-15,-13 9-8 16,-14 11 16-16,0 3 6 16,-26 3 33-16,-21-5 41 15,-11-2-41-15,-1-10 6 16,-3-2-12-16,11-7-17 16,12 0 6-16,8 0-8 0,13 0 1 15,11 0 10 1,7 0-25-16,0 0-12 0,7 6 11 15,27 17-7-15,1 11 7 16,13 3 1-16,-1-2 0 16,5 0-2-16,-4-3-1 15,-1-4 3-15,-8-4-25 16,-2-8-83-16,-8-11-72 16,-11-2-317-16,-11-3-364 0</inkml:trace>
  <inkml:trace contextRef="#ctx0" brushRef="#br0" timeOffset="1199">934 2685 1659 0,'0'0'279'0,"0"0"-232"16,0 0-15-16,0 0 118 15,0 0 23-15,0 0-77 16,0 0-44-16,230-149 2 15,-179 86 14-15,-7 2 23 16,-7 2 31-16,-12 9 10 16,-6 11 17-16,-12 12-29 15,-4 17-25-15,-3 10-16 16,0 0-39-16,0 34-25 16,-3 22 15-16,-16 9-29 15,0 12 7-15,1-2-8 16,8-4 0-16,3-8-7 15,3-11-20-15,4-13-72 0,0-12-93 16,7-27-264-16,19-5-141 16,-1-23-427-16</inkml:trace>
  <inkml:trace contextRef="#ctx0" brushRef="#br0" timeOffset="1494">1685 2237 1783 0,'0'0'476'16,"0"0"-402"-16,0 0 107 16,0 0 93-16,-102 207-75 15,84-144-61-15,11-1-84 0,7-4-39 16,19-8 4 0,28-13-19-16,22-17-17 15,7-18 16-15,7-2-10 0,-5-29-1 16,-9-23 12-16,-21-11 0 15,-23-10 15-15,-18 3-1 16,-7-7 25-16,-25 5 13 16,-26 9-26-16,-15 18 12 15,-7 19-38-15,7 18-54 16,4 8-94-16,23 9-428 16,17 12-934-16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0:08.4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 1192 1498 0,'0'0'283'0,"0"0"-124"16,0 0 25-16,0 0 42 16,0 0-42-16,0 0-80 15,0 0-25-15,-16 138-19 16,16 35 63-16,-3 67-7 15,3 20-30-15,-3-37-9 16,3-59-35-16,0-62-8 0,-4-14-1 16,4 1-31-16,0 0-2 15,-5-7 9-15,5-27-8 16,0-26 5-16,0-19-6 16,0-10 1-16,0-20-16 15,12-35 9-15,7-24-16 16,-2-20 5-16,-2-12-4 15,-3-17 5-15,-12-33-4 16,0-38 2-16,0-34 11 16,0 22-13-16,0 51 7 15,0 59 12-15,20 47 1 16,21-2-1-16,9 7-11 0,9 3 12 16,4 20-1-1,1 21 1-15,-1 5-14 0,3 9 9 16,-9 36 5-16,-6 18 12 15,-10 12-12-15,-23 11 6 16,-18 5 20-16,0 9-25 16,-47-4-1-16,-22 0 27 15,-8-13-15-15,-7-12 12 16,8-18-24-16,3-23 0 16,14-21 0-16,12-9-47 15,18-67-64-15,14-13-171 16,11-12-445-16</inkml:trace>
  <inkml:trace contextRef="#ctx0" brushRef="#br0" timeOffset="785">558 551 1986 0,'0'0'392'0,"0"0"-306"15,0 0-56-15,0 0 60 16,0 0 7-16,0 0-25 16,271 21-60-16,-170-21-3 15,3-23-2-15,-6-13-6 0,-12-3 0 16,-20-11-1-16,-22 1 0 15,-29-3 6-15,-15-4-6 16,-15-1 23-16,-36 6 43 16,-11 4 10-16,-8 12 22 15,6 14-33-15,1 18 4 16,4 3 7-16,12 15-34 16,8 32-14-16,8 23-11 15,18 15-16-15,4 16 18 16,9 5-19-16,0 5 0 15,0-6-12-15,16-9 21 16,-1-18-10-16,-2-16 1 0,-4-22-15 16,-2-13 15-16,-7-17 0 15,3-10 0-15,-3 0 12 16,3 0-12-16,1-21 0 16,11-14 0-16,4-12 0 15,9-2-6-15,16-4 6 16,7 1-1-16,12 6 1 15,9 10-27-15,5 13 6 16,-8 17-3-16,-7 6-13 16,-18 0 37-16,-18 25-22 15,-23 17 22-15,-3 9-9 16,-29 1 19-16,-26-6-10 16,-11-4 20-16,1-11 4 0,3-15 27 15,8-9-32-15,6-7-1 16,14 0 24-16,9 0-33 15,12-12 7-15,1-2-8 16,8 0-7-16,4 0 4 16,0 5-5-16,4 2 0 15,25 4-3-15,11 3 3 16,11 0-7-16,0 3 6 16,4 17 2-16,-4 9-1 15,-4 4 0-15,-6 4 0 16,-2-2-12-16,-2 0 3 15,0-12-65-15,14-5-96 16,-12-12-321-16,2-6-362 0</inkml:trace>
  <inkml:trace contextRef="#ctx0" brushRef="#br0" timeOffset="1386">2356 1909 1940 0,'0'0'517'16,"0"0"-481"-16,0 0-36 16,0 0 111-16,0 0-24 15,0 0-50-15,0 0-31 0,190-222 1 16,-140 150 28-16,-6-7-16 16,-6-6-18-16,-13 1 63 15,-7 1 3-15,-11 10 13 16,-3 12 23-16,-4 18-27 15,0 19 26-15,0 24-54 16,0 0-17-16,-16 58 5 16,6 24-22-16,-5 21 7 15,8 15-15-15,1 4-5 16,2-6 12-16,4-12-13 16,0-16 0-16,0-15-9 15,4-15-32-15,6-17-80 0,12-24-184 16,-4-17-262-1,-3 0-268-15</inkml:trace>
  <inkml:trace contextRef="#ctx0" brushRef="#br0" timeOffset="1567">3028 1624 1938 0,'0'0'486'0,"0"0"-382"15,0 0-37-15,0 0 36 16,0 0-34-16,0 0-69 16,287 21-167-16,-189-21-301 0,-10-10-273 15</inkml:trace>
  <inkml:trace contextRef="#ctx0" brushRef="#br0" timeOffset="2054">3844 1463 2000 0,'0'0'524'0,"0"0"-414"15,0 0 68-15,0 0 61 16,0 0-55-16,-27 236-58 16,17-123-75-16,0 7 0 15,-2 13-12-15,6 2-20 16,6-8 20-16,0-4-39 15,0-16 0-15,0-18 6 0,0-27-4 16,0-20-4-16,0-20-5 16,0-17 7-16,0-5 36 15,0-14-29-15,0-35-6 16,0-16 19-16,0-20-20 16,0-20-9-16,0-11 0 15,0-10 6-15,0-9-14 16,0-7 13-16,0 1-7 15,0 10-1-15,0 13 11 16,0 27 1-16,32 28-8 16,8 29 2-16,14 28-10 15,9 6 11-15,3 26-1 16,-5 24 6-16,-5 9 0 16,-12 7 0-16,-16-1-7 0,-21 0 7 15,-7-2 3-15,-7-7-3 16,-37-7 0-16,-6-7-6 15,-6-11 3-15,2-19-17 16,6-12-68-16,11-22-147 16,17-28-398-16,8-6-651 0</inkml:trace>
  <inkml:trace contextRef="#ctx0" brushRef="#br0" timeOffset="2313">4369 1031 2041 0,'0'0'483'0,"0"0"-383"0,0 0 128 16,0 0 11-16,252 145-57 16,-179-79-81-16,-1 15 13 15,-9 17-55-15,-12 12-22 16,-19 11 10-16,-20 10-34 15,-12 4-13-15,-22 2-37 16,-41-3-50-16,-13-13-15 16,-66 5-177-16,22-35-286 15,-2-22-176-15</inkml:trace>
  <inkml:trace contextRef="#ctx0" brushRef="#br0" timeOffset="2730">2294 746 1667 0,'0'0'300'15,"0"0"-167"-15,0 0 17 16,-266 147 92-16,146-6-32 15,-9 79-41-15,21 66 4 16,39 20-71-16,57-28-8 16,15-68 6-16,53-80-64 15,2-37-19-15,8-22-17 16,25 6-59-16,26-12-11 0,87-14-189 16,-29-30-256-1,-18-21-361-15</inkml:trace>
  <inkml:trace contextRef="#ctx0" brushRef="#br0" timeOffset="3316">4475 540 1646 0,'0'0'245'0,"0"0"-201"15,0 0-6-15,0 0 125 16,0 0-33-16,0 0-87 15,0 0-26-15,215-138 3 16,-157 75-14-16,1-6 14 16,-8-3 6-16,-11 3 60 15,-11 10 83-15,-10 20-3 16,-13 15-21-16,-6 17-26 16,0 7-50-16,0 31-31 15,-6 29 10-15,-13 19-8 16,-3 21 23-16,3 1-58 15,9 2-4-15,2-9 9 16,8-11-10-16,0-21-55 16,0-17-73-16,8-30-178 15,9-15-234-15,2 0-275 0</inkml:trace>
  <inkml:trace contextRef="#ctx0" brushRef="#br0" timeOffset="3646">5145 115 1664 0,'0'0'364'0,"0"0"-140"15,0 0-49-15,0 0 63 16,0 0 26-16,-98 221-112 16,73-126-44-16,9 6-42 15,10-2-30-15,6-4 0 16,0-9-36-16,35-14-27 0,14-24 3 15,9-21-7 1,-1-27 17-16,6 0-4 0,-12-51 18 16,-8-26-9-16,-14-18 9 15,-14-10 0-15,-15-10 30 16,-3 5 18-16,-41 10 1 16,-10 16-19-16,-5 21-19 15,5 23-11-15,10 31-3 16,15 9-127-16,26 32-98 15,3 17-333-15,0-4-246 0</inkml:trace>
  <inkml:trace contextRef="#ctx0" brushRef="#br0" timeOffset="3810">5571 490 2082 0,'0'0'469'0,"0"0"-373"16,0 0-81-16,0 0-15 16,217-40-16-16,-156 27-539 0</inkml:trace>
  <inkml:trace contextRef="#ctx0" brushRef="#br0" timeOffset="4479">6138 556 1908 0,'0'0'385'0,"0"0"-311"16,0 0-41-16,0 0-32 15,0 0 0-15,0 0 2 16,211-161-3-16,-168 114-7 15,-10 5-4-15,-14-4 11 16,-16 8 61-16,-3 1 48 16,-3 6 12-16,-34 12 14 15,-7 13 15-15,-4 6-25 16,1 0-20-16,3 35-16 0,5 15-6 16,9 12-53-16,8 10-16 15,8 14-8-15,11 2-6 16,-2 4 12-16,5-1-12 15,0-1 0-15,0-12-6 16,-4-15 0-16,4-17-17 16,0-13 8-16,-3-17-3 15,3-16 18-15,0 0 1 16,0-11 0-16,0-24-1 16,0-12-2-16,0-4 1 15,19-1 0-15,9-1-15 16,10 13 16-16,6 8-7 0,-2 13 4 15,5 14-9 1,-6 5 8-16,-4 0 2 0,-12 14-5 16,-14 12 7-16,-11 4 10 15,0-1 6-15,0-6 19 16,-17-3 17-16,-17-11-43 16,2-4 23-16,-6-5-13 15,10 0-10-15,2-7 27 16,11-10-1-16,12 4 5 15,3 3-13-15,0 7-19 16,25 3-16-16,16 0 8 16,3 0 0-16,3 16 14 15,-3 7-14-15,-2 2 0 16,-1 3-2-16,-4-4-23 0,10-8-85 16,-14-4-200-16,-8-10-603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1:10.5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11 932 0,'0'0'195'0,"0"0"-76"16,0 0 5 0,0 0 52-16,0 0-58 0,0 0-55 15,15 0-11-15,-15-5-2 16,4 3-16-16,-4 2 7 15,0 0-8-15,0 0 28 16,3 0 9-16,1 0-51 16,-1 0 18-16,5 0 11 15,-1 0-17-15,0 0 25 16,5 0-45-16,-2 0-1 16,5 0 20-16,-1 0-29 15,1 0 17-15,3 0-14 16,4 0-2-16,0 0 18 0,4 0-20 15,-1 0 0-15,1 0 0 16,-4 0 10-16,3 0-11 16,0-3 1-16,1 3 0 15,-4 0 5-15,3 0-5 16,0 0 0-16,1 0-3 16,1 0 3-16,-2 0 0 15,4 0-1-15,-4 0 7 16,4 0-7-16,-4 0 1 15,-3 0 0-15,0 0 6 0,0 0-6 16,0 3 0 0,0-1-2-16,0 3 2 15,4-5 0-15,-1 0 0 0,0 3 0 16,-3-3 4 0,4 0-4-16,-4 3-8 0,0-3 8 15,0 3 0-15,0 0 7 16,0 1-7-16,3-4-1 15,0 3-14-15,1 1 22 16,8 2-7-16,1-3 0 16,2-3 1-16,-1 4 2 15,1-4-3-15,-8 3 0 16,3 2-14-16,-2-4 15 16,3 2-1-16,4 4 0 15,-2 1 2-15,2-6-4 0,2 5 1 16,5-4 1-16,-3-1 4 15,3-2-4-15,3 5-1 16,-6-5-1-16,1 0 2 16,-1 0 15-16,-4 0-15 15,-2 0 0-15,3 0-18 16,-3 2 27-16,2-2-9 16,4 4 0-16,3-4 0 15,-2 0 2-15,-1 3-2 16,3-3 0-16,-7 0 3 15,-1 0-3-15,-3 0-8 16,0 0 7-16,-5 4 1 16,1-4 9-16,1 3-9 15,-1-3 0-15,0 4-6 16,8-2 7-16,-1 5-2 0,1-4 1 16,7 4 0-16,0-1-1 15,-5-3-9-15,5 4 8 16,-4-4-10-16,-4 1 9 15,1-1-10-15,0-3 10 16,-5 0 3-16,1 2-1 16,0-2 1-16,3 0 0 31,1 0-3-31,-1 0 3 0,1 0-12 0,3 0 12 16,-1 0 0-16,5 0 6 15,0 0-6-15,0 0-6 16,4 0 5-16,-8 0 1 15,-1 0-15-15,2 0 8 16,-1 0 7-16,-4 5 9 0,4-2-9 16,1-3-19-16,0 4 19 15,1-4-6-15,-2 0 5 16,1 0-18-16,0 0 18 16,-3 0-13-16,3 0 14 15,3 0-7-15,0 0 7 16,3 0 0-16,4 0 0 15,-4 0-8-15,4 0 8 16,-7 0-1-16,0 0-4 16,0 0-1-16,0-4 6 15,0 1-1-15,-2-4 0 0,2 4-8 16,0-1 9 0,4 1-9-16,-1 1 0 0,-3-3-1 15,3 2 0-15,1 1-1 16,-1-5 11-16,-3 3-25 15,-3 1 16-15,-6-4 3 16,2 5-10-16,-1-2 15 16,1 1 0-16,-1-1 0 15,4 4 0-15,4-3-5 16,3 3 6-16,1 0 0 16,6-4-11-16,2 2-4 15,-2 2-6-15,5-5 1 16,-5 5 14-16,-6-2-2 0,-4 2 8 15,-4 0-2-15,-8 0-10 16,0 0 12-16,-6 0 1 16,4 0-1-16,-1 0 0 15,3 0 1-15,9 0 0 16,3-3-1-16,10-2-3 16,5 3 3-16,7 0 0 15,-5-3 1-15,5 5-2 16,-9 0 5-16,2 0-4 15,-4 0 0-15,-5 0-22 16,3 0 8-16,-6 0 13 16,0 0-8-16,4 0 8 15,0 0-11-15,8 0 4 16,2 0 8-16,5 0-22 16,3 0-2-16,-3 0 4 0,0 0-6 15,-5 0 26-15,-5 0-10 16,-5 0 10-16,-12 0 7 15,-2 0 3-15,-5 0-4 16,-2 0 9-16,-4-3-15 16,3 1 30-16,-4-3-30 15,4 2 16-15,4 2 20 16,0-4-28-16,7 2 2 16,8-1-10-16,2 4 1 15,9 0 30-15,2 0-30 16,-1 0-1-16,-3 0 9 15,-1 0-2-15,-9 0-7 0,-5 0 9 16,-4 0 1-16,-10 0 23 16,-2 0-27-1,-4 0 3-15,-4 0 34 0,1 0-23 16,0 0 22-16,-6 0-8 16,2 0-18-16,4 0 22 15,-5 0-36-15,1 0-2 16,-2 0 35-16,2 0-33 15,4 0-1-15,0 0-1 16,3 0 0-16,-5 0 9 16,5 0-9-16,-7 0 0 15,-5 0-8-15,2 0-8 16,-12 0-108-16,0 0-61 16,0 0-157-16,0 4-1229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1:14.0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20 909 0,'0'0'250'16,"0"0"-69"-16,0 0-11 16,0 0 2-16,0 0-40 15,0 0-61-15,15-19-22 16,-11 19 6-16,-1 0-12 15,4 0 18-15,-4 0-35 0,6 0-16 16,1 0 27-16,2 0-28 16,1 0 2-16,6 0 2 15,-1 0-12-15,1 0 13 16,1 0-14-16,-1 3 0 16,0 1 10-16,3-2-10 15,-4 2-8-15,4-1 7 16,0-3 2-16,0 0 3 15,-2 0-4-15,2 0 0 16,4 0 0-16,1 0 0 16,-2 0-13-16,1 0 13 15,-1 0-15-15,0 0 14 0,1 0-25 16,-8 0 3-16,4 0 8 16,0 0 6-1,0 0 2-15,4 3 1 0,2 1 6 16,-2-1 4-16,2-3-4 15,-2 3-1-15,4 0 1 16,-4 4 0-16,6-4 1 16,-3 2-1-16,1-3 0 15,2 0 3-15,-3 3-3 16,-4-2-5-16,6-3 5 16,-6 2 0-16,0-2 0 15,-3 0 0-15,0 0 0 16,-5 0 6-16,2 0-6 0,-1 0-5 15,1 0 5 1,3 0 0-16,3 5 0 0,4-5-1 16,-3 2 1-16,7 2 3 15,-4-1-3-15,3-3 0 16,-3 4 0-16,1-4 0 16,3 0 0-16,-8 0 0 15,4 0 1-15,-7 0 3 16,0 0-4-16,0 0-4 15,-7 3 2-15,-2-3 4 16,-1 0-4-16,4 0 7 16,-3 0-5-16,6 0 4 15,6 0-4-15,4 0 0 16,1 0 0-16,6 0 1 16,-4 0-9-16,8 0 10 0,-2 0-2 15,-6 0 9-15,2 0-9 16,-2 0-1-16,-7 0 1 15,0 0 0-15,1 0-2 16,-4 0 2-16,0 0 0 16,0 0-1-16,3 0 0 15,4 0 1-15,1 0 0 16,3 0 1-16,-1 0 3 16,1 0-4-16,0 0 0 15,-8 0-5-15,0 0 13 16,-3 0-8-16,0 0 0 15,0 0 0-15,-3 0 8 16,3 0-8-16,0 0 0 0,3 0 15 16,4 0-14-1,5 0 5-15,5 0 10 0,1 0-16 16,1 0 23-16,3 0-23 16,-2 0 0-16,-1 3 5 15,-1-3-5-15,-4 0 0 16,1 3 0-16,0-3 9 15,-1 0-2-15,-2 0-7 16,-2 0 0-16,-3 0-4 16,-4 0 4-16,-3 0 0 15,-4 0-1-15,-7 0 7 16,0 0 0-16,5 0-6 0,1 0 0 16,5 0 4-1,11 0-3-15,6 0-2 0,5 0-4 16,7 0 5-16,1 0 7 15,-1 0-7-15,-7 0 0 16,-5 0-3-16,-2 0 11 16,-8 0-8-16,-4 0 0 15,-3 0 1-15,-6 0 3 16,2 0-4-16,-4 0 0 16,8 0-1-16,6 0 1 15,10 0-6-15,6 0 6 16,6 0 0-16,-2 0 19 15,2 0-19-15,-6 0 0 16,-3 0-4-16,-2 0 11 16,-5 0-7-16,-5 0 0 0,-1 0 0 15,-2 0 0-15,1 0 0 16,-2 0 0-16,-3 0 5 16,3 0-4-16,-3 0-2 15,0 0 1-15,-1 0 0 16,-6 0 7-16,-3 0-7 15,-2 0 0-15,-3 0 10 16,5 0-10-16,-6 0 0 16,6 0-9-16,2 0 9 15,1 0 0-15,7 0 1 16,-4 0-1-16,3 0 16 16,1 0 12-16,0 0-16 15,-7-6-3-15,-5 3-2 0,2-1 20 16,-5 4-21-1,-4-3-6-15,6 3 9 0,-3 0-9 16,1 0 0-16,5 0 0 16,1 0 1-16,3 0 5 15,-6 0-5-15,5 0-1 16,-3-4 6-16,-5 4 4 16,3 0 10-16,2-2-13 15,-2 2 1-15,8 0 17 16,-2-5-25-16,-3 5-6 15,2 0 6-15,-8 0 0 16,5 0 0-16,-5-2 1 0,-4 2-1 16,4 0 26-1,1-3-26-15,-1 3-3 0,0-5 3 16,5 3 0-16,-2 0 13 16,5-3-12-16,0 5-1 15,2-3 0-15,-2 3 9 16,1 0-10-16,-3 0 1 15,2 0 0-15,-1 0 0 16,-2 0 0-16,-5 0 1 16,-4 0 3-16,2 0 4 15,-2 0-8-15,1 0 1 16,-1-2 12-16,-3-3 29 16,4 2-17-16,-1 3 14 15,2-3-23-15,-2 0-8 16,1 3-8-16,-1 0 0 0,0-4 6 15,1 4 6-15,4 0-12 16,-4-3 0-16,2 0-11 16,-2 3 13-16,4-4-2 15,-1 4 0-15,-4 0 1 16,1 0 8-16,-1 0-9 16,-3-2 0-16,4 2 0 15,-4 0 2-15,0-4-2 16,5 4 0-16,-5 0 1 15,3 0-1-15,0-3 0 16,1 3 0-16,-1 0-1 16,-3 0-83-16,0 3-208 15,-3 10-444-15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1:26.6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46 954 0,'0'0'334'0,"0"0"-179"16,0 0-43-16,0 0 63 15,0 0-67-15,0 0-23 16,0 0-30-16,0 0-28 0,0 0 34 16,0 0-37-16,0 0-4 15,0 0 13-15,0 0-19 16,0 0 28-16,0 9-10 15,5 1 1-15,12 0 27 16,5-3-34-16,3 1-15 16,6-6 18-16,1 0-19 15,5-2-2-15,-5 0-8 16,9 0 0-16,-2 0 13 16,5 0-13-16,0 0-7 15,3 0 1-15,4 0-18 16,1 0 17-16,2 0-12 0,4 0-11 15,-2 0 15 1,1 0-12-16,-6 0 7 0,1 0-2 16,-1 0 7-16,-4 0 14 15,-3 0 0-15,-5 0 1 16,-5 5-9-16,-2 0 2 16,-3 4 6-16,1-1 1 15,-1 2 0-15,3-4-4 16,6 1 4-16,2-3 0 15,-1-2 1-15,5-2-1 16,0 0-10-16,3 0 9 16,1 0-2-16,-4 0-10 15,0 0 2-15,0-2 5 0,-6-2 0 16,3 4-22 0,3 0 18-16,0 0 0 0,3 0 10 15,11 0-6-15,4 0 6 16,15 0 0-16,-1 0 5 15,5 0-5-15,-2 0-9 16,-6 0 8-16,-4 0 1 16,-6 0 7-16,-9 0-7 15,-7 0 0-15,-3 0 8 16,-3 0-7-16,0 0 5 16,3 0-5-16,-6 0 4 15,6 0 19-15,-3 0-24 16,6 0 0-16,1 4 21 15,-1-4-21-15,4 0 0 16,-7 0 6-16,3 0-4 0,-6 2 1 16,3 1-3-16,-2 1 0 15,2-1 4-15,0 1-4 16,0-1 0-16,0 1-1 16,3-4 2-16,-3 0 6 15,0 2-7-15,0-2 0 16,-2 0 5-16,2 0-5 15,0 0 0-15,7 0-2 16,-3 0 8-16,4 0 11 16,-1 0-17-16,-1 0 0 15,-2 0 2-15,-1 0-1 16,-3 0 12-16,3 0-12 0,-3 0 0 16,-5 0 26-16,2 3-27 15,-4 2-4-15,-1-3 3 16,1 1 1-16,-2-3-5 15,6 0 5 1,3 0 0-16,-3 0 5 0,6 0-4 16,-3 0-1-16,-2 0 6 15,-1 0-6-15,-1 0 0 16,-8 0 0-16,-1 0 0 16,-11 0 0-16,-1 0-5 15,-1 0 5-15,-2 0 0 16,-3-3 1-16,2 3-2 15,7 0 2-15,0-2-1 0,7 2 3 16,3-5-2-16,5 2-2 16,-4 3 1-1,7-2 0-15,1-2 1 0,3 1-1 16,0-1 0-16,-2 1-1 16,2-1-2-16,0 1 1 15,-7 3 2-15,-1-2 0 16,-2 2-1-16,-6 0 1 15,-2 0 0-15,-1-4-9 16,0 4 16-16,1-3-7 16,-1-1 0-16,6-2 0 15,-6 3 4-15,4-7-4 16,-4 3 0-16,0 0 1 16,-3 2 0-16,-3-2-1 0,-5 0 8 15,1 4-7-15,-3-4 27 16,-2 4-22-16,0-4-5 15,2 4 31-15,3-1-18 16,-2 1-13-16,6 1 12 16,3-5-11-16,0 0 35 15,3 4-7-15,4-4-8 16,-3 5 3-16,-1-3-25 16,0 5 0-16,2 0 0 15,-1 0 1-15,6 0 12 16,0 0-13-16,5 0 0 15,7 0 27-15,-3 0-27 16,-6 0 0-16,2 0 5 16,-1 0-3-16,-2 0 4 0,-2 0-6 15,-3 0 0-15,-4 0 7 16,-3 0-7-16,-7 0-1 16,1 0 1-16,-6 0 0 15,0 0-3-15,5 0 3 16,-3 0 0-16,1 0 11 15,6 0-11-15,3 0 0 16,3 0-2-16,4 0 4 16,-4 0 11-16,6 0-13 15,-2 0-6-15,-1-3 5 16,1 3 2-16,5 0-1 16,-2-2 24-16,-3 2-24 0,-4 0 12 15,-3 0-12 1,-7 0-8-16,1 0 8 0,-6 0 0 15,-3 0 6-15,1-4-6 16,-1 4 1-16,-4 0 0 16,6-3 0-16,-3 3-1 15,1 0 0-15,0 0 0 16,1-4 0-16,3 4 1 16,-3 0-1-16,-1 0 3 15,3 0-3-15,2 0 0 16,-2 0-1-16,2 0 2 15,-2 0-7-15,2 0 5 16,-2 0 1-16,5 0 8 0,-1 0-8 16,4 0 0-1,-3 0 0-15,-1 0 6 0,-2 0-2 16,-2 0-4-16,-2 0 0 16,3 0-12-16,-5 0 20 15,3 0-9-15,-2 0 1 16,4 0 0-16,-4 0 5 15,0 0-5-15,5 0 0 16,-5 0 1-16,3 0 0 16,-2 0-1-16,2 0 2 15,-3 0 8-15,2 0 22 16,1 0-32-16,-2 0 0 16,-1 0 15-16,3 0-15 15,-2 0 0-15,-1 0 10 16,0 0-8-16,-4 0 19 0,-3 0-21 15,0 0 0-15,0 4-9 16,-6 5-85-16,-23 4-457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16.8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855 572 1614 0,'0'0'505'0,"0"0"-403"15,0 0-28-15,0 0 181 16,0 0-43-16,-25 245-47 16,17-163-32-16,4-6-79 15,4-15 12-15,0-8-19 16,0-16-26-16,4-11-8 0,14-16-13 16,4-10-51-1,14-23-111-15,-6-22-414 16,-4-13-500-16</inkml:trace>
  <inkml:trace contextRef="#ctx0" brushRef="#br0" timeOffset="137">916 437 1800 0,'0'0'565'0,"0"0"-498"15,0 0-67-15,0 0-21 16,0 0-4-16,0 0-367 0</inkml:trace>
  <inkml:trace contextRef="#ctx0" brushRef="#br0" timeOffset="375">1295 0 1758 0,'0'0'469'15,"0"0"-210"-15,0 0 24 16,169 220-4-16,-111-125-105 16,-4 8-60-16,-2 8-47 15,-20 11-50-15,-16 5-1 16,-16 1-14-16,-9-7-1 16,-45-2-1-16,-22-10-83 0,-71 8-93 15,20-29-171-15,0-25-455 16</inkml:trace>
  <inkml:trace contextRef="#ctx0" brushRef="#br0" timeOffset="632">257 273 2408 0,'0'0'378'0,"0"0"-306"0,-110 286-27 15,52-139 131-15,11 15-15 16,13 1-63-16,31-21-98 16,3 7-17-16,62 23-55 15,18-38-166-15,8-35-485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1:32.0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24 208 0,'0'0'988'0,"0"0"-778"16,0 0-48-16,0 0 2 16,0 0-62-16,0 0-52 15,-7-22-18-15,7 22 0 16,0 0 30-16,0 0 2 16,0 0-2-16,7 0 13 15,8 8-4-15,4-8 2 16,6 2 2-16,1-2-51 15,2 0 6-15,4 0 2 16,2 0-30-16,7 0 17 16,1 0-19-16,6 0 6 0,-1 0-9 15,5 0 3 1,-4 0 0-16,-1 0 0 0,4 0-9 16,-1 0 8-16,5 0-20 15,0 0 2-15,-4 0 13 16,0 0-6-16,-7 0 0 15,-4 0 6-15,-1 0 6 16,-5 7-12-16,-2-2 12 16,-3 0-1-16,2 1-5 15,1 1 6-15,-4-4 0 16,6 0-1-16,-2 0 1 16,6-3-6-16,-3 3 6 15,2-3 0-15,-5 0 2 16,6 4-2-16,-6-4 0 15,2 3-2-15,-6 1 4 0,1 3-5 16,3-2 3-16,2 5 0 16,2-1 6-16,4 5-6 15,-3 0-4-15,2-1-2 16,-5-3 12-16,2-1-9 16,-3 1 3-16,-4-3 0 15,3-2 6-15,-6 0-6 16,4-2 1-16,-8-3-7 15,0 3 15-15,-5-3-6 16,-2 0-3-16,0 0-1 16,-1 0-1-16,1 0 2 15,-1 0-1-15,1 0 1 0,0 0 1 16,-1 0 29-16,4 0-29 16,4 0 18-16,-3 0 34 15,3 0-39-15,-9 0-14 16,3 0 0-16,-6 0 2 15,-2 3 0-15,2-3-2 16,-1 4-2-16,-2-1-12 16,-4 1-56-16,-3 8-87 15,0-1-183-15,0-6-1535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1:34.9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8 416 0,'0'0'635'0,"0"0"-441"16,0 0-77-16,0 0 21 15,0 0-16-15,0 0-47 16,0 0-20-16,0 0-43 16,0 0 21-16,0 0 21 15,0-4-29-15,0 4-9 16,0-3 5-16,0 3 7 16,0 0 31-16,0 0-16 15,0 0 13-15,7 0 25 16,12 0-32-16,-1 0-18 15,4 0-2-15,4 0-15 16,-1 0 17-16,4 0-31 0,5 3 0 16,-2 1 17-1,5-2-17-15,2 5-1 0,-2-4-5 16,4 2 6-16,-6-5 17 16,2 0-17-16,-1 2 0 15,1-2 0-15,-5 0 0 16,2 0 0-16,-5 0-8 15,-1 0 18-15,-2 0-14 16,-4 0 4-16,-4 0 0 16,1 0 5-16,-5 0-4 15,4 0-2-15,-3 0 1 16,4 0 0-16,1 0 9 0,7 0-9 16,-1 0-10-16,-1 0 10 15,4 0 0-15,0 0-1 16,-4 0 0-16,5 0 2 15,-4 0-2-15,-4 0-4 16,0 0 4-16,-5 0 1 16,1 0 0-16,1 0-2 15,-4 0 1-15,2 0 1 16,5 0 2-16,0 0-2 16,0 0-3-16,3 0 2 15,1 0 2-15,-1 0-1 16,0 0 0-16,3 0 0 15,-8 0 1-15,7 0-1 16,-10 0-11-16,5 0 10 16,-4 0 2-16,4 2 3 0,0 3-4 15,4-5 0-15,6 3 0 16,2-3-5-16,1 2 5 16,6-2 0-16,-4 0 1 15,-1 0-7-15,1 5 7 16,-9-5-1-16,1 3 6 15,-3-1-6-15,-8 2 0 16,1-4 0-16,-9 3 1 16,5 1 2-16,4-1-3 15,-1 1 0-15,8-4 3 16,6 0-2-16,5 0 5 16,2 0-3-16,2 0 4 15,-1 0-14-15,-4 2 6 0,-2-2 1 16,-6 0 15-16,1 4-15 15,-7-4 0-15,3 0 0 16,-6 0 0-16,3 0 3 16,0 0-3-16,-3 3 0 15,3-3 1-15,-2 3 1 16,7 1-2-16,-5-4 7 16,3 3-6-16,1-3 16 15,-1 3-17-15,4 0 0 16,-4-3 6-16,0 0-6 15,4 5 1-15,-2-5 5 16,-1 0-5-16,-1 0 33 0,-3 0-34 16,0 0 1-1,-5 0 19-15,2 0-20 16,-1 0-1-16,1 0 1 0,3 0 0 16,3 0 53-16,4 0-47 15,0 0-6-15,-1 0 14 16,3 0-14-16,1 0-1 15,-3 0-4-15,1 0 5 16,-5 0 17-16,1 0-17 16,-8 0 0-16,-1 0 5 15,2 0-5-15,-4 0-5 16,4 0 4-16,1 0 2 16,-1 0 15-16,3 0-16 0,-4 0 0 15,1 0 15 1,3 0-15-16,0 0 1 0,-5 0 0 15,5 0 0-15,0 0 11 16,0 0-12-16,3 0 0 16,0 0 8-16,6 0-7 15,-2 0 5-15,-4 0-5 16,0 0-1-16,-6 0 10 16,-5 0-10-16,1 0 0 15,-3 0 7-15,-6 0-1 16,1 0-6-16,0 0 1 15,1 0-1-15,-1 0 16 16,0 0-16-16,8 0 0 16,0 0 1-16,2 0-1 15,10 0 7-15,-6 0 3 0,1 0-9 16,0 0 4-16,0 0-5 16,-4 0-1-16,-3 0 1 15,-4 0 0-15,-5 0 5 16,-1 0-5-16,-1 0 0 15,-1 0 12-15,1 0-11 16,-1 0-1-16,-3 0 11 16,0 0-10-16,0 0 6 15,0 2-7-15,0 7-50 16,-19 4-495-16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2:26.1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19 986 0,'0'0'313'16,"0"0"-158"-16,0 0 46 16,0 0-42-16,0 0-55 15,-29-7 17-15,26 7-18 16,-1-3-7-16,4 1-10 16,0-2 1-16,0 4-2 15,0-3-34-15,0 3 20 0,-3 0-2 16,3 0-4-16,0 0 2 15,0 0-34-15,0 0-13 16,0 0 17-16,0 0-27 16,0 0-9-16,0 0 14 15,0 0-14-15,0 0 16 16,0 0-8-16,0 12-3 16,0 2 22-16,0-2-14 15,3 5 1-15,4 3 1 16,-4-4-7-16,1 3-3 15,-4 2 2-15,5-5-7 16,-2 5 16-16,1-2-17 16,-1-3 0-16,0 3 1 0,6 1-1 15,-6-2 14-15,4 1-14 16,0 1 0-16,1-4 3 16,-1 3-3-16,0-2 0 15,-4-4 0-15,5 0 0 16,-1 0 4-16,-3 1-4 15,2-4 0-15,-1 1 3 16,-1 0-3-16,3-1 0 16,-4 0 1-16,5-1 0 15,-4 2 1-15,3 1-2 16,-1-3 0-16,3 6 7 16,-2-6-7-16,-1 5 0 0,3-1 8 15,-2-3-8-15,-1 0 6 16,3-1-6-16,1 5 0 15,-3-5 3-15,1 1-3 16,2 3 0-16,-3-4 1 16,2 1-1-16,-3 0 0 15,-2-3-6-15,4 3 6 16,-1-4 10-16,-4 5-10 16,1-6 0-16,2 2 4 15,0 0-4-15,-3-1-1 16,0 2 1-16,1 2 0 15,-1-6 23-15,5 8-23 16,-4-6 0-16,3 0 4 0,-1 5-4 16,-2-9 0-1,1 5 0-15,-2-7 8 0,-3 5 1 16,0-5-9-16,0 0 0 16,0 2 23-16,0-2-22 15,0 0 14-15,0 0-15 16,0 0 6-16,4 0 16 15,-4 0-22-15,0 0 0 16,0 0 17-16,3 0-11 16,-3 0 5-16,3-10-11 15,1-3-42-15,1-7-86 16,2-7-208-16,-1 4-412 16,1 1-1166-16</inkml:trace>
  <inkml:trace contextRef="#ctx0" brushRef="#br0" timeOffset="817">472 43 912 0,'0'0'308'0,"0"0"-132"16,0 0 5-16,0 0 7 15,0 0-49-15,0 0 9 0,0 0-38 16,-44-7-17-1,41 7 2-15,0 0-40 0,-1 0 7 16,-4 10 8-16,1 6-18 16,-3 7 9-16,-2-1-37 15,-2 9 0-15,-4 4 25 16,-1 1-15-16,-3 5-1 16,0-3-9-16,0 3-9 15,0-3 36-15,0 1-34 16,5 1-16-16,-1-3 26 15,3-5-21-15,-1 1 9 16,10-4-3-16,-5 1-4 16,8-5 19-16,-5 4-27 15,1-1 0-15,0 2 7 16,-1-4-5-16,1-1-1 0,-3 1 9 16,-2 1-9-16,5-3 23 15,-5-5-24-15,6 2 0 16,-1-2 11-16,-2 0-11 15,6-3 0-15,-4-2 3 16,4-2 7-16,-1 2-4 16,4-8-6-16,-5 1 0 15,5 0 2-15,-3-4 7 16,3 3-2-16,-3-3-2 16,-1 2-4-16,4-5 14 15,0 2-15-15,0-2 0 16,0 0 12-16,0 0-12 0,0 0-19 15,0 0-183-15,7-2-357 16,8-15-1643-16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3:01.8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56 796 0,'0'0'974'16,"0"0"-774"-16,0 0-53 16,0 0 68-16,0 0-1 15,0 0-43-15,0-7-107 0,0 7-14 16,0 0-17 0,0 0-18-16,0 0 28 0,0 0-42 15,0 0 4-15,0 0 16 16,0 0-13-16,7 0 16 15,15 7-9-15,7 7-14 32,11-2 22-32,8 5-23 0,9-1 0 0,9 0 9 15,0 5-9-15,0-7-25 16,-8 3 1-16,-4-3-12 16,-10-5 30-16,-7-2-21 15,-15 0 24-15,-12-7 1 16,-10 0 4-16,0 0 35 15,0 0 8-15,-10-17-21 0,-16-5 48 16,-2-5-38-16,-6 1-5 16,5-1 34-16,4 1-29 15,3 3 23-15,7 4-14 16,4 3-25-16,8 6 48 16,3 3-43-16,0 7-22 15,0 0-1-15,14 0-19 16,19 0 19-16,10 17 2 15,9 6 4-15,-1 3 7 16,-7-1-13-16,-5 6 0 16,-5-1 3-16,-9-6-3 15,-6 3-1-15,-9 1 0 16,-10-11 1-16,0 7-15 16,-4-4 15-16,-36 4 0 0,-14-3 18 15,-19 0-18 1,-3 1-22-16,-24-4-111 0,24-2-453 15,25-13-919-15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3:04.7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1207 0,'0'0'354'16,"0"0"-210"-16,0 0-60 0,0 0 14 15,0 0-9-15,0 0-31 16,40 0 7-16,-33 0-9 15,2 0-13-15,1 0 10 16,-7 0-18-16,6 0 10 16,-3 0-4-16,-2 0-23 15,3 7 37-15,1-4-42 16,-1 2-7-16,0-1 34 16,1-2-34-16,2 1 21 15,5-3 12-15,-4 0-30 0,7 0 31 16,-3 0-40-1,2 0 0-15,2 0 0 0,-4 0 17 16,2 0-17-16,5 0 0 16,0 0 0-16,0 0 7 15,3 0-7-15,1 0 0 16,1 0 15-16,-7 0-15 16,7 0-1-16,-2 0 1 15,-3 0 0-15,4 0 46 16,-4 0-39-16,0 0-7 15,3 5 12-15,-3-3-11 16,0 3-2-16,-2 1 1 16,8-3 0-16,-8 0 9 0,2 1-9 15,0 2 0 1,0-3 3-16,-7 1-3 0,4-1 0 16,-6 1-2-16,2-1 4 15,1 4 1-15,-3-7-3 16,2 2 0-16,4 3-2 15,-2-2 3-15,1-1-1 16,-2 0 6-16,-3-2-4 16,-1 0-4-16,-2 5 2 15,2-5 0-15,2 0 7 16,4 0-7-16,4 0 0 16,0 2 1-16,7-2 0 15,-4 0 24-15,6 0-25 16,-6 0 0-16,0 8 0 15,1-8 0-15,-1 0-1 0,-3 2-11 16,4 5 24 0,-1-3-21-16,0-1 9 0,-3 1 0 15,4-1 12-15,-4 0-12 16,3-3-6-16,0 0 5 16,6 0 2-16,-2 0 9 15,-1 0-10-15,1 0 0 16,1 0 0-16,-4 0 0 15,-1 0 0-15,1 0-1 16,-1 3 2-16,0-3 6 16,4 7-7-16,2-7 0 15,-3 0-6-15,4 0 12 0,-3 0-6 16,2 0 0-16,1 0 0 16,-4 0-6-16,6 0 4 15,-5 0 2-15,-4 0 1 16,1 0-1-16,-1 0 1 15,4 3-2-15,-2-3 2 16,2 4 2-16,-1-4-3 16,1 0 0-16,5 2 0 15,-5-2 1-15,3 5 5 16,-2-5-6-16,-1 3 0 16,0-3-8-16,0 2 8 15,4 3 0-15,0-5 0 16,0 4 0-16,0-4 10 15,2 0-10-15,-1 0 0 16,1 0-2-16,3 0 2 0,-6 0-1 16,2 0 0-1,-2 3 1-15,5-3 2 0,-2 0-2 16,3 5 0-16,2-5 2 16,-1 2-2-16,-2-2 0 15,-1 5 0-15,-2-2 0 16,-6 0 7-16,1 0-6 15,2 4-1-15,-6-4 3 16,-3 1-2-16,3-2-1 16,-3-2 0-16,0 4 0 15,4-4 2-15,2 0 7 16,1 0-7-16,0 0 1 16,5 0-2-16,-2 0-2 0,2 0 1 15,-2 0 0 1,0 0 10-16,2 0-10 0,1 0 1 15,-1 0-2-15,2 0-4 16,-2 0 5-16,1 0 0 16,-1 0 0-16,-2-4-2 15,0 2 2-15,-1-2 0 16,-3 1-1-16,1-4 8 16,0 4-13-16,-2-3 6 15,2-1 0-15,-1-1 6 16,5 4-6-16,4-6 0 15,-5-1-7-15,2 8 7 0,-2-7 0 16,2 4 0 0,-2-1 1-16,5 3 12 0,-5-3-13 15,5 5 0-15,-1-6 3 16,1 6 3-16,2-3-3 16,5 3-3-16,-3-3 0 15,-1 0-3-15,-1 3 3 16,-2-5 0-16,-5 4-3 15,-1 3 13-15,-6 0-10 16,-8 0 1-16,2 0 6 16,-4 0 22-16,-5 0-29 15,5 0 0-15,1 0 9 16,0 0-8-16,6 0 10 0,4-4 4 16,4 4-9-1,-4-3 21-15,2-1-27 0,-2 4 1 16,-4-3 10-16,-4 3-10 15,-4 0-1-15,-6 0 0 16,-8 0 7-16,0 0-16 16,-12 0-19-16,-23 0-245 15,-6 0-538-15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3:09.4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269 0 804 0,'0'0'946'0,"0"0"-731"15,0 0-55-15,0 0 40 16,0 0 10-16,0 0-35 15,41 166-48-15,-41-73-43 16,0-8-8-16,0 0-74 16,-4 2-2-16,-7-20-1 15,0-1-159-15,-11-7-125 16,4-14-278-16,-4-18-300 0</inkml:trace>
  <inkml:trace contextRef="#ctx0" brushRef="#br0" timeOffset="420">0 361 1618 0,'0'0'370'0,"0"0"-220"16,0 0-100-16,0 0 105 16,0 0-38-16,0 0-63 15,212 36-15-15,-143-27-26 16,0-2 0-16,1 2 1 15,-4-2 4-15,-16 0 23 16,-11 2-27-16,-17-1-2 16,-6-3 32-16,-13 6-6 15,-3-2 5-15,0 8 12 16,0 5-1-16,-7 7 19 0,-5 8-59 16,2 6-14-1,7 7 18-15,3-5-18 0,0-3-24 16,32 2-56-16,15-21-21 15,16-8 32-15,3-15-44 16,-2 0 50-16,-1-24 47 16,-16-25 16-16,-13-11 24 15,-21-6 61-15,-13-6 31 16,-6 3 50-16,-42 9-56 16,-14 8-3-16,-8 20-26 15,1 12-77-15,3 20-4 16,-3 20-154-16,18 25-448 15,12 4-855-15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3:06.1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298 598 1602 0,'0'0'346'0,"0"0"-161"0,0 0 19 16,0 0 4-16,0 0-52 15,0 0-47-15,-70-107-21 16,41 102-18-16,-1 5-52 15,-6 0 17-15,3 13-20 16,0 16-14-16,8 6 23 16,3 6-24-16,12 0 1 15,5 3-1-15,5-4-12 16,0-8-49-16,0-3-55 16,19-11-8-16,6-12 22 15,5-6 4-15,6 0 31 0,1-34 5 16,7-17 8-16,-2-12 38 15,-1-16 16-15,-1-6 14 16,-7-10 81-16,-8-4-2 16,-3 4 18-16,-7 11 26 15,-8 18-32-15,-4 22-6 16,-3 25 25-16,0 19-55 16,0 0-36-16,0 50-23 15,-3 18-8-15,-11 24 30 16,3 14-31-16,0 1 4 15,0-2-5-15,4-10 0 16,3-10-8-16,4-16-26 16,0-19-50-16,0-18 28 15,7-19-21-15,12-13 33 0,6 0 37 16,-3-29 7-16,4-10 38 16,-4-4-24-16,-9 11 18 15,-4 6 57-15,-6 17-35 16,-3 9-38-16,0 0-16 15,0 28-1-15,0 16-19 16,0 4 17-16,0 7-118 16,-3 10-121-16,-13-11-235 15,6-14-168-15</inkml:trace>
  <inkml:trace contextRef="#ctx0" brushRef="#br0" timeOffset="169">519 426 1743 0,'0'0'363'0,"0"0"-167"15,0 0-126-15,0 0-27 16,0 0-43-16,0 0-88 16,0 0-484-16,66 86-1117 0</inkml:trace>
  <inkml:trace contextRef="#ctx0" brushRef="#br0" timeOffset="458">928 643 1182 0,'0'0'869'15,"0"0"-606"-15,0 0-38 16,0 0 78-16,0 0-51 15,0 0-147-15,0 0-73 16,-8-163-10-16,-9 188-21 16,-5 29-1-16,-3 18 0 15,3 13 1-15,-4 10-2 16,4-3-4-16,7-1-22 16,0-4 15-16,5-13-58 15,6-8 34-15,1-10-2 16,-6-11-114-16,-19-8-75 0,2-12-337 15,1-8-369-15</inkml:trace>
  <inkml:trace contextRef="#ctx0" brushRef="#br0" timeOffset="629">553 1037 1600 0,'0'0'494'15,"0"0"-362"-15,0 0 19 16,0 0-35-16,193-35-92 16,-117 27-24-16,-14 2-317 15,-7 3-416-15</inkml:trace>
  <inkml:trace contextRef="#ctx0" brushRef="#br0" timeOffset="932">1453 568 1994 0,'0'0'566'15,"0"0"-357"-15,0 0 39 16,0 0-76-16,0 0-113 16,0 0-34-16,0 0-20 15,-212 16-4-15,177 31 3 16,4 8-4-16,3 11-9 15,9 6 3-15,5 0-18 16,6 1 3-16,5-2-15 0,3-6-15 16,0-3 30-1,0-4-20-15,0-10 6 0,0-1 3 16,0-5-10-16,0-5 27 16,0-5-121-16,-26-2-102 15,-3-6-155-15,1-10-484 0</inkml:trace>
  <inkml:trace contextRef="#ctx0" brushRef="#br0" timeOffset="1132">1023 1123 1696 0,'0'0'310'0,"0"0"-233"15,0 0-22-15,0 0-5 16,193-83-50-16,-149 66-44 16,18-15-191-16,-19 6-313 15,-3-5-793-15</inkml:trace>
  <inkml:trace contextRef="#ctx0" brushRef="#br0" timeOffset="1293">1541 686 1472 0,'0'0'354'0,"0"0"-212"16,0 0 43-16,0 0 79 16,0 0-111-16,0 0-69 0,22 193-63 15,-22-138-20-15,0-4-2 16,0-8-97-16,0-14-221 16,-7-5-164-16,-2-19-666 0</inkml:trace>
  <inkml:trace contextRef="#ctx0" brushRef="#br0" timeOffset="1458">1654 505 1728 0,'0'0'338'15,"0"0"-216"-15,0 0-39 16,0 0-83-16,0 0-3 0,0 0-277 15,0 0-517-15</inkml:trace>
  <inkml:trace contextRef="#ctx0" brushRef="#br0" timeOffset="2454">1901 689 846 0,'0'0'1086'0,"0"0"-762"16,0 0-34-16,0 0-16 0,0 0-126 16,0 0-106-1,0 0-1-15,-80 36-41 0,55 14 0 16,6 6-3-16,4 3 3 16,12-5-2-16,3 1-22 15,0-17-65-15,8-8-18 16,24-16-36-16,6-11-8 15,0-3 44-15,6-15 66 16,0-17 14-16,-3-11 27 16,-9 4 0-16,-6-1 109 15,-4 8-17-15,-7 6 26 16,-12 12 64-16,0 11-59 16,-3 3-75-16,0 3-48 15,0 30 0-15,0 3 13 16,0 7-13-16,0 4-6 0,0-9-9 15,7-5-84-15,24-11 16 16,1-12-17-16,8-10 15 16,-1 0 53-16,2-12-14 15,-4-17 33-15,-5-1 13 16,-6 0 9-16,-4 11 46 16,-11 5 13-16,-4 12-11 15,-3 2-24-15,-1 0-33 16,5 19 0-16,3 14 13 15,4-1-13-15,2 8 0 16,1-4-1-16,8-7-12 16,-1-2-6-16,0-11-53 15,6-12-36-15,-2-4 5 0,8 0 17 16,2-30-9 0,8-13 29-16,4-13 30 0,11-7 35 15,1-11-15-15,-2-8 16 16,-2-7 34-16,-8 0-3 15,-11 10 10-15,-11 11 18 16,-10 18 42-16,-19 14 49 16,0 13-41-16,0 14 21 15,-4 4-8-15,-18 5-50 16,-3 0-38-16,-9 24-19 16,-1 13-3-16,-3 12 26 15,6 10-31-15,-2 6-7 0,9 8 14 16,0-2-14-1,6 4 0-15,9-3 0 0,7-4-33 16,3-6 1-16,0-14-81 16,3-12-34-16,19-9 6 15,3-14-25-15,4-13 13 16,5 0 39-16,1-13 24 16,3-27 46-16,-6-11 20 15,0-12 24-15,-2-9 35 16,-1-8 30-16,0-2 14 15,-4 0 12-15,-6 8-5 16,-4 14 36-16,-5 24 6 16,-10 20 19-16,0 16-32 15,0 13-105-15,0 42 25 16,0 24 33-16,-10 16-14 0,-9 11-16 16,1-4-38-16,-1-7 0 15,2-6 0-15,-1-15-83 16,-8 2-124-16,4-17-364 15,0-22-319-15</inkml:trace>
  <inkml:trace contextRef="#ctx0" brushRef="#br0" timeOffset="2595">3156 965 2118 0,'0'0'484'16,"0"0"-397"-16,0 0 54 15,0 0-62-15,0 0-79 0,208 75-569 16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3:11.6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302 328 1864 0,'0'0'358'0,"0"0"-272"16,0 0 36-16,0 0 119 15,0 0-65-15,0 0-69 16,0 0-59-16,-186-13-18 16,150 68 31-16,2 8-25 15,9 7-16-15,15-5-5 16,5 0-15-16,5-9 0 15,8-9-1-15,28-18-72 16,19-13 6-16,10-16-65 16,9 0-62-16,6-33-1 15,-4-16 8-15,-4-17 107 16,-9 1 80-16,-9 7 30 16,-17 4 122-16,-15 19-21 0,-12 11-6 15,-10 14 53-15,0 10-57 16,0 0-66-16,-6 26-30 15,-9 11-16-15,4 16 25 16,5 2-34-16,6 0-16 16,0-4-1-16,3-13-71 15,19-12-37-15,0-13-2 16,-5-13 25-16,-2 0 80 16,0-26 21-16,-8-21 1 15,-4-11 34-15,-3-4 1 16,0-4 17-16,0 7-19 15,-10 6-9-15,-5 15 19 16,5 18-34-16,5 6-8 16,5 12-2-16,0 2-17 15,8 0-3-15,18 2 20 0,6 15 1 16,5 3-14-16,2-4 14 16,-2 3-17-16,-5 5 8 15,-1 3-6-15,-9 4-19 16,-9 6 12-16,-1 5 22 15,-9 1-5-15,-3-7 5 16,0-6 0-16,0-6 4 16,0-12-4-16,0-5 0 15,0-7 8-15,0 0 29 16,11-15 14-16,4-20-51 16,10-11 0-16,12 0-9 15,2-3 10-15,12 2-2 16,1 15 1-16,-4 3 0 15,-4 15 10-15,-9 14-10 16,-9 0 0-16,-8 27-6 0,-2 18 7 16,-6 2-1-16,-4 9 0 15,-6 3 0-15,0-7 6 16,0-6-6-16,0-10 0 16,0-9-6-16,0-21 5 15,0-6 1-15,0 0 16 16,0-13-15-16,0-26-2 15,0-4-15-15,0-6-2 16,19 7 12-16,10-2 0 16,5 13-9-16,1 3 14 15,2 18 1-15,-5 1-10 16,6 9 7-16,-10 0-15 0,-2 29 17 16,-8 10-9-16,-2 12 10 15,-6 0-7-15,-3 8 7 16,4-3 1-16,0-3-1 15,7-4 0-15,4-9-7 16,3-11-32-16,9-16-64 16,-5-10-39-16,3-3-14 15,-3-10 78-15,5-25 15 16,-5-9 38-16,-1-8 25 16,-6-1 38-16,0 1 68 15,-7 3 30-15,-1 5 30 16,-2 9-24-16,-5 12-24 15,-4 7 14-15,2 6-18 0,-5 10-51 16,0 0-48-16,0 19-8 16,0 24 7-16,0 16 44 15,0 10-43-15,0 10 0 16,-8 13 23-16,4 7-17 16,1 2 19-16,3 1-14 15,0 0-18-15,0-8 30 16,0-8-37-16,0-4-1 15,0-10 10-15,0-11-9 16,0-3 7-16,0-29-8 16,0-9 0-16,0-11 7 15,0-9-7-15,0 0-12 16,0-37 11-16,0-11-23 0,0-18 5 16,10-16-12-16,9-16-11 15,-1-9 12-15,1-24-12 16,-2-2 9-16,5-5 15 15,0 13 0-15,0 14 16 16,0 26-8-16,3 26 10 16,-3 22 17-16,3 23-11 15,1 11-3-15,8 3 6 16,-2 0 6-16,5 24-3 16,-2 6-5-16,-4-2 2 15,-6 9 2-15,-8-2-11 16,-12 3-1-16,-5 2-7 0,0-1 5 15,-25-1-4 1,-16 5 7-16,-6-5-44 16,-9-1-37-16,-13 5-191 0,15-14-263 15,6-12-189-15</inkml:trace>
  <inkml:trace contextRef="#ctx0" brushRef="#br0" timeOffset="584">2913 613 1242 0,'0'0'1012'0,"0"0"-825"16,0 0-141-16,0 0 122 0,0 0-23 15,0 0-79-15,0 0-45 16,0 181-21-16,0-138 19 15,0-7-19-15,0-7-52 16,20-12-27-16,7-17-49 16,2 0 46-16,0-17-22 15,0-25 31-15,-4-5 61 16,-6 5 12-16,-8 7 5 16,-11 14 69-16,0 12 12 15,0 9-3-15,0 0-63 16,0 30-20-16,4 12 36 15,3 10-33-15,8 1 3 0,10-1-12 16,4-4-34 0,8-11-8-16,-5-13-109 15,0-12-83-15,-1-12 30 0,-9-15 9 16,3-32 26-16,1-19 101 16,-1-9 74-16,0-13 49 15,4-13 69-15,0-18 2 16,1 2 50-16,-1 1-35 15,-10 1 2-15,-6 23 7 16,-1 29 3-16,-9 27 5 16,-3 30-3-16,0 6-91 15,0 33-32-15,0 33 26 16,0 22-4-16,0 11 19 0,0 6-38 16,0 7 2-16,0-11-23 15,0-6-8 1,0-13-18-16,-6-3-123 0,-28-14-220 15,8-16-348-15,1-19-1141 16</inkml:trace>
  <inkml:trace contextRef="#ctx0" brushRef="#br0" timeOffset="981">3412 551 1964 0,'0'0'489'0,"0"0"-463"16,0 0-7-16,0 0 23 0,0 0-16 16,230 26-26-16,-173-7-7 15,3 2-45-15,-10-5 10 16,-2 0-35-16,-8-1 16 16,-8-15 14-16,-3 0 41 15,-3 0-1-15,-4 0 14 16,-4-17-4-16,-3-6 90 15,-15-7 10-15,0-3 4 16,0-4 2-16,-11-1 16 16,-15 2 39-16,-6 7-79 15,-9 2 16-15,-3 10 2 16,0 10-25-16,1 7-9 0,4 10-33 16,5 33-3-1,12 20 24-15,12 9-44 0,10 6-2 16,0 5 10-16,18-1-21 15,21-14-15-15,17-2-59 16,30-7-83-16,-5-18-145 16,-11-20-588-16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6:04.8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95 768 0,'0'0'507'15,"0"0"-376"-15,0 0-83 16,0 0 66-16,0 0 41 16,0 0-53-16,-20 0-2 15,20 0-50-15,0 0 40 16,0 0 6-16,0 0-33 15,6 3-11-15,11 3 1 16,-2-2 2-16,9 3 15 16,2-1-39-16,3 0-3 0,1 0-4 15,5-3-18-15,2 3 10 16,5-3-16-16,4 0 0 16,-1-3 9-1,5 2-9-15,2-2 0 0,-2 0 7 16,2 0-7-16,1 0 0 15,-1 0 0-15,1 0 1 16,-5 0 2-16,1 0-3 16,1 0 0-16,-1 0 2 15,-1 0 4-15,2 0-6 16,-1 0 1-16,-3 0-1 16,-1 0 3-16,-5 0-3 15,-1 0 0-15,-2 0-6 16,-6 0 12-16,3 0-3 0,-2 0-3 15,-2 0 0-15,2 0 7 16,-2 0-7-16,-1 0-8 16,2 3 1-16,1-3 14 15,1 3-4-15,-1-3-3 16,1 4 0-16,2-4-1 16,-1 0-5-16,2 0 6 15,-4 0 0-15,4 0 5 16,1 0-5-16,-2 0 0 15,4 0 0-15,1 0 6 16,2 0-6-16,4 0-7 16,1 0 7-16,2 0 0 15,-4 0 0-15,4 0 0 16,-2 0 0-16,1 0 7 0,-2 0-7 16,3 0-8-16,-2 0 2 15,1 0 12-15,1 0-6 16,-2 0 0-16,-2 0 0 15,1 0-1-15,0-4-3 16,-4 4 4-16,1 0 0 16,-1 0 0-16,-2 0-11 15,2 0 12-15,4 0-1 16,-1 0 3-16,2 0-3 16,-4 0 0-16,-1-3-1 15,4 3 2-15,-4 0-4 16,7-3 3-16,0-2 0 0,7-1 0 15,0 0 4 1,-1 0-4-16,1-4 0 0,0 1 1 16,-7 1-3-16,-1-1 3 15,-1 5-1-15,-4-3 9 16,-1 4-9-16,1 0-12 16,-1 0 10-16,4-3 4 15,0 3 7-15,2-3-9 16,2 0 0-16,-1-1-1 15,-4 3-4-15,1 0 5 16,-3 2 0-16,-4 2 6 16,-3 0-16-16,1 0 11 15,-5 0-1-15,1 0 1 0,-4 0 5 16,5 0-6 0,0 0 0-16,6 0 1 0,2 0 3 15,1 0-3-15,-1 0-1 16,-2 0 7-16,-4 0-6 15,-2 0-2-15,-2 0 1 16,-2 0 0-16,-1 0-7 16,-3 0 7-16,0 0 0 15,1 0 11-15,-7 0-11 16,-1 0 0-16,0 0-1 16,0 0 1-16,4 0 6 15,-3-3 9-15,0-1-6 16,-1 3 0-16,-5-2-9 15,0 3 0-15,-2-4 0 16,-1 4 2-16,-5-3 2 0,0 3 2 16,4-3-6-16,-4 0 6 15,5 3-5-15,-2-3-1 16,8 3 0-16,6-3 1 16,-1 1 19-16,7 2 9 15,-1 0-21-15,-3 0 7 16,1 0-15-16,0 0-8 15,1 0 7-15,5 0 2 16,-1 0 5-16,-3 0-6 16,-5 0 0-16,-6 0-1 15,-5 2-2-15,-4-2 3 16,1 0-2-16,-2 3 8 16,-1-3-4-16,-2 0-2 0,2 0 0 15,1 0 7 1,-4 0-1-16,3 0-7 0,0 0 1 15,-1 0 0-15,1 0-7 16,-3 0 7-16,0 0 0 16,0 0 9-16,0 0-3 15,2 0-12-15,-2 0 6 16,0 0-2-16,3 0 2 16,-3 0 0-16,1 0 0 15,-4 0 6-15,0 0-6 16,4 0-2-16,-4 0 2 15,3 0 0-15,-3 0 5 0,3 0-5 16,0 0 0 0,0 0-6-16,0 0 6 15,-3 0 0-15,0 0 13 0,0 0-7 16,0 0 31-16,0 0-36 16,0 0 14-16,0 0-15 15,-12 3-3-15,-11 13-161 16,-11-2-435-16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6:11.2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130 323 1582 0,'0'0'252'16,"0"0"-162"-16,0 0-5 15,0 0 45-15,0 0-10 16,0 0-39-16,-17 77 41 16,17-15 3-16,-3 5-70 15,3 4 1-15,-3 0 12 0,3-6-33 16,-3-7-5 0,0-7-13-16,3-10-7 0,-3-15 13 15,3-5-17-15,-3-13-6 16,3-8 11-16,0 0 6 15,0-2 4-15,0-31-10 16,0-17-10-16,3-12 13 16,9-17-14-16,-1-16-10 15,-2-11 9-15,-1-7 1 16,1 6-10-16,0 9 10 16,2 18 0-16,-2 24-2 15,4 24 2-15,1 14 0 16,1 13 8-16,13 5-8 15,0 0-6-15,15 11 6 0,3 14 0 16,10-4 20 0,3 4-20-16,0 0 0 0,6-4 12 15,-2-2-12-15,-6-1-42 16,-6-7-91-16,-9 4-127 16,-19 2-74-16,-11-1-193 15,-12-2-1086-15</inkml:trace>
  <inkml:trace contextRef="#ctx0" brushRef="#br0" timeOffset="210">229 626 1579 0,'0'0'316'0,"0"0"-226"16,0 0 108-16,0 0-9 15,0 0-117-15,170-33-17 16,-102 23-55-16,2 3-12 16,15 7-9-16,-19 0-218 15,-21 0-285-15</inkml:trace>
  <inkml:trace contextRef="#ctx0" brushRef="#br0" timeOffset="408">0 879 1820 0,'0'0'370'0,"0"0"-222"16,0 0 70-16,0 0-84 16,0 0-80-16,0 0-14 15,0 0-40-15,209 7-11 16,-90-1-85-16,-22 0-262 15,-5-6-422-15</inkml:trace>
  <inkml:trace contextRef="#ctx0" brushRef="#br0" timeOffset="705">1277 124 1839 0,'0'0'355'0,"0"0"-221"15,0 0 30-15,0 0 74 16,-217 105-116-16,148-38-61 16,1 13 16-16,3 8-25 15,8 6-6-15,15-2-22 16,10-2-15-16,12-3 24 15,10-8-33-15,10-8 0 16,0-10 12-16,25-8-12 0,23-8-66 16,40-17-131-16,-6-6-191 15,-8-16-296-15</inkml:trace>
  <inkml:trace contextRef="#ctx0" brushRef="#br0" timeOffset="980">1365 240 1896 0,'0'0'490'16,"0"0"-448"-16,0 0 50 0,0 0 106 15,0 0-37-15,52 153-40 16,-13-91-82-1,7 3-20-15,4 0 43 0,-5 0-56 16,-2 0 0-16,-1-4-6 16,-2-4 0-16,-1-7-17 15,-4-6-102-15,12-10-125 16,-12-6-232-16,-4-17-228 0</inkml:trace>
  <inkml:trace contextRef="#ctx0" brushRef="#br0" timeOffset="1211">1960 335 1644 0,'0'0'299'0,"0"0"-101"16,0 0 58-16,0 0-12 15,-215 205-40-15,133-122-120 16,-3 3-39-16,-4 2 19 15,10-8-63-15,14-6 9 16,14-10-10-16,11-14-64 16,20-6-66-16,20-15-195 15,0-7-310-15,0-18-1172 0</inkml:trace>
  <inkml:trace contextRef="#ctx0" brushRef="#br0" timeOffset="1512">2082 252 1728 0,'0'0'305'15,"0"0"-231"-15,0 0-23 16,0 0 131-16,0 0-57 15,0 0-37-15,153 186-45 16,-136-119-27-16,-7 4 33 16,-10 3-49-16,0-1 6 0,-10 1 43 15,-22-3-25 1,-11-6-12-16,-4-9-12 0,5-12-16 16,10-8-56-16,2-10-149 15,10-12-266-15,11-11-409 0</inkml:trace>
  <inkml:trace contextRef="#ctx0" brushRef="#br0" timeOffset="1692">2507 721 1689 0,'0'0'382'0,"0"0"-296"16,0 0 65-1,240-30-31-15,-158 30-120 0,18 0-16 16,-21 3-449-16,-23 12-1385 16</inkml:trace>
  <inkml:trace contextRef="#ctx0" brushRef="#br0" timeOffset="1869">2563 1038 2092 0,'0'0'474'15,"0"0"-410"-15,0 0-37 0,0 0 31 16,190-46-39-16,-91 46-19 16,-14 0-297-16,-14 0-733 0</inkml:trace>
  <inkml:trace contextRef="#ctx0" brushRef="#br0" timeOffset="2840">3611 605 1677 0,'0'0'265'0,"0"0"-173"0,0 0-29 16,0 0 85-16,0 0-37 15,55 169-55-15,-55-121 9 16,0 0-62-16,0-6 5 16,0-10 17-16,-9-11-24 15,-2-9 7-15,2-12 26 16,3 0 16-16,6-25 35 15,0-18-68-15,0-13-15 16,9-9 25-16,21-6-27 16,2-2 0-16,8 5 0 15,2 10 6-15,1 6 6 0,-1 18-12 16,1 19 0 0,-4 15 19-16,1 0-19 0,-4 32 0 15,-7 16 0-15,-9 7 10 16,-4 4-3-16,-9 4-7 15,-1-1 0-15,-6-7 8 16,3-5-8-16,1-5-1 16,2-13 1-16,-3-6-51 15,3-14-10-15,5-7-86 16,1-5 22-16,5 0 27 16,6-17-85-16,4-12 41 15,2-9 67-15,-3-10 43 16,-4 1 24-16,-2-3 16 15,-3 0 14-15,-8 6 109 16,-1 11 37-16,-5 7 36 0,-3 14 7 16,0 6-63-16,0 6-34 15,0 3-86-15,-3 33 2 16,-8 10 45-16,-1 17-56 16,1 14 14-16,-1 5-12 15,1 9-21-15,8 6 41 16,0 3-41-16,3 4 15 15,0-8 1-15,3-3-4 16,11-17-6-16,-8-20-6 16,0-17 1-16,-6-19 4 15,0-18-5-15,0-2 0 16,0-20 14-16,0-27-8 0,0-12-6 16,0-14 0-1,0-14-3-15,0-7-12 0,0-6 6 16,0-6-16-16,-3-6 24 15,0 1-36-15,0 6 7 16,3 6 18-16,0 22 0 16,0 22 6-16,12 20 2 15,22 16 4-15,8 19 1 16,10 0-1-16,7 19 0 16,-3 18 16-16,0 8-16 15,-7 4 27-15,-13 2-21 16,-13-1-6-16,-17-4 14 15,-6 2-7-15,-9-7-7 0,-30-2 10 16,-11-3-9 0,-5-7-2-16,-1-6-42 0,4 1-86 15,16-7-215-15,13-10-407 16</inkml:trace>
  <inkml:trace contextRef="#ctx0" brushRef="#br0" timeOffset="3057">5074 944 1844 0,'0'0'370'15,"0"0"-122"-15,0 0-13 0,0 0 34 16,0 0-133-16,-46 192-85 15,0-139-51-15,-25 20-45 16,4-10-275-16,16-15-697 16</inkml:trace>
  <inkml:trace contextRef="#ctx0" brushRef="#br0" timeOffset="4861">3057 2011 1008 0,'0'0'197'16,"0"0"-94"-16,0 0-22 15,0 0-52-15,0 0-29 16,0 0-171-16,0 0-64 16,0-11-142-16</inkml:trace>
  <inkml:trace contextRef="#ctx0" brushRef="#br0" timeOffset="5167">3057 2011 1495 0</inkml:trace>
  <inkml:trace contextRef="#ctx0" brushRef="#br0" timeOffset="5413">3057 2011 1495 0,'-55'-101'285'0,"52"101"-106"0,3 0-66 0,0 21 27 0,0 24 61 15,15 23-72-15,9 14-34 16,2 12-25-16,-3 8-16 16,3 3 4-16,-3-2-25 15,-4-9-13-15,1-9 3 16,-6-14-23-16,-5-18 0 15,2-15-1-15,-8-14 3 0,-3-18 8 16,3-6 62-16,3-12 37 16,4-38-38-16,10-18-70 15,6-20 11-15,3-18 5 16,10-13-16-16,-2-4 3 16,2 5-4-16,1 16 0 15,-5 20-2-15,1 25-61 16,-3 33-115-16,13 24-175 15,-11 36-266-15,-5 2-1264 0</inkml:trace>
  <inkml:trace contextRef="#ctx0" brushRef="#br0" timeOffset="5733">4096 1952 1719 0,'0'0'275'16,"0"0"-128"-16,0 0 29 16,0 0 21-16,-178 59-16 15,126 3-82-15,-4 14-24 16,4 20 2-16,7 6-24 15,5 5-13-15,18-2-13 16,5-4-20-16,17-13 23 0,0-12-30 16,9-14-22-16,27-12-36 15,46-6-158 1,-10-15-172-16,1-13-376 0</inkml:trace>
  <inkml:trace contextRef="#ctx0" brushRef="#br0" timeOffset="5987">4354 2054 1950 0,'0'0'296'0,"0"0"-154"15,0 0-32 1,0 0 95-16,0 0-14 0,45 160-79 15,-11-92-52-15,5 2 18 16,4 7-53-16,2-3-19 16,1 0 25-16,-1-4-31 15,-2-2-1-15,-1-6-17 16,9 6-157-16,-17-15-167 16,-6-15-357-16</inkml:trace>
  <inkml:trace contextRef="#ctx0" brushRef="#br0" timeOffset="6230">4167 2774 614 0,'0'0'1388'0,"0"0"-1096"15,0 0-126-15,0 0 23 16,0 0-45-16,138-156-55 15,-50 91-9-15,14-8-71 16,3-4-9-16,-11-4 25 16,-18 5-17-16,-17 12-16 15,-24 14-23-15,-8 18-131 16,-15 17-98-16,-9 9-381 0</inkml:trace>
  <inkml:trace contextRef="#ctx0" brushRef="#br0" timeOffset="6509">4957 1906 1631 0,'0'0'342'15,"0"0"-206"-15,0 0 62 16,0 0-7-16,0 0-23 15,0 0-84-15,189 131-20 16,-149-60 21-16,-11 12-61 16,-9 5 1-16,-7 9-11 0,-13 1 4 15,0-1 21-15,-7-2-39 16,-25-7 0-16,-5-9-1 16,4-11-139-16,4-12-165 15,9-18-260-15,8-17-598 16</inkml:trace>
  <inkml:trace contextRef="#ctx0" brushRef="#br0" timeOffset="6690">5620 2457 1672 0,'0'0'391'0,"0"0"-275"15,0 0-12-15,237-7 53 0,-156 7-153 16,8 11-4-16,-20 10-337 16,-27 3-507-16</inkml:trace>
  <inkml:trace contextRef="#ctx0" brushRef="#br0" timeOffset="6871">5382 2817 2045 0,'0'0'393'0,"0"0"-216"15,0 0-84-15,0 0 28 16,187 0-42-16,-99 0-79 0,33 0-113 16,-19 10-415-16,-17 2-1031 15</inkml:trace>
  <inkml:trace contextRef="#ctx0" brushRef="#br0" timeOffset="7892">6767 2297 1759 0,'0'0'322'16,"0"0"-213"-16,0 0-51 15,0 0 112-15,0 0-9 16,0 151-49-16,0-84-80 15,0 4-17-15,0-6 15 16,-3-4-22-16,-8-11 8 16,5-15-16-16,0-11 0 15,-2-12 29-15,2-12-16 0,0 0 4 16,-1-26 4 0,7-22-21-16,0-11 1 0,0-8-1 15,13-7-3-15,16-3 2 16,5 6-39-16,2 10 18 15,7 14 20-15,-1 14-13 16,4 21 2-16,-1 12-9 16,1 8 22-16,-7 36-1 15,-5 10-4-15,-8 11 5 16,-7 9 0-16,-2 3 1 16,-8 0 7-16,2-7-8 15,-2-6 0-15,-3-10-9 16,5-17 9-16,-5-10-61 15,4-15-60-15,-1-12-2 16,5 0 71-16,1-18-9 0,5-16-11 16,4-14 56-16,-1-5-18 15,0 0 34-15,-3-2 11 16,-5 4 47-16,-5 7 43 16,0 6 19-16,-7 11 24 15,1 13 40-15,-4 14-69 16,0 0-70-16,0 20-15 15,0 30 7-15,-14 18 20 16,-2 14-14-16,-4 12-16 16,0 9 30-16,5 6-57 15,-2 8 14-15,7-3 5 16,4-2-19-16,6-3 12 16,0-14-3-16,0-20-9 0,0-19 22 15,0-23-22 1,0-18 0-16,0-15 3 0,0-9 9 15,0-30-9-15,0-19-3 16,0-15 0-16,0-20-15 16,0-9 15-16,0-14-27 15,0-10 20-15,0-4-20 16,0-6-2-16,0 2 1 16,0 9-28-16,22 16 37 15,9 30-43-15,7 28 25 16,12 28 36-16,5 23-13 15,7 6 13-15,0 34 0 0,-6 8 1 16,-7 9 2 0,-16 4-2-16,-13-4 0 0,-14-4 10 15,-6-4-8 1,-14-7-1-16,-23-7 11 0,-14-5-10 16,-3-7-4-16,1-3-133 15,-4-11-190-15,15-3-240 16,16-6-643-16</inkml:trace>
  <inkml:trace contextRef="#ctx0" brushRef="#br0" timeOffset="8155">8316 1952 1913 0,'0'0'335'0,"0"0"-194"16,0 0 86-16,0 0-9 15,-129 150-105-15,86-68-47 16,8 13-27-16,5 2 34 16,10 3-72-16,14-5 0 15,6-4-2-15,0-9-59 16,40 1-196-16,5-21-286 15,1-21-287-15</inkml:trace>
  <inkml:trace contextRef="#ctx0" brushRef="#br0" timeOffset="8484">8424 2506 1674 0,'0'0'291'0,"0"0"-195"16,0 0-88-16,0 0 93 15,0 0-25-15,0 0-57 16,0 0 13-16,196-154-32 16,-154 105 1-16,-5-5 27 0,-8 4 30 15,-10 6 59 1,-8 15 48-16,-5 14-11 0,-6 15-15 15,0 0-111-15,0 35-10 16,0 16 79-16,0 14-61 16,-3 4-16-16,0 6-13 15,-2-5-7-15,5 5-31 16,0 16-231-16,11-21-103 16,1-11-487-16</inkml:trace>
  <inkml:trace contextRef="#ctx0" brushRef="#br0" timeOffset="8672">9081 2522 1905 0,'0'0'492'15,"0"0"-416"-15,0 0-9 16,0 0 71-16,0 0-138 15,230-19-51-15,-162 19-252 16,-9 0-621-16</inkml:trace>
  <inkml:trace contextRef="#ctx0" brushRef="#br0" timeOffset="9198">9874 2423 1964 0,'0'0'347'16,"0"0"-242"-16,0 0 62 16,0 0 15-16,0 0-73 15,-53 189-66-15,44-109 38 16,-2 8 16-16,5 1-45 15,6-4 22-15,0-2-56 16,0-7 0-16,0-11-17 16,0-9 5-16,0-14 10 0,0-17-16 15,0-13 0 1,0-9 18-16,-3-3-18 0,-4-11 0 16,0-25 0-16,1-14-16 15,0-13 14-15,2-8-34 16,4-11 7-16,0-8 28 15,0-8-27-15,0-5-23 16,0 0 24-16,16 7-10 16,7 10 16-16,3 21-6 15,11 23 26-15,2 27 1 16,7 15-30-16,4 0 8 16,1 36 21-16,-5 10-7 15,-7 8 7-15,-8-1-5 0,-16 4 6 16,-15-7 6-1,0-6-4-15,-20-6-2 0,-15-9 0 16,-12-6-24-16,-4-4-148 16,8-11-155-16,10-5-412 0</inkml:trace>
  <inkml:trace contextRef="#ctx0" brushRef="#br0" timeOffset="9480">10079 1983 1982 0,'0'0'305'0,"0"0"-215"0,0 0 187 15,0 0-50-15,144 155-41 16,-93-79-102-16,-6 13-28 15,1 11 37-15,-10 6-37 16,-10 6-30-16,-12 2-12 16,-14-1-13-16,0 1-2 15,-63 31-87-15,1-31-248 16,-3-22-611-16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14.4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0 758 2290 0,'0'0'249'16,"0"0"-224"-16,0 0 11 15,0 0 28-15,86 205 9 16,-78-156-44-16,-4-7-29 16,-4-12 16-16,0-11-16 15,0-12 0-15,0-7 9 0,0 0 0 16,0-16-9 0,-4-19 0-16,4-19-14 0,0-8 13 15,0-7-24-15,29 4 25 16,7 5-9-16,7 14-2 15,5 19 11-15,-1 18 0 16,1 9 0-16,-1 14 46 16,-6 28 6-16,2 10 56 15,-7 8 32-15,-6-5-117 16,-8 1-4-16,-11-8-2 16,-11-4-11-16,0-9 5 15,0-7-11-15,0-9-9 16,0-8 3-16,0-8-59 15,0-3-14-15,6 0-9 0,21-20-8 16,16-21 29-16,12-13-103 16,15-22 23-16,9-13-26 15,6-12-73-15,6-4 92 16,-11-2 125-16,-11 11 29 16,-22 14 15-16,-21 15 201 15,-19 12 31-15,-7 12 12 16,0 10-116-16,-29 8 41 15,-7 10-32-15,-4 13-71 16,-4 2-15-16,0 2-33 16,3 38-10-16,6 12 14 0,6 11-37 15,4 14 0 1,6 6 9-16,4 9-3 0,5 1-12 16,-2-5 2-16,5-3 4 15,0-13-8-15,2-15-32 16,5-14-20-16,0-19 15 15,0-10-39-15,0-14-12 16,12 0 29-16,13-17 65 16,4-18-20-16,12-14 16 15,3 0 2-15,3 2-4 16,4 4 8-16,3 14-9 16,2 13 3-16,-6 13 6 15,-2 3 29-15,-4 16-28 16,-5 27 88-16,-2 13 17 15,-12 2-88-15,-3 2-1 0,0-5-17 16,-3-9 0-16,3-6-9 16,0-10-3-16,0-11-27 15,-2-17-49-15,2-2-17 16,8-11 47-16,-1-26-57 16,3-11-40-16,-1-7 40 15,-2 10-23-15,-11 5 89 16,-4 15 49-16,-6 11 1 15,-4 14 34-15,-4 0-19 16,0 20 8-16,3 17 78 16,7 6-41-16,5 2 21 15,11 2 34-15,14-8-57 16,14-9-8-16,12-6-39 16,10-10 13-16,1-14 7 0,-12 0-32 15,-14 0-8-15,-17-16 8 16,-20-11 0-16,-14-12 19 15,0-4 69-15,-26-7-11 16,-21-1 38-16,-17 6-91 16,-11 8-5-16,2 11 13 15,1 12-32-15,11 11-33 16,2 3-165-16,15 0-351 16,15 0-676-16</inkml:trace>
  <inkml:trace contextRef="#ctx0" brushRef="#br0" timeOffset="220">2142 291 1001 0,'0'0'1154'0,"0"0"-962"16,0 0 6-16,0 0-61 15,0 0-70-15,0 0 25 16,0 0-92-16,120 212-43 16,-170-153-166-16,9-12-408 15,9-19-1255-15</inkml:trace>
  <inkml:trace contextRef="#ctx0" brushRef="#br0" timeOffset="390">2780 152 2228 0,'0'0'364'15,"0"0"-245"-15,0 0-42 16,255-108 80-16,-173 85-157 16,-6 10-27-16,-22 5-473 15,-17 8-1670-15</inkml:trace>
  <inkml:trace contextRef="#ctx0" brushRef="#br0" timeOffset="542">3717 744 62 0,'0'0'0'0</inkml:trace>
  <inkml:trace contextRef="#ctx0" brushRef="#br0" timeOffset="660">3820 1323 2365 0,'0'0'560'0,"0"0"-560"16,0 0-18-16,0 0-198 0</inkml:trace>
  <inkml:trace contextRef="#ctx0" brushRef="#br0" timeOffset="1660">3911 703 2386 0,'0'0'591'0,"0"0"-411"16,0 0-57-16,0 0-31 15,0 0-92-15,0 0-194 16,14 4-1493-16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6:29.7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2904 219 15 0,'0'0'1823'15,"0"0"-1562"-15,0 0-212 16,0 0 119-16,0 0 47 16,-37 161-50-16,25-78-69 0,-2 3-14 15,5-4 17-15,-4-2-59 16,7-13-8-16,-2-9-19 16,5-10-13-16,3-16 31 15,0-14-31-15,0-9 0 16,0-9 21-16,0 0 0 15,0-29 8-15,0-16-29 16,0-16 0-16,11-13-11 16,-2-8 11-16,-6-11 0 15,4-3 3-15,-7 2-3 16,3 8-7-16,0 15-1 16,6 19 16-16,2 19 22 15,6 13-30-15,6 14 0 16,5 6-6-16,12 0 6 15,8 0 0-15,6 6 0 0,5 8 8 16,3-5 22-16,-4-3-30 16,-2-4 0-16,-10-2-11 15,-4 0 11-15,-8 0-45 16,-9 0-104-16,-5 4-98 16,-11 8-141-16,-4-4-513 0</inkml:trace>
  <inkml:trace contextRef="#ctx0" brushRef="#br0" timeOffset="218">2890 555 1761 0,'0'0'368'0,"0"0"-271"15,0 0-14-15,0 0 101 16,0 0-31-16,0 0-92 15,194 0-47-15,-128 0 4 16,-4-4-18-16,-7 4-48 16,1 0-126-16,-20 11-306 15,-16 5-74-15</inkml:trace>
  <inkml:trace contextRef="#ctx0" brushRef="#br0" timeOffset="415">2700 910 1724 0,'0'0'508'15,"0"0"-447"-15,0 0-24 16,0 0 111-16,0 0-65 16,0 0-47-16,0 0 9 15,229 21-45-15,-150-21-14 16,32 3-145-16,-18-3-344 15,-11 0-375-15</inkml:trace>
  <inkml:trace contextRef="#ctx0" brushRef="#br0" timeOffset="717">4170 97 1553 0,'0'0'650'15,"0"0"-543"-15,0 0-42 16,0 0 143-16,-187 106 20 16,119-35-83-16,0 14-85 15,2 13-5-15,7 4 21 16,11 3-26-16,11-6 10 15,14-4-44-15,13-13-16 16,10-8 6-16,0-15-6 0,13-9-57 16,53-15-111-1,-10-11-285-15,3-15-114 0</inkml:trace>
  <inkml:trace contextRef="#ctx0" brushRef="#br0" timeOffset="1009">4387 343 1979 0,'0'0'346'0,"0"0"-265"15,0 0 92-15,0 0 86 16,0 0-159-16,0 0-29 15,0 0 17-15,69 158-39 16,-37-101-10-16,1 1 9 16,3-2-46-16,-4 0 22 15,5-8-24-15,-4-5 0 16,2-7 0-16,-1-10-132 16,8-8-173-16,-5-7-224 15,-12-11-251-15</inkml:trace>
  <inkml:trace contextRef="#ctx0" brushRef="#br0" timeOffset="1257">4895 294 1781 0,'0'0'396'0,"0"0"-295"16,0 0 41-16,0 0 155 15,0 0-128-15,-170 182-73 16,104-109-32-16,-7 2-36 16,-1 3 14-16,-2-9-41 15,8 0 1-15,5-12-2 16,13-8-90-16,15-10-109 16,16-13-142-16,11-9-277 15,8-10-1148-15</inkml:trace>
  <inkml:trace contextRef="#ctx0" brushRef="#br0" timeOffset="1540">4946 0 2104 0,'0'0'346'0,"0"0"-223"16,0 0-97-16,0 0 117 0,0 0-31 16,0 0-3-16,0 0-6 15,173 212-73-15,-126-130 6 16,-7 7 25-16,-14 5-25 16,-6 7-13-16,-17-1-17 15,-3 0-6-15,-3 3-47 16,-57 24-183-16,4-25-467 15,-6-20-495-15</inkml:trace>
  <inkml:trace contextRef="#ctx0" brushRef="#br0" timeOffset="-1313">377 266 1523 0,'0'0'274'0,"0"0"-110"16,0 0 73-16,0 0 16 15,0 0-31-15,0 0-49 16,-40-47-84-16,40 47-36 15,0 0-23-15,0 6-11 0,14 23 38 16,18 18-36 0,13 15 43-16,8 14-13 0,2 7-27 15,7 0 6-15,-3-3 3 16,-5-11-32 0,-3-6 24-16,-11-11-25 0,-4-11 0 15,-13-8-6-15,-6-6 6 16,-8-10-19-16,-3-5-37 15,1-3-77-15,3-9-96 16,3 0-296-16,-4-15-277 0</inkml:trace>
  <inkml:trace contextRef="#ctx0" brushRef="#br0" timeOffset="-986">1028 212 1788 0,'0'0'511'15,"0"0"-399"-15,0 0 61 16,0 0 61-16,0 0-130 16,0 0-57-16,-167 42-5 15,105 5-26-15,-10 6 6 16,-7 12-13-16,0 0-8 15,0 2 31-15,2-2-32 16,4-3 0-16,11-6 1 0,7-9-1 16,8-9-6-16,15-12-17 15,6-4-39-15,10-11 45 16,8-5-76-16,8-6-71 16,27 0-49-16,19-9-270 15,6-14-176-15</inkml:trace>
  <inkml:trace contextRef="#ctx0" brushRef="#br0" timeOffset="-599">1444 633 1857 0,'0'0'366'16,"0"0"-248"-16,0 0 120 15,0 0 20-15,0 0-130 16,0 0-28-16,0 0-61 15,78 0-4-15,-25-2 28 16,6 0-50-16,6-4-7 16,4-1 5-16,-1 4-5 15,-6-3 15-15,-9 4-21 0,-13-2 0 16,-14 2 1-16,-14 2-1 16,-8 0-6-16,-4 0-25 15,0 0-106-15,0 8-172 16,-4 5-459-16</inkml:trace>
  <inkml:trace contextRef="#ctx0" brushRef="#br0" timeOffset="2240">0 1596 1416 0,'0'0'300'0,"0"0"-218"16,0 0-43-16,0 0 105 16,0 0 73-16,0 0-42 15,249-23-68-15,-102 12-6 16,63-1 9-16,74 0-32 15,53 0-26-15,14 0-27 0,0 6 11 16,-28-2 58-16,-2 2-68 16,1 0-14-16,-8 0 19 15,-10 3-12-15,-19 1-8 16,-18-2-6-16,-21 2-4 16,-56-2 38-16,-45-2-39 15,-44 4 0-15,-13-7 24 16,4-2-8-16,3-5 4 15,-4-1-11-15,-18-2-3 16,-21 6 21-16,-16-2-27 16,-13 6-20-1,-17 3 8-15,-6 3-22 0,0 3-46 0,-62 0-160 16,0 12-385-16,-7 5-767 0</inkml:trace>
  <inkml:trace contextRef="#ctx0" brushRef="#br0" timeOffset="2930">1558 2476 1731 0,'0'0'286'16,"0"0"-174"-16,0 0-33 15,0 0 163-15,0 0-66 16,0 0-118-16,0 0-15 16,59-45-20-16,-10 43 4 15,1 2 17-15,-1 0-12 16,-4 20 24-16,-8 18-50 16,-12 12 6-16,-8 6 20 0,-14 9-23 15,-3 0 1-15,0-3-7 16,-23-3 5-16,-10-10 11 15,-13-7-11-15,-10-10-5 16,2-11 22-16,-9-12-15 16,7-9 13-16,4-3 0 15,2-35-22 1,12-18 23-16,2-13-24 0,6-13-10 16,10-9 4-16,8 0-6 15,12 9 1-15,0 8 1 16,6 16 10-16,27 16-8 0,10 8 8 15,5 16 0-15,15 1 23 16,5 11-14-16,8 6 9 16,3 0 0-16,6 0 4 15,0 0 42-15,3 10-64 16,-3 3 0-16,-6-3 33 16,-8 1-32-16,-11 4 1 15,-15 1-2-15,-5-5-6 16,-7 1 4-16,2 1-122 15,18-11-192-15,-7-2-392 16,-7 0-611-16</inkml:trace>
  <inkml:trace contextRef="#ctx0" brushRef="#br0" timeOffset="3320">3159 1860 1880 0,'0'0'349'0,"0"0"-202"16,0 0 85-16,-187 18-3 0,122 23-100 16,-7 20-11-1,-4 18-78-15,2 19 20 0,4 14 26 16,8 12-50-16,13-3 8 16,10-1-21-16,13-5-14 15,15-14 28-15,11-13-37 16,0-11 0-16,20-19-9 15,30-11 9-15,12-17-58 16,58-19-92-16,-10-6-218 16,-13-5-390-16</inkml:trace>
  <inkml:trace contextRef="#ctx0" brushRef="#br0" timeOffset="3634">3473 2087 2354 0,'0'0'334'16,"0"0"-234"-16,0 0-72 16,0 0 176-16,0 0-11 15,0 0-163-15,0 0-30 16,14 82 64-16,12-5-27 15,-1 11-8-15,3 7 19 16,1-4-26-16,-4-9 29 16,6-4-51-16,-2-13 0 0,0-13-17 15,1-8 17-15,-4-9-75 16,-3-11-61-16,-4-13-195 16,-2-5-329-16,-14-6-506 0</inkml:trace>
  <inkml:trace contextRef="#ctx0" brushRef="#br0" timeOffset="3965">3136 2909 1964 0,'0'0'362'16,"0"0"-269"-1,0 0-33-15,0 0 235 0,0 0-74 16,0 0-150-16,0 0-57 16,102-89 31-16,-31 35-24 15,19-7-2-15,10-16-10 16,9-1-7-16,-4-11 52 16,0-2-54-16,-14 1 0 15,-12 14 35-15,-21 11-26 16,-19 18 21-16,-16 14-9 15,-12 13 3-15,-8 9 15 16,-3 7-39-16,3 4-48 16,3 0-55-16,21 0-357 0,-1 18-258 15,3-3-1231-15</inkml:trace>
  <inkml:trace contextRef="#ctx0" brushRef="#br0" timeOffset="4295">4380 1774 1852 0,'0'0'553'16,"0"0"-427"-16,0 0-39 0,0 0 229 15,0 0-132 1,0 0-130-16,0 0 21 0,45 78-9 16,-5-20-5-16,7 18 3 15,2 15-13-15,-4 9 32 16,-2 13-34-16,-10 0-22 16,-18-5 14-16,-15-3-35 15,0-7-12-15,-29-7-6 16,-19-4-84-16,-28 7-41 15,14-24-560-15,5-21-1851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6:37.6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209 292 735 0,'0'0'225'0,"0"0"-50"16,0 0-4-16,0 0-33 16,0 0 54-16,0 0-73 15,-6-95-53-15,-1 78 4 16,7-8 21-16,0 6-34 15,0-6-20-15,0 2 71 16,0 6 14-16,0-1-79 16,0 3-10-16,0 3 35 15,0 3-43-15,0 3-19 16,0 1-5-16,0 1 8 0,0 4 10 16,0-2-19-16,0 2-8 15,0 0 7-15,0 0-23 16,0 2-3-16,0 25-3 15,0 15 30-15,0 13 52 16,0 22-6-16,-9 16-9 16,0 15 11-16,-8 10-1 15,3 8 1-15,2 10-32 16,-2 25 2-16,-2 31 11 16,-1 29-20-16,2 3-9 15,1-41 11-15,8-45-3 16,2-47-8-16,0-9 12 15,-2 17-12-15,0 10 26 0,-4 12-20 16,4-7-6 0,-5-7 18-16,8-7-12 0,0-12 7 15,3-9-13-15,0-14 1 16,0-6 18-16,0-6-19 16,0-3 0-16,0-2 19 15,0-4-7-15,0-2-1 16,6 2-11-16,-1-1 12 15,1-2 35-15,-6 0-47 16,0 0 18-16,0-2 7 16,0-1-14-16,0 2-10 15,0-3 9-15,0-5-10 0,3-2 15 16,3-6-14 0,4 0-1-16,-1-7 9 0,2 1-9 15,-2-4 11-15,2 2-11 16,-5-4 1-16,3 5 40 15,-1-3-41-15,1-1 8 16,1-3 10-16,7-1 3 16,6-7 6-16,9-2 10 15,13 0-13-15,8 0 42 16,13-13-65-16,5-5 5 16,5 1 15-16,6-2-20 15,3 4 6-15,9 1-6 16,8-1-1-16,6 3 21 15,10 1-21-15,7-2 0 16,2 5 0-16,12 4 0 0,3-1 0 16,3 5-2-16,2 0 2 15,0 0 0-15,-2 0 0 16,-7 5 0-16,-5-1 3 16,-5 2-3-16,-3-4 8 15,-1-2-8-15,-2 5 0 16,-2-5 5-16,1 0-5 15,1 0-3-15,2 0 2 16,1 0 1-16,-1 0 0 16,7 0 0-16,-1 0 1 15,1-9-1-15,7-4 0 16,-4-1 0-16,4-1-1 16,-1 1 1-16,-5 1 0 0,-5 9-6 15,-10-1 6-15,-4 3 6 16,1 2-6-16,7 0 0 15,4 0 5-15,5 0-5 16,1 0-1-16,-1 0 0 16,3-4 1-16,-9-2 1 15,-4 4-1-15,-1-4 0 16,-9 0 2-16,-8 0-1 16,0-1 3-16,-8 3-4 15,-1-5 0-15,-2 1-3 16,0-3 3-16,-4 0 0 15,-10-1 2-15,-4 4-1 0,-11-4-1 16,-7 3 0-16,-10 0 0 16,-5 3 10-16,-7 0-10 15,-10 0 0-15,-6 0 11 16,-5 1-11-16,-4-1 12 16,-5-4 3-16,-3-3-14 15,0-9 32-15,0-8-33 16,0-2-12-16,0-11 12 15,0-14-30-15,-11-8 0 16,-1-11-16-16,-2-16-14 16,-6-31 38-16,-8-39-38 15,-9-37 7-15,-2-11 31 16,7 28-1-16,4 48 11 16,13 39 11-16,5 10 1 15,0-15-5-15,3-6 5 0,-2-2-7 16,3 9 7-16,1 17 1 15,-1 9 8-15,0 5-8 16,0 3 0-16,-2 0 39 16,2 7-40-16,3-1 1 15,-4 7 11-15,4 6-4 16,3 4 13-16,0 1-15 16,-4 6-5-16,4 3 19 15,-3-1-20-15,0 4 0 16,-3 0 9-16,-1 2-7 15,-2 1 8-15,1-1 1 16,2 3-5-16,0-6 16 16,3 1-22-16,0-2 0 15,-2-5 6-15,5 7-6 16,-3 1 1-16,3 5 14 0,-3 7-3 16,0 3 26-16,0 4-37 15,0 0 9-15,-1 3 13 16,0 3-22-16,4-3 1 15,-3 0 5-15,3-1-7 16,-3-1 20-16,3-1-20 16,-3-4-2-16,3-6 1 15,-3-1 2-15,-1 1 3 16,1 2-4-16,0 6 0 16,-3-1 0-16,3 3 0 15,3 6 0-15,-3-1 0 16,3 1 0-16,0 3 0 15,0 0 0-15,0-2 1 0,0 2-16 16,0 0 12-16,0 0-13 16,0 0 15-16,-5 0-48 15,-30 27-114-15,-1 7-497 16,-13-3-1093-16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7:00.0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16 1774 0,'0'0'298'0,"0"0"-219"15,0 0-26-15,0 0 100 16,0 0-54-16,0 0-60 0,-9-8-22 15,35 8-9 1,7 0 14-16,10 0 12 0,2 0 2 16,11 0 7-16,-1 0-35 15,4 0 4-15,3 0-6 16,1 0-5-16,-4 0 8 16,-7 0-9-16,-7 0 2 15,-11 0 13-15,-12 2-13 16,-5 3 28-16,-14-4 13 15,-3 2-1-15,0 7 10 16,0 5-3-16,-6 5-16 16,-24 8 20-16,-2 9-25 15,-8 4-7-15,-2 9 3 16,-1 4-24-16,4-2 25 16,-4 7-25-16,4 0 0 0,-4 2 9 15,1-5 0 1,-1 1-9-16,4-9 19 0,2-8-13 15,11-7 35-15,4-12-20 16,8-6-9-16,5-7 36 16,3-5-21-16,3-1-8 15,-2-2 14-15,2 0-24 16,3 0 27-16,0 0-36 16,-3 4 0-16,-3-1 2 15,-5 6-2-15,-1 6 0 16,-7 2-1-16,2 0 9 15,0 1-8-15,8 0 0 0,-2-2-2 16,5-5-7-16,0 1 9 16,2-4-9-16,1-2 8 15,-3 3 2-15,-1-3 13 16,4 2-14-16,-7-2 0 16,4 4 19-16,-2-2-11 15,5-2-7-15,0 0 0 16,0-3 0-16,3 0 14 15,0-3-15-15,0 0-3 16,0 0-4-16,3 3 7 16,14 0 0-16,6-3 12 15,5 0-3-15,6 0 26 16,5 0-35-16,7 0 0 0,-1 0 18 16,9 0-18-1,-6 0 0-15,1 0-1 0,-7 0 1 16,-5-3-10-16,-11 0 10 15,-4 0-44-15,-8 3-11 16,-3 0-113-16,1 0-125 16,-2 0-270-16,-4-6-363 0</inkml:trace>
  <inkml:trace contextRef="#ctx0" brushRef="#br0" timeOffset="309">0 570 1722 0,'0'0'310'0,"0"0"-114"15,0 0 31-15,0 0 18 16,0 0-40-16,0 0-106 16,0 0-59-16,36-20 29 15,13 20-9-15,10 0-39 16,7 0 9-16,10 0-29 16,1 0-1-16,16 5-150 0,-19 6-518 15,-18 0-1573-15</inkml:trace>
  <inkml:trace contextRef="#ctx0" brushRef="#br0" timeOffset="853">1312 804 1555 0,'0'0'579'16,"0"0"-422"-16,0 0-19 15,0 0 94-15,0 0-68 16,0 0-85-16,-15-156-31 16,27 132-18-16,8 1 38 15,0 5-38-15,2 5-24 16,4 4 17-16,2 9-14 0,0 0 6 15,6 0-15-15,-5 24 6 16,0 6-2-16,-2 5-3 16,-1 2-1-16,-4 1 6 15,4-3 3-15,-3-7 4 16,0-6-1-16,1-11-6 16,2-7 30-16,3-4-24 15,1 0 8-15,5-18-9 16,5-11-10-16,-1-7-2 15,1-2-70-15,5-4-142 16,-5 8-302-16,-15 9-938 0</inkml:trace>
  <inkml:trace contextRef="#ctx0" brushRef="#br0" timeOffset="1598">2776 391 1689 0,'0'0'399'0,"0"0"-294"16,0 0 26-16,0 0 89 15,0 0-52-15,-29 158-33 16,19-89-68-16,4 6-18 15,3-6-2-15,0 0-34 16,3-14-4-16,0-8-9 16,0-10 1-16,0-18 12 15,0-10-13-15,0-9 0 16,0 0 44-16,-5-9-15 0,-1-23 5 16,-3-12-13-16,1-12-10 15,2-9 28-15,0-6-27 16,3-2-12-16,3-1 26 15,0 9-17-15,0 12 7 16,0 16-7-16,12 18-9 16,8 16 0-16,6 3-2 15,7 17 2-15,7 28 10 16,-1 8-9-16,4 9 5 16,-5 3-6-16,1 2 0 15,-2-2 14-15,-1-2-14 16,-4-8-1-16,1-8-10 15,-7-5 2-15,0-13 9 0,-3-12-12 16,1-6 12-16,-9-11-7 16,2 0 19-16,-3-28-11 15,-5-16 22-15,-2-12-12 16,-4-11-2-16,-3-7 2 16,0-5 2-16,0 1 26 15,-7 7-39-15,-2 12 1 16,-2 20 11-16,11 26-12 15,0 13-94-15,14 26-425 16,8 6-219-16</inkml:trace>
  <inkml:trace contextRef="#ctx0" brushRef="#br0" timeOffset="1955">3965 293 1687 0,'0'0'375'16,"0"0"-226"-16,0 0 125 0,0 0 13 15,0 0-87 1,-200 137-32-16,160-71-87 0,4 8-20 16,7 4 9-1,9 4-29-15,8-2-23 0,8-4-5 16,4-1-13-16,0-12 0 16,13-4-6-16,16-8-100 15,8-10-107-15,16-17-275 16,-8-12-98-16,-5-12-1332 0</inkml:trace>
  <inkml:trace contextRef="#ctx0" brushRef="#br0" timeOffset="2325">4066 492 2056 0,'0'0'524'0,"0"0"-372"16,0 0 6-16,0 0 29 15,0 0-82-15,0 0-65 16,-143 182-1-16,132-120-38 16,11 3-1-16,0 0 16 15,11-7-16-15,18-8-66 16,10-11-48-16,10-16-32 15,-1-14 50-15,6-9 21 0,-3-9-26 16,-8-32 101-16,-7-12 5 16,-10-15 68-16,-9-8 37 15,-17-9 28 1,0 3 8-16,-20 6-74 0,-23 6-21 16,-2 23 3-16,-4 15-36 15,7 23-18-15,14 15-72 16,13 31-229-16,12 7-533 0</inkml:trace>
  <inkml:trace contextRef="#ctx0" brushRef="#br0" timeOffset="2552">4711 939 1892 0,'0'0'360'16,"0"0"-214"-16,0 0 39 15,0 0 49-15,0 0-114 16,0 0-84-16,-49 156-36 16,16-115-111-16,10-8-382 15,3-10-471-15</inkml:trace>
  <inkml:trace contextRef="#ctx0" brushRef="#br0" timeOffset="2882">5028 871 1676 0,'0'0'210'0,"0"0"-157"16,0 0 124-16,0 0 97 16,102-175-75-16,-76 127-79 15,-6 3-17-15,-7 9 42 0,-3 7-1 16,-7 12-24 0,-3 11 7-16,0 6-60 0,0 0-47 15,0 23 7-15,0 19-20 16,0 10 10-1,0 12-17-15,0-2 1 0,0 1-7 16,0-4-24-16,0 0-118 16,4 0-183-16,5-14-471 15,2-16-1119-15</inkml:trace>
  <inkml:trace contextRef="#ctx0" brushRef="#br0" timeOffset="3153">5396 289 2150 0,'0'0'487'0,"0"0"-419"15,0 0 106-15,0 0 45 16,0 0-85-16,0 0-58 15,199 167 11-15,-157-105-56 16,1 5 1-16,-10 8 22 16,-7 1-44-16,-17 7-10 15,-9 5-17-15,-15 27-105 16,-27-19-344-16,-5-15-608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7:57.5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26 924 0,'0'0'243'16,"0"0"-123"-16,0 0 48 15,19 0-11-15,-13 0-32 16,2-7-40-16,-2 5-39 16,3 0 47-16,5 2-23 0,3 0-6 15,-1 0 9-15,3 0-2 16,0 0-19-16,1 0-20 16,7 0 14-16,-1 0-1 15,3 0-38-15,7 0-6 16,1 0 11-16,5 0-3 15,1 0-9-15,3 0-5 16,-4 0 5-16,1 0 6 16,-4 0-6-16,-4 0-1 15,-2 0 1-15,1 0 1 0,-5 0 0 16,0 0-1-16,4 0 0 16,3-5 1-16,-1 3 1 15,5-2-2-15,2 4 5 16,-2 0-5-16,2 0-1 15,1 0 0-15,-4 0 1 16,1 0-13-16,-4 0 13 16,-1 0-14-16,-1 0 14 15,2 0 0-15,-4 0 0 16,4 0-5-16,1 0 5 16,1 0-5-16,9 0 5 15,-2 0 0-15,4 0 0 16,1 4 0-16,-4-2 0 15,-4 5-1-15,-2-1 2 16,-2-2 7-16,1 3-8 0,-2 2-8 16,-4-3 8-16,-1 0 0 15,1 0 0-15,-4 0-1 16,5 0 1-16,1-4 3 16,-2 4-3-16,3 1 0 15,4-4 0-15,-2 3 0 16,1-4 0-16,1 0-1 15,-1 2 2-15,-2-1-3 16,-5-2 2-16,1 6 0 16,-4-1 9-16,1 0-9 15,-4 0-12-15,3 3 12 16,-2-3 0-16,-1 0 6 16,3 1-6-16,1-3 0 0,-1 0 12 15,0-1-12-15,5-3 0 16,-6 1-8-16,6 4 16 15,-2-3-16-15,-2 4 8 16,-1-2 0-16,4-2 1 16,-4-2-1-16,5 3 0 15,-6 0-2-15,3-3 2 16,-2 3 2-16,0-3-2 16,1 0 0-16,-1 0-5 15,4 0 6-15,-1 0-2 16,1 0-6-16,-1 0 7 15,2 0 0-15,-1 0-3 0,-1 0-19 16,1 0 21 0,-1 0-17-16,2 0 11 0,-5 0-5 15,1 0 12-15,-1 0-6 16,0-3 6-16,1 0-3 16,-1-2 2-16,1 1 1 15,-4-2-10-15,0 4 3 16,3-3 7-16,-2 5 2 15,2-1-2-15,1-2-8 16,-1-1 2-16,0 2 1 16,5-5-7-16,-3 5 1 15,3-4 11-15,-1 3-11 16,-7-3 10-16,0 0 1 16,-3 4 7-16,-4-4-7 15,4 2-7-15,-3-2 5 0,0 4 4 16,-1-4 5-16,-2 3-7 15,0-1-6-15,-2 4 6 16,2 0 1-16,-1 0-1 16,1-2 0-16,-2 2 0 15,2-2-8-15,0-3 5 16,-1 4 3-16,1 1 7 16,-2-3-7-16,-1 3 0 15,3-4 0-15,-5 4 1 16,1 0-4-16,-3-3 3 15,0 3 0-15,-1-3-2 16,2 3 10-16,-5-3-10 16,5 3 2-16,-2 0 0 0,1-2 5 15,6 2-5 1,0 0 0-16,1-4 1 0,-5 4 0 16,5-2-1-16,-3 2 0 15,-1-4 1-15,-4 4-4 16,0 0 3-16,2 0 0 15,-5 0 4-15,2-2-4 16,-2 2 0-16,0 0-1 16,0-4 2-16,2 4 14 15,-2 0-15-15,0-2 0 16,1 2 7-16,-1 0 2 16,0 0-9-16,-3-4 0 15,-3 4 6-15,5 0 23 16,-5 0-29-16,0 0 12 15,0 0 19-15,0 0-29 0,0 0-2 16,0 0-147 0,0 10-159-16,-11 2-428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8:07.4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 1431 0,'0'0'288'16,"0"0"-228"-16,0 0-30 15,0 0 88-15,0 0-5 16,0 0-22-16,-17 11 6 16,17-11 2-16,0 0 11 15,0 0-25-15,0 0-14 16,11 0-2-16,2 0-22 15,2 0 28-15,8 0-35 0,0-1-17 16,7-2 27 0,7 3-38-16,-2-4 3 0,10 1-6 15,2 3-7-15,8 0 10 16,4 0-12-16,7 0 0 16,-1 0 4-16,8 0-4 15,-2 0 0-15,5 0-1 16,-4 0 1-16,-4 7-5 15,-1 8 5-15,-2 2-7 16,0 3-4-16,4 1 5 16,-1 0 6-16,5-1 0 15,-5-2 0-15,1-1 0 0,-4 1 0 16,-3 1 0 0,-6 0 6-16,-3 2-6 0,-4 0-8 15,-3 0 7-15,-4-2 2 16,-2 2 12-16,-4-3-13 15,-4-1 0-15,-2-4-10 16,-4-2 11-16,0-1-1 16,-3-2 0-16,-7-4 0 15,1-2 15-15,-8 1-15 16,-1-3 0-16,-2 0 5 16,-3 0-5-16,-3 0 0 15,0-5 4-15,0-11-3 16,0 2 24-16,0-6-25 0,0-5 1 15,-14 2 47 1,-1 0-19-16,-5-1 0 0,-2 0 14 16,2 3-4-16,-3 8 24 15,6 0-13-15,1 4-22 16,2 4 39-16,5-1-37 16,6 6-7-16,3 0-8 15,0 0-5-15,0 0-14 16,3 8 4-16,20 17 0 15,10-3 0-15,2 8 0 16,1-2 0-16,1-3-1 16,-5 2 2-16,-9-6 15 15,-7 2-16-15,-13-2 0 16,-3 4-12-16,-9 5 3 16,-33 10-27-16,-40 12-27 0,9-8-163 15,12-6-684-15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11.5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2096 0,'0'0'343'0,"0"0"-236"0,0 0-107 16,0 0-21-16,0 0-523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10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1308 1324 0,'0'0'219'0,"0"0"-112"16,0 0 16-16,0 0 56 15,0 0-17-15,0 0-45 16,-14 0-61-16,14 0 3 15,0 0-43-15,5 0 51 16,10 0-3-16,9 0-31 16,2 0 14-16,3-2-26 15,10-4-13-15,1-6 12 16,8-4-20-16,6-7-46 16,-3-10-24-16,8-5-32 15,-2-6-14-15,-9-3 1 16,-2-6 36-16,-13 0 68 15,-13 1 7-15,-14 2 4 0,-6 2 35 16,0 3 17 0,-3 10 72-16,-14 4-19 0,-5 7-17 15,2 8 11-15,-3 8-2 16,3 8-48-16,-3 0-7 16,4 12-29-16,2 21 11 15,0 11-23-15,5 9 5 16,2 8 18-16,3 10-24 15,-2 2 0-15,5 7-1 16,-2-3 2-16,6-4-5 16,0 1 4-16,0-9 0 15,0-3 0-15,-3-12 9 16,0-9-10-16,3-12 1 0,-3-8 0 16,3-6-6-1,0-11 6-15,0-4 0 0,0 0 19 16,0-4-19-16,0-23-12 15,6-7-3-15,16-8-15 16,4-2 29-16,5 0-36 16,4 0 37-16,4 8-6 15,4 3 6-15,2 8-5 16,-2 9 4-16,4 10 2 16,-8 6 1-16,-7 0-2 15,-3 30 0-15,-9 11 9 16,-1 4-8-16,-2 3 4 15,0 6-5-15,0-9 9 0,-2-5-12 16,5-7 3-16,2-10-17 16,3-8 16-16,-3-15-71 15,1 0-16-15,3-11 45 16,-3-25 0-16,-3-8 22 16,-4-1-6-16,1 5 27 15,-8 5 14-15,-3 11 20 16,-1 12 39-16,-2 12 1 15,3 0-29-15,0 24 37 16,1 14-55-16,3 9-20 16,0 3 13-16,-1 3-19 15,0-6-2-15,5-3 1 16,-3-8-16-16,1-11-5 16,2-21-215-16,-8-4-153 0,0 0-185 15</inkml:trace>
  <inkml:trace contextRef="#ctx0" brushRef="#br0" timeOffset="154">1113 1087 1476 0,'0'0'277'16,"0"0"-90"-16,0 0-9 15,0 0-62-15,0 0-116 16,0 0-153-16,0 0-352 0</inkml:trace>
  <inkml:trace contextRef="#ctx0" brushRef="#br0" timeOffset="818">1427 1385 1265 0,'0'0'170'16,"0"0"-118"-16,0 0 25 15,0 0 54-15,190 9-37 16,-141-9-84-16,-2-18 3 0,-9-5-4 16,-11-1-8-1,-15-3 17-15,-12 2 12 16,0 1 86-16,-15 0 21 0,-21 5-40 15,-7 8 26-15,-2 11 7 16,-5 0-9-16,7 7-14 16,4 24-43-16,10 9-12 15,9 9 2-15,11 4-43 16,9 3-5-16,0 0-6 16,18-6 0-16,15-6-15 15,10-9-44-15,3-14-15 16,4-18-29-16,1-3 17 15,-2-17-8-15,1-25 23 16,-7-5 0-16,-12-3 47 16,-3 6 24-16,-13 6 19 0,-4 14 85 15,-8 15-6-15,-3 9 49 16,0 6-62-16,0 30-46 16,0 10 22-16,3 8-47 15,10-1-8-15,7-7 16 16,9-10-20-16,10-16-4 15,7-14-28-15,0-6-16 16,1-17 17-16,-5-28-23 16,-4-5 6-16,-8-5 45 15,-7 5 2-15,-9 9 29 16,-5 14 57-16,-9 18-6 16,0 9 40-16,0 0-96 15,0 36-19-15,0 5 25 0,0 6-23 16,0 3-10-16,0-5 2 15,14-11-47-15,-2-5-67 16,5-17-192-16,-4-7-338 16,-10-5-1198-16</inkml:trace>
  <inkml:trace contextRef="#ctx0" brushRef="#br0" timeOffset="1038">1479 896 1549 0,'0'0'239'0,"0"0"-165"16,0 0 70-16,0 0 34 15,204-71-118-15,-159 71-60 16,2 22-109-16,-18 12-174 15,-12 7-958-15</inkml:trace>
  <inkml:trace contextRef="#ctx0" brushRef="#br0" timeOffset="2148">3464 1178 1607 0,'0'0'249'0,"0"0"-99"15,0 0 25-15,0 0 98 16,-184-54-33-16,136 54-109 16,2 34-59-16,4 15-21 15,5 15 0-15,14 2-20 16,10 6 6-16,13-1-37 0,0-6 0 15,10-9 0 1,22-7 0-16,8-14-9 0,8-11-14 16,11-21-25-16,10-3 13 15,4-16-53-15,6-27-30 16,6-16-28-16,0-17-6 16,3-12 15-16,-6-13 20 15,-3-8 40-15,-11-3 60 16,-13 6 17-16,-8 9 30 15,-21 12 65-15,-13 16 22 16,-13 14 7-16,0 15 3 16,-7 15 20-16,-19 10 4 15,-7 15-69-15,1 0-20 16,-2 36-10-16,2 14-28 0,2 14 28 16,7 13-52-16,7 5 0 15,3 6-1-15,0 4 8 16,7 0-7-16,3 0 0 15,0 1-17-15,3-8 16 16,0-14-52-16,0-12 1 16,0-18 28-16,0-20-24 15,0-16 3-15,0-5-7 16,12-20 16-16,7-23 9 16,4-13-31-16,5-7 37 15,0 0 15-15,1 15 6 16,2 12 0-16,-6 15 18 15,-2 21-3-15,0 0 61 0,-6 40-29 16,-1 17-4 0,0 12 12-16,-3-2-31 0,7 0-6 15,6-13 0-15,10-13-16 16,4-21 3-16,2-16-5 16,4-4-44-16,-4-21 23 15,-5-21-11-15,-5-10 16 16,-9-4 15-16,-4 0 1 15,-5 6 22-15,-8 9-20 16,-3 14 20-16,-3 18 48 16,0 9-25-16,0 3-24 15,0 30-6-15,0 11 0 16,0 3 8-16,0 0-23 0,0-3 0 16,0-6-2-1,0-11-29-15,8-19-120 0,-2-8-236 16,-3 0-358-16</inkml:trace>
  <inkml:trace contextRef="#ctx0" brushRef="#br0" timeOffset="2293">4478 964 59 0,'0'0'1987'0,"0"0"-1683"16,0 0-233-16,0 0-71 0,0 0-158 15,0 0-675-15</inkml:trace>
  <inkml:trace contextRef="#ctx0" brushRef="#br0" timeOffset="3124">4714 1418 1716 0,'0'0'357'16,"0"0"-193"-16,0 0 34 16,0 0-63-16,10 164-94 15,-6-135-41-15,-4-5-29 16,3-12-57-16,-3-9-95 16,0-3 11-16,0-9 9 0,0-21 52 15,3-7 55-15,0-5 54 16,10 1 0-16,4 3 2 15,3 3 43-15,6 8 37 16,2 12 47-16,0 10 17 16,-2 5-17-16,-1 2 43 15,1 31-28-15,2 11-25 16,0 6-5-16,1 3-41 16,2 0-28-16,-6-3-37 15,1-6-2-15,-6-4-6 16,0-19-67-16,-4-5 7 15,1-13-49-15,3-3-41 16,0-15 65-16,9-29-61 0,4-18 9 16,9-18 41-1,4-11-16-15,9-12-14 0,4-5 11 16,3-2 29-16,0 3 85 16,-8 14 1-16,-15 10 114 15,-10 19 94-15,-20 13-9 16,-9 16-4-16,0 14 24 15,-20 15-50-15,-9 6-33 16,1 0-48-16,-6 27-21 16,5 14 7-16,2 12-52 15,4 12 10-15,8 11-8 16,1 7-23-16,1 7 19 16,4 5-20-16,-2 3 0 15,2-3 4-15,3-10-4 0,1-9 0 16,5-14-13-16,0-22-20 15,0-15 25-15,0-22-44 16,8-3 38-16,12-28-4 16,8-21 9-16,6-13 8 15,5-5-14-15,4 5 15 16,-1 9-3-16,-7 18 3 16,-1 14 0-16,-2 21 18 15,-2 0 3-15,2 27 36 16,4 20 19-16,1 8-24 15,-8 4 25-15,1-3-53 16,-4-3 1-16,-6-9 4 16,-1-8-22-16,-7-16-7 0,-1-11 0 15,-5-9-39-15,-3 0 3 16,-3-41-94-16,0-6-171 16,-6-4-544-16</inkml:trace>
  <inkml:trace contextRef="#ctx0" brushRef="#br0" timeOffset="3352">4737 0 1790 0,'0'0'280'0,"0"0"-78"0,0 0 105 16,0 0-102-16,0 0-81 16,0 0-124-16,62 252-7 15,-124-147-239-15,-4-9-475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18.9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2918 0,'0'0'209'0,"0"0"-209"16,0 0-7-16,0 0-16 15,0 0-762-15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18.0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298 0 2107 0,'0'0'259'0,"0"0"-258"16,0 0 93-16,0 0 201 15,0 0-146-15,-7 227-56 16,-9-134-15-16,-1 11 19 0,8-7-4 16,3-8-60-1,6-9-18-15,0-13-1 0,0-11-14 16,0-11-53-16,0-13-92 16,0-14-201-16,0-10-441 15,-5-8-1019-15</inkml:trace>
  <inkml:trace contextRef="#ctx0" brushRef="#br0" timeOffset="442">0 504 1892 0,'0'0'226'0,"0"0"-186"16,0 0 13-16,184-27 80 0,-113 21-20 15,5 6-57 1,1 0 31-16,-4 0 29 0,-10 18-19 16,-12 14-18-16,-11 10-22 15,-10 8-24-15,-10 5 22 16,-8 1-12-16,-1 1-23 16,1-4 11-16,1-6-31 15,4-9-39-15,6-11-9 16,6-12-48-16,1-15-35 15,-1 0-42-15,4-12-7 16,-7-22 91-16,-3-10 27 16,-6 1 62-16,-5 0 14 15,-5 7 52-15,0 9 70 16,-7 16 62-16,0 11-34 0,0 0-38 16,0 11-74-16,0 21 4 15,0 10 28-15,0 7-41 16,3-1-13-16,13 2-30 15,4-9-6-15,6-5 5 16,3-10-90-16,13-13-120 16,-5-10-339-16,-7-3-346 0</inkml:trace>
  <inkml:trace contextRef="#ctx0" brushRef="#br0" timeOffset="726">1578 601 2242 0,'0'0'514'0,"0"0"-456"16,0 0 173-16,0 0-25 16,-199 12-113-16,149 17-18 15,7 10-35-15,8 4 22 16,8 9-8-16,15 0-35 15,7 1 31-15,5-2-50 16,8-3-3-16,28-14 2 16,13-5 1-16,6-10-15 0,7-15-42 15,5-4-54-15,1 0-49 16,-19-17-420 0,-13 2-582-16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16.6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1050 1564 0,'0'0'545'16,"0"0"-514"-16,0 0-29 16,0 0 70-16,184-91 88 15,-122 37-111-15,10-10-42 16,3-7 12-16,4-8-19 15,-7-4-1-15,-10 1-7 16,-13-4 8-16,-16 0 15 16,-16 7-15-16,-14 9 0 15,-3 5 18-15,0 15 37 16,-23 9 103-16,-10 11-25 0,-7 15-35 16,-2 15 44-16,-4 0-79 15,0 27-6-15,1 26 2 16,5 17-25-16,4 18-13 15,10 16-9-15,6 11-12 16,10 0 27-16,10 0-27 16,0-6 0-16,0-6 0 15,27-15 0-15,5-17-1 16,4-15-17-16,-2-22-24 16,1-18 8-16,-5-16-38 15,-1-6 40-15,-6-31 17 16,-3-15 7-16,-4-5 7 15,1 5 2-15,-8 11-1 16,-6 9 42-16,0 17-36 0,-3 15 17 16,0 0-13-16,0 21-2 15,0 21-4-15,0 7-4 16,0 2 0-16,8-2 0 16,1-4-25-16,2-10-86 15,1-11-101-15,-2-24-155 16,-1 0-183-16,-6 0-470 0</inkml:trace>
  <inkml:trace contextRef="#ctx0" brushRef="#br0" timeOffset="152">592 444 1905 0,'0'0'525'15,"0"0"-433"-15,0 0 72 16,0 0-62-16,0 0-102 15,0 0-156-15,0 0-438 16,79 13-1204-16</inkml:trace>
  <inkml:trace contextRef="#ctx0" brushRef="#br0" timeOffset="838">845 930 1729 0,'0'0'171'16,"0"0"-171"-16,0 0 0 15,0 0 82-15,0 0 30 16,189 4-61-16,-119-23 66 16,2-11 31-16,-1 2-105 15,-9-6-4-15,-15-1-39 16,-21 3 1-16,-20-4 29 15,-6 4-21-15,-9 6 9 16,-27 2 20-16,-10 6 75 16,-7 15 17-16,1 3-51 15,2 0-1-15,12 26 34 0,5 16-52 16,13 8-13 0,11 7-28-16,9 3-11 0,0 5-2 15,9-6-6-15,24-8-23 16,10-12 7-16,3-17-62 15,5-12 7-15,2-10-24 16,2 0-19-16,4-36 35 16,-3-10 19-16,1-2 57 15,-15 3 3-15,-7 10 1 16,-15 12 46-16,-10 19-3 16,-7 4-11-16,-3 9 64 15,0 30-46-15,0 5-37 16,-3 7 11-16,-7-2-25 15,4-4 0-15,3-12 0 16,0-12-9-16,3-11 3 0,0-10-23 16,0 0 11-16,0-23 11 15,9-18 7-15,11-10-7 16,2-8 6-16,9 1 2 16,1 4 19-16,4 10-20 15,-4 15 0-15,1 14 47 16,-7 15-6-16,0 0 29 15,-3 29-12-15,4 19-11 16,-1 4 25-16,0 7-22 16,4-2-44-16,-1-11 20 15,0-4-26-15,-5-17-25 16,-6-6-77-16,-13-19-122 0,-5-3-370 16,0-20-626-16</inkml:trace>
  <inkml:trace contextRef="#ctx0" brushRef="#br0" timeOffset="1085">864 425 1958 0,'0'0'232'0,"0"0"-167"15,0 0-16-15,0 0 163 0,213-191-17 16,-148 153-86 0,-6 11-13-16,-8 12-65 0,-9 12-31 15,-7 3-9 1,15 27-256-16,-15 8-345 0,1-3-1343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18.3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1193 644 1557 0,'0'0'311'0,"0"0"-157"15,0 0 20-15,0 0 19 16,0 0-5-16,-66-191-101 16,22 156-19-16,-7 2-7 15,-5 7 25-15,-5 6 20 16,-8 10-35-16,-4 10-36 15,4 0 20-15,0 32-54 16,3 22 28-16,11 21 26 16,8 47-17-16,3 48-7 15,15 0 5-15,14-5-8 16,8-21 44-16,7-19-71 0,0 13 12 16,0 15 31-16,0-8-31 15,0-17-7-15,0-11 0 16,0-14-6-16,0-21 23 15,0-17-23-15,-5-16 0 16,-12-12-1-16,-5-11-19 16,4-10-59-16,-4-8-116 15,-4-8-116-15,4-24-231 16,4-12-430-16</inkml:trace>
  <inkml:trace contextRef="#ctx0" brushRef="#br0" timeOffset="209">0 1617 2045 0,'0'0'370'16,"0"0"-279"-16,0 0 16 16,0 0 176-16,0 0-84 15,0 0-86-15,251-2-77 16,-157-7-14-16,10-2-22 15,41-5-97-15,-22 0-509 16,-23 0-1777-16</inkml:trace>
  <inkml:trace contextRef="#ctx0" brushRef="#br0" timeOffset="637">1177 1677 1967 0,'0'0'389'0,"0"0"-163"0,0 0 65 16,0 0-4-16,0 0-188 15,0 0-72-15,0 0 79 16,110 92-60-16,-52-27-8 16,11 14 13-16,7 8-27 15,6 4 55-15,5 1-46 16,-4-3-25-16,-1-9 23 15,-10-8-25-15,-11-11-6 16,-8-9 0-16,-15-11 8 16,-12-12-23-16,-11-13-8 15,-8-3-86-15,-4-10-13 16,-3-3-192-16,0-10-351 16,0-17-424-16</inkml:trace>
  <inkml:trace contextRef="#ctx0" brushRef="#br0" timeOffset="947">2253 1773 1446 0,'0'0'930'0,"0"0"-706"16,0 0-85-16,0 0 125 15,0 0-24-15,0 0-122 0,0 0-67 16,-259 164 24 0,158-78-21-16,-16 12 12 0,-8 2 24 15,5 0-62-15,7-15-2 16,18-9-8-16,22-21-17 16,19-12 7-16,13-14-8 15,16-9-44-15,10-6-23 16,12-8-80-16,3-6-64 15,18-30-257-15,14-4-336 0</inkml:trace>
  <inkml:trace contextRef="#ctx0" brushRef="#br0" timeOffset="1460">3111 0 1905 0,'0'0'262'0,"0"0"-191"15,-154 178 142-15,84-40 79 16,1 49-33-16,18-4-105 16,14-12-49-16,24-26 11 0,13-37-90 15,0 3-5-15,6 1 6 16,35-27-27-16,13-22-37 15,37-30-92-15,-11-16-230 16,-11-17-416-16</inkml:trace>
  <inkml:trace contextRef="#ctx0" brushRef="#br0" timeOffset="2298">3452 890 1898 0,'0'0'313'15,"0"0"-254"-15,0 0-2 16,0 0 190-16,0 0-46 15,0 0-61-15,0 0-104 16,114-118 12-16,-70 118 37 16,3 5-52-16,-7 32-7 15,-4 17 2-15,-14 7-17 0,-15 9 35 16,-7-3-20 0,0 3-16-16,-29-4 34 0,-12-7-38 15,3-13-5-15,7-10-2 16,6-17 2-16,15-11-6 15,6-8 5-15,4 0-40 16,0-24-10-16,36-20-79 16,16-7-70-16,9-11-17 15,8-1-35-15,4 3 101 16,-7 9 50-16,-12 6 97 16,-10 11 3-16,-19 7 97 15,-6 11 112-15,-12 10 38 0,-7 6-24 16,0 0-48-16,0 6-72 15,-22 23-34-15,-7 15 33 16,4 5-65-16,3 2 14 16,12 0-13-16,10-3-38 15,0-7 29-15,6-10-29 16,27-4 1-16,10-11-12 16,10-8-25-16,1-8-18 15,22-10-100-15,-17-27-336 16,-8-5-297-16</inkml:trace>
  <inkml:trace contextRef="#ctx0" brushRef="#br0" timeOffset="2568">4137 14 2349 0,'0'0'473'0,"0"0"-465"16,0 0 59-16,0 0 159 16,201 157-57-16,-106-84-43 15,7 15-78-15,1 14 3 16,-12 13 70-16,-22 10-50 16,-21 6-32-16,-26-3-2 15,-22 1-31-15,-31-6-6 16,-33-6-52-16,-58 25-115 15,21-33-305-15,3-27-818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14.4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357 86 1408 0,'0'0'291'0,"0"0"-183"15,0 0-22-15,0 0 115 16,0 0 9-16,15 240-83 15,-10-138-1-15,-5 12-47 16,0 1-10-16,0-5-3 0,0-10-53 16,0-14-1-16,0-15-12 15,3-15-8-15,3-18-53 16,3-11-126-16,1-22-187 16,0-5-11-16,-10 0-1317 0</inkml:trace>
  <inkml:trace contextRef="#ctx0" brushRef="#br0" timeOffset="309">0 634 1694 0,'0'0'241'15,"0"0"-173"-15,0 0-35 16,0 0 128-16,0 0-36 15,173 23-50-15,-98-23-1 16,3 4-53-16,5-2 10 16,-5 11-21-16,-6 4-1 15,-10 6 19-15,-12 13-28 16,-15 5 0-16,-18 12 21 16,-11 6-19-16,-6 6 4 15,0 2 6-15,-6-2 2 16,-8-9 9-16,5-14-23 15,9-15-14-15,0-22-54 0,0-14-255 16,17-26-77 0,-2-12-1358-16</inkml:trace>
  <inkml:trace contextRef="#ctx0" brushRef="#br0" timeOffset="446">689 434 1744 0,'0'0'258'0,"0"0"-203"16,0 0-55-16,0 0-86 16,0 0-176-16,0 0-1371 0</inkml:trace>
  <inkml:trace contextRef="#ctx0" brushRef="#br0" timeOffset="1256">1071 758 1083 0,'0'0'253'0,"0"0"-128"0,0 0 22 15,12 157 25-15,-12-126-68 16,3-9-75-16,4-11-11 16,-4-8 1-16,1-3 62 15,-1-3 2-15,3-23-83 16,4-7 0-16,7-6 8 15,9-4-8-15,6 3 0 16,1 0-5-16,4 15 5 16,-3 6 33-16,0 19 17 0,-5 0 22 15,-6 23 18 1,-4 25-15-16,-5 7-31 0,-11 10-2 16,0 3-15-16,-3 0 9 15,0-7-35-15,0-5-1 16,0-8 0-16,0-14 0 15,3-9 0-15,8-19-55 16,5-6-34-16,7-9 46 16,6-34-49-16,10-18-34 15,7-14-11-15,10-17 22 16,3-9 0-16,10-4 32 16,-4-1 60-16,0 2 23 0,-8 9 32 15,-15 10 61-15,-13 16 17 16,-12 8 31-16,-17 18 30 15,0 7-2-15,-6 13-12 16,-25 8 34-16,2 12-83 16,-7 3-26-16,1 6-22 15,2 26-29-15,4 15 23 16,4 10-35-16,10 14-2 16,2 5 4-16,3 7-21 15,6 5 0-15,1 6-1 16,0 0 2-16,0 3-10 15,0-5 9-15,3-6 0 16,0-16 0-16,0-14-4 0,0-20-19 16,0-19-20-16,3-17-20 15,14 0 62-15,5-33-25 16,10-14 20-16,5-6-1 16,8 1 7-16,5 1-1 15,2 10 0-15,1 15 1 16,-7 18 26-16,-4 8-10 15,-10 14 35-15,-9 30 36 16,-3 12-48-16,-7 6 7 16,-2-3-16-16,-2-10-19 15,0-7 19-15,2-16-30 16,2-13-12-16,-3-13-15 16,-1 0-116-16,-9-57-106 0,0-2-466 15,0-6-1322-15</inkml:trace>
  <inkml:trace contextRef="#ctx0" brushRef="#br0" timeOffset="1445">864 207 1685 0,'0'0'506'0,"0"0"-506"16,0 0-56-16,249-95 5 16,-126 39-141-16,-10 0-1040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2:40.0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0 594 1631 0,'0'0'502'16,"0"0"-320"-16,0 0 21 15,0 0 119-15,0 0-117 16,0 0-96-16,-19 0-51 16,19 0-16-16,0 0 37 15,0 0-47-15,9 0-16 16,16 0 44-16,7 0-40 15,12 7 2-15,7 0-14 16,12-4-8-16,9 3 19 0,8-6-19 16,8 0 0-1,10 0 6-15,5 3-6 0,-2 4-1 16,-2 0-11-16,-11 3 12 16,-12 1-4-16,-17 4 4 15,-19-2-3-15,-14-6-8 16,-13-1 11-16,-13-3-7 15,0-3 7-15,0 0 12 16,-10 0 38-16,-19 0-49 16,-8-16 7-16,-3-7 31 15,1-3-21-15,-5-4-17 16,0-2 19-16,0 2-19 16,3 1 48-16,2-2-48 0,5 12 1 15,6-1 38 1,9 11-38-16,9-3 14 0,2 9-16 15,8 3 2-15,0 0-4 16,0 0-1-16,3 3-12 16,27 18 2-16,9 9 13 15,9 3-1-15,7 3 0 16,3 3 1-16,4-3-8 16,-4 0 7-16,-6-6-1 15,-9 0-4-15,-13-8 6 16,-20 1-6-16,-10-3-15 15,0 0 21-15,-47 6 50 16,-19 3-50-16,-14 4 0 0,-4-3 0 16,4-1-1-16,14-9-43 15,31-1-82-15,16-5-163 16,19-8-792-16</inkml:trace>
  <inkml:trace contextRef="#ctx0" brushRef="#br0" timeOffset="913">1659 778 1664 0,'0'0'275'15,"0"0"-140"-15,0 0 39 16,0 0 46-16,0 0-105 16,0 0-41-16,223-16-38 15,-158-20-9-15,7-7 16 16,6-8-41-16,-5-8 11 15,-4-1-13-15,-18-6 7 16,-10 3 10-16,-25-2-5 0,-7 0-6 16,-9 2 54-1,0 3-17-15,-12 12 20 0,-10 7-11 16,-7 17 3-16,-3 10 25 16,-5 14-56-16,-7 0-3 15,-3 42 20-15,-1 21-41 16,1 14 0-16,8 13 0 15,9 2 1-15,13 3 14 16,1-5-15-16,13-2 0 16,3-11 0-16,0-7 0 15,0-14-6-15,19-11 0 16,9-15-17-16,5-9 17 16,7-16-61-16,4-5-22 15,32 0-126-15,-13-5-338 16,-6-19-288-16</inkml:trace>
  <inkml:trace contextRef="#ctx0" brushRef="#br0" timeOffset="1795">2659 627 1698 0,'0'0'630'16,"0"0"-367"-16,0 0-17 15,0 0-1-15,0 0-97 16,0 0-80-16,-208-46-4 16,164 59-45-16,3 20 4 15,6 10-22-15,9 5-1 0,8 5 17 16,11 3-17 0,7-6-38-16,0-4 17 0,25-7-65 15,22-13-1-15,8-10-26 16,11-16 3-16,0 0 11 15,-2-13-52-15,-5-27 25 16,-12-5 56-16,-6-1 3 16,-16 7 54-16,-11 8 13 15,-6 12 65-15,-8 13 88 16,0 6 28-16,0 0-89 16,0 6-23-16,0 21-48 15,0 5 0-15,4-2-21 16,6-1 0-16,8-2 12 15,1-13-12-15,0-4-36 0,3-10 27 16,3 0-15-16,0-31 9 16,1 2 0-16,-4-4 15 15,-9 10-12-15,-1 7 12 16,-5 8 0-16,0 8-1 16,-2 0-14-16,1 30 13 15,1 3-7-15,5 7 9 16,-2-1 3-16,5-6-3 15,-4-4 0-15,0-11 5 16,-4-7-5-16,-3-11 0 16,-4 0 10-16,3-10-8 15,5-18-2-15,3-8 0 16,4-4 0-16,3 3 4 16,-1 5-4-16,2 9-16 0,0 13-5 15,-6 10 3-15,2 0 11 16,0 27-16-16,-1 11 17 15,1 10 6-15,-5 0 14 16,6-4-5-16,-10-12 1 16,-1-6 2-16,-1-12 25 15,-4-9-36-15,0-5 29 16,0 0 29-16,0-29-44 16,7-8 3-16,-1-5-18 15,13 0 0-15,6-4 3 16,1 6-3-16,8 11 0 15,1 12 0-15,-1 9 12 0,-2 8 12 16,-3 0 10 0,5 35 7-16,-9 3 28 0,4 10-48 15,-7 0 3-15,0-3-9 16,-9-5-15-16,-1-4 0 16,-9-9-18-16,-3-8-108 15,0-8-143-15,-3-1-466 16,-22-10-1299-16</inkml:trace>
  <inkml:trace contextRef="#ctx0" brushRef="#br0" timeOffset="1988">2577 210 2271 0,'0'0'298'16,"0"0"-231"-16,0 0-13 16,215 44-54-16,-105-18-61 15,-7 3-610-15</inkml:trace>
  <inkml:trace contextRef="#ctx0" brushRef="#br0" timeOffset="3017">4729 553 2131 0,'0'0'376'0,"0"0"-269"16,0 0 179-16,0 0-60 15,0 0-113-15,0 0-28 16,0 0-51-16,-120-71-25 16,91 88 24-16,0 16-32 0,7 8-1 15,4 6-8-15,11 6 8 16,2 2-14-16,5-2-4 15,0-7-20-15,8-1 17 16,18-14-47-16,2-11-8 16,4-11-8-16,9-9-15 15,0 0 60-15,6-32-46 16,0-18 19-16,4-12 34 16,3-10-19-16,2-12 14 15,-2-10 31-15,-7-4 6 16,-3 3-9-16,-15 9 9 15,-7 13 0-15,-10 18 71 0,-12 16 26 16,0 13 18-16,0 13-2 16,-5 13-7-1,-15 0-13-15,-11 10-89 0,2 29 7 16,1 10 7-16,2 10-18 16,1 11 0-16,6-2-7 15,4 3 7-15,5 5-8 16,2 1 8-16,4-5-33 15,1-3 15-15,3-13-34 16,0-11 8-16,0-12-11 16,0-17 6-16,7-12-43 15,11-4 0-15,8-20 59 16,7-22 24-16,3-8-24 16,1-6 0-16,-1 1 11 15,-3 8 22-15,-4 9 27 0,-7 14 28 16,-12 14 14-16,2 10 16 15,-8 0-39-15,-4 28-2 16,0 16 0-16,0 5-33 16,0 11 19-16,6-4-30 15,6-4 0-15,7-6 0 16,6-13 0-16,4-7-29 16,0-15-26-16,4-11-17 15,-4 0 33-15,3-18-22 16,-3-17 20-16,5-5 40 15,-9-2-7-15,1 5 8 16,-8 7 9-16,-8 15 29 16,2 15 33-16,-5 0-54 15,5 0 8-15,1 29 4 0,9 7-21 16,7 0-7-16,8 8 7 16,14-9 1-16,8-3 15 15,-1-8-23-15,-4-11 1 16,-14-13 6-16,-18 0-6 15,-10-8 25-15,-12-23 37 16,0-12 8-16,-34-3 29 16,-10 0-45-16,-13 3-29 15,-6 11-10-15,6 5-17 16,4 17-36-16,25 10-159 16,18 7-438-16,10 9-1253 0</inkml:trace>
  <inkml:trace contextRef="#ctx0" brushRef="#br0" timeOffset="3349">7110 529 2206 0,'0'0'369'15,"0"0"-159"-15,0 0 25 0,0 0-78 16,0 0-109-16,0 0 9 16,0 0-37-16,142 105 5 15,-88-53 3-15,2 4-16 16,2 0 5-16,-4-4-17 15,-10 1-12-15,-4-7-27 16,-11 9-131-16,-14-16-305 16,-8-9-256-16</inkml:trace>
  <inkml:trace contextRef="#ctx0" brushRef="#br0" timeOffset="3556">7638 542 2138 0,'0'0'493'0,"0"0"-375"15,0 0 108-15,0 0-38 16,0 0-80-16,0 0-87 16,-222 111-15-16,149-68-6 15,1 3-19-15,9-2-77 16,19 14-193-16,15-20-288 15,23-4-193-15</inkml:trace>
  <inkml:trace contextRef="#ctx0" brushRef="#br0" timeOffset="4412">7919 745 2316 0,'0'0'354'16,"0"0"-132"-16,0 0 58 15,0 0-105-15,0 0-63 16,0 0-83-16,0 0-20 16,-168-53-9-16,139 79 0 15,4 7-2-15,10 6 2 0,15 5-36 16,0-1 11-1,0-1-55-15,25-10-50 0,12-5-23 16,4-17-83-16,3-10-17 16,-2 0 8-16,-1-23 91 15,-13-12 119-15,-6-2 35 16,-10 4 73-16,-8 7 130 16,-4 9 25-16,0 8 36 15,0 9-95-15,0 0-81 16,0 0-43-16,0 26-45 15,15 3 0-15,2 4-18 16,5 1-35-16,0-10 35 16,3 0-46-16,1-14 21 15,-4-7 17-15,-4-3 14 16,-3 0 12-16,-4-9 47 16,-5-8 17-16,-1-3 50 0,-5 7-39 15,0 6-1-15,0 7 18 16,0 0-41-16,0 0-20 15,0 29-19-15,0 21-12 16,-8 16 16-16,1 13-16 16,4 12 0-16,-1 10 33 15,1 2-24-15,3-3 17 16,0-7-26-16,-5-11 2 16,-2-12 22-16,0-15-24 15,-4-18 0-15,0-15 4 16,0-12-4-16,-3-10 20 15,-1 0-4-15,-4-3-15 0,6-26 1 16,-6-14-2-16,4-15-14 16,1-15 2-16,2-13-13 15,6-16 10-15,-1-8-27 16,2-16 9-16,5-1 32 16,0-3-34-16,5 16 1 15,24 23 23-15,3 25-1 16,8 27 3-16,8 19 6 15,3 20 3-15,8 0-7 16,-5 20 7-16,-3 22 0 16,-7 8 18-16,-12 5-17 15,-17 1 18-15,-15-7-14 16,0 0-5-16,-32-5-13 16,-16-6-67-16,-11-15-80 15,-39-13-168-15,22-6-345 0,-9-4-196 16</inkml:trace>
  <inkml:trace contextRef="#ctx0" brushRef="#br0" timeOffset="4693">7526 408 758 0,'0'0'1499'15,"0"0"-1294"-15,0 0-59 16,0 0 35-16,0 0-27 15,196-53-85-15,-152 53-69 16,-3 9-134-16,-9 21-87 0,0 3-158 16,-1-1 0-1,-3-4-201-15,4-14 18 0,-6-6 562 16,-1-8 106-16,2-3 580 16,-1-26-151-16,2-12-53 15,13-1-141-15,6-4-134 16,11 0-125-16,33 0-82 15,-15 11-100-15,-10 10-863 0</inkml:trace>
  <inkml:trace contextRef="#ctx0" brushRef="#br0" timeOffset="5488">927 2016 1980 0,'0'0'324'16,"0"0"-242"-16,0 0 129 0,0 0 2 16,0 0-94-16,0 0-54 15,203 137-34-15,-144-94-20 16,-2 0 3-16,-1-5-14 15,-5 6 0-15,-14-9-15 16,-5-5-37-16,-6 6-75 16,-8-4-152-16,-8-6-298 15,-1-9-283-15</inkml:trace>
  <inkml:trace contextRef="#ctx0" brushRef="#br0" timeOffset="5698">1422 1979 1687 0,'0'0'514'15,"0"0"-406"-15,0 0 78 0,0 0 91 16,0 0-127-16,-98 193-61 16,54-124-36-16,-3 2-30 15,0-7 8-15,3-2-31 16,3-6-23-16,16-10-36 15,18 3-154-15,7-12-141 16,0-15-307-16</inkml:trace>
  <inkml:trace contextRef="#ctx0" brushRef="#br0" timeOffset="5923">1520 2249 2089 0,'0'0'371'16,"0"0"-251"-16,0 0 117 15,0 0-17-15,0 0-136 16,0 165-56-16,0-121-28 16,0-5-6-16,0-3-30 15,12-7-192-15,5-2-112 16,2-10-248-16,-4-11-1242 0</inkml:trace>
  <inkml:trace contextRef="#ctx0" brushRef="#br0" timeOffset="6050">1542 1969 1711 0,'0'0'288'15,"0"0"-288"-15,0 0-82 16,0 0-142-16,0 0-632 0</inkml:trace>
  <inkml:trace contextRef="#ctx0" brushRef="#br0" timeOffset="6244">1842 1566 1363 0,'0'0'608'0,"0"0"-385"16,0 0 63-16,0 0-45 15,0 0-55-15,0 0-75 16,0 0-100-16,138 25-11 16,-138 21-51-16,-25 29-218 15,-12-7-399-15,1-17-1258 0</inkml:trace>
  <inkml:trace contextRef="#ctx0" brushRef="#br0" timeOffset="7918">3107 1544 1662 0,'0'0'644'0,"0"0"-541"16,0 0-46-16,0 0 112 15,-34 168 15-15,24-86-77 16,0 11-75-16,1-1-13 16,2 0-2-16,4-4-16 15,0-3 12-15,3-3-7 16,-5-3-4-16,5-9-4 15,0-15 2-15,0-9-9 0,0-19-13 16,0-18-41 0,8-9 17-16,14 0-7 0,14-23 20 15,8-26-26-15,10-11-16 16,5-17 20-16,10-5 3 16,1-7 11-16,2 0 40 15,-6 4-1-15,-12 9 2 16,-10 11 45-16,-18 7-14 15,-11 7 19-15,-12 6 53 16,-3 4-13-16,0 9 19 16,-15 6-42-16,-14 10-6 15,-3-2 25-15,-8 14-49 16,-1 4 10-16,0 0-32 0,6 28-14 16,1 18 13-1,5 17-14-15,11 12-12 0,8 10 2 16,6 8 10-16,4 5 0 15,0 0-19-15,0-3-20 16,0-4 33-16,0-9-32 16,0-8 7-16,0-25 29 15,0-16-22-15,0-19 11 16,0-9 1-16,0-5 12 16,14-7-21-16,4-29 20 15,11-14 1-15,8-2-9 16,7 0 9-16,4 2 0 15,-1 12-2-15,0 11 2 16,-6 17 18-16,-9 10-18 0,-7 2 0 16,-6 35 10-16,-4 13-1 15,-5 8 3-15,-6 10-6 16,-1-13-4-16,-3 0 23 16,9-5-25-16,-3-14-30 15,5-17 24-15,4-9-49 16,7-10-17-16,7 0-19 15,8-20 18-15,3-20 25 16,3-2-28-16,4-9 35 16,-6-2 41-16,-8 3 0 15,-7 5 0-15,-9 4 20 16,-12 5 27-16,-5 11 63 16,0 5-20-16,-5-4-26 0,-21 10 17 15,-6 2-29 1,0 6-18-16,-2 3 1 0,5 3-22 15,4 0 16-15,6 9-29 16,4 22-2 0,12 4-7-16,3 7 8 0,0 11-13 15,0 3-4-15,3-5-15 16,16 3 15-16,10-5-64 16,4-12-14-16,8-15-1 15,6-8 14-15,4-14-7 16,3 0 37-16,0-31-1 15,2-17 45-15,-8-5-16 16,-1-5 21-16,-15 1 4 16,-3 14 1-16,-14 11 35 15,-3 15 11-15,-9 15-7 0,1 2 32 16,-1 2-50-16,-3 31 11 16,3 9-9-16,-3 5-24 15,0 2-1-15,0-5-8 16,0-16 9-16,0-11-12 15,0-4 0-15,0-13-6 16,4 0 12-16,8-16-6 16,-2-24 11-16,8-6 0 15,8-3 1-15,2-3-7 16,6 2 7-16,-2 11 0 16,2 12 2-16,-8 18 8 15,-4 9 22-15,-6 0-2 0,-4 29-16 16,-2 14 7-16,-1 7-20 15,-2-2-1-15,3-1 0 16,-2-8 1-16,-1-14-2 16,0-8 1-16,-7-15 0 15,0-2 10-15,0-2 11 16,3-34-21-16,2-8 12 16,9-7 1-16,4-12 16 15,8 2-22-15,8 3 14 16,1 14 21-16,-3 7-17 15,2 15 16-15,-5 22 23 16,-7 0-16-16,-4 22 24 16,-4 18-29-16,-2 16-1 15,-2 2 6-15,5 6-38 16,4-3 1-16,-1-11-11 0,-1-7 0 16,-1-14-15-16,-10-6-104 15,-6-16-196-15,0-5-170 16,-10-2-523-16</inkml:trace>
  <inkml:trace contextRef="#ctx0" brushRef="#br0" timeOffset="8154">3924 1890 2196 0,'0'0'309'16,"0"0"-249"-16,0 0 13 0,0 0 151 15,233-203-84-15,-167 173-47 16,-12 10-63-16,-3 18-14 16,0 15-16-16,-14 23-244 15,-8 9-598-15</inkml:trace>
  <inkml:trace contextRef="#ctx0" brushRef="#br0" timeOffset="8385">2571 1897 2292 0,'0'0'286'0,"0"0"-251"16,221-14-21-16,-82 12-14 16,-7 2-554-16</inkml:trace>
  <inkml:trace contextRef="#ctx0" brushRef="#br0" timeOffset="9216">6637 2304 1622 0,'0'0'345'0,"0"0"-152"15,0 0 14-15,0 0 70 16,0 0-67-16,0 0-128 16,-212-115-11-16,143 115-40 15,-4 7 9-15,4 29 11 16,6 23-25-16,12 6 37 16,18 4-48-16,16 3 0 15,17-1 19-15,0-8-34 16,39-9 6-16,20-18-16 15,20-11-1-15,19-11-7 16,12-11-114-16,54-3-192 0,-28 0-370 16,-16 0-359-16</inkml:trace>
  <inkml:trace contextRef="#ctx0" brushRef="#br0" timeOffset="9465">7227 2356 1921 0,'0'0'629'0,"0"0"-455"15,0 0 5-15,0 0-8 16,0 0-29-16,0 0-79 16,0 0-22-16,123 131-10 15,-69-88-26-15,2 10-5 0,-2-5-2 16,0 2-33-16,-1-4-49 15,-6-7-112-15,-3 4-286 16,-12-13-205-16,-10-11-1101 0</inkml:trace>
  <inkml:trace contextRef="#ctx0" brushRef="#br0" timeOffset="9690">7788 2321 1716 0,'0'0'542'0,"0"0"-364"0,0 0 13 16,0 0 108-1,0 0-132-15,0 0-44 0,0 0-87 16,-132 154 11-16,75-99-10 16,-12 4-24-16,-1 0-8 15,4-5-5-15,4-12-60 16,18-3-54-16,12-3-176 15,16-10-312-15,13-9-263 0</inkml:trace>
  <inkml:trace contextRef="#ctx0" brushRef="#br0" timeOffset="10148">8433 2475 1790 0,'0'0'648'0,"0"0"-501"16,0 0 93-16,0 0-2 15,0 0-82-15,0 0-66 16,-222-125-68-16,185 110 6 15,1 15-4-15,3 0-22 16,0 8 13-16,11 28-15 0,4 10-2 16,8 9-11-1,10 13 14-15,0-4-7 0,3-5 5 16,26-12-41-16,11-12 6 16,1-7-48-16,-2-28-12 15,5 0 60-15,-7 0-8 16,-12-35 36-16,-3 2 8 15,-15 7 21-15,-3 10 75 16,-4 7-35-16,0 5 2 16,0 4 6-16,0 0-36 15,0 7-33-15,8 19 0 16,6 4-37-16,11 2-29 16,26 5-132-16,-4-8-357 15,0-7-357-15</inkml:trace>
  <inkml:trace contextRef="#ctx0" brushRef="#br0" timeOffset="10428">8867 2487 2145 0,'0'0'566'0,"0"0"-397"16,0 0 58-16,0 0-34 15,0 0-69-15,-226 23-73 16,190 15 0-16,11-3 26 16,3 11-35-16,13-4-20 0,9 0-6 15,0-5-15 1,12-2 5-16,20-4-6 0,12-6-22 16,4-4-7-16,-1-8-53 15,0-13-26-15,19 0-82 16,-12 0-269-16,-10-13-264 0</inkml:trace>
  <inkml:trace contextRef="#ctx0" brushRef="#br0" timeOffset="10601">8543 2022 2586 0,'0'0'560'0,"0"0"-522"0,0 0-29 16,0 0 19-16,262-112-28 16,-152 75-316-16,-12 8-1350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48.6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1891 0,'0'0'1395'0,"0"0"-1375"16,0 0-20-16,0 0-105 15,0 0-250-15,0 0-521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48.7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66 203 1443 0,'0'0'2012'0,"0"0"-1719"0,0 0-175 15,0 0-95-15,0 0-23 16,0 0-243-16,-66-203-1286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47.4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1759 0,'0'0'319'15,"0"0"-130"-15,0 0-45 16,0 0 46-16,0 0 8 0,0 0-104 16,0 0-11-16,0 0-32 15,3 0-29-15,9 18 23 16,11 26-29-16,10 27 40 15,13 48 53-15,7 40-67 16,5 43-21-16,-8-18 18 16,-10-44-29-16,-12-45 45 15,-5-43-55-15,8 8 0 16,-3-8 42-16,6 1-42 16,-11-18 0-16,-8-17 0 15,-5-9 6-15,-1-9 34 16,2 0-8-16,6-44-2 0,18-47 54 15,18-58-83-15,12-50 17 16,1-16-18-16,-18 38 0 16,-11 47 6-16,-21 63-6 15,-4 19-1-15,-1 13-29 16,-5 5 15-16,-3 11-39 16,5 19-57-16,1 0-144 15,24 40-394-15,-1 4 26 16,5-2-1103-16</inkml:trace>
  <inkml:trace contextRef="#ctx0" brushRef="#br0" timeOffset="548">1469 289 2213 0,'0'0'536'0,"0"0"-440"15,0 0 37-15,0 0-36 16,0 0-25-16,-19 174 57 16,19-71-84-16,-4 15-29 15,4 7 45-15,0 3-43 16,0-10-1-16,0-16-17 16,0-16 0-16,0-23 2 15,0-26-2-15,0-14 0 16,0-16 25-16,0-7-25 15,0-15 12-15,0-37 15 0,-3-25-25 16,0-47 28-16,0-46-30 16,0 4 0-16,0 12 9 15,-2 22-9-15,5 39-8 16,0 1 7-16,0 6 1 16,0 27 11-16,8 26-11 15,15 20-6-15,16 13-12 16,16 0 5-16,18 28 13 15,9 19 3-15,3 17 12 16,0 11 22-16,-6 11-37 16,-8 11 0-16,-12 5 23 0,-16 8-17 15,-23 2 1-15,-20 1 12 16,-8-8-18-16,-41-7 37 16,-16-13-38-16,-17-8 0 15,-6-17 34-15,-8-7-25 16,2-19-9-16,6-8 0 15,3-13-27-15,12-10-28 16,14-3-124-16,19-18-351 16,18-12-637-16</inkml:trace>
  <inkml:trace contextRef="#ctx0" brushRef="#br0" timeOffset="972">216 1911 2045 0,'0'0'382'0,"0"0"-221"16,0 0-14-16,0 0 92 15,0 0 20-15,0 0-147 16,0 0-65-16,-105 13 29 16,114-13-67-16,34 0 12 15,22 0 5-15,31 0 1 0,45-4 58 16,46-9-72 0,60-2-12-16,19-3 54 15,-11 1-54-15,-51 5 48 0,-68 2-25 16,-37 4-16-1,-17 4 19-15,0 0-27 0,0 2 0 16,-11 0 6-16,-25 0-6 16,-23 0-17-16,-16 0-17 15,-7 0-46-15,0 0 4 16,0-7-104-16,-13-11-574 16,4-11-1735-16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49:55.7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448 130 1839 0,'0'0'568'0,"0"0"-415"16,0 0 8-16,0 0 79 15,0 0-59-15,0 0-64 16,-13 0-51-16,29 37-48 0,28 22 70 16,16 30-44-16,23 58-11 15,23 62 54-15,21 52-51 16,5 6-2-16,-2-27 7 15,-5-32-34-15,-30-64 47 16,-16-29-54-16,-16-29 6 16,-16-25 47-16,-3 6-43 15,-5-9 1-15,-2-1-2 16,-15-25 0-16,-11-12 13 16,-11-13-22-16,0-7-7 15,0 0-1-15,-36 0-62 16,-11-34-104-16,-34-60-101 15,11 2-611-15,1-1-1416 0</inkml:trace>
  <inkml:trace contextRef="#ctx0" brushRef="#br0" timeOffset="346">0 1971 2223 0,'0'0'344'15,"0"0"-257"-15,0 0-63 16,0 0 253-16,0 0-106 16,0 0-105-16,0 0 4 0,-29-21-26 15,68-37-9 1,61-52-9-16,77-81-25 0,101-81 25 15,53-30-26-15,19 5 0 16,-28 39 12-16,-92 88-12 16,-70 52 0-16,-65 46 0 15,-44 33 2-15,-16 10 17 16,-8 4-19-16,-20 16-12 16,-7 9 6-16,-59 16-110 15,-5 21-241-15,-2 5-437 0</inkml:trace>
  <inkml:trace contextRef="#ctx0" brushRef="#br0" timeOffset="765">2785 1581 2600 0,'0'0'352'16,"0"0"-301"-16,0 0-50 15,0 0 87-15,-44-180 48 16,44 105-27-16,29-11-94 0,24 1 2 15,11 6 49-15,14 10-24 16,5 18 4-16,5 23-19 16,-1 26-10-16,-7 4 65 15,-4 57-40-15,-13 30-15 16,-13 17 32-16,-6 5-47 16,-3-7 10-16,-2-13-8 15,5-30-8-15,8-21 7 16,9-38-13-16,12-4-24 15,15-68 6-15,29-96-94 0,-19 12-188 16,-26 2-1739-16</inkml:trace>
  <inkml:trace contextRef="#ctx0" brushRef="#br0" timeOffset="1885">5348 660 1709 0,'0'0'341'0,"0"0"-163"15,0 0-50-15,0 0 93 16,0 0 65-16,0 0-160 16,8 331-44-16,2-157 18 15,-1-3-41-15,-6-19 11 16,-3-42-15-16,0 8-35 16,4 0 23-16,2-29-43 15,-2-31 0-15,-1-28-3 16,-3-17 3-16,5-13 0 15,-5-16-1-15,0-35-1 0,0-36-11 16,0-21 1-16,-12-43 4 16,-16-49-1-16,-13-52 17 15,0-11-10-15,9 50 2 16,14 57 0-16,18 74-15 16,0 37 15-16,3 2-1 15,34 11-14-15,22 6 21 16,21 16-7-16,21 10 1 15,13 10 0-15,6 29 26 16,5 14-26-16,-13 9 0 16,-13 7 5-16,-19 8 1 15,-26 13 18-15,-24 2-6 0,-30 3-18 16,0-1 29 0,-44 2-29-16,-22-10 0 0,-6-11-2 15,-4-17 10-15,1-14 1 16,14-16-9-16,14-10 1 15,18-12 20-15,11-2-21 16,14-4-13-16,4 0 11 16,0 0-29-16,36 0 29 15,18 0-5-15,12 0-26 16,18 7 32-16,4 16-38 16,7 6 9-16,-4 17 28 15,-4 6 2-15,-10 7-1 16,-19 6 1-16,-17 7 0 15,-28 0 6-15,-13 5-6 16,-13-4 0-16,-47-4 30 0,-12-11-1 16,-20-6 17-1,-13-15-10-15,-11-11 0 0,-9-16 36 16,1-10-54-16,4 0-7 16,7-27 4-16,11-9-6 15,14-2-2-15,22-6-7 16,22 1-37-16,27 0 4 15,28-28-125-15,36 6-212 16,16 5-520-16</inkml:trace>
  <inkml:trace contextRef="#ctx0" brushRef="#br0" timeOffset="2129">6851 1362 2524 0,'0'0'459'16,"0"0"-447"-16,0 0 1 15,0 0 167-15,0 180-78 16,0-108-69-16,0 3-13 16,0 2-12-16,0-5-7 15,0-13-1-15,0-14-104 16,0-16-79-16,10-29-340 15,2 0-95-15,-5-31-352 0</inkml:trace>
  <inkml:trace contextRef="#ctx0" brushRef="#br0" timeOffset="2232">6795 1165 3 0,'0'0'1869'0,"0"0"-1654"15,0 0-215-15,0 0-162 16,0 0-624-16</inkml:trace>
  <inkml:trace contextRef="#ctx0" brushRef="#br0" timeOffset="2619">7499 1510 2136 0,'0'0'495'0,"0"0"-436"16,0 0 66-16,0 0 115 15,44 183-100-15,-41-127-65 16,-3 2-62-16,0-1-11 16,0-8 13-16,0-10-15 15,0-15-32-15,0-12-8 16,0-12-13-16,0 0 40 16,0-43-59-16,0-15 11 15,0-22 59-15,26-11-41 16,21-4 24-16,12 0 18 15,11 13 2-15,-1 16 23 0,-3 24 14 16,-5 25 23-16,-9 17 60 16,-9 10-13-16,-10 42-27 15,-4 14-9-15,-7 10-30 16,-7 2 37-16,-8 1-44 16,3-10-34-16,2-12 14 15,2-18-15-15,8-20-81 16,33-22-82-16,-4-38-355 15,3-13-614-15</inkml:trace>
  <inkml:trace contextRef="#ctx0" brushRef="#br0" timeOffset="2884">9378 92 2237 0,'0'0'805'0,"0"0"-711"16,0 0-80-16,-220 200 124 15,112-6 41-15,-14 85-9 16,2 38-89-16,37 9-30 16,31-25 49-16,42-58-55 15,10-49-16-15,18-61-20 16,26-46-9-16,17-34-12 15,103-18-107-15,-10-15-164 16,7-17-770-16</inkml:trace>
  <inkml:trace contextRef="#ctx0" brushRef="#br0" timeOffset="4099">10007 1155 1069 0,'0'0'974'0,"0"0"-805"16,0 0-142-16,0 0 17 15,0 0 143-15,0-185-49 16,31 147-41-16,1 2-81 16,12 14-1-16,0 8 63 15,6 14-38-15,5 7 27 16,-3 41-14-16,-10 28-16 16,-8 22 27-16,-12 12-64 15,-15 7 0-15,-7-3 1 16,0-5-1-16,-10-18-1 15,-9-21 1-15,1-18 0 16,2-25 15-16,6-18-7 0,3-9 13 16,-1-9 46-16,5-37-52 15,3-17 11-15,0-23-22 16,3-10 5-16,27-14 3 16,9 6-12-16,12 1 0 15,1 21-9-15,3 21 9 16,2 24-7-16,-1 30-1 15,-2 7 8-15,-3 46 17 16,-7 34 8-16,-7 16-7 16,-12 17 51-16,-11 5-48 15,-9-3-6-15,-5-11-8 0,0-15 2 16,0-19-7-16,0-21-2 16,3-24-97-16,23-25-37 15,-1-9-377-15,4-26-359 16</inkml:trace>
  <inkml:trace contextRef="#ctx0" brushRef="#br0" timeOffset="4283">11480 1231 601 0,'0'0'1902'15,"0"0"-1678"-15,0 0-96 16,0 0 55-16,202-18-86 0,-111 8-22 15,7 6-75-15,9-3-20 16,16 7-164-16,-28 0-433 16,-29 2-457-16</inkml:trace>
  <inkml:trace contextRef="#ctx0" brushRef="#br0" timeOffset="4455">11644 1847 2335 0,'0'0'635'0,"0"0"-545"16,0 0-23-16,0 0 83 15,0 0-75-15,0 0-5 16,242 21-70-16,-86-48-72 16,-17-7-112-16,-8 2-598 0</inkml:trace>
  <inkml:trace contextRef="#ctx0" brushRef="#br0" timeOffset="4897">13268 620 2687 0,'0'0'356'0,"0"0"-297"15,0 0-57-15,0 0 118 0,0 0-17 16,0 0-49-16,211-154-36 16,-128 154-17-16,5 37 59 15,-12 28-34-15,-13 29-8 16,-31 48 43-16,-32 45-34 16,-25-7 3-16,-41-15-6 15,-24-28-22-15,-16-36 29 16,-15 2-31-16,-17-1 0 15,6-31-4-15,24-29 4 16,23-21 0-16,28-21-12 16,19 0 12-16,23-26-15 15,15-14 15-15,5-4-1 16,46 3-14-16,18 5 15 0,11 13 0 16,11 13-6-16,4 10 12 15,-4 0 19-15,4 0-25 16,-7 21 0-16,-5 0-9 15,1-1-16-15,21-16-106 16,-20-4-204-16,-13 0-693 0</inkml:trace>
  <inkml:trace contextRef="#ctx0" brushRef="#br0" timeOffset="5257">14697 522 1850 0,'0'0'1218'0,"0"0"-1046"0,0 0-124 15,-189 108 127-15,101-23 25 16,-7 21-76-16,7 18-67 16,12 7-21-16,22 6 26 15,27-2-62-15,27-3-3 16,22-14-9-16,56-13 10 15,23-23-31-15,31-26-10 16,10-36-35-16,10-20 45 16,-6-41-47-16,-14-41 8 15,-31-28 48-15,-32-48 11 16,-50-55 13-16,-19 5 22 16,-29 19 4-16,-43 35 32 15,-10 52-58-15,-19 13-11 0,-12 12 10 16,3 42-58-1,8 35-96-15,29 21-478 0,33 21-554 16</inkml:trace>
  <inkml:trace contextRef="#ctx0" brushRef="#br0" timeOffset="5453">15940 1565 2455 0,'0'0'751'0,"0"0"-639"0,0 0-61 16,-3 190 126-16,-56-111-42 15,-17 3-72-15,-19 3-63 16,-22 8-80-16,22-25-130 16,19-23-859-16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01.9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1493 2163 0,'0'0'522'16,"0"0"-421"0,0 0 43-16,0 0 34 0,6 277-24 15,-6-85-43-15,0 48-62 16,-6 14-1-16,-6-46 41 15,8-57-58-15,4-53-11 16,0-19-7-16,0-6-5 16,0-8-4-16,0-12-4 15,0-27 0-15,0-26-10 16,0-4 1-16,-3-48-20 16,-6-27 19-16,-1-51 7 15,-5-58-3-15,-7-61 6 0,5-27 0 16,5-2-18-1,12 23 7-15,0 66-2 0,12 51 12 16,10 50-5-16,7 34 6 16,15 5 0-16,17 14 0 15,20 12-2-15,14 23 11 16,10 10-4-16,4 35 12 16,-2 18-16-16,-21 9 43 15,-20 8-27-15,-34-1-5 16,-23-2 40-16,-9 2-46 15,-56-4-6-15,-20-2 0 16,-15-6-12-16,4-19 0 16,6-14-48-16,19-27-45 15,29-22-116-15,23-35-377 0,10-4-473 16</inkml:trace>
  <inkml:trace contextRef="#ctx0" brushRef="#br0" timeOffset="150">1553 1355 1627 0,'0'0'717'16,"0"0"-579"-16,226 7 125 15,-131 2-49-15,-14 5-123 16,-13-5-61-16,1 3-30 16,-16 0-199-16,-18 0-548 0</inkml:trace>
  <inkml:trace contextRef="#ctx0" brushRef="#br0" timeOffset="320">1422 2044 2602 0,'0'0'487'16,"0"0"-460"-16,0 0-11 15,200-29 49-15,-87-4-64 16,19-4-1-16,64-18-71 15,-32 12-505-15,-22 8-864 0</inkml:trace>
  <inkml:trace contextRef="#ctx0" brushRef="#br0" timeOffset="702">3672 692 2782 0,'0'0'488'16,"0"0"-452"-16,0 0-9 15,-240 24 78-15,130 40 43 16,-7 26 8-16,4 21-91 16,18 16-38-16,26 10 30 15,28-4-56-15,31 2-1 16,10-8 0-16,44-9 1 0,29-22-17 15,21-24-10 1,11-32-44-16,8-33 52 0,1-7-32 16,-8-57 5-1,-14-31 27-15,-16-47 18 0,-26-58 17 16,-39-48-7-16,-11 22 1 16,-26 46 47-16,-21 64-50 15,-7 57-7-15,-9 6-1 16,-1 12-28-16,1 18-16 15,26 32-185-15,24 38-573 16,13 7-357-16</inkml:trace>
  <inkml:trace contextRef="#ctx0" brushRef="#br0" timeOffset="885">4274 1896 2763 0,'0'0'739'16,"0"0"-671"-16,0 0-56 16,0 0 19-16,0 0-30 15,0 0-1-15,0-194-114 16,0 132-554-16,0 7-1950 0</inkml:trace>
  <inkml:trace contextRef="#ctx0" brushRef="#br0" timeOffset="1243">5470 466 2626 0,'0'0'304'0,"0"0"-289"15,0 0 38-15,0 0 131 16,0 0-30-16,0 0-79 16,-246 197-33-16,158-112 57 15,9 1-56-15,6-8-17 16,14-13 31-16,20-16-50 16,17-12 1-16,14-16-8 15,8-10 1-15,0-3 8 0,44-5-9 16,15-1 0-16,14-2-2 15,11 0 2-15,-1 0-9 16,2 0-25-16,-13 0-59 16,-6 0-38-16,-8 0-164 15,-14 0-404-15,-19 0-155 0</inkml:trace>
  <inkml:trace contextRef="#ctx0" brushRef="#br0" timeOffset="1456">5439 682 2614 0,'0'0'370'16,"0"0"-249"-16,0 0-28 0,0 0 55 15,0 0 22-15,-47 267-79 16,25-140-13-16,0 5-28 16,2-6-32-16,1-3 12 15,0-15-30-15,9-16-36 16,-2-16-5-16,6-18-110 15,6-25-119-15,0-15-497 16,0-18-999-16</inkml:trace>
  <inkml:trace contextRef="#ctx0" brushRef="#br0" timeOffset="1724">5684 0 2928 0,'0'0'256'0,"0"0"-226"16,0 0-30-16,215 184 129 16,-108-52 79-16,13 58-74 15,10 55-40-15,-10 20 17 16,-42-5-58-16,-49-20-4 15,-29-20-23-15,-70 10-17 16,-50 9-18-16,-44-9-74 0,26-63-155 16,14-49-501-16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06.0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375 0 1763 0,'0'0'298'0,"0"0"-208"16,0 0-25-16,0 0 133 16,7 203-3-16,-7-81-28 15,0 41-1-15,-29 35-90 16,-1-15-31-16,1-22 48 15,7-26-41-15,4-37-7 16,1-3-16-16,1-10-28 16,10-28 35-16,6-29-36 15,0-20 0-15,0-8 19 0,3-11-19 16,29-34 6-16,12-28-6 16,19-20-40-16,6-13 39 15,11-17-62-15,7-1-23 16,8 0 26-16,7 8-37 15,1 20 3-15,-8 24 58 16,-23 27 36-16,-21 22-3 16,-32 17 17-16,-19 6-8 15,-22 16 128-15,-48 32-73 16,-21 15-10-16,-14 14 36 16,-8 5-24-16,10-8 40 15,20-1-74-15,17-11-17 16,25-9 38-16,23-2-50 0,18 0 0 15,5-2 0-15,39 2 2 16,13 6 13-16,12-1-15 16,11-5-5-16,8 2-17 15,3-3 19-15,7-8-53 16,0-9-77-16,24-23-192 16,-27-10-347-16,-22 0-1466 0</inkml:trace>
  <inkml:trace contextRef="#ctx0" brushRef="#br0" timeOffset="249">1629 296 2288 0,'0'0'361'0,"0"0"-298"16,0 0 117-16,3 243 46 15,-3-122-95-15,0 13-10 16,0 10-101-16,8 3-19 16,3-4 40-16,4-9-40 15,7-16-1-15,7-23-33 16,3-27-138-16,12-41-70 16,-11-24-346-16,-7-3-490 0</inkml:trace>
  <inkml:trace contextRef="#ctx0" brushRef="#br0" timeOffset="636">1010 1033 2306 0,'0'0'516'0,"0"0"-444"16,0 0-66-16,0 0 64 15,0 0 15-15,272 3-35 16,-137-3-10-16,11 4-40 15,1 3 25-15,-9 12-25 16,-14 17 0-16,-14 12 11 16,-24 12-10-16,-23 9-1 15,-23 7 0-15,-23-1 8 16,-12-3-26-16,-5-6 6 0,0-16-17 16,-8-18 22-1,-11-16 14-15,2-16 7 0,-1-3 7 16,-4-42-12-16,0-26 31 15,3-20-40-15,0-23 0 16,6-8 23-16,6 4-17 16,7 12 10-16,0 22-16 15,0 28 8-15,29 26-10 16,15 21 2-16,17 9-33 16,17 9-57-16,48 44-219 15,-16-8-420-15,-8-1-1234 0</inkml:trace>
  <inkml:trace contextRef="#ctx0" brushRef="#br0" timeOffset="1006">3244 1030 1938 0,'0'0'690'0,"0"0"-495"15,-186-62 6-15,94 48 8 16,1 14-14-16,8 0-113 15,7 38-14-15,17 10-14 16,27 11-45-16,23 7-9 16,9-2-6-16,37-4-48 15,36-10 39-15,12-20-64 16,13-20-38-16,0-10-24 0,-10-14-56 16,-12-30 5-1,-22-8 104-15,-20 1 85 0,-24 4 3 16,-10 12 146-16,-3 14 31 15,-29 21-24-15,-9 0-26 16,0 33-40-16,9 20-29 16,14 9-23-16,11 3 25 15,7 5-60-15,13-12-20 16,28-5-25-16,10-15-54 16,21-7-110-16,-12-18-475 15,-13-6-1358-15</inkml:trace>
  <inkml:trace contextRef="#ctx0" brushRef="#br0" timeOffset="1382">0 2179 2407 0,'0'0'303'16,"0"0"-209"-16,0 0 8 15,0 0 98-15,0 0-60 16,0 0-92-16,0 0-21 16,101 40-2-16,107-40-4 0,87 0 33 15,55-21-45 1,22-5-8-16,3 1 38 0,-13 1 6 15,5 4 0 1,-5-1-23-16,-30 8-21 0,-48 12 34 16,-76 1-35-16,-70 0-1 15,-50 0 0-15,-30 1-7 16,-7 9 7-16,-11-1-80 16,-11-9-51-16,-17 0-133 15,-12 0-505-15</inkml:trace>
  <inkml:trace contextRef="#ctx0" brushRef="#br0" timeOffset="1563">4757 1106 833 0,'0'0'2264'0,"0"0"-2264"15,0 0-402-15,0 0 76 16,0 0 167-16,0 0-661 0</inkml:trace>
  <inkml:trace contextRef="#ctx0" brushRef="#br0" timeOffset="1704">4830 1801 2817 0,'0'0'455'0,"0"0"-389"0,0 0-6 15,0 0 10-15,0 0-70 16,0 0-542-16,76-196-2158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08.6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1047 1899 0,'0'0'230'16,"0"0"-141"-16,0 0-52 15,0 0 71-15,0 0 66 0,167-195-88 16,-94 156-35-16,8 13-14 16,2 16-27-16,2 10 23 15,-6 19-24-15,-9 41-9 16,-11 25 34-16,-19 21-34 15,-19 14 0-15,-13 3 19 16,-8-13-18-16,0-14 18 16,0-21-19-16,-12-26 0 15,2-22 43-15,-2-24 12 16,6-3 28-16,-10-19-16 16,6-41-54-16,3-22 29 15,7-23-42-15,0-13 8 16,14-7-2-16,33 7-6 15,12 9-13-15,18 18 12 16,7 22 2-16,14 27-10 0,0 28 9 16,9 14 0-16,-9 39 9 15,-3 45 0-15,-16 17-9 16,-13 20 14-16,-7 7-8 16,-8-7 10-16,0-9-16 15,0-20-12-15,-1-20 11 16,1-30-127-16,5-28-126 15,13-35-121-15,-15-34-350 16,-10-11-132-16</inkml:trace>
  <inkml:trace contextRef="#ctx0" brushRef="#br0" timeOffset="444">2205 996 1542 0,'0'0'511'16,"0"0"-219"-16,0 0-32 0,0 0-30 15,0 0-49-15,0 0-101 16,0 188 16-16,0-37 3 15,0 50-50-15,0 30 25 16,0 9-47-16,4-40-2 16,8-50 37-16,-6-54-62 15,-2-8 6-15,1 2-6 16,-2-8 3-16,1-13-18 16,-4-33 3-16,0-27 12 15,0-9-19-15,0-45 19 16,0-34-15-16,-12-25 14 15,2-50-1-15,-9-51-16 0,5-47 18 16,3-17-1-16,4 8-20 16,7 56 21-16,0 64-21 15,0 49 12-15,13 33 7 16,21 15-20-16,14 13 20 16,18 11 2-16,6 20-9 15,11 6 9-15,5 34 0 16,-8 9-12-16,-11 10 24 15,-25 7 14-15,-25 6-25 16,-19 7-1-16,-44 5 41 16,-33 5-41-16,-17-10-8 15,-4-10 8-15,10-24-42 16,18-17 15-16,26-28-190 0,22-33-464 16,22-17-1026-16</inkml:trace>
  <inkml:trace contextRef="#ctx0" brushRef="#br0" timeOffset="634">3817 898 2165 0,'0'0'319'15,"0"0"-233"-15,0 0 39 16,245 16 29-16,-158-13-63 15,4-3-91-15,7 5-165 16,-20-3-309-16,-31 8-401 0</inkml:trace>
  <inkml:trace contextRef="#ctx0" brushRef="#br0" timeOffset="799">3682 1661 2476 0,'0'0'470'16,"0"0"-439"-16,0 0 105 16,189-18-49-16,-79-5-87 15,61-8-13-15,-24 7-479 16,-20 11-1992-16</inkml:trace>
  <inkml:trace contextRef="#ctx0" brushRef="#br0" timeOffset="1517">6078 460 1829 0,'0'0'315'15,"0"0"-216"-15,0 0 96 16,0-195 65-16,-15 130-45 16,-17 2-73-16,-12 11-85 15,-12 9-7-15,-5 13 52 16,-8 23-65-16,-7 7 9 16,-2 27-5-16,-1 35-35 0,6 21 33 15,10 12-39 1,19 6 0-16,26 5-5 0,18-5 7 15,15-3-4-15,48-3-4 16,16-2 6-16,19-5-18 16,15-6 18-16,1-3 0 15,-1 0-18-15,-8-4 19 16,-10 0-1-16,-14-5 0 16,-20-5 0-16,-24 1 9 15,-25-1-9-15,-12-2 0 16,-34-1 22-16,-35-3-22 15,-23-7 1-15,-9-9-1 16,-1-14 6-16,8-21 15 16,9-8-21-16,19-19 0 15,22-44-3-15,31-29 3 0,13-52-1 16,72-60 0-16,55-50-4 16,5 16-16-16,-19 47 21 15,-36 67 0-15,-42 54 2 16,-8 5-2-16,-13 9 42 15,-14 13 16-15,0 23-56 16,-73 20-2-16,4 20-375 16,-4 9-2432-16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10.9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2000 0,'0'0'323'16,"0"0"-262"-16,0 0-16 15,0 0 39-15,0 0 10 16,258 146-5-16,-137-78-66 0,21 0-14 16,44 13-3-1,44 1-5-15,-19-12 13 0,-21-14-14 16,-33-18 0 0,-44-8 9-16,-8 7-8 15,-20 2-1-15,-47 6 6 0,-38 11-6 16,-35 7 121-16,-60 12-23 15,-37 14-32-15,-45 23 15 16,4-4-26-16,-4 1-7 16,7-2-1-16,40-25-23 15,7 8 46-15,31-19-70 16,30-15 6-16,33-17-20 16,29-15-51-16,32-24-150 15,31-14-104-15,13-25-626 0</inkml:trace>
  <inkml:trace contextRef="#ctx0" brushRef="#br0" timeOffset="771">2760 177 2112 0,'0'0'506'0,"0"0"-490"16,0 0-15-16,0 0 58 16,0 0 83-16,193-10-39 15,-105 10-82-15,17 10-20 16,15 6 29-16,12 0-8 16,-1-1 5-16,-7-3-21 0,-19 1 7 15,-24-6-4-15,-37 0-9 16,-25-2 0-16,-19 2 23 15,-28-3 11-15,-36 3-10 16,-27-7-4-16,-16 0-20 16,-13 0 47-16,-7 0-46 15,-5 0 8-15,9-4 52 16,6-10-38-16,11 5 6 16,14-1-5-16,20 6-15 15,18 4 48-15,16 0-45 16,21 0-11-16,12 20 33 15,5 16-34-15,0 10 9 16,22 13 14-16,16 4-23 0,2 3 41 16,4-2-41-1,-5 4 0-15,-5-10 30 0,-5-2-30 16,-11-6 1-16,-4-5-1 16,-6-12 1-16,-4-7 19 15,-1-7-20-15,-3-8 0 16,3-8 4-16,-3-3 2 15,4 0-6-15,-1 0 0 16,12 0 8-16,7-3-1 16,19-11-7-16,6 1 0 15,14 6 0-15,8 7 1 16,13 0-2-16,1 20-4 0,4 30 5 16,1 15 0-1,-8 19 0-15,-11 12 0 0,-10 6 3 16,-20 6-3-16,-17-3 0 15,-22-3-6-15,-10-11 18 16,-49-4 40-16,-27-12-29 16,-21-15 5-16,-9-15 40 15,-8-16-43-15,-1-16 13 16,1-13-8-16,11 0-24 16,8-29 43-16,11-10-49 15,12-11-39-15,13 4 2 16,-4-7-140-16,23 12-311 15,14 11-2450-15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21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995 591 1510 0,'0'0'307'0,"0"0"-125"16,0 0-47-16,0 0 87 16,0 0 23-16,0 0-26 15,0 220-46-15,0-138-97 16,0 0 2-16,0-6-4 16,0-14-38-16,0-11 25 0,0-10-61 15,7-14 0-15,11-15-12 16,8-12-51-16,28-36-169 15,-10-22-153-15,-3-10-623 0</inkml:trace>
  <inkml:trace contextRef="#ctx0" brushRef="#br0" timeOffset="171">1080 252 2083 0,'0'0'493'16,"0"0"-362"-16,0 0 6 16,0 0 5-16,0 0-142 0,0 0-113 15,0 0-449-15,42-19-582 16</inkml:trace>
  <inkml:trace contextRef="#ctx0" brushRef="#br0" timeOffset="402">1575 676 1898 0,'0'0'375'16,"0"0"-252"-16,-15 194 73 15,5-105 106-15,5-4-134 0,5-10-74 16,0-9-40-16,0-15-43 15,27-16 1-15,5-19-12 16,9-16-20-16,16-30-95 16,-6-22-414-16,-11-8-458 0</inkml:trace>
  <inkml:trace contextRef="#ctx0" brushRef="#br0" timeOffset="540">1636 392 2170 0,'0'0'329'16,"0"0"-329"-16,0 0-91 0,0 0-64 15,0 0-202-15</inkml:trace>
  <inkml:trace contextRef="#ctx0" brushRef="#br0" timeOffset="792">2181 0 2131 0,'0'0'319'0,"0"0"-76"16,0 0 71-16,167 240-93 0,-101-138-56 15,-2 10-69 1,-4 5-57-16,-16 7-15 0,-22 6-15 15,-22-3-9 1,0-2 0-16,-44-4-17 0,-26-10-70 16,-14-18-98-16,-65-15-161 15,17-26-293-15,5-25-595 0</inkml:trace>
  <inkml:trace contextRef="#ctx0" brushRef="#br0" timeOffset="1040">383 26 2372 0,'0'0'195'0,"-176"287"-140"16,85-50-31-16,15 34 144 15,43-21 55-15,33-57-141 16,11-55-70-16,33-33 2 16,18-9-14-16,99 34-141 15,-12-18-214-15,11-18-389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17.2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619 14 2070 0,'0'0'482'16,"0"0"-439"-16,0 0 36 15,0 0 146-15,0 0-105 16,0 0-38-16,0 0-82 0,263-31 8 15,-173 48 6-15,10 6-13 16,-5-1-2-16,-1 5 0 16,-14-3 1-16,-11-10 12 15,-21 3-12-15,-23-6 0 16,-17-6 0-16,-8-1 2 16,-15-4 13-16,-39 0-9 15,-20 0-5-15,-16 0 11 16,-13 0-12-16,1-7 0 15,4 1 3-15,7-1-1 0,13 0 2 16,17 5-2 0,10-1 11-16,11 3 58 0,8 0-44 15,10 0-26-15,0 0 42 16,7 9-29-16,4 7 1 16,0 4-9-16,4 7 0 15,-2 5 37-15,6 6-43 16,3 6 1-16,0 6 22 15,0 3-23-15,0 2 13 16,0 0-13-16,0-1 2 16,0-2 29-16,0-11-31 15,0 0 0-15,0-12 17 16,0-9-11-16,0-7-6 16,0-10 0-16,0 0 1 15,0-3 37-15,0 0-38 0,3 0 0 16,16 0 26-16,6-6-25 15,9-4-1-15,10 7 0 16,3 3 0-16,4 0 14 16,10 3-14-16,2 25 0 15,3 13-15-15,0 11 15 16,0 15 0-16,-6 15 0 16,3 5 0-16,-2 9 27 15,-9 2-27-15,-16-6 9 16,-18-10 7-16,-18-7-14 15,-15-7 5-15,-46-14 7 16,-20-7-5-16,-20-15 48 16,-13-12-44-16,-6-20 1 15,0 0 37-15,0-23-30 16,0-25 1-16,10-13-11 0,15-1-5 16,11-4 7-16,23 4-13 15,14 14-16-15,16 8-10 16,6 17-127-16,6 6-206 15,6 10-2573-15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15.0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1302 1689 0,'0'0'216'0,"0"0"-162"16,168-173-37-16,-87 82 0 15,2-19 43-15,-7-4-16 16,-10-5 2-16,-10 4 56 16,-21 17 28-16,-13 19 67 15,-10 31 16-15,-9 24-45 16,-3 24-28-16,0 30-87 15,0 74 11-15,-8 61 53 16,-24 51-63-16,0-10-12 16,-2-35-15-16,12-46-15 15,12-31 10-15,3 9-22 16,2-1-13-16,5-3-2 0,0-30-95 16,44-40-149-16,0-20-489 15,-7-9-1440-15</inkml:trace>
  <inkml:trace contextRef="#ctx0" brushRef="#br0" timeOffset="454">1142 643 2304 0,'0'0'309'15,"0"0"-208"-15,0 0-53 16,32-226 171-16,5 170-56 0,7 10-95 16,14 23 8-16,11 18-65 15,4 5 2-15,3 47 53 16,-2 25-48-16,-16 17 16 16,-21 18-19-16,-27 12-13 15,-10 12 49-15,-41 4-41 16,-38 0 4-16,-28-7 28 15,-9-13-36-15,-4-21 3 16,6-24-9-16,20-27 0 16,21-28 16-16,22-15-16 0,26 0 0 15,15-22 8 1,10-8-1-16,13 5-13 0,43 6 6 16,23 7 0-16,16 12 39 15,12 0-38-15,1 31 5 16,2 8 53-16,-5 5-47 15,1 3 6-15,-4-1-18 16,1-10 13-16,-5-12-29 16,22-23-98-16,-25-1-159 15,-22 0-804-15</inkml:trace>
  <inkml:trace contextRef="#ctx0" brushRef="#br0" timeOffset="1194">3088 0 1614 0,'0'0'305'15,"0"0"-165"-15,0 0 17 16,0 0 29-16,0 0 18 0,0 0-42 16,0 0-81-16,-32 3-28 15,71 17-5-15,24 8 8 16,25 12 14-16,28 12-70 16,23 10 7-16,42 20 4 15,42 7-11-15,-15-8 0 16,-27-10 0-16,-23-19 1 15,-45-9 11-15,-3 4-12 16,-12 4 0-16,-44 2 3 16,-45 6-1-16,-25 9 22 15,-100 21 31-15,-74 23 4 16,-58 16 30-16,7-10-45 0,49-26-29 16,60-30 48-16,52-22-33 15,2 0 0-15,9-2-30 16,8 1 7-16,32-9-17 15,21-7-8-15,8-2-66 16,15-7 16-16,73-14-111 16,-12 0-329-16,4-6-404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20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273 374 1302 0,'0'0'276'15,"0"0"-94"-15,0 0-12 0,0 0 53 16,0 0 29-16,0 0-36 16,-108-6-70-16,101 3 23 15,7 3-81-15,0 0-30 16,10 0-1-16,34 0-22 16,29 0-8-16,25 0-5 15,25 0-21-15,12 0 11 16,4 0-12-16,-4 0-98 15,-11 0-90-15,-11 0-169 16,-37 0-352-16,-32 9-620 0</inkml:trace>
  <inkml:trace contextRef="#ctx0" brushRef="#br0" timeOffset="250">0 917 2009 0,'0'0'307'15,"0"0"-134"-15,0 0-49 16,0 0 17-16,0 0 40 16,0 0-112-16,0 0-36 15,209-30 21-15,-79 19-54 16,20 2 0-16,14 4-1 15,4 5-35-15,47-3-180 0,-45 3-248 16,-28 0-159-16</inkml:trace>
  <inkml:trace contextRef="#ctx0" brushRef="#br0" timeOffset="576">926 0 1431 0,'0'0'1074'15,"0"0"-888"-15,0 0-164 16,0 0-13-16,0 0 181 16,0 0-79-16,211 129-32 0,-98-77-63 15,16 3-1-15,1 5 41 16,9 2-38-16,-11 4-5 15,-19 3 1-15,-28 6 11 16,-34 11 57-16,-40 5-41 16,-14 12-41-16,-66 2 39 15,-33-1-38-15,-14-8 0 16,-7-19-1-16,14-14-27 16,25-23-33-16,28-37-163 15,28-3-478-15,26-14-1559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29.2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530 1047 1582 0,'0'0'355'0,"0"0"-234"0,0 0 58 16,0 0 83-16,0 0-85 16,0 0-41-16,0 0-63 15,-25-181-4-15,-23 160-3 16,-2 16-23-16,-13 5 8 15,2 0 22-15,-5 5-28 16,4 25 24-16,7 14-45 16,8 1-17-16,18 4 17 15,14 5-24-15,15-9-1 16,0 1-11-16,29-7-13 16,18-6-10-16,12-7-11 15,11-9-17-15,3-14-14 16,3-3-69-16,1-16-16 0,-7-31-13 15,-9-11 2-15,-11-19 72 16,-2-17 23-16,-14-15 39 16,-12-15 39-16,-12-13 23 15,-7-5 55-15,-3 1 21 16,0 17 38-16,0 25 21 16,0 30-19-16,0 32 10 15,0 35-2-15,0 4-84 16,0 61-20-16,3 26 20 15,6 29-20-15,-2 16 14 16,-4 11-51-16,-3 1 0 16,0-3 13-16,0-6-19 15,0-15 0-15,0-17-9 16,0-24-52-16,0-21-57 0,0-41-221 16,0-14-357-16,0-5-998 15</inkml:trace>
  <inkml:trace contextRef="#ctx0" brushRef="#br0" timeOffset="188">138 472 2328 0,'0'0'388'15,"0"0"-306"-15,0 0-9 16,0 0 50-16,272 16-53 15,-159-16-49-15,7 0-21 0,38 0-223 16,-35 0-440-16,-20 0-1389 16</inkml:trace>
  <inkml:trace contextRef="#ctx0" brushRef="#br0" timeOffset="495">1775 898 2009 0,'0'0'524'0,"0"0"-407"16,0 0 95-16,0 0 21 16,0 0-66-16,-176-193-87 15,118 166-14-15,-4 16-27 0,-1 11 8 16,2 10 46-16,2 41-47 15,15 24-2-15,12 14-11 16,17 6-5-16,15 4 4 16,12-11-23-16,42-12-9 15,22-17 7-15,19-23-7 16,18-23-57-16,48-13-103 16,-23-26-312-16,-24-11-822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12.6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2736 1179 1839 0,'0'0'356'0,"0"0"-267"16,0 0-5-16,49-172 99 15,2 101-24-15,10-4-2 16,12 5-84-16,5 9-28 16,1 20 14-16,-3 18-30 0,-1 23-9 15,-15 3-16 1,-4 52 2-16,-17 27 24 0,-13 24-30 15,-15 16 0 1,-11 2 9-16,0 0-9 0,-3-15 0 16,-16-21 0-16,-3-22 0 15,0-20 15-15,4-27-8 16,4-19 7-16,2 0 31 16,9-49-33-16,3-23-3 15,0-26-9-15,22-14 7 16,25-9-4-16,16 6-3 15,13 17-1-15,7 17-1 16,5 27 2-16,0 28-15 16,-5 26 8-16,-5 9 7 15,-6 54 43-15,-6 19-31 0,-15 19 5 16,-7 11 24-16,-15 0-26 16,-7-3-1-16,-7-13-14 15,-2-14 1-15,-1-18-3 16,-5-21-77-16,12-33-119 15,-6-10-323-15,2 0-542 0</inkml:trace>
  <inkml:trace contextRef="#ctx0" brushRef="#br0" timeOffset="265">5173 103 1565 0,'0'0'952'0,"0"0"-792"0,0 0-83 16,0 0 147-16,-169 182-14 15,86-12-98-15,-8 61-31 16,18 19-39-16,26-3-6 16,28-25-11-16,19-63-7 15,0-30 3-15,11-39-21 16,26-26-30-16,10 5-10 15,23-10-86-15,50-23-148 16,-14-19-395-16,-15-17-783 0</inkml:trace>
  <inkml:trace contextRef="#ctx0" brushRef="#br0" timeOffset="602">5603 1400 1134 0,'0'0'1278'16,"0"0"-1158"-16,0 0-105 15,0 0 61-15,0 0 128 16,0 0-63-16,0 0-80 16,240-157-36-16,-177 75 52 15,-6-3-38-15,-6-4-12 16,-10 10 4-16,-8 14-11 15,-16 18 37-15,-8 21 13 16,-9 26-15-16,0 7 8 0,0 56-62 16,-19 22 17-16,-3 19 15 15,-3 15-24-15,3-4 1 16,7-6-10-16,11-11-25 16,4-9 2-16,0-17-133 15,26-14-210-15,11-22-419 16,-5-19-1278-16</inkml:trace>
  <inkml:trace contextRef="#ctx0" brushRef="#br0" timeOffset="779">6755 1333 2154 0,'0'0'373'0,"0"0"-247"16,0 0 29-16,0 0-14 15,230-19-72-15,-135 4-20 16,62 2-49-16,-18 0-238 16,-23 3-595-16</inkml:trace>
  <inkml:trace contextRef="#ctx0" brushRef="#br0" timeOffset="1254">8228 905 2560 0,'0'0'497'0,"0"0"-450"15,0 0 38-15,-25 204 102 16,-1-27-35-16,4 5-88 16,7-12-10-16,5 6-13 15,10-49-25-15,0 15 2 16,0 10-6-16,13-41-11 15,14-9 4-15,-6-30-5 16,-6-27-11-16,-8-24-7 16,-7-21-6-16,0-4 18 15,0-39-16-15,0-26 1 16,-4-26 15-16,-6-21-29 16,-5-47 14-16,1-54 3 0,-4-54-19 15,3-14 17-15,-1 22 2 16,13 73 14-16,3 78-8 15,0 49 9-15,15 37 2 16,26 13-8-16,20 13 7 16,16 0 2-16,13 49 1 15,7 20 9-15,-11 21 19 16,-13 3-22-16,-18 6-1 16,-23-4 12-16,-28 0-10 15,-4-8 16-15,-39-10-24 16,-27-10-15-16,-15-15 0 15,-36-25-78-15,19-19-213 16,19-8-642-16</inkml:trace>
  <inkml:trace contextRef="#ctx0" brushRef="#br0" timeOffset="1535">8571 0 1555 0,'0'0'903'0,"0"0"-766"16,0 0-41-16,218 138 141 15,-130-66 46-15,14 19-107 16,8 19-69-16,6 13-32 0,23 35-12 16,-5 39 24-1,-21 42-54-15,-44 14-32 0,-65-13 25 16,-14-50-26-16,-53-55-11 15,2-41-31-15,-5-17-48 16,-6-2-10-16,-20-13-116 16,11-13-416-16,27-33-458 0</inkml:trace>
  <inkml:trace contextRef="#ctx0" brushRef="#br0" timeOffset="1732">10197 974 2749 0,'0'0'335'0,"0"0"-335"16,296-14-1-16,-166 11 1 16,-2 3 0-16,-14 0-4 15,-20 17-216-15,-33 12-528 16,-35 2-1251-16</inkml:trace>
  <inkml:trace contextRef="#ctx0" brushRef="#br0" timeOffset="1890">10164 1818 2956 0,'0'0'466'0,"0"0"-466"16,247-26-19-1,-115-1-28-15,61-4-140 0,-36 12-480 16,-15 5-1539-16</inkml:trace>
  <inkml:trace contextRef="#ctx0" brushRef="#br0" timeOffset="11280">105 3096 1943 0,'0'0'507'0,"0"0"-451"15,0 0 50-15,0 0 92 16,0 0-36-16,0 0-4 16,138 136-53-16,-68-38-19 15,9 17-22-15,6 16-25 0,-1 3 45 16,6 1-59-16,-2-10-23 16,-7-9 41-16,-5-18-43 15,-6-16 2-15,-16-17 2 16,-10-16-4-16,-12-16 0 15,-7-10-69-15,-10-14-23 16,-8-9-50-16,-2-12-111 16,-5-27-281-16,0-10-325 0</inkml:trace>
  <inkml:trace contextRef="#ctx0" brushRef="#br0" timeOffset="11586">1421 3061 2169 0,'0'0'494'16,"0"0"-444"-16,0 0 103 16,0 0 54-16,0 0-67 15,0 0-76-15,-266 233-44 16,168-137 26-16,-22 15-39 15,-12 14-1-15,-10 3 12 16,0 3-18-16,6-10-6 16,10-13-22-16,22-15 1 15,22-28 11-15,26-18-79 0,27-21-71 16,29-26-130-16,12-7-403 16,23-26-353-16</inkml:trace>
  <inkml:trace contextRef="#ctx0" brushRef="#br0" timeOffset="12460">1935 3895 2102 0,'0'0'361'0,"0"0"-259"16,0 0-79-16,0 0 87 16,0 0 136-16,-142-187-150 15,91 170-53-15,-12 10 26 16,-1 7 5-16,-5 12-26 16,-1 29-30-16,8 21-11 15,8 11 19-15,20 6-26 16,20 3 0-16,14-3-11 15,17-11-29-15,42-11-61 16,14-19-65-16,12-22-25 16,1-16 13-16,-5-9-76 15,-8-33 7-15,-16-8 115 16,-19 1 107-16,-16 8 25 0,-19 13 166 16,-3 11 54-1,0 15 8-15,-7 2-32 0,-11 5-54 16,6 28-32-16,8 17-70 15,4-1-19-15,4 3-21 16,33-9-27-16,10-9-45 16,7-20-76-16,6-9 54 15,-6-5 51-15,-4-14-45 16,-9-22 48-16,-12-10 32 16,-11-3 8-16,-2-3 90 15,-10 6 13-15,-6 9 47 16,0 12-3-16,0 15-53 15,0 10 19-15,0 23-37 16,0 45-34-16,4 34 15 0,-4 49-33 16,0 46-23-16,0-6 34 15,0-20-34-15,0-25 5 16,3-31-6-16,12 3 0 16,4 0 10-16,6-32-10 15,-6-30 0-15,-6-26-6 16,-4-30 6-16,-9 0-7 15,0-34 6-15,0-27 1 16,-9-30-6-16,-4-19 6 16,-2-47-14-16,5-50 13 15,-2-46-20-15,12-16-5 16,0 43-8-16,0 62-11 16,12 73 30-16,16 31-16 0,11 17 11 15,14 11 19-15,11 13-14 16,10 19 15-16,2 4-6 15,-3 36 6-15,-7 10 40 16,-12 10-24-16,-17-2-10 16,-23 7 40-16,-14 1-29 15,-3 0 8-15,-45-2-25 16,-14-3-22-16,-11-16-43 16,-51-8-158-16,20-18-395 15,0-12-526-15</inkml:trace>
  <inkml:trace contextRef="#ctx0" brushRef="#br0" timeOffset="12682">1326 3164 2054 0,'0'0'348'0,"0"0"-249"16,198-132 75-16,-122 82 96 15,0 18-80-15,-10 13-146 16,-9 14-44-16,-4 5-42 16,-9 12-108-16,-9 19-195 15,-3 19-268-15,-5-12-73 16,-13-3-634-16</inkml:trace>
  <inkml:trace contextRef="#ctx0" brushRef="#br0" timeOffset="12765">2143 3024 1347 0,'0'0'480'0,"0"0"-326"0,160-212-6 15,-36 77-148-15,-14 23-88 16,-12 20-467-16</inkml:trace>
  <inkml:trace contextRef="#ctx0" brushRef="#br0" timeOffset="13096">4495 3576 1452 0,'0'0'1448'0,"0"0"-1297"16,0 0-130-16,0 0 20 15,0 0 118-15,0 0-62 16,149 221-63-16,-91-156-13 16,11 5-7-16,4-6 1 15,1-2 16-15,-1-12-31 16,-7-5-28-16,-9-11 2 16,-9-11-86-16,-20-23-158 15,-6 0-450-15,-13 0-858 0</inkml:trace>
  <inkml:trace contextRef="#ctx0" brushRef="#br0" timeOffset="13324">5146 3612 2386 0,'0'0'516'0,"0"0"-408"16,0 0-90-16,0 0 137 15,-104 204 11-15,63-132-97 16,-3 7-43-16,-3 3-25 16,-4 0-1-16,4-6 0 0,6-11-36 15,9-15-104 1,13-22-157-16,12-14-357 0,7-14-623 0</inkml:trace>
  <inkml:trace contextRef="#ctx0" brushRef="#br0" timeOffset="13541">5490 3734 1627 0,'0'0'1266'0,"0"0"-1116"15,0 0-95-15,0 193 41 16,-4-130 78-16,4-7-99 0,0-7-51 15,0-7-24 1,16-9-17-16,-3-13-70 0,-1-20-139 16,-9 0-534-16,-3 0-788 15</inkml:trace>
  <inkml:trace contextRef="#ctx0" brushRef="#br0" timeOffset="13650">5344 3369 2347 0,'0'0'0'16,"0"0"-550"-16</inkml:trace>
  <inkml:trace contextRef="#ctx0" brushRef="#br0" timeOffset="13852">6026 2769 2297 0,'0'0'340'0,"0"0"-246"16,0 0-70-16,0 0 53 16,0 0-24-16,18 181-53 15,-77-104-272-15,-2-8-505 0</inkml:trace>
  <inkml:trace contextRef="#ctx0" brushRef="#br0" timeOffset="14409">7550 2957 1776 0,'0'0'353'15,"0"0"-230"-15,0 0-64 16,0 0 161-16,12 229 2 16,1-102-101-16,-1 18-60 15,-2 2-4-15,5-2-35 16,-5-10 5-16,6-14-22 15,2-22-5-15,3-24-20 16,1-32-135-16,5-43-145 16,-10 0-353-16,-9-27-1174 0</inkml:trace>
  <inkml:trace contextRef="#ctx0" brushRef="#br0" timeOffset="14788">7178 3484 1952 0,'0'0'301'0,"0"0"-219"15,0 0-18-15,0 0 2 16,262 40 16-16,-162-37-45 16,4 5-22-16,-5 3 31 15,-8 16-26-15,-10 17-5 16,-17 10 5-16,-8 18-19 0,-20 11 28 15,-11 8-11 1,-13 1-5-16,-12-3 20 16,0-10-26-16,0-16-7 0,-4-24 0 15,-11-23 6-15,0-16 9 16,-2-10 18-16,2-38 37 16,0-29-10-16,11-14-29 15,4-15-8-15,0-2 18 16,9 10-27-16,23 12 2 15,8 18-16-15,11 19 1 16,7 19-7-16,11 16-38 16,34 14-187-16,-20 0-289 15,-5 0-386-15</inkml:trace>
  <inkml:trace contextRef="#ctx0" brushRef="#br0" timeOffset="15492">8749 3787 1737 0,'0'0'368'15,"0"0"-260"-15,0 0-80 16,0 0 57-16,0 0 34 16,0 0-80-16,208 42-26 15,-132-42 8-15,12 0-5 16,-4-7 35-16,-4-16-32 15,-11-6 5-15,-18-7 16 16,-17 1-20-16,-27-5 8 16,-7 4 66-16,-16-1-8 0,-31 5-15 15,-10 13-20-15,-9 5 8 16,-4 14 61-16,4 0-51 16,9 25-3-16,13 18 4 15,15 13-56-15,14 7 1 16,15 7-15-16,0 2 1 15,25 0-10-15,23-7 4 16,11-6-53-16,5-14 7 16,10-15-73-16,3-17 19 15,-5-13-22-15,-2-3-17 16,-8-40 61-16,-8-10-32 16,-3-8 29-16,-7-2 72 0,-12 4 13 15,-10 16 1 1,-7 16 65-16,-8 25 11 0,-3 2-7 15,-4 26 13-15,0 23 9 16,0 11-24-16,0-1-40 16,-7-7 3-16,-3-9-28 15,1-14 4-15,2-13-5 16,4-12 0-16,0-4-1 16,3-6 0-16,0-34-9 15,0-14 7-15,3-10-19 16,22-9 15-16,16-2-9 15,6 0 12-15,7 12 3 0,6 14 3 16,-6 19-2 0,-3 27 43-16,-11 3 9 0,-4 33 30 15,-3 23 40-15,-7 9-43 16,-4 8-45-16,-5-8 16 16,-5-7-45-16,-9-11-6 15,0-14-13-15,-3-10-55 16,-6-23-54-16,-23 0-230 15,-5 0-516-15</inkml:trace>
  <inkml:trace contextRef="#ctx0" brushRef="#br0" timeOffset="15740">8866 3392 2235 0,'0'0'300'16,"0"0"-236"-16,0 0 120 15,197-167 33-15,-120 115-58 16,7 2-29-16,-8 12-76 16,-10 10-23-16,-12 19-31 15,-10 9-33-15,-3 37-109 16,-16 12-474-16,-8 3-1569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30.9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504 885 1279 0,'0'0'385'0,"0"0"-226"15,0 0-36-15,0 0 72 16,0 0 28-16,-117-183-51 16,78 153-84-16,-8 17-6 15,-2 13-6-15,-2 0 8 16,0 29 10-16,4 30-34 16,3 16-13-16,12 14-2 0,16 6-43 15,16 1 7 1,0-7-6-16,38-14-3 0,19-17-1 15,13-21-57-15,6-28-65 16,1-9 10-16,-7-16-20 16,-13-29 11-16,-13-8 61 15,-18 4 61-15,-15 7 4 16,-11 11 99-16,0 11 15 16,0 18 3-16,-11 2-30 15,-3 2-18-15,6 28-30 16,8 13-35-16,0 0 1 15,22-1-9-15,18-12-49 0,14-11-62 16,6-12-10 0,0-7 70-16,3-12 23 0,-9-29-48 15,-10-6 64-15,-10-11-2 16,-9 0 14-16,-11-1 53 16,-11 12 38-16,-3 8 80 15,0 15-24-15,0 19-29 16,0 5 11-16,0 22-63 15,0 43-32-15,0 35 19 16,0 24-31-16,0 20 4 16,0 34-13-16,0-17-7 15,12 2 47-15,10-2-52 16,0-32 10-16,3 6-1 16,-3-28-2-16,-8-21-14 15,-6-31 6-15,-1-22 0 0,-7-20-6 16,0-13 6-16,0-5-8 15,0-45 1-15,-15-16-2 16,1-25 1-16,3-22-16 16,0-10-9-16,-4-41 33 15,2-38-23-15,-3-32-10 16,6 22 26-16,2 49-26 16,8 55 18-16,0 50-6 15,12 16 15-15,27 12-3 16,20 15 0-16,13 15 9 15,13 15 1-15,6 33-1 16,-1 6 6-16,-9 9 3 16,-15 6-2-16,-24 0 28 0,-23-1-23 15,-19-1-2-15,-25-2 20 16,-36-9-24-16,-24-4-6 16,-10-13-13-16,-6-13-46 15,-2-16-66-15,-24-15-376 16,24-35-363-16,20-9-981 0</inkml:trace>
  <inkml:trace contextRef="#ctx0" brushRef="#br0" timeOffset="170">756 297 2270 0,'0'0'386'0,"0"0"-254"15,201-84-11-15,-93 42-53 16,75-28-68 0,-29 14-184-16,-17 11-968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32.4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721 898 2029 0,'0'0'270'0,"0"0"-192"16,0 0 35-16,0 0 154 15,-161-167-45-15,102 150-59 16,-7 13-91-16,-7 4-24 0,-6 14 17 15,3 36-19-15,6 11 14 16,11 18-56-16,19 8 2 16,18-1 9-16,15 4-9 15,7-5-12-15,0-6 5 16,37-10-20-16,10-14 15 16,14-15-47-16,5-12-35 15,10-26 22-15,-1-2-48 16,1-23-32-16,-7-34-22 15,-11-24 0-15,-8-17 64 16,-9-23 32-16,-7-41 56 16,-12-42 16-16,-12 14 8 15,-7 20 24-15,-3 28 26 16,0 51 49-16,0 5 51 16,0 14-2-16,0 34-46 0,0 28 25 15,0 10-54-15,0 12-48 16,0 41 4-16,0 18-11 15,7 25 22-15,-2 16-48 16,2 13 0-16,0 6 16 16,5 7-16-16,-2 0 0 15,2-8-1-15,4-4-26 16,12-19 17-16,0-22-74 16,4-21-57-16,9-28-32 15,3-31-46-15,0-5 35 16,-2-41 66-16,-1-28 20 15,-7-11 69-15,-6-2-3 0,-6 3 32 16,-8 16 42-16,-9 19 106 16,-5 21 34-16,0 18-4 15,0 5-68-15,0 28-19 16,0 21-26-16,3 9-22 16,14 5-7-16,14-1-28 15,8-2-1-15,8-14-7 16,16-10-12-16,-1-17 11 15,4-16-62-15,-2-3-9 16,-4-22 24-16,-10-25-3 16,-9-9 12-16,-6-2 17 15,-9 2 22-15,-8 11-6 16,-6 11 13-16,-8 21 19 0,-1 13 43 16,-3 0-29-1,3 30-22-15,1 18 6 0,11 12-24 16,0-2 12-16,11-1-12 15,2-13-14-15,8-13 13 16,4-21-31-16,4-10-8 16,4-7-20-16,-4-36-19 15,3-12 36-15,-3-7-10 16,0-1 19-16,-5 4 33 16,-5 13-6-16,-5 13 6 15,-11 23 1-15,-4 10 0 16,-3 7 37-16,-7 36-24 15,-4 8-2-15,0 7 13 0,0 0-24 16,0-8 14 0,0-15-13-16,0-12 0 0,0-14 25 15,-4-9-26-15,4 0-8 16,0-32 0-16,0-17-4 16,0-9 12-16,26-15-8 15,14 1 8-15,8-3 2 16,9 9-2-16,3 13 0 15,0 20 16-15,0 17 36 16,-10 16 44-16,-2 0-15 16,-8 36-6-16,-8 17 45 15,-3 12-49-15,-3 11-23 16,-4-2 11-16,0 3-32 16,-7-12-23-16,3-5-4 0,-4-15-67 15,16-17-95 1,-4-12-348-16,2-16-405 0</inkml:trace>
  <inkml:trace contextRef="#ctx0" brushRef="#br0" timeOffset="556">3731 842 1128 0,'0'0'1324'16,"0"0"-1031"-16,0 0 33 15,0 0-64-15,-214 40-64 16,159-1-75-16,11 6-65 16,16 4-17-16,16 1-41 0,12 3-9 15,0-7-21-15,22-7-39 16,18-10-18-16,4-12-11 16,4-13-51-16,-1-4 5 15,-8-24-111-15,-2-22 111 16,-8-6 85-16,-10-6 46 15,-9-2 13-15,-10 4 80 16,0 13 90-16,0 11 44 16,-4 18-53-16,-14 14-46 15,4 2-18-15,-1 49-20 16,5 21-8-16,6 20-30 16,4 20-26-16,0 11 16 15,4 17-22-15,28 5-4 16,12 4 21-16,3 5-15 0,4 5-3 15,-4-5-5-15,-9-7-1 16,-10-12 27-16,-12-20-25 16,-16-24 5-16,0-23-1 15,-38-18 2-15,-19-21 10 16,-21-15-18-16,-5-14 0 16,-1 0 21-16,8-28-13 15,6-30-5-15,16-14-3 16,17-22 0-16,15-14 0 15,22-15-29-15,0-8-22 16,25 7 5-16,23 6-92 16,24-11-38-16,-12 34-314 15,-17 23-386-15</inkml:trace>
  <inkml:trace contextRef="#ctx0" brushRef="#br0" timeOffset="883">1507 2313 2995 0,'0'0'197'0,"0"0"-197"16,0 0-202-16,0 0-120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54.0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1589 1780 0,'0'0'393'15,"0"0"-306"-15,0 0 9 0,0 0 146 16,0 0-109 0,0 0-39-16,238-17-18 0,-136 17-57 15,18 0 36-15,19 0-55 16,9 0 0 0,10 4 16-16,-1 2-16 0,-8 1-4 15,-26-1 2-15,-20 7-70 16,-33 7-56-16,-52 19-198 15,-18-4-265-15,0-1-448 0</inkml:trace>
  <inkml:trace contextRef="#ctx0" brushRef="#br0" timeOffset="705">390 1739 170 0,'0'0'1701'0,"0"0"-1394"16,0 0-78 0,0 0 16-16,0 0 12 0,0 0-30 15,0 0-125-15,-182-82-61 16,182 82 44-16,0 0-67 16,0 0-6-16,0 0-12 15,29 31 12-15,18 13 3 16,19 10-15-16,15 11 0 15,9 0 7-15,13 7-7 16,2 1-12-16,1-1 11 16,4 0 2-16,-8-3 22 0,-11-4-23 15,-12 1 0 1,-13-4-12-16,-22 1 12 0,-25 2 0 16,-19 5 0-16,-8 5 7 15,-47 4 14-15,-21 7-21 16,-12 1 0-16,-10 2 30 15,-8-3-29-15,1-4 0 16,2-3-1-16,1-4 9 16,4-7 6-16,3-6-15 15,11 1 0-15,4-10 28 16,14-5-27-16,9-7 0 16,13-5 9-16,10-10-10 15,12-6 43-15,9-3-43 16,4-8 0-16,6-2 24 15,3-4-23-15,0-3 0 0,0 3 0 16,0-3 7 0,0 4 41-16,18-2-49 0,8 2 0 15,6-4 43-15,12 0-41 16,8 0 19-16,13 0-12 16,16 0 0-16,13 3 21 15,23-3-30-15,22 4 0 16,35 3 27-16,-7-5-27 15,6 1 9-15,-6-3-9 16,-36 0 1-16,1 0 41 16,-34 0-42-16,-32 0 0 15,-29 0 2-15,-24 0-2 0,-13 0-39 16,0 0-24 0,-10-12-119-16,-15-11-293 0,-1-7-1406 15</inkml:trace>
  <inkml:trace contextRef="#ctx0" brushRef="#br0" timeOffset="3513">467 588 1164 0,'0'0'482'0,"0"0"-358"16,0 0 73-16,0 0-15 15,0 0-27-15,0 0-1 16,0 0-51-16,175-130 1 0,-110 53-61 15,1-5 13-15,-7 0 45 16,-8 3-7-16,-16 16 0 16,-4 18 23-1,-15 18-45-15,-4 24 15 0,-5 3-77 16,2 40-10-16,1 38 75 16,-4 24-27-16,-6 22-24 15,0 12-14-15,0-4-10 16,0-9 0-16,0-10-57 15,0-15-63-15,19-3-136 16,10-27-377-16,1-29-185 0</inkml:trace>
  <inkml:trace contextRef="#ctx0" brushRef="#br0" timeOffset="3947">1302 210 1631 0,'0'0'386'0,"0"0"-241"16,0 0 59-16,0 0 1 16,218-53-71-16,-137 53-19 15,-1 0-57-15,-11 14-22 16,-11 16 1-16,-21 5-22 16,-15 8 11-16,-19-4-25 15,-3 5 9-15,0-8 31 16,-22-7-41-16,-3-5 0 15,3-8 1-15,3-8 9 16,13-3-20-16,6-4-7 0,0 4-71 16,6 2-29-16,35 2 49 15,18 11 4-15,5 2 28 16,14 12 31-16,-5 9 5 16,-7 6 33-16,-19 3 24 15,-18 11 58-15,-29 0-35 16,0 0-12-16,-41-5 3 15,-28-3-27-15,-19-8 16 16,-7-9-36-16,-6-11 12 16,6-10 27-16,11-12-56 15,14-5 0-15,20 0-7 16,21 0-114-16,29 0-73 0,15 0-460 16,21 0-640-16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56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0 879 1597 0,'0'0'226'15,"0"0"-134"-15,0 0-36 16,0 0 69-16,0 0 25 16,0 0-23-16,243-30-12 15,-170-19-93-15,5-17-22 16,-2-13 46-16,-10-12-45 15,-16-4 12-15,-9-4 8 16,-24 7 0-16,-17 7 83 16,0 10-40-16,-10 15-16 0,-24 21 66 15,-2 20-32-15,-4 19-1 16,-4 4-33-16,0 61-21 16,-10 45 16-16,6 11-43 15,8 24 0-15,4 11 17 16,14-23-17-16,0 18 0 15,4-10-1-15,4-12 1 16,-1-22 17-16,0-15-17 16,-2-19 0-16,2-26 0 15,-4-10 0-15,9-21 0 0,-2-11 16 16,5-5-15 0,4 0 18-16,3-37-19 0,0-12-22 15,7-16 8-15,33-12 2 16,11-5-31-1,15 5 13-15,3 8-5 0,7 16 22 16,-6 21-11-16,-8 15 22 16,-14 13-8-16,-20 4 10 15,-17 11-11-15,-11 18 11 16,-7 10 12-16,-34 4 80 16,-13 0-70-16,-5-1 1 15,5-11 38-15,3-10-41 16,14-4 9-16,11-13 12 15,13-4-34-15,8 0 11 16,5 0-18-16,0 3-27 0,12 10 15 16,25 11-3-16,5 7 9 15,14 10 6-15,-2 1 0 16,0 0-10-16,5-2-12 16,4-3-151-16,27-9-150 15,-13-8-264-15,-7-14-506 0</inkml:trace>
  <inkml:trace contextRef="#ctx0" brushRef="#br0" timeOffset="197">1107 829 2212 0,'0'0'472'0,"0"0"-408"16,0 0 107-16,0 0 73 15,0 0-155-15,205-13-59 16,-114 13-30-16,1 0-48 16,24 4-163-16,-21 18-393 15,-31 4-379-15</inkml:trace>
  <inkml:trace contextRef="#ctx0" brushRef="#br0" timeOffset="402">1035 1328 2412 0,'0'0'604'0,"0"0"-560"16,0 0-2 0,0 0 63-16,0 0-42 0,0 0-2 15,236-10-61-15,-138 3-52 16,50 7-135-16,-25 0-450 15,-21 0-525-15</inkml:trace>
  <inkml:trace contextRef="#ctx0" brushRef="#br0" timeOffset="712">2416 517 2453 0,'0'0'602'0,"0"0"-525"16,0 0 35-16,0 0 14 16,-145 210-30-16,116-108 15 15,14 7-80-15,15-8-17 16,22-3-14-16,39-16 7 16,20-16-28-16,14-20 5 15,10-29-13-15,-2-17 8 16,-15-17 14-16,-19-39 7 15,-27-19 0-15,-26-13 0 16,-16-19 60-16,-22-6-45 16,-44-7-14-16,-21 10 1 15,-19 12-2-15,-51 12-124 0,26 27-358 16,11 17-2249-16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58.5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1178 1424 157 0,'0'0'1575'0,"0"0"-1271"16,0 0-71-16,0 0-18 15,0 0 6-15,-120-192-55 16,61 161-52-16,-7 12-22 0,-17 11-68 15,-17 8-15-15,-8 33 45 16,-12 37-53-16,-2 28 11 16,11 24 9-16,7 38-6 15,28-5 69-15,22 3-59 16,20-2-10-16,28-27 45 16,6 6-39-16,0-14 25 15,37-18-25-15,24-26-13 16,20-15 8-16,24-25-16 15,15-21-1-15,12-16-22 16,6 0 2-16,-7-35-75 0,19-28-121 16,-37 9-412-1,-26 7-571-15</inkml:trace>
  <inkml:trace contextRef="#ctx0" brushRef="#br0" timeOffset="1180">1611 949 2061 0,'0'0'210'0,"0"0"-210"16,0 0 0-16,0 0 183 15,0 0-53-15,0 0-84 16,0 0-10-16,193-94-36 16,-115 56 0-16,1-4 14 15,2-9-13-15,-8-7 2 16,-15-7-3-16,-14-4 0 16,-19-3 16-16,-13-1-9 15,-12 4 19-15,0 11 33 16,-26 8 30-16,-14 21 21 15,-4 19-26-15,0 10-21 16,-7 17 24-16,7 41-86 16,4 23 17-16,11 22 15 0,10 18-32 15,6 7 35-15,8 7-36 16,5-8 0-16,0-1 29 16,0-16-29-16,0-14-1 15,0-20-10-15,0-22 22 16,0-19-22-16,0-19 11 15,0-16 0-15,0 0 29 16,0-13-28-16,0-29-1 16,8-21 0-16,-1-9 0 15,11-4-6-15,8 4 6 16,3 13-3-16,11 13-15 16,8 16-7-16,2 21 24 15,9 9-1-15,-4 0-1 0,-8 32-15 16,-6 11 18-1,-19 5-1-15,-16 5 0 0,-6-6 2 16,-6 0 25-16,-32-16 6 16,-9-8-23-16,-4-10 38 15,-8-13-47-15,2 0 0 16,2-9 32-16,8-18-26 16,13 3-6-16,12 2 22 15,15 9-21-15,7 6 23 16,0 7-24-16,26 0 0 15,18 19 4-15,13 19-2 16,9 5 10-16,0 6 1 16,-3-4-7-16,-9-2 23 15,-3-6-29-15,-11-5 0 16,-4-9-14-16,-11-4 14 0,-3-5-84 16,-10-7-182-16,-5-4-617 15,-7-3-1282-15</inkml:trace>
  <inkml:trace contextRef="#ctx0" brushRef="#br0" timeOffset="2105">1623 3375 1657 0,'0'0'404'16,"0"0"-273"-16,0 0 79 15,0 0 59-15,0 0-48 16,0 0-61-16,0 0-97 16,-41-71-20-16,41 52-2 0,0-1-34 15,19-4-5-15,10 4-2 16,3-1 6-16,8 7-15 16,4 5 9-16,4 9 0 15,3 0-2-15,-1 6-2 16,6 32 4-16,-9 3-6 15,-3 11 6-15,-18 15 27 16,-19 8-27-16,-7 9 0 16,-22 12 27-16,-36 2-18 15,-23 2 8-15,-10-9-17 16,-11-9 7-16,4-17 31 16,3-12-37-16,14-17 11 15,24-17 28-15,13-8-23 0,18-11 25 16,11 0-15-16,12-20-8 15,3-7-7-15,0-5-12 16,22 0-4-16,13 1 2 16,9 8 4-16,7 9 4 15,5 9-6-15,1 5 0 16,2 0 18-16,2 10-9 16,2 15-9-16,-1 5 0 15,-4 0 12-15,1 0-2 16,-1-3-10-16,1-8-48 15,-5-3-38-15,12-16-218 0,-15 0-577 16,-11 0-1209-16</inkml:trace>
  <inkml:trace contextRef="#ctx0" brushRef="#br0" timeOffset="2470">2636 3471 64 0,'0'0'2258'16,"0"0"-1762"-16,0 0-340 15,0 0 53-15,0 0-14 16,0 0-129-16,0 0-15 16,-149 132-3-16,134-69-30 15,3 5 38-15,9 14-56 0,3 1 0 16,0-1 10-16,30-7-10 15,18-16-7-15,6-13-11 16,15-20 0-16,7-22 6 16,-3-4 12-16,-4-28 0 15,-10-23 23-15,-15-24-22 16,-27-15 17-16,-17-13 20 16,0-10-5-16,-35 4 33 15,-28 11-66-15,-6 20 0 16,-4 26-24-16,7 33-50 15,-3 21-97-15,21 38-384 16,16 6-1889-16</inkml:trace>
  <inkml:trace contextRef="#ctx0" brushRef="#br0" timeOffset="3620">3916 1841 1573 0,'0'0'399'15,"0"0"-190"-15,0 0-82 0,0 0 77 16,0 0 56-16,0 0-68 16,26 224-56-16,-20-77-31 15,1 50-57-15,2 36 33 16,-6 6-36-16,4-39-17 16,0-54 15-16,-2-56-42 15,-2-13 6-15,4-3 12 16,0-2-19-16,-2-9-15 15,1-20-37-15,-2-27-62 16,-4-12-49-16,3-18-162 16,-3-28-389-16,0-11-185 0</inkml:trace>
  <inkml:trace contextRef="#ctx0" brushRef="#br0" timeOffset="3929">3813 1839 1513 0,'0'0'538'0,"0"0"-354"16,0 0-11-16,0 0-8 15,0 0 23-15,0 0-52 16,190-156-58-16,-96 156 10 16,16 0-48-16,7 4 4 15,3 27 34-15,-3 13-41 16,-19 6 4-16,-25 6-4 15,-29 7-21-15,-29 1 23 0,-15 6-37 16,-44 1 13-16,-39 5 34 16,-20-7-29-16,-14-7-19 15,9-20 5-15,16-11-5 16,20-15-2-16,19-16-88 16,31 0-86-16,16-7-315 15,6-16-388-15</inkml:trace>
  <inkml:trace contextRef="#ctx0" brushRef="#br0" timeOffset="4685">4885 927 2284 0,'0'0'310'0,"0"0"-239"16,0 0-40-16,0 0 62 16,0 0 46-16,0 0-82 15,0 0-32-15,212-21 17 16,-133 5-42-16,3-10 0 16,-6-11 21-16,-7-8-11 15,-15-13-10-15,-17-3 1 16,-21-4 10-16,-16 2 37 15,0 10-38-15,-16 15 28 16,-24 11 50-16,-4 15-21 0,-4 12-32 16,-2 9-16-16,-1 40 2 15,4 23 3-15,9 24-24 16,10 11 0-16,14 11 8 16,9 4-8-16,5-5 0 15,0-5-1-15,0-12 2 16,0-25 10-16,5-16-11 15,2-27-6-15,-7-13-2 16,3-11 16-16,-3-8-8 16,0 0 6-16,0-3 0 15,0-23 21-15,0-7-27 16,12-6-2-16,8-8 2 0,14 2-14 16,14 2 7-1,9 6-13-15,9 15-8 0,0 12 26 16,-3 10-41-16,-6 0 23 15,-10 16 14 1,-9 15 3-16,-25-7 2 0,-8 3-8 16,-5-6 9-16,-5-7 66 15,-27-4-44-15,-15-5 2 16,-4-5 3-16,0 0-10 16,-1-7 1-16,9-15-12 15,6-2 12-15,15 4 28 16,12 4-44-16,10 8-2 15,0 7 0-15,3 1-23 16,33 0 22-16,11 25 1 16,9 8 0-16,-2 2 7 0,0 6 1 15,-6-5-8-15,-4-4 5 16,-4-1-5-16,1-9-21 16,-2-2-95-16,20 0-155 15,-8-7-510-15,-7-7-789 0</inkml:trace>
  <inkml:trace contextRef="#ctx0" brushRef="#br0" timeOffset="5137">6876 2140 1807 0,'0'0'326'0,"0"0"-262"15,0 0-38-15,0 0 177 16,0 0-1-16,0 0-102 15,0 0-19-15,135-140-29 16,-94 75-1-16,-6-2 16 16,3-10-35-16,-10-5 24 0,-2 0 16 15,-8 5-15-15,-7 14 17 16,-3 17-12-16,-5 23-6 16,-3 23 26-16,0 0-68 15,0 45-7-15,0 32 10 16,-3 18 2-16,-5 13 25 15,4 2-44-15,4 0 0 16,0-8 3-16,0-13-3 16,7-12-50-16,23 5-119 15,-4-22-423-15,-4-21-328 0</inkml:trace>
  <inkml:trace contextRef="#ctx0" brushRef="#br0" timeOffset="5322">7759 1975 2181 0,'0'0'354'16,"0"0"-261"-16,0 0-23 16,218 0-14-16,-137 0-56 15,31 4-56-15,-17 10-542 16,-14-4-1387-16</inkml:trace>
  <inkml:trace contextRef="#ctx0" brushRef="#br0" timeOffset="5806">8826 1749 1579 0,'0'0'1193'0,"0"0"-985"16,0 0-174-16,0 0 156 15,0 0 6-15,-7 223-88 16,4-104-25-16,0 12-17 16,3 7-33-16,0 6 19 15,10-3-52-15,15-4 1 16,9-11 30-16,-9-18-30 16,-3-20-1-16,-8-25-1 15,-6-24-41-15,-8-23 41 16,0-16-31-16,0 0 11 15,0-42-19-15,-25-24-28 0,-6-19 37 16,-1-22-4-16,-5-19 11 16,-2-39 14-16,-5-31-77 15,7-40 29-15,8 19 56 16,19 49-19-16,10 60 5 16,0 50 5-16,10 15 11 15,31 10 6-15,16 16-6 16,16 17 0-16,15 24 25 15,7 29 2-15,-4 11 7 16,-11 12-8-16,-18 1 17 16,-18-3 31-16,-25-2-62 0,-19-9 12 15,0-8 3 1,-44-2-27-16,-15-14-8 0,-18-5-28 16,-39-9-88-1,18-11-218-15,16-14-873 0</inkml:trace>
  <inkml:trace contextRef="#ctx0" brushRef="#br0" timeOffset="6068">9388 1207 2220 0,'0'0'320'15,"0"0"-201"-15,164 184 108 0,-95-93 66 16,4 15-74-16,-4 12-98 16,0 15-28-16,-6 7-45 15,-9 7-24-15,-13 5 4 16,-26 2-28-16,-15-7-10 16,-30 5-7-16,-43-5-82 15,-88 43-58-15,12-37-384 16,4-36-351-16</inkml:trace>
  <inkml:trace contextRef="#ctx0" brushRef="#br0" timeOffset="6496">6923 748 1677 0,'0'0'521'0,"-84"244"-388"16,23-22 70-16,-5 37 19 15,19 4 10-15,25-29-36 16,22-31-97-16,0-36-59 15,32-30 9-15,12-38-49 16,22-7-27-16,91 39-118 16,-15-16-373-16,4-21-265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10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530 490 1982 0,'0'0'397'15,"0"0"-228"1,0 0 41-16,0 0 29 0,0 0-73 16,-224-48-55-16,159 68-44 15,0 22 11-15,2 14-27 16,12 12-12-16,11 5 0 15,18 4-39-15,22 3 9 16,0-7-9-16,31-8 0 16,26-12-1-16,14-17-14 15,11-22-21-15,-3-14 4 16,-8-5-17-16,-8-37 16 0,-13-17 19 16,-18-11 14-16,-16-10 22 15,-16-3-11-15,0 1 16 16,-16 5 3-16,-16 9-24 15,-2 19-6-15,12 16-28 16,22 21-127-16,0 10-393 16,16 2-634-16</inkml:trace>
  <inkml:trace contextRef="#ctx0" brushRef="#br0" timeOffset="1315">997 0 586 0,'0'0'1639'0,"0"0"-1329"15,0 0-121-15,0 0 28 16,0 0-74-16,0 0-63 16,0 0 29-16,-36 192-58 15,30-95-14-15,-3 7 19 16,-5 1-38-16,0-2-2 15,2 0-14-15,-4-7-1 16,2-10 14-16,-1-7-15 16,4-9-16-16,5-18 4 15,3-13-21-15,3-18-3 16,0-19-2-16,6-2 11 16,23-17 26-16,13-28-41 15,8-12-35-15,8-14 22 0,12-6-26 16,4-10-25-16,12-4 1 15,-4 0 37-15,0 3 39 16,-14 2-2-16,-9 9 31 16,-19 10 17-16,-15 8 26 15,-14 13 48-15,-11 4 20 16,0 10 8-16,-20 7 7 16,-16 8-63-16,-7 5-18 15,-5 12-2-15,-2 0-22 16,1 0-4-16,3 21-16 15,7 12 0-15,3 13 20 16,10 13-21-16,3 12-11 0,9 9 11 16,8 6 1-16,3-1-1 15,0 2 1-15,3-4-1 16,-7-7 3-16,0-7-3 16,-2-10-1-16,-1-12-11 15,1-15-6-15,1-8 0 16,8-15-6-16,0-9 24 15,0 0-4-15,0-12 4 16,0-17-12-16,20-11 0 16,10-1 5-16,2 5 6 15,7-1-13-15,7 4 6 16,-3 10 7-16,4 1-13 16,-5 9 14-16,1 6-1 0,-8 7 1 15,-5 0 0-15,-4 27 17 16,-6 11-4-16,-11 9 4 15,-2 4-10-15,-4-2 2 16,0-1-8-16,3-3-1 16,5-10 6-16,6-7-5 15,2-9 0-15,7-13-1 16,6-6-3-16,5-3-11 16,8-29-5-16,8-10-15 15,-4-5 14-15,4-5-16 16,-7-5 12-16,-4 4 15 15,-10 3 0-15,-9 5 9 16,-12 7 1-16,-11 6 26 0,0 8 24 16,-11 4-14-1,-15 4-8-15,-6 7 15 0,-7 9-29 16,2 0 5-16,1 0-5 16,4 21-15-16,2 12 24 15,10 8-24-15,5 9 1 16,7 4 10-16,5 4-11 15,3-1-1-15,0-4 0 16,14-3-11-16,11-12 11 16,12-8-38-16,5-10-14 15,10-14 19-15,4-6 19 16,7 0-3-16,-7-29-28 0,-2-10 13 16,-8-4 32-1,-4-2-18-15,-11 4 17 0,-8 8 2 16,-7 14 1-16,-10 8-1 15,-3 11 16-15,0 0-15 16,-3 15 19-16,0 17-1 16,0 9-11-16,0 4 13 15,0-3-21-15,0-7 1 16,4-10-1-16,0-6 1 16,-4-13 6-16,0-6-7 15,0 0 20-15,0-21 4 16,0-14-23-16,0-9 8 15,0-6-8-15,0-1 0 16,3 5 17-16,20 1-18 16,9 6 9-16,4 10 11 0,4 8-20 15,5 10 0-15,-2 5 0 16,-1 6-52-16,1 0-74 16,19 17-360-16,-9 7-214 15,-4-3-1203-15</inkml:trace>
  <inkml:trace contextRef="#ctx0" brushRef="#br0" timeOffset="1833">3073 716 1884 0,'0'0'540'0,"0"0"-415"16,0 0 22-1,0 0 94-15,0 0-33 0,0 0-105 16,0 155-53-16,6-97-9 16,5-3-12-16,-2 2-14 15,8-7-15-15,6-9 2 16,-1-13 13-16,4-9-15 16,5-19-12-16,1 0-6 15,-2-23 3-15,2-22-9 16,-2-8-1-16,2-9 19 15,-6 0-1-15,-3 7 4 16,-4 7 3-16,-2 17 10 16,-6 12 17-16,-2 16 8 0,-3 3-34 15,5 15 14-15,-2 26 29 16,4 11-26-16,4 10-8 16,9 2-2-16,3 0 2 15,13-8 38-15,1-9-33 16,-1-18-6-16,-2-12 2 15,-4-17-10-15,-7 0 7 16,-2-32 3-16,-4-21-5 16,0-17 15-16,-3-7-21 15,-4-9 20-15,-3 4-7 16,-6 5-13-16,-1 18 0 16,0 21-36-16,0 21-42 15,8 17-142-15,12 14-432 0,-3 21-24 16,4 4-1198-16</inkml:trace>
  <inkml:trace contextRef="#ctx0" brushRef="#br0" timeOffset="2014">4278 837 1870 0,'0'0'334'0,"0"0"-149"15,0 0 106-15,0 0 5 16,-17 151-99-16,11-102-101 15,-3-1-39-15,1-1-33 16,2-12-18-16,6-6-6 16,0-13-110-16,0-7-232 15,9-9-429-15</inkml:trace>
  <inkml:trace contextRef="#ctx0" brushRef="#br0" timeOffset="2178">4301 519 2448 0,'0'0'494'0,"0"0"-417"15,0 0 44-15,0 0-15 16,0 0-106-16,0 0-126 16,0 0-326-16,65 115-309 0</inkml:trace>
  <inkml:trace contextRef="#ctx0" brushRef="#br0" timeOffset="2542">4796 911 1994 0,'0'0'648'0,"0"0"-465"16,0 0 62-16,0 0-53 15,0 0-87-15,-167-63-42 16,127 63-45-16,4 0-12 16,10 23 10-16,12 5-15 0,8 7-1 15,6 3-1 1,0 3-8-16,20 1 9 0,9-2-30 16,7 0 9-16,1-2 12 15,-3-3-4-15,3 1 12 16,-7-7 1-16,-7-3 0 15,-14-5-3-15,-9-6 9 16,0-6-6-16,-32-7 18 16,-15-2-17-16,-7 0-1 15,-3 0-14-15,15-11-107 16,13-7-231-16,15 4-477 0</inkml:trace>
  <inkml:trace contextRef="#ctx0" brushRef="#br0" timeOffset="2913">5107 984 1932 0,'0'0'388'0,"0"0"-283"15,0 0 48-15,0 0 66 16,185 46-26-16,-135-46-48 15,2 0-83-15,1-8-7 16,-10-21-17-16,-8-7-16 16,-11-2 2-16,-15-6 0 15,-9 0 7-15,0 2 10 16,-33 7-23-16,-13 16 27 0,-13 14-5 16,-10 5 2-16,-2 39 26 15,6 26 11 1,3 14 2-16,19 7-13 0,16 2-22 15,24-6-5-15,3-13-22 16,53-13-18-16,55-21 3 16,56-26-4-16,65-9-58 15,3-21-92-15,-52-10-182 16,-56-3-1015-16</inkml:trace>
  <inkml:trace contextRef="#ctx0" brushRef="#br0" timeOffset="3580">847 339 2429 0,'0'0'349'0,"0"0"-181"0,289 0-53 15,-139-8-115 1,-16-10-569-16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23.5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63 511 2359 0,'0'0'518'16,"0"0"-503"-16,0 0-14 15,-31 217 133-15,21-116 23 16,-2 15-21-16,9 1-109 15,-1 2 1-15,1-9 43 16,3-7-53-16,0-15-17 16,0-18-2-16,0-18 2 15,0-19 7-15,0-23-8 16,10-10-29-16,9-20 19 16,6-39-17-16,1-23-29 15,-1-23-8-15,-6-14-5 16,-8-19 45-16,-11-27-37 15,0-38 40-15,0 21-2 0,0 21 26 16,-3 35-3-16,3 44 0 16,0 10 11-16,0 8 76 15,10 24-60-15,15 21-6 16,8 19 37-16,11 0-38 16,3 2 5-16,5 18-4 15,6-3-20-15,11 0 39 16,4-8-40-16,15 1 0 15,10-10 26-15,9 0-26 16,1 0 0-16,2 0-2 16,-9 0 13-16,-13-7-7 15,-15-2-4-15,-22 6 0 0,-14-2-13 16,-19 5-28-16,-14 0-95 16,-4 0-123-1,-34 0-397-15,-5 9-1233 0</inkml:trace>
  <inkml:trace contextRef="#ctx0" brushRef="#br0" timeOffset="289">88 793 2167 0,'0'0'473'0,"0"0"-428"16,0 0-17-16,0 0 238 15,0 0-46-15,0 0-129 16,208 10-24-16,-122-3 1 16,9-3-34-16,12-4 29 15,1 0-40-15,5 0 5 16,-10 0-28-16,2 0-9 15,-29 0-226-15,-23 0-868 0</inkml:trace>
  <inkml:trace contextRef="#ctx0" brushRef="#br0" timeOffset="999">1130 1659 2041 0,'0'0'549'0,"0"0"-439"16,0 0-45-16,0 0 204 15,0 0-63-15,0 0-70 16,171 236-34-16,-97-127-45 15,9 10-12-15,12 2 53 0,-1-10-55 16,1-12 4 0,-7-21-47-16,-15-15 0 15,-11-14 21-15,-21-14-21 0,-12-10-12 16,-16-9-71-16,-4-8-44 16,-9-8-50-16,0-12-360 15,-9-17-527-15</inkml:trace>
  <inkml:trace contextRef="#ctx0" brushRef="#br0" timeOffset="1276">2048 1696 2174 0,'0'0'608'0,"0"0"-496"16,0 0 43-16,0 0 58 15,0 0-63-15,0 0-47 16,-259 92-95-16,158-13 17 16,-19 17 61-16,-19 4-55 15,-3 9-19-15,3-3-9 16,16-15 5-16,20-9 4 16,27-20-12-16,28-20-48 15,23-14-6-15,22-20-90 16,9-8-135-16,35-32-316 15,10-12-225-15</inkml:trace>
  <inkml:trace contextRef="#ctx0" brushRef="#br0" timeOffset="1698">3139 88 1257 0,'0'0'1040'15,"0"0"-881"-15,0 0-55 16,0 0 58-16,-218 157 89 16,149-21-47-16,3 47-84 15,6 40-43-15,25-13-2 16,16-43-34-16,19-48 17 15,0-37-58-15,7 5 0 16,30-1-7-16,14 0-79 16,34-34-120-16,-9-22-315 15,-10-24-286-15</inkml:trace>
  <inkml:trace contextRef="#ctx0" brushRef="#br0" timeOffset="2188">3164 964 2198 0,'0'0'388'0,"0"0"-286"16,0 0-71-16,0 0 169 16,0 0-61-16,0 0-66 15,190-95-32-15,-150 101-11 0,-4 37 58 16,-14 12-53-1,-14 15-15-15,-8 7 16 0,0 5-27 16,-22-7-9-16,-3-6 0 16,3-17 3-16,3-13-12 15,13-17-25-15,6-15-35 16,0-7 36-16,10-9-34 16,30-37 32-16,11-14-2 15,7-8-50-15,4-9 14 16,-3 5 7-16,-4 10 50 15,-15 14 8-15,-11 12 16 16,-10 16 20-16,-13 11 122 16,-6 9-7-16,0 0-14 0,0 21-59 15,-25 28-2 1,-7 11 26-16,1 9-47 0,3 3 25 16,12-6-14-16,13-6-43 15,3-12 3-15,0-10-16 16,37-7-2-16,14-8 0 15,6-6-84-15,18-17-35 16,23-3-94-16,-19-28-488 16,-13-8-493-16</inkml:trace>
  <inkml:trace contextRef="#ctx0" brushRef="#br0" timeOffset="2432">4230 203 2379 0,'0'0'360'0,"0"0"-255"15,0 0 37-15,0 0 46 16,203 152 7-16,-130-70-77 16,-4 11-49-16,0 13-3 15,-6 10 20-15,-19 11-35 16,-26 7-29-16,-18 34-22 15,-94 29-87-15,-28-14-63 16,-84 30-205-16,30-58-423 16,34-57-1200-16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1:16.7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332 236 1311 0,'0'0'336'0,"0"0"-152"15,0 0 2-15,0 0 61 16,0 0-57-16,0 0-82 16,-10-86-11-16,10 79-4 15,0 2 7-15,0-2 4 16,0 0-71-16,0 4-13 16,0 1-1-16,0-6-6 15,7 6-13-15,11-2-8 0,4 4 4 16,4 0-8-16,-1 4-2 15,-6 20 8-15,-6 10 6 16,-13 9-10-16,0 3 10 16,0 6 0-16,-32 4 1 15,-12-2 17-15,-15-7-18 16,1-3-6-16,-4-9 5 16,1-5 1-16,13-13 0 15,8-6 1-15,14-6 7 16,8-5 13-16,11 0-14 15,4 0 8-15,3 0 9 16,0 0-12-16,0 0-9 16,0 0-3-16,6 0-29 0,16 0 23 15,7 0-4-15,8 13 3 16,-1 3-1-16,5 1 5 16,-1 3 2-16,-4-1-125 15,11 4-90-15,-10-4-250 16,-11-8-194-16</inkml:trace>
  <inkml:trace contextRef="#ctx0" brushRef="#br0" timeOffset="369">620 299 1371 0,'0'0'591'15,"0"0"-353"-15,0 0-47 0,0 0 35 16,0 0-110-16,0 0-67 16,0 0 18-16,-77 130-18 15,55-70-2-15,9 2-34 16,4 3-12-16,9-2 11 16,0-8-12-16,0-5-32 15,16-10-7-15,6-17-53 16,3-18 20-16,0-5 47 15,4-9 25-15,-4-29 40 16,6-20-16-16,-9-3-9 0,-9-11 46 16,-9-1 2-16,-4 4 0 15,0 10-21-15,0 10-18 16,-22 13-2-16,-4 12-22 16,4 15-127-16,-6 9-173 15,9 0-454-15,6 16-1028 0</inkml:trace>
  <inkml:trace contextRef="#ctx0" brushRef="#br0" timeOffset="566">931 482 1521 0,'0'0'364'0,"0"0"-246"16,0 0-56-16,0 0-37 16,0 0-25-16,0 0-22 15,211 0-510-15</inkml:trace>
  <inkml:trace contextRef="#ctx0" brushRef="#br0" timeOffset="1343">1540 530 1395 0,'0'0'220'16,"0"0"-146"-16,0 0 16 15,0 0 38-15,0 0 9 16,214-164-65-16,-170 126 15 16,-8-6 46-16,-2 3-5 15,-21 1 44-15,-4 1 1 16,-9 3-34-16,0 3-28 16,-19 4-56-16,-18 2-17 15,-2 7-5-15,-2 8-14 0,1 8 23 16,8 4-42-16,1 0 0 15,6 16 12-15,3 24-12 16,5 6-12-16,5 10 11 16,2 9 1-16,7 4 6 15,3 2-6-15,0 4 0 16,0-2 2-16,0-4-2 16,0-6-26-16,0-4 13 15,0-12-8-15,0-12 9 16,0-8-17-16,0-14 4 15,0-11 16-15,0-2 3 16,0 0 6-16,3 0 19 16,4-12-7-16,-1-14-3 15,6-9-9-15,2 2-7 16,8-4 6-16,8 2 1 0,2 7-7 16,9 7-8-16,-2 12 15 15,5 9-2-15,0 0-32 16,0 0 18-16,-4 21 16 15,-11 1 0-15,-3 5-8 16,-11-1 8-16,-15 0 0 16,0-7 18-16,0-1-18 15,-19-6 8-15,-13-2 25 16,-9-7 0-16,4-3-2 16,5 0-10-16,10 0 17 15,7 0 23-15,8-6-22 16,4-1-6-16,3 4-5 15,0 3-28-15,0 0 0 0,10 0-36 16,15 3 36 0,6 17-8-16,4 3 8 0,2 3 0 15,7 0 0-15,-11 2-6 16,14-3-94-16,-7-2-501 16,-7-10-1047-16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1:21.7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238 380 1655 0,'0'0'479'0,"0"0"-341"15,0 0 94-15,0 0 38 16,0 0-56-16,0 0-62 16,-73 2-48-16,70-2-34 15,3-10 5-15,0-6-44 16,0-7 1-16,0-7-17 15,29-5-15-15,11-5 12 0,11-6-12 16,15 3 0-16,10 1-2 16,7 3-8-16,5 9 10 15,3 9-1-15,1 16 2 16,-9 5-4-16,-6 0 4 16,-7 23-1-16,-13 14 7 15,-1 8-7-15,-5 4 9 16,0 0-3-16,-1-2-5 15,4-6 14-15,2-4-13 16,5-6-2-16,5-12 11 16,7-9-10-16,0-9 16 15,11-1-9-15,4 0-8 0,-2-16 7 16,-1-9-7-16,-4 2-1 16,-17 4-20-16,-8 2-33 15,-20 3-29-15,-18 11-101 16,-18 3-190-16,0 0-221 15,-25 10-859-15</inkml:trace>
  <inkml:trace contextRef="#ctx0" brushRef="#br0" timeOffset="448">1 1269 965 0,'0'0'907'16,"0"0"-743"-16,0 0 9 15,0 0 129-15,0 0-31 16,0 0-105-16,0 0-112 15,-18-47 4-15,58 15 8 16,11-5-11-16,18-2 22 16,11 2-38-16,15 5-2 15,15 6 17-15,10 5-30 16,8 12 1-16,-1 9 2 16,-3 0-18-16,-4 14 36 0,-7 21-24 15,-3 12-13-15,-5 3 40 16,-2-2-33-16,-5-6 4 15,-3-8-2-15,-7-15-16 16,-5-12 21-16,-2-7-22 16,-5-10-1-16,-7-34 1 15,-6-7-63-15,-9-8-35 16,-14-20-117-16,-11 16-520 16,-22 10-1031-16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1:22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178 544 1726 0,'0'0'552'0,"0"0"-361"16,0 0-20-16,0 0 62 0,0 0-95 15,0 0-50-15,0 0 29 16,173 132-63-16,-101-42-17 16,11 6 24-16,2 7-38 15,3-4 7-15,-2-8-15 16,-5-9-15-16,-5-7 12 15,-10-12-12-15,-8-10-24 16,-11-10-40-16,6-11-138 16,-18-9-344-16,-6-13-186 0</inkml:trace>
  <inkml:trace contextRef="#ctx0" brushRef="#br0" timeOffset="283">1200 437 1930 0,'0'0'486'16,"0"0"-370"-16,0 0-70 16,0 0 113-16,0 0 29 15,-234 141-93-15,146-69-60 16,-17 13 4-16,-15 11-38 15,-5 4 0-15,-2-3 17 16,11-9-17-16,14-20 9 0,18-12-10 16,24-16 0-16,22-18-1 15,19-12-32-15,19-10-157 16,29-5-283-16,11-22-301 0</inkml:trace>
  <inkml:trace contextRef="#ctx0" brushRef="#br0" timeOffset="1183">1758 1021 1972 0,'0'0'342'16,"0"0"-179"-16,0 0 87 15,0 0-1-15,0 0-90 16,-237-56-110-16,164 56 2 16,-8 6 2-16,8 25-13 15,16 4 3-15,13 9-42 16,22-2 0-16,22 2 0 15,0 7-1-15,32-8-20 16,19-6-33-16,18-14-21 0,4-8-2 16,5-15-35-1,-6 0-16-15,-14-15 27 0,-14-6 34 16,-15-2 53 0,-14 9 13-16,-12 8 106 0,-3 6 57 15,0 0-78-15,0 0-29 16,0 20-25-16,0 3-30 15,0 6-1-15,15-2-6 16,18-8-56-16,14-5 4 16,0-12-24-16,4-2-21 15,-4-2 16-15,-6-22 27 16,-7-8 53-16,-9-1 7 16,-8-4 25-16,-9 1 87 15,-1 7 2-15,-7 6 29 0,0 11-14 16,0 4-32-1,0 8-20-15,0 3-52 0,0 43-11 16,0 27 14-16,7 22-14 16,1 23-4-16,3 19-2 15,4 12-1-15,-2 1 19 16,6 1-25-16,-4-16 0 16,-1-25 15-16,-2-26-10 15,-2-25-3-15,-7-27-3 16,-3-18 0-16,0-14 16 15,0 0-13-15,-7-35 8 16,-15-16-22-16,0-24 8 16,5-25-6-16,-1-17-9 15,3-47-19-15,4-38 22 0,6 13-32 16,5 22-5-16,0 36 28 16,0 49-20-16,31 10 24 15,4 17 11-15,13 25-6 16,8 26 9-16,1 4 0 15,-3 16 6-15,-5 24 15 16,-17 11 1-16,-10 0 21 16,-22 11-11-16,0 0-5 15,-18 0 16-15,-30-3-37 16,-6-5-31-16,-8-12-32 16,-4-12-132-16,-43-21-269 15,15-9-211-15,2 0-1225 0</inkml:trace>
  <inkml:trace contextRef="#ctx0" brushRef="#br0" timeOffset="1379">1120 626 1936 0,'0'0'367'0,"0"0"-253"15,0 0 79-15,212-96 96 16,-140 78-132-16,-7 8-98 15,1 10-44-15,-7 0-15 16,-5 20-145-16,8 29-203 16,-11-6-330-16,-10-3-1167 0</inkml:trace>
  <inkml:trace contextRef="#ctx0" brushRef="#br0" timeOffset="1491">2152 409 1781 0,'0'0'384'16,"0"0"-291"-16,133-212-93 15,-60 124-17-15,-14 22-204 16,-15 23-1435-16</inkml:trace>
  <inkml:trace contextRef="#ctx0" brushRef="#br0" timeOffset="2112">525 2885 1798 0,'0'0'482'16,"0"0"-395"-16,0 0 31 0,0 0 91 16,0 0-6-16,0 0-89 15,0 0-14-15,233 88-32 16,-152-25-2-16,2 5 20 16,2 2-51-16,-2-9-16 15,-11-3-2-15,-6-14-17 16,-15-5 0-16,-14-12-13 15,-11-7-102-15,-11-20-161 16,-8 0-373-16,-7 0-225 0</inkml:trace>
  <inkml:trace contextRef="#ctx0" brushRef="#br0" timeOffset="2371">1188 2766 1401 0,'0'0'987'0,"0"0"-761"16,0 0-107-16,0 0 53 15,0 0-9-15,0 0-72 16,0 0-43-16,-200 151-39 16,149-95-9-16,1 10 0 15,-3-1 1-15,6 5 7 16,8-9-8-16,5-1 0 15,9-11-1-15,11-4-14 16,14-11-87-16,0-8-170 16,26-9-347-16,6-15-163 0</inkml:trace>
  <inkml:trace contextRef="#ctx0" brushRef="#br0" timeOffset="2598">1556 3049 1595 0,'0'0'856'0,"0"0"-737"16,0 0-95-16,0 0 188 16,0 0 20-16,0 184-146 15,0-148-41-15,9-1-44 0,1-4-1 16,0-6 0-16,9-11-160 15,-1-12-224-15,-7-2-334 16</inkml:trace>
  <inkml:trace contextRef="#ctx0" brushRef="#br0" timeOffset="2755">1404 2406 2478 0,'0'0'356'16,"0"0"-356"-16,0 0-139 0,0 0 72 16,0 0-174-16,0 0-746 15</inkml:trace>
  <inkml:trace contextRef="#ctx0" brushRef="#br0" timeOffset="2947">1685 2162 1657 0,'0'0'404'0,"0"0"-147"15,0 0 2-15,0 0 13 16,0 0-102-16,0 0-94 16,0 0-43-16,127 64-33 0,-127-12-115 15,0-8-416 1,-10-3-1298-16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1:29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1343 0 1667 0,'0'0'247'0,"0"0"-102"15,0 0 180-15,0 0-12 16,0 0-102-16,0 0-85 15,0 0 10-15,-98 91-30 0,10-33-24 16,-22 15-4-16,-26 8-43 16,-16 11-20-16,-9 4 22 15,4-1-31-15,15-7 5 16,29-15-11-16,27-17 0 16,30-19 14-16,24-15-14 15,20-9 0-15,12-7 19 16,0 0-18-16,8 5 10 15,28 3 15-15,16 0-4 16,12 5 30-16,14 2-52 16,5 7 0-16,5 3 24 15,0 10-24-15,3 0 23 16,-4 10-23-16,4 4 0 0,-7 0 18 16,4-2-18-1,-11-4-3-15,-8-6-9 0,-15-10-15 16,-17-11-30-16,-15-5-61 15,-22-10-105-15,0-5-289 16,-5-2-472-16</inkml:trace>
  <inkml:trace contextRef="#ctx0" brushRef="#br0" timeOffset="270">91 1531 1825 0,'0'0'1062'15,"0"0"-880"-15,0 0-146 16,0 0 145-16,0 0-4 16,0 0-93-16,0 0-27 15,85 17 4-15,-6 8-11 16,16 5 1-16,15 3-24 15,10 6 9-15,8 1-36 16,-1 2-47-16,31 7-89 16,-35-10-317-16,-28-12-1584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1:26.8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609 62 1405 0,'0'0'353'15,"0"0"-215"-15,0 0-1 0,0 0 126 16,0 333-4-1,-5-91-20-15,-5 23-97 0,-9-2-30 16,-6-40-37-16,-1-59 4 16,8-40-2-16,-1-31-35 15,9-25-2-15,-5 8-18 16,-2-3-20-16,2-8 21 16,3-20-23-16,8-18-24 15,4-17-73-15,0-10-165 16,9-23-421-16,8-13-553 0</inkml:trace>
  <inkml:trace contextRef="#ctx0" brushRef="#br0" timeOffset="489">0 598 1622 0,'0'0'351'15,"0"0"-138"-15,0 0 35 0,7-189 1 16,18 131-61 0,12-5-96-16,11 8 10 0,6 0-30 15,8 2-21-15,11 10-23 16,7 11-13-16,4 6 20 15,7 9-34-15,4 10 0 16,7 7 24-16,11 0-25 16,7 0 1-16,4 24-2 15,7 11 2-15,-7 7 4 16,-7 11-5-16,-16 6 0 16,-20 7-2-16,-30 3 2 15,-26 6 0-15,-25 7 0 16,-25 0 0-16,-48 1 30 15,-25-1-30-15,-19-14 7 16,-8-5 5-16,5-19-10 0,7-16 5 16,11-15-5-16,20-13-2 15,16 0 24-15,18-6-24 16,14-15-26-16,18 2-8 16,16-1-108-16,13-4-137 15,31 5-440-15,7 3-653 0</inkml:trace>
  <inkml:trace contextRef="#ctx0" brushRef="#br0" timeOffset="864">3278 59 2029 0,'0'0'277'0,"0"0"-192"16,0 0-28-16,0 0 170 16,-186 20 20-16,120 26-124 15,-19 33-54-15,-23 51 36 16,-27 77-30-16,-23 83-1 15,16 42 18-15,32 11-29 16,53-24-12-16,45-62-20 16,12-59-11-16,15-57 10 0,26-51-30 15,9-19 0-15,20-2-8 16,13 4 8-16,20-6-52 16,-2-16-62-16,53-6-133 15,-24-10-475-15,-16-16-570 0</inkml:trace>
  <inkml:trace contextRef="#ctx0" brushRef="#br0" timeOffset="1585">4297 250 2155 0,'0'0'378'15,"0"0"-298"-15,0 0 56 16,0 0 115-16,0 0-126 15,0 0-74-15,0 0-13 16,114-7-16-16,-45 14 28 16,11 6-50-16,14 0 6 0,10 3 1 15,4 0-6-15,5 3 0 16,-3 5-1-16,-5-1 1 16,-5 0 1-16,-17-1-2 15,-18 2 0-15,-17-7 7 16,-16 2-7-16,-13 4 0 15,-16 7 8-15,-3 6 20 16,0 16 35-16,-36 14-39 16,-14 13 5-16,-20 20-2 15,-14 11-9-15,-11 16 1 16,-3 11-17-16,-3 12 8 16,9-2 10-16,4 0-20 0,16-13 0 15,12-18 1 1,10-22 0-16,9-17 0 0,12-19 6 15,7-16-5-15,4-7 20 16,8-11-16-16,6-6-3 16,1-9 4-16,3 1-6 15,0-4-1-15,0-1 2 16,13 0 11-16,21 0 22 16,10-5-35-16,14 0 1 15,11 0 5-15,7 0-6 16,9-10 15-16,3-4-15 15,-2 0 0-15,5 5-1 16,-3-2-1-16,0 6-34 16,-8-2 15-16,-11-1-51 15,-15 4-13-15,-20-1-32 0,-16 2-118 16,-14-1-258-16,-4-1-164 16</inkml:trace>
  <inkml:trace contextRef="#ctx0" brushRef="#br0" timeOffset="1871">3998 1415 2395 0,'0'0'332'0,"0"0"-320"16,0 0 24-16,0 0 153 16,0 0-26-16,274-36-89 15,-167 12-50-15,13 5 0 16,3 6-18-16,9 9-12 16,2 4 4-16,60 0-139 15,-38 0-226-15,-21 4-554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1:31.9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0 712 1547 0,'0'0'307'0,"0"0"-206"16,0 0-19-16,0 0 85 16,0 0-49-16,0 0-68 15,0 0-1-15,201-89-32 16,-154 36 17-16,-3-13 71 16,-3-6-14-16,-12-3 9 15,-4-4 2-15,-3 4-4 16,-12 12 32-16,-1 16-44 15,-9 19-22-15,0 18 23 16,0 10-51-16,0 27-14 16,0 42-11-16,0 27 20 15,0 23 23-15,-9 10-42 16,-1 1-10-16,-2-7 25 0,5-12-26 16,7-16-2-16,0-16-3 15,0-17-68-15,7-19-58 16,15-16-364-16,0-18-298 15</inkml:trace>
  <inkml:trace contextRef="#ctx0" brushRef="#br0" timeOffset="557">683 79 1870 0,'0'0'384'15,"0"0"-217"1,0 0 16-16,0 0 71 0,0 0-78 16,186-77-58-16,-117 75-83 15,4 2-11-15,3 0 13 16,-3 0-14-16,-7 21 1 16,-19 13-9-16,-18 4-14 15,-29 13 36-15,0 1-24 16,-36 4-5-16,-26 2 20 15,-4-4-19-15,-3-9-7 16,14-9 7-16,11-12-3 16,19-14 3-16,10-4-8 15,11-6-1-15,4 0 20 0,0 0-14 16,0 0-1 0,7 0-5-16,27 3 0 0,2 7 2 15,11 7-2-15,9 11 0 16,5 15 0-16,8 10 0 15,9 13 1-15,-2 6 8 16,-10 3-7-16,-15 4 7 16,-23-7-9-16,-21-7-5 15,-7-5 5-15,-25-11 1 16,-26-8 27-16,-15-13 4 16,-10-9 5-16,-4-12 19 15,-1-7-19-15,5 0-7 16,0-16 8-16,7-13-22 15,6-8 5-15,9 2-18 16,13 5-3-16,13 0-25 0,16 13-98 16,12 12-56-1,15 5-449-15,17 0-834 0</inkml:trace>
  <inkml:trace contextRef="#ctx0" brushRef="#br0" timeOffset="1314">1813 593 1837 0,'0'0'481'0,"0"0"-333"16,0 0-63-16,0 0 92 15,0 0 47-15,0 0-99 16,199-13-66-16,-99 10 7 15,8 3-44-15,17-7-5 16,-4 4-17-16,-5-4-6 16,-18 7 0-16,-18 0-183 0,-33 0-293 15,-25 0-236-15</inkml:trace>
  <inkml:trace contextRef="#ctx0" brushRef="#br0" timeOffset="1543">2298 268 1839 0,'0'0'527'0,"0"0"-459"16,0 0 14-16,0 0 156 16,0 0-51-16,0 182-41 15,0-114-86-15,7 4-25 16,0 0 10-16,-7-3-38 0,0 3-7 15,0-3-15 1,0-3-105-16,0 6-140 0,0-16-404 16,0-17-522-16</inkml:trace>
  <inkml:trace contextRef="#ctx0" brushRef="#br0" timeOffset="1956">3468 140 2087 0,'0'0'576'16,"0"0"-454"-16,0 0 65 15,0 0 15-15,0 0-87 16,0 0-66-16,0 0-25 15,-172 180-4-15,150-94 28 16,8 9-47-16,14 10-1 16,0 1 14-16,39-2-13 15,21-10-1-15,16-20 0 16,15-25-26-16,4-23 25 16,-4-26-26-16,-11 0 12 15,-18-46 15-15,-15-26 0 16,-21-19 7-16,-18-15-6 0,-8-13 32 15,-18 2 24 1,-30 1-41-16,-18 22-4 0,-6 24 8 16,-1 29-20-16,4 27-27 15,18 14-91-15,36 55-176 16,15 13-365-16,0-7-418 0</inkml:trace>
  <inkml:trace contextRef="#ctx0" brushRef="#br0" timeOffset="2145">4321 1099 2383 0,'0'0'598'16,"0"0"-485"-16,0 0 96 15,0 0-24-15,0 0-117 16,0 0-68-16,0 0-45 15,91-56-205-15,-50 36-745 0</inkml:trace>
  <inkml:trace contextRef="#ctx0" brushRef="#br0" timeOffset="2808">5243 121 2421 0,'0'0'338'15,"0"0"-282"-15,0 0-48 16,0 0 116-16,0 0-42 16,216-37-60-16,-136 32-4 15,-1 5-12-15,-1 0 5 16,-17 0 17-16,-17 0-27 15,-16 0 8-15,-19 0 1 16,-9 0 26-16,-12-5 57 16,-35 5-67-16,-14 0-14 15,-12-3 20-15,-5 3-31 16,2-1 10-16,4-4 14 16,9 5-2-16,9 0 20 15,10 0-19-15,12 0-6 0,1 5 20 16,9 14-37-16,9 6 8 15,-2 12 4-15,4 5-12 16,8 8 24-16,3 3-25 16,0-2 0-16,0 2 17 15,0-1-17-15,3-9 0 16,4-6 0-16,5-9 6 16,-2-11 6-16,5-4-12 15,-1-10 0-15,8-3 21 16,7 0-20-16,8 0 20 0,7 0-16 15,7 0-4-15,8 0 16 16,5 0-17-16,5 30 0 16,4 16 2-16,1 13-2 15,-6 13 0-15,-5 3 5 16,-19 0-5-16,-19 2 31 16,-25-9-31-16,0-6 1 15,-51-6 36-15,-21-9-19 16,-20-10 18-16,-14-13-16 15,-3-14-13-15,-4-10 24 16,0 0-31-16,0-17-15 16,14-12-12-16,-17-27-152 15,31 8-420-15,16-2-2198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2:28.2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41 134 1106 0,'0'0'300'0,"0"0"-130"15,0 0-68-15,0 0 23 16,0 0 61-16,0 0-36 16,-41-72-23-16,41 63-1 15,0-1 4-15,0 7 1 16,0 0-53-16,0 0-20 15,0 3 15-15,0 0-31 16,15-4 9-16,11 4-8 16,7 0-8-16,10-3 23 0,13 3-36 15,1-4-8 1,9 1 28-16,7-3-36 0,3 3 0 16,8-1-6-16,4 1 0 15,10 3 20-15,7-5-20 16,9 4 0-16,-1-2 9 15,7 3-9-15,-3 0 0 16,-1 0 0-16,1 0 1 16,3 0 7-16,5 0-8 15,-5 0 0-15,1 3 9 16,-1 3-9-16,-4 1-9 16,1-1 8-16,-4 0 2 15,-3 1 8-15,-2-3-9 16,-1 2 0-16,-2 2-3 15,1-6 3-15,3 1 0 0,-3 1-7 16,4-1 14-16,-2-1-5 16,-1 3-2-16,1-2 0 15,2-1-5-15,0-2 11 16,-8 4-7-16,1-1 1 16,-9 1 0-16,1 2 4 15,-4-2-4-15,4 2 0 16,0-3-3-16,3 4 3 15,3-3 0-15,3-2-1 16,-3 1 3-16,1 1 1 16,1-4-3-16,-2 0 0 15,-3 0-2-15,6 0 3 16,-10 0-1-16,-2 0 0 16,-6 0 1-16,2 0 2 0,-4 0-3 15,-1 3 0-15,9 4-4 16,-1-5 4-16,4 6 0 15,3-6-1-15,8 6 3 16,2-6-5-16,6 2 3 16,-1-4 0-16,4 0 6 15,-7 3 1-15,-2-3-8 16,-5 4 1-16,-1-1 0 16,-4 3 6-16,0 1-6 15,-2 0-2-15,-6-1 2 16,-2 4 0-16,0-1-1 15,-9 2 1-15,6 2 0 16,3-3 21-16,-2 3-21 0,5-3 0 16,1 1 14-16,2-3-14 15,10-2 0-15,0 2-1 16,6-1 2-16,4-5 25 16,-3 1-26-16,6-3 0 15,0 4 8-15,-4-4-7 16,0 0 11-16,-3 0 6 15,-2 0-2-15,-4 0 35 16,-3 0-40-16,-6 0 2 16,0 0 14-16,-8 7-7 15,1-1-4-15,-1 1-5 16,-6-1 2-16,-2 0 44 16,-1 6-55-16,-10-9 16 0,-6 1 15 15,-11 1-21-15,-10-5 0 16,-16 0 1-16,-6 0-11 15,-16 0 28-15,-3 0-30 16,0 0-15-16,-54 0-69 16,-9 0-148-16,-9-9-805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3:06.8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109 0 1573 0,'0'0'661'0,"0"0"-424"16,0 0-59-16,0 0 70 16,0 0-31-16,0 0-100 15,0 0-48-15,-26-23-44 16,92 137 21-16,29 77 5 15,28 81-30-15,13 51 30 16,-13 11-39-16,-20-3 18 0,-33-27-1 16,-23-5-23-1,-25-3 7-15,-22-21-13 16,0-13 6-16,-37-18 14 0,-21-57-20 16,-11-46 0-1,-9-42 0-15,-1-22 0 0,-26 5-1 16,-64 11-65-16,23-16-106 15,19-33-624-15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3:03.6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5947 552 1901 0,'0'0'335'16,"0"0"-203"-16,0 0-71 15,0 0 135-15,0 0 32 16,0 0-123-16,-12 0-51 16,12 0-17-16,0 0-16 15,0 0 30-15,9 0-27 0,19 0-2 16,16 5 23-16,10-4-27 16,16 2 6-16,9 2-12 15,16-5-10-15,12 0 19 16,9 2-21-16,-2-2 1 15,-10 0 15-15,-12 0-16 16,-26 0-6-16,-26 0 5 16,-18 3 2-16,-22 2 16 15,0-5-17-15,-22 2-98 16,-18-2-222-16,-4 0-595 0</inkml:trace>
  <inkml:trace contextRef="#ctx0" brushRef="#br0" timeOffset="2373">7982 203 1805 0,'0'0'368'0,"0"0"-266"16,0 0 31-16,0 0 71 15,0 0-27-15,0 0-94 16,0 0-46-16,47-124 21 15,-8 98-32-15,1 3-17 0,4 6 27 16,0 8-35 0,4 9 1-16,-4 0-2 0,-5 23 1 15,-9 29 25-15,-5 17-26 16,-14 10 0-16,-3 10 11 16,-8 2-11-16,0-4 0 15,0-10-8-15,-5-8 8 16,-5-16-6-16,-2-14 6 15,2-16 0-15,3-16 0 16,4-7 2-16,-2 0 13 16,5-37-15-16,0-18 0 15,0-20 6-15,18-14-6 16,16-10-9-16,2 1 8 16,8 10 2-16,0 9-2 15,3 23 1-15,0 23 0 0,-3 19-12 16,4 14 12-16,-4 5 0 15,3 37 0-15,0 17 0 16,-3 17 16-16,-5 12 2 16,-5 10-3-16,-5 8 8 15,-11-4-22-15,1-4-1 16,-6-9 5-16,3-15 1 16,-3-13-12-16,6-16 4 15,-1-19-35-15,4-15 13 16,0-11-73-16,7-8 16 15,0-35 23-15,5-15 5 16,1-11 47-16,-4-14-8 0,-3-5 14 16,-2-4 37-1,-4 3 18-15,-4 15 39 0,-4 13 8 16,-2 26-11-16,-9 19 23 16,4 16-52-16,-4 20-33 15,1 45 30-15,-4 33-31 16,0 24 1-16,0 16-16 15,0 12-13-15,0 3 24 16,0 6-24-16,0-7 0 16,0-5-9-16,0-15 9 15,-4-21 0-15,-2-26 0 16,-1-23 1-16,-5-29 3 16,2-20-4-16,-5-13 0 0,-1-5 3 15,-1-45-2 1,2-26-2-16,5-22 1 0,-2-46-3 15,9-47-12-15,3-45 15 16,0-4-14-16,0 43 2 16,10 62 12-16,17 67-6 15,-2 31-3-15,14 12 6 16,14 10-12-16,8 15 9 16,8 0 3-16,4 44-3 15,-7 11 7-15,-7 10-1 16,-12 2 4-16,-21 1 2 15,-23 1 30-15,-3-6-28 16,-44 3 1-16,-29-11 28 0,-15-5-29 16,-10-14-8-1,7-20-27-15,11-16-73 0,25-10-192 16,22-22-719-16</inkml:trace>
  <inkml:trace contextRef="#ctx0" brushRef="#br0" timeOffset="5084">0 2943 1711 0,'0'0'300'0,"0"0"-120"0,0 0-84 16,0 0 85-16,0 0 50 16,55 195-44-16,-8-18-45 15,-3 3-99-15,-12-12-15 16,-5-24 19-16,-13-32-32 15,1 9 9-15,-2 8-14 16,-1-25-9-16,-5-26 20 16,-4-19-21-16,-3-25 0 15,4-18 9-15,1-16-9 16,2-3 23-16,8-57-14 16,10-28-9-16,19-60 0 0,14-58-40 15,14-66-26 1,10-19-20-16,4 14-32 0,-5 64 14 15,-8 78 34-15,-7 56 35 16,3 26 29-16,11 8 1 16,18 2 5-16,12 10 36 15,6 13 18-15,1 15 25 16,6 5-30-16,13 0-10 16,6 0 14-16,15 0-25 15,33 0-3-15,43 0 8 16,36 0-21-16,1 0 17 15,-18 0-25-15,-33 0 5 16,-27 0 0-16,1 0-8 16,2 0-1-16,-2 0 0 0,3 0 6 15,12 0-3-15,3 0-3 16,9 0 0-16,2 0-6 16,1 5 12-16,-8 2-12 15,-7 0 6-15,-9-1 0 16,-9 4 3-16,-1-3-3 15,0 2 0-15,-2 3 6 16,7 0-6-16,-5-1 0 16,1 1-1-16,3 0 2 15,-4 1 7-15,4 1-8 16,-29-5 0-16,-29 2 17 16,-28-9-16-16,-16 2-1 15,4-4 0-15,-4 0 0 16,-5 0 0-16,-26 0 0 0,-32 0-68 15,-16 0 19-15,-12-23-75 16,-5 4-172-16,-27-4-344 0</inkml:trace>
  <inkml:trace contextRef="#ctx0" brushRef="#br0" timeOffset="6221">787 3584 1644 0,'0'0'241'15,"0"0"-180"-15,0 0-23 0,0 0 97 16,0 0 56-16,216-138-31 16,-173 138-73-16,-6 29-30 15,-12 34 6-15,-10 27-34 16,-8 12 27-16,-7 17-46 16,0 3-8-16,0-11 14 15,0-10-16-15,0-17-1 16,0-26 1-16,0-21 0 15,0-28-2-15,7-9-14 16,8-26 7-16,11-43 3 16,11-24 6-16,7-20 0 15,13-12 0-15,9-3 2 16,7 6 11-16,6 20-13 0,3 20 1 16,-3 30 49-16,-10 32-39 15,-3 20 4-15,-11 27 3 16,-8 45 3-16,-6 27 22 15,-9 15-43-15,-2 15 0 16,-5-4 18-16,8-8-18 16,0-12-7-16,6-19 6 15,5-21-40-15,4-27-18 16,7-21-52-16,3-17-57 16,11-17 31-16,1-41-3 15,-1-17 33-15,-3-20 57 16,-5-11 50-16,-2-1 3 0,-8 2 38 15,-11 9 61-15,-11 22 88 16,-10 16-13-16,-13 26-15 16,-6 22-9-16,0 10-34 15,0 32-23-15,0 47-81 16,-15 56 8-16,-2 56 17 16,2 39-20-16,5 6-4 15,5-43-4-15,5-49-12 16,0-46 31-16,0-13-31 15,0 5-3-15,5-8-3 16,2-9 0-16,-4-32 5 16,-3-26 2-16,0-15-1 15,0-15 0-15,0-40-13 0,-7-27-5 16,-1-23 17 0,5-24-26-16,3-41 9 15,0-47-6-15,0-41-7 0,11 18 17 16,11 52-32-16,4 71 20 15,-1 61 10-15,11 11 4 16,11 18 6-16,12 14-3 16,4 13 9-16,1 32 12 15,5 29-6-15,-3 6 16 16,-7 9 2-16,-16 2-10 16,-21 1 28-16,-22 0-15 15,-10-3-8-15,-56 1 25 16,-17-10-43-16,-20-8-1 15,-2-20-18-15,5-20-38 16,20-19-55-16,33-35-198 0,25-23-391 16,22-19-1258-16</inkml:trace>
  <inkml:trace contextRef="#ctx0" brushRef="#br0" timeOffset="6469">4423 3065 2078 0,'0'0'315'16,"0"0"-201"-16,-150 240 135 0,67-86 17 16,-2 35-118-1,19-7-38-15,22-18-54 0,27-22-20 16,17-37-19-16,4 5-16 15,36-1-2-15,21-27-85 16,56-36-187-16,-11-23-358 16,-14-20-312-16</inkml:trace>
  <inkml:trace contextRef="#ctx0" brushRef="#br0" timeOffset="6802">4587 3814 1861 0,'0'0'302'16,"0"0"-281"-16,0 0-11 16,196-47 80-16,-123-6-35 15,3-13-32-15,-6-13-17 16,-11-2-4-16,-12 4 51 15,-15 9 39-15,-13 20 78 16,-16 24 51-16,-3 24-40 16,0 11-73-16,0 48-57 15,-22 23 3-15,5 17 14 16,2 7-48-16,3-4-10 0,12 1-8 16,0-11 5-1,0-10-14-15,16-10-101 0,34-10-202 16,-6-22-360-16,-7-17-1490 15</inkml:trace>
  <inkml:trace contextRef="#ctx0" brushRef="#br0" timeOffset="6979">5771 3774 2087 0,'0'0'392'0,"0"0"-288"16,201-3-70-16,-99-1 73 16,43 4-107-16,-23 0-214 0,-20 0-766 15</inkml:trace>
  <inkml:trace contextRef="#ctx0" brushRef="#br0" timeOffset="7525">7106 3456 2369 0,'0'0'354'0,"0"0"-278"15,0 0 165 1,0 0-5-16,0 230-119 0,-4-102-63 15,4 36 18-15,0-6 45 16,0 2-72-16,0-3-23 16,22-28 31-16,4 9-52 15,-1-18 13-15,-3-19-14 16,-4-24 1-16,-7-28-7 16,-6-23-13-16,-5-19-14 15,0-7 25-15,0-26-44 16,-16-30 1-16,-6-25 12 15,-3-22 1-15,-4-42 31 16,-1-48-40-16,10-50 16 16,1-12 10-16,16 15-8 15,3 59 4-15,0 66 13 0,22 49 6 16,10 34-13 0,15 11 19-16,11 19 0 0,23 2 7 15,7 30 5-15,1 31 27 16,8 18-15-16,-14 10-9 15,-7 6 31-15,-20 3-29 16,-24-2 4-16,-26-5 1 16,-6-12 2-16,-28-6 6 15,-30-17-30-15,-20-10-7 16,-4-20-16-16,5-19-56 16,-4-19-62-16,24-29-338 15,20-14-531-15</inkml:trace>
  <inkml:trace contextRef="#ctx0" brushRef="#br0" timeOffset="7791">7919 2911 2254 0,'0'0'353'15,"0"0"-216"-15,0 0 62 16,255 129 60-16,-153-41-66 16,4 20-25-16,3 13-90 15,-10 14-26-15,-12 2 43 0,-25 8-53 16,-36 0-29-16,-26 2-13 16,-44-2-48-16,-127 36-68 15,10-41-206-15,-3-31-1124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3:15.1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8641 957 1896 0,'0'0'286'15,"0"0"-190"-15,0 0 156 16,0 0 70-16,0 0-175 15,0 0-47-15,-259 198-43 0,127-110-8 16,-17 11 4-16,-8 2-31 16,3 1-1-16,24-9 0 15,23-11-6-15,34-24 4 16,33-13-19-16,23-11 0 16,17-12 6-16,0-6-5 15,44 1 32-15,17 0 5 16,11 0-14-16,16-5 12 15,4 5-35-15,2 6-1 16,1 4 0-16,-7 2 0 16,-12 3-9-16,-10 1-25 15,-12 13-120-15,-17-10-411 16,-18-6-551-16</inkml:trace>
  <inkml:trace contextRef="#ctx0" brushRef="#br0" timeOffset="214">7392 2280 2815 0,'0'0'344'16,"0"0"-278"-16,0 0-19 15,0 0 54-15,0 0-12 16,261 177-29-16,-163-135-53 15,10 5-7-15,46 15-81 16,-30-17-404-16,-21-5-1677 0</inkml:trace>
  <inkml:trace contextRef="#ctx0" brushRef="#br0" timeOffset="-2212">101 1784 1768 0,'0'0'350'0,"0"0"-198"0,0 0-96 16,0 0 17-16,0 0 90 15,0 0-40-15,196-42-80 16,-82 20-9-16,11-2-34 16,39 8-59-16,-34 2-200 15,-32 10-457-15</inkml:trace>
  <inkml:trace contextRef="#ctx0" brushRef="#br0" timeOffset="-1990">0 2362 2457 0,'0'0'351'0,"0"0"-182"15,0 0-148 1,0 0-10-16,0 0 93 0,269-27-56 16,-131 8-33-16,16-1-15 15,58-5-79-15,-38 6-229 16,-32 4-549-16</inkml:trace>
  <inkml:trace contextRef="#ctx0" brushRef="#br0" timeOffset="-1425">2275 1013 2280 0,'0'0'470'0,"0"0"-445"15,0 0-23-15,0 0 159 16,0 210-27-16,0-89-57 16,3 28-46-16,0 5-30 15,1 2 30-15,-4-1-31 16,3-6-4-16,6-32 4 31,-3-17 0-31,6-33 0 0,-2-24-18 0,-3-27-56 0,2-16-20 16,-6-2-38-16,-3-48 61 15,0-32-11-15,0-20-3 16,0-22 40-16,-12-41 0 16,-20-38-10-16,-9-33 11 15,-3 17 4-15,9 49 13 16,10 49 27-16,13 47 0 16,8 1 0-16,4 11 22 15,4 11 2-15,43 26 18 16,22 25-4-16,19 0 37 15,10 20 4-15,12 26-41 16,4 7 16-16,-3 7-21 16,-1-2-11-16,-12 4 40 0,-17 1-36 15,-26 0 6-15,-37 1-8 16,-18 9-9-16,-44 7 15 16,-44-9-30-16,-17 1-10 15,-11-6 9-15,2-19-46 16,23-9-50-16,18-35-132 15,26-3-363-15,25 0-1333 0</inkml:trace>
  <inkml:trace contextRef="#ctx0" brushRef="#br0" timeOffset="-1140">4017 623 2051 0,'0'0'347'0,"0"0"-236"16,-175 223 31-16,87-59 91 16,-3 62-30-16,12 69-53 15,23 24-72-15,39-17-16 16,17-46-30-16,10-76-23 15,27-45 6-15,6-41-15 16,12-22-14-16,21-2-31 0,67-5-163 16,-12-15-310-1,-14-30-442-15</inkml:trace>
  <inkml:trace contextRef="#ctx0" brushRef="#br0" timeOffset="-616">4987 793 2386 0,'0'0'296'0,"0"0"-295"16,0 0 9-16,0 0 216 0,0 0-108 15,0 0-87-15,225-58-14 16,-115 58-16-16,7 0 0 16,10 0-1-16,-2 3 1 15,-2 20 4-15,-6 0-4 16,-15 0-1-16,-18 3 0 16,-14-3 1-16,-27 3 5 15,-17 7 15-15,-23 4 5 16,-3 8 40-16,-22 11-33 15,-32 9-6-15,-15 16-5 16,-16 15-16-16,-9 13 15 16,-11 12-21-16,1 11 0 0,10 5 8 15,11-6-8 1,14-7 0-16,18-18-2 0,14-21 2 16,15-19-7-16,15-20 7 15,7-7 0-15,0-20 1 16,22-1-1-16,22-12 0 15,10-3-6-15,12-3 6 16,10 0 14-16,9 0-14 16,-3 0-23-16,10-9 15 15,2-4-92-15,38-11-123 16,-27-2-61-16,-20-1-573 0</inkml:trace>
  <inkml:trace contextRef="#ctx0" brushRef="#br0" timeOffset="-400">5031 1652 2435 0,'0'0'297'15,"0"0"-239"-15,0 0-56 16,212 0 20-16,-101 0 16 15,21 0-38-15,39 0-13 16,63 0-193-16,-33 8-389 16,-30 1-1331-16</inkml:trace>
  <inkml:trace contextRef="#ctx0" brushRef="#br0" timeOffset="1152">9676 1349 1702 0,'0'0'259'15,"0"0"-220"-15,0 0-5 16,0 0 91-16,0 0-29 16,236-211-10-16,-159 116-50 0,-5-17-12 15,-2-9 41 1,-15-3-10-16,-11 5 34 0,-18 14 27 16,-9 26 17-16,-12 27 39 15,-2 29-63-15,-3 23-50 16,0 3 2-16,0 60-49 15,0 57 11-15,0 9 1 16,0 15-17-16,0 7 25 16,-8-33-32-16,4 7 0 15,1-19-14-15,0-21 14 16,3-16-74-16,0-27-154 16,15-26-331-16,7-16-297 0</inkml:trace>
  <inkml:trace contextRef="#ctx0" brushRef="#br0" timeOffset="1616">10506 439 1728 0,'0'0'352'0,"0"0"-198"16,0 0 77-16,211-22-45 15,-114 22-28-15,8 8-42 16,5 26-41-16,-5 6-31 15,-18 5-13-15,-24 6-30 16,-31 7 43-16,-28 7-43 0,-4 1 5 16,-48 2 29-1,-21-2-10-15,-11-10-7 0,-1-13-4 16,12-12-13-16,18-10 32 16,16-11-26-16,19-7-6 15,16-3 3-15,0 0-4 16,22 0-1-16,32 0-14 15,16 0-5-15,14 15 20 16,4 4-42-16,-1 13 15 16,-3 10 21-16,-11 11-3 15,-19 2 9-15,-20 0 0 16,-27 4 1-16,-7-5 24 16,-29-5-16-16,-30-6 6 15,-14-16 29-15,-15-8-4 16,2-9 20-16,-2-10-23 15,3 0-5-15,12-20-1 0,16-13-31 16,13-3-13-16,22-3-92 16,22-16-121-16,10 8-375 15,24 7-359-15</inkml:trace>
  <inkml:trace contextRef="#ctx0" brushRef="#br0" timeOffset="1830">12108 1089 2027 0,'0'0'328'16,"0"0"-242"-16,189 0 15 15,-98 0 82-15,4 3-74 0,-4 8-109 16,-8 2-33-16,-5 3-168 15,-27-7-316-15,-19 1-389 0</inkml:trace>
  <inkml:trace contextRef="#ctx0" brushRef="#br0" timeOffset="2017">12421 770 1847 0,'0'0'529'15,"0"0"-439"-15,0 0 11 0,0 0 83 16,8 231-25-16,2-140-60 16,0 7-88-16,-1 1-11 15,-2-4-1-15,4 27-192 16,0-27-188-16,-1-20-482 0</inkml:trace>
  <inkml:trace contextRef="#ctx0" brushRef="#br0" timeOffset="2418">13796 449 2379 0,'0'0'374'0,"0"0"-267"15,0 0-28-15,0 0 126 16,-198 233-23-16,144-125-117 16,10 10-35-16,18 3 11 15,19-6-19-15,7 1-7 16,11-13-14-16,36 0-1 16,12-11 12-16,14-26-12 15,11-14-14-15,6-29 8 16,1-23-4-16,-3-3 2 15,-18-50-5-15,-16-20 13 0,-20-21 3 16,-21-19-3 0,-13-11 0-16,-7-7 10 0,-37 4-9 15,-10 9 14-15,4 19-15 16,-1 26 0-16,14 35-29 16,15 29-129-16,22 23-185 15,0 36-440-15,12 6-1039 0</inkml:trace>
  <inkml:trace contextRef="#ctx0" brushRef="#br0" timeOffset="2609">14721 1696 2545 0,'0'0'531'0,"0"0"-484"0,0 0 41 15,0 0 29-15,0 0-117 16,0 0-57-16,0 0-293 16,103-130-637-16</inkml:trace>
  <inkml:trace contextRef="#ctx0" brushRef="#br0" timeOffset="3342">15512 593 2152 0,'0'0'226'16,"0"0"-194"-16,0 0-26 16,0 0 118-16,190-69-68 15,-124 69-15-15,3 0-41 16,0 0 0-16,1 7 15 15,-4 10-1-15,-16 2 10 16,-9-2-7-16,-19-6 24 16,-19 4 2-16,-3-5-4 15,-22 0 13-15,-25-8-6 16,-16-2-38-16,-3 0 10 16,-10 0 21-16,0-12 16 0,0-5 42 15,-5-2-35 1,8 2 2-16,4 4 8 0,11 3-50 15,14 3 10-15,14 4-17 16,10 3-5-16,8 0 30 16,8 7-40-16,4 26 0 15,0 13 10-15,0 9-2 16,0 10 7-16,7 7-14 16,8 0 0-16,4-2 26 15,-9-4-27-15,5-4 0 16,-1-9-1-16,-2-10 2 15,1-11-1-15,-1-6 0 16,-2-11 2-16,5-9 5 0,1-6-7 16,6 0-15-16,3 0 15 15,11 0-1-15,1-14 1 16,7 7-1-16,3-6 1 16,4 13 1-16,0 0-1 15,-1 0-7-15,-2 28 6 16,-1 10 2-16,-6 7 7 15,-13 9-7-15,-6 8 25 16,-10-4 2-16,-12 4-22 16,-5 1 12-16,-37-7 9 15,-17-3-12-15,-7-11 9 16,-4-10-22-16,6-11 11 16,-2-15 25-16,10-6-37 15,6 0 5-15,6-30-6 16,5-12-7-16,8-7 7 0,9-4-57 15,16 8-42-15,12-21-57 16,31 11-371-16,11 8-364 0</inkml:trace>
  <inkml:trace contextRef="#ctx0" brushRef="#br0" timeOffset="3526">16745 1334 2793 0,'0'0'344'0,"0"0"-261"15,0 0 36-15,234-1-21 0,-174-10-79 16,40 11-19-16,-17 0-187 16,-10 0-899-16</inkml:trace>
  <inkml:trace contextRef="#ctx0" brushRef="#br0" timeOffset="5369">19301 653 1397 0,'0'0'298'16,"0"0"-199"-16,0 0-8 15,0 0 133-15,0 0-25 16,25-188-62-16,-18 140-14 16,-2-9-40-16,-5 1 4 15,0 1-1-15,-15 0-24 0,-23 2-16 16,-9 7-6 0,-7 5-7-16,-9 12 2 15,-1 13-35-15,-5 13 6 16,-1 3 18-16,8 24-14 0,8 24 5 15,10 24-3-15,18 14-11 16,11 12 12-16,15 10-13 16,0-2-9-16,12-1 8 15,30-9 1-15,11-5 4 16,8-13-4-16,8-9 0 16,0-8-6-16,1-3 0 15,-8-3 5-15,-4-6 0 16,-14-2 1-16,-16-2-14 0,-12-3 13 15,-16 5 1 1,0-5 1-16,-41 1-1 0,-13-4-7 16,-12-9 5-1,-3-7 2-15,-1-16 6 0,4-7-6 16,12-5 0-16,10-34 14 16,22-26-7-16,22-27 2 15,16-52-9-15,78-57 1 16,45-38-14-16,-4 16 8 15,-27 50-7-15,-42 67 3 16,-40 47 9-16,-11 3 0 16,-15 9 0-16,-15 23-6 15,-36 20-103-15,-18 4-558 0</inkml:trace>
  <inkml:trace contextRef="#ctx0" brushRef="#br0" timeOffset="6458">9383 2365 1768 0,'0'0'316'16,"0"0"-165"-16,0 0-110 15,0 0 132-15,233 0 13 16,-126 0-54-16,16 0-14 15,45 0-45-15,48 4-36 16,57 18 8-16,26-3-35 16,4-1 4-16,3-12-14 15,-10 1 7-15,7-4 4 16,-1 10-2-16,-7-10-3 16,-15 7 28-16,1 5-33 15,-15-3 6-15,-3-2 4 0,-4-1-10 16,-8-2 18-1,1-4-19-15,-7-3 0 16,-12 0 20-16,-4 0-19 0,-3 0 8 16,4-3 11-16,-3 3-19 15,1-10 37-15,-5 4-38 16,-4 1 1-16,0 5 24 16,3 0-24-16,8 0 6 15,10 0-6-15,5-3 5 16,2-4 25-16,2 7-29 15,-2-5-1-15,-5 5 36 16,-9 0-31-16,-11 0 9 0,-18 0-15 16,-36 5 1-16,-26 2 36 15,-32 3-37-15,-2 4 0 16,21-5 33-16,9 5-31 16,8 0 10-16,-23-12-12 15,-25 5 0-15,-23-7-6 16,-33 0 6-16,-23 0-75 15,-19 0-34-15,-36 0-235 16,-20-9-591-16</inkml:trace>
  <inkml:trace contextRef="#ctx0" brushRef="#br0" timeOffset="7683">10295 2947 1657 0,'0'0'300'0,"0"0"-193"0,0 0 36 16,0 0 52-16,138 247 10 16,-104-123-51-16,-8 16-74 15,-8 1-31-15,-8 3-4 16,2-13-16-16,-9-6 1 15,1-17-23-15,-1-19-1 16,-3-24 49-16,4-19-20 16,-4-20-22-16,0-9-4 0,3-17-8 15,0 0 44 1,13-36-15-16,6-22-30 0,10-24 0 16,12-27-7-16,6-22-35 15,20-40-2-15,4 10-21 16,12-6 23-16,24 1-6 15,7 36 43-15,25 3-2 16,15 18 13-16,8 30-6 16,-1 17 9-16,-4 23-2 15,-8 13 37-15,-3 12-29 16,-5 14 1-16,-2 0 30 16,0 0-11-16,0 7 8 15,7 3-17-15,5 4-17 0,2-7 36 16,8-3-32-1,5-1-7-15,-2-3 20 0,1 0-25 16,-4 0 14-16,-4 0-14 16,-7 0 5-16,0 0 29 15,-7 0-34-15,-1 0 20 16,3 0 14-16,-3 0-35 16,4 0 9-16,5 0 1 15,6 0-9-15,8 0 26 16,-1 0-27-16,4 0 0 15,-3 0 16-15,-4 0-8 16,-7 0-8-16,0 7 0 16,-8 10 0-16,2 3 8 15,-3 1-8-15,5-7 0 16,0 3 10-16,8 3-8 16,0-13-2-16,-1 2 0 0,-4 6 0 15,5-11 26-15,-4 4-26 16,-8 5 0-16,-4-3 6 15,-3 3-5-15,-3-6 6 16,-4 2-7-16,-3-1 0 16,-5-8 6-16,-2 0-6 15,-13 2 0-15,-6-2 2 16,-18 0-2-16,-18 0-6 16,-23 3-6-16,-27 4-27 15,-20 3-12-15,-17 6-102 16,-33-3-200-16,-13 4-504 0</inkml:trace>
  <inkml:trace contextRef="#ctx0" brushRef="#br0" timeOffset="8366">11364 3517 1506 0,'0'0'615'15,"0"0"-461"-15,0 0-111 16,0 0 56-16,0 0 60 0,0 0-44 16,0 0-35-1,248-106-20-15,-165 106-6 0,5 0-13 16,-3 31-12-16,-18 15 11 16,-11 9-40-16,-27 14 8 15,-29 6 3-15,-4 11-10 16,-58 2 16-16,-21 4-17 15,-20-11 1-15,-11-8 7 16,6-20-8-16,5-17 0 16,20-23 0-16,21-10 1 15,26-3 25-15,21-6-17 16,15-16-8-16,0-9 8 16,29 8-9-16,15 0 0 0,6 11 1 15,9 12 0-15,-4 0 26 16,4 7-15-16,2 15-12 15,8 7 0-15,12 2-9 16,43-27-153-16,-14-4-444 16,-16 0-784-16</inkml:trace>
  <inkml:trace contextRef="#ctx0" brushRef="#br0" timeOffset="8682">12574 3369 2208 0,'0'0'496'16,"0"0"-442"-16,0 0 48 15,-230 174 89-15,165-84-70 0,14 6-40 16,14 13-61-16,23-1-8 16,14-5-12-16,0-5 1 15,36-10 8-15,19-12-9 16,15-23-57-16,6-24 3 15,3-26-42-15,2-6 54 16,-11-52 30-16,-19-22 12 16,-23-24 11-16,-21-17 3 15,-7-10 21-15,-22 3 17 16,-25 14-17-16,-7 15-11 16,-1 21-24-16,8 26 0 15,22 29-63-15,13 17-248 16,12 3-606-16</inkml:trace>
  <inkml:trace contextRef="#ctx0" brushRef="#br0" timeOffset="8966">13420 3855 2179 0,'0'0'539'0,"0"0"-494"0,0 0 45 15,0 0 111 1,0 0-49-16,0 0-79 0,0 0-37 16,222 151 9-1,-170-113-45-15,-1 6 2 0,-7-2-2 16,-9 2-33-16,-1-12-66 15,-14-3-170-15,-1-8-194 16,-7-16-116-16,-12-5-892 0</inkml:trace>
  <inkml:trace contextRef="#ctx0" brushRef="#br0" timeOffset="9130">13806 3787 1622 0,'0'0'596'0,"0"0"-334"0,0 0-45 15,0 0 18-15,0 0-65 16,0 0-114-16,-193 233-22 16,142-151-32-16,4-10-2 15,10 10-123-15,15-27-336 16,15-16-258-16</inkml:trace>
  <inkml:trace contextRef="#ctx0" brushRef="#br0" timeOffset="9559">15023 3493 1272 0,'0'0'1066'0,"0"0"-879"16,0 0-17-16,0 0 66 16,-218 10-49-16,156 33-61 15,-3 13-77-15,10 13-20 16,7 3 24-16,16 7-29 16,17 3-5-16,15-3-19 15,0-4 0-15,41-9 8 16,16-11-8-16,21-8-39 0,8-24 9 15,9-16-15 1,1-7 17-16,-1-30 7 0,-16-36 16 16,-16-16-1-16,-24-13 6 15,-27-14 0-15,-12-6 38 16,-19 3-26-16,-25 5 3 16,-7 18-9-16,4 10 2 15,6 35-16-15,16 16-84 16,12 25-270-16,13 3-511 0</inkml:trace>
  <inkml:trace contextRef="#ctx0" brushRef="#br0" timeOffset="9742">15666 4364 1726 0,'0'0'1079'15,"0"0"-886"-15,0 0-69 16,0 0 0-16,0 0-106 16,0 0-18-16,0 0-301 15,47-190-512-15</inkml:trace>
  <inkml:trace contextRef="#ctx0" brushRef="#br0" timeOffset="10083">16628 3269 2365 0,'0'0'351'0,"0"0"-281"15,0 0 128-15,0 0 14 16,0 0-114-16,-164 232-51 15,98-163-27-15,4-6 11 16,8-9 25-16,13-7-55 16,12-8 1-16,16-15 6 15,13-3-7-15,0-1-1 16,17-10 1-16,27-3-1 0,7-3 11 16,8-4-11-16,-2 0-2 15,2 0-11-15,-4 0-38 16,-8 0-52-16,-10-4-100 15,-5 1-175-15,-13-1-345 16,-9 1-1125-16</inkml:trace>
  <inkml:trace contextRef="#ctx0" brushRef="#br0" timeOffset="10289">16632 3561 1932 0,'0'0'344'0,"0"0"-158"15,0 0 88 1,0 0-3-16,0 0-90 0,18 226-70 16,-14-158-52-16,-4 4-5 15,0 0-40-15,0 0-13 16,-4-3-1-16,-2-3-44 16,6-2-125-16,0-13-418 15,0-15-539-15</inkml:trace>
  <inkml:trace contextRef="#ctx0" brushRef="#br0" timeOffset="10567">17799 3705 2438 0,'0'0'328'16,"0"0"-264"-16,0 0-7 16,0 0 191-16,0 0-112 15,0 0-92-15,139 178 3 16,-95-134-32-16,-6-1 14 16,6 0-29-16,-6-4 0 15,-6 4-20-15,2-17-152 16,-9-3-305-16,-8-7-230 15,-9-16-1211-15</inkml:trace>
  <inkml:trace contextRef="#ctx0" brushRef="#br0" timeOffset="10750">18174 3684 2134 0,'0'0'466'0,"0"0"-408"16,0 0 171-16,0 0 38 15,0 0-114-15,0 0-83 16,0 0-50-16,-176 230 10 16,126-161-30-16,-1-3-45 15,7 9-82-15,15-15-211 16,14-18-454-16</inkml:trace>
  <inkml:trace contextRef="#ctx0" brushRef="#br0" timeOffset="11141">19174 3372 2266 0,'0'0'626'16,"0"0"-566"-16,0 0-54 15,0 0 148-15,-201 66 20 16,128 3-68-16,7 16-90 16,8 14 4-16,18 2 26 0,18 2-22 15,22-8-8-15,0-4-16 16,22-12 0-16,22-13 0 16,3-17 0-16,1-23-25 15,-1-16 2-15,-7-10 3 16,-4-20 19-16,-7-39 1 15,1-13 0-15,-13-23 38 16,-5-17-19-16,-12-9 4 16,0-6-1-16,-3 4-20 15,-28 8-2-15,2 31-35 16,16 29-74-16,1 27-189 0,12 28-562 16</inkml:trace>
  <inkml:trace contextRef="#ctx0" brushRef="#br0" timeOffset="11344">19509 4219 2503 0,'0'0'666'15,"0"0"-567"-15,0 0-49 16,0 0 29-16,0 0-37 15,0 0-42-15,0 0-138 16,50-66-365-16,-31 50-543 0</inkml:trace>
  <inkml:trace contextRef="#ctx0" brushRef="#br0" timeOffset="11693">20486 3290 2032 0,'0'0'827'15,"0"0"-697"-15,0 0-75 16,-204 7 107-16,128 35-11 16,-2 25-90-16,5 20-43 0,16 9 23 15,16-1-22-15,19 10-17 16,22-3 26-16,0-7-28 15,34-3 0-15,13-10-8 16,7-23-32-16,-3-10 14 16,-4-26-49-16,-6-23 5 15,-12 0 45-15,-11-23 11 16,-14-29 14-16,-4-11 32 16,-4-5 14-16,-36-2 3 15,-11 8-49-15,-3 13-12 16,-12 0-29-16,15 19-144 15,14 14-630-15</inkml:trace>
  <inkml:trace contextRef="#ctx0" brushRef="#br0" timeOffset="12530">19891 2947 1330 0,'0'0'315'0,"0"0"-217"16,0 0-8-1,0 0 114-15,0 0-11 0,0 0-78 16,0 0 10-16,-36 0 6 16,36 0 0-16,0 0-48 15,0 0-24-15,0 0 9 16,0 0-32-16,0 0 9 16,0 0-17-16,0 2-5 15,14 1 44-15,11 2-16 16,9-5-24-16,10 2 23 15,3 0-29-15,8 6 3 16,7-8-1-16,-1 0-15 16,5 0 20-16,-3 0-28 15,-2 0 0-15,-9 0-7 16,-13 0-7-16,-5 0-99 0,-12 7-188 16,-12-5-433-16,-3 2-916 15</inkml:trace>
  <inkml:trace contextRef="#ctx0" brushRef="#br0" timeOffset="13495">21244 206 1614 0,'0'0'317'0,"0"0"-253"16,0 0 14-16,0 0 153 15,0 0-87-15,0 0-34 16,0 0-40-16,73 132-31 15,-36-59 41-15,-2 10-22 16,6 12-2-16,3 7 2 16,-3 7-27-16,6 2 11 15,-5 2-3-15,6 1-27 16,1 5 36-16,-7 1 19 16,-1 9-28-16,-9 5-6 0,-2 10-9 15,-8-3 0-15,-5 7-7 16,-2 0 7-16,-3 0 19 15,-2-4-42-15,-3-1 14 16,-4-3 18-16,-3-3-17 16,0 1 8-16,-6-7-12 15,-27 1-4-15,-7-1 23 16,-11-4-30-16,-8 0 0 16,-5-1 1-16,-11-9-2 15,8-1 11-15,1-6-10 16,6-13-1-16,10-16 7 15,9-18-7-15,12-17 0 16,11-17-1-16,4-15-15 0,6-8-46 16,1-6-170-16,4 0-555 15,-1-27-1479-15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26.7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850 715 1947 0,'0'0'357'0,"0"0"-198"16,0 0-80-16,0 0 129 15,0 168 25-15,0-97-98 16,0-2-71-16,0 1 11 0,0-12-58 16,3-8-4-1,2-14 22-15,5-9-35 0,0-15-26 16,9-12-62-16,12-12-207 16,-6-31-262-16,0-6-807 0</inkml:trace>
  <inkml:trace contextRef="#ctx0" brushRef="#br0" timeOffset="172">941 440 2194 0,'0'0'465'0,"0"0"-387"15,0 0 141-15,0 0-74 16,0 0-145-16,0 0-158 15,0 0-138-15,88-13-394 0</inkml:trace>
  <inkml:trace contextRef="#ctx0" brushRef="#br0" timeOffset="394">1481 771 1741 0,'0'0'316'0,"0"0"-113"16,-4 180 64-16,-6-105 15 0,2-1-50 15,4-11-119-15,4-18-83 16,0-8-10-16,0-15-20 16,0-16-59-16,19-6-161 15,3-33-320-15,0-6-624 0</inkml:trace>
  <inkml:trace contextRef="#ctx0" brushRef="#br0" timeOffset="548">1459 542 2099 0,'0'0'559'0,"0"0"-424"0,0 0 25 16,0 0-105-16,0 0-55 15,0 0-330-15,0 0-430 0</inkml:trace>
  <inkml:trace contextRef="#ctx0" brushRef="#br0" timeOffset="777">1903 745 1864 0,'0'0'492'0,"0"0"-332"16,0 0 35-16,-13 227 75 0,8-162-95 15,5-7-38-15,0-4-115 16,0-12-13-16,15-12-18 16,7-6-6-16,3-20-106 15,16-6-144-15,-9-28-412 16,-7-10-310-16</inkml:trace>
  <inkml:trace contextRef="#ctx0" brushRef="#br0" timeOffset="924">1864 522 2248 0,'0'0'384'16,"0"0"-281"-16,0 0-103 0,0 0-52 15,0 0-255-15,0 0-1439 16</inkml:trace>
  <inkml:trace contextRef="#ctx0" brushRef="#br0" timeOffset="1176">2330 0 2172 0,'0'0'461'16,"0"0"-225"-16,0 0 11 15,208 233-46-15,-139-148-86 0,0 11-45 16,-10 2-68-16,-15 12 11 16,-22 9-12-16,-22 12-1 15,-22 11 0-15,-47 2-59 16,-31 1-92-16,-70 6-117 15,24-41-329-15,4-30-290 0</inkml:trace>
  <inkml:trace contextRef="#ctx0" brushRef="#br0" timeOffset="1417">486 92 1568 0,'0'0'848'0,"-167"269"-755"16,50-26-24-16,7 39 157 16,44-13 30-16,47-65-78 15,19-70-97-15,38-39-41 16,28-16-40-16,98 19-124 15,-12-14-168-15,12-19-444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0:40.5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2065 851 1418 0,'0'0'350'0,"0"0"-235"15,0 0-61-15,0 0 63 16,0 0 106-16,0 0-30 16,0 0-89-16,0 55 72 15,0 28-54-15,4 21-49 16,7 48 41-16,3 41-36 16,1-16-9-16,-3-16-3 15,-5-20-32-15,-4-33 41 0,-3 11-75 16,0 7 1-1,0-16 23-15,0-25-24 0,0-19 0 16,0-28-1-16,4-14-62 16,11-24-95-16,-5 0-403 15,-2-3-167-15</inkml:trace>
  <inkml:trace contextRef="#ctx0" brushRef="#br0" timeOffset="509">1431 1329 1781 0,'0'0'272'16,"0"0"-160"-16,0 0 7 15,0 0 61-15,0 0-38 16,-32-218-50-16,39 150 15 16,33-4-62-16,14 1 27 15,12-8 3-15,14 2-51 16,8 3 5-16,6 2-17 16,13 10-3-16,5 13 52 0,4 12-61 15,6 16 0 1,5 17 21-16,-4 4-20 15,3 16 9-15,-15 30-2 0,-8 15-7 16,-11 18 40-16,-23 15-41 16,-15 2 0-16,-22 13 15 15,-20-4-9-15,-12 0 28 16,-18-10-13-16,-37-13-6 16,-17-9 54-16,-16-14-53 15,-19-6-4-15,-9-11 24 16,-11-12-25-16,3-8 7 15,11-12-18-15,22-7 7 16,21-3-20-16,26 0 10 16,29-3-71-16,15-10-71 15,47-4-208-15,23 1-407 0,8 3-1195 0</inkml:trace>
  <inkml:trace contextRef="#ctx0" brushRef="#br0" timeOffset="864">4435 559 1355 0,'0'0'922'0,"0"0"-795"15,0 0-8-15,0 0 62 16,0 0 19-16,-212 20-89 16,121 84-68-16,-24 83 10 15,-24 82 5-15,4 43 4 16,32 10 42-16,35-30-66 16,38-46 5-16,23-54 5 15,7-47-36-15,0-46 16 16,19-20-28-16,16 3 0 15,16 0-2-15,11-4-16 16,15-18-76-16,51-18-59 16,-23-18-322-16,-10-18-217 0</inkml:trace>
  <inkml:trace contextRef="#ctx0" brushRef="#br0" timeOffset="1260">5500 725 980 0,'0'0'1688'0,"0"0"-1518"0,0 0-170 16,0 0 0-16,0 0 108 16,0 0 26-16,0 0-5 15,142 181-36-15,-79-56-67 16,1 17 36-16,2 12-5 16,0 3-25-16,3 1 34 15,1-6-44-15,-8-13-13 16,-4-10 20-16,-11-22-23 15,-6-18-6-15,-9-19 0 16,-13-15 6-16,-9-16-20 16,-5-9-37-16,-5-2-105 15,-15-7-58-15,-23-2-384 16,-4-8-373-16</inkml:trace>
  <inkml:trace contextRef="#ctx0" brushRef="#br0" timeOffset="1598">4971 2634 1275 0,'0'0'1234'16,"0"0"-1091"-16,0 0-121 15,0 0 26-15,0 0 168 0,0 0-30 16,0 0-161-16,25-248-13 16,100 104-1-16,65-54-11 15,53-40-8-15,-9 7 2 16,-45 48 6-16,-60 58 6 16,-43 41-6-16,2-7 0 15,-3-3 0-15,-6 6 1 16,-28 25-2-16,-26 28-15 15,-20 18-27-15,-10 17-2 16,-30 17-303-16,-13 9-482 0</inkml:trace>
  <inkml:trace contextRef="#ctx0" brushRef="#br0" timeOffset="2162">8727 759 2176 0,'0'0'535'0,"0"0"-482"16,0 0-36-16,0 0 90 15,0 0 66-15,0 0-68 16,0 0-81-16,-296 226 25 15,161-124-37-15,-14 8 9 16,-5-3 36-16,16-12-50 16,21-15 4-16,27-19 19 15,28-17-20-15,21-13 53 16,22-13-63-16,16-13 9 16,3-1 9-16,0-2-17 0,34 8-1 15,17 0 30 1,18 6-17-16,19 9 43 0,10-4-56 15,7 10 0-15,5 6 36 16,3-2-30-16,-8 5-6 16,-5 2 0-16,-17-2 0 15,-11-1-6-15,-12-4-54 16,-22 5-57-16,-32 9-154 16,-6-6-630-16,-6-13-562 0</inkml:trace>
  <inkml:trace contextRef="#ctx0" brushRef="#br0" timeOffset="2432">7440 2219 2820 0,'0'0'377'0,"0"0"-377"16,0 0 26-16,0 0-26 16,0 0 109-16,0 0 39 15,240 88-89-15,-126-62-19 16,16 1 19-16,9-7-46 16,3-7-13-16,40 16-15 15,-40-2-164-15,-28-3-461 0</inkml:trace>
  <inkml:trace contextRef="#ctx0" brushRef="#br0" timeOffset="3310">9497 1986 1689 0,'0'0'289'0,"0"0"-262"0,0 0-3 15,0 0 18-15,0 0 139 16,0 0-92-16,133-79-36 16,-73 13-7-16,-3-18-31 15,9-12 28-15,-7-12-13 16,-5-10-5-16,-10 0 38 16,-12-2-1-16,-10 16 45 15,-6 19 11-15,-13 26-17 16,0 23 15-16,-3 26-24 0,0 10-41 15,0 23 7-15,0 43-52 16,0 35 10-16,-3 28 2 16,-4 15-12-16,-1 7 11 15,1 0-17-15,4-1 0 16,-1-6 0-16,-4-9 0 16,1-9-42-16,0-19-57 15,4-8-188-15,-2-27-274 16,5-33-288-16</inkml:trace>
  <inkml:trace contextRef="#ctx0" brushRef="#br0" timeOffset="3859">10243 1031 2118 0,'0'0'327'15,"0"0"-264"-15,0 0 28 16,0 0 70-16,186-112-41 16,-98 93-29-16,18 8-70 15,7 11-21-15,8 0 47 16,-10 30-37-16,-14 22 3 16,-30 17-10-16,-26 13 5 15,-33 14 29-15,-8-1-36 16,-49 3-1-16,-18-8 48 15,-15-9-46-15,3-16 14 0,6-14 5 16,17-20-1-16,17-14 40 16,17-10-38-16,14-7 5 15,8 0-2-15,0-3-25 16,8-18-6-16,31 2 0 16,17 3 6-16,17 2-25 15,18 12 24-15,11 2-17 16,8 16 3-16,1 30 6 15,3 20 3-15,-8 11 5 16,-15 12 1-16,-21 10-2 16,-31-1 2-16,-24-1 0 15,-15-3 20-15,-22-12-19 16,-36-6 27-16,-19-18 15 16,-15-12-14-16,-13-17 49 15,-11-15-57-15,-4-14-15 0,3-3 49 16,7-37-55-16,15-16-7 15,16-7-40-15,20 2-47 16,30-21-102-16,14 16-481 16,15 7-401-16</inkml:trace>
  <inkml:trace contextRef="#ctx0" brushRef="#br0" timeOffset="4345">11151 674 2092 0,'0'0'328'16,"0"0"-267"-16,0 0 22 16,0 0 210-16,0 0-171 15,0 0-86-15,0 0-15 16,81 0-3-16,-5 51 51 16,19 19-54-16,18 22-2 15,14 19 40-15,15 13-37 0,15 11-2 16,4 3-1-16,3 0-11 15,-12-3 20-15,-8-2-21 16,-32-1-1-16,-28 3 36 16,-43-5-36-16,-41 10 0 15,-22 2 27-15,-73 7-26 16,-62 22 55-16,-4-20-56 16,-10-6 0-16,-1-15 33 15,45-36-31-15,0-8 7 16,32-26-9-16,33-24 3 15,33-22-9-15,29-14-127 16,22-33-366-16,20-17-286 0</inkml:trace>
  <inkml:trace contextRef="#ctx0" brushRef="#br0" timeOffset="4656">13343 2006 2769 0,'0'0'453'16,"0"0"-452"-16,0 0 15 0,0 0 9 15,0 0 47 1,0 0-26-16,186-23-46 0,-63 23 2 16,16 0-2-16,3 0-39 15,-10 0-3-15,-15 47-236 16,-35-6-364-16,-38 2-517 0</inkml:trace>
  <inkml:trace contextRef="#ctx0" brushRef="#br0" timeOffset="4817">13321 2706 2528 0,'0'0'758'16,"0"0"-647"0,0 0-105-16,215 0 25 0,-51 0-4 15,81 0-27-15,-30 0-79 16,-19 2-1043-16</inkml:trace>
  <inkml:trace contextRef="#ctx0" brushRef="#br0" timeOffset="8835">14034 900 405 0,'0'0'1228'15,"0"0"-1035"-15,0 0-51 0,0 0 58 16,0 0 63-16,0 0-68 15,-6-105-59-15,-20 95-14 16,-6 4-31-16,-8 2-23 16,-4 4 27-16,-4 0-93 15,1 23 14-15,0 14 8 16,3 5-23-16,11 7-1 16,8 7-5-16,10 0 5 15,15-1-7-15,0 2 7 16,7-10-18-16,26-6-6 15,6-5-39-15,5-13-39 0,7-13-8 16,5-10 20-16,-5 0 60 16,-1-40-46-16,-6-18 18 15,-6-19 37-15,-10-15 3 16,-6-12 11-16,-8-11 7 16,-9-9 0-16,-5-7 64 15,0-6-27-15,0 11 13 16,0 7 49-16,-12 28 5 15,5 28 12-15,4 33-34 16,3 30-25-16,0 0-7 16,0 54-49-16,0 30 38 15,13 31 17-15,-1 17-44 16,-2 12 16-16,-3-3-19 16,2-4-9-16,-3-11 3 15,6-11-3-15,2-20-32 0,-2-20-3 16,-2-19-107-16,-7-13-163 15,-3-16-341-15,0-18-195 0</inkml:trace>
  <inkml:trace contextRef="#ctx0" brushRef="#br0" timeOffset="9039">13500 450 1901 0,'0'0'335'0,"0"0"-154"0,0 0 9 16,206 49 25-16,-111-35-81 15,8-9-38-15,11 3-88 16,-6-5-8-16,24 27-52 16,-31-5-303-16,-20 9-446 0</inkml:trace>
  <inkml:trace contextRef="#ctx0" brushRef="#br0" timeOffset="9248">14615 975 1362 0,'0'0'841'0,"0"0"-706"15,0 0-17 1,0 0 171-16,0 0-114 0,0 215-121 15,0-171 6-15,0-9-60 16,0 0-33-16,0-16-147 16,0-5-277-16,0-12-90 0</inkml:trace>
  <inkml:trace contextRef="#ctx0" brushRef="#br0" timeOffset="9384">14564 680 1378 0,'0'0'806'0,"0"0"-646"0,0 0-114 16,0 0-46-16,0 0-33 15,0 0-286-15,0 0-560 0</inkml:trace>
  <inkml:trace contextRef="#ctx0" brushRef="#br0" timeOffset="10104">15002 1143 1347 0,'0'0'311'16,"0"0"-113"-16,0 0 15 0,0 0 5 15,0 0-46 1,0 0-120-16,0 0-31 0,0 0-5 16,3 119-4-16,-3-119-24 15,0-14-83-15,0-23-34 16,22-12 86-16,10-5-6 15,6-6 5-15,6 4 17 16,3 13 27-16,-8 11 45 16,-2 15 27-16,-8 17 39 15,-7 0 15-15,-4 30-7 16,-7 15-10-16,-3 11 14 16,-8 6-50-16,0 1 12 15,0-8-80-15,0-4-4 16,0-13-2-16,0-15-11 15,0-9-32-15,0-14-44 0,7 0-28 16,3-14 26-16,12-28-2 31,12-21-33-31,10-16-12 0,6-20-93 0,11-11 37 16,5-15 96-16,4-6-11 16,-1 0 66-16,-10 8 42 15,-12 19 116-15,-21 25 121 16,-16 23 55-16,-10 20-21 15,-3 17-16-15,-30 19-95 16,-10 0 14-16,-5 16-119 16,1 31-40-16,-1 11 38 15,11 19-46-15,8 11 5 16,8 13-12-16,10 7 8 0,6 4 10 16,5 2-18-1,0-9 0-15,0-6-14 0,0-14 14 16,16-19 0-16,5-20-48 15,1-20-23-15,7-24 16 16,8-2-19-16,7-31 48 16,7-24 18-16,3-5 5 15,-3 1 2-15,0 9-9 16,-14 18 10-16,-8 14 62 16,-7 16-45-16,-7 2 19 15,-8 9 25-15,-1 21-20 16,0 13 10-16,-6 4-51 15,0 1-2-15,0 3-20 16,0 17-273-16,-6-16-457 16,-10-13-1101-16</inkml:trace>
  <inkml:trace contextRef="#ctx0" brushRef="#br0" timeOffset="10275">14596 1635 1659 0,'0'0'1186'15,"0"0"-1186"-15,0 0-351 16,0 0 26-16,0 0-895 0</inkml:trace>
  <inkml:trace contextRef="#ctx0" brushRef="#br0" timeOffset="10848">13481 3919 1846 0,'0'0'387'0,"0"0"-279"16,0 0-41-16,0 0 80 15,0 0 44-15,0 0-91 16,0 0-75-16,127-145 32 16,-105 164-36-16,-3 28 7 15,-4 12 26-15,-5 10-52 16,-6 2 5-16,-1-4-5 16,-3-9 8-16,0-11-6 15,0-21-4-15,0-17 0 16,0-9-11-16,0-9 11 0,3-40-42 15,9-20 22-15,7-13 5 16,10-9-3-16,8-5 12 16,5 11 6-16,5 9-13 15,9 20 26-15,-5 27-11 16,0 25 20-16,-4 4-2 16,-6 50 47-16,-1 19-61 15,-11 5-5-15,-7 8 45 16,-3-2-46-16,-3-10-26 15,0-5-54-15,16-3-153 16,-7-19-241-16,6-17-259 0</inkml:trace>
  <inkml:trace contextRef="#ctx0" brushRef="#br0" timeOffset="11860">14589 3686 1785 0,'0'0'605'15,"0"0"-442"-15,0 0 69 16,0 0-24-16,0 0-94 16,0 0-12-16,0 0-63 15,-157 220-26-15,157-145 5 16,0-10-18-16,15-9-6 0,22-16-106 16,2-18-42-1,2-17-23-15,-4-5 41 0,-5-21 35 16,-10-25 61-16,-12-10 40 15,-5 1 28-15,-5 2 75 16,0 11 76-16,0 12 8 16,-15 14-54-16,3 16-14 15,6 0-36-15,6 28-63 16,0 32 45-16,0 20-65 16,15 13 0-16,14 17 36 15,11 7-35-15,-1 5 0 16,2 3-1-16,-8 0 1 15,-7-10 17-15,-13-8-18 16,-13-16 0-16,0-13 3 16,-22-19-3-16,-13-20-6 0,-13-12 4 15,1-17 4 1,-4-10-23-16,11-5 19 16,3-37-43-16,18-21 23 0,12-22-35 15,7-24 2 1,12-18-35-16,32-11-35 0,17-10 1 15,12 1-88-15,11-1 33 16,8 7 11-16,2 4 4 16,-2 2 84-16,-13 6 68 15,-13 7 12-15,-15 12 145 16,-22 15 15-16,-18 11 14 16,-11 19 25-16,0 13-63 15,-28 13-11-15,-16 17-3 16,-4 16-31-16,-4 6 20 0,4 14-93 15,6 32-5-15,5 24 17 16,8 15-21-16,11 14-1 16,2 12-7-16,10 7 8 15,-1 0-1-15,7-2-8 16,0-15 0-16,0-9-6 16,0-20-3-16,0-19-5 15,10-17-28-15,9-17-15 16,3-19 14-16,6 0-32 15,6-33 36-15,8-16 6 16,11-9-9-16,-2-5 32 16,3 7-17-16,-3 11 27 15,-8 18-8-15,-5 24 28 0,-10 3-16 16,-6 24 62-16,-6 23-12 16,-3 13-1-16,-1 3-36 15,2-5 3-15,4-12-2 16,8-13-18-16,2-16-45 15,9-17 2-15,1-5-19 16,-6-34 8-16,0-20 6 16,-2-2 48-16,-13-8-21 15,-1 8 26-15,-13 12-5 16,-3 16 61-16,0 22 13 16,0 11 36-16,0 0-59 15,0 14-33-15,0 27 34 16,0 8-51-16,0 1-1 15,0-4 0-15,0-8-30 0,7-5-32 16,5-4-141-16,-6-11-291 16,-2-9-245-16</inkml:trace>
  <inkml:trace contextRef="#ctx0" brushRef="#br0" timeOffset="12002">15636 3459 2056 0,'0'0'522'16,"0"0"-506"-16,0 0-16 16,0 0-31-16,0 0-444 15,0 0-1100-15</inkml:trace>
  <inkml:trace contextRef="#ctx0" brushRef="#br0" timeOffset="12401">16511 3772 1974 0,'0'0'735'15,"0"0"-553"-15,0 0-56 16,0 0 127-16,-212-77-100 16,146 77-98-16,5 7 25 15,5 29-71-15,9 17 12 16,18 10-3-16,19 5-17 15,10 4 11-15,0-2-12 0,36-11-38 16,20-13 37-16,4-17-76 16,13-16-8-16,-4-13-5 15,1-4-19-15,-11-31 56 16,-12-8-22-16,-15-3 50 16,-10 2 25-16,-10 13 1 15,-8 10 73-15,-4 19 22 16,0 2-6-16,0 9 1 15,0 26-55-15,0 9-20 16,6 6 58-16,5-9-67 16,7-4-7-16,1-8 0 15,-1-13-46-15,4-6 10 16,4-10-123-16,-8 0-128 16,-4-10-566-16</inkml:trace>
  <inkml:trace contextRef="#ctx0" brushRef="#br0" timeOffset="12683">15719 2884 2514 0,'0'0'159'15,"0"0"-123"-15,0 0-36 0,194-120 188 16,-121 107-33 0,-7 13-24-16,-8 0-73 0,-8 16 38 15,-9 17-35 1,-9 3-28-16,5-7 14 0,4-5-47 16,6-18-48-16,48-6-64 15,-12-30-352-15,-10-12-990 0</inkml:trace>
  <inkml:trace contextRef="#ctx0" brushRef="#br0" timeOffset="-211384.73">516 1750 1521 0,'0'0'311'0,"0"0"-213"15,0 0 68-15,0 0 89 16,0 0-31-16,0 0-36 16,-19-7-73-16,13-7-27 15,-1-5 18-15,-5 0-56 16,-1-1 28-16,-9 1-42 15,-9 2-17-15,-1 7 26 16,-9 10-28-16,-6 0-17 16,-4 10 0-16,1 26 12 15,2 12-2-15,8 15-10 16,4 7 0-16,6 2 7 16,13-4-7-16,8-9-6 15,9-5 6-15,0-12 0 0,29-13-24 16,12-12 11-1,6-14-77-15,9-3 70 0,5-12-61 16,-5-28 39 0,-6-7 30-16,-6 1 12 0,-15 7 21 15,-16 13 20 1,-4 12 1-16,-6 9 58 0,-3 5-59 16,0 0-35-16,0 16-6 15,4 24 13-15,-1 5-16 16,9 11 3-16,-2 4-6 15,9-5-7-15,6-6-29 16,4-9-129-16,30-14-165 16,-12-14-332-16,-3-12-1302 0</inkml:trace>
  <inkml:trace contextRef="#ctx0" brushRef="#br0" timeOffset="-211113.73">541 1231 2123 0,'0'0'581'16,"0"0"-512"-16,0 0-20 16,0 0 129-16,0 0-51 15,241 116 48-15,-138-38-141 16,-9 17 16-16,-6 18 53 15,-20 13-44-15,-15 12-20 16,-32 14-11-16,-21-3-22 0,0 0-6 16,-47-4-16-16,-34 20-140 15,12-32-423-15,8-34-1615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3:43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523 679 730 0,'0'0'1232'0,"0"0"-955"16,0 0-153-16,0 0-32 16,0 0 122-16,0 0 17 15,-9 210-115-15,15-47 14 16,-3 6-55-16,-3-13-27 15,0-13 35-15,0-36-54 16,-12 14 2-16,-1 4 2 16,1-14-32-16,2-15 36 15,4-17-37-15,3-16 0 16,3-20-15-16,0-19-31 16,0-16-147-16,9-16-313 0,7-30-130 15,-4-10-991-15</inkml:trace>
  <inkml:trace contextRef="#ctx0" brushRef="#br0" timeOffset="346">0 620 1908 0,'0'0'272'15,"0"0"-86"-15,0 0-60 16,0 0 36-16,122-207 38 15,-42 160-91-15,14 3-41 0,23 11-12 16,15 14-27-16,7 12 37 16,9 7-53-16,1 0-4 15,-2 36 24-15,-16 12-32 16,-18 11 1-16,-28 14-2 16,-35 12 0-16,-33 11 47 15,-17 12-46-15,-57 8 1 16,-35-3 35-16,-24 2-27 15,-15-14-2-15,3-19-8 16,11-21 7-16,16-33-1 16,23-21-6-16,31-7-73 15,25-33-80-15,27-51-205 16,42 9-285-16,10-2-1318 0</inkml:trace>
  <inkml:trace contextRef="#ctx0" brushRef="#br0" timeOffset="668">2859 294 1972 0,'0'0'593'0,"0"0"-500"0,-190 8 36 16,89 37 12 0,-16 33 20-16,-25 61-42 0,-12 74-40 15,12 62-4-15,34 21-20 16,45-23-11-16,45-69 26 16,18-74-64-16,0-32 0 15,33-16 2-15,18 5-8 16,15-3-9-16,20-5-51 15,61-30-124-15,-23-25-403 16,-14-21-716-16</inkml:trace>
  <inkml:trace contextRef="#ctx0" brushRef="#br0" timeOffset="986">3464 483 2604 0,'0'0'352'0,"0"0"-283"16,0 0-38-16,0 0 65 15,0 0 24-15,142 213-7 16,-51-39-78-16,13 46-20 15,-13-15 87-15,-18-37-45 16,-19-56-15-16,-10-33-20 0,10 5-22 16,8 5 37-16,4 3-37 15,-15-20-34-15,-7-15-23 16,-18-21-149-16,-13-16-451 16,-13-15-583-16</inkml:trace>
  <inkml:trace contextRef="#ctx0" brushRef="#br0" timeOffset="1263">3034 1984 1345 0,'0'0'1507'15,"0"0"-1364"1,0 0-108-16,0 0 134 0,0 0-5 15,0 0-69-15,92-178-64 16,57 43-31-16,62-63 43 16,63-54-43-16,-19 16 0 15,-50 48-6-15,-75 70 6 16,-64 62-35-16,-15 14-29 16,-14 12-31-16,-23 14 15 15,-14 16-475-15,0 0-657 0</inkml:trace>
  <inkml:trace contextRef="#ctx0" brushRef="#br0" timeOffset="1685">6615 354 2592 0,'0'0'304'0,"0"0"-261"16,0 0-5-16,0 0 164 16,0 0 6-16,0 0-147 15,-227 118-40-15,31 10-13 0,-2 0 2 16,12 0 1-16,31-16 0 15,56-28-10-15,8 3 41 16,7 1-42-16,26-15-1 16,28-15 1-16,19-9 0 15,11-7 13-15,14-1-12 16,38 0 5-16,21 3 78 16,15-4-74-16,7 2 2 15,6-3 8-15,1 0-14 16,-2 1 16-16,-11-4-22 15,-14 1-33-15,-11-2-24 16,2 5-103-16,-15-8-216 16,-11-13-591-16</inkml:trace>
  <inkml:trace contextRef="#ctx0" brushRef="#br0" timeOffset="2822">7122 1447 1916 0,'0'0'387'0,"0"0"-290"16,0 0 15-16,0 0 134 16,0 0-123-16,0 0-83 15,0 0-30-15,196-207-1 16,-126 115 3-16,-4-13-12 0,-12-3 1 15,-10-6 20 1,-12 2-21-16,-13 3 34 0,-8 17 36 16,-7 23 14-16,-4 24 30 15,0 27-41-15,0 18-28 16,0 41 13-16,0 69-57 16,-9 59 24-16,-4 1 9 15,1-5-28-15,2-25 33 16,3-30-39-16,-1 0 2 15,4 1 26-15,1-19-28 16,3-23-15-16,0-22-69 16,3-23-137-16,19-15-432 15,4-9-480-15</inkml:trace>
  <inkml:trace contextRef="#ctx0" brushRef="#br0" timeOffset="3415">8085 502 2250 0,'0'0'325'0,"0"0"-238"16,0 0 38-16,0 0 35 15,236-39-39-15,-144 32-111 16,6 4 4-16,7 3 13 15,-2 0-26-15,-12 0 9 0,-18 0 18 16,-22 0-27 0,-23 0 53-16,-16 0-47 0,-12 0 17 15,-8 0 117-15,-36 0-53 16,-26 0-31-16,-16 0-36 16,-12 0-12-16,-12-5 29 15,9 1-38-15,1-4 0 16,14 6 34-16,11 2-25 15,18 0 8-15,9 0-4 16,16 0 4-16,5 22-26 16,14 14 9-16,6 10 0 15,7 6 1-15,0 4 1 16,20 3-2-16,28 4 0 0,14 0 1 16,7-5-2-1,13 5 1-15,1 2 0 0,1 8 0 16,2-1 1-16,6 6-1 15,-11-2 0-15,-8-4 1 16,-23-6 17-16,-21-10-18 16,-29-5 0-16,-3 3 18 15,-60-6 18-15,-27-1-4 16,-23-4-11-16,-12-11-11 16,-2-9 28-16,4-16-38 15,13-7 0-15,15 0-15 16,19-17 0-16,17-12-41 0,45-34-92 15,14 11-161 1,0-8-802-16</inkml:trace>
  <inkml:trace contextRef="#ctx0" brushRef="#br0" timeOffset="3754">9086 0 2799 0,'0'0'319'16,"0"0"-303"-16,0 0 14 0,0 0-3 15,0 0 60 1,216 150 21-16,-107-15-69 0,7 52-14 15,1 59 79-15,-19 24-38 16,-35-12-8-16,-45-21 20 16,-18-33-45-16,-40-40 19 15,-18-34-52-15,-4-34 0 16,-4-17-14-16,-10 0-8 16,-12-1-73-16,-21-15-86 15,28-31-404-15,27-28-628 0</inkml:trace>
  <inkml:trace contextRef="#ctx0" brushRef="#br0" timeOffset="5785">10063 1556 1778 0,'0'0'369'16,"0"0"-276"-16,0 0 48 16,0 0 67-16,230 0-26 15,-131 0-59-15,14 0-48 16,14 0-4-16,1 0-48 16,-8 3-8-16,-13-3-6 15,-31 2-3-15,-25 2-12 0,-29 3-67 16,-22 5-218-16,-29 2-71 15,-22-1-361-15</inkml:trace>
  <inkml:trace contextRef="#ctx0" brushRef="#br0" timeOffset="6041">9915 2093 2068 0,'0'0'532'16,"0"0"-435"-16,0 0 72 0,0 0 76 15,0 0-35 1,0 0-130-16,0 0 6 0,225 11-13 16,-119-11-43-16,14 0 35 15,0 0-65-15,9 0 7 16,-9 0-22-16,22 2-63 15,-29 25-218-15,-33 3-716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3:50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124 348 986 0,'0'0'288'16,"0"0"-73"-16,0 0 8 15,0 0-63-15,0 0-14 16,0 0 70-16,-48-103-61 15,48 93-8-15,0 4-13 16,0-1-44-16,-3 4 48 16,3 0-39-16,0 3-18 15,-5 0 22-15,2 0-52 16,3 0-27-16,0 34-24 0,0 30 11 16,0 61 16-16,8 59-5 15,-5 52 2-15,-3 14 40 16,0-46-63-16,-8-54 11 15,-5-62 19-15,1-8-30 16,2 4 17-16,-6 2-18 16,6-10 0-16,7-21 12 15,-1-25-12-15,4-17 0 16,0-13 13-16,0 0-11 16,0-24 67-16,0-30-69 0,4-23 1 15,9-14 9 1,-1-21-10-16,-5-36-1 0,-7-42 0 15,0-36 1-15,0-10-6 16,0 39 6-16,0 50-5 16,0 54-11-16,0 26 16 15,0-1-11-15,15 10 10 16,24 11 2-16,13 24-25 16,18 23 24-16,16 0-5 15,14 41-10-15,11 11 15 16,6 16 0-16,3 5-1 15,-10 6 7-15,-12-1-8 16,-25 1 2-16,-29-3 0 16,-36 2-6-16,-13 1 8 15,-71 0-2-15,-32-4 0 16,-27-6 9-16,-7-13-15 16,6-23 6-16,26-17-23 0,31-16 17 15,60-26-105-15,19-23-222 16,12-7-511-16</inkml:trace>
  <inkml:trace contextRef="#ctx0" brushRef="#br0" timeOffset="294">2326 336 2176 0,'0'0'351'0,"0"0"-211"16,0 0 7-16,-281 172 51 15,149 5-43-15,-13 76-2 16,3 26-95-16,35-5-17 16,43-29 50-16,39-75-64 15,16-32-15-15,9-40-12 16,12-16 11-16,35 3-28 15,23-3 4-15,24-7-106 16,62-28-86-16,-17-26-393 16,-14-21-433-16</inkml:trace>
  <inkml:trace contextRef="#ctx0" brushRef="#br0" timeOffset="590">2887 406 2588 0,'0'0'300'16,"0"0"-267"-16,0 0-32 15,0 0 143-15,98 207-3 16,-32-59-8-16,14 46-97 15,-11-8 16-15,-3-14 14 0,-7-29-39 16,-8-31 2 0,10 9-13-16,8 10-14 0,-3-19-4 15,-6-13-46-15,-13-11-136 16,-18-30-521-16,-23-17-865 0</inkml:trace>
  <inkml:trace contextRef="#ctx0" brushRef="#br0" timeOffset="875">2519 1972 2438 0,'0'0'311'0,"0"0"-215"0,0 0-28 16,0 0 128-16,0 0-79 15,179-194-85-15,-59 92 19 16,41-39-23-16,42-43-15 16,-17 6 28-16,-17 18-41 15,-36 25 0-15,-38 53 0 16,-7 5 9-16,-7 7-26 16,-23 30-32-16,-14 24-156 15,-15 10-320-15,-7 6-478 0</inkml:trace>
  <inkml:trace contextRef="#ctx0" brushRef="#br0" timeOffset="1301">6092 659 2154 0,'0'0'319'0,"0"0"-264"16,0 0 221-16,0 0 33 0,0 0-219 15,-258 76-54 1,126-10-4-16,-48 29-11 0,10-7 47 15,-1 8-53-15,13-3-3 16,49-22 47-16,7 3-49 16,33-14 7-16,33-14-17 15,28-7 9-15,8-3 15 16,34-3-23-16,30-1 10 16,27 2 46-16,16-6-50 15,9 3-5-15,1-2-2 16,-4 0 9-16,-11 4 1 15,-14-1-10-15,-12 6-43 16,-17-1 7-16,-20 1-152 16,-17-4-340-16,-19-12-588 0</inkml:trace>
  <inkml:trace contextRef="#ctx0" brushRef="#br0" timeOffset="1521">4619 1906 2638 0,'0'0'454'0,"0"0"-448"16,0 0 56-16,0 0 129 16,0 0-95-16,196 115-34 15,-108-83-29-15,17 6-33 16,12-3 0-16,52 5-5 0,-30-12-237 15,-19-4-885-15</inkml:trace>
  <inkml:trace contextRef="#ctx0" brushRef="#br0" timeOffset="2398">6755 1326 1709 0,'0'0'274'0,"0"0"-181"15,0 0-37-15,0 0 150 0,0 0-3 16,0 0-58-16,0 0-29 15,66 11-65-15,7-32-14 16,22-25 17-16,11-24-49 16,3-15-5-16,4-17 0 15,-12-10 0-15,-13-6 31 16,-22 0-31-16,-18 8 2 16,-23 10 72-16,-13 18-12 15,-9 23 7-15,-3 23 4 16,0 22-13-16,0 14 15 15,0 34-75-15,-18 74 0 16,-8 70 33-16,-11 64-19 0,1 19-7 16,6-46 5-16,10-57-6 15,8-59 42-15,2-17-48 16,-2 9 0-16,5 1 6 16,0 4-6-16,-1-22 0 15,5-17-1-15,3-17-50 16,0-15-7-16,3-25-210 15,31 0-308-15,1-13-75 0</inkml:trace>
  <inkml:trace contextRef="#ctx0" brushRef="#br0" timeOffset="3133">8619 252 1766 0,'0'0'337'0,"0"0"-235"15,0 0 31-15,0 0 100 16,0 0 2-16,0 0-94 16,-34 166-7-16,-10-96-20 15,-20 9-28-15,-17 3 8 16,-10 7-79-16,-4-4-15 0,4-3 56 15,11-9-49 1,21-15 8-16,17-14-15 0,20-15 0 16,17-6 11-16,5-10-11 15,18-4 0-15,29-4 30 16,26-5-17-16,15 0 1 16,19 0 8-16,9-25-20 15,11 6 22-15,2-1-24 16,-6 12 0-16,-6 8-5 15,-16 0 6-15,-13 0-2 16,-22 14-12-16,-18 10-30 16,-16-4 32-16,-14-1-113 15,-14-2-56-15,-4-10-11 16,0-7-56-16,0 0 53 16,-22-5 26-16,0-25 34 0,-4-22 98 15,1-10 2-15,0-10 34 16,-4-6 40-16,-1-1 47 15,1 0 32-15,3 13 40 16,4 10 12-16,9 21 46 16,1 11-69-16,5 20-19 15,-1 4-47-15,8 2-55 16,-4 43-7-16,4 25 19 16,0 28-11-16,0 46 28 15,0-6-55-15,0 12 26 16,0 2 30-16,0-25-44 15,0 8 7-15,-3-10 7 16,0-14-26-16,-1-15 38 0,1-21-39 16,-2-19 0-16,5-16-7 15,-4-15 16-15,1-14 3 16,0-8-12-16,-4-3-31 16,-2 0 30-16,-1-30-101 15,10-13-93-15,0-48-161 16,22 5-447-16,10 1-1289 0</inkml:trace>
  <inkml:trace contextRef="#ctx0" brushRef="#br0" timeOffset="3651">9664 38 1512 0,'0'0'239'16,"0"0"-70"-16,0 0 79 0,0 0 75 15,0 0-91-15,0 0-48 16,0 0-24-16,-72-38-61 16,72 38-24-16,-4 0-14 15,4 0-24-15,0 0 32 16,0 0-57-16,0 0-10 15,0 0 43-15,0 9-45 16,0 18 24-16,15 9 0 16,14 13-12-16,12 12 54 15,10 19-66-15,9 18 6 16,22 39 64-16,16 58-62 16,3 49 11-16,-16 11 22 0,-38-9-25 15,-47-33 37-15,-25-32-53 16,-82 6-12-16,-42-4 4 15,23-45-127-15,5-27-488 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3:55.9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391 1608 1620 0,'0'0'205'16,"0"0"-137"-16,0 0 25 16,0 0 124-16,0 0-78 15,0 0-68-15,-15-117-7 16,40 70-37-16,9-5 50 15,10 0-19-15,3-3-3 16,11-4 23-16,5 5-38 0,6 9-16 16,0 12 42-1,-5 15-30-15,-1 18 4 0,-4 5 4 16,-5 43 12-16,-3 18 37 16,0 13-57-16,0 8-28 15,1-8 23-15,2-4-23 16,9-17-7-16,9-9-1 15,5-19 2-15,11-16 22 16,3-14-24-16,0 0-3 16,-8-30-12-16,-14-8-69 15,-18-3-108-15,-32-9-136 16,-16 6-287-16,-3 14-1317 0</inkml:trace>
  <inkml:trace contextRef="#ctx0" brushRef="#br0" timeOffset="404">0 2655 1949 0,'0'0'362'15,"0"0"-238"-15,0 0 17 16,0 0 170-16,0 0-68 0,0 0-148 16,0 0-59-16,82-157 4 15,-21 93-1-15,11-9 37 16,13-4-55-16,6 5-7 16,4 7 35-16,3 13-34 15,0 13-14-15,-7 18-1 16,-3 21 10-16,-8 0 2 15,-7 40-12-15,-11 20 0 16,-3 12 30-16,-5 5-22 16,-3 0 4-16,8-9-12 15,2-12 10-15,9-21-13 16,11-18 3-16,5-17-7 16,9-2-20-16,37-71-101 15,-22 4-230-15,-19 0-629 0</inkml:trace>
  <inkml:trace contextRef="#ctx0" brushRef="#br0" timeOffset="1005">3796 838 1490 0,'0'0'326'15,"0"0"-112"-15,0 0 28 16,0 0 37-16,0 0-29 16,0 0-59-16,0 0-124 15,-26-53-25-15,26 103 21 16,0 26 14-16,19 24 11 16,0 25-24-16,-9 10-28 15,2 10 33-15,-6-2-54 16,-6-1 9-16,4-9-7 15,-4-7-11-15,0-19 25 16,0-10-31-16,0-22 2 0,3-15-4 16,0-21-61-16,6-16-57 15,-2-23-221-15,-1 0-484 16,-6-20-1275-16</inkml:trace>
  <inkml:trace contextRef="#ctx0" brushRef="#br0" timeOffset="1410">3133 1015 2022 0,'0'0'365'15,"0"0"-222"-15,0 0 49 0,0 0 27 16,-4-197-104-16,45 145-1 15,13 3-66-15,15 7-16 16,14 2 44-16,9 3-42 16,14 15-1-16,2 5-22 15,9 7-11-15,8 10 36 16,2 0-36-16,-3 16 0 16,1 21-4-16,-12 12 4 15,-15 7 0-15,-18 8 0 16,-25 8 1-16,-22 5 20 15,-33-3-21-15,0 6 0 16,-60-6 25-16,-19 4-24 16,-12-14-1-16,-11-8 2 0,7-13 5 15,7-13 8-15,12-9-15 16,14-12-4-16,14-6-13 16,20-3-22-16,28-8-136 15,0-20-509-15,32-8-1123 0</inkml:trace>
  <inkml:trace contextRef="#ctx0" brushRef="#br0" timeOffset="1756">5824 598 2029 0,'0'0'295'15,"0"0"-243"-15,0 0 98 16,0 0 130-16,-249 187-120 16,169-45-56-16,-14 60 0 15,-4 74-14-15,3 33 52 16,21 3-82-16,35-37-23 15,20-75 16-15,19-52-35 16,0-53 1-16,7-23-19 16,33 8 8-16,14 2-20 15,24 0 12-15,5-27-81 16,37-28-90-16,-20-18-491 0,-24-9-732 16</inkml:trace>
  <inkml:trace contextRef="#ctx0" brushRef="#br0" timeOffset="2397">6870 710 2399 0,'0'0'337'16,"0"0"-328"-16,0 0 0 15,0 0 209-15,0 0-61 16,0 0-103-16,0 0-39 16,197-52-14-16,-128 52 47 15,4 0-45-15,11 9 3 16,-1 8-1-16,-2 2-5 15,-1 1 10-15,-11-1-10 16,-10 5 1-16,-11-1 12 16,-16 0-13-16,-7 0 0 15,-10-1 28-15,-8 5 17 0,-7 2 3 16,0 8-6 0,-3 5-5-16,-34 18 28 0,-7 8-56 15,-14 11-3-15,-8 12 8 16,0 8-13-16,-3 10 11 15,0 4-12-15,4 0 1 16,-1-5 7-16,10-10-8 16,9-9 0-16,15-13 0 15,7-14 0-15,9-12 0 16,10-14 1-16,2-11 0 16,4-4 9-16,0-7-4 15,0 1-6-15,19-2 21 16,13-6 3-16,9-1 15 15,9-3-31-15,16-3 4 16,10 0 0-16,12 0-12 0,7 0 0 16,-9 0 0-1,-1 0-1-15,-12 0-35 0,-14-6-57 16,-8-1-21-16,-11-9-186 16,-15 1-402-16,-14 1-319 0</inkml:trace>
  <inkml:trace contextRef="#ctx0" brushRef="#br0" timeOffset="2642">6732 1616 2345 0,'0'0'338'0,"0"0"-280"16,0 0 70-16,0 0 89 16,196-5-111-16,-95 5-41 15,16 0-61-15,15 0 2 16,69-3-12-16,-33 1-293 16,-26-6-843-16</inkml:trace>
  <inkml:trace contextRef="#ctx0" brushRef="#br0" timeOffset="3079">10126 959 1691 0,'0'0'355'0,"0"0"-206"16,0 0 14-16,0 0 125 16,-189 98-58-16,75-38-120 15,-28 6-4-15,-12 6-43 0,-6 3 0 16,14-6 17-16,26 0-52 15,26-13-10-15,31-10-11 16,27-10 1-16,21-13 29 16,15-4-37-16,4-1 12 15,40-4 52-15,10 3-43 16,15 3 12-16,12 3-14 16,5 4-18-16,6 2 24 15,3 9-25-15,-4 2 0 16,-3-1 0-16,-12 1 0 15,-10-4-62-15,-19 4-141 16,-13-11-424-16,-24-9-430 0</inkml:trace>
  <inkml:trace contextRef="#ctx0" brushRef="#br0" timeOffset="3291">8704 2282 2727 0,'0'0'460'0,"0"0"-393"15,0 0-19-15,0 0 112 16,0 0-28-16,215 65-90 16,-114-38 3-16,21 5-45 0,59 20-90 15,-24-9-166 1,-22-7-1032-16</inkml:trace>
  <inkml:trace contextRef="#ctx0" brushRef="#br0" timeOffset="4168">11055 749 1639 0,'0'0'346'0,"0"0"-265"15,0 0-5-15,0 0 127 16,189-137-55-16,-114 74-59 16,4-12-54-16,-3-4-12 15,-7 0 16-15,-13-3-21 16,-13 7 40-16,-13 9 56 16,-16 17-4-16,-6 19 22 15,-8 16-54-15,0 14-18 16,0 14 0-16,0 47-54 15,-15 39 22-15,-7 22 2 0,-4 20-9 16,4-2 18 0,4-6-38-16,4-16 1 0,2-13 28 15,6-12-30-15,-1-15-1 16,-2-9-1-16,3-15-17 16,-1-10-41-16,7-15-118 15,0-29-162-15,22 0-299 16,10-3-356-16</inkml:trace>
  <inkml:trace contextRef="#ctx0" brushRef="#br0" timeOffset="4511">12528 37 1746 0,'0'0'360'15,"0"0"-271"-15,0 0 99 16,0 0 108-16,0 0-56 16,0 0-82-16,0 0-78 15,-200 213-14-15,134-155-21 16,4 0-20-16,8-6 24 16,10-3-49-16,11-3 2 15,15-3 11-15,11-11-13 16,7-3 0-16,3-8 0 0,41-8 1 15,21-10 37-15,23-3-38 16,18 0 16-16,11-3-6 16,6-13-9-16,1 2-2 15,-7 7-14-15,-14 7-71 16,-2 0-105-16,-31 0-394 16,-23 10-337-16</inkml:trace>
  <inkml:trace contextRef="#ctx0" brushRef="#br0" timeOffset="4786">12809 21 2183 0,'0'0'386'15,"0"0"-280"-15,0 0 105 16,0 0-2-16,-4 177-38 15,4-81-97-15,0 8-24 16,4 9 20-16,-4 0-38 16,0 5-13-16,0-3-17 15,3-3 5-15,2-7-14 16,-2-10-5-16,4-16-101 16,15-10-98-16,-3-19-430 15,-1-28-519-15</inkml:trace>
  <inkml:trace contextRef="#ctx0" brushRef="#br0" timeOffset="5279">13998 660 1964 0,'0'0'571'0,"0"0"-506"0,0 0 80 16,0 0 94 0,0 0-111-16,214 12-53 0,-122-9-68 15,6 1-6-15,8 3 6 16,-1 3-7-16,-10 1-68 16,-7 1-210-16,-26-1-369 15,-26-2-452-15</inkml:trace>
  <inkml:trace contextRef="#ctx0" brushRef="#br0" timeOffset="5493">14385 273 2201 0,'0'0'549'15,"0"0"-497"-15,0 0 75 0,0 0 76 16,0 213-60-16,0-123-85 15,3 1-16-15,1 3-30 16,-4 2-6-16,3-7-6 16,0-4-94-16,23 4-170 15,-4-23-407-15,6-24-521 0</inkml:trace>
  <inkml:trace contextRef="#ctx0" brushRef="#br0" timeOffset="5885">15802 96 2448 0,'0'0'473'0,"0"0"-398"15,0 0 9-15,0 0 115 16,-199 44-67-16,143 14-51 15,8 17-53-15,13 14-5 16,13 16 22-16,13 4-39 16,9 9 4-16,0 0-10 15,44-8 2-15,19-10-14 0,13-18 12 16,9-28-45 0,-3-26 34-16,-4-28-22 0,-17 0 14 15,-10-50 2-15,-10-24 17 16,-16-22 9-16,-17-16-8 15,-8-12 14-15,-27-8 24 16,-30 8-37-16,-13 18-2 16,-6 23 0-16,10 25-19 15,16 29 10-15,19 22-96 16,31 17-182-16,15 33-478 16,26 2-671-16</inkml:trace>
  <inkml:trace contextRef="#ctx0" brushRef="#br0" timeOffset="6070">16521 1097 2916 0,'0'0'518'0,"0"0"-440"15,0 0 2-15,0 0 23 16,0 0-103-16,0 0-82 15,0 0-116-15,0-151-1028 0</inkml:trace>
  <inkml:trace contextRef="#ctx0" brushRef="#br0" timeOffset="6914">17392 116 2006 0,'0'0'382'16,"0"0"-268"-16,0 0 71 16,0 0 49-16,189-41-152 0,-123 38-52 15,4 2 30-15,-1 1-35 16,-3 0 5-16,-9 0-1 16,-6 0-29-16,-14 0 44 15,-15 0-44-15,-11 0 0 16,-11 0 36-16,0 0-4 15,-26 0 32-15,-25 0-48 16,-15 0-16-16,-10 0 19 16,-5 0-19-16,-2 0 0 15,2 0-4-15,5 0 10 16,10 0-6-16,9 0 0 16,6 0 7-16,14-3 43 15,11 3-49-15,8 0-1 0,11 0 29 16,0 0-29-1,7 14 0-15,0 20 0 0,0 4 2 16,0 9 17-16,0 2-19 16,0 0 0-16,0 4 21 15,7-7-20-15,3-3 1 16,-2-10 6-16,-1-7-7 16,0-5 29-16,1-12-30 15,-1-7 0-15,3-2 27 16,6 0-10-16,6 0-16 15,6 0 1-15,6-2-2 16,5-6 18-16,2 8-18 16,3 0-14-16,3 10 13 15,0 23 1-15,-3 14-11 16,-3 6 10-16,-16 8 1 0,-8-2 9 16,-17 4-9-16,0-3-2 15,-10-9 2-15,-37-1 12 16,-13-7 5-16,-7-11-4 15,-14-6-7-15,1-9 35 16,2-10-34-16,6-7 1 16,6 0 14-16,12 0-20 15,10-17 14-15,11 0-16 16,11-2 1-16,11 3-9 16,11 3-74-16,0-1-64 15,55-6-149-15,3 4-559 16,4-1-1358-16</inkml:trace>
  <inkml:trace contextRef="#ctx0" brushRef="#br0" timeOffset="7186">18297 818 2415 0,'0'0'595'0,"0"0"-550"16,0 0 145-16,193 8 29 0,-99-5-119 15,11-1-44-15,12 5-56 16,52 3-17-16,-35-1-146 15,-21-5-918-15</inkml:trace>
  <inkml:trace contextRef="#ctx0" brushRef="#br0" timeOffset="9591">20254 672 1540 0,'0'0'248'0,"0"0"-172"16,0 0 42-16,0 0 125 0,91-172-106 15,-40 125-27-15,8 5-19 16,-5 7-3-16,-3 11 19 16,-7 15-41-16,-7 9-50 15,-8 9 29-15,-4 41-9 16,-3 18 15-16,-12 14-9 15,-1 13-26-15,-9 0 12 16,0 1-28-16,0-12 0 16,0-12 18-16,0-12-18 15,-9-24 1-15,2-16-1 0,1-17 1 16,-1-3 50 0,-2-16-7-16,3-33-43 0,2-17 35 15,4-13-36-15,0-16 2 16,22-3-4-16,22-5 8 15,7 9 2-15,18 8-8 16,7 21-8-16,9 19 7 16,-6 19 1-16,-2 25-1 15,-8 2 0-15,-7 33 1 16,-4 26 19-16,-6 15-19 16,-13 13 0-16,-2 8 20 15,-11 3-19-15,-4-2 7 16,-4-8-8-16,-1-11 6 15,-1-14-12-15,6-10-9 16,6-19-117-16,32-30-209 0,-6-4-390 16,0-1-775-16</inkml:trace>
  <inkml:trace contextRef="#ctx0" brushRef="#br0" timeOffset="10081">22241 304 1855 0,'0'0'605'16,"0"0"-389"-16,0 0 53 16,0 0-63-16,0 0-86 15,0 0-30-15,0 228 6 16,0-66-48-16,0 42-9 16,0 34 16-16,0 1-35 0,0-41 7 15,0-57-18-15,0-49 1 16,0-17-2-16,3-3-8 15,1-2-21-15,-4-11 20 16,0-27-35-16,0-25 19 16,0-7 16-16,0-20-12 15,-4-33 13-15,-14-21-25 16,4-26 4-16,-1-17 12 16,-4-46 4-16,-1-49-5 15,-7-53-10-15,-2-14-5 16,7 39 13-16,9 66 1 15,13 76-3-15,0 29 13 16,10 10 2-16,27 11 8 0,17 10 8 16,15 29-11-1,23 9 39-15,9 26-44 0,9 27 13 16,-5 13 1-16,-5 6 1 16,-24 3 4-16,-22 0 2 15,-29 4-20-15,-25-7 31 16,-22 1-32-16,-50-9-1 15,-30-1-4-15,-96-4-67 16,28-17-148-16,2-14-905 0</inkml:trace>
  <inkml:trace contextRef="#ctx0" brushRef="#br0" timeOffset="11349">10972 2101 1228 0,'0'0'302'0,"0"0"-101"0,0 0-8 15,0 0 32-15,0 0-38 16,255 89-21-16,-153-78-69 15,25-9-18-15,48 2 27 16,62-1-18-16,66-3-13 16,22 0-32-16,-9 2-11 15,-17 3 14-15,-37-2-46 16,2 1 0-16,-5 3 15 16,-9 7-13-16,-8 3-2 15,-13 3 0-15,-10-1 0 16,-11 1-1-16,-30 0 1 0,-31-7 0 15,-30-3-8-15,-6-3 8 16,28-2 0-16,47 4 0 16,56-1 1-16,20 2 8 15,7-3-9-15,-27 0 0 16,-27-2-7-16,-26-1 7 16,1 4 0-16,-1-6 0 15,0 0 1-15,1 6 5 16,3-6-6-16,1 6 0 15,-4-6 4-15,2 5-4 16,5 0-2-16,-3-1 1 16,2 4 1-16,-28 3 8 15,-26-6-8-15,-29 1 0 0,-3-4-5 16,20 4 5 0,24-1-1-16,14-1 1 0,-4 4 0 15,-7-4 6-15,-12-3-6 16,-3 4 0-16,-3-3-5 15,-4-1 5-15,1-3 0 16,-3 0 8-16,3 0-8 16,-4 0 36-16,-2 0-30 15,-5 0-5-15,-2 0 42 16,-6 0-25-16,-7 0 12 16,-8-3-7-16,-11-4-16 15,-18 3 22-15,-19 1-29 16,-14 0 0-16,-14 0 17 0,-11-1-17 15,-8 4 5 1,-4-3-5-16,-3 0-18 0,-10-3-89 16,-24-1-470-16,-13-4-479 15</inkml:trace>
  <inkml:trace contextRef="#ctx0" brushRef="#br0" timeOffset="12475">12743 3269 1603 0,'0'0'304'0,"0"0"-203"16,0 0 3-16,0 0 168 15,0 0-80-15,94 243-58 16,-60-111-7-16,-9 15-23 15,1 4-20-15,-8 3 3 16,1-10-60-16,-5-9 12 16,1-20-29-16,0-20-10 15,-8-30 15-15,0-18-15 16,-4-24 0-16,0-23 18 16,2 0-17-16,6-27 34 15,7-35-29-15,8-26-5 0,6-26-2 16,15-52-17-16,19-51-25 15,19-61 5-15,9-27-29 16,4 20-5-16,-6 65-21 16,-23 86 8-16,-8 54 69 15,-2 34 7-15,7 8 9 16,7 14 13-16,3 11 5 16,0 13 51-16,5 3 6 15,-1 26-33-15,11 0 20 16,12 5-32-16,2-8-7 15,15-2 19-15,12-8-36 16,7-7 10-16,13-2-7 0,5-7-8 16,1 0 26-16,-3 0-27 15,2-7 8-15,1-2-2 16,-6-4 0-16,5 3-6 16,0 2 0-16,4 6 1 15,-5 2 5-15,1 0-6 16,4 0 0-16,28 0 2 15,33 10-2-15,48 2-6 16,14 5 0-16,-13-3 6 16,-17-4 4-16,-24 0-4 15,0-5 0-15,10 4-1 16,-3 2 1-16,-4 3 0 16,-6-5 0-16,-12 1 1 0,-4 1 2 15,-10-6-3 1,-5 0 0-16,-28-2 1 0,-30-1-1 15,-24-2 0-15,-8 0-10 16,14 0 10-16,19 0 6 16,17 0-6-16,-6 0 0 15,-11 0-2-15,-9 0 4 16,-8 0-2-16,-14 0 15 16,-16 0-8-16,-11 0 41 15,-20 0-48-15,-14 7 1 16,-13-7 24-16,-12 0-25 15,-2 0 6-15,-5 0-6 16,0 0 0-16,-1 0 0 0,-6-19-33 16,-4 2-171-1,-4 1-525-15</inkml:trace>
  <inkml:trace contextRef="#ctx0" brushRef="#br0" timeOffset="13660">14293 3542 1726 0,'0'0'324'16,"0"0"-257"-16,0 0 30 15,0 0 91-15,0 0-71 16,190 30-54-16,-151 31-39 15,-2 15 19-15,-5 13-24 16,-6 5-11-16,-8 2 12 16,-6-7-14-16,-2-7-5 15,-7-20-1-15,-3-15 2 16,6-23 13-16,-6-18-15 16,0-6 0-16,0-11 42 15,6-39-18-15,1-19-12 0,12-13 6 16,6-13-11-1,7 1 26-15,12-5-27 0,7 13 22 16,11 11 8-16,8 20-18 16,-1 18 3-16,1 27-6 15,-8 10 5-15,-4 39 32 16,-11 31-51-16,-6 19 23 16,-6 12-9-16,-4 4-13 15,-6-1 7-15,0-5-9 16,4-7 0-16,3-16-11 15,2-15-19-15,7-20-118 16,-3-21-32-16,3-20-38 16,0 0 42-16,-6-44-10 15,-1-15 112-15,-5-13 74 0,-7-10 19 16,-4-3 70-16,-1-4 39 16,-2 11 36-16,-3 15 28 15,-5 18-16-15,-4 24-25 16,-3 21-33-16,0 21-85 15,0 44 6-15,0 29 21 16,0 52-25-16,-15 44 10 16,-2 39-26-16,5 14 5 15,6-47 19-15,2-50-42 16,1-59 7-16,3-20-8 16,-5-2 1-16,1-6 4 15,1-10-5-15,0-26 0 16,-1-19 14-16,1-4-12 0,-6-29 4 15,-1-31-6-15,2-22-8 16,1-46 2-16,4-50-9 16,-1-48-14-16,4-19 7 15,0 4-16-15,0 29 13 16,0 54 3-16,14 37-5 16,4 38 27-16,4 32-13 15,16 11 10-15,9 17-11 16,14 15 13-16,13 8-16 15,6 40 17-15,-1 23 0 16,-1 6-5-16,-17 5 5 16,-20 6 0-16,-31-4 9 15,-10-1-8-15,-32-3 9 16,-41-4-10-16,-15-3 8 16,-3-18-19-16,4-10-43 0,18-27-119 15,25-8-187-15,22-2-414 16</inkml:trace>
  <inkml:trace contextRef="#ctx0" brushRef="#br0" timeOffset="13933">17246 3266 1249 0,'0'0'1490'0,"0"0"-1342"16,0 0-129 0,-182 207 112-16,112-108 51 0,1 19-83 15,12 7-42-15,4 12-35 16,21 1 35-16,10-1-57 16,19-3 0-16,3-8-9 15,22-18 9-15,32-16-96 16,66-23-197-16,-14-23-435 15,-4-27-28-15</inkml:trace>
  <inkml:trace contextRef="#ctx0" brushRef="#br0" timeOffset="14262">17465 3948 2266 0,'0'0'267'16,"0"0"-267"-16,0 0 0 16,0 0 51-16,0 0 47 15,0 0-67-15,245-61 1 16,-184 8-31-16,-2-3 15 16,-15-3 47-16,-12 6 5 15,-10 11 70-15,-12 16 10 16,-10 20-44-16,0 6-6 15,0 25-89-15,-7 36 26 0,-15 29 26 16,0 12-28-16,0 2-18 16,4 5-15-16,8-6 1 15,6-10-7-15,4-11-49 16,0-2-192-16,22-28-428 16,0-20-655-16</inkml:trace>
  <inkml:trace contextRef="#ctx0" brushRef="#br0" timeOffset="14470">18518 4093 124 0,'0'0'2277'0,"0"0"-1980"15,0 0-228-15,0 0 52 0,227 13 4 16,-129-13-107-16,19 0-18 15,15 0-87-15,49-10-196 16,-31-3-239-16,-30 0-276 0</inkml:trace>
  <inkml:trace contextRef="#ctx0" brushRef="#br0" timeOffset="14952">19868 3817 1982 0,'0'0'612'0,"0"0"-465"16,0 0-68-16,0 0 116 0,0 0-47 15,0 0-78-15,-12 225-14 16,9-115-20-16,-1 17 31 16,4 15-28-16,0-1-20 15,0 1 19-15,0-11-37 16,10-13 1-16,2-16-2 15,-2-28 0-15,-1-21 0 16,-6-20 0-16,-3-20-12 16,0-13 2-16,0 0 10 15,-3-17-24-15,-16-28-18 16,1-21-3-16,2-22 27 16,10-22-25-16,-4-13 7 0,6-38 9 15,4-33-9-15,0 14 30 16,0 19-2-16,17 30 8 15,5 45-6-15,9 7 15 16,4 18 3-16,9 27 38 16,7 32-49-16,11 2 6 15,8 22 22-15,-1 23-23 16,-5 13 30-16,-5 3-27 16,-15 2-8-16,-15 2 32 15,-25-7-33-15,-4 0 22 16,-22-10-22-16,-33-6-1 15,-10-5-16-15,-27-7-111 16,19-11-223-16,13-9-562 0</inkml:trace>
  <inkml:trace contextRef="#ctx0" brushRef="#br0" timeOffset="15239">20582 3459 2371 0,'0'0'294'0,"0"0"-237"16,0 0 138-16,0 0 52 15,236 144-92-15,-163-55-48 16,5 17-38-16,-5 19 21 0,-7 5-57 15,-16 10-4 1,-14 2-5-16,-21 0-24 0,-15-5-8 16,-10-9-86-16,-59 13-125 15,-1-35-465-15,4-31-1133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4:12.2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1382 0,'0'0'261'0,"0"0"-172"16,0 0 59-16,0 0 57 16,0 0 15-16,0 0-50 15,154 229-36-15,-100-118 6 0,4 22-26 16,4 7-38 0,4 8 15-16,14 26-52 0,8 29-12 15,10 27 12-15,0 7 12 16,-10-15 15-16,-15-14-41 15,-11-25-17-15,-11 0 29 16,-14 1-31-16,-15 0 9 16,-18-1-5-16,-4-2-9 15,-48 1 37-15,-14-28-38 16,-4-30 0-16,5-26 28 16,-9-10-27-16,-11 7 14 15,-10 7-15-15,-4 0 0 16,9-20-6-16,17-19-6 0,3-27-140 15,18-16-465 1,14-20-1787-16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4:23.0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88 243 1577 0,'0'0'242'0,"0"0"-125"0,0 0-45 16,0 0 51-16,0 0 70 16,0 0-59-16,0 220-3 15,0-112-66-15,0 17 16 16,-4 3-14-16,-8-3-28 15,-3-12 23-15,2-10-35 16,-3-15 2-16,6-18 10 16,-2-18-38-16,9-16-1 15,0-17 4-15,3-11 4 16,0-8 19-16,0 0 4 0,0 0 8 16,0-34 37-1,3-12-61-15,16-6-15 0,9-7 0 16,1 6 7-16,8 11-19 15,4 13 12-15,-2 12-3 16,8 17-16-16,6 0 8 16,-3 14 5-16,-2 24-3 15,-9 15 17-15,-6 5-26 16,-19 2 18-16,-14 2-5 16,0-6-10-16,-14-10 15 15,-29-3 0-15,-12-14 23 16,-4-10-15-16,2-11 29 15,1-8-37-15,12 0 2 16,8-29-2-16,18-14 0 16,18-44-184-16,18 15-319 0,23-1-193 15</inkml:trace>
  <inkml:trace contextRef="#ctx0" brushRef="#br0" timeOffset="346">492 0 1825 0,'0'0'268'16,"0"0"-55"-16,0 0-70 15,0 0 36-15,0 0 13 0,0 0-92 16,0 0-5-16,101 56-12 16,-31 19-21-16,7 24 53 15,6 23-88-15,5 9 6 16,0 13 22-16,-15 0-35 16,-16-7 5-16,-23-2-2 15,-30-13-11-15,-4-3 40 16,-56-5-52-16,-20-7-1 15,-38 23-18-15,23-36-182 16,15-25-654-16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4:24.8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732 722 1196 0,'0'0'303'0,"0"0"-121"16,0 0 47-16,0 0 38 15,0 0-75-15,0 0-45 0,-73-22-71 16,39 4 20-16,-8 2-37 16,-14 6-41-16,-1 5 27 15,-9 5-39-15,0 0 1 16,0 21 19-16,2 26-2 16,4 19 34-16,6 13-18 15,10 7-2-15,16 7 9 16,9-4-26-16,19-10-4 15,0-11-8-15,10-12-8 16,37-5 16-16,23-16-9 16,21-12 4-16,22-14-12 15,14-9-44-15,56-32-217 0,-29-21-320 16,-27-1-817-16</inkml:trace>
  <inkml:trace contextRef="#ctx0" brushRef="#br0" timeOffset="323">959 0 1813 0,'0'0'290'0,"0"0"-210"15,0 0-73-15,0 0 121 16,0 0 39-16,181 187-55 0,-90-105-24 16,7 9-48-1,-2 16-12-15,-6 13 5 0,-21 12-5 16,-16 13 38-16,-36 9-56 16,-17 0 8-16,-22-3 20 15,-39-6-38-15,-20-19-7 16,1-15-29-16,7-21-35 15,11-27-83-15,18-28-231 16,15-25-731-16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4:25.9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109 690 1295 0,'0'0'672'0,"0"0"-561"16,3 184-34-16,-3-67 66 15,0 23 95-15,0 9-95 16,0 7-39-16,0-2-46 0,0-14-23 16,-3-9 30-1,-1-19-60-15,4-21-4 0,-3-25 16 16,3-16-11-16,-4-23-6 15,4-18 1-15,0-9-1 16,0 0 27-16,0-36-27 16,0-27-84-16,0-16 48 15,0-25-13-15,0-37 17 16,-15-57 3-16,-7-47-14 16,-7-14 42-16,7 45-14 15,12 60 15-15,10 69 4 16,0 25-2-16,0 4 53 15,29 7-10-15,15 11-9 16,14 20 19-16,14 18-31 16,13 0 9-16,10 40 16 0,3 11-25 15,0 7-6-15,-7 10-17 16,-10 4 0-16,-27 4 33 16,-25 6-33-16,-29 7 19 15,-17-1 26-15,-52 5-25 16,-31-5-3-16,-12-13-18 15,-4-13 1-15,9-19-12 16,16-20-43-16,25-23-34 16,30-23-159-16,21-20-516 0</inkml:trace>
  <inkml:trace contextRef="#ctx0" brushRef="#br0" timeOffset="308">2121 417 1362 0,'0'0'1030'15,"0"0"-857"-15,0 0-89 16,-203 151 75-16,100-13 42 15,-20 73-35-15,-16 61-79 16,15 23-20-16,40-16-13 0,40-46-17 16,37-66 22-1,7-42-59-15,0-33 0 0,29-18 1 16,18 6-1-16,16-1-61 16,72-4-138-16,-18-25-386 15,-6-30-54-15</inkml:trace>
  <inkml:trace contextRef="#ctx0" brushRef="#br0" timeOffset="647">2761 529 2083 0,'0'0'248'0,"0"0"-104"15,0 0-83-15,0 0 90 16,0 0 93-16,0 0-103 16,123 246-42-16,-44-123-6 15,13 16-53-15,3 10 21 16,8 1-4-16,2-8-34 15,1-11 13-15,-4-17-14 16,-4-16-7-16,-10-11 2 16,-12-19-17-16,-14-12-14 15,-8-21-71-15,-16-14-204 16,-21-17-619-16</inkml:trace>
  <inkml:trace contextRef="#ctx0" brushRef="#br0" timeOffset="918">3985 764 1744 0,'0'0'363'15,"0"0"-217"-15,-95 172 68 0,23-73 67 16,-28 16-40-1,-24 15-137-15,-14 12-35 0,-18-1 3 16,-1-10-42-16,8-13-21 16,17-13-9-16,25-16-10 15,31-21-44-15,32-8-186 16,26-21-258-16,18-20-297 0</inkml:trace>
  <inkml:trace contextRef="#ctx0" brushRef="#br0" timeOffset="1388">5005 536 2372 0,'0'0'302'0,"0"0"-206"15,0 0 30-15,0 0 58 16,0 0-95-16,0 0-37 16,0 0-4-16,135 137-27 15,-54-81-20-15,17 0 14 16,12 3-15-16,10-3 0 15,4 3-1-15,3-3-11 0,-2-3 4 16,-12-5 2-16,-11-2 6 16,-19-3-12-16,-24-3 11 15,-34 0 0-15,-25 2-5 16,-10 7 6-16,-64 11 45 16,-35 6-26-16,-26 1 14 15,-19 6 18-15,-10 2-39 16,5-6 0-16,17-3 6 15,17-7-8-15,30-7 8 16,19-6-18-16,25-7-25 16,23-9-20-16,28-11-126 15,0-12-203-15,28-7-477 0</inkml:trace>
  <inkml:trace contextRef="#ctx0" brushRef="#br0" timeOffset="1760">6307 1747 2104 0,'0'0'595'16,"0"0"-431"-16,-186 101 24 15,76-36 28-15,-20 12-72 16,-12 5-87-16,-4 6-6 15,-1 1-50-15,17-8-1 16,17-5-54-16,18-3-105 16,29-21-331-16,29-20-700 0</inkml:trace>
  <inkml:trace contextRef="#ctx0" brushRef="#br0" timeOffset="2630">7269 424 1684 0,'0'0'307'0,"0"0"-125"16,0 0-80-16,0 0 18 15,0 0 20-15,0 0 1 16,0 0-57-16,165 43-41 16,-67-14-4-16,15 2-33 0,7-6 14 15,12-5-20-15,0-1 0 16,-9-9 12-16,-9-3 0 16,-23-4-12-16,-27-3 0 15,-23 0 0-15,-26 0 29 16,-15 0 88-16,0 0-17 15,-30 0 5-15,-9 0-60 16,-9 20-13-16,-7 32-6 16,4 23-9-16,0 50 38 15,0 50-44-15,7 44-1 16,12-15 35-16,10-37-36 16,14-49 9-16,4-39 5 15,4 10-14-15,0 3 9 16,0-1-18-16,0-18 0 15,0-17 7-15,0-16-7 0,0-18-7 16,0-9-64-16,-18-13-41 16,4-23-213-16,-4-13-538 0</inkml:trace>
  <inkml:trace contextRef="#ctx0" brushRef="#br0" timeOffset="2843">7423 1350 2090 0,'0'0'538'0,"0"0"-461"0,0 0 61 16,0 0 95-16,278 0-89 16,-148-14-80-16,20 1 0 15,15 3-64-15,2 1-9 16,41-5-57-16,-41 4-430 15,-36 1-643-15</inkml:trace>
  <inkml:trace contextRef="#ctx0" brushRef="#br0" timeOffset="3190">8787 0 2252 0,'0'0'524'0,"0"0"-402"15,0 0 25-15,0 0 29 16,0 0-55-16,236 116-14 15,-122-18-50-15,31 43-9 16,23 52 55-16,-4 61-56 16,-36 31 8-16,-67-3-5 15,-61-9-37-15,-39-31 43 0,-67-15-56 16,-4-40 1-16,8-42-9 16,11-44-20-16,-55 23-112 15,20-21-187-15,-6-18-1244 16</inkml:trace>
  <inkml:trace contextRef="#ctx0" brushRef="#br0" timeOffset="4912">10828 1826 1886 0,'0'0'345'16,"0"0"-198"-16,0 0-97 0,0 0 71 15,0 0 57-15,0 0-43 16,208 3-43-16,-91-3-80 16,15 0-12-16,6 0 0 15,-1 0-15-15,10 0-161 16,-38 0-427-16,-40 0-793 0</inkml:trace>
  <inkml:trace contextRef="#ctx0" brushRef="#br0" timeOffset="5106">10698 2479 2431 0,'0'0'456'0,"0"0"-422"15,0 0 26-15,0 0 69 16,228 0-26-16,-64-17-94 15,78-15-9-15,-31 2-135 16,-30 2-727-16</inkml:trace>
  <inkml:trace contextRef="#ctx0" brushRef="#br0" timeOffset="6716">11026 2002 1016 0,'0'0'232'0,"0"0"-63"16,0 0 26-16,0 0-18 16,0 0 1-16,0 0 3 15,-117 0 2-15,102 0-53 16,0 0 4-16,5-3-12 15,3-6-22-15,2 1 45 16,5-3-52-16,0-6-12 16,0-6-14-16,30-8-59 0,14 2 10 15,7-3 1 1,10-2-18-16,8 9 43 0,9 2-40 16,5 13-2-16,8 7 26 15,0 3-28-15,1 3 8 16,-4 26 0-16,-12 12-7 15,-7 3 40-15,-8 3-40 16,-5 1 6-16,-9-2 22 16,-3-5-28-16,-5-17 6 15,8-6-7-15,6-18 2 16,8 0 22-16,11-40-24 16,10-15 0-16,-6-4-9 15,-14-1-15-15,-14 8-50 16,-16 15-60-16,-20 18-170 15,-9 10-245-15,-3 9-407 0</inkml:trace>
  <inkml:trace contextRef="#ctx0" brushRef="#br0" timeOffset="7263">10904 2986 1523 0,'0'0'282'0,"0"0"-152"15,0 0 71-15,0 0 32 16,0 0-23-16,0 0-73 16,0 0-54-16,-64-49 17 15,74 26-44-15,19-6-25 16,11-3 44-16,11-8-30 0,8 4 10 15,11-3-7 1,2 2-21-16,4 7 30 0,4 11-31 16,1 7-19-16,-5 12 45 15,0 0-35-15,2 5 22 16,-2 18-11-16,0 8-19 16,5-6 39-16,6-6-31 15,4-9-8-15,4-10 35 16,-1 0-43-16,-6 0-1 15,-6-22 0-15,-18 2 1 16,-8 1-8-16,-12 3-56 16,-5-1-47-16,26-20-105 15,-10 4-576-15,0-6-1452 0</inkml:trace>
  <inkml:trace contextRef="#ctx0" brushRef="#br0" timeOffset="8082">13982 895 1420 0,'0'0'250'15,"0"0"-117"-15,0 0-25 16,0 0 128-16,0 0 30 16,0 0-80-16,0 0-31 15,-7-31-61-15,7 67-10 16,0 23 50-16,0 26-26 15,0 50-19-15,0 3-13 16,-8 12-33-16,-2 11 40 16,-5-19-53-16,1 15-5 15,-1-6 14-15,0-11-27 16,4-10 14-16,3-19-23 16,1-26 3-16,4-23 4 15,-1-23-10-15,4-23-81 0,0-16-67 16,0-28-223-16,4-19-538 0</inkml:trace>
  <inkml:trace contextRef="#ctx0" brushRef="#br0" timeOffset="8509">13465 1134 1952 0,'0'0'350'0,"0"0"-188"16,0 0 54-16,72-172 16 15,-24 117-106-15,14-1-6 0,6 7-66 16,6 2-9-16,9 12 27 16,9 5-53-16,2 11 9 15,8 10-3-15,4 9-24 16,8 0 40-16,-6 9-41 15,2 26 0-15,-7 12 4 16,-17 8-3-16,-13 14-1 16,-17 10 7-16,-24 6-5 15,-20 8 32-15,-12 0-29 16,-27 3-4-16,-31-4 37 16,-18-3-32-16,-15-14 6 15,-7-12-12-15,-9-11 0 16,6-11 23-16,-3-17-23 0,15-7 0 15,4-11-2-15,16-6 2 16,18 0-18-16,17 0-52 16,34-19-68-16,0 3-181 15,19-4-678-15</inkml:trace>
  <inkml:trace contextRef="#ctx0" brushRef="#br0" timeOffset="9232">16462 335 1622 0,'0'0'310'16,"0"0"-89"-16,0 0 72 0,0 0-94 15,0 0-50-15,-205 66-19 16,132 20-47-16,-25 58 23 15,-27 92-24-15,-14 89-13 16,9 36 42-16,35-1-59 16,41-38-2-16,36-53-20 15,18-20-18-15,0-51 34 16,3-51-46-16,16-42 0 16,6-16 3-16,7 3-3 15,5 4 0-15,2 4-6 16,-2-13-9-16,-4-19-3 15,4-12-83-15,20-23-116 0,-4-17-310 16,-3-16-237-16</inkml:trace>
  <inkml:trace contextRef="#ctx0" brushRef="#br0" timeOffset="10071">17184 904 667 0,'0'0'1285'16,"0"0"-1025"-16,0 0-162 16,0 0 94-16,0 0 23 15,0 0-78-15,0 0-47 16,17-6-69-16,30 6 10 0,16 0-5 15,9 0-26-15,10 0 31 16,0 9-31-16,6 3 0 16,0-1-3-16,-8-2 3 15,-8 1-8-15,-9 0 8 16,-16 0 0-16,-11 2 16 16,-11 3-15-16,-9-3 0 15,-10 8 59-15,-6 6-34 16,0 0 22-16,0 10-6 15,0 7-17-15,-13 11 34 16,-13 4-45-16,-4 14-8 16,-6 10 48-16,-8 11-28 15,-6 1-4-15,-9 8 1 16,-11 5-22-16,1 6 44 16,-4 6-45-16,-3-5 8 0,7-2 40 15,3-7-36-15,8-14 1 16,7-12 4-16,11-11-11 15,8-11 49-15,5-15-44 16,5-5-10-16,8-8 42 16,2-10-36-16,6-3 1 15,2-3 1-15,4-6-8 16,0 4 16-16,0-5-17 16,0 1 0-16,7 2-6 15,30 1 6-15,11-2 0 16,17-4 0-16,15-4 0 15,11 0 41-15,4 0-41 16,3 0-2-16,-3-7-10 0,-7-5 20 16,-9 3-16-16,-4 2 5 15,-18 1-3-15,-13-1-3 16,-19 0-18-16,-14 4-46 16,-6-6-1-16,-5-8-67 15,0-25-139-15,0 0-420 16,-9-8-386-16</inkml:trace>
  <inkml:trace contextRef="#ctx0" brushRef="#br0" timeOffset="10380">17245 1821 1698 0,'0'0'245'16,"0"0"-147"-16,0 0 11 15,0 0 162-15,0 0-50 16,0 0-106-16,0 0-36 16,25-4 35-16,19 8 10 15,7 14-37-15,11 1-23 16,1-2 14-16,1-1-47 15,5 1-2-15,6-5-25 16,8 2 7-16,8-1-22 16,48 1-59-16,-23-4-240 0,-17-8-512 15</inkml:trace>
  <inkml:trace contextRef="#ctx0" brushRef="#br0" timeOffset="11056">19083 946 2080 0,'0'0'331'0,"0"0"-194"15,0 0-8-15,0 0 122 0,0 0-82 16,0 0-78-16,0 0-47 16,66 95-13-16,2-33 10 15,20 14-28-15,15 6-7 16,17 5-6-16,3-6 1 15,9-2-10-15,-5-11-8 16,-3-5-19-16,-15-8 23 16,-10-5-41-16,-23-12 18 15,-20-3 19-15,-24-7 17 16,-14-5 0-16,-18 0 6 16,0 3 14-16,-18 7 47 0,-33 7-20 15,-25 8 6 1,-19 8-3-16,-18 3-20 0,-11 6 22 15,-4 5-44-15,1 0 4 16,7-3 10-16,13-4-10 16,9-4 8-16,17-3-9 15,17-7-10-15,8-9-2 16,20-3-2-16,14-8-49 16,22-13-68-16,0-10-171 15,22-6-522-15</inkml:trace>
  <inkml:trace contextRef="#ctx0" brushRef="#br0" timeOffset="11358">20771 2341 2397 0,'0'0'336'0,"0"0"-260"16,0 0 37-16,0 0 139 15,0 0-79-15,-267 197-113 16,147-119-19-16,-11 11 7 16,-11 0-11-16,4 2 17 15,9-2-54-15,12-7-4 0,19-9-5 16,14-9 9-1,20-8-44-15,13-16-71 0,20-14-176 16,18-19-655-16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4:50.9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 0 1654 0,'0'0'351'0,"0"0"-153"0,0 0 73 15,0 0 0 1,0 0-74-16,0 0-50 0,-60 0-87 15,60 0-14-15,0 0-7 16,12 0-38-16,24 9 35 16,16 7-36-16,18 3 10 15,9 1-4-15,12-1-5 16,8 2-2-16,2-8 1 16,-1-3-9-16,-14-3 2 15,-17-7 1-15,-16 0 6 16,-21 0 8-16,-17 0-1 15,-11 0-7-15,-4 0 39 16,0 3 1-16,0 3 44 0,0 11-18 16,-22 12-46-1,-4 18 16-15,-8 17-36 0,6 18 0 16,-5 17 8-16,0 12-7 16,4 11 33-16,0 1-33 15,4-3-1-15,6-12 35 16,1-9-34-16,2-17 3 15,6-14-4-15,0-15 0 16,2-13 12-16,-3-11-12 16,3-10-45-16,-6-2 6 15,3-10-81-15,-6-7-83 16,2 0-317-16,-1-5-289 0</inkml:trace>
  <inkml:trace contextRef="#ctx0" brushRef="#br0" timeOffset="190">151 846 2039 0,'0'0'506'16,"0"0"-454"-16,0 0 100 16,0 0 98-16,0 0-110 15,0 0-56-15,255 22-67 16,-160-15-17-16,44 2-9 15,-19-5-226-15,-22 3-646 0</inkml:trace>
  <inkml:trace contextRef="#ctx0" brushRef="#br0" timeOffset="595">1445 669 2393 0,'0'0'374'16,"0"0"-291"-16,0 0 86 15,0 0-25-15,0 0-98 16,0 0-46-16,240 0-3 16,-155 0-244-16,-13 0-470 0</inkml:trace>
  <inkml:trace contextRef="#ctx0" brushRef="#br0" timeOffset="991">2561 228 2364 0,'0'0'513'16,"0"0"-380"-16,0 0 76 15,0 0-37-15,0 0-107 16,0 0-4-16,-220 204-49 0,178-112-3 15,5 12 15-15,11 5-23 16,20 3 5-16,6-7-6 16,0-10 1-16,39-16-7 15,16-13-21-15,10-28-8 16,1-21 7-16,0-17-10 16,-9-30 37-16,-5-34-13 15,-8-26 14-15,-11-18 18 16,-11-12-17-16,-16-12 18 15,-6-3 13-15,-6 7-22 16,-35 17-1-16,-3 25-9 16,-3 27 0-16,11 33-27 15,14 26-137-15,14 22-426 0,8 15-254 16</inkml:trace>
  <inkml:trace contextRef="#ctx0" brushRef="#br0" timeOffset="1197">3145 1246 2369 0,'0'0'659'16,"0"0"-526"-16,0 0 55 15,0 0-2-15,0 0-130 16,0 0-56-16,0 0-48 15,16-190-135-15,0 139-443 16,2 7-887-16</inkml:trace>
  <inkml:trace contextRef="#ctx0" brushRef="#br0" timeOffset="1986">3672 104 1945 0,'0'0'240'0,"0"0"-198"16,0 0 103-16,0 0 41 16,0 0-110-16,220-32-27 0,-151 32-37 15,4 0-6 1,3 0 36-16,-3 0-27 0,-10 10 19 15,-9-1-16-15,-14 4 6 16,-14-7 38-16,-16 1-44 16,-10-3 18-16,0-4 45 15,-4 0 6-15,-36 0-17 16,-11 0-63-16,-15 0-6 16,-10 0 18-16,-3-7-19 15,-3 0-2-15,6 1 2 16,4-2 0-16,9 3 24 15,9 0 8-15,7 5-10 0,9 0 32 16,13 0-38-16,6 0-4 16,9 5-10-1,7 11 10-15,3 10 3 0,0 0-15 16,0 7 0-16,0 3 28 16,18 0-13-16,-1 3-3 15,5 1 2-15,-3-1-13 16,0 1 26-16,-4-5-27 15,-2-4 0-15,-6-8 3 16,1-4-3-16,-4-10 0 16,-1-2 0-16,1-4 6 15,-1-3 13-15,2 0-19 16,2 0 0-16,3 0 34 16,9 0-33-16,3 0-1 0,6 0 0 15,10 0 6-15,2 11-11 16,2 15 5-16,-1 14 0 15,0 6 5-15,-6 9-5 16,-13 5 0-16,-7 2 1 16,-15 1 0-16,0-5 47 15,-6-3-35-15,-25-4-13 16,-8-13 39-16,-8-2-21 16,-9-12 9-16,2-8-2 15,-4-9-19-15,6-7 30 16,5 0-36-16,8 0 8 15,5-11 2-15,12-5-10 16,8 4-7-16,9-3-49 16,5-1-86-16,31-9-147 0,20-1-586 15,3 2-1399-15</inkml:trace>
  <inkml:trace contextRef="#ctx0" brushRef="#br0" timeOffset="2186">4540 861 2478 0,'0'0'457'0,"0"0"-418"16,0 0 78-16,0 0 13 0,0 0-56 15,0 0-74 1,227-12-26-16,-129 9-124 0,-14-1-435 15,-11 1-932-15</inkml:trace>
  <inkml:trace contextRef="#ctx0" brushRef="#br0" timeOffset="2693">5514 562 2311 0,'0'0'343'0,"0"0"-331"15,0 0 49-15,0 0 133 0,0 0-66 16,0 0-63-16,0 0-35 16,117 155 60-16,-104-87-33 15,3 5-27-15,-10-4-1 16,-6-4-18-16,0-6-10 15,0-12-1-15,0-18 6 16,-6-10-17-16,-13-16 4 16,2-3-1-16,-2 0 7 15,-3-32-7-15,7-13-4 16,5-15-6-16,7-6 18 16,3-6-9-16,0-3 5 15,3-1 4-15,26 7-11 16,8 6 11-16,2 17-1 0,5 14-5 15,3 12 3 1,4 20-6-16,0 0 9 0,1 3 0 16,-8 33 0-16,-5 7 9 15,-10 13 19-15,-2 7 9 16,-14 9-8-16,-1 0 16 16,-2 3-44-16,-3-3-1 15,5-2 0-15,-2-11-24 16,5-10-82-16,7-10-132 15,7-23-321-15,-4-8-106 16,-3-8-1077-16</inkml:trace>
  <inkml:trace contextRef="#ctx0" brushRef="#br0" timeOffset="3183">6382 652 1461 0,'0'0'363'0,"0"0"-136"16,0 0 145-16,0 0 138 15,0 0-289-15,0 0-135 16,0 0-7-16,6 31 29 16,-6 46-47-16,0 22 4 15,0 16-10-15,0 12 4 16,4 8-16-16,8 1-28 16,6-13 6-16,8-9-13 15,2-11-2-15,-2-14 9 16,-1-17-15-16,-10-18 0 0,-1-13 0 15,-9-14 0-15,-2-23 0 16,-3-4 0-16,0 0-5 16,0-21-9-16,-8-25-10 15,-6-17-16-15,-4-19 11 16,3-14-32-16,-2-18 23 16,1-40 11-16,-2-42-6 15,8-38 26-15,6 25-17 16,4 50 24-16,0 66-2 15,0 55 11-15,7 8-3 16,22 18 17-16,15 12-23 16,7 0 32-16,11 45-31 15,4 25 16-15,-2 15 22 16,-1 7-26-16,-16 3 16 0,-10-1-5 16,-20-1-17-16,-17-14 4 15,-3-7-11-15,-48-17-72 16,-76-12-53-16,11-19-440 15,-9-17-1110-15</inkml:trace>
  <inkml:trace contextRef="#ctx0" brushRef="#br0" timeOffset="3844">756 1968 1609 0,'0'0'758'16,"0"0"-569"-16,0 0-146 15,0 0 135-15,0 0 47 16,0 0-99-16,0 0-9 16,159 17-60-16,-59-10-17 15,52 5 29-15,82-2-39 16,94-1-12-16,59 2-10 0,21-8-7 15,1 0 10 1,-23 0-11-16,18 0 0 0,19 8 2 16,15 1-2-16,-3 0-6 15,-28 6-11-15,-38 1 17 16,-44-5-6-16,-60 0 6 16,-64-9 0-16,-55-1 13 15,-55-4-13-15,-25 0-1 16,-12 0 0-16,-10 0 1 15,-15 0 9-15,-26 0-9 16,-3-6-14-16,-57-27-107 16,-21 3-562-16,-1 1-1195 0</inkml:trace>
  <inkml:trace contextRef="#ctx0" brushRef="#br0" timeOffset="4662">176 3217 2324 0,'0'0'302'16,"0"0"-245"-16,41 178 26 15,-24-8 141-15,-2 2-77 0,0-11-33 16,-5-14-69-16,6-37-21 15,1 16 26-15,5 5-32 16,-4-22-7-16,1-22-11 16,-4-24 0-16,-5-19 20 15,2-28-20-15,-5-16 0 16,6-4 1-16,14-55-1 16,9-25-10-16,23-60-17 15,21-64-30-15,18-71 33 16,8-33-40-16,-4 20 8 15,-18 66 44-15,-19 89 7 16,-10 55 5-16,-1 24 0 16,9 13 1-16,10 11 36 0,15 9-23 15,6 25 7-15,20 0 27 16,19 20 2-16,50 22-3 16,57 3-8-16,56 10-11 15,22-10 26-15,-17-8-53 16,-27-13 0-16,-34-6 17 15,-13-2-18-15,-9-9 6 16,-10 0-6-16,-32-7 0 16,-37 2 3-16,-38-2-3 15,-9 0-3-15,2 0-3 16,-2 0 8-16,-13 0-4 16,-23 0 2-16,-24 0-70 0,-29 0-98 15,-3 0-346 1,0-16-591-16</inkml:trace>
  <inkml:trace contextRef="#ctx0" brushRef="#br0" timeOffset="5779">868 3887 129 0,'0'0'1905'16,"0"0"-1625"-16,0 0-206 15,0 0 35-15,0 0 65 0,0 0-3 16,0 0-92-16,103 175-14 16,-84-101-1-16,-6-2-31 15,3 1 6-15,-10-10-30 16,1-11-8-16,-7-13 20 16,0-15-19-16,0-12-2 15,0-12 15-15,0 0-14 16,0-19 12-16,0-28-13 15,9-12-3-15,16-9-6 16,11-3-4-16,11-9-7 16,9 7 19-16,1 18-9 15,-1 19 9-15,-2 23 1 0,-3 13 0 16,-7 3 24 0,0 46-24-16,-9 16 24 0,-1 9 5 15,-5 8-19-15,-7-5 22 16,-7 0-32-16,2-12 0 15,-5-9-15-15,1-20-59 16,3-16-98-16,-1-17-122 16,3-3-192-16,8-14 254 15,3-31-63-15,3-9 4 16,-2-4 142-16,-1-4 149 16,-4 3 127-16,-6 1 132 15,-2 6-37-15,-2 14 41 16,-5 11 15-16,2 13-59 15,-9 14-39-15,-3 5-38 0,0 41 19 16,0 26-57-16,0 19-47 16,0 22 7-16,0 10-24 15,0 0-14-15,0 2 10 16,0-11-29-16,0-7-5 16,0-14 5-16,0-20 1 15,4-17 1-15,-4-24-9 16,0-16 0-16,0-16 7 15,0 0-7-15,0-20-9 16,-10-27-52-16,-2-21 17 16,5-16 44-16,0-18-43 0,4-15-5 15,3-13 41 1,0-7-14-16,0-4 15 0,13 8 6 16,16 10 0-16,12 27-3 15,6 31 3-15,7 29 0 16,5 26-3-16,-1 10 12 15,1 10-3-15,-5 33 30 16,-17 10-14-16,-15 5 35 16,-22 5-14-16,0 2-29 15,-33-4 17-15,-18 0-31 16,-10-12-30-16,-2-9-31 16,9-15-84-16,20-25-158 15,21 0-341-15,13-9-466 0</inkml:trace>
  <inkml:trace contextRef="#ctx0" brushRef="#br0" timeOffset="6031">3385 3343 2280 0,'0'0'389'0,"0"0"-295"15,0 0-55-15,0 0 196 16,-183 266-5-16,100-136-119 16,-1 15-63-16,11 0 33 15,22-7-47-15,17-10-10 0,24-14-24 16,10-16-7 0,19-11-41-16,60-29-138 0,-6-20-417 15,0-20-426-15</inkml:trace>
  <inkml:trace contextRef="#ctx0" brushRef="#br0" timeOffset="6335">3435 4255 2402 0,'0'0'445'0,"0"0"-445"15,0 0 0-15,0 0 128 16,0 0-31-16,0 0-79 0,183-203 14 16,-139 143-17-16,-5 8 37 15,-9 10 23-15,-8 15-18 16,-15 20 43-16,-3 7-56 16,-4 23-5-16,0 33 51 15,0 19-36-15,0 8-9 16,-11 2-28-16,6 0-16 15,5-6-2-15,0-13-80 16,19-7-116-16,11-17-330 16,-1-19-577-16</inkml:trace>
  <inkml:trace contextRef="#ctx0" brushRef="#br0" timeOffset="6518">4242 4271 2261 0,'0'0'641'16,"0"0"-557"-16,0 0-33 15,0 0 74-15,193-9-34 16,-127 9-91-16,35-4-209 16,-13 1-466-16,-8 3-220 0</inkml:trace>
  <inkml:trace contextRef="#ctx0" brushRef="#br0" timeOffset="7003">5139 4125 2297 0,'0'0'670'0,"0"0"-587"0,0 0-29 15,0 0 146-15,0 0-87 16,0 180-33-16,0-92-49 15,0 17-7-15,0 0 32 16,0 3-43-16,0 1-4 16,0-13-9-16,6-3 1 15,10-17 6-15,-10-14-7 16,1-19-43-16,-7-16 10 16,0-24-18-16,0-3 28 15,0-13-1-15,0-37-31 0,0-12 46 16,0-17-11-16,0-14 7 15,0-10 4-15,0-22 4 16,0-7 4-16,0-8-4 16,12 3 5-16,10 6 20 15,10 24-12-15,5 30-7 16,11 28 40-16,2 27-29 16,13 20 9-16,-2 2-2 15,5 21-19-15,-7 26 57 16,-5 12-25-16,-13 4-25 15,-16 4 37-15,-18 4-14 16,-7-7 4-16,-15-4-34 16,-33-7-3-16,-13-7 3 15,-11-14-73-15,-6-9-35 0,-2-23-114 16,21 0-505-16,20-6-904 0</inkml:trace>
  <inkml:trace contextRef="#ctx0" brushRef="#br0" timeOffset="7255">5835 3497 2517 0,'0'0'321'15,"0"0"-215"-15,0 0 1 16,197 206 139-16,-140-117-45 0,-4 10-93 15,-6 0-53 1,-15 5-4-16,-7 9-19 0,-13-11 1 16,-12 8-33-16,0-3-18 15,-25-8-6-15,-60 14-86 16,9-24-151-16,3-28-711 0</inkml:trace>
  <inkml:trace contextRef="#ctx0" brushRef="#br0" timeOffset="8093">4931 2978 932 0,'0'0'537'0,"0"0"-370"16,0 0 15-16,0 0 38 16,0 0 2-16,0 0-77 15,0 0-17-15,-16-6 18 0,25 6-7 16,8 6-21-1,8 5-16-15,6-2-55 0,4 3 3 16,9-1-13-16,10-1-16 16,15 3 27-16,9-3 3 15,5 4-33-15,8-2 13 16,1-2-30-16,-4 3 9 16,-5 0 3-16,-9 2-12 15,-6-6 11-15,-12 1-12 16,-13-6 0-16,-14 4 10 15,-14-4-10-15,-8-4-10 16,-7 0-32-16,-3 0-138 16,-23 0-480-16,1 0-1061 0</inkml:trace>
  <inkml:trace contextRef="#ctx0" brushRef="#br0" timeOffset="8993">7429 464 72 0,'0'0'1672'0,"0"0"-1396"16,0 0-193-16,0 0 48 16,0 0 88-16,0 0-22 15,0 0-84-15,-31 222-17 16,31-124 14-16,0 9-4 15,0 15-8-15,9 3-65 16,8 9-11-16,5 7 34 16,8 10-26-16,2 4-2 15,9 25 0-15,-2 30-16 16,5 26 23-16,-7 4-17 16,-12-21-6-16,-10-23 24 0,-11-46-35 15,-4-27 9 1,0-23-4-16,-9-13 3 0,-19 15 5 15,-8 8-13-15,-11 3-1 16,-13-14 25-16,-2-10-25 16,-2-8-1-16,-6-10-42 15,-24 12-32-15,6-17-253 16,22-13-1040-16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6:43.2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230 221 1652 0,'0'0'273'15,"0"0"-180"1,0 0 15-16,0 0 140 0,0 0-17 16,0 0-81-16,-30-5-36 15,26 5-20-15,4 0-18 16,0 0 6-16,0 0-29 15,0 0-19-15,0 0 20 16,0 0-28-16,0 24 2 16,12 10 26-16,10 13-8 15,10 23-7-15,0 9-12 16,6 16 6-16,-6 4 5 16,5-1-28-16,-5-3-8 15,2-4 10-15,-5-5-6 0,-1-14 3 16,3-10-8-1,-11-9-1-15,-1-17 16 0,-1-11-15 16,-8-11-1-16,6-11 11 16,-1-3-4-16,2-17 22 15,13-38 10-15,9-34-15 16,5-28 2-16,3-17-26 16,-3-17 0-16,-3-1 1 15,0 8-1-15,-9 13 7 16,-7 23-7-16,-3 22 0 15,-3 26-6-15,-9 25 0 16,-2 19-33-16,-4 9-51 16,2 7-131-16,-2 23-457 15,4 9-164-15</inkml:trace>
  <inkml:trace contextRef="#ctx0" brushRef="#br0" timeOffset="621">1214 368 2201 0,'0'0'483'0,"0"0"-392"15,0 0 101-15,0 0 42 16,0 0-97-16,0 0-66 0,0 0-62 15,0 50 36-15,4 8-2 16,-1 18 16-16,1 9-26 16,-4 7-20-16,0-3 5 15,0-5 0-15,0-12-12 16,0-12-7-16,0-14 2 16,0-12-1-16,0-20 1 15,0-6-1-15,0-8 0 16,0 0 3-16,0-20-3 15,0-26-1-15,-11-17-14 16,0-19 15-16,-3-14-1 16,-1-14 0-16,-4-13 1 15,6 3-9-15,1 9 6 0,5 12-4 16,7 25-10 0,0 19 16-16,0 20 1 0,14 18-6 15,19 8 6-15,8 9 10 16,6 0-9-16,4 13 11 15,3 22-11-15,0 8 16 16,6 13 1-16,-3 7 1 16,2 7 5-16,-8 4 9 15,-10 8-24-15,-13-1 15 16,-18 1-24-16,-10 5 7 16,0-5 13-16,-32-1-19 15,-12-5 18-15,-6-7-7 16,-1-11-6-16,4-7-7 15,3-22 1-15,3-10 0 16,5-8-14-16,3-11-64 0,0-7-79 16,5-19-305-16,6-4-633 15</inkml:trace>
  <inkml:trace contextRef="#ctx0" brushRef="#br0" timeOffset="1118">44 1644 1820 0,'0'0'354'16,"0"0"-232"-16,0 0 25 15,0 0 151-15,0 0-35 16,0 0-97-16,0 0-81 16,-44 16-32-16,47-16-25 15,26 0 2-15,19 0 25 16,11 0 4-16,17-10-8 15,15-2 3-15,19-5-23 0,14 1 2 16,21-1-12 0,16 5-20-16,10-2 23 0,1 1-18 15,-1 7 3-15,-10-1 23 16,-13 3-31-16,-16 4 8 16,-18 0 7-16,-28 0-16 15,-27 0 1-15,-23 0 0 16,-18 0-1-16,-14 0 21 15,-4 0-21-15,0 0-26 16,-4 0-43-16,-18-9-120 16,0-10-317-16,5-8-520 0</inkml:trace>
  <inkml:trace contextRef="#ctx0" brushRef="#br0" timeOffset="1355">2764 806 2650 0,'0'0'557'15,"0"0"-497"-15,0 0-19 16,0 0 122-16,0 0-102 15,0 0-61-15,0 0-131 16,0-12-347-16,0 16-383 0</inkml:trace>
  <inkml:trace contextRef="#ctx0" brushRef="#br0" timeOffset="1503">2738 1378 2787 0,'0'0'611'15,"0"0"-461"-15,0 0 10 16,0 0-40-16,0 0-120 16,0 0-64-16,51-173-405 15,-22 91-2286-15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31.2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819 686 1713 0,'0'0'586'0,"0"0"-429"15,0 0 100-15,0 0-24 16,0 0-77-16,0 0-83 15,-12 145-5-15,9-80 32 16,-1 1-61-16,4-7-27 16,0-9 21-16,0-12-27 15,0-8-2-15,7-11-4 16,5-10-46-16,-5-9-84 16,8-9-230-16,-5-30-397 15,-1 1-1272-15</inkml:trace>
  <inkml:trace contextRef="#ctx0" brushRef="#br0" timeOffset="165">833 231 2013 0,'0'0'568'15,"0"0"-480"-15,0 0-67 16,0 0-21-16,0 0-37 15,0 0-314-15,0 0-311 0</inkml:trace>
  <inkml:trace contextRef="#ctx0" brushRef="#br0" timeOffset="413">1308 729 1397 0,'0'0'279'0,"0"0"-122"15,0 0 61-15,91 219 42 16,-62-163-18-16,3-10-98 16,-3-11-35-16,1-11-55 15,-4-14-11-15,-8-10 29 16,4 0-3-16,-8-29 18 16,-3-27 0-16,-4-16-65 15,-3-14-5-15,-4-3-17 16,0 2-45-16,0-32-180 15,0 27-376-15,0 12-1614 0</inkml:trace>
  <inkml:trace contextRef="#ctx0" brushRef="#br0" timeOffset="684">2008 99 409 0,'0'0'2141'0,"0"0"-1675"16,0 0-416-16,0 0 91 15,0 0 64-15,0 0-100 16,206 161-48-16,-143-96 12 16,-4 17-48-16,-12 7 9 15,-14 3-18-15,-18 14-12 16,-15 1 0-16,-19-2-44 0,-40-3-53 15,-14-17-92 1,-50 4-284-16,16-31-203 0,-1-15-804 0</inkml:trace>
  <inkml:trace contextRef="#ctx0" brushRef="#br0" timeOffset="936">410 0 2455 0,'0'0'305'0,"-149"241"-175"16,47-36-79-16,14 12 112 15,34-40 56-15,39-52-115 16,15-40-56-16,36 10-48 15,41 0-4-15,109 14-182 16,-15-34-358-16,3-26-593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6:54.0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 84 1475 0,'0'0'1056'0,"0"0"-856"16,0 0-141-16,0 0 91 15,0 0 79-15,0 0-88 16,-25-32-59-16,25 45-33 15,25 36-37-15,26 26 51 16,15 28-10-16,10 25-16 16,27 38 10-16,-8-12-25 15,10 5 17-15,5-10 8 16,-12-30-46-16,12 0-1 16,-6-21 0-16,-4-16 0 15,-20-20 7-15,-14-10-5 0,-22-15-2 16,-16-11 0-16,-12-12 0 15,-13-5-60-15,-3-9-45 16,0 0-62-16,0-26-191 16,0-10-577-16</inkml:trace>
  <inkml:trace contextRef="#ctx0" brushRef="#br0" timeOffset="300">1506 0 2232 0,'0'0'348'0,"0"0"-218"0,0 0-88 16,0 0 134-16,0 0 26 15,0 0-108-15,-243 216-34 16,85-42-42-16,-41 45 15 15,4-11-23-15,40-38-9 16,41-51 34-16,33-37-35 16,-5 2 0-16,1 5 0 15,-3-3 0-15,28-18-35 16,19-17-86-16,41-28-151 16,0-11-260-16,3-12-474 0</inkml:trace>
  <inkml:trace contextRef="#ctx0" brushRef="#br0" timeOffset="668">2367 803 2595 0,'0'0'300'0,"0"0"-273"0,0 0-26 16,0 0 81-1,0 0 86-15,0 0-113 0,0 0-47 16,145-112 14-16,-82 103-22 16,3 9 0-16,-2 0 24 15,-1 20-18-15,-9 25 60 16,-2 11-20-16,-4 11-13 15,-1 1 21-15,0-3-43 16,11-9-2-16,5-12 25 16,6-20-22-16,7-19-12 15,9-5-6-15,9-34-72 16,40-67-107-16,-21 9-660 16,-21-1-684-16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6:55.6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82 233 2016 0,'0'0'290'16,"0"0"-205"-16,0 285 91 16,0-138 43-16,-15 7-18 15,1 1-116-15,2-7-55 16,6-14 30-16,-1-16-50 15,7-17-9-15,0-24 22 0,0-21-22 16,0-24-2-16,0-13-7 16,0-19-10-16,0 0 18 15,0-22-36-15,0-34-6 16,7-29 16-16,-4-28-6 16,-3-47 24-16,0-43-10 15,0-40 9-15,-15 17-7 16,8 48 13-16,4 57 3 15,3 52-5-15,0 3 7 16,32 14-2-16,12 13 4 16,18 32 4-16,18 7 32 15,11 26-19-15,16 22-3 16,-2 13 6-16,-7 4-23 0,-14 7 5 16,-14 5-6-16,-23 0 2 15,-22 5 4-15,-25 0-6 16,0-5 0-16,-44-5 10 15,-13-14-1-15,-9-5 5 16,-3-17-13-16,-4-9 6 16,10-14 28-16,9-7-35 15,17-6 0-15,12 0 16 16,18 0-5-16,7 0-5 16,0-10-6-16,15 1-38 15,27-1 10-15,18 7-10 16,12 3 28-16,8 0 8 0,-2 26-62 15,-2 21 18-15,-7 11 8 16,-6 3 38-16,-13 5 45 16,-18-1-36-16,-25-5 37 15,-7-4 10-15,-39 0 8 16,-38-2-7-16,-32 4-22 16,-14-13 8-16,-12-6 35 15,6-12-54-15,12-14 15 16,26-13-3-16,18 0-23 15,19-16-2-15,17-18-11 16,23-7-96-16,25-43-132 16,36 12-424-16,12 4-274 0</inkml:trace>
  <inkml:trace contextRef="#ctx0" brushRef="#br0" timeOffset="216">1442 951 2082 0,'0'0'301'0,"0"0"-195"16,0 174 27-16,0-95 75 16,0 0-72-16,10-7-115 15,12-6-9-15,3-12-12 16,9-13-117-16,-5-17-235 0,-10-12-817 15</inkml:trace>
  <inkml:trace contextRef="#ctx0" brushRef="#br0" timeOffset="385">1533 577 2652 0,'0'0'339'0,"0"0"-292"16,0 0-47-16,0 0-86 16,0 0-534-16,0 0-1562 0</inkml:trace>
  <inkml:trace contextRef="#ctx0" brushRef="#br0" timeOffset="742">2171 1194 1542 0,'0'0'786'0,"0"0"-629"15,0 0-106-15,51 197 20 16,-43-144-10-16,-5-8-33 16,-3-8 1-16,0-11-29 15,0-14-93-15,0-8 42 16,0-4 29-16,0-21-39 15,0-27-35-15,0-21-38 0,7-13 50 16,30-13 41-16,7 2-57 16,7 11 100-16,0 24 16 15,-7 22 54-15,-9 29 90 16,-1 7 33-16,-9 34 41 16,-6 24-24-16,-5 19-57 15,-3 4-14-15,0 3-88 16,0-4-9-16,3-10 4 15,8-15-46-15,7-16-5 16,40-26-140-16,-3-10-377 16,0-3-370-16</inkml:trace>
  <inkml:trace contextRef="#ctx0" brushRef="#br0" timeOffset="986">4001 124 2564 0,'0'0'380'16,"0"0"-256"-16,-193 299-1 16,98-103 52-16,11 37 31 15,26 10-92-15,36-41-65 16,22-53 2-16,0-48-51 15,44-21-12-15,91 18-139 16,-11-15-309-16,15-18-574 0</inkml:trace>
  <inkml:trace contextRef="#ctx0" brushRef="#br0" timeOffset="1619">4774 948 1377 0,'0'0'506'0,"0"0"-446"15,0 0-29-15,0 0 61 16,220-200 157-16,-173 173-55 15,-8 24-92-15,-5 3-15 16,-12 33 6-16,-9 32 11 16,-8 29 22-16,-5 7-69 15,0 6-20-15,0-5-31 0,-5-11 0 16,-8-19 5-16,1-15-11 16,5-22 0-1,4-17 10-15,3-18-9 0,0 0 24 16,0-37-6-16,0-28-18 15,18-21 13-15,14-15-14 16,9-8 0-16,13 1 1 16,0 16 0-16,2 20 7 15,-2 22 2-15,-10 28-1 16,-3 22 33-16,-6 5-19 16,-1 39 29-16,-5 22 20 15,-4 13-42-15,-3 3 1 16,-3 2-25-16,-2-1 0 0,8-8-12 15,12-16-133-15,39-18-313 16,-10-19-206-16,0-22-1357 0</inkml:trace>
  <inkml:trace contextRef="#ctx0" brushRef="#br0" timeOffset="1804">6604 869 2704 0,'0'0'551'16,"0"0"-460"-16,0 0-76 15,0 0 48-15,0 0 16 16,277-72-73-16,-157 54-6 16,49 4-151-16,-30 5-606 0,-31 4-1097 0</inkml:trace>
  <inkml:trace contextRef="#ctx0" brushRef="#br0" timeOffset="2005">6619 1533 3097 0,'0'0'477'0,"0"0"-429"16,0 0 24-16,0 0 48 0,0 0-63 15,211-10-57-15,-94 3-6 16,15 0-91-16,54 7-178 16,-34 0-680-16,-23 0-1415 0</inkml:trace>
  <inkml:trace contextRef="#ctx0" brushRef="#br0" timeOffset="2912">8669 285 454 0,'0'0'1701'16,"0"0"-1447"-16,0 0-181 15,0 0-48-15,0 0 84 0,0 0 33 16,221 11-101-16,-123 1-32 16,12 0 11-16,4 5-13 15,-10-7-5-15,-12 0-2 16,-26 1 0-16,-26-6 4 15,-30 2-4-15,-10 0 0 16,-32-4 74-16,-34-3-60 16,-28 0-7-16,-16 0 2 15,-7 0-3-15,-3 0 54 16,7-10-18-16,8 3 0 16,13 2 54-16,16 5-63 15,17 0 15-15,12 0-17 16,18 2-13-16,10 18 33 15,9 10-51-15,10 5 0 16,0 5 6-16,14 8-5 0,23 6 9 16,14 5-10-1,11 3 2-15,11 7 16 0,10 3-18 16,2 7 0-16,2-4 9 16,-7 4-8-16,-11-3-2 15,-21-4 1-15,-23-1 0 16,-25-3 22-16,-7-1-22 15,-55-4 0-15,-26-4 31 16,-17-12-31-16,-12-12 8 16,0-15-8-16,11-13 0 15,16-7-9-15,28-4-13 16,50-81-159-16,12 2-439 16,15-8-584-16</inkml:trace>
  <inkml:trace contextRef="#ctx0" brushRef="#br0" timeOffset="3288">9814 331 2481 0,'0'0'496'0,"0"0"-366"15,0 0-4-15,0 0 91 16,0 0-98-16,-198-53-65 15,144 95-5-15,3 35-47 0,7 24 14 16,19 26-16-16,16 21 9 16,9 8-12-16,34-2 3 15,39-8 0-15,21-17-10 16,23-24-7-16,10-32-26 16,2-38 20-16,-3-35 2 15,-12-10 11-15,-23-58 4 16,-25-34 6-16,-37-47 19 15,-29-50-4-15,-41 8 27 16,-32 18-15-16,-25 26-26 16,0 44 37-16,-18 5-38 15,-13 13-29-15,17 35-25 16,13 50-154-16,34 0-534 16,28 28-633-16</inkml:trace>
  <inkml:trace contextRef="#ctx0" brushRef="#br0" timeOffset="3501">11234 1430 2675 0,'0'0'454'15,"0"0"-414"-15,0 0 104 16,0 0 72-16,-10 197-63 15,-49-137-59-15,-20 8-77 16,-20 4-17-16,-61 24-77 16,24-22-221-16,13-13-911 0</inkml:trace>
  <inkml:trace contextRef="#ctx0" brushRef="#br0" timeOffset="4355">12048 830 1950 0,'0'0'310'16,"0"0"-231"-16,0 0-50 16,-3 262 214-16,3-22 10 15,0 26-88-15,0-11-91 16,0-67-18-16,0-68-28 16,0-24 19-16,0-14-16 15,0 7-14-15,0-4 5 16,0-6-22-16,0-23 0 0,0-28 16 15,0-18-15 1,0-10 18-16,0-5 11 0,0-48-20 16,0-26-10-16,0-32-13 15,-4-47-11-15,1-53 22 16,-9-57-17-16,-3-21 19 16,8 17-9-16,4 59 9 15,3 84-9-15,0 50 5 16,6 37 4-16,20 9 28 15,11 10-28-15,17 9 0 16,12 14-12-16,13 17 12 16,6 32 35-16,3 18-35 15,-12 5 1-15,-17 8 23 0,-20 1-23 16,-24 1 32 0,-15 3-3-16,-28 7-17 0,-45-3 21 15,-23-8-34-15,-6-12-32 16,4-16 14-16,22-20-73 15,28-33-135-15,23 0-415 16,17-23-1159-16</inkml:trace>
  <inkml:trace contextRef="#ctx0" brushRef="#br0" timeOffset="4529">13514 1046 2486 0,'0'0'332'0,"0"0"-266"16,0 0 13-16,247-26 9 15,-134 19-88-15,-25 0-194 16,-18 7-743-16</inkml:trace>
  <inkml:trace contextRef="#ctx0" brushRef="#br0" timeOffset="4723">13269 1706 3083 0,'0'0'470'0,"0"0"-423"0,0 0-40 15,0 0 31-15,0 0-22 16,303-106-16-16,-117 87-136 15,-26 9-587-15,-24 7-1870 0</inkml:trace>
  <inkml:trace contextRef="#ctx0" brushRef="#br0" timeOffset="5428">15527 432 1822 0,'0'0'335'0,"0"0"-148"16,0 0 41-16,0 0 42 15,0 0-59-15,0 0-85 16,-223-82-66-16,138 119 4 0,-10 31-46 15,-3 28 28 1,4 15-7-16,14 14-13 0,14 0-2 16,22-4-17-16,25-4-1 15,19-4 8-15,0-13-14 16,38-17-6-16,28-13-21 16,13-25-26-16,16-18 4 15,6-24-18-15,6-3-10 16,-1-39 32-16,-11-33 9 15,-15-25 23-15,-23-20 13 16,-20-13 26-16,-21-13 43 16,-16 2-17-16,-9 17-10 15,-30 19 21-15,-8 28-35 16,0 33-26-16,3 27-2 16,0 27-171-16,10 32-395 0,17 16-328 15</inkml:trace>
  <inkml:trace contextRef="#ctx0" brushRef="#br0" timeOffset="5620">16092 1682 2998 0,'0'0'346'0,"0"0"-238"15,0 0-47-15,0 0-40 0,0 0-21 16,0 0-523-16,-56-180-2242 16</inkml:trace>
  <inkml:trace contextRef="#ctx0" brushRef="#br0" timeOffset="6209">16452 368 2006 0,'0'0'343'16,"0"0"-206"-16,0 0-33 15,0 0 89-15,0 0-18 16,0 0-119-16,0 0-44 15,110 19 25-15,-31 3-24 16,19 5-13-16,6-8 21 16,-3-2-21-16,-6-4 1 0,-7-6-1 15,-19-1 0 1,-18-2 21-16,-19-4 28 0,-13 0 7 16,-16 0 47-16,-3 0-6 15,0 2-1-15,0 9-39 16,-3 8-13-16,-19 21-1 15,-4 28-42-15,-6 28 1 16,-2 18 34-16,9 18-30 16,3 6 16-16,8-4 1 15,11-7-17-15,-2-11 24 16,5-21-30-16,0-16 0 16,0-20 7-16,0-19-7 15,0-15-16-15,0-11-83 16,0-14-93-16,0-10-190 0,0-19-683 15</inkml:trace>
  <inkml:trace contextRef="#ctx0" brushRef="#br0" timeOffset="6400">16670 1011 1119 0,'0'0'1747'15,"0"0"-1510"-15,0 0-165 16,0 0 57-16,0 0-24 16,186-18-77-16,-91 9-28 15,62-1-31-15,-25 4-326 0,-15-5-662 0</inkml:trace>
  <inkml:trace contextRef="#ctx0" brushRef="#br0" timeOffset="6690">17841 0 2483 0,'0'0'456'16,"0"0"-371"-16,0 0-24 0,0 0 80 15,0 0-54-15,0 0 42 16,204 183-36-16,-87-35-41 16,6 55 29-16,2 50-18 15,-30 19-6-15,-44-6-4 16,-51-27-29-16,-37-29-2 16,-61-6-22-16,-29-21-58 15,20-50-152-15,16-40-875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10.2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269 190 2000 0,'0'0'269'16,"0"0"-197"-16,0 0-18 0,0 0 52 15,0 0 0-15,0 0-52 16,0 0-38-16,183-177 18 16,-101 177-33-16,6 0 26 15,-3 5-25-15,-9 32 5 16,-18 9 1-16,-25 10-2 16,-22 9-5-16,-11 7 32 15,-29 8-21-15,-37 2 18 16,-17 0 1-16,-12-8 21 15,1-6 14-15,6-14-13 16,15-14-1-16,14-11 5 16,20-15-36-16,17-9 4 15,13-1-11-15,9-4-14 16,0 0 0-16,16 3-4 0,24 7-11 16,18 9 7-16,14 15 2 15,10 4 6-15,-6 12-6 16,-7 3-1-16,-6 6-1 15,-16 5 5-15,-15 1 3 16,-17 0 0-16,-15-3 6 16,0-3-6-16,-40-6 22 15,-19-8 1-15,-14-6 35 16,-10-5-8-16,-8-15-6 16,-1-10 12-16,8-9-29 15,4 0-2-15,14-3-7 16,16-22-18-16,9-5 25 15,16-3-25-15,14-3-21 16,18-26-67-16,34 6-243 0,10 1-498 0</inkml:trace>
  <inkml:trace contextRef="#ctx0" brushRef="#br0" timeOffset="748">1524 293 2443 0,'0'0'313'0,"0"0"-222"16,0 0-61-16,0 0 152 0,211-97-79 15,-128 84-77 1,15 4 7-16,9 5-33 0,6 4 0 15,0 0 3-15,-4 0-2 16,-11 0-1-16,-17 4 0 16,-30 1-4-16,-26 2-5 15,-25 0-9-15,0-4 18 16,-41 4 31-16,-19-1-30 16,-22-6 8-16,-9 4-9 15,-4-4 1-15,1 0 32 16,-4 0-21-16,6-7-3 15,6-6 27-15,5 6-21 16,15 0 28-16,12 7-11 0,10 0-25 16,8 11 31-16,9 21-38 15,7 15 0-15,1 5 25 16,11 3-16-16,4 4-1 16,4-5-8-16,0-5 0 15,0-7 16-15,4-5-16 16,11-9 0-16,0-8 8 15,-1-3-8-15,4-7 12 16,4 0-12-16,0-4 0 16,7 4 27-16,8-4-27 15,7 8-6-15,4 2 5 16,6 6 2-16,8 8-1 0,-1 12 0 16,5 9 0-1,0 10 3-15,-8 9-3 0,-6 5-2 16,-10 4-4-16,-15 0 7 15,-16-7-1-15,-11 0 0 16,-11-8 1-16,-38-4 13 16,-11-10-14-16,-13-10 0 15,-12-15 18-15,-9-14 0 16,-5-11 9-16,1 0 7 16,4-17-13-16,6-20 24 15,18-2-36-15,11-3-8 16,20 6 26-16,17 7-27 15,22 5-67-15,32 8-128 16,31 3-494-16,10 6-523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14.5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292 0 1719 0,'0'0'628'16,"0"0"-562"-16,0 0-36 15,0 0 58-15,0 0 98 16,69 212-9-16,-69-132-63 0,-11 2-35 15,-40 3-26-15,-15-3-17 16,-10-3-3-16,6-17-33 16,16-10-36-16,29-32-65 15,17-13-208-15,8-7-413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11.2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1065 1099 2565 0,'0'0'278'0,"0"0"-210"15,0 0 149-15,0 0 8 16,44 223-87-1,-88-154-72-15,-25 10-47 0,-22 3 8 16,-8 3-27-16,-36 20-96 16,29-23-269-16,19-20-1228 0</inkml:trace>
  <inkml:trace contextRef="#ctx0" brushRef="#br0" timeOffset="1837">28 328 1958 0,'0'0'349'0,"0"0"-204"16,0 0-49-16,0 0 160 15,0 0 16-15,0 0-82 16,0 0-108-16,-25-82-28 16,25 82 9-16,0 0-37 15,0 0-8-15,19 0-17 16,15 16 6-16,8 13 43 15,14 11-43-15,10 6-6 0,13 9 17 16,12 6-9-16,11 0-8 16,8-2-1-16,7-4 1 15,-1 3 5-15,4-6-6 16,-3 0 0-16,-7 1 2 16,-15-8-2-16,-19-6 0 15,-22-9 0-15,-20-7 6 16,-21-4-9-16,-13-2 4 15,0-3-1-15,-3 2 29 16,-23 5-7-16,-2-2 14 16,-6 4-12-16,2 7-22 15,-5 1 29-15,-2 8-29 0,-5 4-2 16,-7 8 12 0,-8-3-11-16,-7 5 17 0,-10 2-3 15,0 1-9 1,-6-4 31-16,10-1-36 0,2-7 5 15,9-4 5-15,11-10-11 16,6-5 11-16,13-1-11 16,6-8 0-16,11 1 3 15,3-8-3-15,4-2 0 16,0-1-2-16,7-3-8 16,0 2 8-16,0-5-34 15,0 0-15-15,0 0-16 16,0 0-71-16,39-33-133 0,2-6-566 15,-4-15-1470-15</inkml:trace>
  <inkml:trace contextRef="#ctx0" brushRef="#br0" timeOffset="2717">2183 43 2140 0,'0'0'328'16,"0"0"-277"-16,0 0 4 15,0 0 100-15,198-7-79 16,-100 7-33-16,4 0-31 16,8 7 2-16,0 5 17 15,-9-3-30-15,-10-1 10 16,-18-2-10-16,-19-2 12 15,-20-1 16-15,-27-3-13 0,-7 0 108 16,-10 0 26 0,-41 0-117-16,-24-16-10 0,-11 2-2 15,-14-1-21-15,-1 1 23 16,3 7-23-16,7 1 0 16,11 3 24-16,17 3-18 15,9 0 11-15,14 0-17 16,11 12 0-16,7 19 8 15,7 8-8-15,8 13 0 16,4 8 12-16,3 12-10 16,0 2 7-16,0 2 3 15,13-4-11-15,6-5 20 16,-4-12-21-16,-1-9 0 16,1-11-1-16,-9-10 8 15,3-11-5-15,-6-4-2 0,1-5 0 16,-1-5 13-16,0 0-13 15,13 0 0-15,2 0 15 16,11-7-15-16,7-5 0 16,4 5 0-16,4 7 0 15,3 0-3-15,4 10 3 16,3 25 0-16,9 18-7 16,3 13 8-16,-4 8-1 15,-4 8 0-15,-14 7 0 16,-15-3 10-16,-23 2-10 15,-6-6 0-15,-16-3 27 16,-40-7 2-16,-20-10 4 16,-12-11-9-16,-10-16-2 15,-4-12 41-15,-4-19-33 0,4-4 3 16,7-7 21 0,4-27-25-16,15-8-14 0,10 3-8 15,19 0-7-15,13 5 0 16,20 8-54-16,14 3-114 15,19 7-285-15,13 0-910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15.2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0 893 1906 0,'0'0'325'16,"0"0"-259"-16,0 0-38 15,0 0 179-15,139-167-24 16,-82 129-86-16,9 10-60 15,4 15 21-15,-4 13 20 0,-9 3-31 16,-6 42 5-16,-11 18-25 16,-14 17-8-16,-11 3 20 15,-15 7-28-15,0-4 5 16,0-8-2-16,0-9-8 16,-15-16-6-16,0-15 1 15,4-11 0-15,5-18 23 16,-3-9-9-16,2 0 22 15,4-19 6-15,0-23-37 16,3-17 0-16,0-17-6 16,6-6 0-16,23-3-3 15,12-3 3-15,3 6-11 16,3 11 10-16,-3 20-16 0,0 14 17 16,-5 25-8-16,-2 12 8 15,4 12 17-15,-2 37-17 16,-2 17 21-16,-5 13 16 15,-2 7-28-15,-4 2 8 16,-4 1 5-16,-5-10-13 16,-5-11 20-16,-2-9-29 15,-2-17 0-15,-1-12-8 16,-4-10 8-16,1-12-48 16,4-8-49-16,2 0-62 15,28-41-159-15,-3-8-459 16,2-6-1179-16</inkml:trace>
  <inkml:trace contextRef="#ctx0" brushRef="#br0" timeOffset="287">2158 0 1857 0,'0'0'778'0,"0"0"-602"16,0 0-136-16,0 0 152 15,-267 207 44-15,177-36-115 0,13 0-55 16,19-8-7 0,24-15-20-16,24-26 22 0,7 15-59 15,3 11 5-15,0-14-14 16,39-14-8-16,16-24-101 15,54-16-174-15,-13-34-551 16,-13-23-1362-16</inkml:trace>
  <inkml:trace contextRef="#ctx0" brushRef="#br0" timeOffset="630">2234 1001 827 0,'0'0'1656'0,"0"0"-1640"0,0 0 11 16,0 0-27-16,0 0 111 16,183-166-99-16,-125 101-6 15,-11-2 0-15,-3-3-6 16,-14 2 0-16,-13 9 22 15,-8 15 100-15,-6 22 103 16,-3 22-53-16,0 0-81 16,0 46-22-16,0 29 4 15,-15 24 4-15,1 8-28 16,6 6-35-16,4-9 8 16,4-5-22-16,0-10-43 0,12-4-59 15,20-3-184-15,1-23-586 16,-8-15-1285-16</inkml:trace>
  <inkml:trace contextRef="#ctx0" brushRef="#br0" timeOffset="819">3178 999 2689 0,'0'0'383'0,"0"0"-323"16,0 0-39 0,0 0 12-16,303-70-33 0,-197 48-336 15,-11 1-726-15</inkml:trace>
  <inkml:trace contextRef="#ctx0" brushRef="#br0" timeOffset="1323">4291 945 2474 0,'0'0'340'16,"0"0"-248"-16,-15 193 142 15,5-74-40-15,6 15-87 0,4 13-34 16,0 2-1-16,0-2-43 15,0-7-7-15,0-14-11 16,7-16-10-16,-4-19-2 16,1-26-2-16,-4-23-35 15,0-22-8-15,0-17-26 16,0-3 9-16,0-25-42 16,0-28-9-16,0-16 44 15,0-20-7-15,-4-19 0 16,-2-13 30-16,-1-40 1 15,-2-38-3-15,-1-36 10 16,2 21 5-16,4 51 27 16,4 51 6-16,0 51 2 15,0 5 28-15,22 17 22 16,16 16-30-16,9 23-4 0,7 13 44 16,9 38 32-16,-6 20-38 15,-1 3-6-15,-9 8 25 16,-18 0-35-16,-19-2 3 15,-10-8-12-15,-7-3-16 16,-37-11 5-16,-10-12-19 16,-5-5-87-16,-5-32-187 15,11-7-511-15,18-2-1296 0</inkml:trace>
  <inkml:trace contextRef="#ctx0" brushRef="#br0" timeOffset="1593">4717 203 2385 0,'0'0'300'16,"0"0"-254"-16,0 0 6 15,0 0 228-15,223 172-72 16,-153-95-94-16,-1 22-68 15,-5 17-11-15,-16 8 34 16,-14 5-30-16,-24-2-23 16,-10-2 13-16,-19-4-29 15,-32-6-20-15,1-9-73 0,-5-10-181 16,15-22-444-16,15-32-1206 16</inkml:trace>
  <inkml:trace contextRef="#ctx0" brushRef="#br0" timeOffset="1781">5698 1020 2613 0,'0'0'359'0,"0"0"-242"15,215-19-15-15,-120 12 12 16,3 2-114-16,-2 0-6 0,-1 5-131 15,-26 0-417 1,-30 0-621-16</inkml:trace>
  <inkml:trace contextRef="#ctx0" brushRef="#br0" timeOffset="1969">5683 1625 2812 0,'0'0'469'0,"0"0"-439"16,0 0 21-16,186 20 36 0,-69-18-78 15,72-2-9 1,-20 0-208-16,-20 0-977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17.8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1011 1842 0,'0'0'308'16,"0"0"-308"-16,0 0 0 15,0 0 129-15,0 0-49 16,0 0-58-16,230-193-4 15,-173 121-17-15,3-7 1 16,-13-11 6-16,-6 2-7 16,-16-1 55-16,-3 10 13 15,-12 11 20-15,-6 19 41 16,-4 19-23-16,0 23-1 16,0 7-25-16,0 42-53 15,0 48 31-15,0 32 61 16,0 18-41-16,0 11-33 15,0-3-13-15,0-14-9 16,0-14-22-16,0-21-2 16,0-20 0-16,0-18-54 0,0-29-155 15,0-19-358-15,11-13-370 0</inkml:trace>
  <inkml:trace contextRef="#ctx0" brushRef="#br0" timeOffset="666">1104 237 2134 0,'0'0'330'0,"0"0"-248"16,0 0-25-16,0 0 116 15,241-18-32-15,-164 18-42 16,6 0-51-16,2 0-29 15,-2 0-11-15,-6 0 10 16,-19 14 4-16,-14-4-22 16,-19 0-2-16,-21-3 2 15,-4-5 6-15,-17-2 48 16,-39 0-42-16,-20 0-6 16,-12 0 3-16,-7 0-9 15,0 0-1-15,13 0-1 16,7 0 2-16,11 0 8 15,8 7-6-15,12 5 20 16,9 6 2-16,9 2-23 0,8 0 6 16,7 1-7-1,3 6 0-15,8 3 9 0,0 3-9 16,0-1 16-16,0 3 18 16,15 0-22-16,-1-2-6 15,-2-5-6-15,3-1 0 16,-5-8 2-16,0-2-2 15,2-3 0-15,-2-8 14 16,9 0-13-16,6-6 4 16,9 4-5-16,5-4 0 15,5 3 5-15,12 3-5 16,-2 10-9-16,3 15 8 16,6 8-4-16,-1 17 5 0,-7 10-6 15,-5 9 6 1,-9 0 0-16,-16 1 0 0,-10-12 0 15,-15 0 19-15,-3-15-9 16,-38-6 23-16,-18-11-6 16,-10-9-15-16,-7-13 26 15,0-10-32-15,3 0 0 16,7-10 16-16,12-26-22 16,17-7-9-16,30-39-91 15,7 10-357-15,7-2-618 0</inkml:trace>
  <inkml:trace contextRef="#ctx0" brushRef="#br0" timeOffset="1070">2457 0 2309 0,'0'0'269'0,"0"0"-253"15,0 0 23-15,0 0 111 16,0 0-57-16,215 183-50 16,-130-117-33-16,9 6-9 15,8 1 8-15,8-4-9 0,-5-3-1 16,-2-3 0-1,-17-8 1-15,-20 0 0 0,-19-2 0 16,-25-7 0-16,-22 3 60 16,0-4 10-16,-28 2-6 15,-31 2 37-15,-18 4-26 16,-14-1-19-16,-7 1-18 16,3-2-23-16,4-4 15 15,15-2-30-15,10-1-6 16,19-8 5-16,14 3-116 15,18-14-257-15,12-10-570 0</inkml:trace>
  <inkml:trace contextRef="#ctx0" brushRef="#br0" timeOffset="1888">4350 174 2624 0,'0'0'347'16,"0"0"-220"-16,0 0-102 0,0 0 134 15,0 0-26-15,0 0-98 16,0 0-35-16,101-3-1 15,-28 29 1-15,8 0-1 16,-5 4-3-16,-3-2-19 16,-14 0 23-16,-11-5-18 15,-13-6-2-15,-9-8 13 16,-4-4-17-16,-11 0 24 16,-7-5-16-16,-4 0 9 15,0 0-4-15,-4-14-1 16,-21-5-63-16,-16-4 32 15,-3 2 5-15,-10 9 37 16,-5 2-29-16,-3 8 25 16,1 2 5-16,-5 0 1 15,8 0 9-15,-1 0 10 0,12 5-8 16,3 9 30-16,8 2-20 16,2 3-8-16,9 9 2 15,6 1-1-15,2 3 12 16,6 3 3-16,4 6-9 15,7-3 12-15,0 6-24 16,0-1 7-16,0-7 4 16,0 0-19-16,3-7 9 15,7-2-4-15,2-4-4 16,-2-7 19-16,-1-6-21 16,-2-4 0-16,-1-3 9 15,10-3 0-15,-3 0 1 16,14 0-9-16,5 0 4 15,6 0-2-15,9 0-3 16,0 4 0-16,4 13 0 0,0 12 0 16,3 16 0-16,8 18 1 15,1 17 3-15,-2 11 38 16,-2 10-15-16,-8 5 11 16,-7-3 31-16,-15 0-17 15,-19-11-8-15,-10-10-11 16,-14-13-2-16,-40-13 14 15,-24-12-25-15,-13-16 4 16,-11-15-16-16,-4-13-7 16,1 0 19-16,4-32-20 15,6-18-12-15,4-12-11 16,-9-40-134-16,20 15-176 16,23 4-1062-16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08.3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1975 292 1802 0,'0'0'316'0,"0"0"-239"0,0 0 25 16,0 0 104-16,0 0-32 16,0 0-101-16,-3 0-34 15,25 0 39-15,0 0 1 16,6-7-13-16,1-9-16 16,5-3-15-16,-2-7 8 15,5-8-41-15,-5-5-1 16,2 3 20-16,-8 0-20 15,-4 10 2-15,-9 9-3 16,2 14 0-16,-5 3 1 0,6 7-1 16,2 40 0-16,4 17 9 15,0 23 4-15,-5 2-4 16,2 7-9-16,-7-3 0 16,-6-8 4-16,1-10-4 15,2-16 0-15,-9-17 7 16,0-15-6-16,0-14 0 15,0-9 7-15,0-4 11 16,0 0 53-16,0-34-47 16,-16-11-24-16,1-18 12 15,8-9-13-15,7-10 0 16,0-2-13-16,4 5-8 16,33 9 20-16,14 9-13 15,6 15-3-15,13 10 11 16,4 12 6-16,-6 11-1 0,-2 13-8 15,-4 0 9-15,-11 37 2 16,-4 15 7-16,-10 13 1 16,-11 11 13-16,-8 3-11 15,-4 2 8-15,1-5-19 16,4-4 0-16,3-7 11 16,7-12-12-16,6-13-8 15,12-15-17-15,9-11-66 16,5-14-31-16,5 0-36 15,-3-30-26-15,-2-14 54 16,-9-14 7-16,-10-3-15 16,-11-5 70-16,-9 0 45 15,-9 1 23-15,-4 5 63 16,-9 8 60-16,0 12 57 16,0 15 0-16,0 8 28 0,0 17-36 15,0 0-82 1,0 47-45-16,-12 54-11 0,-7 53 34 15,-3 54 13-15,0 18-54 16,12-4 1-16,7-44-10 16,3-46-7-16,0-36 11 15,0-14-22-15,13 4 2 16,2 0 5-16,1-14-7 16,-6-23-1-16,-2-27 1 15,-4-18-2-15,-4-4-4 16,0-23 5-16,0-40-16 15,3-24 16-15,4-59-21 16,0-53 9-16,-2-67-7 0,-5-26-5 16,0 7 14-1,-12 59-22-15,2 74 3 0,1 51 23 16,9 35-10-16,0 14 16 16,0 11 0-16,9 12 1 15,19 29 0-15,16 0 0 16,14 33 11-16,11 16 19 15,4 14-30-15,0 2 10 16,-14 1-10-16,-15 3 6 16,-22 2 15-16,-22 6-15 15,-9-2 6-15,-45-1 0 16,-22-1-6-16,-8-11-12 0,-3-8-12 16,6-21-28-1,19-21-26-15,14-22-177 0,23-28-471 16,15-16-1555-16</inkml:trace>
  <inkml:trace contextRef="#ctx0" brushRef="#br0" timeOffset="230">5050 138 2424 0,'0'0'374'0,"0"0"-286"0,0 0 6 16,0 0 134-16,240 0-94 16,-139 0-80-16,28 0-28 15,10 0-26-15,-6 0-1 16,-16 4-60-16,-44 27-132 16,-33 3-310-16,-40 0-342 0</inkml:trace>
  <inkml:trace contextRef="#ctx0" brushRef="#br0" timeOffset="424">4958 673 2730 0,'0'0'492'0,"0"0"-435"0,0 0 28 16,0 0 86-16,197 20-60 15,-87-20-68-15,16 0-26 16,72-2-17-16,-34-16-138 16,-25 5-517-16</inkml:trace>
  <inkml:trace contextRef="#ctx0" brushRef="#br0" timeOffset="12985">2763 2782 2562 0,'0'0'280'15,"0"0"-280"-15,0 0 23 0,0 0 99 16,0 0 68-1,168 184-101-15,-92-98-43 0,12 10-25 16,10-3 7 0,5 7 34-16,2-11-40 0,-7-7-4 15,-10-7-18-15,-19-13-1 16,-10-7-14-16,-16-7-109 16,-13-10-208-16,-13-8-424 15,-9-16-93-15</inkml:trace>
  <inkml:trace contextRef="#ctx0" brushRef="#br0" timeOffset="13223">3849 2777 2218 0,'0'0'323'16,"0"0"-237"-16,0 0-53 15,0 0 175-15,-95 196-5 16,26-101-76-16,-22 6-79 16,-14 8-18-16,-12-1-24 15,0-2-4-15,4-8-4 16,15-8-149-16,10-8-193 16,34-24-364-16,13-23-1263 0</inkml:trace>
  <inkml:trace contextRef="#ctx0" brushRef="#br0" timeOffset="12184">179 3430 2061 0,'0'0'353'0,"0"0"-235"15,0 0-92-15,0 0 52 16,0 0 87-16,193-30-38 15,-99 14-95-15,15 4-22 16,4 0-10-16,22 6-18 16,-28 6-174-16,-31 0-483 0</inkml:trace>
  <inkml:trace contextRef="#ctx0" brushRef="#br0" timeOffset="12420">0 3577 2581 0,'0'0'458'16,"0"0"-414"-16,0 0-29 16,0 0 56-16,0 0 10 15,189-68-56-15,-66 44-24 16,25 5-1-16,0-1-27 15,5 4-107-15,33-7-238 16,-36 7-205-16,-36 1-80 0</inkml:trace>
  <inkml:trace contextRef="#ctx0" brushRef="#br0" timeOffset="12661">867 3095 1854 0,'0'0'470'0,"0"0"-238"15,0 0 62-15,0 0-42 16,0 0-114-16,0 0-104 16,0 0-33-16,76-46 43 15,9 84-25-15,6 15-7 16,-15 4 2-16,-13 2-14 16,-28 3 14-16,-28 6-14 15,-7 4 16-15,-51 5 17 16,-28-3-33-16,-12 4-14 15,-4-18-58-15,-7-10-119 16,28-21-364-16,27-21-506 0</inkml:trace>
  <inkml:trace contextRef="#ctx0" brushRef="#br0" timeOffset="14264">4498 3410 1750 0,'0'0'364'16,"0"0"-290"-16,0 0-24 15,0 0 257-15,0 0-103 16,0 0-72-16,0 0-71 16,-110-98-6-16,63 98 35 15,-10 0-53-15,-6 6 1 16,-3 27 17-16,12 16-13 16,7 6 3-16,21 8-17 15,14 6-20-15,12-7-7 16,16-7-1-16,31-7-55 0,19-17-44 15,10-17-115 1,9-14-56-16,-3 0-66 0,-4-35 49 16,-17-9 109-16,-20-4 83 15,-23-5 95-15,-11 0 87 16,-7 10 38-16,0 14 93 16,-10 9 22-16,-5 11-33 15,8 9-4-15,4 0-123 16,3 26-56-16,0 13 40 15,6 10-37-15,30-4-27 16,11-1-33-16,12-11-92 16,7-14-41-16,4-12-11 15,-1-7 52-15,-15 0-208 16,-6-31 182-16,-20-7 117 16,-9-6 31-16,-9 0 3 0,-5-3 107 15,-5 8 92-15,0 6 6 16,0 14 10-16,0 8 40 15,-8 11-62-15,1 14-115 16,0 45-13-16,-1 29 62 16,4 23-49-16,4 22-14 15,0 10-8-15,0 12-22 16,26-1 50-16,7-6-33 16,3-7-33-16,-2-16 2 15,-9-17-20-15,-6-23 0 0,-9-23-2 16,-7-23 2-1,-3-20 0-15,0-14-2 0,0-5-5 16,-18-17 6-16,1-29-37 16,-5-13 1-16,0-20 8 15,0-16-8-15,0-15-11 16,0-16 0 0,0-36-35-16,3-36 26 0,6 9-44 15,8 26-27-15,5 32-5 16,0 55 54-16,22 11 68 15,15 17-1-15,10 27 12 16,11 21 57-16,8 3 35 16,3 34-14-16,0 12-24 15,-3 3 0-15,-18 3-3 16,-16 1-15-16,-17 0-6 0,-15-6 22 16,-7 0-28-16,-40-5-7 15,-22-3-17-15,-16-5-64 16,-64-11-150-16,21-12-528 15,8-14-1236-15</inkml:trace>
  <inkml:trace contextRef="#ctx0" brushRef="#br0" timeOffset="14470">4038 2941 1989 0,'0'0'293'16,"0"0"-226"-16,0 0-33 16,259-125 73-16,-178 102-11 0,-5 12-96 15,-6 11-15-15,-11 0-176 16,2 37-100-16,-17-5-293 16,-7-5-885-16</inkml:trace>
  <inkml:trace contextRef="#ctx0" brushRef="#br0" timeOffset="14570">4859 2885 1689 0,'0'0'723'16,"0"0"-508"-16,0 0-9 16,172-187-31-16,-70 85-173 15,-11 17-2-15,-15 12-688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23.4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1026 1646 0,'0'0'684'0,"0"0"-542"16,0 0-128-16,0 0 50 15,0 0 113-15,0 0 2 16,0 0-41-16,211 138-76 16,-141-70-2-1,-4 7 20-15,-6 1-46 0,-4-10-18 16,-5-8-16-16,-15-7 0 16,-6-12-9-16,-5-13-37 15,-11-19-240-15,-2-7-248 16,-9 0-33-16</inkml:trace>
  <inkml:trace contextRef="#ctx0" brushRef="#br0" timeOffset="274">675 1081 2096 0,'0'0'508'0,"0"0"-447"15,0 0 106-15,0 0 120 16,0 0-137-16,0 0-78 16,-164 184-6-16,111-131-21 15,2 2-12-15,1-3-21 16,2 2-12-16,8-5 17 16,8-7-17-16,3-2-15 15,7-11-11-15,10-7-88 0,9-7-112 16,3-15-156-16,3 0-373 15,19-17-1142-15</inkml:trace>
  <inkml:trace contextRef="#ctx0" brushRef="#br0" timeOffset="499">908 1081 2126 0,'0'0'385'0,"0"0"-274"16,0 0-66-16,0 0 234 0,0 203-60 15,0-153-129 1,0-4-42-16,3-5-48 0,11-10-6 16,5-11-69-16,3-13-226 15,-4-7-467-15,-4 0-1260 0</inkml:trace>
  <inkml:trace contextRef="#ctx0" brushRef="#br0" timeOffset="638">846 725 2488 0,'0'0'491'15,"0"0"-480"-15,0 0-11 0,0 0-62 16,0 0-141-16,-26-172-567 15</inkml:trace>
  <inkml:trace contextRef="#ctx0" brushRef="#br0" timeOffset="852">1158 42 2160 0,'0'0'462'0,"0"0"-339"16,0 0 38-16,0 0 45 16,234-37-69-16,-183 37-73 0,-11 29-20 15,-21 14-44-15,-19 15-66 16,-32 58-97-16,-34-15-319 16,-7-9-298-16</inkml:trace>
  <inkml:trace contextRef="#ctx0" brushRef="#br0" timeOffset="1794">2818 1279 1332 0,'0'0'347'16,"0"0"-224"-16,0 0-74 0,0 0 44 16,0 0 83-1,0 0-51-15,0 0-35 0,-168-161 11 16,114 161-18 0,-5 0-19-16,1 10 6 0,2 26-16 15,9 6 6-15,12 7-11 16,13 3-22-16,18 2 10 15,4-6-37-15,7-5 0 16,37-7-7-16,7-9 1 16,11-14-21-16,4-7-30 15,2-6-24-15,-2-3 5 16,-4-32-31-16,-11-12-13 0,-7-16 74 16,-7-9 15-16,-16-16 31 15,-6-10 0-15,-8-11 26 16,-7-9 51-16,0-7-48 15,0 5 9-15,0 7 51 16,0 21 9-16,0 30 35 16,0 30 1-16,0 32-17 15,0 9-41-15,0 64-34 16,0 25 56-16,8 21-21 16,-1 8-47-16,3 1-7 15,-2-10-19-15,3-6 2 16,-3-10 11-16,-5-11-17 15,1-19-82-15,-4-10-59 0,0-23-313 16,0-18-285-16</inkml:trace>
  <inkml:trace contextRef="#ctx0" brushRef="#br0" timeOffset="1983">2429 658 2585 0,'0'0'346'16,"0"0"-294"-16,0 0-19 15,0 0 4-15,258 0-11 16,-138-12-26-16,11 1-69 16,45 11-242-16,-38 0-402 15,-24 0-1177-15</inkml:trace>
  <inkml:trace contextRef="#ctx0" brushRef="#br0" timeOffset="2252">3941 1065 2177 0,'0'0'494'0,"0"0"-415"0,0 0 105 15,0 0 58 1,-241-109-90-16,175 109-72 0,-3 15-18 16,12 30-25-16,9 20 2 15,18 11 14-15,23 6-25 16,7-7-1-16,32-6-12 16,43-17-14-16,26-15-1 15,85-37-41-15,-18-10-196 16,-15-27-762-16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26.9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553 996 230 0,'0'0'1343'0,"0"0"-1123"15,0 0-141-15,0 0 1 0,0 0 144 16,-29-189-39-16,-3 154-53 15,-9 13-11-15,-6 9-38 16,-7 7 5-16,-5 6-1 16,-2 10-49-16,-5 28 18 15,3 20-29-15,13 7 9 16,12 3 5-16,25 5-40 16,13-4 14-16,0-10-15 15,39-8-1-15,17-17-23 16,13-17-62-16,10-17-10 15,-2 0 14-15,0-24-9 16,-19-10 58-16,-14-1 21 16,-22 10 12-16,-15 8 57 0,-7 7 8 15,0 10 21-15,0 0 24 16,0 0-68-16,0 0-25 16,0 19-17-16,8 14 1 15,14 5-3-15,7-3-2 16,11-6-79-16,3-10 23 15,4-9-23-15,-3-10 1 16,-3 0 15-16,-4-14 26 16,-15-24 40-16,-5-3-4 15,-9-10 5-15,-4-1 16 16,-4 0 27-16,0 2 48 16,0 7 6-16,0 14 21 15,-4 12 12-15,-1 17-25 0,2 0-72 16,3 53-6-1,0 29 12-15,0 53 4 0,0 45 2 16,0 46-15-16,0 10 35 16,12-38-37-16,-6-51-19 15,6-52 48-15,-5-13-51 16,3 5 0-16,2-3-6 16,-2-9 6-16,-2-22 5 15,-1-29-11-15,-3-19 0 16,-4-5 4-16,0-22 4 15,0-32-8-15,0-17-1 16,0-23-8-16,0-16-2 16,0-11-2-16,0-14-25 15,0-9 37-15,0-30-39 16,0 18 11-16,0-5-7 0,10 2-3 16,5 34 39-16,10 8-37 15,4 28 11-15,15 33 25 16,3 33-8-16,9 23 0 15,5 17 9-15,-2 36 11 16,-5 12 40-16,-13 7-43 16,-19 1-7-16,-22-6 19 15,0 1-14-15,-47-10 6 16,-23-9-12-16,-21-5-49 16,-10-20-54-16,-38-24-215 15,26 0-446-15,18-29-1310 0</inkml:trace>
  <inkml:trace contextRef="#ctx0" brushRef="#br0" timeOffset="149">619 255 2320 0,'0'0'304'15,"0"0"-203"-15,230-99-81 16,-29 36-20-16,-23 16-14 15,-14 1-544-15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28.8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0 705 1647 0,'0'0'332'0,"0"0"-203"15,0 0 5-15,0 0 143 16,0 0-108-16,0 0-65 0,0 0 84 16,4 240-97-16,-4-123 5 15,0 6-48-15,0-15-4 16,-4-19 2-16,4-21-37 15,0-25-9-15,0-17 0 16,0-16 0-16,0-10 24 16,0-14-24-16,7-38-13 15,8-27 7-15,1-21-9 16,-6-22-2-16,2-13 11 16,-6-5 6-16,-2-5-9 15,2 13 9-15,3 21 0 16,8 25 17-16,5 27-16 0,12 20 11 15,10 18 2 1,13 16-7-16,16 5 45 0,8 0-51 16,14 0 0-16,3 0 29 15,3 8-30-15,-1 3-7 16,-10-1-59-16,-21 3-168 16,-22-3-344-16,-28 1-306 0</inkml:trace>
  <inkml:trace contextRef="#ctx0" brushRef="#br0" timeOffset="212">114 971 1242 0,'0'0'1125'0,"0"0"-958"15,0 0-71-15,0 0 119 16,0 0-7-16,211 26-90 15,-131-26-76-15,7-3 1 16,1-3-43-16,-8-2-28 16,4 8-101-16,-18 0-359 15,-27 0-396-15</inkml:trace>
  <inkml:trace contextRef="#ctx0" brushRef="#br0" timeOffset="433">29 1549 2199 0,'0'0'479'16,"0"0"-415"-16,0 0-7 16,0 0 145-16,211-11-63 15,-116-6-114-15,12 3-5 16,3 0-20-16,-2 4-20 15,31 0-180-15,-26 0-518 16,-18 1-1391-16</inkml:trace>
  <inkml:trace contextRef="#ctx0" brushRef="#br0" timeOffset="737">1955 0 2141 0,'0'0'333'0,"0"0"-261"16,0 0 75-16,-263 239 137 15,168-88-114-15,-3 47-51 16,10 38-61-16,27-17 29 15,24-41-36-15,30-53-5 16,7-41 13-16,3 10-58 16,38 9 0-16,16-4-1 0,25-24-20 15,12-23-28 1,52-34-172-16,-23-18-283 0,-20 0-357 0</inkml:trace>
  <inkml:trace contextRef="#ctx0" brushRef="#br0" timeOffset="1017">2382 492 2322 0,'0'0'458'0,"0"0"-410"16,0 0-15-16,0 0 212 15,0 0-11-15,160 252-146 16,-106-156-17-16,9 6-32 16,1-4 13-16,6-9 19 15,-1-12-59-15,0-9-2 16,-6-17-10-16,-12-11-46 16,-14-14-70-16,-37-3-212 15,0-7-599-15,-4-6-1204 0</inkml:trace>
  <inkml:trace contextRef="#ctx0" brushRef="#br0" timeOffset="1255">2262 1582 2029 0,'0'0'362'0,"0"0"-244"15,0 0-118-15,152-247 149 16,-76 145 68-16,2-6-92 16,1-4-40-16,-3 7-11 15,-6 13-7-15,-11 18-26 16,-15 14-41-16,-5 8-110 16,-12 12-243-16,-10 11-653 0</inkml:trace>
  <inkml:trace contextRef="#ctx0" brushRef="#br0" timeOffset="1555">3373 16 2223 0,'0'0'471'0,"0"0"-395"16,0 0 172-16,0 0-8 15,198 89-46-15,-126-24-123 0,15 17-5 16,7 18 36 0,9 13-5-16,-8 15 4 0,-15 12-55 15,-25 33-28-15,-38-17 18 16,-17 9-36-16,-28-1-51 15,-67 6-82-15,7-12-230 16,9-43-872-16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28.4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682 1041 2131 0,'0'0'355'0,"0"0"-255"0,0 0 19 16,0 0 160-16,-129-188-128 15,79 151-83-15,-13 16-19 16,-1 11-34-16,-9 10 5 16,-1 0 5-16,4 39-14 15,13 16-3-15,10 12-6 16,14 6 4-16,18 4 7 15,15-5-13-15,0-3 0 16,22-7-18-16,22-13-25 16,10-16-42-16,9-13-26 15,3-12-48-15,-2-8 22 16,2-10-6-16,-7-31 31 0,-8-11 48 16,-7-17 23-16,-5-9 27 15,-9-18 13-15,-4-11 1 16,-9-12 33-16,-6-12-8 15,0-11 15-15,-3-3 11 16,-1 8-4-16,-4 22 59 16,6 33 24-16,-9 26 12 15,0 27-13-15,0 23-24 16,0 6-32-16,0 6-40 16,0 42-32-16,0 32 34 15,0 25 5-15,0 17-10 16,0 10 6-16,3-2-27 15,4 1 3-15,8-5-12 16,-2-12 2-16,3-6 6 16,2-17-8-16,-1-22-36 0,5-15-23 15,0-28-36-15,4-24-12 16,4-2 29-16,-1-25-9 16,3-29 22-16,2-10 8 15,-6-9 15-15,1 1 27 16,-10 6-12-16,-9 17 26 15,-2 17 1-15,-8 17 16 16,0 15 45-16,4 0-41 16,-1 35 14-16,7 7 42 15,6 7-58-15,2 0 2 16,11-2-20-16,12-12 0 16,2-5 5-16,5-18-5 15,-1-7-21-15,-3-5-16 16,-8-5-5-16,-2-26 15 15,-6-6 19-15,-6 4 8 0,-3 1 3 16,-12 9 3-16,-1 11 12 16,-6 7 54-16,4 5-50 15,-1 0-7-15,9 19-15 16,-2 11 1-16,9-2-5 16,6-4 4-16,9-3-33 15,1-12 3-15,9-9 11 16,-3 0-40-16,0-6 7 15,1-20-11-15,-5-7 7 16,4 0-18-16,-13 7 43 16,-2 9 30-16,-11 11 2 0,-12 6-1 15,-3 0 6-15,0 30 38 16,0 5-2-16,0 12-26 16,0-5-16-1,-3-2 8-15,-5-12-7 0,8-8-1 16,-4-5 0-16,1-15 0 15,-1 0-2-15,4-3-2 16,0-32-43-16,0 0 46 16,0-15-24-16,22 1 3 15,7-3 7-15,8-1 15 16,2 10 6-16,2 13-6 16,-1 13 0-16,-1 15 46 0,2 2 16 15,0 19 68-15,-1 24-19 16,-1 10-6-16,-2 6 4 15,-5-4-87-15,-6-2-21 16,-8-4-2-16,1-10-7 16,6-5-190-16,-3-11-118 15,0-14-514-15</inkml:trace>
  <inkml:trace contextRef="#ctx0" brushRef="#br0" timeOffset="541">3062 884 2112 0,'0'0'544'0,"0"0"-406"0,0 0 121 16,-197 21 24-16,128 13-87 16,12 5-103-16,16 6-51 15,16 2-25-15,21-4-17 16,4 0 0-16,22-4-25 15,26-14-65-15,9-8-62 16,9-14-131-16,0-3-169 16,-5-6-66-16,-5-31 163 15,-17-1-160-15,-14-8 200 16,-10-1 315-16,-15 9 372 16,0 4 28-16,0 8-65 15,-22 17 140-15,4 9-196 16,1 0-43-16,5 32-92 0,2 19 8 15,5 20-30-15,5 13-53 16,0 15-12-16,11 16 7 16,22 10-7-16,4 6 33 15,3 3-58-15,-4-2 1 16,-7-7 6-16,-11-9-18 16,-18-22 0-16,0-15-3 15,-44-16 9-15,-25-22 16 16,-14-15-32-16,-5-19-4 15,4-7 6-15,11-19-13 16,15-32 0-16,21-12 0 16,20-11-14-16,17-12 13 15,0-4-42-15,29-3 4 0,15 5-27 16,10 2-79-16,9-24-121 16,-21 23-570-16,-12 13-1653 15</inkml:trace>
  <inkml:trace contextRef="#ctx0" brushRef="#br0" timeOffset="706">1357 1969 3369 0,'0'0'294'0,"0"0"-294"16,0 0-87-1,0 0-523-15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30.2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644 738 1438 0,'0'0'247'16,"0"0"-168"-16,0 0-3 0,0 0 66 16,0 0 27-16,0 0-94 15,-22-113 42-15,0 92 9 16,-7 1-81-16,0 0 8 16,-8 1-17-16,-4-1-2 15,2 7 29-15,-8 3-27 16,3 8-24-16,-3 2 22 15,-4 0-25-15,4 23 16 16,-6 9-16-16,11 8 9 16,1 9 17-16,13 0-29 15,12 7-6-15,13 0 25 16,3-4-24-16,7-3 0 16,33-5-1-16,11-12 0 0,15-6-1 15,7-12 1-15,3-14-30 16,5 0 8-16,-8-5-13 15,-12-20 23-15,-14-12-4 16,-10-5 16-16,-15-3-8 16,-12-5 17-16,-10 4 8 15,0 2 41-15,0 12 24 16,0 9 1-16,-3 11-4 16,0 12-28-16,3 0-17 15,0 19-34-15,0 24 0 16,0 13 6-16,3 5-6 15,16-2 0-15,6-3-2 16,0-10 2-16,9-6 0 16,2-10-123-16,23-21-195 0,-12-6-335 15,-5-3-1233-15</inkml:trace>
  <inkml:trace contextRef="#ctx0" brushRef="#br0" timeOffset="276">914 0 2290 0,'0'0'456'16,"0"0"-399"-16,0 0-56 15,0 0 136-15,185 28 27 16,-82 10-75-16,-2 13-31 15,2 19-1-15,-16 16-15 0,-21 12 15 16,-22 14-42-16,-29 12-6 16,-15 7 19-16,-22 4-28 15,-37 0-9-15,-11-4-75 16,-35 23-139-16,17-33-310 16,19-25-433-16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33.8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324 544 1820 0,'0'0'343'16,"0"0"-270"-1,0 0 11-15,0 0 127 0,0 0-58 16,0 0-62-16,0 0-61 16,7-187-29-16,37 162 44 15,7 1-33-15,8 14-6 16,-1 10 20-16,4 0-6 15,1 47 37-15,-13 19 16 16,-9 22-25-16,-19 15 16 16,-22 3-43-16,0 10 17 15,-52-6-5-15,-21-3-9 16,-22-9 6-16,-10-10-30 16,-5-13 1-16,9-19 35 15,10-16-36-15,21-21 1 16,23-12 12-16,22-7-5 15,13-3-2-15,12-29-6 16,0-8 0-16,25-2 3 0,22 2-3 16,9 10-6-16,5 13 6 15,5 14 6-15,0 3 13 16,0 0-8-16,3 22 16 16,1 2 7-16,2-1-33 15,1-7-1-15,7-9-20 16,36-7-138-16,-16-2-452 15,-14-25-566-15</inkml:trace>
  <inkml:trace contextRef="#ctx0" brushRef="#br0" timeOffset="374">1299 243 2450 0,'0'0'513'16,"0"0"-493"-16,0 0 29 16,0 0 125-16,0 0-63 15,208-3-52-15,-119 3-45 16,11 0-13-16,-2 0 8 16,-7 0-8-16,-14 0-2 15,-15 3 1-15,-18 9 0 16,-24 9-3-16,-8 9 15 15,-12 15 11-15,0 20 49 0,-25 14-32 16,-9 17 8-16,-1 11 3 16,6 5-13-16,3 7 26 15,8-5-23-15,9-4-20 16,9-16-8-16,0-12-13 16,0-13 0-16,0-14-34 15,0-12-75-15,0-13-41 16,0-21-180-16,0-6-494 15,-6-3-758-15</inkml:trace>
  <inkml:trace contextRef="#ctx0" brushRef="#br0" timeOffset="541">1459 1008 1842 0,'0'0'1043'16,"0"0"-895"-16,0 0-100 15,0 0-20-15,237-49 4 16,-125 29-32-16,64-16-198 16,-31 2-464-16,-13 3-1476 0</inkml:trace>
  <inkml:trace contextRef="#ctx0" brushRef="#br0" timeOffset="810">2599 0 2293 0,'0'0'555'15,"0"0"-384"-15,0 0-103 16,0 0 106-16,0 0-2 16,0 0-71-16,208 190-23 15,-142-84-30-15,0 18-8 16,-8 9 32-16,-14 9-46 15,-16 8-2-15,-23-3-15 16,-5-7-8-16,-30 2-2 16,-31-8-30-16,-20-4-95 15,-58 26-60-15,23-39-534 0,7-22-1824 16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31.3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0 357 1724 0,'0'0'394'0,"0"0"-302"16,0 0 13-16,0 0 131 16,28 220-56-16,-21-104-43 15,-4 7-13-15,1 2-36 16,-4-7-19-16,0-8-22 15,5-14-47-15,-2-10 12 16,-3-17-12-16,4-16 0 16,-4-18 0-16,0-10 0 15,0-20 0-15,0-5-6 0,0 0 0 16,0 0-15-16,0-30-75 16,0-15-5-16,0-16 57 15,0-10-3-15,0-18 12 16,0-15 16-16,0-14-10 15,0-13 29-15,0-14-13 16,-4-6 8-16,-4 3-8 16,4 10 26-16,4 27-13 15,0 26 56-15,0 26-16 16,12 26 12-16,20 21-19 16,16 12-1-16,18 0 42 15,18 7-42-15,14 31-8 16,4 3 15-16,-7 6-34 15,-19-2-5-15,-20 3 0 16,-31 0 0-16,-25 0 39 0,-15 10-4 16,-51 0-10-16,-24-1-5 15,-10-3-20-15,-1-8-1 16,9-10-21-16,23-9-68 16,25-6-81-16,22-10-172 15,19-3-406-15</inkml:trace>
  <inkml:trace contextRef="#ctx0" brushRef="#br0" timeOffset="299">1637 0 652 0,'0'0'1877'0,"0"0"-1659"16,0 0-163-16,0 0 34 15,-217 291 175-15,116-87-113 16,-13 48-78-16,13 7-11 16,28-19-25-16,36-63-13 15,34-58 14-15,3-34-38 16,10-16-6-16,34 4-63 15,22 1-91-15,69 1-110 0,-12-25-401 16,-6-28-248-16</inkml:trace>
  <inkml:trace contextRef="#ctx0" brushRef="#br0" timeOffset="631">2927 144 2357 0,'0'0'351'0,"0"0"-290"15,0 0-53-15,0 0 183 16,0 0-72-16,0 0 42 15,91 174-69-15,-40-53-33 16,3 13 17-16,0 10-25 16,2 0-12-16,5-4-6 15,2-16-21-15,3-10 18 16,-5-18-30-16,-9-14-25 16,-8-17-50-16,-30-2-180 15,-8-17-398-15,-6-18-234 0</inkml:trace>
  <inkml:trace contextRef="#ctx0" brushRef="#br0" timeOffset="871">2449 1433 838 0,'0'0'1717'16,"0"0"-1450"-16,0 0-260 15,0 0 43-15,0 0 189 16,233-206-100-16,-105 110-74 16,11-10-65-16,3-5 13 15,-3 3 21-15,-12 9-34 16,-17 17-11-16,-19 18 2 16,-12 14-121-16,-28 22-177 0,-17 14-440 0</inkml:trace>
  <inkml:trace contextRef="#ctx0" brushRef="#br0" timeOffset="1318">4370 380 2268 0,'0'0'467'15,"0"0"-394"-15,0 0-55 0,0 0 169 16,0 0 3-16,0 0-107 16,0 0-49-16,160 26-21 15,-56 4-1-15,16 8-11 16,22 2-1-16,13 7 0 15,9-2 1-15,1 1 9 16,-5-2-10-16,-21-3-5 16,-22-1 4-16,-29 2-10 15,-31 0 10-15,-27 2 0 16,-30 5 1-16,-11 3 0 16,-55 8 11-16,-21 2 2 0,-23 3 23 15,-16 5-15 1,-10-2-3-16,1 2-12 0,3-6 0 15,24-4 5-15,17-8-11 16,28-10-35-16,31-5-81 16,17-14-233-16,15-13-486 0</inkml:trace>
  <inkml:trace contextRef="#ctx0" brushRef="#br0" timeOffset="1633">6070 1276 2390 0,'0'0'346'16,"0"0"-241"-16,0 0 159 16,0 0 10-16,-237 192-142 15,127-118-84-15,-14 3 2 16,-14 5-44-16,-1-2-5 16,16-6-2-16,2 3-107 15,37-23-390-15,33-23-890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35.6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0 305 1659 0,'0'0'263'0,"0"0"-151"16,0 0-57-1,0 0 131-15,0 0 2 0,0 0-100 16,0 0-51-16,10-154 7 16,46 111 31-16,10 4 10 15,10 7 6-15,4 8-40 16,-3 14 15-16,3 10-1 16,-11 10-9-16,-6 36 29 15,-6 11-22-15,-9 1-19 16,-1 2-13-16,0-15-30 15,-3-9 11-15,4-17-12 16,-1-11 0-16,4-8 9 16,5-8-9-16,1-31-91 0,9-22-174 15,-12 5-369 1,-17 10-262-16</inkml:trace>
  <inkml:trace contextRef="#ctx0" brushRef="#br0" timeOffset="345">101 869 2167 0,'0'0'318'0,"0"0"-226"15,0 0 132-15,0 0 66 0,0 0-97 16,0 0-148-16,0 0-23 16,85-82 52-16,-12 50-23 15,11 6 18-15,3 7-21 16,1 19-20-16,-9 0 29 16,-10 5-39-16,-6 25-18 15,-9 3 36-15,2-9-24 16,-2-10-12-16,12-14 0 15,10 0-5-15,15-41-13 16,67-68-144-16,-20 13-361 16,-14 2-993-16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46.5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78 55 620 0,'0'0'1854'15,"0"0"-1589"-15,0 0-163 16,0 0 107-16,0 0-2 16,0 0-68-16,0 0-100 15,-47-26-33-15,101 26 46 0,26 0-52 16,19 3 0-1,10 3 30-15,11-3-30 0,5-3 0 16,-2 0-1-16,-3 0 1 16,-6 0 5-16,-13 4-5 15,-23-1 0-15,-21 11-5 16,-28 5 13-16,-20 14-8 16,-9 16 0-16,-16 19 0 15,-38 15 30-15,-18 15-30 16,-16 15 0-16,-14 11 10 15,-8 10-10-15,0 4 1 16,-3 4 0-16,11-12-1 16,4-8 35-16,14-12-35 15,8-19 0-15,17-17 13 16,16-18-12-16,13-18 11 0,13-13-12 16,12-9 2-16,5-2 14 15,0-4-16-15,22 2-4 16,18 2 4-16,11-5 0 15,12-2 13-15,6-7-13 16,4 0 0-16,3 0-18 16,-3 0 18-16,-4-11-53 15,-6 2-44-15,-6 1-95 16,-10-3-145-16,-9-2-320 16,-20 2-366-16</inkml:trace>
  <inkml:trace contextRef="#ctx0" brushRef="#br0" timeOffset="245">0 1210 2365 0,'0'0'462'0,"0"0"-403"16,0 0-40-16,0 0 151 15,0 0-26-15,0 0-58 16,217-30-18-16,-105 14-68 16,9-8-7-16,13-2 7 15,64-13-116-15,-34 6-175 16,-19 4-558-16</inkml:trace>
  <inkml:trace contextRef="#ctx0" brushRef="#br0" timeOffset="668">2135 435 2689 0,'0'0'340'0,"0"0"-198"15,0 0-112-15,0 0 42 16,0 0 60-16,0 0-74 15,0 0-32-15,171 33-2 16,-80-19-24-16,10-5 0 0,13-2-1 16,6 0 2-16,0 0 7 15,0-2-8-15,-13 4 0 16,-9 6 3-16,-14 1-3 16,-19 4-15-16,-22 2 14 15,-21 11 1-15,-22 11 6 16,0 14-5-16,-47 14-1 15,-22 15 12-15,-14 4-11 16,-12 7-1-16,-8 0 24 16,2-3-24-16,-6 1 34 15,6-9-33-15,2-3 6 16,15-9 14-16,11-11-20 16,12-10-2-16,17-12 1 15,19-12-63-15,16-13-37 0,9-17-261 16,38-8-516-16,6-21-1203 15</inkml:trace>
  <inkml:trace contextRef="#ctx0" brushRef="#br0" timeOffset="922">3530 1282 2693 0,'0'0'493'16,"0"0"-379"-16,0 0-97 15,0 0 98-15,0 0 36 0,-259 213-83 16,168-127-52-16,-7 5-16 16,0 5 9-16,0-1-22 15,13-10 13-15,16-6-116 16,25-27-177-16,19-19-727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45.6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91 426 1674 0,'0'0'335'0,"0"0"-174"16,0 0 27-16,0 0 20 16,0 0-28-16,0 0-1 15,-35-12-74-15,35 9-21 16,0 3-15-16,0 0-39 16,0 17 27-16,0 34-51 15,0 26 16-15,0 29 54 16,3 14-62-16,-3 15 7 15,0 3-11-15,0-4-10 16,0-9 42-16,0-10-42 16,0-13 0-16,0-15 1 0,3-20 0 15,1-15-2 1,4-15 1-16,-4-15 0 0,-1-16-4 16,0-6 4-16,1 0-41 15,-1-28 32-15,2-32-16 16,2-25 10-16,-7-49-6 15,0-50 3-15,-12-41 0 16,-20-11 12-16,3 38 6 16,7 53-9-16,14 52 17 15,8 18-16-15,0 1 5 16,0 2 3-16,8 6 24 16,24 16-24-16,12 16 0 0,16 12 25 15,4 13-17-15,17 7-5 16,2 2-3-16,5 0 0 15,-7 22 15-15,-5 7-15 16,-10 11 0-16,-12 5-3 16,-18 8 11-16,-14 8-1 15,-22 9 13-15,0 9-19 16,-36 3 36-16,-26 2-37 16,-11 3 0-16,-15-6 15 15,5-8-15-15,-1-18 0 16,11-11-12-16,15-18 8 15,14-14-11-15,19-12-39 16,20 0-132-16,20-38-171 16,29-13-418-16,10-4-1159 0</inkml:trace>
  <inkml:trace contextRef="#ctx0" brushRef="#br0" timeOffset="307">1725 24 1807 0,'0'0'585'16,"0"0"-437"-16,0 0-12 16,0 0 78-16,0 0-19 15,0 0-56-15,-227 175-77 16,148 15-23-16,-13 89 59 0,13 46-69 15,20 3-13 1,27-25 47-16,25-62-37 0,7-60-7 16,0-46-19-16,3-50 6 15,23-17 11-15,18 4-17 16,16-1-51-16,28-7-75 16,76-35-178-16,-21-18-296 15,-15-11-1058-15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51.9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123 163 2158 0,'0'0'507'16,"0"0"-433"-16,0 0-10 15,0 0 159-15,0 0-30 0,0 0-100 16,-35-46-21 0,52 27-72-16,23-7 18 0,11-2 1 15,8 9-18-15,6 6 25 16,4 8-25-16,-7 5 0 16,-2 21 24-16,-21 28-24 15,-17 28-1-15,-22 17 32 16,0 24-14-16,-55 13 21 15,-17 4-21-15,-13-4-8 16,-3-10 35-16,5-11-44 16,14-24 25-16,15-16 4 15,13-24-15-15,23-12 21 0,11-18-35 16,7-7-1-16,0 1 14 16,22 0-14-16,17-2 0 15,8 2-1-15,12-9 2 16,7 4 15-16,7-5-16 15,10 0-54-15,8 0-48 16,51 0-138-16,-20-24-428 16,-14-2-488-16</inkml:trace>
  <inkml:trace contextRef="#ctx0" brushRef="#br0" timeOffset="379">1184 238 2410 0,'0'0'587'15,"0"0"-520"-15,0 0 41 16,0 0 91-16,0 0-91 16,0 0-45-16,0 0-33 15,216-2-29-15,-136 2 29 16,-4 0-30-16,-3 0 0 15,-7 0 17-15,-16 0-17 16,-16 0-7-16,-12 4 6 16,-15 8 2-16,-7 7 5 15,0 13 4-15,0 21 20 0,-22 23 26 16,-10 19-26 0,-5 10 1-16,1 7-19 15,2-2-11-15,9-7 25 0,6-8-26 16,9-13 0-16,3-13-16 15,7-13-10-15,0-11-67 16,0-12-57-16,0-13-191 16,0-10-400-16,0-10-197 0</inkml:trace>
  <inkml:trace contextRef="#ctx0" brushRef="#br0" timeOffset="577">1250 832 2371 0,'0'0'471'0,"0"0"-347"16,0 0-29-16,0 0 127 15,0 0-15-15,204-20-135 16,-116 8-45-16,7 1-27 16,3 2-9-16,0-1-77 15,38 7-383-15,-27-1-358 16,-14 4-1237-16</inkml:trace>
  <inkml:trace contextRef="#ctx0" brushRef="#br0" timeOffset="767">2471 780 2618 0,'0'0'570'0,"0"0"-445"16,0 0-34-16,0 0 90 15,0 0-41-15,0 0-107 16,0 0-33-16,220-22-17 16,-90 14-191-16,-17 2-361 15,-11-1-1016-15</inkml:trace>
  <inkml:trace contextRef="#ctx0" brushRef="#br0" timeOffset="1325">4331 103 1947 0,'0'0'482'0,"0"0"-372"16,0 0 75-16,0 0 111 0,0 0-57 15,0 0-118-15,0 0-49 16,-198-71-24-16,134 120-4 15,-10 19 25-15,1 28-36 16,9 15-15-16,5 11 37 16,15 4-35-16,18-9-5 15,16-8-15-15,10-15 6 16,3-12-2-16,33-17-4 16,20-15-22-16,5-21 22 15,11-22-34-15,6-7 1 16,-5-14-2-16,-4-34 22 15,-8-14-1-15,-14-17 14 16,-9-10 0-16,-20-15 35 0,-18-11 8 16,0-6 5-16,-18-2-15 15,-26 15-19-15,-7 26 32 16,0 24-46-16,7 34-13 16,4 24 12-16,18 9-109 15,22 88-102-15,8-11-378 16,24 1-429-16</inkml:trace>
  <inkml:trace contextRef="#ctx0" brushRef="#br0" timeOffset="1525">4666 1180 2810 0,'0'0'594'0,"0"0"-468"15,0 0-69-15,0 0 83 16,0 0-73-16,0 0-67 16,0 0-97-16,7-112-138 15,30 77-487-15,0-1-1037 0</inkml:trace>
  <inkml:trace contextRef="#ctx0" brushRef="#br0" timeOffset="2265">5486 107 2493 0,'0'0'489'0,"0"0"-323"16,0 0-136-16,0 0 136 15,0 0 28-15,0 0-115 16,0 0-50-16,29-56-13 16,12 53-7-16,9 3 37 15,10 0-46-15,6 0 0 16,-2 0 2-16,9 0 5 0,-4 0-7 16,0-4 0-1,-9 4 8-15,-10-2-7 0,-13 2-1 16,-15-4-9-16,-11 4 9 15,-11 0 0-15,0 0 2 16,-22 0 11-16,-22 0-7 16,-14 0-6-16,-11 0 0 15,-4 0-1-15,0 0 0 16,-1 0-6-16,5 0 7 16,4 0 11-16,10 0 1 15,4 0 21-15,10 0-33 16,6 0 1-16,6 6 16 15,4 15-11-15,6 0 15 16,4 13-21-16,5 5 6 16,1 7 34-16,6 1-39 0,3-1-1 15,0-4 17 1,3 0-17-16,19-2 17 0,3-8-10 16,13 2-6-16,2-5 23 15,4-2-24-15,10-1 0 16,0 1 1-16,6 2 0 15,-3 3 7-15,2 8-6 16,-1 6 16-16,-7 3 6 16,-11 7-18-16,-11-3-7 15,-17 2 1-15,-12 1 0 16,-15-1 6-16,-40 1-6 16,-14-4 1-16,-12-6 10 15,-5-9-11-15,-6-11 0 16,1-9-1-16,0-15 2 15,3-2 10-15,12 0-11 0,10-5-6 16,15-16-12-16,14-4-84 16,33-15-120-16,4 7-413 15,0 1-920-15</inkml:trace>
  <inkml:trace contextRef="#ctx0" brushRef="#br0" timeOffset="4356">6872 721 2061 0,'0'0'393'0,"0"0"-214"16,0 0-118-16,0 0 137 15,0 0 7-15,0 0-109 16,15 0-4-16,29 0-33 16,13 0-8-16,16 0 18 15,12 0-46-15,13 0 4 16,8 0-8-16,-1 0-13 16,-2-4 12-16,-17 4-18 15,-20 0 0-15,-25 0-1 16,-19 0 1-16,-22 4-60 15,0 28-29-15,-22-3-210 0,-3-2-646 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59.3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267 111 1788 0,'0'0'347'0,"0"0"-178"16,0 0 3-16,0 0 36 15,0 0-12-15,0 0-95 16,0 0-60-16,-18-96 3 0,53 87-36 16,13 6 16-16,4 3-20 15,6 0 2-15,1 24 21 16,-8 13-27-16,-13 12 0 15,-10 8 11-15,-22 4-10 16,-6 12-1-16,-18-1 11 16,-33 3-10-16,-15-2 29 15,-10-11-29-15,0-9 4 16,-2-11 52-16,17-17-25 16,9-4 15-16,16-11-3 15,18-7-23-15,11-3 33 0,7 0-54 16,0 0 18-1,29 0-27-15,21 0 9 0,9 7 0 16,11 5-1-16,-1 9 2 16,0 8-19-16,-8 5 18 15,-5 8-24-15,-8 3 12 16,-16 8 12-16,-14 3-1 16,-11 6 0-16,-7-2 1 15,-10-5 21-15,-34-3-21 16,-15-3 0-16,-11-9 36 15,-6-8-27-15,-8-13 4 16,4-4 11-16,4-15-22 16,10 0 11-16,12 0-13 0,20-29-31 15,31-11-47 1,28-42-246-16,38 6-401 0,13-3-725 0</inkml:trace>
  <inkml:trace contextRef="#ctx0" brushRef="#br0" timeOffset="656">1088 176 2205 0,'0'0'363'0,"0"0"-253"16,0 0 77-16,0 0-12 0,0 0-92 15,0 0-51-15,225-72-31 16,-156 72 32-16,9 0-32 16,1 0-1-16,-3 0 28 15,-6 0-28-15,-14 0 8 16,-24 3-7-16,-14 3 5 16,-14 1 11-16,-4 3-8 15,0 0-8-15,-34 2 22 16,-14-2-22-16,-9 0-1 15,-9-3 0-15,-7 0 9 16,-3-7 18-16,0 0-26 16,2 0 11-16,4 0 19 15,9 0-5-15,6 0-1 16,7 9-4-16,13 7-4 0,6 7 32 16,7 8-48-16,3 1 7 15,13 11 10-15,1 1-11 16,5 0-5-16,0-2 4 15,0 2 0-15,22-9 13 16,8-1-19-16,5-7 0 16,6-6 0-16,10 0 0 15,8-5 10-15,2 0-10 16,8 3 0-16,-3 2-6 16,4 9 6-16,-1 1-1 15,-3 13 0-15,-5 5 1 16,-14 3 3-16,-10 4-3 15,-21 4 1-15,-16-5 18 16,-6 0-12-16,-44 1 8 16,-20 0 3-16,-13-9-4 0,-11-8 16 15,-1-15-20-15,4-13-4 16,6-11 21-16,9 0-27 16,17-2-15-16,23-41-85 15,14 6-237-15,19-4-850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01.7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69 438 0,'0'0'1174'0,"0"0"-926"16,0 0-135-16,0 0 73 15,0 0 11-15,0 0-10 16,0 0-78-16,34-39-12 16,17 30 3-16,3-1-20 15,8 10 0-15,8 0-22 16,6 0-24-16,8 0 32 16,11 7-46-16,10 5-10 0,12-2 13 15,8 3-16 1,8-3 4-16,15-1-11 0,0-2 1 15,5 4 16-15,0-6-17 16,-4 3 0-16,-7 1-5 16,-3-2 13-16,-10 0-6 15,-9-2-1-15,-4 6-1 16,-2-2 20-16,-6 6-14 16,5-4-7-16,1 3 1 15,2-1 0-15,1-3 6 16,3-3-5-16,-3 2-1 15,-1-6 12-15,-2 4-12 16,-4 0-9-16,-2 0 9 16,-2 3 0-16,-4 2-9 15,-4 1 10-15,2 1-1 0,-2 0 0 16,3 0 0-16,-2 0 0 16,4-1 0-16,-2 0-3 15,2 0 2-15,-5 2 1 16,-3-3-14-16,-4-1 13 15,-8 4-15-15,2-2 15 16,-2 3-22-16,1-6 14 16,1 4-3-16,1-5 11 15,-5-2-17-15,2 3 16 16,-5-1-22-16,-2 2 15 16,0-2 9-16,-6 1-7 15,-4-3-2-15,3-2-5 16,-3 3-10-16,3-8 18 0,-5 0-3 15,2 0 9-15,-3 0-24 16,0 0 15-16,4 0-3 16,8 0 12-16,4 0 0 15,6 0-10-15,-2 0 10 16,1 0 0-16,-4 0-1 16,4 0 1-16,-4 6 8 15,1 4-8-15,-2-4 0 16,-3 5 1-16,6-2 5 15,-6 1-6-15,0-1 0 16,5 1 1-16,-5-2 9 16,9 1-10-16,-6-5 0 0,9 3 2 15,-5 2-2-15,5-9 0 16,-4 3-1 0,-4 4 2-16,-4-3 11 0,2-2-12 15,-9 3 0-15,1-2 3 16,-6 2-2-16,5-5-1 15,1 0 0-15,-1 0 1 16,-3 0 11-16,0 0-12 16,0 0 0-16,-9 0 5 15,6 0-5-15,-6 0 0 16,3 0-1-16,0 0 1 16,6 0 6-16,7 0-6 15,5 0 0-15,-2 0 2 16,0 0 4-16,5 0-7 15,-5 0 1-15,4 0 0 0,1 0 44 16,-5-5-43-16,0 2 14 16,-6-2 24-16,-8 3-27 15,-11-2 3-15,-7 1-7 16,-12 3-7-16,-7-4 42 16,-3 4-36-16,0 0 1 15,-6-3 16-15,-3 3-23 16,2 0 5-16,1-7-6 15,-6 5 0-15,5-2-1 16,-2 1-117-16,3-1-180 16,-6 4-509-16</inkml:trace>
  <inkml:trace contextRef="#ctx0" brushRef="#br0" timeOffset="1807">1521 959 1211 0,'0'0'702'0,"0"0"-506"16,0 0-153-16,0 0 60 15,0 0 164-15,103 243-21 16,-42-52-89-16,1 45-49 16,-8 11-25-16,-17-42-33 0,-15-53 1 15,-8-64-9-15,1-13-24 16,-5 9 19-16,2-4-35 16,3-6-2-16,-4-14 16 15,-5-24-16-15,3-13 17 16,-6-16-16-16,4-7-1 15,5-13 42-15,1-42-42 16,13-31-8-16,4-66-11 16,9-63-35-16,2-76-7 15,-4-19-1-15,-5 4-8 16,0 47 26-16,2 82-14 16,1 53 40-16,3 51 11 15,2 30 7-15,8 7 12 0,9 17 12 16,12 6 13-16,11 13 29 15,1 7-42-15,10 23 3 16,4-1 0-16,3 0-14 16,9-5 25-16,4-5-25 15,11-3-2-15,2-9 10 16,6-4-20-16,5-3-1 16,7 0 0-16,0 0 6 15,9 0-8-15,1 0 2 16,5 0 0-16,-3 0-1 15,-5 0-7-15,-7 0 8 16,-7 0-10-16,-11 0 4 16,-1 6-9-16,3 5 15 15,0-1-2-15,6 0-10 0,2-6 9 16,5 1-3-16,8-5-3 16,-5 0 3-16,3 0-10 15,-3 0 5-15,-3 0-16 16,-4 0 21-16,-4-7-12 15,-3 2 5-15,-1 0 2 16,-4 3 11-16,6-5-1 16,-6 4 1-16,1-1 0 15,1 1-6-15,-5 3 6 16,-3 0-7-16,-7 0 6 16,-5 0 2-16,1 0 5 15,-4 3-6-15,-4 11 0 16,0-4 1-16,5 1 0 0,-2 3-2 15,-2 0 1-15,4 2 0 16,-9-7 9-16,1 6-9 16,-9-3 0-16,-4 4 7 15,-3-6-6-15,-1 3-2 16,-5-2 2-16,3-1-1 16,0-5 46-16,2-1-46 15,-2-4 0-15,-7 3 25 16,-8-3-19-16,-5 0 6 15,-9 0-8-15,-11 0-2 16,-11 0 31-16,-3 0-32 16,-3 0-1-16,-4 0 32 15,-8 0-31-15,-1 0 0 0,3 0-1 16,-6 0-19-16,-3 0-64 16,0 10-389-16,0-1-485 0</inkml:trace>
  <inkml:trace contextRef="#ctx0" brushRef="#br0" timeOffset="3050">3158 1421 1395 0,'0'0'386'0,"0"0"-259"15,0 0 6-15,0 0 84 16,0 0-79-16,0 0-15 15,0 0-19-15,157-45-30 16,-78 54 7-16,6 5-56 16,0 1-19-16,-13 6 27 15,-14 1-33-15,-14-7 1 16,-15 2-1-16,-14 1 6 16,-15-2 12-16,0-3-18 15,-22 5 0-15,-22-11 7 16,-14-2-7-16,-8-5 0 15,-3 0-1-15,-4-10 3 0,1-23-1 16,-10-4-1-16,6 2 0 16,0-4 2-16,10 12-2 15,10 7 0-15,17 11 10 16,9 9-2-16,13 0 37 16,5 13-45-16,12 20 12 15,0 6 24-15,0 6-6 16,0 16-9-16,29-10 3 15,8 8-17-15,11 1 38 16,11 3-43-16,2-12 4 16,5 8 6-16,0-3-12 15,-6 4 11-15,-4-11-11 16,-8 6 0-16,-20 2 14 16,-12 1-12-16,-16-5-2 0,0-5 10 15,-26 2-4-15,-18-11 9 16,-6-2-10-16,-10-18-4 15,-6 0 13-15,0-12-13 16,2-3-1-16,2-4 1 16,7 0 0-16,15 0 7 15,15-4-8-15,18-5-62 16,27-34-180-16,36 1-377 16,5-4-153-16</inkml:trace>
  <inkml:trace contextRef="#ctx0" brushRef="#br0" timeOffset="3392">3927 1650 2235 0,'0'0'371'16,"0"0"-282"-16,0 0 2 15,0 0 153-15,-79 195-144 16,48-106-70-16,9 4 24 15,16-6-31-15,6-2-9 16,3-9-14-16,41-11 0 16,15-9 0-16,10-17 0 15,11-13-48-15,4-16 42 16,-4-10-27-16,-4-13 9 16,-10-30 17-16,-19-29 7 15,-21-10 15-15,-23-26-2 0,-3-10 22 16,-29 0 26-16,-28 10-46 15,-6 11-1 1,1 23-8-16,4 34-6 0,18 27-10 16,36 20-197-16,4 36-390 15,4 2-192-15</inkml:trace>
  <inkml:trace contextRef="#ctx0" brushRef="#br0" timeOffset="3630">5062 2021 2336 0,'0'0'504'0,"0"0"-470"0,0 0 84 16,0 0 89-16,0 0-105 15,0 0-62-15,0 0-7 16,164 212-33-16,-122-161 1 15,6 1-1-15,-4 6-97 16,15 0-115-16,-15-9-364 16,-12-12-171-16</inkml:trace>
  <inkml:trace contextRef="#ctx0" brushRef="#br0" timeOffset="3841">5458 1946 2118 0,'0'0'522'0,"0"0"-449"15,0 0 144-15,0 0 3 16,0 0-115-16,-137 187-56 16,89-111-47-16,-4-1-3 15,5 0 1-15,8-5-75 16,20 2-96-16,12-21-313 15,7-17-250-15</inkml:trace>
  <inkml:trace contextRef="#ctx0" brushRef="#br0" timeOffset="4284">6258 1536 2244 0,'0'0'365'15,"0"0"-276"-15,0 0 114 16,0 0 50-16,0 0-163 16,0 0-57-16,-201 82-10 15,157-16-5-15,8 16 43 16,6 9-61-16,16 0 10 15,6 3-1-15,8-6 2 0,0-9-16 16,33-4 5-16,11-16 0 16,14-8-7-16,11-23-5 15,7-21-23-15,6-7 25 16,-10-7 8-16,-6-36 2 16,-12-10-1-16,-16-12 1 15,-22-7 35-15,-16-17-16 16,0-3 1-16,-22-9 34 15,-20 5-41-15,-10 5 0 16,1 19-13-16,4 16 0 16,8 20 0-16,5 19-24 15,19 17-108-15,15 22-169 0,18 29-442 16,16-2-549-16</inkml:trace>
  <inkml:trace contextRef="#ctx0" brushRef="#br0" timeOffset="4488">6924 2552 2550 0,'0'0'559'0,"0"0"-484"16,0 0-18-16,0 0-7 0,0 0-50 15,0 0-255-15,0 0-443 16,54-176-1487-16</inkml:trace>
  <inkml:trace contextRef="#ctx0" brushRef="#br0" timeOffset="4992">7438 1708 2094 0,'0'0'577'15,"0"0"-462"-15,0 0-76 16,0 0 86-16,0 0 37 16,190-152-78-16,-146 150-65 0,-7 2-13 15,-8 0 3-15,-7 28-8 16,-16 8 24-16,-6 17-16 15,-6 6 0-15,-32 3 8 16,-12 3-11-16,-4-5-6 16,6-8 0-16,4-13 1 15,16-9 1-15,9-13-2 16,10-8-10-16,9 1 9 16,0-5-40-16,0 1 13 15,16 2-14-15,12-1-15 0,13 10 55 16,0 3-32-1,9 10 14-15,4 2 20 0,6 11 1 16,-3-1 12-16,-9 0-12 16,-8 2-1-16,-15-6 29 15,-9 6-29-15,-16-8 0 16,0-7 8-16,-16 6-8 16,-19-11 10-16,-9-1 7 15,-3-10 8-15,-9-3 28 16,5-10-52-16,4 0 1 15,15 0-4-15,32-30-70 16,0 0-195-16,10-1-503 0</inkml:trace>
  <inkml:trace contextRef="#ctx0" brushRef="#br0" timeOffset="5233">8536 2027 2306 0,'0'0'628'0,"0"0"-588"15,0 0 54-15,0 0 127 16,0 0-102-16,0 0-68 16,0 0-43-16,174 189-2 15,-115-137 18-15,-1 1-24 16,1-15-38-16,-12 1-38 15,-6-2-195-15,-12-6-437 0,-19-9-169 0</inkml:trace>
  <inkml:trace contextRef="#ctx0" brushRef="#br0" timeOffset="5449">8908 1944 2102 0,'0'0'569'0,"0"0"-473"16,0 0 81-16,0 0 21 15,-103 186-116-15,64-114-35 16,-5 4-19-16,-3 3-26 16,-1-14-2-16,8 1-37 15,11-2-144-15,10-17-302 0,13-15-346 0</inkml:trace>
  <inkml:trace contextRef="#ctx0" brushRef="#br0" timeOffset="5892">9798 1677 2239 0,'0'0'387'0,"0"0"-290"15,0 0 57-15,0 0 94 16,0 0-119-16,-230 132-50 16,179-57-61-16,7 17 7 15,0 6 2-15,12 3-16 16,13-1 11-16,7-9-22 15,12-5-3-15,0-18-9 16,31-5-12-16,13-12-7 16,10-7-17-16,12-15 3 15,-2-23 44-15,2-6-61 16,-7-6 4-16,-8-39 58 16,-7-21 14-16,-8-13 49 0,-11-23 4 15,-10-9-6 1,-15-4 31-16,0 5-41 0,-3 3-27 15,-23 19 21-15,-2 19-36 16,2 20-9-16,8 26-28 16,18 23-72-16,0 20-185 15,0 19-717-15</inkml:trace>
  <inkml:trace contextRef="#ctx0" brushRef="#br0" timeOffset="6114">10290 2642 2483 0,'0'0'584'0,"0"0"-492"15,0 0 50-15,0 0-27 16,0 0-97-16,0 0-18 15,0 0-194-15,-4-94-433 16,33 63-586-16</inkml:trace>
  <inkml:trace contextRef="#ctx0" brushRef="#br0" timeOffset="6523">10659 1568 2514 0,'0'0'519'0,"0"0"-462"15,0 0 60-15,0 0 55 16,0 0-34-16,0 0-99 16,0 0-32-16,177 34 22 15,-126-18-28-15,1 1-1 16,-13 2 0-16,-2 4 0 15,-11-2 8-15,-11 8-8 16,-5 0 0-16,-10 7-1 16,0 1 2-16,0 8-1 15,0-9 6-15,-10 7-6 16,-2-4 36-16,-3 7-36 0,1 1 1 16,3-2 19-16,0 6-19 15,5 1-1-15,-6-1 0 16,5 1 8-16,-1-2-10 15,1-14 2-15,0 0-54 16,4-6-12-16,3-1-108 16,0-8-204-16,0 1-209 15,0 1 206-15,0-10-401 0</inkml:trace>
  <inkml:trace contextRef="#ctx0" brushRef="#br0" timeOffset="6772">10753 2396 2369 0,'0'0'767'16,"0"0"-564"-16,0 0-56 15,0 0-7-15,0 0-71 16,0 0-69-16,193-142-33 0,-44 87-135 16,-17 9-603-16,-16 10-1760 15</inkml:trace>
  <inkml:trace contextRef="#ctx0" brushRef="#br0" timeOffset="7625">10133 945 1265 0,'0'0'496'16,"0"0"-392"-16,0 0-4 16,0 0 133-16,0 0-31 15,0 0-94-15,0 0-40 16,-26-22 2-16,26 22 32 15,0 0-44-15,0 0-19 16,10 0 20-16,6 0 1 16,2 0 25-16,1 0-40 0,3 0-21 15,0 7 30 1,6 3-39-16,1-10 8 0,12 3 8 16,-2-1-14-16,5 2-16 15,3-4 16-15,5 3-16 16,-1-3 13-16,-3 0-14 15,-4 0-8-15,-2 2-20 16,7 6-121-16,-10 1-203 16,-14 2-372-16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33.3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0 122 1870 0,'0'0'361'0,"0"0"-176"15,0 0 62-15,0 0 49 16,0 0-66-16,0 0-173 16,0 0-31-16,-19 161 99 15,63-30-62-15,4 22-28 16,-1 0-16-16,1-26-8 16,2 11 22-16,6-26-33 0,-2-14 0 15,0-25 4-15,2-22-3 16,-5-27-1-16,0-24 10 15,-1-8-10-15,3-43 23 16,-2-35-23-16,6-20 0 16,-1-21 21-16,-5-14-21 15,-1-13-13-15,-6 3 2 16,0 10-16-16,-8 23 15 16,-2 29-88-16,8 26-87 15,-5 28-186-15,-8 21-628 0</inkml:trace>
  <inkml:trace contextRef="#ctx0" brushRef="#br0" timeOffset="301">1987 21 2063 0,'0'0'517'16,"0"0"-404"-16,0 0 8 15,0 0 99-15,0 0-51 16,-218 231-24-16,162-105-79 16,9 15-30-16,8 10 42 15,17-10-44-15,17-6 10 0,5-17-40 16,34-12 4-16,23-20-16 15,28-16-50-15,60-33-107 16,-16-21-298-16,-17-16-385 0</inkml:trace>
  <inkml:trace contextRef="#ctx0" brushRef="#br0" timeOffset="636">2407 211 2472 0,'0'0'359'16,"0"0"-268"-16,0 0-47 16,0 0 116-16,0 0 54 15,0 0-76-15,0 0-81 16,243 233 10-16,-165-154-7 15,-2 9 24-15,4 8 2 16,1-2-59-16,-2 2-21 16,-6-8 22-16,0-16-22 15,-11-3 9-15,-7-13-14 16,-8-10 0-16,-13-13-1 0,-12-10-27 16,-9-7-63-1,-9-2-69-15,-4-14-125 0,0 0-322 16,0 0-373-16</inkml:trace>
  <inkml:trace contextRef="#ctx0" brushRef="#br0" timeOffset="925">3511 303 2016 0,'0'0'394'0,"0"0"-272"16,0 0 83-1,0 0 73-15,0 0-91 0,-186 171-57 16,103-89-73-16,-13 12 0 16,-2 5-13-16,0-4-32 15,6-5 0-15,13-18-12 16,13-11-11-16,19-5-2 15,14-19-124-15,18-8-107 16,8-13-309-16,7-10-242 0</inkml:trace>
  <inkml:trace contextRef="#ctx0" brushRef="#br0" timeOffset="1433">3975 0 1735 0,'0'0'497'0,"0"0"-340"16,0 0 90-16,0 0 92 15,0 0-152-15,0 0-109 16,0 0-6-16,57 56 31 16,2 1-24-16,2 20-19 15,2 16 8-15,-9 9 43 0,-10 16-74 16,-19 7-11-1,-20 12 14-15,-5-3-39 0,-40 4-1 16,-63 30-78-16,13-38-156 16,2-21-630-16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10.8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1737 0,'0'0'316'0,"0"0"-214"15,0 0 41-15,0 0 117 16,0 0-84-16,0 0-90 15,0 0-59-15,-25 4 11 16,54 64 111-16,15 28-65 16,10 51-30-16,8 60 22 15,8 59-13-15,-4 19-5 0,-12-12-7 16,-10-26-33-16,-9-35 38 16,-1-1-43-16,-8 5 14 15,-1-3 18-15,-10 1-27 16,-11-15 0-16,-4 1 8 15,0-9-16-15,-48-4 13 16,-3-30-23-16,-1-32 0 16,13-28 7-16,-1-19-1 15,-1 4-6-15,0-9 0 16,2-1-42-16,11-21-27 16,-3-16-198-16,14-11-555 15,2-24-1495-15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2.8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504 0 1350 0,'0'0'974'0,"0"0"-772"15,0 0-86-15,0 0-22 16,0 0 21-16,0 0 62 15,83 206-10-15,-14-71-17 16,16 22-95-16,1 1-16 16,-8-28-12-16,8 5-9 15,6-16 15-15,-1-18-21 16,-6-15-10-16,-9-14-2 16,-10-13-11-16,-19-9-118 15,-22-14-237-15,-15-10-407 16,-10-14-684-16</inkml:trace>
  <inkml:trace contextRef="#ctx0" brushRef="#br0" timeOffset="272">0 1421 2407 0,'0'0'326'0,"0"0"-235"15,0 0-79-15,0 0 106 16,174-204 39-16,-26 82-105 0,51-47-29 16,50-35-23-1,-19 13 0-15,-49 40 0 0,-56 56 0 16,-24 20-89-16,-16 19-181 15,-24 10-447-15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1.7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181 197 2545 0,'0'0'289'0,"0"0"-256"15,0 0-21-15,0 0-12 16,0 0 108-16,-10 203 34 16,10-21-34-16,0-1-60 15,0-10-20-15,0-31 18 16,0-28-20-16,0 9-7 16,7 10 1-16,5-12-20 15,-5-21 0-15,4-16-81 16,0-26-145-16,-5-33-307 15,3-13-81-15,-9-10-971 0</inkml:trace>
  <inkml:trace contextRef="#ctx0" brushRef="#br0" timeOffset="288">0 205 1886 0,'0'0'354'0,"0"0"-170"15,0 0-1-15,112-178 10 16,-37 159-18-16,7 16-42 16,13 3-59-16,12 17-26 15,1 31 13-15,-2 18-41 16,-4 16 14-16,-18 10-9 16,-18 7-17-16,-27 9 11 0,-30 1-11 15,-9 1-7-15,-66-1 44 16,-22-13-45-16,-17-19 1 15,-5-17 5-15,4-21-6 16,7-19-42-16,23-14-52 16,26-12-101-16,24-31-377 15,26-12-1056-15</inkml:trace>
  <inkml:trace contextRef="#ctx0" brushRef="#br0" timeOffset="566">2077 67 1498 0,'0'0'1300'15,"0"0"-1130"-15,0 0-158 16,-240 157 32-16,130-22 167 15,-6 60-62-15,4 41-53 16,24-10-43-16,37-43-23 16,29-59 26-16,22-32-56 15,0 10-9-15,19 3-19 16,76 23-203-16,-4-36-495 16,7-29-505-16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1.1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203 193 1938 0,'0'0'306'0,"0"0"-171"0,0 0-68 15,0 0 96 1,0 0 26-16,0 0-83 16,0-2-58-16,0 57-25 15,3 54 53-15,-3 58 26 16,0 0-62-16,0-6-5 0,-7-17-4 16,-8-38-17-16,0 11 10 15,-2 4-18-15,5-19-5 16,5-23 20-16,4-21-21 15,-2-21 0-15,5-21 15 16,0-16-14-16,0 0 28 16,0-9-7-16,8-35-8 15,11-17 5-15,10-15-19 16,3-2 0-16,8-1-4 16,4 10 5-16,0 16-2 0,-1 16 1 15,-3 23 0 1,7 9-14-16,-3 5 13 0,4 19-22 15,-4 25 22-15,-4 8 2 16,-11 6-2-16,-14 5-6 16,-15 0 7-16,-5 0 27 15,-45-4-27-15,-20-11 0 16,-16-4 16-16,-14-17-15 16,-1-16 2-16,6-11-3 15,10 0-7-15,25-29-26 16,29-56-198-16,24 10-568 15,7-7-1393-15</inkml:trace>
  <inkml:trace contextRef="#ctx0" brushRef="#br0" timeOffset="293">1004 0 2331 0,'0'0'294'16,"0"0"-228"-16,0 0-30 15,0 0 122-15,222 171 36 16,-134-67-108-16,3 28 17 16,0 15-77-16,-11 12-7 15,-21 5 20-15,-27 0-33 16,-32-1-6-16,0 2 4 0,-47-8-4 15,-22-10-13 1,-8-10-24-16,5-11-83 0,-1-8-109 16,22-33-402-16,21-33-627 15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3.7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0 163 2268 0,'0'0'357'0,"0"0"-254"16,0 0-74-16,0 0 39 16,0 0 37-16,0 0-12 15,222 27-52-15,-99 5-6 16,13 8-34-16,6 2 0 15,-4 5-1-15,-6 1 0 16,-15 2 12-16,-22-2-12 0,-26-1 0 16,-30-2 0-1,-27 6 0-15,-12 4 43 0,-51 11 40 16,-44 9-23 0,-33 10 16-16,-21 4-51 0,-12 2 5 15,4-6 12-15,15-6-25 16,29-12-9-16,26-11-8 15,32-15-13-15,26-11 5 16,32-17-167-16,41-5-280 16,19-8-296-16</inkml:trace>
  <inkml:trace contextRef="#ctx0" brushRef="#br0" timeOffset="638">2162 478 2431 0,'0'0'302'15,"0"0"-200"-15,0 0-89 16,0 0 187-16,0 0-17 16,-114-197-81-16,114 158-36 0,0-2-57 15,29 3-9-15,15 2 9 16,15 7-9-16,11 2-9 16,6 11 8-16,3 8 1 15,3 8-12-15,-6 0 12 16,-7 28 0-16,-10 24 0 15,-11 27 0-15,-23 19 0 16,-22 24 0-16,-3 10 0 16,-28 1 20-16,-35-4-20 15,-17-8 12-15,-19-9 21 16,-18-10-32-16,-6-11 19 16,-4-9-16-16,-2-17 2 15,16-11 23-15,18-19-28 16,19-11 5-16,25-18 30 15,11-6-35-15,14 0 14 0,11 0 1 16,12-21-15-16,3 2 53 16,0-4-54-16,0 1 9 15,34 5-26-15,8 5 17 16,17 4-9-16,7 8 8 16,10 0 1-16,4 20-2 15,1 10 2-15,7 2 0 16,3-3 0-16,4-2 8 15,3-6-9-15,3-11 1 16,2-7-14-16,-4-3 13 16,5 0-176-16,-19-24-551 15,-31-2-1073-15</inkml:trace>
  <inkml:trace contextRef="#ctx0" brushRef="#br0" timeOffset="1425">3412 577 2191 0,'0'0'311'15,"0"0"-158"-15,0 0-87 16,0 0 77-16,-17-178 42 16,52 130-89-16,16 1-39 15,12 5-30-15,9 16-6 16,13 12 51-16,-2 14-63 16,8 16 0-16,-6 47 24 15,-13 26-12-15,-18 18 4 16,-20 22-13-16,-24 9-12 15,-10 0 49-15,-35-3-26 16,-31-5-4-16,-15-8 11 0,-5-11-16 16,-6-12 14-16,11-20-8 15,15-24-5-15,19-19 34 16,21-16-48-16,16-10 12 16,7-10 19-16,3 0-14 15,0 0 18-15,25 0-18 16,26 0-18-16,15-14 7 15,17 5-7-15,8-1 0 16,0 7 0-16,-6 3 1 16,-9 0 8-16,-10 0-9 15,-15 0-14-15,-11 0-16 16,-11 3-94-16,-3-3-82 16,-11 0-376-16,-9-11-520 0</inkml:trace>
  <inkml:trace contextRef="#ctx0" brushRef="#br0" timeOffset="1741">4345 0 2716 0,'0'0'263'0,"0"0"-263"16,0 0 0-16,0 0 135 16,230 137 23-16,-128-38-31 15,20 41-85-15,-11 5-9 16,-1 9 46-16,-3 11-29 16,-35-25 38-16,-6 42-49 15,-34-21-37-15,-32-4 37 16,-18-4-39-16,-62-24-26 15,-23 5-59-15,-64 7-131 16,25-33-520-16,6-32-1771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6.2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0 326 1751 0,'0'0'278'0,"0"0"-168"15,0 0-46-15,0 0 98 16,95-211 51-16,-25 163-9 15,9 11-82-15,12 14-26 16,4 20-17-16,-4 3-23 0,-6 32-1 16,-9 18-11-1,-7 13-4-15,-6-1 10 0,-9-4-42 16,-3-5 12-16,0-12-10 16,4-10 1-16,-1-11 11 15,6-13-22-15,1-7-33 16,-7 0-28-16,8-35-139 15,-18 7-284-15,-18 2-228 0</inkml:trace>
  <inkml:trace contextRef="#ctx0" brushRef="#br0" timeOffset="342">48 1084 2145 0,'0'0'307'16,"0"0"-237"-16,0 0-61 16,0 0 203-16,0 0-21 15,0 0-101-15,0 0-32 16,149-63 0-16,-65 31 31 15,8 3-31-15,-1 8-19 16,0 12 19-16,-8 9-19 16,-7 0-15-16,-1 12 17 15,-6 22-35-15,-1-2 12 16,-2-3-5-16,6-5-4 16,13-13 26-16,6-11-35 0,61-9-88 15,-20-29-165-15,-15-8-833 16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7.4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738 643 1405 0,'0'0'337'16,"0"0"-185"-16,0 0-49 15,0 0 160-15,0 0 18 16,0 0-100-16,-50-20-66 16,24 0-4-16,-6 4-1 15,-12 2-30-15,-15 9-29 16,-7 5-11-16,-10 0 4 16,-4 9-16-16,-1 33 12 0,8 18-8 15,13 15 2-15,12 11 17 16,18 3-36-16,20 0 0 15,10-7 1-15,0-10-15 16,35-14 11-16,18-9-12 16,16-11 0-16,17-15 0 15,21-11-46-15,20-12-77 16,81-23-209-16,-26-27-368 16,-21-2-65-16</inkml:trace>
  <inkml:trace contextRef="#ctx0" brushRef="#br0" timeOffset="293">1202 0 1020 0,'0'0'1708'16,"0"0"-1458"-16,0 0-201 15,0 0-24-15,0 0 161 16,0 0-50-16,149 171-47 16,-46-89-14-16,2 5-44 15,-2 6 1-15,-12 5-4 16,-11 11-14-16,-26 8 14 16,-24 14-27-16,-30 6-1 15,-12 5 0-15,-45 0-26 16,-28 24-28-16,16-33-120 0,6-32-647 15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48.6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41 686 1679 0,'0'0'326'0,"0"0"-142"0,0 0 41 15,0 0-38-15,0 0-89 16,0 0 22-16,-9 307 76 16,21-79-72-16,-2-5-78 15,-6-45-16-15,1-57 32 16,2-39-44-16,3 5-5 15,2-6-2-15,-2-2-11 16,-2-25 0-16,-1-29 0 16,-4-15 6-16,-3-10 10 15,0-14-16-15,0-42-18 16,0-19 6-16,-6-23-2 16,-10-21 7-16,-9-38 5 15,0-38-7-15,-1-34 0 16,8-16-4-16,14 16 5 0,4 45-11 15,0 55-4-15,29 44 17 16,8 27-7-16,14 8 13 16,12 10-9-16,16 14 9 15,9 26 0-15,10 7 9 16,7 45 4-16,2 14 7 16,-9 13-10-16,-22 10 4 15,-20 6 25-15,-34 7-27 16,-22 2 9-16,-38 5-2 15,-41-4-7-15,-28-4 12 16,-9-9-24-16,-1-19 2 0,15-26-2 16,15-19-32-1,26-22-42-15,20-6-79 16,38-46-178-16,3-9-376 0,3-8-1252 16</inkml:trace>
  <inkml:trace contextRef="#ctx0" brushRef="#br0" timeOffset="260">1959 0 2223 0,'0'0'338'16,"0"0"-230"-16,-183 195 99 0,67-14 43 15,-10 58-94-15,11 23-44 16,34-9-28-16,41-32-30 16,36-60-21-16,4-37-15 15,15-31-17-15,33-19-2 16,24 1-47-16,99-2-156 16,-13-14-436-16,-4-32-696 0</inkml:trace>
  <inkml:trace contextRef="#ctx0" brushRef="#br0" timeOffset="1657">3552 327 1891 0,'0'0'391'0,"0"0"-140"15,0 0 11-15,0 0 16 16,0 0-106-16,0 0-119 15,0 0 15-15,7 160 18 16,66-28-17-16,11 12-38 16,-8-23-16-16,7 7 23 15,-2-13-38-15,-11-10 1 16,-8-13 16-16,-4-10-17 16,-11-10-7-16,-3-12-47 15,10-14-125-15,-10-14-324 16,-12-19-265-16</inkml:trace>
  <inkml:trace contextRef="#ctx0" brushRef="#br0" timeOffset="1960">2935 1613 2199 0,'0'0'357'16,"0"0"-242"-16,0 0-103 15,0 0 143-15,0 0 50 16,0 0-103-16,255-217-51 16,-40 60-18-16,59-53-23 15,22-17 10-15,-49 29-20 0,-71 55 0 16,-75 58-6-16,-35 29 6 15,-12 16-84-15,-13 10-72 16,-31 30-71-16,-10 11-363 16,-3 27-1459-16</inkml:trace>
  <inkml:trace contextRef="#ctx0" brushRef="#br0" timeOffset="2453">7180 179 1969 0,'0'0'384'15,"0"0"-286"-15,0 0 33 16,0 0 80-16,0 0-70 16,-245 115-48-16,87-23-65 15,-53 26 23-15,-39 16 1 16,16-9-5-16,52-30-5 15,65-36-9-15,54-17 12 0,9-2 20 16,7-4-48 0,10-4-8-16,30-5 1 0,7-1-9 15,22 1 15-15,35 2-7 16,31 2 0-16,19-6 21 16,13 1-28-16,7 0 5 15,5-3-2-15,0 4-4 16,-12-3 7-16,-9 4-8 15,-19-2-12-15,-15 4-63 16,-26 6-148-16,-19-9-400 0,-23-1-232 16</inkml:trace>
  <inkml:trace contextRef="#ctx0" brushRef="#br0" timeOffset="2722">5421 1724 2508 0,'0'0'509'16,"0"0"-449"-16,0 0 43 16,0 0 80-16,0 0-50 15,0 0-46-15,213 82 2 16,-112-75-38-16,9-7-15 0,7 0 13 15,-5 0-41-15,1 2-8 16,-10 3-12-16,21 14-125 16,-26 1-197-16,-22-4-791 15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7:52.7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54 602 1594 0,'0'0'280'15,"0"0"-180"-15,0 0 64 16,0 0 72-16,0 0-57 15,-22-166-42-15,70 132-64 16,14 8-11-16,18 2-20 16,8 15 4-16,13 9 4 15,6 0-10-15,-6 21-5 16,-10 23 3-16,-18 15-37 0,-22 14 8 16,-29 8-7-1,-22 8 7-15,-4 0 39 0,-46 1-23 16,-20-13 7-16,-14-5 8 15,-2-16-14-15,1-9 10 16,12-15-5-16,17-13-4 16,18-7 22-16,16-10-22 15,10-2-7-15,12 0 1 16,0 0-20-16,5 0-2 16,30-2-4-16,13-10-4 15,11 7 3-15,5 5-2 16,5 0-5-16,1 21 5 15,-4 23 4-15,-4 8-5 16,-8 11 8-16,-3 2 1 0,-10 7-1 16,-16 3 1-16,-6-2 0 15,-19-1 6-15,0-9-5 16,-12-9-1-16,-24-5 1 16,-11-14 9-16,-16-6 40 15,-6-12-31-15,-7-7 2 16,-15-10 29-16,-1 0-16 15,-2-5 8-15,6-23-16 16,8-9-17-16,11-5 27 16,15-5-36-16,13 5 0 15,16 2-9-15,13 11 6 16,12 3-44-16,5 7-97 16,78-8-332-16,-2 4-304 0,2 1-1344 15</inkml:trace>
  <inkml:trace contextRef="#ctx0" brushRef="#br0" timeOffset="749">1231 431 1916 0,'0'0'396'0,"0"0"-218"15,0 0 20-15,0 0 27 16,0 0-53-16,0 0-112 16,0 0-45-16,59-67 21 15,11 59-18-15,9 4 0 16,13 4-10-16,-1 0-8 15,0 0 13-15,-4 7-13 16,-6 7-1-16,-15 0 0 16,-12 7 1-16,-14 2 0 15,-14 10 0-15,-16 6 1 0,-7 18 55 16,-3 11-3-16,0 18-9 16,-20 9-2-16,-7 9-6 15,-2 9 3-15,0 2 3 16,7 2-15-16,7 2 18 15,8-5-29-15,7-7 11 16,0-10-13-16,0-16-14 16,0-16 11-16,0-12-11 15,0-16-2-15,0-11 2 16,0-7-76-16,0-9-73 16,-6-10-188-16,-3 0-471 15,-4-10-1363-15</inkml:trace>
  <inkml:trace contextRef="#ctx0" brushRef="#br0" timeOffset="946">1458 1396 2436 0,'0'0'550'15,"0"0"-479"-15,0 0 27 16,0 0 90-16,186-72-93 15,-103 48-55-15,12-5-40 16,11 0-37-16,40-17-156 16,-26 7-488-16,-22 6-989 0</inkml:trace>
  <inkml:trace contextRef="#ctx0" brushRef="#br0" timeOffset="1296">2537 0 2526 0,'0'0'283'15,"0"0"-147"-15,0 0-66 16,0 0 77-16,0 0 0 0,0 0-23 15,0 0-51-15,208 169 16 16,-88-42-53-16,29 55 3 16,30 40 45-16,0 9-32 15,-33-12 5-15,-41-26-13 16,-49-22-22-16,-34 2 20 16,-22-24-42-16,-6-23 6 15,-32-35 16-15,-28-14-22 16,-14 10-23-16,-23 1-26 15,-27 17-88-15,27-30-91 16,23-25-652-16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26.2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775 614 1558 0,'0'0'244'15,"0"0"-64"-15,0 0-11 16,0 0 110-16,0 0-60 16,0 0-6-16,-88-109-62 15,85 102-63-15,-1 7 13 16,4 0-61-16,0 18-11 15,0 67 10-15,11 76-11 16,7 69 45-16,-11 19-13 16,-4-33-40-16,-3-64 25 15,0-59-30-15,0-16 4 0,0 9-4 16,9-2-15-16,-2 1-6 16,8-18-48-16,2-18-99 15,8-26-136-15,2-16-452 16,-13-7-434-16</inkml:trace>
  <inkml:trace contextRef="#ctx0" brushRef="#br0" timeOffset="450">31 802 2087 0,'0'0'355'16,"0"0"-253"-16,0 0-56 0,0 0 211 16,0 0-75-16,-51-197-106 15,77 134 26-15,24-4-69 16,23-10 11-16,15-1 5 16,14-1-28-16,14 6 39 15,8 10-60-15,11 18 0 16,4 11 18-16,-1 18-12 15,-2 16-8-15,-9 0 2 16,-18 24 0-16,-17 28 21 16,-23 10-21-16,-21 17 0 15,-27 10 17-15,-21 7-16 16,-8 2 12-16,-46 0-10 0,-29 2 3 16,-20-6 33-16,-10-6-39 15,-8-9 0-15,1-18 20 16,10-10-20-16,12-23-1 15,19-14-5-15,10-14 6 16,18 0-15-16,10 0-9 16,19-14-57-16,19 0-29 15,32-20-262-15,33 3-398 16,11 3-687-16</inkml:trace>
  <inkml:trace contextRef="#ctx0" brushRef="#br0" timeOffset="808">3297 22 1905 0,'0'0'265'0,"0"0"-121"16,0 0-36-16,0 0 106 16,-228-12 28-16,155 68-111 15,-24 59-44-15,-19 69-12 16,-8 89 25-16,8 42 32 16,28 9-72-16,37-25-12 15,41-50-5-15,10-54-29 16,3-58 10-16,26-46-24 0,11-22 1 15,15 2-2-15,14-4-26 16,22-4-51-16,58-28-92 16,-17-22-308-16,-12-13-323 0</inkml:trace>
  <inkml:trace contextRef="#ctx0" brushRef="#br0" timeOffset="1457">4498 293 2043 0,'0'0'504'16,"0"0"-414"-16,0 0 13 16,0 0 183-16,0 0-129 15,0 0-103-15,0 0 12 16,-48-33-65-16,48 33 0 16,26 0-1-16,18 0 1 0,10 0 35 15,15 0-36 1,7 0 0-16,9 7 3 0,6 3-3 15,11 3-1-15,4-3 1 16,2 3 0-16,2-4 6 16,-5 1-6-16,-10 2 0 15,-17 3 9-15,-24-2-9 16,-25 3 0-16,-18 5 1 16,-11 7 15-16,0 16 74 15,-40 17-78-15,-18 21 11 16,-16 16 34-16,-12 21-45 15,-6 15 6-15,-2 10 3 16,6 3-14-16,12 4 46 0,6-6-53 16,14-13 0-1,14-21 16-15,12-15-16 0,16-24-6 16,11-16 5-16,3-10 1 16,0-10 6-16,10-7-6 15,19-6 0-15,5-1-1 16,9-5 1-16,8-6-1 15,10-5 1-15,8-6 0 16,13 0 7-16,-3 0-7 16,-3 0-48-16,-10-10-7 15,-7-4-127-15,-1-5-144 16,-18 0-268-16,-18-1-584 0</inkml:trace>
  <inkml:trace contextRef="#ctx0" brushRef="#br0" timeOffset="1732">4476 1254 2572 0,'0'0'372'16,"0"0"-263"-16,0 0-73 15,0 0 126-15,0 0-13 16,0 0-135-16,0 0-8 16,123-26-2-16,-25 26 4 15,19 0 2-15,12 7-10 0,4-1-25 16,2 2-10-16,33 6-155 16,-36 0-285-1,-31-4-271-15</inkml:trace>
  <inkml:trace contextRef="#ctx0" brushRef="#br0" timeOffset="2241">6619 687 2359 0,'0'0'463'0,"0"0"-403"16,0 0-48-16,0 0 146 16,0 0-42-16,0 0-89 15,0 0 15-15,214-4-42 16,-100 21 0-16,18 5 4 15,16 2-3-15,6 2-2 16,4 1 1-16,-13 2 0 16,-6 5 2-16,-12-3-2 15,-17 5 0-15,-19 0 13 16,-18 3-12-16,-23 1-1 0,-21 6 6 16,-26 0-6-16,-3 9 93 15,-35 8-41-15,-38 14-25 16,-25 7 44-16,-24 12-44 15,-16 2 3-15,-8 1-18 16,1-2-2-16,6-8 44 16,12-10-54-16,21-13 0 15,23-11 9-15,17-12-9 16,25-9-12-16,16-15-41 16,22-3-79-16,16-16-61 15,31 0-454-15,12 0-337 0</inkml:trace>
  <inkml:trace contextRef="#ctx0" brushRef="#br0" timeOffset="2487">8515 1733 2419 0,'0'0'671'15,"0"0"-569"-15,0 0-91 16,0 0 110-16,-288 214 47 16,161-122-56-16,-20 9-62 15,-2 4-49-15,4 1 27 16,13-11-28-16,27-13-21 16,24-14-30-16,30-5-189 0,26-24-447 15,18-15-969-15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24.7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551 555 1570 0,'0'0'268'0,"0"0"-208"16,0 0 3-16,0 0 200 15,0 0-121-15,0 0-75 16,4-14-22-16,-4 5 69 16,0-5 5-16,0 4-43 15,0-2-2-15,0-5-25 16,0 4 14-16,-12-8-8 15,-2 2-16-15,-8 0-3 16,0-4-11-16,-6 5-4 16,-6 4 29-16,-2 6-43 15,-4 6 19-15,-8 2 10 16,1 0-30-16,-7 24 6 0,1 20-1 16,6 8-10-16,8 8 18 15,5 6-19-15,16-1 0 16,11 0 20-16,7-2-20 15,0-7-1-15,0-7 1 16,25-13 0-16,9-10-2 16,2-8 2-16,11-18-5 15,4 0-4-15,1-10-6 16,2-31 1-16,-6-4 13 16,-8-4-5-16,-11 6 5 15,-7 4 2-15,-12 13-1 0,-7 8 54 16,-3 9-23-16,0 9 25 15,0 0-11-15,0 0-18 16,0 9 7-16,0 26-33 16,6 7-1-16,0 2 16 15,10 0-16-15,-6-6 0 16,8-4 0-16,-4-8-36 16,8-7 3-16,0-5-84 15,25-14-142-15,-6 0-370 16,-9-6-266-16</inkml:trace>
  <inkml:trace contextRef="#ctx0" brushRef="#br0" timeOffset="379">886 0 1729 0,'0'0'385'0,"0"0"-163"16,0 0-118-16,0 0 146 15,0 0 2-15,0 0-150 16,0 0-41-16,32 55 30 15,5 8-5-15,7 22 9 0,4 14-56 16,3 9-16-16,-4 7 44 16,-6 3-43-16,-13-3 6 15,-13-6-24-15,-15-8 0 16,0-5-10-16,-25-15 4 16,-19-5-45-16,0-17-6 15,-3-7-117-15,10-19-345 16,11-17-516-16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40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 1916 0,'0'0'514'16,"0"0"-480"-16,0 0 42 16,0 0 99-16,0 0 25 15,0 0-29-15,240-32-114 16,-130 16-36-16,10 1-21 16,-3 11-53-16,15 4-201 0,-38 0-458 15,-28 3-1263-15</inkml:trace>
  <inkml:trace contextRef="#ctx0" brushRef="#br0" timeOffset="192">72 505 2440 0,'0'0'569'0,"0"0"-554"15,0 0-6-15,0 0 116 16,193 21 22-16,-39-21-147 0,86 0-18 16,-28-10-208-16,-14-13-690 15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35.6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321 119 1972 0,'0'0'324'16,"0"0"-194"-16,0 0-88 16,0 0 83-16,0 0 28 15,-15-90-87-15,47 73-18 0,8 8-42 16,8 9-5 0,6 0 47-16,5 29-26 0,-5 28 17 15,-13 14 15 1,-19 21-24-16,-22 11 16 0,-4 11-46 15,-51 8 0-15,-18 2 17 16,-18-6-16-16,-4-6 0 16,5-14 21-16,6-16-16 15,18-20 60-15,15-12-36 16,19-21-7-16,17-7 22 16,15-8-25-16,0-7-12 15,25 0 1-15,26-4 4 16,21-3 22-16,16 0-35 15,19-14 0-15,5-8-2 0,4-5-26 16,6 1-65-16,-7 10-70 16,17 7-197-16,-25 1-288 15,-31 6-572-15</inkml:trace>
  <inkml:trace contextRef="#ctx0" brushRef="#br0" timeOffset="588">1053 196 1989 0,'0'0'305'0,"0"0"-182"0,0 0-10 16,0 0 34-16,0 0 41 15,0 0-44-15,0 0-89 16,262-147-13-16,-177 147-15 15,1 26-12-15,-1 10 16 16,-16 13-25-16,-15 3-6 16,-17 4 4-16,-26 1 13 15,-11-1-14-15,-7 0-3 16,-37-8 1-16,-14-3 28 16,-8-4-18-16,4-12 1 15,4-6 31-15,11-13-23 16,13-6 17-16,17-4-16 15,9 0-5-15,8 0 11 16,0-4-27-16,18-6-12 16,26-1-1-16,19 11 11 0,10 0 1 15,10 0 0-15,4 25 1 16,1 11-21-16,-5 9 18 16,-2 5 3-16,-8 6-12 15,-22-1 12-15,-19 0 0 16,-23 1-1-16,-9-3 2 15,-19-1 19-15,-32-5-20 16,-11-11 0-16,-11-5 25 16,-3-10-14-16,-5-11 20 15,8-10 5-15,0 0-13 16,7-3 31-16,5-20-53 16,14-6 7-16,6-1 16 0,13 0-23 15,6 7-2-15,10 4 1 16,12 8-57-16,0 8-57 15,18 3-263-15,26 0-286 16,0 10-240-16</inkml:trace>
  <inkml:trace contextRef="#ctx0" brushRef="#br0" timeOffset="2536">2917 646 1780 0,'0'0'502'16,"0"0"-404"-16,0 0 95 15,0 0 90-15,0 0-100 16,0 0-59-16,0 0-88 16,0-13-21-16,39 13 33 15,20 0-5-15,14 0-7 16,3 0-27-16,9 0-8 0,-6 4 39 15,-3-2-40-15,-10-2 0 16,-10 3 6-16,-14-3-5 16,-16 0 0-16,-11 0-1 15,-12 0-20-15,-3 0 11 16,0 0-134-16,-25 0-354 16,-1 0-257-16</inkml:trace>
  <inkml:trace contextRef="#ctx0" brushRef="#br0" timeOffset="3253">4700 173 1681 0,'0'0'285'0,"0"0"-221"15,0 0 82-15,0 0 171 16,0 0-106-16,0 0-57 15,0 0-21-15,-44-84-29 16,22 84-12-16,-7 0-62 16,-8 2-12-16,-7 31 18 15,-7 20-20-15,-6 19-1 16,1 13 31-16,2 15-19 0,10 1 36 16,12 1-46-1,16-4-17-15,16-4 53 0,0-5-47 16,10-10 4-16,34-4-10 15,16-13 0-15,12-9 15 16,11-10-15-16,14-17-9 16,1-13-6-16,-4-13 15 15,1-3-7-15,-15-38 5 16,-14-13 2-16,-16-11-3 16,-21-12 9-16,-17-4-6 15,-12-14 53-15,-3-3-26 16,-35-11 6-16,-9-2-12 15,0 5-15-15,3 11 16 16,8 23-22-16,11 22-19 0,13 25 8 16,12 25-106-1,18 16-223-15,23 30-351 0,6 2-331 0</inkml:trace>
  <inkml:trace contextRef="#ctx0" brushRef="#br0" timeOffset="3473">5709 1274 1011 0,'0'0'1787'0,"0"0"-1515"0,0 0-199 15,0 0 129-15,0 0-23 16,0 0-125-16,0 0-54 15,-44-44-63-15,44 20-139 16,7 8-391-16,12 0-563 0</inkml:trace>
  <inkml:trace contextRef="#ctx0" brushRef="#br0" timeOffset="4118">6394 259 2356 0,'0'0'298'0,"0"0"-220"16,0 0-77-16,0 0 183 15,0 0-35-15,0 0-98 16,0 0-24-16,114-75-27 15,-48 75-5-15,3 9 4 16,4 10 2-16,6 1 10 16,-3 3-11-16,-1-3 0 15,-11-3-10-15,-8-4 7 16,-12-7-5-16,-19 1 8 16,-15-7-9-16,-10 0 9 15,0 0 0-15,-22 0 0 0,-22 0 3 16,-6-10-3-16,-11-6-9 15,-2-1 9-15,-3 4 0 16,4 0 38-16,7 0-28 16,1 6 8-16,7 3 47 15,6 4-19-15,1 0 2 16,8 7-15-16,6 20-5 16,4 6 19-16,10 6-41 15,6 4 1-15,6 3 35 16,0-1-30-16,3 1-5 15,22 1-6-15,13-3 0 16,9 7 12-16,4-6-13 16,11 4 0-16,-1 1 11 15,9 6-10-15,-4 0-1 0,3 4 0 16,-10-5 6-16,-8 0 5 16,-19-7-11-16,-13-4 0 15,-19-9 33-15,0-1-27 16,-33 0-5-16,-29-10 9 15,-11 0-9-15,-11-7 6 16,-8-10-7-16,6-5-68 16,-36-2-76-16,33-13-433 15,4-17-1216-15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44.2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47 858 1842 0,'0'0'342'0,"0"0"-188"0,0 0 74 16,0 0 60-16,0 0-123 16,-47-168-65-16,47 129-42 15,12-5 25-15,23 1-56 16,12 8-11-16,9 1 17 15,8 9-26-15,2 12 7 16,4 13-4-16,-4 0 1 16,-4 33 43-16,-11 25-18 15,-15 18-12-15,-18 15 19 16,-18 15-25-16,-10 13 0 16,-49 1-3-16,-14 3-13 0,-6-9 41 15,-6-12-38 1,12-15-4-16,14-15 16 0,17-9-15 15,15-16 8-15,20-12-10 16,7-9 2-16,7-5 8 16,37-2-9-16,22-8-1 15,15-9 13-15,20-2-13 16,9 0-14-16,2 0-49 16,-2-10-69-16,22-6-120 15,-34-1-435-15,-22 5-197 0</inkml:trace>
  <inkml:trace contextRef="#ctx0" brushRef="#br0" timeOffset="524">1204 532 2442 0,'0'0'370'0,"0"0"-273"15,0 0-22-15,0 0 73 16,0 0-55-16,0 0-63 16,254-72 5-16,-173 102-19 15,-9 12-1-15,-9 9 30 16,-12 10-12-16,-16 1-21 16,-16 0 6-16,-16 1-9 15,-3-7-8-15,-13-3 10 16,-35-5-10-16,-11-9 35 0,2-2-36 15,1-10 0 1,14-13 29-16,11-6-28 0,18-6 8 16,4-2 1-16,9 0-9 15,0 0-2-15,12 0-10 16,20 0-16-16,16 0 26 16,2 10 1-16,6 17-1 15,-2 8 1-15,-3 12 0 16,0 2 55-16,-7 5-46 15,-4-3-7-15,-11 2 43 16,-10-3-33-16,-13-8 4 16,-6 0 1-16,0-5-7 0,-25-9 35 15,-19 0-34 1,-7-12-10-16,-10-2 28 0,-5-9-29 16,-3 0-11-16,3-5-19 15,9 0-34-15,4-8-10 16,18-31-171-16,13 6-497 15,15-6-626-15</inkml:trace>
  <inkml:trace contextRef="#ctx0" brushRef="#br0" timeOffset="865">1820 0 2275 0,'0'0'378'15,"0"0"-220"-15,0 0-44 16,0 0 70-16,0 0 36 16,0 0-135-16,0 0-43 15,152 72 78-15,-68 38-61 16,11 44-32-16,0 46 24 15,-7 45-18-15,-16 10 40 16,-28-41-31-16,-18-52-7 16,-20-61 28-16,-2-12-53 15,-4 9 1-15,0 6-11 16,-7 9-6-16,-37-7-56 0,-69 17-112 16,8-25-207-16,-12-16-867 15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41.7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146 638 335 0,'0'0'1507'16,"0"0"-1281"-16,0 0-167 0,0 0 67 15,0 0 149 1,0 0-71-16,-15-32-71 0,15 134-107 16,0 16 90-16,-7 27-12 15,-5 12-68-15,-1-26-7 16,-6 11-19 0,0-22-9-16,9-14 23 0,2-22-24 15,4-21 0-15,4-17 9 16,0-22-9-16,0-15-6 15,0-9-12-15,0 0-5 16,0-40 22-16,0-19-54 16,0-19 36-16,0-14 7 15,0-19 13-15,-6-15-1 16,-1-37 0-16,-2-41 0 16,9-36 10-16,0 24-10 0,0 49 0 15,0 60 5 1,26 53 3-16,14 12 4 0,14 8-12 15,21 15 0-15,11 19 31 16,17 3-29-16,2 38 17 16,5 10 10-16,-5 8-20 15,-10 4-8-15,-18 2 7 16,-26 4-7-16,-32 0 19 16,-19 6-14-16,-41 8-6 15,-47 8 0-15,-25 0-16 16,-17-1-31-16,-2-16-25 15,15-13-49-15,22-29-61 16,29-16-276-16,31-16-316 0</inkml:trace>
  <inkml:trace contextRef="#ctx0" brushRef="#br0" timeOffset="291">1731 0 2359 0,'0'0'293'16,"0"0"-162"-16,0 0-125 16,0 0 133-16,-207 178 43 15,148-71-77-15,8 17-27 16,1 37-52-16,16-7 6 0,12 4 21 15,15-4-52-15,7-25 20 16,0 6-21-16,15-15-6 16,14-12-6-16,8-9-97 15,39-1-112-15,-6-23-143 16,-1-24-378-16</inkml:trace>
  <inkml:trace contextRef="#ctx0" brushRef="#br0" timeOffset="607">2279 117 2383 0,'0'0'343'0,"0"0"-301"15,0 0-17-15,0 0 167 16,0 0-32-16,167 212-46 16,-104-112-65-16,1 5-16 15,-1 6 16-15,2 1-26 16,-2-5-8-16,-5 0-4 16,4-12-10-16,-8-13 21 15,0-17-22-15,-6-9-18 16,-11-14-53-16,-8 5-176 0,-14-14-528 15,-12-7-682-15</inkml:trace>
  <inkml:trace contextRef="#ctx0" brushRef="#br0" timeOffset="850">2471 1305 2172 0,'0'0'335'16,"0"0"-267"-16,0 0-32 15,0 0 110-15,102-177 24 16,-24 95-89-16,13-13-52 0,7-9 14 16,0-12-43-16,-10 1-12 15,-5 10-15-15,2 3-148 16,-23 27-196-16,-14 26-454 0</inkml:trace>
  <inkml:trace contextRef="#ctx0" brushRef="#br0" timeOffset="1274">3809 206 1753 0,'0'0'807'16,"0"0"-628"-16,0 0-170 16,0 0 58-16,0 0 129 15,0 0-87-15,186 44-43 16,-79-6-65-16,13 3 5 15,7 3 5-15,8 2-10 16,4-3-2-16,-7-1 1 16,-16-3 0-16,-18-2 11 15,-25-8-11-15,-25 0 0 16,-30-2 9-16,-18 4-9 16,0 7 33-16,-52 10-2 0,-24 17-5 15,-26 1 26 1,-15 4-31-16,-11-1-14 0,4-7 10 15,8-2-16-15,14-14-2 16,18-3-13-16,23-4-99 16,20 0-105-16,19-6-418 15,19-6-422-15</inkml:trace>
  <inkml:trace contextRef="#ctx0" brushRef="#br0" timeOffset="1522">5206 1216 2526 0,'0'0'474'0,"0"0"-415"16,0 0 21-16,-208 84 129 15,102-33-78-15,-14 8-86 16,-7 4-8-16,-2 0-31 15,9-2-5-15,19-8-1 16,16-7-41-16,31-7-24 16,29-5-206-16,21-10-660 15,4-10-1187-15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50.6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 1746 0,'0'0'312'16,"0"0"-200"-16,0 0 84 16,0 0 67-16,0 0-24 15,0 0-130-15,0-36-61 16,0 36 1-16,10 0-11 0,12 0-17 16,15 0 10-16,21 0 26 15,11 0 9-15,16 0-57 16,1 0 6-16,9 2 7 15,-4-2-14-15,-6 0 5 16,-16 0-12-16,-15 0 1 16,-20 0-2-16,-20 0-94 15,-14 5-167-15,-14 2-377 16,-20-1-1268-16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52.1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88 205 1835 0,'0'0'394'0,"0"0"-294"16,0 0-27-16,0 0 180 16,0 0 8-16,0 0-125 15,0 0-93-15,-16-167-28 16,57 149 5-16,13 6-8 16,16 5-12-16,6 7 31 15,5 3-30-15,-2 33 19 16,-9 7-8-16,-8 13-11 15,-23 6 20-15,-20 3-21 16,-19 4 0-16,-7 4 20 16,-49-6-20-16,-12-6-1 0,-9-5-8 15,1-6 9-15,3-11 8 16,14-14-8-16,20-6 0 16,8-11 14-16,18-4-13 15,13-4-1-15,0 0 0 16,0 0 6-16,35 0-12 15,13 0 0-15,14 0 0 16,4 0 4-16,7 9 2 16,-4 30-9-16,-6 11 0 15,-2 9 9-15,-14 10 8 16,-6 2-7-16,-19-2 5 16,-22 2 15-16,0-10 3 15,-38-2 0-15,-22-9-12 16,-13-11 12-16,-12-6 30 15,1-14-39-15,1-8 12 0,2-11 0 16,8 0-11-16,7-14 8 16,15-16-24-16,16-9 0 15,13 1-50-15,22-32-162 16,7 14-412-16,21 0-302 0</inkml:trace>
  <inkml:trace contextRef="#ctx0" brushRef="#br0" timeOffset="617">1217 350 823 0,'0'0'1421'0,"0"0"-1237"0,0 0-126 16,0 0 64-16,0 0 91 15,230-36-92-15,-150 36-58 16,8 0-17-16,7 0-34 16,-7 0 19-16,-12 5 10 15,-19 5-34-15,-20-4-5 16,-21 2 6-16,-13-1-7 16,-3-7 40-16,-15 3-26 15,-29-3-7-15,-14 0 26 16,-11 0-25-16,-4 0 18 15,-8 0 0-15,5-10 0 16,3-7 28-16,4 5-43 0,6 1-10 16,9 4 44-16,10 5-35 15,7 2 13-15,12 0-14 16,11 0-1-16,-1 9 8 16,8 14-17-16,4 10 0 15,3 0 9-15,0 6-9 16,0 0 0-16,3 1 0 15,19 0 1-15,3-2 13 16,4-4-14-16,8-3 0 16,6-3-5-16,9-3 5 15,12 2 0-15,14 0 0 16,5 6 1-16,12 2 10 16,5 7-11-16,-2 8 0 0,-7 3 7 15,-22 3-7-15,-21-1-1 16,-35-3 1-16,-13 6 2 15,-29 0 39-15,-40-2-41 16,-19-4 0-16,-10-5 11 16,-3-15-11-16,-3-9-7 15,-34-6-52-15,26-8-161 16,12-9-713-16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9:53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0 189 1425 0,'0'0'300'0,"0"0"-170"16,0 0-7-16,0 0 99 15,264-121 22-15,-172 100-31 16,9 5-107-16,4 3-39 16,12 5 48-16,8 3-39 15,8 0-10-15,18 5-33 16,32 0-2-16,38 0 34 16,56 0-50-16,30 0-2 15,6 0 4-15,-2 0-8 16,-24 0-1-16,9 0-7 15,-8 5 0-15,3-2 23 16,-2 4-24-16,-8-1 0 16,3 1 1-16,-7 0-1 0,-5 2-1 15,-4-6 0 1,-10 4 1-16,-7-1-9 0,1 2 9 16,6-6-9-1,1 5 3-15,0-5-11 0,0 1 7 16,-4 2-1-16,1-2-5 15,-1 1 15-15,-10-4-26 16,-5 0 18-16,-13 0 8 16,-9 0-2-16,4 0 2 15,-2 0 1-15,1 0 0 16,2 0 8-16,-8 0-8 16,-3 0 0-16,-13 0-6 0,-1 0-2 15,-31 0-4-15,-28 0 12 16,-26 0 0-16,-8 0 17 15,24 0-16-15,13 0 4 16,15 0 12-16,-8-4-17 16,-10 1 36-16,-9-2-36 15,-8 0 1-15,-24 1 16 16,-15-1-17-16,-24 0-1 16,-24 5-51-16,-16-3-58 15,-19 3-78-15,-14 0-39 16,-30 0-330-16,-15 0-263 0</inkml:trace>
  <inkml:trace contextRef="#ctx0" brushRef="#br0" timeOffset="1015">880 1199 1765 0,'0'0'320'0,"0"0"-159"16,0 0-60-16,0 0 49 16,0 0 113-16,0 0 0 0,123 227-103 15,-82-90-61 1,0 11-52-16,-3 3 14 16,6-10 11-16,-3-14-54 0,3-18 1 15,-9-17-17-15,-4-23-2 16,-9-16 9-16,-9-24-9 15,-1-12 12-15,-5-17 4 16,3 0-8-16,9-27-9 16,10-35 1-16,11-33-38 15,11-47 22-15,8-48-25 16,17-53-11-16,16-10 8 16,-1 44-44-16,4 55 21 15,-4 68 40-15,39 11 19 16,61-1-4-16,-5 15 12 15,4 3 0-15,-31 36 33 0,-31 16-18 16,21 3 5-16,24-1 11 16,23 4-25-16,37 0 33 15,45 0-39-15,12 0 0 16,-5 0 17-16,-11 0-17 16,-19 0-1-16,7 0-1 15,5 0 2-15,-5 0-1 16,1 0 1-16,-1 4-27 15,8-1 18-15,-4 1-11 16,-7-2 20-16,-1-2-26 16,-2 0 5-16,3 0 15 15,-4 0-22-15,-10 0 10 16,-17 0 6-16,-8 0 9 0,-12-6 3 16,-8-1 0-16,-29 0 0 15,-27 1-8-15,-29-1 8 16,-6 1 0-16,23 0 2 15,17-1 0-15,19 4-2 16,-1 3 0-16,-6 0 6 16,-1 0-8-16,-6 0 2 15,-8 0 0-15,-11 0 8 16,-15 0-8-16,-10 0-2 16,-15 0 2-16,-16 0 0 15,-13 0-2-15,-15 0 2 16,-19 0-21-16,-32 0-246 0,0 0-285 15,-17 3-443-15</inkml:trace>
  <inkml:trace contextRef="#ctx0" brushRef="#br0" timeOffset="2275">2732 1386 1920 0,'0'0'313'15,"0"0"-227"-15,0 0-86 16,0 0 150-16,0 0-7 15,204-26-99-15,-134 24-30 16,3-6-2-16,3 5-6 16,-7 0 14-16,-6 3-20 15,-16 0 0-15,-18 0 0 16,-19 0 0-16,-10 0-1 16,-26 0-3-16,-31 9-17 15,-19 1 21-15,-15-4-21 0,-4-3 20 16,-8-3 0-1,5 0 1-15,3 0 2 0,7 0-1 16,5 0 4-16,14 0 34 16,13 0-38-16,20 14 20 15,14 12 7-15,16 7-22 16,6 6 25-16,0 13-17 16,32 6 13-16,15 3 6 15,7 4-32-15,9 1 19 16,10-3-7-16,-1 0-12 15,1-8 25-15,-7 1-26 16,-15-4 0-16,-14 1 24 16,-19-8-13-16,-18 4 34 0,-11 1-1 15,-47 0-21 1,-30-4 25-16,-17-1-48 0,-11-8 0 16,-1-11 20-1,4-14-19-15,18-8-1 0,17-4 0 16,21 0-8-16,24-20 7 15,33-32-233-15,0 5-474 16,14-1-1344-16</inkml:trace>
  <inkml:trace contextRef="#ctx0" brushRef="#br0" timeOffset="2604">3447 1435 2450 0,'0'0'381'16,"0"0"-311"-16,0 0-49 15,-226 233 184-15,171-134-88 16,18-1-76-16,27 1 2 16,10-5-42-16,29-12 2 15,32-10-3-15,17-12-49 16,13-21 21-16,7-19-28 15,0-20 5-15,-10-6 29 16,-12-39-2-16,-25-23 13 16,-26-16 11-16,-25-14 2 15,0-14 35-15,-44-3-29 0,-13 7-8 16,-6 16 12-16,2 30-12 16,-1 40-184-16,18 22-584 15,18 0-1302-15</inkml:trace>
  <inkml:trace contextRef="#ctx0" brushRef="#br0" timeOffset="2812">4445 1972 2293 0,'0'0'378'16,"0"0"-243"-16,0 0 70 0,0 0-22 15,227 142-90 1,-165-102-53-16,-1-1-40 0,-5 4-51 16,-2 15-144-16,-18-8-431 15,-9-13-251-15</inkml:trace>
  <inkml:trace contextRef="#ctx0" brushRef="#br0" timeOffset="3013">4795 1851 2302 0,'0'0'476'15,"0"0"-411"1,0 0 134-16,0 0 29 16,-164 172-152-16,91-94-69 0,-3 5-7 15,4-1-62-15,6 4-93 16,6 3-300-16,22-17-207 15,19-27-1233-15</inkml:trace>
  <inkml:trace contextRef="#ctx0" brushRef="#br0" timeOffset="3371">5817 1514 16 0,'0'0'2615'16,"0"0"-2278"-16,0 0-271 15,0 0 46-15,-249 128 98 16,173-56-132-16,7 11-63 16,21-2 16-16,23-2-23 15,25-4 2-15,0-9-10 16,41-7-23-16,16-8 23 15,16-13-65-15,8-16-5 16,-2-15 37-16,-2-7-1 16,-15-19-1-16,-15-28 22 15,-14-17 13-15,-18-16 15 16,-15-12-5-16,0-6 10 0,-10 1 14 16,-21 16-32-16,-4 26-2 15,-9 35-96-15,15 20-577 16,7 0-932-16</inkml:trace>
  <inkml:trace contextRef="#ctx0" brushRef="#br0" timeOffset="3551">6583 2344 2476 0,'0'0'658'0,"0"0"-517"15,0 0-58-15,0 0 0 16,0 0-83-16,0-171-126 16,7 124-423-16,6-2-453 0</inkml:trace>
  <inkml:trace contextRef="#ctx0" brushRef="#br0" timeOffset="3852">6940 1389 2451 0,'0'0'493'0,"0"0"-421"15,0 0-42-15,189-9 91 16,-101 6-33-16,10-7-67 0,10 3 24 16,-1 0-37-1,-16 4-6-15,-18 3 15 0,-22 0-10 16,-29 17-7-16,-22 32 11 15,0 19 26-15,-29 21 53 16,-22 14-39-16,1 11-18 16,1 0 48-16,10-6-49 15,13-2-25-15,11-12-7 16,12-12-57-16,3-8-6 16,0 8-144-16,3-19-360 15,0-22-164-15</inkml:trace>
  <inkml:trace contextRef="#ctx0" brushRef="#br0" timeOffset="4025">7329 1944 2412 0,'0'0'516'0,"0"0"-424"15,0 0-15-15,0 0 24 16,248-35-101-16,-134 35-38 15,-16 14-449-15,-10 7-577 0</inkml:trace>
  <inkml:trace contextRef="#ctx0" brushRef="#br0" timeOffset="4221">8748 2003 2624 0,'0'0'374'0,"0"0"-285"16,0 0 85-16,0 0-23 16,0 0-74-16,204 72-61 15,-131-39-16-15,0 4-18 16,3-2-146-16,8 16-190 16,-23-2-417-16,-17-18-1297 0</inkml:trace>
  <inkml:trace contextRef="#ctx0" brushRef="#br0" timeOffset="4429">9353 1764 1886 0,'0'0'982'16,"0"0"-776"-16,0 0-121 15,0 0 113-15,-117 173-21 16,74-91-93-16,-5 4-74 15,-3-1-10-15,1-3-3 16,6-10-75-16,3-3-87 16,4 3-316-16,17-20-227 15,4-18-694-15</inkml:trace>
  <inkml:trace contextRef="#ctx0" brushRef="#br0" timeOffset="4837">10476 1468 2572 0,'0'0'375'0,"0"0"-229"16,0 0-114-16,0 0 169 15,-230 126-25-15,161-44-93 16,6 9-13-16,13 4-49 16,17 0-1-16,22-3 13 0,11-6-20 15,0-9-13 1,33-9 0-16,18-17-19 0,12-18 13 16,9-16-51-16,-2-17 10 15,-1-10 47-15,-8-39-38 16,-10-24 24-16,-14-15 13 15,-12-20 2-15,-9-17 19 16,-16-6-20-16,0 7 0 16,-16 14 14-16,-16 25-14 15,2 30-19-15,4 35-91 16,1 33-249-16,11 35-613 16,6 11-1048-16</inkml:trace>
  <inkml:trace contextRef="#ctx0" brushRef="#br0" timeOffset="5023">11085 2325 1527 0,'0'0'1677'0,"0"0"-1437"15,0 0-171-15,0 0 1 16,0 0-40-16,0 0-30 15,0 0-129-15,-19-53-422 16,35 49-446-16</inkml:trace>
  <inkml:trace contextRef="#ctx0" brushRef="#br0" timeOffset="5484">11704 1360 2597 0,'0'0'338'0,"0"0"-312"15,0 0-20-15,0 0 119 16,0 0-44-16,215-30-49 16,-178 60-14-16,-8 6-11 15,-14 3 47-15,-15 8-45 16,0-3 18-16,-25 3 19 0,-19-5-35 15,-10-5 10-15,1-7-16 16,6-8-4-16,8-8 21 16,17-5-22-16,10-2 0 15,12-3-13-15,0 6 13 16,12 0-18-16,23 9 10 16,13 10 8-16,4 6 3 15,6 12-3-15,1 9 0 16,-8 0 20-16,-7-1-7 15,-12 1 22-15,-17-10 8 16,-15-5 10-16,0-11 25 16,-25-2-47-16,-31-9-14 15,-14-8 19-15,-6-8-23 0,0-3-12 16,-2 0-1 0,9-14-42-16,-14-9-13 0,21 7-209 15,14-1-689-15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00.4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1746 0,'0'0'209'0,"0"0"-153"0,0 0-55 16,0 0 97-1,0 0 81-15,0 0-132 0,0 0 27 16,34 128 66-16,-2-30-37 15,16 49 10-15,9 50-13 16,21 53-22-16,1 22 44 16,6-9-66-16,-6-13-10 15,-9-31 20-15,-8 7-42 16,-4 4 11-16,-7 9 21 16,-7 2-5-16,-11-10 27 15,-11-9-33-15,-15-17-9 16,-7-10 41-16,0-35-26 15,-15-34-6-15,-14-30 0 16,0-12-18-16,-11 4 27 0,-14 3-53 16,-12-2 0-16,-10-13-1 15,-41 4-124-15,14-22-182 16,8-15-1080-16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06.5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72 923 1785 0,'0'0'373'0,"0"0"-182"16,0 0-32-16,0 0 48 15,0 0 30-15,0 0-69 16,-54-45-90-16,54 35-26 16,0 0-19-16,10-12-16 15,24-8 21-15,10-3-37 16,10-6 0-16,8 1 26 16,3 10-26-16,4 5-1 15,-3 12 0-15,-4 11 0 16,-4 4 12-16,-7 33-12 15,-2 5 0-15,-2 8 18 0,-5-5-18 16,6-8-3-16,-1-12-3 16,0-11 12-16,6-8-14 15,-9-6-53-15,-9 0-93 16,-6 0-171-16,-14-6-252 16,-8-1 82-16,-7 7-1202 0</inkml:trace>
  <inkml:trace contextRef="#ctx0" brushRef="#br0" timeOffset="323">14 1934 2016 0,'0'0'332'0,"0"0"-182"16,0 0-116-16,0 0 19 16,0 0 134-16,0 0-31 15,0 0-48-15,124-171 1 16,-70 145-5-16,5 7-4 16,2 9-42-16,-2 10-37 15,-1 0 30-15,4 0-30 16,-3 6-12-16,6 11 6 0,4-7-14 15,9-7-1-15,8-3-41 16,53-23-152-16,-22-12-366 16,-14-5-520-16</inkml:trace>
  <inkml:trace contextRef="#ctx0" brushRef="#br0" timeOffset="675">2683 235 2270 0,'0'0'328'0,"0"0"-187"15,0 0-117-15,0 0 206 16,0 0-35-16,0 0-141 16,0 0-6-16,0 180 23 15,0-36-12-15,0 3 19 16,0 7-26-16,-3-2 7 16,-2-29-1-16,1 4-57 15,4-18 9-15,0-21-10 16,0-15-12-16,0-18-28 15,0-9-155-15,19-17-310 16,-9-19-300-16</inkml:trace>
  <inkml:trace contextRef="#ctx0" brushRef="#br0" timeOffset="1026">2296 295 2177 0,'0'0'503'0,"0"0"-446"15,0 0 32-15,0 0 150 16,0 0-57-16,0 0-58 0,255-205-76 16,-167 169 1-16,10 7-1 15,12 13-21-15,7 13 33 16,0 3-52-16,-1 4 4 15,-14 40 42-15,-14 12-30 16,-22 13-5-16,-27 10 2 16,-28 12-19-16,-11 9 40 15,-37 8-42-15,-35 6 1 16,-27-2 26-16,-17-7-25 16,-8-17-2-16,2-16-2 0,18-29-73 15,16-43-6 1,34 0-375-16,28-43-1650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18.0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1392 0 1898 0,'0'0'389'16,"0"0"-209"-16,0 0-142 15,0 0 174-15,0 0 61 0,0 0-167 16,0 0-53 0,-258 79-22-16,149-28-10 0,-16 12 39 15,-8 3-7-15,-3-4-12 16,1-3 22-16,8-5-33 15,14-13 11-15,15-5 4 16,20-6-17-16,27-14 29 16,22-2-45-16,26 0-10 15,3-2 28-15,19 11-30 16,31 7 1-16,20 9 15 16,13 1-15-16,11 5 23 15,4 2-24-15,9 1 0 16,3-2 19-16,-5-3-19 15,-7-4 0-15,-10-3-1 16,-19-3-29-16,-15-7 4 16,-10 1-107-16,-22 9-158 0,-10-16-424 15,-12-1-381-15</inkml:trace>
  <inkml:trace contextRef="#ctx0" brushRef="#br0" timeOffset="251">7 1288 2517 0,'0'0'487'15,"0"0"-402"1,0 0-69-16,0 0 140 0,0 0 18 15,215 146-81-15,-112-124-20 16,14-2-73-16,10-6-1 16,59-7-62-16,-29-7-281 15,-27 0-1112-15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30.5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313 0 1577 0,'0'0'894'0,"0"0"-735"15,0 0-110-15,0 0 112 16,0 0 44-16,0 0-99 0,-22 14-58 15,62 39 6 1,8 23 51-16,9 26-36 0,9 16-15 16,3 10 7-16,-3 4-16 15,4-8-6-15,-4-7-9 16,0-14-13-16,-6-18 29 16,-5-16-46-16,-3-18 0 15,-17-7 6-15,-6-19-6 16,-14-10 0-16,-8-6-1 15,-7-9-30-15,0 0-1 16,0 0-70-16,0-52-134 16,0-3-412-16,0-8-404 0</inkml:trace>
  <inkml:trace contextRef="#ctx0" brushRef="#br0" timeOffset="366">1217 48 1805 0,'0'0'559'16,"0"0"-486"-16,0 0 77 15,0 0 130-15,0 0-109 16,0 0-83-16,0 0-57 15,-182 141 40-15,119-80-31 16,-13 11-7-16,-12 15 6 0,-10 4-23 16,-12 11-1-1,-2-4-1-15,3-2-13 0,10-7 22 16,15-17-23-16,18-11 0 16,15-14 5-16,16-15-5 15,13-8-1-15,6-11 0 16,10-4-5-16,6-9 5 15,0 0-68-15,0 0-85 16,44-16-129-16,10-14-82 16,-3-5-293-16</inkml:trace>
  <inkml:trace contextRef="#ctx0" brushRef="#br0" timeOffset="743">1852 753 2107 0,'0'0'523'15,"0"0"-413"-15,0 0-61 16,0 0 125-16,0 0 16 16,0 0-90-16,0 0-62 15,130-2 24-15,-64 2-29 0,10 0 0 16,12 0 15-16,7 0-18 16,3 0-13-16,-7 9-17 15,-6-1 1-15,-16 1 12 16,-15-4-13-16,-20 4-20 15,-17-1-38-15,-12-1-72 16,-5 9-168-16,-19-6-363 16,-10 3-613-16</inkml:trace>
  <inkml:trace contextRef="#ctx0" brushRef="#br0" timeOffset="984">1950 1108 2186 0,'0'0'493'15,"0"0"-435"-15,0 0 90 16,0 0 76-16,0 0-59 16,0 0-82-16,186 6-41 15,-110-6 23-15,8 0-47 16,4 0-5-16,-1 0-13 15,7 0-12-15,31 0-97 16,-20 0-343-16,-23 0-700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16.5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386 30 1750 0,'0'0'265'16,"0"0"-191"-16,0 0-50 15,0 0 41-15,0 0 162 16,0 0-79-16,-197 209-37 16,150-91 23-16,0 66-10 15,3 62-8-15,10 26-12 16,17-11-57-16,17-58 22 16,0-69-47-16,0-39-21 15,10-20 30-15,19 8-31 16,12 2 0-16,13 0-40 15,15-26-62-15,56-36-148 0,-20-9-405 16,-7-14-348-16</inkml:trace>
  <inkml:trace contextRef="#ctx0" brushRef="#br0" timeOffset="630">1468 85 2225 0,'0'0'381'0,"0"0"-251"15,0 0-99-15,0 0 106 16,0 0 34-16,0 0-39 15,0 0-92-15,217-36 4 16,-119 36-16-16,15 0-6 16,17 0 8-16,12 0-21 15,9-3 2-15,-6-11 13 16,-9 3-24-16,-16-4-1 16,-22 9 0-16,-22 6 1 15,-20 0 6-15,-24 0-4 16,-14 21 4-16,-18 17 31 0,0 12-20 15,-11 15-2 1,-25 17 4-16,-11 16-18 0,-13 11 22 16,0 11-22-16,-10 10 6 15,1 0 17-15,0 2-24 16,-4-4 12-16,3-7-12 16,5-9 1-16,2-11 22 15,9-12-22-15,10-14 0 16,15-19 32-16,7-13-27 15,14-14-5-15,8-9-1 16,0-7 9-16,0 0 9 16,18 1-18-16,16-4 0 15,10-6 12-15,10 4-12 0,12-8 1 16,7 0-1 0,3 0 1-16,9 0 10 0,1 0-11 15,-2-12-2-15,1 2-17 16,-12 1-8-16,-16 1-68 15,-6 4-91-15,-7 4-276 16,-15 0-244-16,-18 0-833 0</inkml:trace>
  <inkml:trace contextRef="#ctx0" brushRef="#br0" timeOffset="949">1991 1050 2400 0,'0'0'387'0,"0"0"-299"15,0 0 12-15,0 0 86 16,0 0-53-16,0 0-25 15,192-52-38-15,-78 38 13 16,13-9-50-16,5 3-8 16,-6 4 37-16,-6 0-35 15,-10 6-15-15,-15 2-12 16,-22 8-36-16,-14 0-21 0,-15 14-172 16,-15 21-437-16,-16-4-646 15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21.5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437 324 1547 0,'0'0'511'16,"0"0"-314"-16,0 0-78 16,0 0 44-16,0 0-12 15,0 0-50-15,0-114-47 0,28 101-12 16,9 7 25-16,7 6-6 15,7 0-24-15,8 11 11 16,-1 23-40-16,1 9 13 16,-8 9-20-16,-12 4 5 15,-9 5 9-15,-16 1-10 16,-14 1-4-16,0 0 11 16,-22-4-12-16,-17-8 0 15,-9 0 15-15,-4-12-9 16,1-10 56-16,4-6-23 15,3-10-5-15,12-7 20 16,6-6-41-16,8 0 10 16,8 0-7-16,6 0-15 15,4 0 16-15,0 0-17 0,10 5-8 16,23 7 1-16,14 12 7 16,5 7-2-16,9 13-4 15,2 12 12-15,-1 6-4 16,-7 3-2-16,-5 7 0 15,-12-4 7-15,-17-1-1 16,-10-1-5-16,-11-7-1 16,0-6 0-16,-29-7 26 15,-12-15-26-15,-3-3 0 16,-6-12 47-16,-8-9-29 16,-4-7 9-16,-1 0-7 15,-3-7-19-15,5-16 20 0,2-1-21 16,8-1 0-1,4-1-13-15,11 5 10 0,9 2-44 16,14 10-58-16,13-1-121 16,6-3-128-16,32-1-355 15,-3 5-503-15</inkml:trace>
  <inkml:trace contextRef="#ctx0" brushRef="#br0" timeOffset="771">1360 305 1602 0,'0'0'682'0,"0"0"-459"16,0 0-145-16,0 0 60 16,0 0 103-16,0 0-152 0,0 0-3 15,95 9-43-15,-23 5-34 16,11 0 25-16,9-9-34 15,-1 2 0-15,0-7-6 16,-3 0 16-16,-15 0-10 16,-19 0 0-16,-20 0 0 15,-17 7 18-15,-12 12-3 16,-5 13 39-16,0 22 49 16,-25 11-52-16,-9 13-1 15,2 8-11-15,-2 3-18 16,8-1 26-16,8-1-47 15,4-6 0-15,6-2 8 16,1-4-8-16,7-5 0 16,0-12-6-16,0-3-8 15,0-9-11-15,0-6-95 0,0-6-136 16,15-12-273-16,-5-9-237 0</inkml:trace>
  <inkml:trace contextRef="#ctx0" brushRef="#br0" timeOffset="972">1593 1052 2266 0,'0'0'388'0,"0"0"-269"0,0 0-47 15,0 0 138-15,0 0-96 16,207 7-80-16,-116-7-34 15,63 0-218-15,-22-17-434 16,-12-2-1517-16</inkml:trace>
  <inkml:trace contextRef="#ctx0" brushRef="#br0" timeOffset="1180">2771 975 2235 0,'0'0'641'0,"0"0"-536"16,0 0 121-16,0 0-26 0,0 0-102 15,186-31-59-15,-95 22-39 16,4 2 0-16,6 0-3 16,2 5-148-16,9 2-220 15,-21 0-437-15,-28 12-964 0</inkml:trace>
  <inkml:trace contextRef="#ctx0" brushRef="#br0" timeOffset="1409">3269 561 2119 0,'0'0'663'16,"0"0"-491"-16,0 0-56 15,0 0 66-15,0 193-16 16,0-107-42-16,0-2-85 16,0 6-21-16,0-6-18 15,0-5-18-15,0-3-57 16,0 2-231-16,0-15-524 16,16-18-559-16</inkml:trace>
  <inkml:trace contextRef="#ctx0" brushRef="#br0" timeOffset="1789">4462 466 2316 0,'0'0'654'0,"0"0"-591"15,0 0 81-15,-190 98 118 16,118-23-121-16,2 20-60 16,4 13-36-16,19 9-8 15,15-7 34-15,23-2-71 16,9-12 9-16,22-12-6 16,31-13-3-16,16-20-17 0,11-21-20 15,11-25-10-15,0-5 46 16,-4-35-28-16,-18-31 1 15,-13-16 20 1,-28-16 8-16,-21-13 10 0,-7-4 1 16,-13 1-2-16,-31 11 16 15,-7 21-25-15,-1 26-24 16,13 24-69-16,17 32-179 16,18 9-645-16,4 24-744 0</inkml:trace>
  <inkml:trace contextRef="#ctx0" brushRef="#br0" timeOffset="1960">4903 1511 2340 0,'0'0'761'16,"0"0"-511"-16,0 0 2 15,0 0-54-15,0 0-183 16,0 0-15-16,0 0-192 15,76-146-449-15,-45 99-1347 0</inkml:trace>
  <inkml:trace contextRef="#ctx0" brushRef="#br0" timeOffset="2693">5830 429 1144 0,'0'0'911'0,"0"0"-631"16,0 0-124-16,0 0-31 15,0 0 6-15,0 0-37 16,0 0-43-16,142-26-2 15,-66 23-40-15,0-1-3 16,-6 4 29-16,-8 0-34 16,-11 0 23-16,-19 0-12 15,-13 0-12-15,-13 0 34 16,-6 0-1-16,-6 0 26 16,-38 0-25-16,-14 0-26 15,-11 0 16-15,-12 0-8 16,1 0-1-16,-4 0 32 15,1 0-12-15,7 0 4 16,10 0 12-16,10 14-28 16,17 9 11-16,14 6-2 0,16 15-23 15,9 0 13-15,12 13-22 16,35 1 0-16,14 6 5 16,17 2 2-16,2-5 1 15,1 2-8-15,-2 2 0 16,-6-2 17-16,-7 0-8 15,-12-5 4-15,-7-3 8 16,-18-5-7-16,-14-5 25 16,-15-3-24-16,0-1 3 15,-44-3 3-15,-17 2-14 16,-8-10-4-16,0-4-3 0,-4-10-11 16,7-9 11-16,15-7-61 15,14 0-34-15,37-37-186 16,0-5-649-16,37-8-1283 15</inkml:trace>
  <inkml:trace contextRef="#ctx0" brushRef="#br0" timeOffset="2872">6708 1023 2268 0,'0'0'707'0,"0"0"-578"15,0 0 28-15,204 0 5 16,-99 0-162-16,97 0-8 16,-20 0-200-1,-14 0-644-15</inkml:trace>
  <inkml:trace contextRef="#ctx0" brushRef="#br0" timeOffset="3460">8013 564 1164 0,'0'0'881'15,"0"0"-731"-15,0 0-121 16,0 0 133-16,237-152 61 16,-139 136-77-16,6 16-36 15,-6 0-37-15,-12 16-10 16,-17 24-5-16,-21 14-5 15,-26 9 20-15,-22 1-55 16,-4 8 2-16,-50 0 25 0,-19-7-14 16,-15-6-1-16,-3-9-20 15,8-14-2-15,14-9 16 16,13-15-14-16,27-5 5 16,22-2 0-16,7-5-15 15,17 0-1-15,39 0-16 16,17 0 17-16,15 0 3 15,3 14-2-15,-5 13-2 16,-4 13 1-16,-13 2-7 16,-15 8 7-16,-13 8 7 15,-23 2 28-15,-18-1 1 16,0 2-27-16,-44 1-2 16,-18-1-7-16,-8-12 1 15,-9-5 10-15,6-13-11 0,7-22-9 16,19-9-17-16,44-25-153 15,3-25-415-15,13-8-475 0</inkml:trace>
  <inkml:trace contextRef="#ctx0" brushRef="#br0" timeOffset="3939">9348 387 1564 0,'0'0'860'0,"0"0"-692"16,0 0 4-16,0 0 62 16,0 0-80-16,252-4-41 15,-166 4-79-15,5 0-11 16,8 0-13-16,-8 4 15 16,-10 5 28-16,-20 2-53 15,-20-6 0-15,-26 2 15 16,-15-2-14-16,-12 0 44 15,-42-1-36-15,-16-1-3 16,-17-3 1-16,-12 0-7 16,-2 0 0-16,1 0 14 15,11-3-4-15,11-4 13 16,12 5 1-16,18 2-6 16,16 0 39-16,17 24-47 15,15 17-8-15,0 14 23 0,41 8-25 16,21 4 12-16,18 5-2 15,18 1-8-15,12 1 40 16,10-2-27-16,0-4 33 16,-3 1 33-16,-18-3-48 15,-26-11-3-15,-29 0-18 16,-34-11-11-16,-10 2 4 16,-47-1-5-16,-38-2-39 15,-20 1-49-15,-81 1-101 16,22-11-341-16,7-10-1040 0</inkml:trace>
  <inkml:trace contextRef="#ctx0" brushRef="#br0" timeOffset="5054">0 2347 1654 0,'0'0'386'16,"0"0"-255"-16,0 0 52 15,0 0 74-15,186-7-39 16,-100 7-24-16,18 0-80 0,12 7-32 15,11 0-17-15,19 7-23 16,33 3 31-16,51-4-48 16,47-6-10-16,29-1 21 15,4-3-25-15,-4 2 2 16,-15-2-13-16,2-3 0 16,-13 6-7-16,-14-6 7 15,-14 5-8-15,-9-5 7 16,-9 0-4-16,-11 0 4 15,-8 0 0-15,-14 0 1 16,-1 8-9-16,-8-8-9 16,3 0 7-16,-6 2 4 15,-28 2-5-15,-27-4 10 16,23 3-4-16,29 1 6 0,25 3 3 16,30-7-3-16,-18 9 0 15,-24-9-6-15,3 0 12 16,-10 7-6-16,-28-4 0 15,-25 1 0-15,-26-2 0 16,1 5 0-16,21 1-1 16,21-8-5-16,20 4 6 15,-6-4-3-15,-2 0 3 16,-4 0 0-16,-3 0 16 16,-4-19-16-16,-8 6 0 15,-7 1 0-15,-7 1 1 0,-11 2 29 16,-11 1-30-1,-7 3 0-15,-19 1 30 0,-15 2-30 16,-16 2 1 0,-20-3-1-16,-14 3 1 0,-7-5 1 15,-8 5-2-15,-4 0 0 16,-3 0 6-16,0-3-6 16,0 3-33-16,-13 0-93 15,-21 0-408-15,-9 17-432 0</inkml:trace>
  <inkml:trace contextRef="#ctx0" brushRef="#br0" timeOffset="6584">726 3187 1602 0,'0'0'351'0,"0"0"-149"15,0 0-106-15,0 0 59 16,0 0 85-16,0 0-61 15,184 144-33-15,-135-31-29 16,-2 15-63-16,-8 4-11 16,-1-7-19-16,-10-7-15 15,-2-16 29-15,-8-14-38 16,-2-16 0-16,-6-14 20 16,-4-21-20-16,-2-16-1 0,-4-11 1 15,5-10 1 1,-2 0 45-16,1-37-46 0,6-16-15 15,5-32 14-15,0-13-25 16,7-17-13-16,-5-10-1 16,5-16-10-16,9 0 28 15,1 6-58-15,12 13 39 16,13 18 35-16,6 22-6 16,6 22 12-16,0 21 27 15,1 15-2-15,-1 15 45 16,4 9-43-16,3 0 8 15,5 0-7-15,5 3-11 0,6 2 10 16,2-4-11 0,13-1-14-16,1 0 26 0,2-1-28 15,4-18 0-15,-1-2 0 16,-8 4 0-16,-2-4 6 16,-12 7-6-16,-11 5 1 15,-4 1 11-15,-3 4-12 16,1 4-6-16,-1 0 6 15,-1 0 0-15,1 0-2 16,3 0 3-16,5 0-1 16,2 7 6-16,9 4-6 15,-1-3 0-15,7-1-1 16,0-5 1-16,2 6-3 16,-5-4 3-16,-6-1-4 15,3 3-4-15,-4-6-4 0,3 0 11 16,-3 7-6-16,-2-7 7 15,-1 3-9-15,3 1 9 16,0-1-6-16,-2 0-2 16,2 5 9-16,0 2-1 15,-2-4 0-15,2-3 0 16,-4 7 5-16,4-1-5 16,-1-2 0-16,4-1-9 15,4 1 15-15,-1 0-12 16,1-4 6-16,0 3 0 15,-4-6 23-15,0 8-23 16,-3-8 0-16,4 0-3 16,-4 0 4-16,-2 0-1 15,-1 0 0-15,-9 0 1 16,0 0 30-16,-10 0-31 0,-7 0 0 16,-15 0 5-16,-12 0-5 15,-13 0-2-15,-13 0 1 16,-6 2-41-16,0 7 3 15,-3 1-275-15,-22-1-543 0</inkml:trace>
  <inkml:trace contextRef="#ctx0" brushRef="#br0" timeOffset="7595">2436 4031 1111 0,'0'0'489'15,"0"0"-340"-15,0 0-18 16,0 0 55-16,0 0 3 15,0 0-45-15,0 0-73 16,32 0-9-16,-17 0 2 16,-1-2-37-16,1-8-12 15,-5-3-15-15,-2-1 0 16,-8-2 26-16,0 4-25 16,0 2 8-16,0 3 44 15,-8 0-5-15,-9 7-5 0,2 0-25 16,0 0-7-1,8 0 1-15,0 7-12 0,7 5-8 16,0-2 8-16,0 4 0 16,3-7-1-16,8-5-5 15,0-2-3-15,0 0 1 16,-3 0-4-16,-1 0 5 16,-7 0 6-16,0-9 2 15,0 2 19-15,0-2 0 16,0 9-10-16,0 0-10 15,3 0-72-15,16 2-442 16,-1 19-392-16</inkml:trace>
  <inkml:trace contextRef="#ctx0" brushRef="#br0" timeOffset="8272">3606 4065 472 0,'0'0'770'0,"0"0"-676"15,0 0-29-15,0 0 82 16,0 0-57-16,0 0-62 16,0 0-12-16,17 6-14 15,-9-6-2-15,3 0-6 16,0 0-11-16,-7 0 16 16,-1 0 2-16,-3-2 20 15,0-5 85-15,0 0 7 16,0 1-15-16,-12 6 19 15,-1 0-39-15,1 0-13 16,2 0-51-16,3 0 0 0,7 0-14 16,0 0-32-16,0 0-65 15,0 6-59-15,14 1-157 16,4 0-578-16</inkml:trace>
  <inkml:trace contextRef="#ctx0" brushRef="#br0" timeOffset="8875">4389 4088 1252 0,'0'0'388'16,"0"0"-266"-16,0 0-25 15,0 0 75-15,0 0-5 16,0 0-77-16,0 0-1 16,-15-3-24-16,15 3 2 15,0 0 10-15,0 9-28 16,0 5-7-16,0-1-18 16,8-11-23-16,-4 5 43 15,-1 0-28-15,0-7 18 0,-3 0 50 16,0 0 48-16,0 0-13 15,0 0-47-15,0-14-31 16,-10 4-10-16,2-2-31 16,8-1-144-16,0 3-466 15,0 1-1222-15</inkml:trace>
  <inkml:trace contextRef="#ctx0" brushRef="#br0" timeOffset="11636">11124 0 1927 0,'0'0'262'0,"0"0"-180"15,0 0-69-15,0 0 134 16,0 0 53-16,69 167-77 16,-37-92 5-16,9 14-61 15,3 13-19-15,-2 9 22 0,10 10-41 16,-4 4 14-16,-1 9-19 15,-3 8 6-15,-8 7 41 16,-8 7-52-16,-6 5-5 16,-10-4 21-16,-5 1-34 15,-4-10 23-15,-3-1-10 16,0-2-13-16,0-1 39 16,0 0-38-16,0-9 10 15,-18-14 16-15,1-8-28 16,-5-20 5-16,-3-6-5 15,3-15 0-15,-4-9 12 16,1-12-12-16,-2-16 0 16,1 3 13-16,-2-8-11 0,2-1 4 15,-2-7-6 1,-1-1 0-16,2-6-9 0,6 2-2 16,3 3-29-16,3-11 7 15,4 12-39-15,3-11 2 16,5 9 5-16,-1-10-13 15,1 5 41-15,-1-1-14 16,1-4 8-16,-2-1 25 16,2 3-23-16,3-11-20 15,-4 8-112-15,4-8-429 16,0 0-1296-16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2-16T08:00:34.1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1154 0 0,'-29'29'15,"-1096"548"17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01.3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794 1152 1930 0,'0'0'264'16,"0"0"-184"-1,0 0-52-15,0 0 100 0,0 0 65 16,0 0-19-16,0 0-96 16,-77-122-6-16,37 96-9 15,-7 3 1-15,-9 12-24 16,-9 11 8-16,-7 8-18 15,-13 44 5-15,-3 28-35 16,5 13 0-16,11 13 19 16,16-7-13-16,24-10 1 15,16-15-7-15,16-8 0 16,0-10-9-16,26-11 9 16,18-4-38-16,10-15-20 15,12-14-71-15,12-12 5 16,1 0-36-16,6-38 8 0,-2-22 45 15,-2-17-49-15,-8-20 43 16,-13-19 54-16,-7-38 29 16,-21-45 30-16,-13 11 19 15,-9 15 46-15,-10 28 83 16,0 47 69-16,0 10-25 16,0 9-13-16,-4 34-17 15,-2 27-27-15,-3 18-57 16,6 23-50-16,-1 76 9 15,1 75-8-15,0 66 25 16,3 19-32-16,0-35-8 16,0-65 3-16,0-56-17 15,0-19 0-15,6 11 5 16,6 3-4-16,8-1-2 16,2-30-30-16,16-19-102 0,31-48-140 15,-6 0-341-15,-3-34-482 16</inkml:trace>
  <inkml:trace contextRef="#ctx0" brushRef="#br0" timeOffset="286">1115 0 2490 0,'0'0'274'15,"0"0"-230"-15,0 0-30 16,0 0 146-16,211 233 12 0,-116-122-72 16,10 20-28-16,12 37-15 15,6 35-12-15,-20 37 15 16,-37 7-26-16,-66-15-14 16,-27-25 22-16,-49-46-29 15,-7-27-12-15,10-32-1 16,-1-14-18-16,-2 4-69 15,-15 10-169-15,11-17-591 16,24-43-1383-16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02.4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0 265 1898 0,'0'0'355'15,"0"0"-239"-15,0 0-104 16,0 0 41-16,0 318 199 16,15-39 10-16,-3 30-109 15,-8-17-113-15,-4-82 5 0,0-68 17 16,0-41-22-16,0-19 12 15,0 0-52-15,0-3 0 16,0-11 12-16,0-27-12 16,3-27 0-16,-3-14-1 15,3 0 1-15,-3-45-2 16,4-31-14-16,3-24-32 16,4-52 47-16,0-48-24 15,0-57 2-15,-4-31-4 16,5-1 12-16,5 21 3 15,8 58-15-15,2 58-3 16,2 54 23-16,7 38 6 16,8 15 0-16,11 15 2 0,15 21 6 15,2 9 48-15,11 45-40 16,2 26-14-16,3 13 31 16,-2 7-32-16,-5 8 29 15,-15 0-23-15,-18 6-5 16,-31-1 59-16,-17 9-58 15,-39-2 9-15,-56 0 16 16,-22-8-26-16,-18-22-2 16,-4-18-10-16,16-25-4 15,16-24 9-15,24-14-85 16,31-56-140-16,23-17-431 16,22-9-738-16</inkml:trace>
  <inkml:trace contextRef="#ctx0" brushRef="#br0" timeOffset="284">2086 138 2593 0,'0'0'382'15,"0"0"-277"-15,0 0-83 16,-229 265 124-16,101-8 15 0,4 44-72 16,26 12 14-1,39-29-70-15,40-51 0 0,19-45 6 16,0-51-33-16,31-46 3 16,26-19-9-16,53 8-70 15,112-15-50-15,-14-13-217 16,-4-27-524-16</inkml:trace>
  <inkml:trace contextRef="#ctx0" brushRef="#br0" timeOffset="3227">9294 495 2478 0,'0'0'351'16,"0"0"-240"-16,0 0-92 0,0 0-18 15,0 0 102 1,0 0 79-16,113 187-78 0,-25-48-56 16,14 18 24-16,14 8-33 15,-6-23 12-15,22 15-1 16,5-7-34-16,2-16 31 15,-4-14-47-15,-6-11 0 16,-18-21-3-16,-19-15 3 16,-26-17-62-16,-33-18-194 15,-22-14-311-15,-11-14-192 0</inkml:trace>
  <inkml:trace contextRef="#ctx0" brushRef="#br0" timeOffset="3505">10862 708 2264 0,'0'0'333'15,"0"0"-272"-15,0 0 49 16,0 0 235-16,-175 246-160 15,72-124-84-15,-49 32-29 16,-56 26-30-16,-44 16 9 16,19-17-33-16,55-48-9 0,61-46 0 15,58-33-9 1,5 4-57-16,13 0-87 0,13-11-332 16,21-18-418-16</inkml:trace>
  <inkml:trace contextRef="#ctx0" brushRef="#br0" timeOffset="3970">13196 705 2090 0,'0'0'316'16,"0"0"-247"-16,0 0 39 15,0 0 207-15,0 0-145 16,-252 119-65-16,91-26-34 15,-3 7-8-15,-10 1 5 16,3-3-27-16,36-18-10 16,6 3 15-16,34-6-45 15,38-12 0-15,23-9-1 16,27-2 1-16,7-12 8 0,29 0-9 16,30-5 0-16,14 2 6 15,18-1-6-15,7-1-1 16,9-1 1-16,1-3 0 15,-1-4 9-15,-9 0-9 16,-10-1-26-16,-16-3-28 16,-14 2-200-16,-17-7-426 15,-26-7-454-15</inkml:trace>
  <inkml:trace contextRef="#ctx0" brushRef="#br0" timeOffset="4200">11675 2138 2923 0,'0'0'331'0,"0"0"-276"16,0 0-38-16,0 0 38 15,0 0 63-15,0 0-31 16,0 0-60-16,212 197-25 15,-106-163-2-15,53-2-159 16,-20-9-531-16,-23-14-1874 0</inkml:trace>
  <inkml:trace contextRef="#ctx0" brushRef="#br0" timeOffset="1733">3508 1596 1607 0,'0'0'541'16,"0"0"-401"-16,0 0-119 16,0 0 55-16,0 0 153 15,0 0-122-15,0 0-79 16,47-35 9-16,16-14-26 15,16-21 13-15,16-15-24 16,0-16 0-16,-4-7 12 0,-10-7-12 16,-20-1 0-16,-8 8 41 15,-18 17 20-15,-16 22 44 16,-9 27-6-16,-5 23-12 16,-5 19 12-16,0 14-91 15,0 79-6-15,0 15 25 16,-8 30-2-16,-6 16 1 15,2-26-26-15,2 9 0 16,-2-11 15-16,12-20-15 16,0-15-24-16,0-17-26 15,44-13-135-15,7-22-386 16,0-27-189-16</inkml:trace>
  <inkml:trace contextRef="#ctx0" brushRef="#br0" timeOffset="2273">5363 560 1713 0,'0'0'839'0,"0"0"-678"15,0 0-9-15,0 0 66 16,-189-124 22-16,120 122-113 15,-11 2-76-15,-8 38 23 0,-3 37-74 16,-1 24 18 0,20 16-2-16,24 3-15 0,31-8-2 15,17-11 0-15,33-16-17 16,43-21-9-16,27-16-98 16,8-23-8-16,11-20 1 15,-2-3-47-15,-18-22 64 16,-18-24-5-16,-23-10 54 15,-17-10 64-15,-22 1 4 16,-15 0 51-16,-7 5 56 16,0 22 34-16,0 10 17 15,0 21-32-15,0 7-51 16,0 27-42-16,0 35-23 16,8 30 27-16,9 18 4 15,5 16-32-15,0 2 20 0,4-4-10 16,-8-5-7-16,-6-7 13 15,-12-7-21-15,0-17 4 16,-25-6 14-16,-23-16-22 16,-18-10 46-16,-10-14-47 15,-1-16-1-15,-3-16 0 16,11-10-21-16,15 0-17 16,20-36-125-16,34-66-319 15,7 6-335-15,33-5-1231 0</inkml:trace>
  <inkml:trace contextRef="#ctx0" brushRef="#br0" timeOffset="2633">7993 409 2278 0,'0'0'319'0,"0"0"-237"16,0 0-71-16,0 0 194 15,0 0 75-15,-248 210-166 16,87-101-53-16,5-8-4 16,-16 8-15-16,4-4 30 0,38-24-63 15,2 6-3 1,40-15 24-16,37-14-29 0,32-8-1 15,19-8 0-15,19-2 0 16,44-1-6-16,24 1 6 16,18 0-28-16,15-1 17 15,12 0-25-15,4-7-28 16,1 2-66-16,20-3-110 16,-34-4-132-16,-35-11-545 0</inkml:trace>
  <inkml:trace contextRef="#ctx0" brushRef="#br0" timeOffset="2853">6593 2037 2493 0,'0'0'353'16,"0"0"-281"-16,0 0-41 15,0 0 128-15,0 0 15 16,0 0-118-16,221 105-50 16,-104-79-6-16,88-10-73 15,-29-4-193-15,-17-12-644 0</inkml:trace>
  <inkml:trace contextRef="#ctx0" brushRef="#br0" timeOffset="5440">14527 907 1685 0,'0'0'315'15,"0"0"-235"-15,0 0 100 16,0 0 78-16,0 0-70 15,0 0-55-15,0 0-62 16,-51-74-5-16,61 57 18 16,31-3-71-16,13 1-2 15,15-2 11-15,16 9-10 16,6 10 6-16,10 2-6 16,-2 2-12-16,-5 34 27 0,-13 13-25 15,-23 10-2-15,-21 7 0 16,-33 6 1-16,-4 7 15 15,-44-1 13-15,-33 1-5 16,-14-3 28-16,-15-7-52 16,1-13 15-16,10-9 5 15,17-19-3-15,24-8 13 16,22-10-6-16,13-7-5 16,19-3 28-16,0 0-46 15,0 0 11-15,22-13-12 16,26-7 0-16,9-4-1 15,16 10-10-15,8 0 11 16,-1 14-1-16,1 0-5 16,-5 19 6-16,-3 28-8 15,-4 7 7-15,-6 15 0 0,-9 11 2 16,-14-1 0-16,-11-2 17 16,-10-5-17-16,-19-9-1 15,0-9 22-15,-22-12-4 16,-26-9 26-16,-14-8-16 15,-14-8-16-15,-9-10 27 16,-1-7-28-16,-6 0 17 16,4-19-10-16,9-18-6 15,-2-6 23-15,11-9-34 16,5 0 8-16,10 0 12 16,11 2-21-16,16 7-1 15,9 6 0-15,9 8-26 16,10 6-7-16,0 3-50 0,17 1-69 15,71-10-112-15,0 2-365 16,0 1-212-16</inkml:trace>
  <inkml:trace contextRef="#ctx0" brushRef="#br0" timeOffset="6056">16571 835 1870 0,'0'0'341'0,"0"0"-224"16,0 0 85-16,26-200 57 15,-26 141 2-15,0 3-124 16,-32 8-47-16,-16 5 11 15,-14 13-56-15,-11 14-9 16,-7 16 5-16,-4 0-17 16,-4 33 4-16,12 29-28 15,13 17 0-15,21 17 2 16,20 12-1-16,22 6-2 16,0 0-10-16,42-1 11 15,33-12 0-15,19-8 0 0,18-10 0 16,17 1-9-1,3-6 15-15,-6-2-6 0,-6-8 0 16,-13-5 0-16,-28-10-6 16,-19-8 6-16,-28-4 0 15,-29-12-9-15,-3 0 19 16,-57-3 5-16,-35 4 6 16,-28-4-19-16,-18-7 28 15,-4-4-30-15,-1-13 0 16,22-2 13-16,23 0-11 15,32-17 2-15,27-15-4 16,24-20 0-16,15-13 13 16,18-22-13-16,40-17-22 15,19-13 11-15,18-13-8 16,7 3-1-16,-4 1 5 0,-10 15 15 16,-19 13 3-1,-22 16-3-15,-25 19 0 0,-18 18-3 16,-4 11 3-16,-4 14-66 15,-18 11-398-15,7 2-564 0</inkml:trace>
  <inkml:trace contextRef="#ctx0" brushRef="#br0" timeOffset="6389">17016 231 2488 0,'0'0'329'16,"0"0"-260"-16,0 0 31 16,0 0 114-16,0 0-100 15,0 0-26-15,0 0-17 16,212 207-19-16,-109-57 5 15,24 46-28-15,18 37 50 16,-6 9-64-16,-23-8 6 16,-39-28 26-16,-55-18-29 15,-22-29-3-15,-7-30-5 16,-41-29-4-16,-21-6-6 16,-88 60-96-16,11-20-129 0,-11-9-743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58:09.9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281 362 1500 0,'0'0'344'0,"0"0"-219"15,0 0 32-15,0 0 83 16,0 0-78-16,0 0-59 16,-35-158-23-16,76 112-66 0,9 3 25 15,11 0 5-15,14 6-23 16,4 15 32-16,6 13-24 16,4 9 18-16,8 9 23 15,-3 34-10-15,-4 13-21 16,1 7-3-16,-3 0-23 15,-7-2 34-15,-1-5-47 16,-4-9 9-16,-3-12 4 16,0-12-13-16,-4-10 1 15,0-13-1-15,1 0-71 16,-4-10-76-16,3-32-196 16,-15 5-201-16,-17 1-105 0</inkml:trace>
  <inkml:trace contextRef="#ctx0" brushRef="#br0" timeOffset="454">13 1503 1881 0,'0'0'330'15,"0"0"-257"-15,0 0 39 0,0 0 163 16,0 0-70-16,0 0-42 16,0 0-111-16,-33-68-4 15,59 28 4-15,9-3-5 16,16-9 32-16,8 3-45 15,7 0-1-15,10 6 23 16,9 13-43-16,1 9 14 16,9 17-19-16,0 4 2 15,4 0 22-15,-1 16-31 16,7 16-1-16,2 1 40 16,10 0-8-16,6-3 13 15,0-11-23-15,6-5-21 16,-6-14 28-16,-2 0-29 0,-12-4-10 15,-4-25 9 1,-10-11-67-16,27-29-63 0,-27 10-161 16,-19 1-608-16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56.4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1631 0,'0'0'255'0,"0"0"-183"15,0 0 24-15,0 0 148 16,0 0-50-16,0 0-88 15,0 0-35-15,252 40-35 16,-167-27-18-16,10-3 9 16,6 0-15-16,6-8-11 15,-6 3 4-15,-6-3-5 16,-7 1 0-16,-19 5 0 16,-11-2 0-16,-18-1 34 0,-15 9-22 15,-13 3 89-15,-12 5 56 16,0 18-50-16,-12 9-14 15,-28 18-41-15,-14 10-9 16,-12 10 19-16,-10 7-37 16,-4 5-11-16,-4 2 14 15,-4 2-20-15,-4 1-2 16,6-6 7-16,8-6-13 16,9-15 24-16,18-12-24 15,11-16 1-15,14-14 17 16,16-7-18-16,10-9 1 15,0-3-1-15,19-2 0 16,28-4 15-16,19-8-15 16,17-2-3-16,12 0-5 15,11 0 2-15,2 0 5 0,2-9-48 16,-12 1-23-16,-6-1-73 16,-8-7-185-16,-23-1-384 15,-27 4-361-15</inkml:trace>
  <inkml:trace contextRef="#ctx0" brushRef="#br0" timeOffset="233">92 831 1774 0,'0'0'906'15,"0"0"-730"-15,0 0-144 16,0 0 80-16,0 0 72 16,274 48-66-16,-168-34-63 15,11-1-55-15,3-8-16 16,29-5-111-16,-29 0-448 16,-29 0-557-16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0:54.1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744 464 1692 0,'0'0'480'0,"0"0"-369"16,0 0 73-16,-4 196 58 16,-4-74 8-16,-2 18-99 15,-5 8-67-15,1-4-3 16,-5-9-32-16,1-16-12 0,3-15 8 16,1-12-44-1,-1-13 13-15,5-20-14 0,6-20-32 16,4-25-111-1,0-11-446-15,0-3-298 0</inkml:trace>
  <inkml:trace contextRef="#ctx0" brushRef="#br0" timeOffset="414">0 794 2056 0,'0'0'529'0,"0"0"-388"15,0 0 26 1,0 0 25-16,22-180-62 0,22 122-61 16,13-2-15-16,21-2-18 15,12 6-6-15,13 2 27 16,13 13-56-16,5 13 8 15,-1 18 7-15,-4 10-8 16,-2 0 4-16,-16 28-12 16,-14 12 9-16,-19 5 32 15,-13 3-40-15,-23 6 23 16,-19 4-3-16,-10 1-7 16,-7 4 10-16,-40 7-15 15,-19-3-8-15,-17 1 13 16,-5-14-14-16,0-5 0 15,5-12-14-15,14-12-11 0,10-15 19 16,18-10-68-16,24-12-113 16,9-28-289-16,8-9-464 0</inkml:trace>
  <inkml:trace contextRef="#ctx0" brushRef="#br0" timeOffset="714">2318 0 2397 0,'0'0'589'16,"0"0"-510"-16,0 0 47 15,-252 135 59-15,139 6-23 16,-10 71-66-16,-4 82-39 15,13 30 27-15,42 7-39 16,31-32-24-16,34-52 20 16,7-57-40-16,11-55-1 15,29-51 0-15,11-14-12 16,18 0-3-16,19-6-98 16,80-11-61-16,-26-24-193 15,-7-21-687-15</inkml:trace>
  <inkml:trace contextRef="#ctx0" brushRef="#br0" timeOffset="3258">11710 859 1617 0,'0'0'333'0,"0"0"-248"0,0 0 28 16,0 0 185-16,0 0-23 16,0 0-57-1,0 0-136-15,-196 89-62 0,101-36 26 16,-15 3-16-16,5-2-3 15,2 4-17-15,20-9-1 16,14-4 20-16,22-8-29 16,20-9 0-16,16 6 13 15,11-5-13-15,0 11 0 16,22 2 0-16,22 8 2 16,14 2 8-16,11 6-10 15,4 0 0-15,1 1-9 16,-1-7-45-16,-12-4-144 0,-17 9-132 15,-19-13-310 1,-16-10-1230-16</inkml:trace>
  <inkml:trace contextRef="#ctx0" brushRef="#br0" timeOffset="3435">10672 1940 2277 0,'0'0'695'0,"0"0"-604"16,0 0-29-16,0 0 83 16,0 0-55-16,0 0-66 15,299 214-24-15,-172-176-145 16,-7-9-591-16</inkml:trace>
  <inkml:trace contextRef="#ctx0" brushRef="#br0" timeOffset="4410">2745 714 1955 0,'0'0'483'16,"0"0"-410"-16,0 0-66 0,0 0 53 16,0 0 71-1,0 0-34-15,132-38-52 0,-67-1-29 16,8-7 9-16,0-10-19 15,-4-2-5-15,-11-3 14 16,-11 7-14-16,-13 5 24 16,-15 12 52-16,-9 13-10 15,-10 17 20-15,0 7-18 16,0 5-8-16,0 44-1 16,0 26-35-16,-7 25 8 15,-5 10-13-15,-1 1-20 16,1-5 18-16,2-11-18 15,1-16-15-15,6-13-24 16,3-17-104-16,0-16-169 16,25-17-374-16,1-16-606 0</inkml:trace>
  <inkml:trace contextRef="#ctx0" brushRef="#br0" timeOffset="4904">4013 289 1696 0,'0'0'769'0,"0"0"-596"16,0 0-42-16,0 0 93 16,-221-92 14-16,151 92-103 0,4 0-69 15,5 16-6-15,9 21-47 16,20 9-13-16,13 6 16 15,19 6-16-15,12 2-1 16,35-4-32-16,18-8-74 16,12-11 4-16,3-16-48 15,-4-18-60-15,-10-3 53 16,-10 0 68-16,-21-24 59 16,-16-6 31-16,-9 1 22 15,-10 3 92-15,0 3 32 16,0 10 11-16,0 13 5 15,-3 0-43-15,-1 13-56 16,1 29-33-16,0 21-18 16,-1 9 30-16,4 7-35 15,-5-1-6-15,-2-2 8 0,-8-3-8 16,-5-11 14-16,-14-6-4 16,-2-13 2-16,-8-9 31 15,1-9-44-15,-1-16 1 16,-4-9 5-16,4 0-6 15,4 0-9-15,11-34-75 16,19-34-167-16,10 6-460 16,0 3-869-16</inkml:trace>
  <inkml:trace contextRef="#ctx0" brushRef="#br0" timeOffset="5077">4433 702 679 0,'0'0'1807'16,"0"0"-1555"-16,0 0-167 15,0 0 31-15,0 0-38 16,0 0-78-16,211-19-505 16,-170-4-1120-16</inkml:trace>
  <inkml:trace contextRef="#ctx0" brushRef="#br0" timeOffset="5427">5385 323 1662 0,'0'0'1218'0,"0"0"-999"0,0 0-94 16,0 0 75-16,-215 114-38 15,152-42-82-15,9 10-20 16,14 0-50-16,18 0 2 16,18-10-12-16,4-7 1 15,7-11-7-15,30-15-24 16,4-16-30-16,6-21 19 16,4-2-20-16,0-22 13 15,-7-28 22-15,-4-19 26 16,-11-13-10-16,-10-10 10 15,-13-6 0-15,-6-3 6 0,0 6-6 16,-12 18 0 0,-9 22 0-16,0 29-79 0,13 26-283 15,8 40-527 1,0 9-1136-16</inkml:trace>
  <inkml:trace contextRef="#ctx0" brushRef="#br0" timeOffset="5594">5801 1202 2286 0,'0'0'623'0,"0"0"-418"16,0 0 28-16,0 0-128 0,0 0-105 16,0 0-197-16,0 0-506 15,29-184-1659-15</inkml:trace>
  <inkml:trace contextRef="#ctx0" brushRef="#br0" timeOffset="6091">6281 315 2261 0,'0'0'523'0,"0"0"-474"15,0 0 42 1,0 0 119-16,0 0-83 0,208-53-68 16,-135 46-58-16,0 4 15 15,-1 1-6-15,-6 2-10 16,-15 0 14-16,-14 0-14 16,-22 0 0-16,-15 0 11 15,0-5 20-15,-25 1 10 16,-31-4-30-16,-13-1-10 15,-11 2 11-15,-4 0-12 16,1 7 0-16,2 0 13 16,11 0 2-16,16 21-3 15,10 10-11-15,19 15-1 16,15 10 6-16,10 14-6 16,0 1 0-16,42 5 4 0,17-1-4 15,7 1-8-15,10-7-16 16,4-6 6-16,-2 0 6 15,-6-12 8-15,-14-2 4 16,-24-10-6-16,-24-3 18 16,-10-6-12-16,-26-2 15 15,-36-6-14-15,-14-6 8 16,-12-6-9-16,2-7-78 16,4-3-91-16,25-16-392 15,20-15-401-15</inkml:trace>
  <inkml:trace contextRef="#ctx0" brushRef="#br0" timeOffset="6294">7233 831 2633 0,'0'0'379'0,"0"0"-301"15,0 0-57-15,0 0 156 16,196 0-106-16,-133-4-71 16,32-12-262-16,-16 1-506 15,-9 3-157-15</inkml:trace>
  <inkml:trace contextRef="#ctx0" brushRef="#br0" timeOffset="6742">8025 243 2111 0,'0'0'481'15,"0"0"-396"-15,0 0 16 16,0 0 135-16,233-36-74 16,-157 36-72-16,-6 34-45 15,-4 4-14-15,-16 7 20 16,-18 5-14-16,-20 3-1 15,-12-3-4-15,-3-9-23 16,-41 1 10-16,-12-7-19 16,-1-10 1-16,-3-5 2 0,10-6-3 15,11-8-12-15,12 0-5 16,17 1-11-16,10-1 10 16,0 8-12-16,6 3 4 15,25 5 11-15,1 7-16 16,3 6 19-16,3 6 10 15,-6 2 2-15,-2 4 2 16,-4-3-2-16,-8-7 1 16,-14-4 33-16,-4-4-10 15,-16-7 12-15,-31-5-18 16,-7-1-17-16,-12-9 26 16,-3-7-27-16,-1 0-9 15,4 0-3-15,12-3-85 0,20-26-138 16,17-1-429-16,17 1-486 15</inkml:trace>
  <inkml:trace contextRef="#ctx0" brushRef="#br0" timeOffset="7290">9075 384 1886 0,'0'0'519'0,"0"0"-426"15,0 0-73-15,0 0 110 16,0 0 19-16,0 0-67 15,240 25-71-15,-164-7-10 16,-3-2 13-16,-7-2-14 16,-12-5 6-16,-13-1-4 15,-19-5 17-15,-16-3 41 16,-6 0 46-16,-13 0-17 16,-34-17-25-16,-19-6-26 15,-10 0 8-15,-12 1-21 0,-7 1-4 16,4 8 20-16,3 6-25 15,12 7 23-15,16 0-1 16,21 13-20-16,21 24-3 16,14 8-15-16,4 11 1 15,29 7 15-15,25 3-16 16,19 3 0-16,8-4 11 16,2 1-4-16,-2-7 11 15,-11-3-17-15,-16-8 32 16,-20-5 10-16,-21-7-31 15,-13-7-4-15,-19-2 2 16,-41-4-10-16,-28-3-44 16,-76 10-111-16,22-11-346 15,-4 4-513-15</inkml:trace>
  <inkml:trace contextRef="#ctx0" brushRef="#br0" timeOffset="7787">3499 2004 1652 0,'0'0'520'0,"0"0"-391"16,0 0-49-16,0 0 150 16,0 0 39-16,0 0-120 15,0 0-79-15,0-28-34 16,96 28 65-16,53 12-6 15,69 9-32-15,66 1 5 16,50 5-38-16,16-2-11 16,13-1 29-16,6-8-3 0,25-2-16 15,21-7-21-15,12-5-7 16,0 1 20-16,-20 2-21 16,-23 0 0-16,-49 4 6 15,-58 1-6-15,-65 1-1 16,-74-4-9-16,-58-4-5 15,-39 0 13-15,-28 0-55 16,-13-3-48-16,-79 0-86 16,-31 0-521-16,-24-9-1131 0</inkml:trace>
  <inkml:trace contextRef="#ctx0" brushRef="#br0" timeOffset="8514">4353 2826 2278 0,'0'0'301'0,"0"0"-234"0,0 0-59 16,0 0 178-1,0 0 104-15,88 240-129 0,-59-129-76 16,-1 11-9-16,-2-2-17 15,3-4-17-15,-2-12 15 16,-2-16-36-16,-3-12 13 16,-5-24-34-16,-5-15 0 15,-5-21 10-15,-4-8-8 16,0-8 2-16,6-8-4 16,9-38 0-16,8-19-7 15,6-28-16-15,12-18-23 16,10-40 22-16,12-47-23 0,18-33 13 15,-7 21-11 1,-11 49-14-16,-12 65 46 0,-10 54-8 16,6 7 18-16,4 11 3 15,12 11 6-15,4 13 36 16,6 3 3-16,15 26 1 16,16 7 14-16,9-3-46 15,20-1 5-15,9-5 25 16,13-4-26-16,34-10-6 15,38-4 0-15,24-4-11 16,-15-2 16-16,-50-3-17 16,-50 0 0-16,-31 0 3 15,20 0-3-15,14 0 3 16,11 0-3-16,-18 0 0 16,-22 0 0-16,-25 0 0 0,-27 0-5 15,-27 0-2-15,-21 4-5 16,-13-2-18-16,-6-2-23 15,-64 0-79-15,4 0-217 16,-6 0-550-16</inkml:trace>
  <inkml:trace contextRef="#ctx0" brushRef="#br0" timeOffset="9161">5742 3495 2177 0,'0'0'544'15,"0"0"-491"-15,0 0 120 16,0 0 81-16,0 0-144 15,0 0-78-15,0 0-32 16,66 0-66-16,-12-18-157 16,1 4-432-16,-7 0-418 0</inkml:trace>
  <inkml:trace contextRef="#ctx0" brushRef="#br0" timeOffset="9309">6540 3511 2252 0,'0'0'447'0,"0"0"-447"15,0 0-92-15,0 0-23 16,0 0-477-16</inkml:trace>
  <inkml:trace contextRef="#ctx0" brushRef="#br0" timeOffset="9458">7230 3590 1965 0,'0'0'724'0,"0"0"-592"15,0 0-32 1,0 0 102-16,0 0-202 0,0 0-100 16,0 0-1321-16</inkml:trace>
  <inkml:trace contextRef="#ctx0" brushRef="#br0" timeOffset="10872">4641 713 1003 0,'0'0'535'16,"0"0"-439"-16,0 0-15 0,0 0 50 16,0 0-18-1,0 0-57-15,0 0-36 0,0 0 30 16,0 0 1-16,0 0-20 15,0 0 15-15,3 1-9 16,9 4-15-16,-5-2 0 16,-1-1-1-16,3-2 7 15,-9 0-26-15,0 5 17 16,0-5 36-16,0 0 7 16,0 0 7-16,-12 0-17 15,-10 0-20-15,-7 0 9 16,0 0-36-16,-8 0-4 15,-2 0 16-15,2 0-16 16,0 0 0-16,5 0 14 16,3 0-13-16,4 0 10 0,3 0-12 15,3 0 0-15,9 0 13 16,-2 6-12-16,9-3-2 16,-1 1 1-16,4-4 0 15,0 3 5-15,0-3-5 16,0 4-11-16,10-4-95 15,2 0-453-15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1:06.2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1335 653 1618 0,'0'0'219'0,"0"0"-162"15,0 0 8-15,0 0 168 16,0 0 40-16,0 0-93 15,-66 0-64-15,12 19-43 16,-27 11-56-16,-24 17-4 16,-24 16 32-16,-4 4-33 0,-3 6 7 15,4-1 4 1,12-6-1-16,15-7 22 0,17-7-29 16,19-9 1-1,22-11 24-15,25-5-31 0,18-4-1 16,4-4-1-16,7 3-7 15,34 6 36-15,13 2-21 16,12-1-9-16,7-2 33 16,8 1-29-16,-2-1 8 15,-3-1-18-15,-10 1-5 16,-8-1 4-16,-9 0-100 16,-24 6-235-16,-15-9-384 0,-10-5-1253 0</inkml:trace>
  <inkml:trace contextRef="#ctx0" brushRef="#br0" timeOffset="211">0 1861 2424 0,'0'0'469'15,"0"0"-401"-15,0 0-61 16,0 0 90-16,0 0 8 16,241 204-78-16,-65-168-27 15,-21-7-470-15,-13-10-1629 0</inkml:trace>
  <inkml:trace contextRef="#ctx0" brushRef="#br0" timeOffset="3102">2148 147 1800 0,'0'0'319'0,"0"0"-155"16,0 0-35-16,0 0 94 15,0 0-52-15,0 0-72 16,-77-48-33-16,95 31-26 16,30-2-19-16,18-5-10 15,10 8-10-15,12 3 44 16,0 13-32-16,-6 0-13 15,-12 4 32-15,-20 26-22 16,-19 5 2-16,-21 12 2 16,-10 4-4-16,-3 5 35 15,-38 2-30-15,-13 2-14 16,-12-7 24-16,-3-4-17 16,3-10-2-16,12-6 0 15,10-10-5-15,15-7 21 16,14-9-22-16,15 0-19 0,0 2 18 15,8 4-16 1,28 10 2-16,14 7 14 0,13 6-2 16,6 12-9-16,-3 3 9 15,-5 3-6-15,-14 9 1 16,-13 0 9-16,-15 0-1 16,-16-7 0-16,-3-12 0 15,-12 0 12-15,-32-11-12 16,-16-11 24-16,-13-5 24 15,-8-14-12-15,-2-3 1 16,-5 0-4-16,3-23-19 16,13-10-7-16,14-6-7 15,21-4-106-15,37-29-189 16,12 9-450-16,32 8-1393 0</inkml:trace>
  <inkml:trace contextRef="#ctx0" brushRef="#br0" timeOffset="3619">3253 301 1829 0,'0'0'756'0,"0"0"-577"15,0 0-124-15,0 0 132 0,-223-156 15 16,175 137-105-16,4 5-37 15,15 7-45-15,11 7-5 16,11 7 1-16,7 32-11 16,0 24-6-16,3 14 5 15,31 13 1-15,10 5 5 16,10-3-5-16,9 0-5 16,1-6-1-16,2-4 7 15,0-7-2-15,-8-5-4 16,-14-12 5-16,-14-9 0 15,-16-12 0-15,-14-8 0 16,0-7 8-16,-36-5-7 16,-20-3 5-16,-13-9-6 15,-7-5 0-15,3 0 20 16,7-10-20-16,9-22 0 0,9-11-9 16,18-12 9-16,20-11-9 15,10-10-20-15,15-6 0 16,32-4 28-16,18 1-18 15,4 11 10-15,0 2 0 16,-3 12 9-16,-15 14 0 16,-14 10 0-16,-15 14 0 15,-12 5 16-15,-6 6-16 16,-4 6-9-16,5-2-91 16,1 3-464-16,5 1-538 0</inkml:trace>
  <inkml:trace contextRef="#ctx0" brushRef="#br0" timeOffset="3901">3780 741 2145 0,'0'0'523'15,"0"0"-464"-15,0 0 25 16,0 0 185-16,0 0-88 16,0 0-96-16,239 10-10 15,-160-7-54-15,6 1 2 16,-6-2-5-16,-2 3-18 16,-15-2 10-16,-11 1-10 0,-22-1-90 15,-21-3-118-15,-8 0-392 16,0 0-90-16</inkml:trace>
  <inkml:trace contextRef="#ctx0" brushRef="#br0" timeOffset="4108">4142 441 1974 0,'0'0'554'0,"0"0"-492"15,0 0 41-15,0 0 226 16,0 0-153-16,0 209-86 0,0-127-42 16,0 0-47-16,0-1-1 15,0-1-76-15,0 2-190 16,0-20-243-16,0-19-395 0</inkml:trace>
  <inkml:trace contextRef="#ctx0" brushRef="#br0" timeOffset="4540">5326 354 2268 0,'0'0'369'16,"0"0"-221"-16,0 0 87 16,0 0 10-16,0 0-122 15,-199 33-72-15,133 25 15 16,0 15-33-16,5 9 12 16,14 7-11-16,13 0-25 15,15 0 1-15,16-7-10 16,3-7 0-16,8-9-1 15,21-15 1-15,15-10-17 16,0-15 8-16,7-21-4 16,-1-5 5-16,1-9-2 15,-4-36 5-15,-6-14-1 0,-9-17 6 16,-13-13 0-16,-12-6 10 16,-7-4-10-16,0 8 10 15,-14 19-10-15,-8 17-10 16,3 24-18-16,16 31-239 15,3 0-688-15,0 21-1087 0</inkml:trace>
  <inkml:trace contextRef="#ctx0" brushRef="#br0" timeOffset="4734">5634 1276 2628 0,'0'0'560'0,"0"0"-461"16,0 0 85-16,0 0-2 16,0 0-88-16,0 0-94 15,0 0-63-15,-40-85-130 16,40 46-580-16,22 4-1740 0</inkml:trace>
  <inkml:trace contextRef="#ctx0" brushRef="#br0" timeOffset="5306">6257 460 1847 0,'0'0'688'16,"0"0"-614"-16,0 0-55 15,0 0 81-15,0 0 54 16,0 0-102-16,236-73-38 16,-166 73 17-16,2 0-5 15,-2 0 18-15,-1 0-26 16,-10 4-17-16,-8 2 23 16,-10 1 5-16,-19-4-10 15,-9 0 5-15,-13-3 3 0,0 0 35 16,0 0 24-1,-29 0-65-15,-15 0 9 0,-13-3-30 16,-6-7-3-16,-9 4 3 16,-1 2 1-16,3 4 0 15,1 0 13-15,10 0 2 16,8 4 26-16,11 12-31 16,14 8-10-16,9 0 11 15,12 7-12-15,5 6-1 16,0 4 1-16,15 9 0 15,18 0-1-15,7 2-2 16,4-3-3-16,4 4 5 0,-1-8 2 16,0 5-2-1,-6-8 0-15,-6 1 1 0,-13-6 12 16,-10-8-4-16,-12-6-5 16,0 2 19-16,-37-6 2 15,-14 5-10-15,-6-4-9 16,-6-6-4-16,9-4-2 15,7-8-65-15,6-2-82 16,16 0-213-16,13-19-500 0</inkml:trace>
  <inkml:trace contextRef="#ctx0" brushRef="#br0" timeOffset="5729">7161 860 970 0,'0'0'1324'16,"0"0"-1143"-16,0 0-101 15,0 0 132-15,0 0-3 16,0 0-139-16,0 0-68 15,0-4-2-15,0 4-7 16,0 0 0-16,4 0 5 16,-1 0 3-16,0 4-1 15,1 3 52-15,-4-4 0 0,5-3 10 16,-2 0 16-16,4 0-17 16,8 4 15-16,11-2-40 15,13 1-16-15,8 1 19 16,16 4-30-16,9-5-3 15,9-2-6 1,-1 7 0-16,1 2 2 0,-13-1-2 16,-9 4-11-16,-15-3-11 15,-25-3-91-15,-19-7-201 16,-9 0-383-16,-20 0-1520 0</inkml:trace>
  <inkml:trace contextRef="#ctx0" brushRef="#br0" timeOffset="6358">8386 362 962 0,'0'0'1173'15,"0"0"-997"-15,0 0-117 16,0 0 143-16,0 0 11 0,0 0-149 16,0 0-40-16,98-109 3 15,-51 109 15-15,9 3 34 16,-5 30-9-16,-4 9-16 15,-3 8-3-15,-15 2-21 16,-10 7 20-16,-19 4-10 16,0-4 2-16,-12-4-2 15,-27-5-13-15,-14-9-6 16,-4-6 9-16,-2-7-18 16,5-9 3-16,10-5-12 15,8-7 0-15,17-3 16 16,8-4-16-16,11 0-6 15,0 0 6-15,0 0-31 16,30 0-5-16,9 9 19 16,8 9 10-16,1 2-2 0,4 15 6 15,-5 3 3-15,1 12 1 16,-1 3-1-16,-15 6 7 16,0-4 13-16,-10 5-1 15,-6-8 31-15,-13-5-35 16,-3-8-2-16,-3-4 34 15,-35-5-23-15,-12-7-6 16,-8-6-6-16,-11-7-12 16,-1-10 0-16,5 0 0 15,2 0-63-15,16-27-71 16,21-38-186-16,19 3-499 0,7-6-1302 16</inkml:trace>
  <inkml:trace contextRef="#ctx0" brushRef="#br0" timeOffset="6868">9162 466 2186 0,'0'0'378'15,"0"0"-298"-15,0 0 20 16,0 0 141-16,0 0-128 0,215-6-60 15,-146 9-40 1,9 14-13-16,-2-1 9 0,4 1-9 16,-11-5 0-16,-10-2 5 15,-18-3-5-15,-21-4 0 16,-11-3 0-16,-9 0 10 16,0 0 40-16,-26-13-31 15,-21-11 7-15,-12-1-19 16,-14-3-6-16,-7 6 15 15,-1-1-10-15,8 10 16 16,4 3 35-16,15 8-22 16,10 2-4-16,15 0 2 15,11 2-16-15,6 21-16 16,12 11 1-16,0 8-1 16,0 11 11-16,27 3-12 0,5 2 0 15,4 2-1 1,4-5 1-16,4 5 13 0,0-5-12 15,3-3 14-15,-3-2 22 16,-3-4-19-16,-12-10 6 16,-16-3-9-16,-13-6-14 15,0-5 25-15,-35 4-26 16,-28 0-59-16,-60-6-53 16,13-4-192-16,5-6-636 0</inkml:trace>
  <inkml:trace contextRef="#ctx0" brushRef="#br0" timeOffset="7558">2688 1733 1898 0,'0'0'357'0,"0"0"-276"0,0 0 59 15,0 0 87 1,0 0-115-16,0 0 17 0,0 0-1 16,284 12-38-16,-117 2 3 15,77 6-33-15,103 6-18 16,65 1-23-16,47-2-4 15,23-2 35-15,-12-4-49 16,25 5 5-16,1-1 7 16,-4 9-13-16,-10 5 0 15,-34 1 0-15,-43-1-2 16,-62-4-4-16,-62-7 6 16,-80-6 0-16,-62-4 9 15,-60-8-9-15,-28-6 0 16,-11 3 1-16,-7-2 0 15,-15-3 4-15,-18 0-5 0,-51-3-81 16,-21-18-235-16,-20 2-638 0</inkml:trace>
  <inkml:trace contextRef="#ctx0" brushRef="#br0" timeOffset="8313">4010 2975 2198 0,'0'0'486'15,"0"0"-437"-15,0 0-21 16,0 0 244-16,0 0-67 15,82 254-85-15,-72-140-42 16,-7 8-26-16,6 2 7 0,1-4-22 16,5-12-17-16,2-14 2 15,2-21-21-15,-8-18-1 16,0-22 6-16,-5-13-5 16,-1-15 6-16,-1-5 4 15,3-12 5-15,8-37-4 16,3-16-12-16,11-24-6 15,7-19-22-15,11-19-8 16,12-37 10-16,21-43-2 16,-8 13-16-16,1 21 19 15,2 34-26-15,-15 50 27 16,13 7 12-16,5 10 4 16,-5 34 8-16,-1 17 2 0,8 17 23 15,8 4 22 1,13 0-20-16,13 17-5 0,14 2-2 15,40 3-10-15,46 6 25 16,45 2-22-16,12 3 2 16,-12-8 12-16,-31-1-25 15,-30-5 19-15,-31-6-21 16,-35-3 7-16,-37-3-5 16,-12-1-2-16,-2-3 0 15,-5 2 5-15,-7 2-4 16,-28-7-2-16,-31 0-3 0,-10 0-22 15,-3 0-17 1,-77 0-220-16,6 0-414 0,-9-7-373 16</inkml:trace>
  <inkml:trace contextRef="#ctx0" brushRef="#br0" timeOffset="8906">5017 3716 1624 0,'0'0'248'16,"0"0"-132"-16,0 0 178 15,0 0-9-15,0 0-115 16,0 0-63-16,0 0 37 16,40 0-28-16,-40 0-51 0,0 0-41 15,0 10 6-15,0-1-21 16,0 1 4-16,0-1-12 16,0-6-1-16,0-3 7 15,0 0-7-15,0 0 0 16,7-3 0-16,8-16-7 15,-1-7 6-15,-2-1 0 16,-5 1 1-16,-7 6 8 16,0 10-1-16,0 3 16 15,0 7 27-15,0 0-35 16,-4 4-14-16,1 17-1 16,3 3 0-16,0-1-9 15,0 4-12-15,0-7-79 0,18-10-198 16,4-9-443-16,4-1-1311 15</inkml:trace>
  <inkml:trace contextRef="#ctx0" brushRef="#br0" timeOffset="9300">5846 3810 2080 0,'0'0'492'0,"0"0"-423"0,0 0 67 16,0 0 188-16,0 0-150 15,0 0-118-15,0 0 27 16,13-42-22-16,-6 31-11 16,1 3-2-16,-4 4-26 15,-1-1 14-15,-3 3 0 16,0 2-24-16,3-3 14 16,-3 3-26-16,4-5-3 0,4 4 2 15,-1-7 1 1,5 5-22-16,-2-4-32 0,5 5-47 15,14-12-120-15,-7 1-412 16,3-1-349-16</inkml:trace>
  <inkml:trace contextRef="#ctx0" brushRef="#br0" timeOffset="9597">6537 3885 2801 0,'0'0'517'0,"0"0"-458"16,0 0 40-16,0 0 105 16,0 0-48-16,0 0-136 15,0 0-20-15,-18-169-105 16,11 151-546-16</inkml:trace>
  <inkml:trace contextRef="#ctx0" brushRef="#br0" timeOffset="10572">9998 660 2107 0,'0'0'330'16,"0"0"-245"-16,0 0 0 16,0 0 119-16,0 0-29 15,0 0-136-15,-26 70-13 16,36-16 54-16,16 18-23 16,8 14 0-16,-2 9-2 15,5 14-7-15,-2 9 16 16,6 6-22-16,3 7-15 0,-3 8 26 15,-3 1 5 1,3 5-19-16,-12 2 9 0,-4 7-3 16,-10 4 29-16,-15 25-46 15,0-15-1-15,0 0 20 16,-6-7-14-16,-28-27-17 16,-2 12 5-16,-11-13-12 15,-12-12 15-15,-7-8-24 16,-10-15 0-16,-12-10 2 15,-7-9-2-15,-3-7-51 16,3-13-47-16,-6-4-106 16,28-15-269-16,14-14-699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45.8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175 487 2143 0,'0'0'301'16,"0"0"-254"-16,0 0-25 16,-10 207 74-16,-9-84 100 15,-3 7-85-15,7 1-50 0,1-10-7 16,11-13-23-16,0-15-13 15,3-28-10-15,0-15 2 16,0-24-5-16,0-13 2 16,0-13-7-16,0 0 33 15,0-47-23-15,6-27-10 16,4-32-26-16,-1-45 26 16,1-52 0-16,-3 12 0 15,5 21 6-15,6 25-6 16,-1 45 3-16,14 8-11 15,1 6 4-15,8 32 4 16,4 32 13-16,14 19-12 16,15 3-1-16,8 23 9 0,2 23-7 15,1 16-1-15,-18 10-1 16,-22 17 0-16,-27 11 15 16,-17 2-9-16,-7 8-6 15,-44-12 23-15,-8-16-16 16,2-15 10-16,3-26-2 15,10-17 33-15,10-15 22 16,8-9-45-16,13 0-14 16,1-6 16-16,12-10-21 15,0-1 5-15,0 4-11 16,32 5-8-16,16 8-1 16,11 0 3-16,3 18-6 15,3 32 2-15,-3 22 9 16,-11 10 0-16,-7 9-10 15,-15 1 11-15,-17-7 15 0,-12-12-15 16,0-8 0-16,-48-11 23 16,-14-13 0-16,-15-10 19 15,-14-17-15-15,-4-9 12 16,-6-5 19-16,6-19-40 16,4-25 6-16,10-8-12 15,11-4-3-15,16 0-9 16,14 7-6-16,14 10-28 15,20 6-35-15,6 5-104 16,50 7-327-16,16 0-262 16,4 5-1206-16</inkml:trace>
  <inkml:trace contextRef="#ctx0" brushRef="#br0" timeOffset="252">1349 1252 2284 0,'0'0'347'0,"0"0"-273"16,0 0-41-16,0 0 185 16,0 0-77-16,27 181-63 0,-17-130-30 15,0 6-37 1,2-4-10-16,-2-5 5 0,-2-5-6 15,-1-13-81-15,-4-21-177 16,-3-9-286-16,0 0-315 0</inkml:trace>
  <inkml:trace contextRef="#ctx0" brushRef="#br0" timeOffset="397">1310 881 1283 0,'0'0'1165'16,"0"0"-992"-16,0 0-125 16,0 0-48-16,0 0-94 15,0 0-278-15,116-174-406 0</inkml:trace>
  <inkml:trace contextRef="#ctx0" brushRef="#br0" timeOffset="757">1724 1365 529 0,'0'0'1065'0,"0"0"-851"15,0 169-29-15,0-106 41 16,0-15-25-16,0-15-73 16,0-16-51-16,0-11-45 15,0-6 74-15,0 0 59 16,0-30-99-16,0-12-37 15,8-17-29-15,18-7 0 16,14-3-1-16,8 4 2 0,9 2-1 16,6 18 0-16,-2 11 10 15,5 24 41-15,-7 10 21 16,-2 24-8-16,-6 34 37 16,-4 12-18-16,-6 12-30 15,-4 0-14-15,-8-3 7 16,-4-12 11-16,1-7-49 15,-4-20-8-15,7-14 0 16,1-19-15-16,31-24-58 16,-2-31-174-16,-1-20-859 0</inkml:trace>
  <inkml:trace contextRef="#ctx0" brushRef="#br0" timeOffset="1176">3828 0 1827 0,'0'0'355'16,"0"0"-223"-16,-164 241 117 15,56-41 91-15,-21 69-53 16,6 30-98-16,38-20-72 15,46-65-33-15,39-80-2 16,0-46-58-16,26-11-10 16,28 0 5-16,25 7-19 15,28-2-19-15,16-21-93 16,50-15-115-16,-35-20-469 0,-26-19-1015 16</inkml:trace>
  <inkml:trace contextRef="#ctx0" brushRef="#br0" timeOffset="1711">4061 1167 1877 0,'0'0'273'0,"0"0"-189"0,0 0 35 16,0 0 88-16,0 0-86 16,186-165-64-16,-123 148-23 15,-9 17 33-15,-7 0-16 16,-13 34-3-16,-20 21 19 15,-14 21-19-15,0 6 6 16,-10 0-36-16,-19-10-5 16,2-15 35-16,10-18-36 15,5-19-12-15,9-15 15 16,3-5-2-16,0 0 17 16,3-39-30-16,31-16 1 0,8-14-10 15,14-10 7-15,5-3-10 16,5 9 11-1,-4 17 2-15,-7 17-3 0,-8 23 1 16,-7 16 1 0,-11 10 30-16,-3 46-23 0,-11 23 26 15,-8 12 25-15,1 4-13 16,-5-6-27-16,4-17-17 16,5-16 5-16,-2-14-6 15,5-15-102-15,7-27-175 16,-1 0-533-16,-3-27-1293 0</inkml:trace>
  <inkml:trace contextRef="#ctx0" brushRef="#br0" timeOffset="1888">5512 1173 2092 0,'0'0'339'16,"0"0"-215"-16,0 0 18 15,246 31 19-15,-152-24-95 16,1 5-66-16,13-3-100 16,-26-2-460-16,-32 0-1369 0</inkml:trace>
  <inkml:trace contextRef="#ctx0" brushRef="#br0" timeOffset="2058">5638 1813 2716 0,'0'0'460'0,"0"0"-428"15,0 0-7-15,196-17-25 16,-91-3-51-16,64 1-148 16,-20 5-688-16,-17 5-1094 0</inkml:trace>
  <inkml:trace contextRef="#ctx0" brushRef="#br0" timeOffset="2673">7256 530 1923 0,'0'0'257'0,"0"0"-173"15,0 0-69-15,0 0 105 0,0 0 52 16,244-122-91-16,-172 122-45 16,-6 7 2-16,-15 36-5 15,-22 12 1-15,-24 13-23 16,-5 9-10-16,-47 2 32 16,-23 2-33-16,-11-8 1 15,-2-10 8-15,10-18-8 16,14-15 23-16,19-14-17 15,14-13 15-15,20-3 47 16,6 0-45-16,0 0-22 16,22-13 20-16,22 0-22 15,10 10-1-15,12 3-6 16,0 0 7-16,-2 35-6 16,-2 15 6-16,-11 9-8 15,-7 13 7-15,-19 0 2 0,-13 1 4 16,-12-4-4-16,-30-6 10 15,-38-8 32-15,-28-3-28 16,-16-10-9-16,-4-8 1 16,6-14 7-16,18-14-14 15,20-6 0-15,28-6-58 16,44-67-165-16,15 1-491 16,39-3-1274-16</inkml:trace>
  <inkml:trace contextRef="#ctx0" brushRef="#br0" timeOffset="3043">8310 434 2162 0,'0'0'466'16,"0"0"-375"-16,0 0 95 15,0 0 51-15,0 0-86 16,-237 214-61-16,196-115-41 15,13 12-38-15,19 11 8 16,9 8-19-16,19 2 1 16,32-4 7-16,21-16-8 15,13-19-27-15,10-32 21 0,3-29-12 16,0-29 12 0,-4-3-20-16,-12-52 26 0,-25-33-6 15,-20-49 6-15,-37-58 0 16,-3 10 26-16,-44 11-11 15,-29 30-8-15,-2 49-6 16,-14 7 7-16,-2 9 4 16,14 35-12-16,11 27-35 15,22 14-78-15,31 65-135 16,16 13-252-16,0-2-403 0</inkml:trace>
  <inkml:trace contextRef="#ctx0" brushRef="#br0" timeOffset="3274">9477 1688 2453 0,'0'0'325'0,"0"0"-247"16,0 0 88-16,0 0 51 15,0 0-113-15,42 171-60 16,-84-112-44-16,-14 2-66 16,-39 13-172-16,16-16-552 15,9-18-1367-15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32.3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455 66 1468 0,'0'0'293'16,"0"0"-160"-16,0 0 7 16,0 0 99-16,0 0-91 15,0 0-26-15,-99 236 9 16,84-132-4-16,2 6-5 15,1 4-17-15,2-2-53 16,6-8-14-16,-1-9-14 16,5-19-11-16,0-14 5 15,0-18-1-15,5-16-17 16,9-8 11-16,4-10-11 0,8-10-68 16,28-3-111-16,-7-31-176 15,-6-5-493-15</inkml:trace>
  <inkml:trace contextRef="#ctx0" brushRef="#br0" timeOffset="212">0 614 2198 0,'0'0'370'15,"0"0"-294"-15,0 0 66 0,0 0 60 16,0 0-116-16,236 5-69 16,-153-5-17-16,37 0-171 15,-20-3-421-15,-20-13-1589 16</inkml:trace>
  <inkml:trace contextRef="#ctx0" brushRef="#br0" timeOffset="485">1243 0 2126 0,'0'0'370'15,"0"0"-229"-15,0 0 22 0,-66 243 113 16,28-139-102-16,-9 8-89 15,-7 12-38-15,-9 2-34 16,-6-2 10-16,8-3-16 16,2-13-1-16,8-15-6 15,11-15-40-15,8-20-39 16,10-10-97-16,15-27-278 16,7-11-222-16,0-10-1223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44.3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157 0 2060 0,'0'0'251'0,"0"0"-122"0,0 0-103 15,0 0 98 1,0 0 128-16,174 210-61 16,-60-36-35-16,-8-3-62 0,-4-15-16 15,-11-21-11-15,-15-36-17 16,9 3-10-16,3 6-22 15,-9-20-12-15,-13-13 14 16,-15-15-20-16,-11-14-21 16,-18-12-27-16,-12-20-117 15,-10-14-142-15,0-14-236 16,0-23-363-16</inkml:trace>
  <inkml:trace contextRef="#ctx0" brushRef="#br0" timeOffset="243">1268 144 1971 0,'0'0'354'0,"0"0"-236"16,0 0-31-16,0 0 110 16,0 0 52-16,-105 178-81 15,11-31-50-15,-4 4-25 16,-28 20-47-16,-16 2-7 15,12-24-6-15,-15 8-25 16,13-20-8-16,18-18-5 16,30-23-10-16,23-27-61 15,32-34-152-15,21-19-360 16,8-16-476-16</inkml:trace>
  <inkml:trace contextRef="#ctx0" brushRef="#br0" timeOffset="598">2151 1241 2302 0,'0'0'306'15,"0"0"-279"-15,0 0-27 16,0 0 88-16,220-178 59 0,-169 142-38 16,-4 7-78-16,-3 15-19 15,-5 14 9-15,1 0 7 16,1 26 4-16,6 21 4 16,8 2 12-16,14 0 15 15,15-7-30-15,8-12-12 16,2-14 3-16,-4-8-13 15,-9-8-11-15,-15 0-13 16,-15-19-57-16,-7-39-131 16,-19 9-444-16,-6-6-1427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42.6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389 384 1711 0,'0'0'232'0,"0"0"-129"15,0 0 6-15,0 0 72 16,0 0-10-16,0 0-36 16,-101-129 10-16,89 108-70 15,5 7-7-15,0-3 7 16,4 4 0-16,3 2-5 16,0 8-10-16,0 3-18 0,0 0 0 15,0 14-34-15,29 40 2 16,15 36 38-16,3 24-11 15,7 29-13 1,-7 4-10-16,-3-7-7 0,0-8 4 16,-8-17-11-16,1-21 0 15,-1-17 11-15,-3-22-10 16,-7-16-1-16,-8-16 8 16,1-23-7-16,1 0 20 15,11-54-4-15,4-42 5 16,13-62-4-16,2-55-18 15,-9 8 0-15,-7 25 1 16,-17 40 5-16,-9 61-6 16,-4 14-9-16,-1 15-45 15,0 32-57-15,4 18-436 0,2 24-170 16,-3 10-66-16</inkml:trace>
  <inkml:trace contextRef="#ctx0" brushRef="#br0" timeOffset="518">1392 369 1886 0,'0'0'466'0,"0"0"-297"0,0 0 7 16,0 0 69-1,0 0-99-15,0 0-80 0,0 0 24 16,15 195-9-16,-11-97-38 15,2 9-14-15,1 0-6 16,-2-9-22-16,2-12 17 16,-4-21-17-16,1-16 8 15,-1-18-7-15,-3-20 4 16,0-11-6-16,0 0 40 16,0-32-20-16,-22-31-20 15,5-25 0-15,-1-27 0 16,-1-20-6-16,4-5 6 15,8-5 0-15,4 12-2 16,3 17 2-16,0 18 0 16,6 27 6-16,25 23 0 15,4 22-5-15,9 26-1 0,11 0 0 16,7 39 14-16,4 30-8 16,3 20 0-16,-8 18 15 15,-2 15-11-15,-11 7 20 16,-16 2-19-16,-10-5 1 15,-19-14 10-15,-3-6-22 16,-10-17 0-16,-41-14 8 16,-14-12 0-16,-12-16-8 15,-4-6-30-15,-2-14-39 16,6-11-54-16,-10-16-182 16,21 0-453-16,12 0-1117 0</inkml:trace>
  <inkml:trace contextRef="#ctx0" brushRef="#br0" timeOffset="818">0 1811 2232 0,'0'0'350'0,"0"0"-244"15,0 0-5-15,0 0 86 16,0 0-24-16,0 0-90 16,0 0 40-16,284-17-43 15,-142 7-27-15,7 1 2 0,8 4-6 16,4 5 9-16,0 0-12 16,-2 0-15-16,-9 0 8 15,-14 0-29-15,-20 5-46 16,-18 8-56-16,4-10-154 15,-26-3-492-15,-17 0-1039 0</inkml:trace>
  <inkml:trace contextRef="#ctx0" brushRef="#br0" timeOffset="991">2891 780 2536 0,'0'0'268'0,"0"0"-268"16,0 0-149-16,0 0 54 15,0 0-169-15,0 0-358 0</inkml:trace>
  <inkml:trace contextRef="#ctx0" brushRef="#br0" timeOffset="1121">2897 1445 2054 0,'0'0'484'0,"0"0"-353"16,0 0 99-16,0 0-230 15,0 0-28-15,0 0-797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50.0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69 723 704 0,'0'0'1339'15,"0"0"-1109"-15,0 0-166 16,0 0-48-16,0 0 173 16,-15 283 85-16,5-54-129 15,-2 17-36-15,-3-40-57 16,8-54 14-16,3-54-40 15,1-9-8-15,0 6 15 16,3 3-33-16,0 1-6 16,0-23-2-16,0-22 1 0,0-17-10 15,0-24-16 1,0-13 33-16,0-3-16 0,0-47 16 16,0-29-33-16,13-25 19 15,9-53-7-15,-7-44 21 16,-8-42-14-16,-7-16 14 15,0 20-1-15,0 53 1 16,0 63 0-16,0 48 0 16,0 35 15-16,0 11 24 15,12 10-26-15,13 5-7 16,19 14-4-16,17 0 4 16,12 23-5-16,15 16 7 0,0 11-8 15,-5 6 12 1,-2 9-12-16,-19 5 0 0,-19 2 0 15,-25 0 6-15,-18 3-6 16,-40-3 1-16,-40 0 14 16,-26-6 2-16,-9-12-17 15,1-10-7-15,15-18-5 16,22-16-48-16,42-17-94 16,20-29-193-16,15-5-389 0</inkml:trace>
  <inkml:trace contextRef="#ctx0" brushRef="#br0" timeOffset="200">1476 966 2111 0,'0'0'380'0,"0"0"-253"15,0 0 13-15,212-58 90 16,-130 43-102-16,6 2-95 15,0 4-33-15,-8 9-42 16,-14 0-279-16,-19 0-418 16,-32 20-1195-16</inkml:trace>
  <inkml:trace contextRef="#ctx0" brushRef="#br0" timeOffset="373">1344 1570 2372 0,'0'0'519'0,"0"0"-448"16,0 0-13-16,186-13 89 15,-79 3-89-15,23-4-58 16,78 7-72-16,-32 4-379 16,-20 3-798-16</inkml:trace>
  <inkml:trace contextRef="#ctx0" brushRef="#br0" timeOffset="1832">3830 614 1716 0,'0'0'231'0,"0"0"-96"16,0 0-10-16,0 0 84 16,0 0-81-16,-186-169-47 15,139 148-11-15,-7 12-34 16,0 9 25-16,-5 7-10 16,-11 45 3-16,-3 33 34 0,1 28-32 15,2 20-19 1,16 12 3-16,17-5-25 0,24-7-1 15,13-19-14-15,3-16 1 16,41-19 11-16,13-20-12 16,13-19-7-16,6-21-1 15,5-19-16-15,-1-3 5 16,-4-49 1-16,-10-25 18 16,-11-18-8-16,-12-43 8 15,-21 2 0-15,-17-13 26 16,-5-5-5-16,-15 33 1 15,-23 4-7-15,3 27-1 0,-6 35 2 16,16 32-16 0,18 25-106-16,7 41-431 0,0 10-203 0</inkml:trace>
  <inkml:trace contextRef="#ctx0" brushRef="#br0" timeOffset="2039">4414 1720 2650 0,'0'0'330'0,"0"0"-233"15,0 0-55-15,0 0-6 0,0 0-36 16,0 0-233-16,0 0-624 0</inkml:trace>
  <inkml:trace contextRef="#ctx0" brushRef="#br0" timeOffset="3638">5599 562 1685 0,'0'0'281'0,"0"0"-183"16,0 0 45-16,0 0 118 16,0 0-59-16,0 0-114 15,0 0-39-15,-197-151-4 16,136 151 9-16,-12 27 6 15,-5 28 15-15,2 24-22 16,7 21 0-16,8 10-19 16,17 6-10-16,13-3 5 15,25-4-20-15,6-6-8 16,11-17-1-16,32-6 0 16,13-10-1-16,10-17-11 15,3-15-6-15,0-18 6 16,-5-13-26-16,-8-7 19 15,-12 0 18-15,-15-34-2 0,-19-9 3 16,-10-3 1-16,-22-3 12 16,-39 7 12-16,-17 3-25 15,-8 5-3-15,2 15-3 16,11 10 3-16,19 5-21 16,20 4-188-16,15 0-267 15,16 13-178-15</inkml:trace>
  <inkml:trace contextRef="#ctx0" brushRef="#br0" timeOffset="3995">6271 0 2056 0,'0'0'524'0,"0"0"-410"16,0 0-85-16,0 0 107 15,0 0 27-15,0 0-29 16,101 214 15-16,-38-20-63 15,10 65-26-15,-4 24-12 16,-27-10 15-16,-20-25 6 0,-22-39-39 16,-25-8-16-16,-33-40-14 15,-11-33 0-15,3-39-73 16,-44 15-82-16,15-14-215 16,-3-18-715-16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58.4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291 0 2347 0,'0'0'370'16,"0"0"-234"-16,0 0 127 15,58 241-42-15,-58-152-122 16,-51 2-57-16,-54 25-42 16,7-25-67-16,3-23-599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01.5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0 853 2378 0,'0'0'136'16,"0"0"-136"-16,0 0-62 15,0 0 62-15,0 0 110 16,227-216-83-16,-180 141-13 15,1-14-14-15,-11-2 0 0,-8-7 34 16,-7 2 8 0,-9 18 36-16,-4 15 60 0,-6 27 9 15,1 29-18-15,-4 7-59 16,3 43-41-16,-3 39 77 16,0 24-45-16,0 15-37 15,0 5 18-15,0 5-33 16,-3-8 0-16,-4-8-9 15,7-10-11-15,0-10-31 16,13-16-145-16,21-24-371 16,-2-21-300-16</inkml:trace>
  <inkml:trace contextRef="#ctx0" brushRef="#br0" timeOffset="450">1110 100 2109 0,'0'0'493'15,"0"0"-423"-15,0 0 32 16,0 0 189-16,222-101-117 16,-157 101-80-16,8 14-43 15,-3 37-6-15,-8 17 7 16,-11 14-23-16,-22 18-1 15,-23 10 20-15,-6 6-30 16,-35 4 8-16,-41 1-18 16,-21-9-7-16,-14-10-2 0,1-20-34 15,15-19-16-15,22-20 26 16,26-27 5-16,22-16 20 16,13 0-18-16,12-16 18 15,0-18-2-15,29 2 4 16,11 2-2-16,16 15 36 15,1 11-8-15,13 4 26 16,3 6 8-16,8 24 4 16,8 6 21-16,11 0-54 15,12-4 9-15,4-4 22 16,1-14-63-16,-7-6-1 16,-12-8 0-16,-17 0-76 0,-11-22-74 15,-23-9-191-15,-22-6-961 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59.2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0 698 1562 0,'0'0'223'0,"0"0"-166"16,0 0 12-16,0 0 128 16,186-170 43-16,-135 154-82 15,-3 16-68-15,-8 0-17 16,-6 53 38-16,-14 26-54 16,-5 15-9-16,-15 15-33 15,0 1-5-15,0-4 1 16,-6-14-5-16,-13-20-3 15,0-19-3-15,6-21 7 16,-2-19 1-16,0-13 8 16,1 0 10-16,6-44 10 15,8-16-26-15,0-19-10 16,15-13 0-16,32-1 6 0,16 6-6 16,13 10 0-16,3 19 10 15,6 18 31 1,-6 20-26-16,-4 20-5 0,-18 0 37 15,-6 30-17-15,-14 26 16 16,-15 16 1-16,-12 17-13 16,-6 6 17-16,-4 6-51 15,0-8 1-15,0-8 0 16,0-16 0-16,0-17-2 16,3-22-77-16,19-17-70 15,41-23-178-15,-9-33-346 16,5-12-910-16</inkml:trace>
  <inkml:trace contextRef="#ctx0" brushRef="#br0" timeOffset="250">2177 0 1480 0,'0'0'885'15,"0"0"-754"-15,-161 249-45 16,85-111 154-16,0 10 34 16,10-1-97-16,15 1-77 15,14-4-60-15,24-7-23 16,13-5 4-16,0-3-21 16,44-17 0-16,17-18-54 0,52-29-211 15,-15-25-393 1,-10-30-694-16</inkml:trace>
  <inkml:trace contextRef="#ctx0" brushRef="#br0" timeOffset="582">2363 847 2133 0,'0'0'340'0,"0"0"-279"0,0 0-31 16,190-76 29 0,-113 26 3-16,-1-13-54 0,-3-11 0 15,-10-6 17-15,-16 1-2 16,-15 12 51-16,-13 14 95 16,-12 24 14-16,-7 24-20 15,0 10-75-15,-11 53-65 16,-14 30 41-16,-2 18-29 15,7 10-7-15,1-6-17 16,11-5-11-16,8-10 0 16,0-10-66-16,22-13-123 15,30-7-188-15,-10-24-282 16,-4-15-696-16</inkml:trace>
  <inkml:trace contextRef="#ctx0" brushRef="#br0" timeOffset="761">3486 843 2359 0,'0'0'543'16,"0"0"-481"-16,0 0 1 16,223 0 68-16,-131 0-86 15,45-3-45-15,-16-4-175 16,-19 1-795-16</inkml:trace>
  <inkml:trace contextRef="#ctx0" brushRef="#br0" timeOffset="1259">4741 682 2336 0,'0'0'369'0,"0"0"-260"16,0 0-51-16,-19 243 139 16,16-129-38-16,3 23-81 15,0 3 18-15,0 4-59 16,14-3-16-16,8-8 24 16,0-12-45-16,-4-18-13 0,1-21 13 15,-9-21-13 1,-2-26 4-16,-4-22-42 0,-4-13 21 15,0 0 22-15,0-42-35 16,0-21 16-16,0-23 11 16,0-15 3-16,0-24 12 15,0-36 1-15,0-35-2 16,0-34-7-16,7 20 9 16,8 52 0-16,2 60-11 15,10 49 11-15,1 10 16 16,13 13-16-16,10 17 1 15,3 9 19-15,12 30-13 16,-4 28 33-16,-1 10-23 0,-13 11-2 16,-20 5 21-1,-19-2-24-15,-9 0 1 0,-37-3 13 16,-33-9-26-16,-9-15-1 16,-6-17-58-16,6-13-75 15,3-25-194-15,20-20-480 16,24-23-1207-16</inkml:trace>
  <inkml:trace contextRef="#ctx0" brushRef="#br0" timeOffset="1533">5338 206 1403 0,'0'0'1049'15,"0"0"-900"1,0 0-67-16,186 53 168 0,-105-7-10 16,6 16-122-16,12 17-67 15,-1 16 22-15,-6 8-31 16,-13 11-10-16,-25 8-32 16,-32 8 6-16,-22 8 17 15,-25 7-23-15,-48-7-20 16,-10-8-43-16,-1-21-77 15,-8-17-164-15,30-36-263 16,20-27-404-16</inkml:trace>
  <inkml:trace contextRef="#ctx0" brushRef="#br0" timeOffset="1742">6754 912 2397 0,'0'0'361'0,"0"0"-276"15,0 0-70-15,258-18 82 16,-178 16-64-16,-7 2-33 16,-4 0-83-16,-18 0-389 15,-29 0-176-15</inkml:trace>
  <inkml:trace contextRef="#ctx0" brushRef="#br0" timeOffset="1901">6666 1395 2458 0,'0'0'561'0,"0"0"-462"15,0 0-69-15,265 0-20 16,-101 0 35-16,88-30-45 15,-28 7-144-15,-21-7-841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57.6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1108 1850 0,'0'0'283'15,"0"0"-266"-15,0 0 5 16,0 0 71-16,211-144-40 16,-146 76-52-16,-3-6 0 15,-3-8-1-15,-16-4 12 16,-13-11-5-16,-16-2 32 15,-6-4 53-15,-8 9 30 16,0 15-12-16,0 25 6 16,0 23 8-16,0 27-1 15,0 4-26-15,0 47-64 0,0 35 18 16,0 32 14-16,0 21-30 16,0 6 15-16,-8-6-13 15,4-10-14-15,-3-14 10 16,-1-7-27-16,-2-10 1 15,-5-11-7-15,-2-8-10 16,-2-15-73-16,7-22-110 16,9-17-383-16,3-17-301 0</inkml:trace>
  <inkml:trace contextRef="#ctx0" brushRef="#br0" timeOffset="532">1382 159 120 0,'0'0'1914'16,"0"0"-1557"-16,0 0-174 16,0 0 60-16,0 0 26 15,0 0-127-15,-186-164-86 16,108 164-40-16,2 42-10 15,0 21 15-15,10 19 1 16,15 14-16-16,17 5-5 16,24 0 8-16,10-3-9 15,0-5-1-15,37-11 1 0,11-6 0 16,9-9 6-16,9-4-6 16,3 0 2-16,7-7 12 15,1 0-13-15,-5-8 9 16,-9-1-1-16,-16-2-5 15,-25-5 17-15,-22 2-7 16,0 4 5-16,-54-3 1 16,-19 1-19-16,-15-12 3 15,-6-9-4-15,2-16 0 16,8-7-1-16,14-11-5 16,20-34 4-16,18-19 1 15,23-18-26-15,9-14 21 16,31-16-27-16,29-10 10 0,25 4 22 15,3 6-11 1,-2 11 6-16,-1 18 6 0,-16 21 0 16,-11 18 3-16,-14 19-3 15,-11 15-9-15,6 10-137 16,-5 0-660-16,-5 16-1446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6:56.3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0 287 1748 0,'0'0'274'16,"0"0"-135"-16,0 0-90 15,0 0 118-15,0 0 59 16,0 0-94-16,-8-42-90 16,38 6-30-16,2-5 6 15,5-1 7-15,2 2 4 16,2 5 24-16,-4 5 6 16,-5 13-14-16,-3 14-20 15,0 3-13-15,1 27-6 0,-4 31 21 16,-4 21-9-1,-4 13-5-15,-8 10-2 16,-10 1-1-16,0-2-9 0,0-13-1 16,0-5 0-16,0-17 1 15,-10-22-1-15,2-13 1 16,-2-18 7-16,-2-13-7 16,-2 0 16-16,-4-20-8 15,-1-23-9-15,9-15 0 16,1-11 2-16,9-3-2 15,0-1 0-15,0 3-6 16,26 9-6-16,14 10 11 16,8 7-10-16,11 8 5 15,2 9 0-15,8 8 5 16,1 11 0-16,-5 8 0 0,-2 0-5 16,-9 24 4-1,-6 15 2-15,-8 8 0 0,-11 7 12 16,-11 4-12-1,-4-4 1-15,1 2 4 0,-8-9-5 16,1-5 6-16,3-2-6 16,0-11 0-16,3-6 0 15,1-4 0-15,7-2-48 16,4-14-129-16,31-3-134 16,-5-22-362-16,-1-8-1176 0</inkml:trace>
  <inkml:trace contextRef="#ctx0" brushRef="#br0" timeOffset="523">1505 333 1891 0,'0'0'475'0,"0"0"-396"15,0 0 1-15,0 0 161 16,0 0 10-16,-25 280-136 15,22-150-38-15,-9 18 10 16,5 38-22-16,0-36-18 16,4 16 1-16,3-10-30 15,0-33-17-15,0 2 0 0,0-24-1 16,0-22 1 0,-5-23-1-16,5-22-12 0,-4-25-14 15,4-9-2-15,-3-19-2 16,0-41-58-16,-1-29 7 15,4-22 33-15,-8-43 4 16,-9-45 10-16,-14-46-4 16,-1-4-2-16,4 45 39 15,12 57-14-15,16 65 15 16,0 24-1-16,7-2 2 16,30 8 19-16,14 3 3 15,12 19 2-15,3 14 14 16,6 16-12-16,1 0 3 15,-7 9 18-15,-5 28-23 16,-14 5 17-16,-10 9 8 0,-15 12-21 16,-18 3 9-16,-4 10-14 15,-10 2-8-15,-34 1 6 16,-12-7-22-16,2-9-26 16,6-18-17-16,8-21-60 15,26-24-94-15,9-17-365 16,5-25-539-16</inkml:trace>
  <inkml:trace contextRef="#ctx0" brushRef="#br0" timeOffset="704">2676 394 1969 0,'0'0'319'16,"0"0"-159"-16,0 0 78 15,265 0-62-15,-177 0-133 16,10 0-43-16,-20 0-223 16,-27 0-525-16</inkml:trace>
  <inkml:trace contextRef="#ctx0" brushRef="#br0" timeOffset="897">2672 904 2295 0,'0'0'481'15,"0"0"-426"-15,0 0 39 16,190 0-6-16,-99-9-56 16,70-11-32-16,-19 4-274 15,-15-3-497-15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03.0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1664 0,'0'0'325'0,"0"0"-182"0,0 0 2 16,0 0 100-16,0 0-71 16,0 0-122-16,22-2-38 15,36 31 41-15,23 4-28 16,17 6-14-16,15-3 13 16,11 3-26-16,8-6 0 15,-2 3 4-15,-5-7-3 16,-17 5-1-16,-23-8 0 15,-31 3 0-15,-32 4 11 16,-22 6-10-16,-36 8 14 16,-45 7 31-16,-20 9 2 15,-19 4 7-15,-9 1-19 0,6-2-15 16,13-14 9-16,22-6-19 16,24-9-11-16,20-14 0 15,22-6 0-15,18-6-70 16,4 0-111-16,29-8-27 15,18-3-136-15,4 0-358 0</inkml:trace>
  <inkml:trace contextRef="#ctx0" brushRef="#br0" timeOffset="757">2151 73 1356 0,'0'0'996'15,"0"0"-824"-15,0 0-133 16,0 0 38-16,0 0 99 16,0 0-92-16,0 0-54 15,247-3-6-15,-177 3-23 16,2 5 4-16,3 2 0 15,-11-3-4-15,-8-4-1 16,-12 3 0-16,-22-3 0 16,-12 0 3-16,-10 0-2 15,0 0 29-15,-37 0-10 16,-14 0-13-16,-10 0-7 16,-8-7-4-16,-4-2 4 0,-5-1 22 15,6-2 6 1,2 2-1-16,4 3 8 0,9 0-10 15,9 7 5-15,11 0-12 16,12 0 0-16,11 0 14 16,3 14-26-16,7 5 0 15,1 7 15-15,3 6-5 16,0 5 11-16,0 3-6 16,0 1-8-16,10 2 22 15,-2 0-29-15,-1-4-6 0,-3-6 9 16,-4-3-3-1,3-8 0-15,-3-8-4 0,0-5-2 16,0-5 18-16,0-4-18 16,0 0 12-16,3 0-10 15,2 0 11-15,9 0-6 16,8 0-6-16,7 0-1 16,11 0 12-16,11 0-10 15,0 10-4-15,5 27-5 16,-6 11 7-16,-2 14 15 15,-4 10-15-15,-16 5 1 16,-6 1-1-16,-15-6 1 16,-7-6-1-16,-7-11-1 0,-37-9 1 15,-18-6 22 1,-14-17-11-16,-7-10 22 0,-5-13 16 16,0 0-5-16,8-24-7 15,11-14-29-15,10-1-7 16,15-1-1-16,19 10-15 15,25-6-95-15,0 13-183 16,25 0-1013-16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06.1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0 324 1927 0,'0'0'327'0,"0"0"-227"0,0 0-57 16,0 0 118-16,208 11 42 15,-119-11-73-15,18 0-69 16,6 0-29-16,11 0-31 15,-4 0 13-15,-7 0-14 16,-6-11-51-16,-21-1-114 16,-27-2-358-16,-33 7-622 0</inkml:trace>
  <inkml:trace contextRef="#ctx0" brushRef="#br0" timeOffset="227">10 623 2116 0,'0'0'387'0,"0"0"-256"16,0 0-99-16,0 0 106 16,0 0 63-16,189 0-112 15,-82-8-56-15,16 7-16 16,9-9-17-16,7-2-18 15,50-16-229-15,-36 5-488 0,-21 1-246 16</inkml:trace>
  <inkml:trace contextRef="#ctx0" brushRef="#br0" timeOffset="509">906 0 2099 0,'0'0'500'0,"0"0"-453"16,0 0-41-16,0 0 124 15,0 0 61-15,208 79-119 16,-113-33-42-16,5 10 6 0,-2-1-5 16,-10 5 4-1,-20 3-28-15,-24-2-1 0,-36 11 9 16,-8 4-9-16,-69 9 6 15,-29-2 5-15,-19-6-17 16,-8-4-13 0,11-21-35-16,6-21-135 0,30-16-175 15,31-15-540-15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43.8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173 641 2340 0,'0'0'383'0,"0"0"-286"16,0 0 147-16,0 0-52 16,0 0-123-16,0 0-34 15,0 0-29-15,-168 206 5 16,168-124-10-16,10-9 7 0,31-14-14 15,6-20 6 1,16-19-35-16,-2-20 1 0,5 0-2 16,0-39-9-16,-7-18-24 15,-8-4 50-15,-7 1 2 16,-12 11 31-16,-10 13-14 16,-12 20 69-16,-5 16-21 15,-5 5-8-15,0 42-14 16,0 16-1-16,0 4 20 15,7 6-44-15,33-10 5 16,14-14 14-16,9-17-20 16,1-17 5-16,-1-15-5 15,-16-10 0-15,-15-34-3 16,-16-8 3-16,-16-11 0 0,0-4 20 16,-22-4-2-16,-26 2-7 15,-9 6-11-15,1 12-65 16,9 6-63-16,18 1-386 15,14 16-233-15,15 7-1167 0</inkml:trace>
  <inkml:trace contextRef="#ctx0" brushRef="#br0" timeOffset="167">1008 380 1618 0,'0'0'951'16,"0"0"-496"-16,0 0-218 15,193-146-31-15,-120 96-48 0,8 6-124 16,5 3-34-16,53 0-136 16,-22 7-319-16,-11 10-1191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04.5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 1868 0,'0'0'274'0,"0"0"-135"0,0 0-36 16,0 0 129-16,0 0-40 16,0 0-121-16,0 0-16 15,117 35-9-15,-27 14-11 16,23 7-22-16,7 0-11 15,2-2 5-15,1-3-7 16,-6-5 0-16,-15-6 8 16,-11-11-7-16,-22-2-2 15,-25-8 1-15,-25 1 0 16,-19 0 33-16,-22 5 10 16,-44 9 10-16,-22 2 5 0,-14 5-7 15,-11 2 6-15,-4 4-26 16,8-2-11-16,14-5 20 15,12-3-31-15,20-9 5 16,16-5-14-16,15-2 0 16,10-9-8-16,19 2-25 15,3-8-109-15,47-6-127 16,22-3-334-16,4-24-914 0</inkml:trace>
  <inkml:trace contextRef="#ctx0" brushRef="#br0" timeOffset="713">1753 49 2140 0,'0'0'281'16,"0"0"-194"-16,0 0-29 15,0 0 103-15,241-3-88 16,-171 3-46-16,-1 0-10 16,-5 13-17-16,-8-3 0 15,-8 3 9-15,-16-5-9 16,-14-2 0-16,-11-3 6 0,-7-1-4 16,0-2 69-1,-13 0-26-15,-28 0-27 0,-6 0 17 16,-7-10 2-16,-6-3-4 15,-1-3-3-15,-1 0 1 16,8-1 31-16,1 5-34 16,14 3-2-16,6 1 14 15,11 8-15-15,5 0-7 16,8 12-13-16,6 25-4 16,-1 10 31-16,4 7-24 15,0 3 2-15,0-1-1 16,0-8-8-16,11-5 11 15,-6-7-3-15,1-7-8 16,-2-8 8-16,-4-12-9 16,0-2-6-16,3-7 6 0,-3 0 1 15,7 0 29 1,1 0-29-16,6-3 11 0,5-17-8 16,9 1-3-16,3 0-1 15,8 8 0-15,1 11 1 16,4 0 5-16,4 6-6 15,-1 30 0-15,0 10 10 16,1 13-10-16,-1 10 1 16,-6 4-1-16,-9-1 1 15,-14-3 25-15,-18-7-26 16,0-7 0-16,-32-2 37 16,-34-9-11-16,-18-9 14 15,-11-12-10-15,0-17-7 16,1-6 34-16,2 0-38 15,9-25-13-15,6-10-12 0,11-3 2 16,8-20-119-16,17 8-165 16,20 0-948-16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07.1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0 442 1719 0,'0'0'480'0,"0"0"-234"16,0 0 16-16,0 0 14 15,0 0-131-15,0 0-94 16,0 0 83-16,143 128-45 16,-56-40-30-16,5 15-4 15,6 2-8-15,0 0-31 16,-3-7-4-16,-1-5 0 15,-9-11-4-15,-9-10-8 16,-13-17-6-16,-19-9-5 16,-19-16-56-16,-11-17-98 15,-14-13-299-15,0-20-120 0,0-13-976 0</inkml:trace>
  <inkml:trace contextRef="#ctx0" brushRef="#br0" timeOffset="253">1120 370 1744 0,'0'0'319'0,"0"0"-180"16,0 0 61-1,0 0 82-15,-128 195-39 0,36-130-122 16,-24 7-68-16,-15 10-25 15,-7 0-14-15,6-5-13 16,20-10-1-16,24-14 0 16,29-14-60-16,42-15-157 15,12-11-169-15,5-7-339 0</inkml:trace>
  <inkml:trace contextRef="#ctx0" brushRef="#br0" timeOffset="1148">1656 1028 2002 0,'0'0'476'15,"0"0"-415"-15,0 0 50 16,0 0 149-16,0 0-84 16,0 0-93-16,-208-122-44 15,142 128-11-15,4 34 17 16,1 9-13-16,13 10-16 16,18 2 7-16,23 2-22 15,7-5-2-15,26-11-12 0,33-13-46 16,14-19-40-1,14-15-106-15,0 0-60 0,-6-22 23 16,-15-19 46-16,-19 8 97 16,-18 1 99-16,-19 13 49 15,-10 9 130-15,0 8 2 16,0 2-59-16,0 0-41 16,0 5-27-16,0 21 32 15,0 6-47-15,0-4-25 16,25-5-13-16,13-7-1 15,2-9-43-15,3-7-27 16,6 0 22-16,-11-11 27 16,-4-19-15-16,-8-1 33 15,-8-3 3-15,-8 3 17 0,-3 0 45 16,-7 9 73 0,0 5-10-16,0 15 9 0,0 2-44 15,0 2-38-15,0 44-9 16,0 23-8-16,-3 19-14 15,-4 20 4-15,4 8-4 16,3 1-3-16,0 2-17 16,0-4-1-16,10-7 42 15,8-10-42 1,-7-11 0-16,-3-22 6 0,-8-13-6 16,0-20 0-16,0-15-1 15,0-17 1-15,-3 0 6 16,-13-7-6-16,1-32-1 15,5-16 0-15,-2-17-6 0,9-17 1 16,3-20-20-16,0-13 4 16,0-38 4-16,0 9-23 15,0 5 4-15,12 6 2 16,13 49 20-16,7 9 15 16,9 28-9-16,10 33 9 15,3 17 3-15,5 4 3 16,3 13 21-16,-4 23-15 15,-7 10 17-15,-14 10-16 16,-19-1-4-16,-18 0 9 16,0 3-1-16,-33-3-17 15,-25-7 0-15,-15-8-9 0,-8-9-63 16,-42-31-102-16,20 0-356 16,8-10-354-16</inkml:trace>
  <inkml:trace contextRef="#ctx0" brushRef="#br0" timeOffset="1457">1298 440 1798 0,'0'0'348'15,"0"0"-224"-15,0 0 13 16,211-87 22-16,-155 85-93 15,-16 2-42-15,-4 0-24 16,-11 30-104-16,-3 0-36 0,0 1-115 16,0-4 0-1,4-11 16-15,2-6-35 0,6-7 9 16,-2-3 265-16,9 0 129 16,0-19 275-16,6-18 99 15,0-11-42-15,7-7-163 16,-3-5-105-16,3-3-131 15,27-22-62-15,-20 16-526 16,-1 7-1932-16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09.3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0 813 1743 0,'0'0'308'15,"0"0"-171"-15,0 0 94 16,0 0 10-16,214 145-26 0,-132-87-83 16,1 5-46-16,4-4 3 15,-5-3-41-15,-15-3-24 16,-8-8-11-16,-15-8-13 16,-15-8-59-16,-7-19-176 15,-12-7-277-15,-1-3-163 0</inkml:trace>
  <inkml:trace contextRef="#ctx0" brushRef="#br0" timeOffset="219">685 754 1925 0,'0'0'506'0,"0"0"-443"0,0 0 112 15,0 0 98-15,-175 209-107 16,109-137-98-16,-3 0-47 16,3-2-14-16,9-7-7 15,16-14-90-15,31-26-171 16,10-14-264-16,0-9-392 0</inkml:trace>
  <inkml:trace contextRef="#ctx0" brushRef="#br0" timeOffset="447">1224 846 2015 0,'0'0'318'0,"0"0"-189"16,0 0 73-16,0 206 50 15,0-151-124-15,0-1-91 16,0-12-30-16,0-7-7 16,5-16-49-16,17-19-172 15,-5 0-267-15,2-27-278 0</inkml:trace>
  <inkml:trace contextRef="#ctx0" brushRef="#br0" timeOffset="580">1199 655 1989 0,'0'0'562'0,"0"0"-381"0,0 0-69 16,0 0-45-16,0 0-67 15,0 0-256-15,0 0-696 0</inkml:trace>
  <inkml:trace contextRef="#ctx0" brushRef="#br0" timeOffset="794">1615 20 2060 0,'0'0'378'0,"0"0"-243"0,0 0 5 15,0 0 34-15,193-8-62 16,-175 37-62-16,-18 15-42 15,0 5-8-15,-29 26-108 16,-14-9-213-16,-5-14-529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11.0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660 749 1461 0,'0'0'316'16,"0"0"-228"-16,0 0 35 0,0 0 92 16,0 0-45-16,0 0-41 15,0 0-49-15,-179-168 13 16,122 151 2-16,-13 14-4 16,1 3-9-16,-4 3-40 15,4 37 11-15,10 14 23 16,15 4-49-16,18 7-26 15,16 1 18-15,10-5-19 16,7-8 0-16,37-6 0 16,10-12 2-16,12-11-8 15,7-11-29-15,3-13-20 16,2 0-15-16,-12-30-19 0,-5-12 27 16,-14-17 12-16,-7-17 20 15,-11-13 29-15,-7-14-10 16,-10-14 9-16,-9-3 2 15,-3-6 30-15,0 16 30 16,0 14 46-16,-3 28 3 16,-5 24 6-16,1 25-34 15,7 19-13-15,0 3-33 16,0 46-29-16,0 27 26 16,0 23-2-16,10 18-24 15,5 11 27-15,0 9-32 16,-1 6 17-16,-2-10-18 15,-5-5 1-15,-1-19 2 16,3-20-3-16,-2-28 0 16,-1-21-9-16,-2-20-72 15,1-20-55-15,5-20-131 0,2-26-216 16,-5-12-499-16</inkml:trace>
  <inkml:trace contextRef="#ctx0" brushRef="#br0" timeOffset="219">292 240 2232 0,'0'0'486'15,"0"0"-435"-15,0 0 56 16,0 0 102-16,211 23-66 15,-113-23-113-15,5 0-30 16,24-4-82-16,-25-6-418 16,-21 4-820-16</inkml:trace>
  <inkml:trace contextRef="#ctx0" brushRef="#br0" timeOffset="549">1611 693 2232 0,'0'0'366'15,"0"0"-221"-15,0 0 106 16,0 0-21-16,0 0-137 15,-189-145-24-15,116 145-26 16,-3 13-8-16,3 36 34 16,7 20-35-16,15 10 14 15,26 10 11-15,22-7-29 16,3-7-9-16,38-12-11 16,28-18-10-16,26-18 3 15,14-20-3-15,50-24-116 0,-28-29-207 16,-26-4-1002-16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12.7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572 112 838 0,'0'0'1023'0,"0"0"-796"15,0 0-114-15,0 0 108 16,0 0-4-16,-204-88-78 0,134 88-32 15,-2 22-5-15,-1 25-38 16,10 14 5-16,13 13-12 16,18 1-27-16,25-2 3 15,7-9-24-15,17-8-9 16,39-16 0-16,13-21-11 16,7-16-47-16,3-3-23 15,-1-22-57-15,-17-18 61 16,-14-6 24-16,-13 4 41 15,-20 7 12-15,-11 11 0 16,-3 11 39-16,0 13 43 16,0 0-27-16,-3 22 0 15,-1 21-20-15,4 6-23 0,0 4 13 16,19-7-25-16,22-10-1 16,13-12-23-16,8-20-24 15,3-4-46-15,-3-2-6 16,1-34 11-16,-12-10 20 15,-8-7 29-15,-10-6 38 16,-8 5 4-16,-10-4 28 16,-11 13 72-16,-4 6-6 15,0 9 39-15,0 10-8 16,0 10-37-16,0 10-24 16,0 0-28-16,-4 40-29 15,4 25 39-15,-3 21-28 16,3 17 1-16,0 11 1 0,0 3-4 15,0 5 8-15,0-2-16 16,3-4 5-16,7-10 27 16,-1-15-40-16,-2-9 7 15,-7-12-2-15,0-14 2 16,0-12 5-16,0-9-13 16,0-16 8-16,0-10 1 15,0-6-8-15,0-3 13 16,0 0-6-16,0 0 3 15,0-12 3-15,0-22-15 16,0-8-1-16,0-17 0 16,0-17-35-16,0-16 16 0,0-42-13 15,0-43-3-15,3-40 29 16,4 14-26-16,1 42 6 16,2 56 27-16,6 39-15 15,2 7 15-15,4 9 0 16,7 8 0-16,6 21 13 15,9 18-12-15,12 3-1 16,2 15 25-16,1 28-19 16,-8 12 14-16,-16 7-20 15,-20 14 1-15,-15-1 30 16,-3 8-31-16,-44-11 0 16,-16-4-6-16,-10-14-1 15,-3-22-31-15,-34-32-110 16,22 0-347-16,16-30-418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12.9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0 321 2578 0,'0'0'464'15,"0"0"-412"-15,0 0-40 16,227-103 38-16,-92 19-50 16,-22 11-278-16,-18 12-1070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14.3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640 821 1698 0,'0'0'275'16,"0"0"-177"-16,0 0 14 16,0 0 28-16,0 0 25 0,-78-173-48 15,39 149-32-15,-14 13-21 16,-11 11 0-16,-5 0 14 15,-9 39 22-15,2 21-27 16,10 15-19-16,15 7-25 16,16 2-16-16,19-7 4 15,16-11-16-15,0-13 0 16,38-13-1-16,12-18 0 16,11-13 0-16,12-9-24 15,5 0-17-15,1-36 31 16,-6-12-43-16,-7-15-35 0,-12-10 45 15,-7-11 6 1,-9-11 17-16,-10-14 8 0,-6-9 12 16,-6-10-1-1,-3 1 1-15,-4 6 0 0,1 28 35 16,-2 23 79-16,-1 28-42 16,-4 29-5-16,1 13-4 15,-4 13-15-15,0 43-40 16,0 23 26-16,0 23 15 15,0 16-37-15,0 7 17 16,3-1-29-16,9 3 1 16,-2-2 25-16,9-6-26 15,-1-18-3-15,8-15-5 16,2-27-13-16,10-22-16 16,1-28-9-16,8-9 4 0,0-26 22 15,1-30-25 1,-8-11 12-16,-11-1 24 0,-7 5 9 15,-10 16 0-15,-9 13 0 16,-3 13 9-16,0 18 42 16,0 3-29-16,0 0-21 15,0 33 0-15,0 4 12 16,0 5-2-16,10 0-11 16,21-5 1-16,4-14-3 15,9-11-26-15,4-12 2 16,-1 0-7-16,0-9 6 15,-6-20 21-15,-9 0-8 0,-13 5 14 16,-7 8 7-16,-9 6 2 16,-3 10 54-16,0 0-34 15,0 0-22-15,0 16-5 16,0 13-2-16,7 1 0 16,3 0-1-16,5-10-4 15,7-7 5-15,3-13-18 16,9 0 7-16,2-6 4 15,1-28-14-15,7-5 10 16,-5-4 2-16,-2 0 9 16,-8 7 0-16,-7 14-1 15,-7 7 1-15,-5 13-7 16,-7 2-1-16,-3 7 8 0,0 19 3 16,0 11-3-1,0-5 0-15,0-1 0 0,0-12 0 16,0-3 3-16,0-9-3 15,0-5 0-15,0-2 3 16,0 0 5-16,0-9-8 16,9-22-9-16,11-1 9 15,7-3-8-15,9-5 8 16,8 10 0-16,3 9-1 16,4 6 2-16,-4 15 16 15,1 0-2-15,-8 19 24 16,-3 21 15-16,-11 2-27 15,-9 2-10-15,-5 2-16 16,-6-4 8-16,-2-5-2 16,-1-8-7-16,2-5-39 0,5-15-39 15,27-9-248-15,-4-4-353 16,7-18-443-16</inkml:trace>
  <inkml:trace contextRef="#ctx0" brushRef="#br0" timeOffset="519">3075 804 1921 0,'0'0'594'0,"0"0"-437"16,0 0 135-16,0 0-16 16,-220 49-86-16,151-7-97 0,15 4-38 15,13 1 1-15,22-5-56 16,19-2 0-16,12-8 0 15,42-5-54 1,9-14-12-16,10-10-115 0,-4-3-87 16,-10 0 33-16,-11-19 22 15,-13-11 110-15,-9-8 60 16,-15 7 43-16,-7-2 24 16,-4 4 80-16,0 12 39 15,0 8 72-15,-12 9-50 16,-2 6-48-16,-4 40-35 15,3 20 12-15,4 22-19 16,11 19-61-16,0 12-5 16,4 12 6-16,33 6 13 0,5-8-10 15,6-8-7-15,-4-18-10 16,-14-15 13-16,-13-18-14 16,-17-18 0-16,0-16 4 15,-36-12 11-15,-23-15 5 16,-2-9-5-16,-5 0 3 15,0-37 18-15,9-12-27 16,13-16 3-16,10-12-11 16,17-5 0-16,17 0-1 15,0-2-15-15,21 2-26 16,31 8-20-16,27-26-80 16,-9 21-208-16,-13 13-575 0</inkml:trace>
  <inkml:trace contextRef="#ctx0" brushRef="#br0" timeOffset="725">1536 2029 2974 0,'0'0'353'16,"0"0"-353"-16,0 0-34 16,0 0-17-16,0 0-745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16.6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610 636 1461 0,'0'0'296'0,"0"0"-201"16,0 0 56-16,0 0 126 15,0 0-76-15,0 0-97 16,-14-86 1-16,-8 63 2 15,-6 4 5-15,-13 6-16 16,-6 7-43-16,-12 6 0 16,-6 0-11-16,-4 28-27 0,0 23 21 15,6 10 15-15,9 12-14 16,13 2 2-16,16-6-30 16,18-3 7-16,7-13-11 15,0-15-4-15,39-8-1 16,12-9 7-16,8-18-7 15,7-3-20-15,0-3-18 16,-5-34-4-16,-2-5 4 16,-12-8-2-16,-11-3 17 15,-11 4 23-15,-6 3 0 16,-12 8 0-16,-2 10 12 16,-2 12 39-16,-3 13 9 15,0 3-38-15,3 7-16 0,4 33-4 16,2 8 12-16,1 11-14 15,0 2 1-15,9-6-1 16,-1-10 0-16,1-5-41 16,-1-11-46-16,14-19-189 15,-3-10-230-15,-7 0-303 16</inkml:trace>
  <inkml:trace contextRef="#ctx0" brushRef="#br0" timeOffset="285">843 0 1664 0,'0'0'816'0,"0"0"-690"15,0 0-60-15,0 0 166 16,186 72 6-16,-108-24-100 15,5 20-54-15,8 9-14 16,7 19-28-16,-6 12 26 16,-11 17-37-16,-20 10-4 15,-32 8-6-15,-29 8-21 16,0-3 0-16,-55-10-41 16,-39 3-53-16,14-36-180 0,8-36-575 15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18.0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46 273 1635 0,'0'0'303'16,"0"0"-155"-16,0 0-91 16,0 0 113-16,0 0 32 15,-22 233-59-15,19-123-45 16,-1 13-31-16,1 1 32 16,0-7-24-16,3-10-41 15,0-9 6-15,0-10-40 16,0-12 20-16,0-14-20 15,0-17 1-15,6-11-2 0,-2-10 1 16,-1-14-26-16,1-10-11 16,-4 0-3-16,0-19 1 15,0-30-3-15,0-18-4 16,0-20 14-16,0-9 17 16,0-17-3-16,0-12 8 15,0-3-30-15,0-6 2 16,0-1 32-16,5 15-1 15,20 7 7-15,7 22-7 16,5 15 7-16,2 21 13 16,2 14-7-16,3 19 15 15,7 12 15-15,8 10-5 16,2 0 2-16,8 22 6 0,-3 18 4 16,-7 7-1-16,-12 13-10 15,-11 7-14-15,-21 6 1 16,-15 8-13-16,0 1 5 15,-37 0-1-15,-17-3-3 16,-15-7 1-16,-8-16-8 16,0-13-9-16,7-20-21 15,13-13-4-15,16-10-26 16,19-7-30-16,22-55-86 16,22-1-160-16,19 1-407 0</inkml:trace>
  <inkml:trace contextRef="#ctx0" brushRef="#br0" timeOffset="328">1721 0 2054 0,'0'0'328'0,"0"0"-205"16,0 0 62 0,-246 229 87-16,160-31-84 0,8 51-56 15,24 6-30-15,32-38-21 16,22-68-48-16,0-57-18 15,29-13 9-15,18 2-24 16,23 1 0-16,68 0-95 16,-18-26-355-16,-10-29-525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21.4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558 114 1842 0,'0'0'495'15,"0"0"-350"-15,0 0-4 16,0 0 62-16,0 0-17 16,0 0-133-16,22 69 0 15,37 53 70-15,10 55-65 16,-8 0-19-16,-10-13 3 15,-14-29-17-15,-12-34 1 16,-3 1-26-16,4 0 0 16,-8-17 12-16,-2-16-12 15,-10-13 0-15,-2-13-1 0,-1-10-20 16,-3-14-87-16,0-13-111 16,0-6-324-16,-10 0-324 0</inkml:trace>
  <inkml:trace contextRef="#ctx0" brushRef="#br0" timeOffset="305">0 1532 2006 0,'0'0'284'15,"0"0"-152"-15,0 0-77 16,0 0 116-16,52-175-33 16,21 84-21-16,25-25-27 15,22-11-28-15,15-17 21 16,14-7-35-16,2 0-17 16,-6 14 4-16,-18 21-28 15,-24 28-1-15,-39 32-6 16,-23 25-9-16,-26 31-48 15,-15 12-282-15,0 27-201 16,0 3-423-16</inkml:trace>
  <inkml:trace contextRef="#ctx0" brushRef="#br0" timeOffset="741">3008 256 2116 0,'0'0'519'0,"0"0"-427"15,0 0-72-15,0 0 33 16,0 0 148-16,-277 157-122 0,160-88-52 15,-10 13-12-15,-5 4 4 16,9 3 20-16,10-7-4 16,18-8-17-16,22-8 19 15,23-13-26-15,19-18 13 16,24-8-23-16,7-7 0 16,4-4 17-16,40 1-8 15,15 2 3-15,14-3 13 16,9 4-17-16,10-3 18 15,-1-2-27-15,-3 6 0 16,-12-5 12-16,-6 4-12 16,-16 0-1-16,-17 3-1 0,-12-3-98 15,-15 1-98 1,-10 10-296-16,0-12-190 0,-22-1-1167 16</inkml:trace>
  <inkml:trace contextRef="#ctx0" brushRef="#br0" timeOffset="996">1882 1492 2150 0,'0'0'523'0,"0"0"-444"16,0 0-58-16,0 0 182 15,0 0-47-15,0 0-17 0,0 0-64 16,135 53-20 0,-70-40-16-16,12-3-6 0,6-4-15 15,9-1-18-15,46-5-50 16,-24 0-218-16,-20 0-720 0</inkml:trace>
  <inkml:trace contextRef="#ctx0" brushRef="#br0" timeOffset="2310">3895 741 1728 0,'0'0'360'0,"0"0"-161"15,0 0-29-15,0 0 67 16,-51-187-1-16,51 134-106 16,13 0-61-16,21 8 0 15,8 5-32-15,14 15 11 16,2 11-40-16,8 14 2 15,0 14 4-15,-4 35 2 16,-11 23-1-16,-19 20-5 16,-25 14-1-16,-7 7 12 15,-22 10-21-15,-32-6 6 16,-19-7-6-16,-6-19 0 0,-9-17 13 16,0-14-13-16,5-17 0 15,5-14 9-15,21-19-9 16,13-10 10-16,15 0 1 15,14-23-11-15,15-9 20 16,0-8-20-16,18 7 0 16,23 7-3-16,10 12 9 15,3 14 3-15,5 0-9 16,2 17 9-16,-2 16 24 16,-5 6-27-16,5-3-6 15,-5-3 23-15,0-6-22 16,-3-8 6-16,5-9-7 0,-5-10-15 15,18-3-75-15,-15-31-388 16,-10-1-386-16</inkml:trace>
  <inkml:trace contextRef="#ctx0" brushRef="#br0" timeOffset="2711">4832 318 1352 0,'0'0'1314'0,"0"0"-1072"0,0 0-172 16,0 0 83-16,0 0 10 16,0 0-91-16,246-7-48 15,-136 1-6-15,7 0-12 16,7-2-5-16,-11 6 10 15,-18 2-10-15,-19 0-2 16,-29 0 1-16,-25 32 0 16,-22 10 27-16,0 21 8 15,-32 16-4-15,-15 13 16 16,-4 6-13-16,0 11 11 16,-1-8-16-16,13 1-14 15,8-13 18-15,14-10-27 16,6-11-5-16,4-9 1 15,7-8-2-15,0-13 0 0,0-4-77 16,0-15-38-16,0-10-86 16,0-9-324-16,0-4-198 15,0-20-1250-15</inkml:trace>
  <inkml:trace contextRef="#ctx0" brushRef="#br0" timeOffset="2878">5078 1030 2096 0,'0'0'558'16,"0"0"-500"-16,0 0 80 15,0 0 117-15,230-27-144 0,-131 13-71 16,7-8-40 0,46-23-148-16,-23 2-322 0,-19-1-358 0</inkml:trace>
  <inkml:trace contextRef="#ctx0" brushRef="#br0" timeOffset="3230">5983 0 2357 0,'0'0'477'0,"0"0"-420"0,0 0 96 16,0 0 58-16,0 0-57 16,0 0-69-16,227 190-43 15,-158-144 11-15,4 7-14 16,0 12 9-16,3 12-6 16,-7 9-15-16,-6 13-9 15,-19 10-13-15,-24 13-4 16,-20 8 24-16,-3 5-25 15,-45-4-22-15,-13-9-2 16,-5-11-32-16,-3-19 8 16,3-13-18-16,12-20-21 0,7-18-37 15,13-20-119 1,12-11-268-16,15-10-180 0</inkml:trace>
  <inkml:trace contextRef="#ctx0" brushRef="#br0" timeOffset="3806">7445 1145 1450 0,'0'0'785'0,"0"0"-580"15,0 0-57-15,0 0 101 16,0 0-41-16,125-168-103 15,-59 136-15-15,-2 12-23 16,2 14-13-16,-4 6 12 16,-7 19-26-16,-8 27 13 15,0 14-26-15,-6-2-15 16,6 1 30-16,1-9-24 16,14-11-17-16,2-16 32 15,14-13-24-15,-2-10 9 16,0-3-18-16,-10-27-18 15,-11-4-61-15,-18-7-151 16,-15 6-418-16,-19 15-556 0</inkml:trace>
  <inkml:trace contextRef="#ctx0" brushRef="#br0" timeOffset="4153">7472 1778 1986 0,'0'0'545'0,"0"0"-448"16,0 0 134-16,0 0 67 0,0 0-142 15,0 0-95 1,0 0 8-16,130-69 10 0,-68 47-29 15,8 7-5-15,2 6-8 16,5 7 7-16,-5 2-4 16,4 0-25-16,-6 0 5 15,4 5 1-15,-10 12-15 16,-1-4 9-16,-4-3-15 16,-5-10 0-16,-3 0-9 15,-4 0-19-15,23-53-145 16,-8 0-459-16,-8-5-2113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41.6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732 796 1835 0,'0'0'238'16,"0"0"-199"-16,0 0 20 15,0 0 160-15,0 0-67 16,0 0-57-16,-211-82-28 15,151 82 0-15,-9 0 41 16,-7 20-40-16,0 15-26 16,3 8 34-16,11 10-23 0,11 5-7 15,17 2 1 1,17-4-40-16,14-1 17 0,3-4-24 16,0-9 0-16,29-10 7 15,6-5-7-15,17-14-22 16,3-13-5-16,14 0-54 15,0-32 8-15,7-21-79 16,-3-13-7-16,-4-16 5 16,-9-6 13-16,-13-13 57 15,-15-12 64-15,-10-5 20 16,-7-5 46-16,-5 10 76 16,2 20 125-16,-5 28-54 15,0 28-66-15,-7 24-10 16,3 13-53-16,-3 20-53 15,0 36 43-15,0 25-2 0,0 22-34 16,-3 13 33-16,-7 4-51 16,-2 8 8-16,8-7-4 15,1-6 7-15,3-19-4 16,0-18-7-16,0-21-19 16,0-21-5-16,0-19-111 15,10-17-145-15,5-28-222 16,-8-14-511-16</inkml:trace>
  <inkml:trace contextRef="#ctx0" brushRef="#br0" timeOffset="201">301 466 1512 0,'0'0'821'0,"0"0"-672"15,0 0-60-15,0 0 121 16,0 0 35-16,0 0-106 15,226 5-65-15,-131-5-16 16,12 0-49-16,-2 0-8 16,1 0-1-16,24 23-113 15,-23 3-395-15,-28-3-357 0</inkml:trace>
  <inkml:trace contextRef="#ctx0" brushRef="#br0" timeOffset="401">1334 784 1829 0,'0'0'527'0,"0"0"-337"16,0 0 126-16,-44 212-46 0,36-152-145 16,8-12-71-16,0-7-32 15,0-17-22-15,0-10-21 16,0-10-136-16,15-11-207 15,7-28-347-15,-7-9-1195 0</inkml:trace>
  <inkml:trace contextRef="#ctx0" brushRef="#br0" timeOffset="518">1344 350 1551 0,'0'0'543'0,"0"0"-357"0,0 0-87 16,0 0-87-16,0 0-12 15,0 0-531-15</inkml:trace>
  <inkml:trace contextRef="#ctx0" brushRef="#br0" timeOffset="1336">1515 829 1493 0,'0'0'311'15,"0"0"-42"-15,0 0 3 16,0 0-103-16,0 0-90 0,208 41-29 16,-138-41-30-16,-1 0-14 15,-3-11 10-15,-12-11-16 16,-13-9 0-16,-19-1-1 16,-16-1 2-16,-6-3 1 15,-3-1-1-15,-34 11 25 16,-6 9 95-16,-4 15-36 15,-9 2 7-15,6 9-10 16,6 34-33-16,8 12 14 16,14 3-16-16,14 10-31 15,8-3-4-15,0-6-12 16,22-6 0-16,18-13-1 0,11-16-40 16,11-17 7-1,4-7-34-15,7-17-10 0,-3-25-20 16,-10-7-10-16,-4-6 25 15,-12 9 39-15,-8 7 28 16,-11 12 10-16,-10 17 6 16,-5 10 0-16,-6 4 70 15,-4 34-10-15,0 8-32 16,0 4 3-16,0-5-30 16,5-8 13-16,2-8-14 15,-1-15 0-15,3-12 8 16,1-2-8-16,5-11 0 15,2-29-6-15,5-13 12 16,9-6-5-16,4 3-1 16,6 7 0-16,3 10 14 15,3 12-7-15,-3 21 46 16,-8 6-2-16,1 9-8 0,-12 34 21 16,-6 12-29-16,-9 5 4 15,-7-1 15-15,-3-7-53 16,0-11-1-16,0-17 12 15,-3-10-10-15,-12-14 14 16,1 0 0-16,-1-23-15 16,5-19-2-16,10-11 1 15,0-9-8-15,6-3 1 16,35 2-4-16,10 11 10 16,11 8 0-16,-1 22 1 15,2 15 4-15,-1 7 3 0,-7 13-7 16,-8 33 42-1,-6 11 0-15,-13 5 21 0,-9 3-21 16,-9-3-21-16,-7-9 8 16,-3-6-29-16,0-16-27 15,0-7-53-15,-13-18-84 16,-9-3-311-16,-3-3-405 0</inkml:trace>
  <inkml:trace contextRef="#ctx0" brushRef="#br0" timeOffset="1570">1843 491 1908 0,'0'0'673'15,"0"0"-540"-15,0 0-82 16,0 0 122-16,92-181 20 15,-52 146-126-15,-4 12-52 16,-9 9-15-16,-2 14-27 16,-8 0-148-16,17 6-155 15,-9 18-301-15,1-11-103 0</inkml:trace>
  <inkml:trace contextRef="#ctx0" brushRef="#br0" timeOffset="1726">2581 2 937 0,'0'0'789'0,"0"0"-636"0,0 0 104 16,0 0 22-16,0 0-79 15,186-3-75-15,-158 29-72 16,-9 7-53-16,-19 32-23 16,0-6-231-16,-19-3-495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8:31.7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517 40 1962 0,'0'0'516'0,"0"0"-455"16,0 0 50-16,0 0 156 15,0 0-113-15,0 0-68 16,0-19-50-16,0 17-11 16,0-5 27-16,15 3-52 15,14 1 0-15,8 3 21 16,11 0-15-16,-1 10 1 16,4 25-6-16,-4 18-1 0,-6 10 40 15,-16 12-40 1,-18 7 0-16,-7 13 29 15,-19-1-29-15,-31 9 0 0,-20-3-6 16,-9-9 6-16,-13-9 13 16,-2-10-13-16,-4-12-3 15,1-12 2-15,11-19 2 16,13-10-2-16,17-11 1 16,21-8 0-16,20 0 28 15,15-8-28-15,0-14-5 16,34-4-1-16,20 2 6 15,12 5-1-15,6 14 0 16,1 5 1-16,0 0 22 16,-4 13-22-16,4 12 0 15,-4 2 12-15,1 0-11 16,-1-6 0-16,-3-3-1 16,-5-6-24-16,1-8-56 0,26-4-250 15,-15-27-366 1,-10-6-538-16</inkml:trace>
  <inkml:trace contextRef="#ctx0" brushRef="#br0" timeOffset="413">1353 122 2002 0,'0'0'526'0,"0"0"-489"0,0 0 88 16,0 0 126-16,0 0-90 16,0 0-87-16,186 82-52 15,-120-65 19-15,3-6-41 16,0-5 7-16,-4-3 11 16,-10-3-18-16,-11 0 0 15,-11 0-1-15,-18 0 1 16,-12 4 28-16,-3 8 10 15,0 12 20-15,-12 15 17 16,-13 20-39-16,-11 13-8 16,-1 17 2-16,5 6-22 15,7-1 32-15,3-1-40 16,7-8 0-16,-1-2 2 0,10-8-2 16,-5-9-7-16,3-4 6 15,1-13-15-15,0-6-35 16,4-14-90-16,-2-15-92 15,2-14-86-15,3 0-292 16,-4-27-181-16</inkml:trace>
  <inkml:trace contextRef="#ctx0" brushRef="#br0" timeOffset="606">1473 760 1949 0,'0'0'472'0,"0"0"-426"16,0 0 125-16,0 0 93 0,0 0-135 15,0 0-76-15,233 16-53 16,-135-29-82-16,-13-11-373 16,-19 9-644-16</inkml:trace>
  <inkml:trace contextRef="#ctx0" brushRef="#br0" timeOffset="892">2312 972 2060 0,'0'0'461'16,"0"0"-417"-16,0 0 84 15,0 0 102-15,0 0-116 16,230 7-50-16,-161-7-62 16,-5-3 4-16,2-1-8 15,-10 2 2-15,-14-1-172 16,-8-4-140-16,-15 4-205 15,-12-4 5-15</inkml:trace>
  <inkml:trace contextRef="#ctx0" brushRef="#br0" timeOffset="1103">2643 715 1380 0,'0'0'697'0,"0"0"-436"16,0 0-100-16,0 0 93 15,0 0 2-15,0 0-126 16,-10 184-61-16,10-113-32 16,0-2-8-16,0-1-29 15,-12-1 0-15,9-12-98 16,3-6-238-16,0-19-405 16,0-14-582-16</inkml:trace>
  <inkml:trace contextRef="#ctx0" brushRef="#br0" timeOffset="1495">3492 510 2256 0,'0'0'619'16,"0"0"-494"-16,0 0 46 15,0 0-10-15,0 0-56 0,0 0-67 16,-196 235 5 0,155-151-30-16,16 1-12 0,6-6 15 15,19-4-10-15,0-6-12 16,12-8 6-16,29-3-33 16,10-20 16-16,9-8-67 15,3-19 38-15,0-11 4 16,-9-11-15-16,-10-35 41 15,-12-16 7-15,-10-21 9 16,-10-16 43-16,-12-8-2 16,0-2-16-16,-12 8 20 15,-17 19-17-15,-8 22 7 16,8 28-31-16,4 22-4 0,10 10-63 16,15 28-236-1,11 16-574-15,22 3-1230 0</inkml:trace>
  <inkml:trace contextRef="#ctx0" brushRef="#br0" timeOffset="1693">4157 1321 1980 0,'0'0'861'16,"0"0"-653"-16,0 0-51 15,0 0-28-15,0 0-93 16,0 0-36-16,0 0-228 16,-5-82-476-16,27 55-1249 0</inkml:trace>
  <inkml:trace contextRef="#ctx0" brushRef="#br0" timeOffset="2396">4718 543 2232 0,'0'0'470'0,"0"0"-459"15,0 0 4-15,0 0 143 16,0 0-40-16,0 0-80 15,0 0-9-15,178-53-21 0,-134 53-7 16,0 0 0-16,0 0-1 16,-4 0 19-16,-7 0-19 15,-8 0-2-15,-10 0 1 16,-5 0 2-16,-6 0-1 16,-4 3 0-16,0-3 1 15,0 0 24-15,-17 0-25 16,-17 0 0-16,-10 0-3 15,-3 0 9-15,-7 0-12 16,-1 0 3-16,3 0 3 16,1 0 21-16,4 0-21 15,3 0 36-15,5 0 21 0,9 0-22 16,4 14 11-16,8-1-18 16,4 4-19-16,2 2 35 15,5 0-43-15,4 5 10 16,3-4 11-16,0 4-16 15,0-4 0-15,19 4-5 16,9-4-1-16,5 2 27 16,7-6-27-16,4 5 0 15,0-5 8-15,0 5-7 16,-5-2 0-16,-2 4 0 16,0 0 0-16,-1 6 4 0,-4 4-3 15,2 7-2 1,-5-4 25-16,-11 0-11 0,-11 0 1 15,-7-7 0-15,0 1-2 16,-29 0 8-16,-8-4-21 16,-2-3-1-16,-1-10 0 15,7-7 1-15,0-6 12 16,4 0-12-16,0 0 0 16,-1-9 4-16,9-5-4 15,-1 0-26-15,11 2-58 16,11-7-119-16,0-1-267 15,0 6-434-15</inkml:trace>
  <inkml:trace contextRef="#ctx0" brushRef="#br0" timeOffset="3028">5889 972 1803 0,'0'0'559'16,"0"0"-433"-16,0 0 85 15,0 0 111-15,0 0-111 16,0 0-130-16,0 0-22 16,35 14 31-16,9-10-18 15,10-4-4-15,9 0-35 16,3 0-15-16,-5 0 18 16,1 0-36-16,-11 0 1 15,-10 0 16-15,-9 0-17 16,-5 0-20-16,-10 0-82 15,-5 0-266-15,-9-4-770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8:24.8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665 550 1117 0,'0'0'747'0,"0"0"-570"16,0 0-100-16,0 0 152 16,0 0 66-16,0 0-98 15,-82-14-2-15,79 14-50 16,0 2-24-16,-9 47-39 16,-5 60-28-16,-14 60 39 15,-13 54-60-15,2-6-10 16,8-44 41-16,9-52-32 15,10-39-8-15,5 9-11 0,3 4-12 16,-2 0 23-16,9-16-24 16,0-20-20-16,0-14 14 15,4-18-111-15,23-20-81 16,2-17-289-16,-1-30-296 16,-12-8-1201-16</inkml:trace>
  <inkml:trace contextRef="#ctx0" brushRef="#br0" timeOffset="400">0 915 477 0,'0'0'1675'0,"0"0"-1442"0,0 0-72 15,0 0 41-15,-14-216 45 16,57 146-75-16,12-2-87 15,11-1-17-15,14 9 12 16,8 8-44-16,10 13-6 16,7 7-10-16,12 16-14 15,8 14 25-15,-2 6-31 16,1 0 0-16,-11 26 3 16,-12 17-3-16,-23 11 0 15,-27 10-1-15,-32 15 2 16,-19 6 27-16,-19 11-28 15,-40-2 0-15,-21-4 20 16,-8-12-20-16,-3-13-5 0,1-12 3 16,-1-17 4-16,3-12 8 15,3-11-10-15,9-11-34 16,4-2 10-16,18 0-51 16,13-2-35-16,41-45-123 15,3 9-296-15,38-12-238 0</inkml:trace>
  <inkml:trace contextRef="#ctx0" brushRef="#br0" timeOffset="715">2363 229 2174 0,'0'0'378'16,"0"0"-250"-16,0 0-37 16,-227 8 203-16,154 40-108 15,-13 49-116-15,-14 71 6 16,9 86-17-16,15 30 7 16,28 10-12-16,38-42-17 15,10-72 20-15,4-42-49 16,21-43-5-16,7-16-2 15,12 0-1-15,12 3-15 0,8-2-48 16,9-29-56-16,37-34-111 16,-22-17-394-16,-12 0-220 0</inkml:trace>
  <inkml:trace contextRef="#ctx0" brushRef="#br0" timeOffset="1311">3009 347 1187 0,'0'0'1225'0,"0"0"-956"16,0 0-166-1,0 0 136-15,0 0-22 0,0 0-108 16,0 0-47-16,3-55-47 16,44 55 10-16,14 8-9 15,20 3-15-15,11 1 25 16,6 0-26-16,8-9 0 16,6-3 2-16,-2 0-2 15,-9 0-3-15,-13 0 1 16,-25 0 4-16,-24 0-7 15,-17 0 5-15,-14 4 0 16,-8 26 8-16,0 18-2 16,-22 21 3-16,-22 26-8 0,-18 17 0 15,-14 16 27-15,-12 13-28 16,2 3 0-16,-6 4 11 16,4-4-11-16,7-7 1 15,17-11 5-15,8-18-5 16,17-24 34-16,14-14-34 15,9-24 8-15,10-13 6 16,6-11-13-16,0-5 7 16,0-4-9-16,10-2 1 15,19-8 23-15,4-3-24 16,15 0 0-16,6 0 1 16,12-20-1-16,0-4 0 0,3 2-12 15,-8-1-35-15,-5 7-14 16,-9-4-149-16,-8-12-245 15,-13 5-280 1,-8-1-1179-16</inkml:trace>
  <inkml:trace contextRef="#ctx0" brushRef="#br0" timeOffset="1559">2997 1182 2246 0,'0'0'357'0,"0"0"-278"0,0 0-36 16,0 0 172 0,0 0-68-16,0 0-78 0,0 0-42 15,240 2 15-15,-133-2-42 16,13 0-13-16,69-23-133 15,-25 2-190-15,-25 0-418 0</inkml:trace>
  <inkml:trace contextRef="#ctx0" brushRef="#br0" timeOffset="2082">6031 519 1844 0,'0'0'573'0,"0"0"-448"16,0 0-46-16,0 0 230 16,0 0-106-16,0 0-102 0,0 0-61 15,-237 98-10 1,137-42 34-16,-8 3-34 0,-9 6-9 16,-3 3-12-16,7 2 0 15,10-5 35-15,20-5-37 16,20-15 4-16,23-4 23 15,20-12-33-15,11-3-1 16,9 1 0-16,0 2 0 16,22 0 8-16,19 7-7 15,9 1-1-15,10-1 27 16,4 3-27-16,5-4 11 16,4 2-11-16,1-5 0 15,3 2 10-15,-8-2-10 16,-12-2 0-16,-6-7 0 15,-17-4 0-15,-12-3-1 0,-15-3-98 16,-7-2-190 0,-16-4-339-16,-16-4-640 0</inkml:trace>
  <inkml:trace contextRef="#ctx0" brushRef="#br0" timeOffset="2336">4845 1791 1932 0,'0'0'840'0,"0"0"-634"16,0 0-125-16,0 0 25 15,0 0 78-15,0 0-49 16,0 0-72-16,161 89-42 15,-76-52-9-15,9-11-12 16,55-10-41-16,-22-7-443 16,-24-9-1131-16</inkml:trace>
  <inkml:trace contextRef="#ctx0" brushRef="#br0" timeOffset="13453">14259 725 1684 0,'0'0'285'0,"0"0"-216"16,0 0-9-16,0 0 160 15,0 0-45-15,0 0-110 0,88-38-44 16,-47-3 0-16,3-5-20 16,-6-9 0-16,0-6 5 15,-10-3 3-15,-6-5 27 16,-6 0 20-16,-10 0 25 15,-2 13-2-15,-4 14 51 16,0 15-19-16,0 17 0 16,0 10-14-16,0 30-10 15,0 43-63-15,-10 34 9 16,-2 22 24-16,2 15-42 0,-2-4 4 16,2-5-6-1,6-13-12-15,-1-17 16 0,2-12-17 16,3-18 0-16,-4-13-10 15,-2-16-16-15,2-10-92 16,4-24-188-16,0-7-341 16,14-5-181-16</inkml:trace>
  <inkml:trace contextRef="#ctx0" brushRef="#br0" timeOffset="13980">15379 78 1938 0,'0'0'512'15,"0"0"-345"1,0 0 92-16,0 0-17 0,0 0-102 16,-215-77-79-16,174 77 11 15,1 19-51-15,11 23-20 16,7 21 15-16,15 9-16 15,7 10 0-15,0 6-8 16,29 1 8-16,12-3-7 16,6-9 7-16,0 0 0 15,4-9 1-15,3-2-1 16,2-4 7-16,1 1-7 16,3-4 0-16,-10-4 18 15,-6-5-18-15,-15-8 0 16,-14-5 16-16,-15-4 1 15,0-4 11-15,-12-3-10 0,-28 1 5 16,-18-4 2-16,-11-7-25 16,-4-7-1-16,1-9 0 15,2 0-10-15,16-13 11 16,20-30-1-16,19-20-23 16,15-20 23-16,22-23-17 15,44-10 12-15,19 6 6 16,6 8-5-16,4 11 5 15,-9 18 0-15,-17 14 0 16,-13 13 11-16,-20 16-10 16,-18 14-1-16,-11 2 0 15,-7 11-80-15,0 1-294 16,-22 2-794-16</inkml:trace>
  <inkml:trace contextRef="#ctx0" brushRef="#br0" timeOffset="15015">7325 1765 1585 0,'0'0'261'0,"0"0"-176"15,0 0 2-15,0 0 160 16,0 0 11-16,215 36-77 0,-121-19-27 16,20 0-34-1,18-5-13-15,10 5-47 0,13-1-25 16,18-3 22-16,26 8-48 16,50-9-9-16,42-2 54 15,12-3-42-15,-19-7 3 16,-39 6-15-16,-62-3 7 15,-41 4 2-15,-29 2-9 16,-1-2 0-16,20 4 21 16,16 2-13-16,28-2-7 15,24 3 6-15,30 0-6 16,32-1 34-16,5-3-35 0,-15 0 1 16,-30-8 10-1,-55 3-10-15,-31-2-1 0,-27 3 0 16,-14-1 1-1,18 6-7-15,18 3 6 0,11 2 0 16,0 4 8-16,0-4-7 16,0 3-1-16,2-2 0 15,1 0 0-15,-6-2 6 16,-6-1-6-16,-1 2-3 16,-5-3-3-16,-10 2 6 15,-4-1 0-15,-6-5-1 16,-12 6 2-16,-8-2 0 15,-7-3-1-15,-7 1-1 0,-4-6 0 16,-3 1 2-16,-3 2 0 16,-6-6-1-1,-10-2 0-15,-6 0-6 0,-12 0-12 16,-11 0-40-16,-18 0-48 16,-3 0-41-16,-34 0-514 15,-11-10-1118-15</inkml:trace>
  <inkml:trace contextRef="#ctx0" brushRef="#br0" timeOffset="16197">7183 2891 1896 0,'0'0'511'16,"0"0"-484"-16,0 0 14 15,0 0 212-15,110 232-6 16,-68-50-113-16,-5-2-57 15,-8-10-7-15,-10-19 33 16,-4-36-62-16,-2 10-17 16,9 6 3-16,-3-18-26 15,-1-22 11-15,-4-23 2 16,-2-22-14-16,-2-23 19 16,-5-20-13-16,2-3-6 0,3-26 23 15,5-42-11-15,4-34-11 16,10-49-1-16,8-60-9 15,2-57 8-15,5-17-40 16,6 16 9-16,1 60 1 16,2 79-1-16,-3 48 26 15,-6 23-4-15,7 8 10 16,-4 4 8-16,1 7-8 16,-8 14 0-16,-1 9 1 15,5 5 0-15,7-2 26 16,8 4-14-16,10-2 20 15,4 1 0-15,7 2-27 16,1 2 0-16,-5 4-6 0,0 3 6 16,2 0 12-1,-5 0-18-15,3 0 0 16,0 0 1-16,2 0 8 0,1 7-4 16,6 5-5-16,-2 2 0 15,11 2 19-15,4-4-19 16,12 2 0-16,4 0 9 15,2-5-3-15,1-2-5 16,0 2-1-16,-1-2 0 16,1 3 10-16,0-3-10 15,-1 3 0-15,1-1-1 16,3-2 10-16,0-1-17 16,0 1 8-16,4 0 0 0,4-1 6 15,4 2-6 1,-1-3-9-16,0 2 8 0,0-2 1 15,-3 2-8 1,2 0 8-16,6 0 0 0,2-4-12 16,-2 1 12-16,-6-1 0 15,-5 0 8-15,-12 4-8 16,-11 0-4-16,-7 2-2 16,-4 2 12-16,-3-2 1 15,-2 1-7-15,-5-1-3 16,-1 2 2-16,1 1 2 15,-5-1-2-15,0-2 1 16,0-1 0-16,2 1 5 16,-2-4-5-16,-3 3-3 0,-4-2 2 15,-3 1 2 1,-8 0-1-16,1-1 0 0,-5-3 0 16,-3 4 11-16,-7-3-11 15,-7-4-7-15,-12 2 6 16,-6-2 1-16,-9 0 0 15,-3 0-13-15,-7 0-60 16,0 0-132-16,-14-9-848 0</inkml:trace>
  <inkml:trace contextRef="#ctx0" brushRef="#br0" timeOffset="17203">8328 3711 954 0,'0'0'868'0,"0"0"-739"15,0 0-111-15,0 0 24 16,0 0 102-16,0 0-75 16,0 0-57-16,262-85 8 15,-178 12-19-15,-4-11 4 16,-14-3-5-16,-12 5 11 0,-13 5 86 15,-19 10 19 1,-12 15 46-16,-7 15-1 0,-3 18-1 16,0 16-22-1,0 3-29-15,0 41-68 0,0 43 1 16,-10 24-30-16,0 17-6 16,1 8 14-16,6-2-19 15,0-14 11-15,3-16-12 16,0-11 1-16,0-16-9 15,0-15-14-15,3-17-140 16,22-25-180-16,1-13-390 16,-4-4-842-16</inkml:trace>
  <inkml:trace contextRef="#ctx0" brushRef="#br0" timeOffset="17760">9826 3035 1662 0,'0'0'824'0,"0"0"-610"16,0 0-115-16,0 0 82 16,0 0-26-16,-204-54-59 15,149 54-69-15,5 4-15 16,-3 27 3-16,14 11-14 15,6 11-2-15,19 9-7 0,14 10 1 16,0 7 5 0,22 0-7-16,25-1 9 0,11 1-1 15,1-10-5-15,5-3 6 16,-1-8 0-16,-4-2 0 16,-8-3-6-16,-4-1 6 15,-15-6 0-15,-13-3 4 16,-19 0-4-16,0-7 0 15,-19 3-9-15,-25-5-9 16,-10-2 17-16,-5-16-7 16,2-2 8-16,2-14 0 15,3 0 0-15,10-27-8 16,8-23 2-16,24-14-13 16,10-18 11-16,3-17-7 15,38-10 12-15,9-6 2 0,8 1 1 16,-2 9 0-16,-9 9 0 15,-8 18 0-15,-9 9 50 16,-13 16-22-16,-5 11-13 16,-12 5 21-16,0 8-27 15,0 6-9-15,0 7-9 16,0-1-88-16,7 1-174 16,18 3-381-16,9 10-74 0</inkml:trace>
  <inkml:trace contextRef="#ctx0" brushRef="#br0" timeOffset="18320">10584 3676 1239 0,'0'0'671'15,"0"0"-450"-15,0 0-42 16,0 0 128-16,0 0-21 15,0 0-148-15,0 0-30 16,-3 61 6-16,28-29-35 16,4 8 8-16,8 3-42 0,0-2-27 15,-1 0 15-15,1-5-18 16,-5-7-2-16,-7-2-12 16,-6-4 0-16,-4-6 14 15,-5-7-15-15,-6-4-3 16,-4-6-6-16,0 0-15 15,0 0-64-15,0 0-99 16,0-24-418-16,0-1-220 0</inkml:trace>
  <inkml:trace contextRef="#ctx0" brushRef="#br0" timeOffset="18613">10898 3550 880 0,'0'0'994'0,"0"0"-763"15,0 0-79-15,0 0 178 16,0 0-19-16,0 0-137 15,0 0-56-15,-52 49-14 16,20-9-46-16,-12 11-52 16,-10 19-3-16,-9 2-3 15,6-2-93-15,-13 9-133 0,20-24-300 16,12-14-227-16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9:11.1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537 69 1661 0,'0'0'305'0,"0"0"-185"16,0 0 59-16,0 0 68 15,0 0-80-15,0 0-25 16,-179-65-30-16,147 65-22 0,-9 0 13 16,4 13-42-16,-5 30-8 15,1 18-2 1,1 18-17-16,-1 17 21 0,9 8-37 16,7 4-1-16,6-1 14 15,12-5-25-15,7-12 0 16,0-2-6-16,0-11 0 15,26-11 3-15,9-11-3 16,12-12-3-16,9-16-7 16,2-15 2-16,11-12-4 15,0-10-3-15,1-35 15 16,-4-21-15-16,-12-16 15 16,-10-14 0-16,-15-15 15 0,-14-6 5 15,-15-6 17-15,0 10 5 16,-15 6-6-16,-18 23 27 15,-7 21-37-15,1 21-10 16,-2 23 7-16,4 19-23 16,8 0-43-16,19 35-71 15,10 42-170-15,32-6-464 16,12-2-800-16</inkml:trace>
  <inkml:trace contextRef="#ctx0" brushRef="#br0" timeOffset="223">1134 1202 2677 0,'0'0'525'15,"0"0"-432"-15,0 0 58 16,0 0-19-16,0 0-109 15,0 0-23-15,0 0-75 16,-22-53-129-16,41 47-552 16,6-1-988-16</inkml:trace>
  <inkml:trace contextRef="#ctx0" brushRef="#br0" timeOffset="620">1944 227 2371 0,'0'0'488'0,"0"0"-415"15,0 0-43-15,0 0 193 16,0 0-85-16,0 0-77 15,-230 220-37-15,168-154 5 16,8-8 26-16,6-2-40 16,8-9-9-16,14-15 24 15,13-8-29-15,4-12 0 0,9-5-1 16,0-7 0-16,9 0 17 16,23 0-17-16,15 0 0 15,7-7 20-15,12-13-19 16,7 1 10-16,0 6-11 15,0-7 0-15,-7 7-1 16,-4 6-17-16,-4 5-75 16,-6 2-69-16,2 0-217 15,-13 0-389-15,-12 0-517 0</inkml:trace>
  <inkml:trace contextRef="#ctx0" brushRef="#br0" timeOffset="830">2137 207 2324 0,'0'0'583'16,"0"0"-488"-16,0 0 81 16,-29 188 56-16,14-67-82 15,-7 16-64-15,4 9-13 16,1-6-50-16,5-9-23 15,9 20-32-15,3-38-235 16,0-20-1168-16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9:15.6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778 0 1932 0,'0'0'310'15,"0"0"-211"-15,0 0-10 16,0 0 144-16,0 0-25 16,0 0-116-16,0 0-39 15,0 20 29-15,0 2-10 0,3 9 4 16,4 8-28-16,-4 7-5 15,0 6-10-15,6 8-4 16,-2 5-13-16,-1 7 10 16,6 8-11-16,-2 4 22 15,-1 5-22-15,-2 7 12 16,-1-1 2-16,-2 3-7 16,4-4-4-16,-4 2-6 15,-1-4 11-15,0 0 20 16,-3-6-35-16,0 3 1 15,0-5 9-15,0 5-2 16,0-4 19-16,0 0-20 16,0 4-8-16,-6-1 8 15,-13 3-14-15,0 5-1 0,6 3 23 16,-18-3-22-16,9-1 14 16,-6-4 2-16,-4-5-10 15,-2-5-1-15,-5-2-5 16,-5-3-1-16,-3 5 0 15,-1 2 8-15,-3 2-4 16,4 0-3-16,3-5-1 16,4-15 0-16,2-10 1 15,3-6-1-15,1-6 0 16,-2-7 0-16,4 1-9 16,-2-4-2-16,6-4-4 15,2-3-10-15,4-2-82 16,7-2-70-16,5-2-367 0,2-11-500 15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30.6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87 82 1564 0,'0'0'239'0,"0"0"-119"0,0 0 8 15,0 0 73-15,0 0 32 16,0 0-47-16,-66-56-55 16,66 56-43-16,0 0-15 15,0 0-8-15,0 29 2 16,0 30-3-16,0 26 4 16,0 53-8-16,0 48-29 15,0 40-1-15,-10-20-12 16,5-43-11-16,5-51 1 15,0-42-8-15,0-5 1 0,0-4 0 16,5-7-1-16,5-22 1 16,-7-16 1-16,1-13 5 15,1-3 11-15,-5-5 14 16,0-38-1-16,3-23-8 16,4-16-23-16,8-13 0 15,11-4 1-15,6 15 1 16,5 12-2-16,10 19 0 15,1 19-5-15,6 28 4 16,5 6-11-16,-2 25 12 16,-2 32 0-16,-3 19 0 0,-16 5 1 15,-14 1 0 1,-16 0-1-16,-6-10 14 0,0-15-14 16,-28-13 0-16,-8-13 6 15,-8-11 4-15,-7-11 7 16,-1-9-17-16,1 0 0 15,4-16-80-15,18-63-168 16,14 7-505-16,11-6-849 0</inkml:trace>
  <inkml:trace contextRef="#ctx0" brushRef="#br0" timeOffset="286">684 0 1204 0,'0'0'1274'0,"0"0"-1084"15,0 0-141-15,0 0 141 16,0 0 10-16,245 252-45 16,-165-133-70-16,4 15-39 15,-1 38-5-15,-5 33 11 16,-27-11 2-16,-26-21-28 15,-25-21-16-15,-22-34 10 16,-35 13-20-16,-13 3-2 16,-8-21-11-16,14-29-37 15,5-21-73-15,22-27-232 16,11-23-579-16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31.6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111 604 1936 0,'0'0'493'15,"0"0"-457"-15,0 0 11 16,0 322 144-16,0-109-21 16,-13-11-65-16,1-41-35 15,9-49-25-15,3-42-24 16,0 9-8-16,0-4 10 16,0-7-12-16,0-19-10 0,0-21-2 15,0-19 2-15,0-9 18 16,0-3 31-16,-4-36-23 15,-6-24-18-15,-2-18-9 16,2-25-1-16,-5-41 1 16,0-50-11-16,8-49 11 15,7-7 5-15,0 42-5 16,0 63 6-16,18 69-4 16,15 28 2-16,14 2-3 15,19 5 0-15,18 9-1 16,8 25 3-16,2 10 5 15,1 26-8-15,-4 37 19 16,-11 12-1-16,-14 13-5 0,-22 8-12 16,-27 5 25-16,-17 8 8 15,-17-4-23-15,-46 0-10 16,-16-12 17-16,-12-11-17 16,-4-21 5-16,7-18-6 15,7-21-5-15,16-11 4 16,18-11-34-16,25 0-41 15,22-46-225-15,22-3-438 16,25-4-1397-16</inkml:trace>
  <inkml:trace contextRef="#ctx0" brushRef="#br0" timeOffset="1143">1990 0 1846 0,'0'0'477'16,"0"0"-366"-16,0 0-47 0,-179 256 185 16,91-53 9-1,-3 72-75-15,4 41-72 0,22-4-23 16,21-29-25 0,22-50 9-16,15-53-35 0,7-42-16 15,0-40-19-15,13-19 11 16,21 6-12-16,5 4-1 15,5-7-30-15,0-17-36 16,0-22-75-16,7-27-155 16,-11-12-268-16,-8-4-214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33.8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272 13 1899 0,'0'0'363'16,"0"0"-148"-16,0 0 4 16,0 0 59-16,0 0-91 15,0 0-133-15,54 223 67 16,22 16 5-16,0-1-72 15,-7-43-17-15,-13-63 1 16,-12-47 2-16,10 10-20 16,9 5-20-16,1 1 12 15,-5-13-1-15,-11-20-5 0,-16-18-12 16,-10-13-20 0,-10-15-49-16,-9-15-46 0,-3-7-93 15,0-29-99-15,0-21-450 16,-7-6-536-16</inkml:trace>
  <inkml:trace contextRef="#ctx0" brushRef="#br0" timeOffset="304">1478 160 1833 0,'0'0'480'16,"0"0"-381"-16,0 0-4 0,0 0 160 16,0 0 11-16,0 0-129 15,-215 214-57-15,61-76-35 16,2-6-4-16,-16 5 13 16,1-6-40-16,28-33-8 15,-3 5 18-15,25-21-24 16,21-18 9-16,32-14-9 15,20-15-6-15,25-11 0 16,19-14-130-16,44-10-219 16,22-23-227-16,10-17-303 0</inkml:trace>
  <inkml:trace contextRef="#ctx0" brushRef="#br0" timeOffset="1022">3039 359 1635 0,'0'0'328'0,"0"0"-258"0,0 0 59 16,0 0 205-16,0 0-63 15,0 0-61-15,0 0-114 16,-161 91-56-16,66-29-1 16,-18 10-21-16,-7 13 14 15,0-3 1-15,6-7-17 16,23-5 13-16,22-17-28 16,21-18 12-16,26-16-1 15,16-8-12-15,6-4-6 16,0-7 6-16,0 2 5 15,25 6 11-15,7-3-15 16,5 2 4-16,7 3 17 16,0 3-22-16,7 3 1 0,0 5-1 15,0 5 12-15,-1 0-3 16,1 4-9-16,5-4 1 16,-2-1 7-16,0 1 1 15,-2-2-18-15,-4-4 4 16,-4-6-59-16,-2-2-119 15,-8-3-328-15,-12-6-221 0</inkml:trace>
  <inkml:trace contextRef="#ctx0" brushRef="#br0" timeOffset="2278">4256 620 1669 0,'0'0'304'0,"0"0"-122"16,0 0 50-16,0 0 37 16,0 0-108-16,19-190-65 15,23 160-24-15,11 7-32 16,4 13 8-16,6 10-2 15,3 4-11-15,-5 45 1 16,-11 16-11-16,-12 23 17 16,-23 11 21-16,-15 6-24 15,-15 2-15-15,-45-7-2 16,-19-5-21-16,-23-13 20 0,-8-13-20 16,0-13 0-16,9-17 32 15,13-15-32 1,19-18 8-16,21-6 13 0,16 0-13 15,20-11 12-15,12-8-7 16,0-4 4-16,22 0 9 16,26 6-27-16,14 5-8 15,14 10 2-15,9 2 8 16,-2 0-4-16,1 9 2 16,-4 10 0-16,-2 0 15 15,-6 1-15-15,-6-5 0 16,-5-6 0-16,-2-4-17 0,18-5-86 15,-20 0-410-15,-4 0-424 16</inkml:trace>
  <inkml:trace contextRef="#ctx0" brushRef="#br0" timeOffset="2598">5506 891 214 0,'0'0'1683'0,"0"0"-1429"15,70-168-77-15,-37 79 118 0,3 0-11 16,-7 6-109 0,-4 15-19-16,-10 22-44 15,-8 19 23-15,-7 21-41 16,0 6-31-16,0 21-31 0,0 43-4 15,0 28 34-15,-7 23-17 16,-11 8-35-16,4 0 7 16,2-8-17-16,2-17 0 15,7-12-2-15,-2-18-40 16,5-12-81-16,0-17-43 16,0-15-337-16,0-19-450 0</inkml:trace>
  <inkml:trace contextRef="#ctx0" brushRef="#br0" timeOffset="2892">6042 0 2464 0,'0'0'568'15,"0"0"-494"-15,0 0-72 16,0 0 122-16,0 0 57 16,0 0-79-16,205 229-10 15,-129-122-47-15,12 19 9 16,3 16 21-16,-4 8-27 16,-6 8-9-16,-24-4-39 0,-31 28 0 15,-26-21 0 1,-26-2-105-16,-97 45-153 0,13-63-636 15,-10-15-1535-15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38.2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598 709 669 0,'0'0'794'15,"0"0"-564"-15,0 0-82 16,0 0 58-16,0 0 95 16,0 0-74-16,-37-53-42 0,20 47-21 15,-5 0-51 1,-8 2-34-16,-12 4-45 0,-14 0-14 16,-10 20 2-16,-2 18-16 15,-1 19 27 1,3 9-18-16,15 6 6 0,14 7 17 15,15 3-16 1,15-7 9-16,7-3-23 0,0-13 4 16,36-12 7-16,11-15-19 15,19-12 2-15,10-17-2 16,15-3-20-16,13-20-65 16,38-58-161-16,-22 6-392 15,-22 2-605-15</inkml:trace>
  <inkml:trace contextRef="#ctx0" brushRef="#br0" timeOffset="289">937 0 2314 0,'0'0'318'15,"0"0"-247"-15,0 0-2 16,0 0 182-16,0 0-83 16,238 214-74-16,-162-123-15 15,-3 15-20-15,-7 13-22 16,-12 4 16-16,-13 38-19 0,-23-16-7 16,-18 9-7-1,-5-7-20-15,-46-28 0 0,-9 5-23 16,-6-15-40-16,-22 2-54 15,22-33-380-15,12-21-553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39.3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72 339 1739 0,'0'0'252'15,"0"0"-157"-15,0 0-83 16,0 0 167-16,0 226 49 16,-3-50-55-16,-4 0-91 15,-5-10-14-15,-1-21-8 16,4-43-12-16,6 8-3 15,3-5-44-15,0-26 0 16,0-27 13-16,0-22-14 0,0-20 0 16,0-10 23-16,0-5-5 15,0-40-18-15,-3-24-30 16,-1-26 24-16,-3-23-7 16,2-46 11-16,5-41 2 15,0-32-4-15,0 15 4 16,12 54-1-16,14 54-12 15,2 49 13-15,9 6 35 16,11 7-34-16,6 12 18 16,5 23 9-16,10 17 5 15,8 7 7-15,2 34-11 16,6 6-5-16,-6 7 6 16,-13 4-29-16,-15 9 11 0,-29 1 6 15,-22 11 15 1,-19 5 3-16,-50 8-36 0,-21 1 0 15,-13-8-2 1,2-16-19-16,9-16 12 0,20-20-6 16,16-17-33-16,27-16-52 15,29-16-166-15,0-31-507 16,22-6-1172-16</inkml:trace>
  <inkml:trace contextRef="#ctx0" brushRef="#br0" timeOffset="280">1924 0 2218 0,'0'0'390'15,"0"0"-259"-15,0 0-17 16,0 0 92-16,-250 281-43 15,165-91-88-15,9 59 12 16,17 25-42-16,30-45-11 16,26-59 1-16,3-64-35 15,19-24 0-15,28-1-1 16,14 2-39-16,20-8-93 16,58-39-201-16,-23-19-352 15,-7-17-484-15</inkml:trace>
  <inkml:trace contextRef="#ctx0" brushRef="#br0" timeOffset="591">2797 265 2471 0,'0'0'365'16,"0"0"-298"-16,0 0-25 16,0 0 133-16,0 0-3 0,189 181-66 15,-102-90-56-15,12 15-14 16,6 5 19-16,5 4-1 16,-2-4-15-16,-1-6-39 15,-6-6-1-15,-9-11 1 16,-11-15 0-16,-17-20 0 15,-16-15-98-15,-21-18-149 16,-17-11-368-16,-10-9-172 0</inkml:trace>
  <inkml:trace contextRef="#ctx0" brushRef="#br0" timeOffset="836">4135 419 2183 0,'0'0'533'0,"0"0"-474"15,0 0 84-15,0 0 104 16,-224 190-88-16,120-89-58 16,-25 22-60-16,-10 11-5 15,-9 6-26-15,2 0-8 16,14-20 23-16,19-12-25 15,25-23-54-15,41-6-58 16,26-26-256-16,16-17-537 0</inkml:trace>
  <inkml:trace contextRef="#ctx0" brushRef="#br0" timeOffset="1493">5024 376 1908 0,'0'0'537'0,"0"0"-452"16,0 0-48-16,0 0 82 15,0 0 90-15,0 0-80 16,0 0-86-16,269 125-3 16,-159-84-40-16,3-6 0 0,8-3 12 15,-8 2-11-15,-8-5 0 16,-14 1-1-16,-18-1 1 15,-19 1 0-15,-17-2-1 16,-22 9 0-16,-15 6 14 16,-11 9-2-16,-47 14 22 15,-23 13-25-15,-17 6-3 16,-7 1 21-16,-5-2-27 16,8-4 0-16,6-11 10 15,17-11-9-15,9-8 0 16,13-8-1-16,13-6 1 15,7-10-2-15,11-7-41 0,16-4-53 16,5-11-111-16,5-4-155 16,12 0-227-16,10 0-635 0</inkml:trace>
  <inkml:trace contextRef="#ctx0" brushRef="#br0" timeOffset="1825">6259 1384 1925 0,'0'0'474'0,"0"0"-391"15,0 0-39-15,0 0 204 16,0 0 16-16,0 0-113 16,0 0-85-16,-134 147 15 15,68-81 13-15,-18 10-58 16,-14 9-7-16,-4 0-26 16,-4 5 3-16,8-13 1 15,13-8-7-15,21-13-11 16,16-13 10-16,18-17-88 15,30-26-132-15,0 0-457 16,5 0-533-16</inkml:trace>
  <inkml:trace contextRef="#ctx0" brushRef="#br0" timeOffset="2660">7495 770 1744 0,'0'0'341'0,"0"0"-233"15,0 0-8-15,0 0 129 16,0 0-64-16,-13-170-83 15,42 123-19-15,6 1-29 16,9 4 29-16,3 9-24 16,4 10-5-16,2 13 18 15,4 10-31-15,2 20 5 16,-5 35 32-16,-3 22-23 16,-10 16-7-16,-16 24 8 0,-18 2-9 15,-7 21 14 1,-19-3-40-16,-35 1 6 0,-15-9 21 15,-14-15-27-15,-8-18 8 16,-8-19-2-16,8-19-7 16,3-23 17-16,15-16-17 15,18-19 0-15,12 0 14 16,16-26-7-16,17-20 7 16,10-4-8-16,4-1-5 15,36 4 10-15,7 10-11 16,8 18 0-16,4 17 1 15,-5 2 5-15,5 7 18 16,-5 22-3-16,9 5-7 0,1-3 16 16,5-4-30-1,9-3 13-15,5-12-8 0,2-12-5 16,1 0-30-16,5-3-89 16,23-47-252-16,-20 9-457 15,-21-3-1250-15</inkml:trace>
  <inkml:trace contextRef="#ctx0" brushRef="#br0" timeOffset="3444">9092 514 2138 0,'0'0'478'16,"0"0"-401"0,0 0 40-16,0 0 113 0,0 0-94 15,0 0-82-15,0 0 6 16,230-13-43-16,-142 13-8 16,3 0 22-16,4 0-31 15,-7 0 15-15,-9 0-15 16,-13 0 0-16,-22 0 5 15,-25 0-5-15,-19 6 0 16,0 1 12-16,-31 0 10 16,-26 2-16-16,-19-2-6 0,-9 0 1 15,-10-7 2-15,-3 0-3 16,-1 0 0-16,9 0 2 16,5 0 4-16,16 0-5 15,15-2 12-15,13-3-7 16,16 5 39-16,10 0-43 15,11 0 15-15,4 5-17 16,0 23 0-16,0 11 19 16,4 7-18-16,14 6 0 15,1 4 21-15,0 0-21 16,-6-4-1-16,2-2 0 16,-5-7 1-16,2-11 5 15,-5-5-5-15,0-14-1 16,-2-3 13-16,-2-7-11 15,1-3 4-15,2 0 1 0,6 0 11 16,5 0 23-16,10 0-36 16,9 0-4-16,8 0 4 15,3 0-5-15,4 0 0 16,5 20-1-16,-2 18 1 16,0 12 8-16,-3 13-8 15,-7 6 0-15,-7 0 4 16,-15-1-3-16,-15-5-1 15,-7-7 13-15,0-11-12 16,-33-8 37-16,-11-8-38 0,-6-3 0 16,-9-9 17-1,1-10-17-15,-5-7 2 0,4 0 5 16,2 0-5-16,3-24 5 16,10-5-7-16,6 0-3 15,10-1-12-15,12 0-31 16,16 1-76-16,16-26-203 15,28 4-596-15,6-1-1253 0</inkml:trace>
  <inkml:trace contextRef="#ctx0" brushRef="#br0" timeOffset="3774">10198 89 1644 0,'0'0'1148'0,"0"0"-982"16,0 0-131-16,0 0 60 16,0 0 117-16,0 0-90 15,211 166-63-15,-135-77 8 16,9 19-7-16,5 13 17 15,1 16 25-15,0 38-50 16,-18 35-20-16,-36 33-4 16,-37 3-13-16,-37-50 18 15,-36-51-33-15,1-56-19 0,-1-12 10 16,-15 2-65 0,-51 24-71-16,16-14-203 0,13-27-1145 15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9:29.1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240 317 2288 0,'0'0'373'0,"0"0"-273"15,0 0-83-15,0 0 141 16,-6 173 30-16,6-55-108 16,0 17-35-16,0 9 7 15,0-2-18-15,-9-4 4 0,2-8-19 16,-3-8-5-16,-5-17 2 15,3-20-16-15,2-22-22 16,-2-24-18-16,12-19-120 16,0-13-134-16,0-14-92 15,0-30-206-15,9-9-328 0</inkml:trace>
  <inkml:trace contextRef="#ctx0" brushRef="#br0" timeOffset="375">0 500 1243 0,'0'0'612'0,"0"0"-442"0,0 0 10 15,0 0 55-15,0 0-13 16,7-187-73-16,25 145-42 16,12 2-36-16,12 1 2 15,1 5-22-15,13 12-20 16,6 9 23-16,5 9-34 15,2 4 5-15,5 14 16 16,-4 29-19-16,-4 7 17 16,-4 8-26-16,-7 8 4 15,-18-1 23-15,-17 4-38 16,-21 2 11-16,-13 1 14 16,-16 1-19-16,-40-3 6 15,-20-8-14-15,-9-7 0 16,-1-11 2-16,-2-12-2 0,12-16 0 15,6-9 19-15,20-7-19 16,9 0-15-16,19 0-42 16,19-10-77-16,16-21-167 15,31 7-404-15,12-3-459 0</inkml:trace>
  <inkml:trace contextRef="#ctx0" brushRef="#br0" timeOffset="718">1906 0 2155 0,'0'0'321'0,"0"0"-212"15,0 0-82-15,0 0 102 16,0 0 95-16,-248 123-107 16,161 50-45-16,-11 80-30 15,4 47 48-15,19 10 10 16,24-21-22-16,23-38-23 16,16-30-35-16,12-50-11 15,0-49 6-15,8-46-15 0,18-24-17 16,6-4-34-16,8 3-48 15,15-8-97 1,39-31-255-16,-13-8 110 0,-4-4-195 0</inkml:trace>
  <inkml:trace contextRef="#ctx0" brushRef="#br0" timeOffset="1240">2202 346 2501 0,'0'0'286'15,"0"0"-183"1,0 0-74-16,0 0 14 0,0 0 90 16,0 0-73-16,0 0-51 15,146-59 5-15,-48 56-14 16,8 3 0-16,3 0-1 15,1 0 1-15,-9 0 0 16,-1 6 12-16,-21 7-12 16,-9 4 1-16,-23 9-1 15,-18 3 0-15,-14 8 48 16,-15 13-27-16,0 11 12 16,-19 11 14-16,-25 17-26 15,-10 7 20-15,-8 8-10 16,-4 6-22-16,-4-5 26 15,6 2-35-15,-2-1 0 0,4-13 19 16,1 0-19-16,8-11 6 16,6-10-6-16,11-13 0 15,11-13 11-15,10-13-11 16,11-7 0-16,4-6 1 16,0-8-1-16,19 2 0 15,17-4-1-15,11-3 1 16,12-7-1-16,7 0-29 15,7 0-8-15,3 0 13 16,0-14-49-16,-3 2-71 0,15-15-123 16,-22 7-286-1,-19-3-111-15</inkml:trace>
  <inkml:trace contextRef="#ctx0" brushRef="#br0" timeOffset="1475">2304 1213 2352 0,'0'0'342'0,"0"0"-300"16,0 0-26-16,0 0 29 15,0 0 127-15,211-7-63 16,-113-4-99-16,9 2-10 15,6-5-27-15,7 4-82 0,41 5-128 16,-34-2-391-16,-17 0-1297 0</inkml:trace>
  <inkml:trace contextRef="#ctx0" brushRef="#br0" timeOffset="1817">4824 635 2397 0,'0'0'500'16,"0"0"-472"-16,0 0 7 16,0 0 108-16,0 0 21 0,-249 135-64 15,136-63-73-15,-11 7 1 16,1 3-4-16,10-5-13 15,18-7 28-15,32-14-39 16,35-11 0-16,24-5 6 16,4-5-4-16,19 2-2 15,28-5 4-15,7 2-2 16,16-5 13-16,2 4-15 16,8-3-30-16,-2 3 22 15,1-4-86-15,-6 5-74 16,-11 4-339-16,-18-4-191 15,-27-10-1213-15</inkml:trace>
  <inkml:trace contextRef="#ctx0" brushRef="#br0" timeOffset="2012">3755 1816 2855 0,'0'0'373'0,"0"0"-301"16,0 0-31-16,0 0 87 16,0 0-38-16,0 0-62 15,215 160-28-15,-61-146-48 16,-19-7-187-16,-12-7-673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5.8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0 268 2225 0,'0'0'615'0,"0"0"-412"15,0 0 28-15,0 0-103 16,0 0-128-16,0 0-60 16,120-196-484-16,-68 124-727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44.6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0 823 1938 0,'0'0'325'0,"0"0"-212"0,0 0-97 16,0 0 66-16,199-236 72 16,-123 141-64-16,2-10 10 15,-8 0-12-15,-13 7 29 16,-20 19 47-16,-11 16-59 15,-16 30-18-15,-10 24-24 16,0 9-9-16,0 38 16 16,-19 41-70-16,-6 30 27 15,-1 16 9-15,4 7-30 16,9-8 8-16,10-6-14 16,3-13 0-16,0-20 17 0,0-20-17 15,0-19-48-15,3-13-35 16,19-16-119-16,-5-6-351 15,1-11-392-15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9:28.4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88 340 1722 0,'0'0'338'16,"0"0"-217"-16,0 0-3 15,0 0 88-15,0 0-21 16,0 0-21-16,-80-29-77 16,80 16-24-16,0-5 7 15,0-4-27-15,0-10-17 16,17-9-14-16,21 0-12 16,12-9 18-16,6 10-18 0,2 8-1 15,4 13 1-15,-8 16 6 16,0 3 4-16,-6 0-10 15,-4 19 0-15,-4 6 14 16,-4 8-13-16,1-3-2 16,-5 0 1-16,-1-8-1 15,1-5-10-15,2-11-27 16,-2-3-19-16,3-3-43 16,3 0-61-16,-1 0-55 15,-2-5-118-15,-9-7-44 0,-8 10-853 16</inkml:trace>
  <inkml:trace contextRef="#ctx0" brushRef="#br0" timeOffset="368">41 901 1691 0,'0'0'361'0,"0"0"-255"16,0 0 18-16,0 0 130 0,0 0-94 15,0 0-73 1,0 0-39-16,-41-7-30 0,75-19 12 16,10-2 5-16,10-9 16 15,3 4 11-15,9 7-44 16,-3 10 11-16,0 9 10 15,-6 7-6-15,-3 0 18 16,-6 32-13-16,-4 4-23 16,-4 8 4-16,1-6-19 15,-6-2 0-15,-1-9 12 16,2-11-12-16,4-9-23 16,7-7-89-16,38-14-166 15,-9-22-399-15,-6-3-643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9:33.7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426 286 1676 0,'0'0'305'16,"0"0"-149"-16,0 0 11 15,0 0 72-15,0 0-55 16,0 0-63-16,0 0-30 16,-76-80-13-16,76 54-54 15,22-3-5-15,7 2 1 16,12 2-7-16,-1 5-1 15,7 13-11-15,4 7 11 16,3 0-6-16,6 50 0 0,-3 25-6 16,-10 30 18-16,-9 21 6 15,-25 10 6-15,-13 12-29 16,-3-4 8-16,-48-9-3 16,-22-14 0-16,-15-16-6 15,-10-16 0-15,-8-22 1 16,4-16 10-16,8-22-10 15,14-15 23-15,17-14 18 16,16-3-20-16,18-28 5 16,14-8-20-16,15-4-7 15,0 1 1-15,32 1-1 16,24 10 0-16,10 13-1 0,2 13 2 16,9 5 6-16,3 0-7 15,-4 26 0-15,-2 4-1 16,3-1 1-16,-5-2 0 15,1-3 0 1,0-5-10-16,3-10-68 0,19-9-191 16,-18 0-463-16,-16 0-977 0</inkml:trace>
  <inkml:trace contextRef="#ctx0" brushRef="#br0" timeOffset="405">1717 95 2183 0,'0'0'471'16,"0"0"-313"-16,0 0-10 16,0 0 56-16,0 0-39 15,-203 95-55-15,128-7-77 16,-1 25-1-16,4 18 22 15,6 6-26-15,18 7-4 16,19-8-13-16,19-10-11 16,10-16 11-16,7-17-11 15,37-19-6-15,10-18-9 16,12-21-12-16,7-15-2 0,0-20-20 16,3 0 5-1,-7-43 43-15,0-22-17 0,-9-27 15 16,-16-24 3-16,-12-38 0 15,-20 8 9-15,-12-8-8 16,0 12 7-16,-31 48 8 16,-4 12-7-16,1 42-18 15,5 40-3-15,19 72-163 16,5 31-427-16,5-2-265 0</inkml:trace>
  <inkml:trace contextRef="#ctx0" brushRef="#br0" timeOffset="610">2217 1391 2526 0,'0'0'545'15,"0"0"-481"-15,0 0 5 16,0 0 88-16,0 0-107 15,0 0-50-15,0 0-232 16,44 7-313-16,-8-7-511 0</inkml:trace>
  <inkml:trace contextRef="#ctx0" brushRef="#br0" timeOffset="1253">3016 249 2290 0,'0'0'270'0,"0"0"-213"16,0 0-19-16,0 0 74 15,218-16-57-15,-134 16-40 16,11 0-1-16,7 0-14 15,-4 3 0-15,-10 3 7 16,-19-2-7-16,-18-1 0 16,-17 1 0-16,-28-4 0 15,-6 0 88-15,0 0 34 0,-40 0-74 16,-14 0-24-16,-12-14-16 16,-7 0-4-16,-8 3-4 15,8 1 1 1,0 1 40-16,4 4-14 0,8 5 9 15,5 0 19-15,5 11-13 16,8 21 4-16,7 11-14 16,6 6-22-16,9 10 21 15,9-1-30-15,6 5 10 16,6-7-10-16,0 0-1 16,3-7 2-16,26-3 2 15,11 0-2-15,4-1 4 16,7-2-6-16,3-2 0 0,-3 0 0 15,-4 3 6-15,1 1-5 16,-4-4 0 0,-11 7 0-16,-7-9 15 0,-13 0-16 15,-13 1 12-15,0-4-6 16,-10-4 4-16,-30 2 11 16,-11-9-12-16,-7-3 9 15,-8-1-10-15,4-11 1 16,4-4-9-16,6-6 0 15,13 0 1-15,14 0 2 16,3 0-3-16,18 0-40 16,4-6-67-16,32-7-360 0,12 0-377 0</inkml:trace>
  <inkml:trace contextRef="#ctx0" brushRef="#br0" timeOffset="2097">4502 1023 1989 0,'0'0'506'15,"0"0"-396"-15,0 0 118 16,0 0 32-16,0 0-140 16,0 0-69-16,0 0 6 15,190-19-24-15,-96 19 0 0,13 0-18 16,6 0 4-16,1 0 32 16,-10 0-50-1,-9 0 0-15,-22 0 5 0,-22 0-6 16,-18 0-43-16,-14 0-68 15,-12 0-176-15,-7 0-525 0</inkml:trace>
  <inkml:trace contextRef="#ctx0" brushRef="#br0" timeOffset="2505">6099 1118 1472 0,'0'0'1141'0,"0"0"-1025"0,0 0-98 16,0 0 100-16,125-186 25 16,-84 120-89-16,-2-3-27 15,-2-6-26-15,-9-11 27 16,-6 1 20-16,-6-7-1 15,-13 3 11-15,-3 5-34 16,0 7-4-16,0 26 35 16,0 17 17-16,-3 23-2 15,-6 11-26-15,9 19-28 16,0 44 13-16,0 30-17 16,0 32 15-16,0 16-2 15,0 11 17-15,9-5 3 0,4-7-36 16,6-10 2-16,-1-16 13 15,1-13-24-15,-5-15-9 16,1-16-54-16,-5-16-63 16,9-12-120-16,-1-18-384 15,-4-13-260-15</inkml:trace>
  <inkml:trace contextRef="#ctx0" brushRef="#br0" timeOffset="3070">7328 236 2307 0,'0'0'559'0,"0"0"-489"16,0 0 94-16,0 0 112 16,0 0-90-16,-32-172-74 15,-2 149-80-15,-1 2-10 16,-2 7 17-16,1 11-39 15,-4 3 11-15,2 3-11 16,6 43-11-16,-2 17 1 16,12 23-1-16,12 15 11 15,10 13-6-15,0 3 6 16,38 4-10-16,12-8-7 16,16 1 17-16,17-14-6 15,15-2 6-15,12-2 0 0,3-11 20 16,-3-3-19-16,-15-10 0 15,-15-10 12-15,-26-6-13 16,-17-10 33-16,-27-10-33 16,-10-13 0-16,-17-5 12 15,-52-9-12-15,-26-9-12 16,-22 0-7-16,-15-20 17 16,1-27-8-16,7-8-10 15,19-14-11-15,21-6 30 16,30-8-17-16,32-13-6 15,22-5 9-15,35-13-2 0,46-9 16 16,17-11-13 0,16 14 10-16,-6 4 4 15,-13 21 7-15,-18 20 13 0,-29 17 5 16,-19 14-2-16,-23 14 32 16,-6 8-55-16,-3 6-46 15,-58 12-98-15,2 4-620 16,-11 0-1787-16</inkml:trace>
  <inkml:trace contextRef="#ctx0" brushRef="#br0" timeOffset="4027">638 2008 1587 0,'0'0'324'16,"0"0"-223"-16,0 0-19 15,0 0 141-15,0 0-23 16,0 0-91-16,0 0-54 16,37-10 38-16,29 10 27 15,17 0-10-15,23 0-13 16,25 3-24-16,48-3-11 15,64 0-13-15,79 0-26 16,35 0-5-16,-11 0 41 16,-24 0-51-16,-50 0-7 0,-8 0 8 15,1 0-8 1,1 0-1-16,1 0 1 16,-8 0 3-16,-4 0 1 0,-3 0-5 15,-8 4-9-15,-7-1 9 16,-14 4 0-16,-8 2 5 15,-16 2-5-15,-31 1 0 16,-30 0 9-16,-31 0-9 16,-9 0 0-16,19 1 2 15,15 4-2-15,20-1 3 16,-7-2-3-16,2-2 0 16,-5 2 0-16,-3-5-7 15,-9-2 7-15,-1 0-1 0,-12-5 3 16,-19-2 5-1,-10 0-7-15,-28 0 0 16,-16 0 3-16,-22 0 7 0,-10 0-10 16,-12 0 0-16,0 0-20 15,-25 0-66-15,-12 0-488 16,-11 5-695-16</inkml:trace>
  <inkml:trace contextRef="#ctx0" brushRef="#br0" timeOffset="11209">1167 2976 1669 0,'0'0'510'16,"0"0"-412"-16,0 0-73 15,0 0 15-15,0 0 197 0,19 207-46 16,9-73-66-16,5 24-27 16,-8 6-42-16,-3-27 4 15,3 15-25-15,-6-21-16 16,3-15 14-16,-7-20-33 16,-1-19 0-16,-3-19 11 15,-4-15-11-15,0-16 0 16,-2-13 0-16,-2-14 2 15,4 0 34-15,12-30-36 16,13-33-5-16,9-32-7 0,25-50-28 16,13-51-17-1,12-64-11-15,11-24-12 0,-2 4 21 16,-11 60-30-16,-11 76 26 16,-9 49 35-16,1 42 10 15,6 14 17-15,12 13 1 16,7 12 9-16,-4 14 40 15,4 3-29-15,3 20 4 16,12 4 1-16,13-1 4 16,41-7 8-16,51 0-12 15,59-4-7-15,20-2 26 16,-10-7-14-16,-13 0-8 16,-34 1-22-16,-4 0 0 0,0 2 13 15,-3 5-13 1,-8-1 0-16,-11 3-4 0,-6 1 4 15,-34-5-1-15,-32 3 1 16,-29-6 0-16,-12 1-2 16,12 3 1-16,10-3 1 15,3 3 7-15,-20-4-6 16,-20-1-1-16,-24-3 0 16,-23 0-10-16,-14-5 3 15,-19 1-51-15,-3-1-35 16,-35 3-109-16,-19 5-432 15,-12-8-461-15</inkml:trace>
  <inkml:trace contextRef="#ctx0" brushRef="#br0" timeOffset="11735">2300 4127 1692 0,'0'0'234'0,"0"0"-175"15,0 0-49-15,0 0 147 0,0 0-20 16,0 0-18-16,0 0-15 16,180-65-73-16,-93 13 9 15,-4-7-1-15,-1-6-17 16,-18-12 16-16,-12 0 12 15,-13-10-9-15,-14 3 30 16,-6 7 5-16,-12 15 17 16,-2 23 13-16,-5 22-19 0,0 17-42 15,0 20-33 1,0 49-3-16,0 30 36 0,-5 14-44 16,-5 10 10-1,0-5 2-15,1-10-13 0,2-10 0 16,4-13-1-16,0-6-47 15,3-16-90-15,0-7-328 16,13-18-172-16,9-17-1295 0</inkml:trace>
  <inkml:trace contextRef="#ctx0" brushRef="#br0" timeOffset="12253">3668 3465 1854 0,'0'0'490'0,"0"0"-348"0,0 0 19 15,0 0 89-15,0 0-78 16,0 0-118-16,0 0-27 16,-169-13-27-16,144 62 6 15,8 13 0-15,9 14-6 16,8 2-1-16,0 9-6 15,0-5 10-15,25 0-3 16,9-1 0-16,10-8-1 16,3-1-11-16,4-9 9 15,0-9 3-15,-7-1-4 16,-12-14 11-16,-17-2-14 0,-15-5 7 16,0-5-8-1,-25-1-1-15,-23-3-12 0,-8-4-6 16,-4-9 21-16,-3-6-14 15,9-4 11-15,10-4-5 16,15-29 5-16,14-12 3 16,15-19-51-16,0-11 12 15,44-14 39-15,18-12-16 16,15-3 21-16,2 1 1 16,-1 9 0-16,-9 5 46 15,-11 6-9-15,-21 12 34 16,-12 8 3-16,-18 13-21 15,-7 8-8-15,0 12-26 16,0 11-19-16,-10 9-6 0,10 15-153 16,0 30-441-16,0 7-272 0</inkml:trace>
  <inkml:trace contextRef="#ctx0" brushRef="#br0" timeOffset="12488">4546 4147 1817 0,'0'0'306'16,"0"0"-129"-16,0 0 29 16,0 0 76-16,193 155-71 15,-124-118-117-15,1-5-22 16,-1 0-51-16,-10-5-21 0,-15 3-35 15,-12-8-158-15,-25 0-190 16,-7-5-287-16,0-10-1142 16</inkml:trace>
  <inkml:trace contextRef="#ctx0" brushRef="#br0" timeOffset="12675">4988 4154 1699 0,'0'0'382'0,"0"0"-258"16,0 0-34-16,0 0 239 0,0 0-84 16,0 0-143-1,-154 170-48-15,96-104-39 0,4-3-15 16,2-4-97-16,23 1-190 16,15-18-282-16,9-12-538 0</inkml:trace>
  <inkml:trace contextRef="#ctx0" brushRef="#br0" timeOffset="13078">6057 3790 2270 0,'0'0'467'15,"0"0"-338"-15,0 0 50 0,0 0 31 16,0 0-88-16,-198 63-66 16,118 2 2-16,4 10-32 15,10 14-4-15,7-1 17 16,20 4-25-16,17-4-6 16,17 2-8-16,5-5-2 15,15-13-4-15,26-13-30 16,13-20-21-16,12-22 35 15,3-17-4-15,1-14 2 16,-4-45 18-16,-9-25 6 16,-10-25 21-16,-9-13-19 15,-16-13 13-15,-19 5 19 0,-3 12-22 16,-3 23-6-16,-28 23 5 16,6 25-11-16,8 28-1 15,8 19-98-15,9 31-282 16,16 29-343-16,16 3-392 0</inkml:trace>
  <inkml:trace contextRef="#ctx0" brushRef="#br0" timeOffset="13267">6764 4791 2431 0,'0'0'557'15,"0"0"-441"-15,0 0 55 0,0 0 34 16,0 0-100-16,0 0-105 16,0 0-58-16,-7-75-108 15,7 61-376-15,0 1-534 0</inkml:trace>
  <inkml:trace contextRef="#ctx0" brushRef="#br0" timeOffset="13610">7650 3675 2232 0,'0'0'344'15,"0"0"-231"-15,0 0-59 0,0 0 186 16,0 0-36-16,0 0-141 15,0 0-36-15,-249 201 12 16,180-136-19-16,11-3 0 16,14-6-20-16,16-10 6 15,12-4 0-15,16-12-6 16,0-8-9-16,26-5-2 16,24-7 16-16,13-7-5 15,6-3 0-15,4 0 6 16,-4 0-12-16,-3 0-28 0,-1 0-112 15,1 0-98-15,11 0-99 16,-19 0-267-16,-11 0-965 0</inkml:trace>
  <inkml:trace contextRef="#ctx0" brushRef="#br0" timeOffset="13825">7887 3839 743 0,'0'0'1545'0,"0"0"-1255"16,0 0-210-16,0 0 143 16,0 0 76-16,-48 187-114 15,36-96-98-15,6 5-34 0,-5 2-14 16,3-6-27 0,-2 0-12-16,1-1-21 0,3 28-123 15,-5-24-327-15,3-23-470 0</inkml:trace>
  <inkml:trace contextRef="#ctx0" brushRef="#br0" timeOffset="16067">7000 2957 1005 0,'0'0'214'0,"0"0"-88"16,0 0 35-16,0 0 33 15,0 0-70-15,0 0-60 16,0-21 6-16,-6 19 36 15,0-2 0-15,3 4 0 16,3-3-33-16,0-1-17 16,0 1 6-16,0 0 4 15,15-3-16-15,4-1-13 16,0-1-8-16,-3 2 17 0,3 3-28 16,3 3-5-16,3 0 4 15,4 0-7-15,5-2 13 16,10 2-1-16,3-3-12 15,7-2 20 1,1 4-28-16,0-7-2 0,-7 4 6 16,-4-3 6-16,-12 2-12 15,-7 1 0-15,-13 4 5 16,-5 0-2-16,-7 0-3 16,0 0-6-16,0 0-49 15,0 0-129-15,0 9-355 16,0 5-609-16</inkml:trace>
  <inkml:trace contextRef="#ctx0" brushRef="#br0" timeOffset="16834">8539 649 1594 0,'0'0'229'0,"0"0"-133"16,0 0 26-16,0 0 103 15,0 0-19-15,0 0-102 16,0 0-49-16,-40-55-38 16,40 55 1-16,0 30-11 15,7 24 27-15,23 35 56 16,12 45-21-16,24 58 22 16,7 53-13-16,8 31-16 15,-8 4 9-15,-7-12-7 0,-9-25-26 16,3-7-14-16,-6-9 13 15,-4-14-4-15,-6-9 6 16,-11-37-21-16,-18-34 3 16,-12-26 12-16,-3-16-17 15,0 15 7-15,-25 15-11 16,-19 14 1-16,-7-12-4 16,-6-10-3-16,-6-18-12 15,4-16 5-15,5-11-61 16,3 4-120-16,14-15-430 15,8-18-487-15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9:53.2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1603 1681 0,'0'0'498'16,"0"0"-360"-16,0 0 41 15,0 0 53-15,0 0-63 16,0 0-64-16,-25-128-31 16,47 95-3-16,7 0-11 15,3 1-23-15,8 2-1 16,4 4-12-16,4 12-1 15,2 7 3-15,1 7-24 16,5 5 7-16,1 30 1 0,3 7-8 16,-3 4 23-1,2-4-25-15,-1-1 0 0,4-11 7 16,4-14-5-16,-1-10-2 16,4-6 0-16,0 0-26 15,1-25 14-15,-11-9-53 16,-8 5-106-16,-16 0-88 15,-8 8-269-15,-20 15-162 0</inkml:trace>
  <inkml:trace contextRef="#ctx0" brushRef="#br0" timeOffset="333">62 2077 1743 0,'0'0'580'15,"0"0"-433"-15,0 0-83 16,0 0 153-16,0 0 30 16,0 0-143-16,0 0-41 15,-12-58-27-15,71 41 17 16,17 10 11-16,9 4-36 15,1 3-7-15,2 0 5 16,-4 0-26-16,-8 20 27 16,-10-2-27-16,0 1 0 0,-8-5-2 15,1-9 2-15,2-5-25 16,12 0-74-16,43-22-170 16,-16-12-190-16,-10-2-278 0</inkml:trace>
  <inkml:trace contextRef="#ctx0" brushRef="#br0" timeOffset="925">2346 654 2316 0,'0'0'477'0,"0"0"-350"16,0 0-99-16,0 0 102 15,0 0 59-15,0 0-84 16,0 256-38-16,0-118-14 16,0 4-23-16,0-2 9 15,0-9-17-15,6-12-20 16,0-14 16-16,1-21-18 15,-4-15-2-15,6-22 2 16,-6-14-49-16,1-20-13 16,-1-13-29-16,-3 0-26 15,0-13 18-15,0-30-50 16,0-19 18-16,0-20 82 16,0-20-14-16,0-43-16 0,-19-49 9 15,-3 8 17-15,6 18 51 16,0 31-4-16,13 45 6 15,3 6 97-15,0 11 6 16,0 22 2-16,32 20 14 16,15 19-40-16,16 6 20 15,13 8-45-15,12 0-27 16,0 19 21-16,3 14-39 16,-8 6 13-16,-13 8 4 15,-20 5-8-15,-19 6 21 16,-31 12-20-16,0 2-17 15,-53 7 29-15,-19 1-30 16,-20-6-1-16,3-8-17 0,-8-17-52 16,21-12-52-16,10-25-170 15,27-12-205-15,21 0-231 0</inkml:trace>
  <inkml:trace contextRef="#ctx0" brushRef="#br0" timeOffset="1240">4200 0 2364 0,'0'0'455'16,"0"0"-401"-16,0 0 28 0,0 0 151 15,-194 161-74-15,114 8-89 16,-11 80-11-16,3 46 14 16,12 14-13-16,22-22-16 15,16-39-11-15,23-32-23 16,15-49 11-16,0-44-21 16,22-39 0-16,22-21-12 15,15-8-65-15,24-9-65 16,56-23-123-16,-19-19-374 15,-13-4-421-15</inkml:trace>
  <inkml:trace contextRef="#ctx0" brushRef="#br0" timeOffset="1811">4648 185 2277 0,'0'0'362'15,"0"0"-212"-15,0 0-106 16,0 0 32-16,0 0 105 0,0 0-27 16,0 0-101-1,244-14-37-15,-138 28-8 16,-1-1-7-16,9-3 18 0,-1 1-19 15,4 2 0-15,-8-4 6 16,-10 1-6-16,-20-4-8 16,-16 1 7-16,-24 2 1 15,-17 2 13-15,-14 6-12 16,-8 5 16-16,0 17 37 16,-30 14-16-16,-18 16-7 15,-9 16-1-15,-9 13-12 16,-7 13 26-16,-3 14-43 15,3 6-1-15,-5 7 17 0,14-5-10 16,5-10-5-16,15-18 3 16,8-16-4-16,11-19 21 15,10-22-22-15,8-11-5 16,7-11 5-16,0-7 1 16,0-3 0-16,17-5 9 15,17-5-10-15,10-6 18 16,13 0-18-16,9 0 0 15,10 0 0-15,9 0-4 16,-2-14 3-16,-2 5-30 16,-12 4-24-16,-8-3-52 15,-8 2-104-15,-14-1-241 16,-17 0-235-16,-14-2-1305 0</inkml:trace>
  <inkml:trace contextRef="#ctx0" brushRef="#br0" timeOffset="2068">5034 1258 2213 0,'0'0'487'16,"0"0"-449"-16,0 0-38 15,0 0 212-15,0 0-3 16,193-3-135-16,-102-10-49 16,12-1-1-16,2-5-24 0,12 2-69 15,37-5-151-15,-28 3-426 16,-22 4-892-16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0:09.7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0 396 1957 0,'0'0'474'0,"0"0"-386"16,0 0 20-16,0 0 85 16,0 0-59-16,0 0-75 15,20 22-10-15,24 11 17 16,15 7-45-16,7 4-14 15,10 5 24-15,9-4-30 16,1 1 9-16,2-7-10 0,-3-5 0 16,-12-6-9-1,-9-1 3-15,-15-8-17 0,-14 5 17 16,-16-2 6-16,-16 4 0 16,-3 10 10-16,-10 10-10 15,-34 7 30-15,-12 6-29 16,-8 7 11-16,-2 1 15 15,-3 3-25-15,6-3 11 16,6-6-5-16,9-8-7 16,8-8 6-16,6-2-7 15,9-9-6-15,11-5-9 16,11-6-46-16,3-7-77 16,3-7-127-16,55-9-220 15,-3 0 99-15,0-21-948 0</inkml:trace>
  <inkml:trace contextRef="#ctx0" brushRef="#br0" timeOffset="236">966 1262 1685 0,'0'0'397'0,"0"0"-183"15,0 0 25-15,0 0 24 16,0 0-94-16,-158 220-82 15,86-131-5-15,-4 7-28 16,-6-5-25-16,6-6-14 16,7-6-15-16,15-17 0 0,13-13-1 15,16-16-58 1,13-10-49-16,12-23-165 0,8 0-312 16,21-4-301-16</inkml:trace>
  <inkml:trace contextRef="#ctx0" brushRef="#br0" timeOffset="737">2117 205 2179 0,'0'0'310'0,"0"0"-168"16,0 0-109-16,0 0 91 15,0 0 58-15,0 0-111 16,168-183-25-16,-99 176-41 15,4 7-4-15,-4 0 22 16,-13 39-17-16,-14 13 15 16,-23 18 6-16,-19 12 9 15,0 18 7-15,-51 5-41 16,-25 8 16-16,-12-4 33 16,-10-5-11-16,7-15-6 15,18-17 19-15,14-22-17 0,27-18 19 16,16-11-39-16,16-11-15 15,0 2 7-15,31 1-8 16,23 1 1-16,12-5-1 16,13 1 0-16,6-1-1 15,6-4-14-15,4 0-39 16,3-5-56-16,37 0-200 16,-23-10-412-16,-21-9-252 0</inkml:trace>
  <inkml:trace contextRef="#ctx0" brushRef="#br0" timeOffset="1059">3477 64 2131 0,'0'0'459'16,"0"0"-403"-16,0 0-21 15,0 0 229-15,0 0-59 16,0 0-117-16,-142 250-49 16,85-162 15-16,-3-2-8 15,13-11-2-15,6-13-23 0,16-15-11 16,12-11 14 0,13-7-24-16,0-9 0 0,6-1 8 15,26-6-7-15,12-3-1 16,12-6 0-16,-2-4-27 15,12 0-2-15,-1 0-140 16,31 0-208-16,-20 0-259 16,-10-11-673-16</inkml:trace>
  <inkml:trace contextRef="#ctx0" brushRef="#br0" timeOffset="1285">3685 261 2051 0,'0'0'381'0,"0"0"-293"15,0 0 31-15,0 0 185 16,0 253-109-16,-7-145-101 16,-1 7-20-16,-2-2-28 15,-2-3-19-15,5-12-21 16,0-12-6-16,7 3-91 15,0-24-363-15,0-23-388 0</inkml:trace>
  <inkml:trace contextRef="#ctx0" brushRef="#br0" timeOffset="1477">4051 1317 2609 0,'0'0'354'0,"0"0"-269"16,0 0 23-16,0 0-11 15,0 0-97-15,0 0-212 16,0 0-280-16,54-49-223 0</inkml:trace>
  <inkml:trace contextRef="#ctx0" brushRef="#br0" timeOffset="2028">4585 307 2176 0,'0'0'354'15,"0"0"-256"-15,0 0-67 16,0 0 32-16,0 0 29 15,194-29-48-15,-124 29-38 16,3 0 18-16,-1 0 19 16,-6 0-25-16,-15 0-11 15,-16 0 1-15,-16 0-8 16,-19 0 0-16,0 3 15 16,-25-3 17-16,-26 0-32 15,-12 0 0-15,-6 0 15 0,-7 0-15 16,3-3 12-16,1-4 25 15,6 0 5-15,8 7 51 16,11 0-54-16,9 0-1 16,16 0 15-16,12 3-44 15,10 25-4-15,0 4-5 16,4 10 0-16,24 7 0 16,13 1 0-16,3 3-2 15,7-1-5-15,0 0 7 16,-1 0 0-16,-2-5-1 15,-8-2 1-15,-8-2 12 16,-6 0-12-16,-14-7 0 16,-12 0 24-16,0-3-4 0,-26 2 5 15,-25 6-8-15,-11-5-17 16,-1-1 21-16,-3-7-21 16,12-9 0-16,10-6-15 15,15-10 5-15,14-3-58 16,15 0-92-16,12-7-303 15,20-12-292-15</inkml:trace>
  <inkml:trace contextRef="#ctx0" brushRef="#br0" timeOffset="2250">5607 865 804 0,'0'0'1731'16,"0"0"-1521"-16,0 0-115 16,0 0 138-16,0 0-21 15,0 0-123-15,214 0-42 16,-148 0-47-16,7 0 0 16,37 0-154-16,-15-3-509 15,-23-4-826-15</inkml:trace>
  <inkml:trace contextRef="#ctx0" brushRef="#br0" timeOffset="3422">7026 1072 776 0,'0'0'1224'0,"0"0"-1006"16,0 0-173-16,0 0 69 15,0 0 89-15,0 0-92 16,0 0-61-16,108-87-49 0,-42 29 6 16,6-7-7-16,-2-11 2 15,-1-6-2-15,-10 0 0 16,-11-5 0-1,-13 3 11-15,-13 12 28 0,-7 13 46 16,-11 13 33-16,-1 20 8 16,-3 13 19-16,0 13-58 15,0 0-59-15,0 20 8 16,0 25-10-16,0 17-5 16,0 15 3-16,0 10-9 15,0 12 31-15,0 3-19 16,0-2-25-16,-3-4 32 15,-4-7-19-15,2-10 14 16,-2-9-29-16,0-14 0 16,1-11 21-16,-3-13-21 0,6-5-8 15,-1-11-1-15,1-9 6 16,3-4-4-16,-3 2-13 16,3-5-5-16,-5 0 23 15,1 0-43-15,1 0-34 16,-4 0-20-16,7 0-121 15,0-12-94-15,7-7-161 16,22-2-82-16,-4 0-1193 0</inkml:trace>
  <inkml:trace contextRef="#ctx0" brushRef="#br0" timeOffset="4011">8417 435 1750 0,'0'0'391'16,"0"0"-248"-16,0 0-4 16,0 0 129-16,-62-177-43 15,30 144-115-15,0 7-48 16,-6 6-11-16,3 10 30 15,1 7-40-15,5 3 13 16,7 0-10-16,4 26-38 0,-1 17 5 16,9 20-11-16,3 8 0 15,7 14 8-15,0 4-1 16,0-3-6-16,29-1 4 16,6-10-4-16,9-9-2 15,7-8 1-15,5-5 0 16,1-3 6-16,3-3-6 15,-6-8 23-15,-7-1 25 16,-6-5-33-16,-16-4 12 16,-10-5-12-16,-15 2-8 15,0-3 22-15,-18 5-19 16,-30 3-10-16,-14-2 3 16,-8-2-3-16,4-7-10 0,6-7-10 15,12-13 14-15,8 0-3 16,11 0 9-16,10-29-15 15,13-21 14-15,6-15-13 16,0-16 7-16,35-15 5 16,16-6-8-16,15 1 1 15,0 1 9-15,0 12-5 16,-9 12 4-16,-6 14 2 16,-11 15 7-16,-14 18-8 15,-1 9-21-15,-10 11-154 16,-11 4-548-16</inkml:trace>
  <inkml:trace contextRef="#ctx0" brushRef="#br0" timeOffset="4761">2388 1821 1913 0,'0'0'326'16,"0"0"-262"-16,0 0 2 0,0 0 165 15,0 0-26 1,0 0-33-16,0 0-49 0,247 22-21 16,-149-9 1-16,19 0-33 15,11 0-14-15,40 3-13 16,58 8 4-16,72-4 19 15,30 3-35 1,5-11-7-16,-13 0 5 0,-31 2-29 16,-5 3-7-16,-6 3 7 15,-16-1 0-15,-15-2 3 16,-5-1-3-16,1-6 0 16,9-7 7-16,4-3-6 15,2 0-1-15,-14 0 10 0,-18-13-9 16,-43 3 2-1,-44-1-3-15,-34 8 0 0,-17-4 6 16,10 3-5-16,3 1-1 16,6-2 0-16,-28 3 1 15,-13 2 9-15,-15 0-10 16,-14 0-3-16,-15-5-3 16,-8 3-32-16,-6 0-53 15,-8-19-58-15,0 5-331 16,-12-1-363-16</inkml:trace>
  <inkml:trace contextRef="#ctx0" brushRef="#br0" timeOffset="6060">2540 2672 133 0,'0'0'1622'16,"0"0"-1335"-16,0 0-160 15,0 175 141-15,44 2-11 16,7 64-29-16,0 19-93 16,-11-37-48-16,-14-54-15 15,-11-61-6-15,-8-17 2 16,-1 10-48-16,3 6-10 0,-6-2 13 16,1-30-22-1,-4-19 8-15,0-28 1 0,0-18-9 16,0-10 31-16,3 0-31 15,4-38 0-15,11-41 2 16,4-23-3-16,12-55-27 16,14-63-23-16,12-60-23 15,18-16 18-15,5 14-38 16,-7 74 13-16,-6 76 3 16,-8 53 33-16,-4 26 34 15,11 8 1-15,16 11 9 16,13 12 18-16,5 16 16 15,2 6 20-15,11 0-6 0,13 19-5 16,8 5 11 0,13-2-10-16,36 1-10 0,33 4 11 15,36-4-27-15,11-4-6 16,-43-8-6-16,-52-4 0 16,-55-4 4-16,-2-3-9 15,24 2 5-15,15-2 1 16,22 2-6-16,-4 5-1 15,-7 1 0-15,-3-2 1 16,-4 8 13-16,-8 2-14 16,-7 1 1-16,-3 4 2 15,-7 6-3-15,-5-1 14 0,-2 1-5 16,-14-1-9 0,-4-7 20-16,-12-1-20 0,-19-9 0 15,-10-9-6-15,-16 0 3 16,-12 0-15-16,-13-3-18 15,-6-16-22-15,-13-5-25 16,-6-7-137-16,0 6-254 16,-25 5-179-16</inkml:trace>
  <inkml:trace contextRef="#ctx0" brushRef="#br0" timeOffset="6596">3039 4033 1898 0,'0'0'293'0,"0"0"-210"0,0 0-15 15,0 0 124 1,0 0-15-16,0 0-73 0,0 0-26 15,227-96-48-15,-161 39-15 16,3-12 4-16,7-6-17 16,-3-9 5-16,-4-2-6 15,-13 7-1-15,-17 13 19 16,-14 13-18-16,-13 27 17 16,-8 19 58-16,-4 7-10 15,0 40-21-15,0 42 24 16,-4 27 2-16,-8 15-15 15,-1 4-37-15,1-3-1 0,5-16-12 16,4-15 3 0,3-9-9-16,0-19-1 15,0-13-91-15,32-24-149 0,12-19-371 16,0-10-204-16</inkml:trace>
  <inkml:trace contextRef="#ctx0" brushRef="#br0" timeOffset="7058">4443 3257 1916 0,'0'0'558'0,"0"0"-397"16,0 0 43-16,0 0 49 15,0 0-109-15,0 0-78 0,0 0-26 16,-178 69-40-16,170-17 0 15,8 18-6-15,0 11 3 16,37 8-6-16,7 3 9 16,10 4-24-16,5-4 18 15,7-9 2-15,-1-3 3 16,-3-12-1-16,-8-8 2 16,-13-11 0-16,-23-9 0 15,-14-8 0-15,-4-2 12 16,-22-8-4-16,-25-8 2 15,-8-7-8-15,-4-7 5 0,5-4 5 16,7-35-12 0,10-21-6-16,15-22-1 0,22-19-10 15,0-21 5-15,25-15-7 16,16-1 16-16,2 4-8 16,1 17 11-16,-8 26 0 15,-6 26 5-15,-16 25 19 16,-2 18 19-16,-12 15-7 15,0 7-36-15,0 0-42 16,3 36-301-16,7 2-458 16,9 6-878-16</inkml:trace>
  <inkml:trace contextRef="#ctx0" brushRef="#br0" timeOffset="7292">5272 3811 87 0,'0'0'2062'0,"0"0"-1747"15,0 0-120-15,0 0 48 16,0 0 12-16,174 187-141 16,-112-146-41-16,8-3-34 15,-4-1-24-15,-2-8-15 16,-8-6-6-16,-5-2-93 15,-4-5-149-15,-10-8-289 16,-17-2-172-16</inkml:trace>
  <inkml:trace contextRef="#ctx0" brushRef="#br0" timeOffset="7504">5760 3854 2239 0,'0'0'353'0,"0"0"-255"16,0 0 177-16,0 0-40 15,0 0-141-15,-142 214-45 16,87-153-43-16,0 3-6 16,5-3-89-16,9 2-210 15,19-18-328-15,15-15-331 0</inkml:trace>
  <inkml:trace contextRef="#ctx0" brushRef="#br0" timeOffset="7934">6900 3370 1523 0,'0'0'1071'16,"0"0"-933"-16,0 0-111 15,0 0 163-15,-208 182 48 0,144-103-105 16,-2 10-72-16,12 2-32 16,10 0 25-16,10 3-29 15,16-10-10-15,11-1 6 16,7-12-19-16,0-11-1 15,37-11-2-15,7-16-17 16,13-17 0-16,9-16-24 16,7 0 4-16,3-42 32 15,-3-19 0-15,-14-11-5 16,-11-12 11-16,-20-14 0 16,-12-7 21-16,-16-9-19 15,0 1 2-15,-29 12 10 16,-12 16-1-16,1 25 1 15,4 22-14-15,6 14-12 0,13 20-64 16,17 14-233-16,0 29-310 16,0 8-53-16</inkml:trace>
  <inkml:trace contextRef="#ctx0" brushRef="#br0" timeOffset="8182">7389 4198 1011 0,'0'0'1690'0,"0"0"-1466"0,0 0-155 16,0 0 155-16,0 0-11 15,0 0-129-15,0 0-45 16,-3 60-33-16,-12-49-6 15,1 0-28-15,-1 3-140 16,5-1-350-16,1-3-341 0</inkml:trace>
  <inkml:trace contextRef="#ctx0" brushRef="#br0" timeOffset="8549">8225 3426 2261 0,'0'0'296'0,"0"0"-251"15,0 0 85-15,0 0 92 16,0 0-120-16,0 0-50 15,-190 221-28-15,150-158 6 16,4-4 9-16,6-10-16 16,8-9 1-16,8-10-24 15,6-11 0-15,8-7 8 16,0-5-7-16,0-3 14 0,12-4 7 16,13 3-8-1,7-3 12-15,5 0-26 16,4 0 0-16,-2 0-1 0,1 0-13 15,1 4-63-15,6 8-161 16,-11 1-241-16,-6 0-136 0</inkml:trace>
  <inkml:trace contextRef="#ctx0" brushRef="#br0" timeOffset="8803">8279 3690 1967 0,'0'0'385'16,"0"0"-279"-16,0 0-61 16,0 0 236-16,-19 181-26 15,12-113-116-15,1 8-93 16,-3 0-28-16,6-1-16 15,-4-3-2-15,-3 23-182 16,-2-26-415-16,2-10-563 0</inkml:trace>
  <inkml:trace contextRef="#ctx0" brushRef="#br0" timeOffset="9860">9314 199 1950 0,'0'0'346'16,"0"0"-238"-16,0 0-90 16,0 0 221-16,15 252 21 15,48-74-81-15,35 55-45 16,3 23-64-16,9-1-9 16,-12-8 10-16,-17-18-28 15,-5 4 41-15,-10-3-10 16,-5-7-20-16,-1-6 7 15,-6-10-29-15,-4-8-14 16,-6-10 12-16,-15-33-29 16,-10-32 14-16,-19-25-14 15,0-14 1-15,-10 11-2 0,-31 2-86 16,-32 32-136-16,11-31-474 16,1-23-732-16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49.4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92 335 727 0,'0'0'2080'0,"0"0"-1828"16,0 0-222-16,0 0-19 16,-22 236 109-16,0-25 38 15,2-3-102-15,1-31-46 16,11-55 25-16,8-36-28 15,0 2 1-15,0 3 1 16,0-6-9-16,0-27 0 16,0-27-1-16,0-17 1 15,0-14-12-15,5-10 5 0,-2-46-9 16,0-26 15 0,4-30 2-16,-3-42-2 15,7-52 1-15,3-48 0 0,8 19 0 16,0 48 0-16,3 66-1 15,9 58 1-15,10 14 0 16,14 17 0-16,18 15-8 16,12 17 8-16,10 26 17 15,5 29-16-15,-5 18 13 16,-19 8 1-16,-19 11-4 16,-38 8 5-16,-22 4 16 15,-41 0-17-15,-47-1 1 16,-20-18-16-16,-9-19-7 15,4-24-23-15,15-18-11 16,17-21-49-16,26-25-68 0,27-29-411 16,16-11-504-16</inkml:trace>
  <inkml:trace contextRef="#ctx0" brushRef="#br0" timeOffset="258">1810 0 2282 0,'0'0'730'0,"0"0"-636"16,0 0-85-16,0 0 92 16,-176 337 93-16,78-78-66 0,0 31-41 15,25-14-23-15,33-35 7 16,25-77-41-16,15-34-18 15,5-41-12-15,42-14-6 16,22-4-42-16,33-5-54 16,84-20-168-16,-19-27-467 15,-18-19-688-15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48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560 845 1160 0,'0'0'714'0,"0"0"-563"16,0 0-96-16,0 0 119 16,0 0 98-16,0 0-68 15,15 16-50-15,-8-16-39 16,-7-11-26-16,0-6 13 16,0 0-25-16,-12 4-26 15,-20 0-8-15,-12 10-28 16,-14 3 3-16,-8 0-17 0,-3 33 11 15,0 19 5 1,3 13-11-16,8 12 7 0,11-5 2 16,13 0-4-16,15-10-4 15,16-7-7-15,3-6-6 16,0-9 5-16,37-3-10 16,7-12-25-16,14-11-25 15,8-14-14-15,6 0-12 16,4-11 0-16,2-31-35 15,-5-12 48-15,-7-18 9 16,-12-19 39-16,-13-20 25 16,-16-40 1-16,-8 4 12 15,-12-11 18-15,-5 1 49 0,0 31 32 16,3 8 6 0,4 27-11-16,0 38-10 0,1 36-29 15,-1 17-11-15,-4 79-31 16,-3 79 25-16,0 62 11 15,0 20-34-15,-6-37-4 16,-1-51-17-16,2-61 6 16,1-16 0-16,4 7-11 15,0 3-2-15,0-3-21 16,0-23-23-16,0-18-34 16,22-41-128-16,-3 0-342 15,0-27-279-15</inkml:trace>
  <inkml:trace contextRef="#ctx0" brushRef="#br0" timeOffset="272">993 0 2257 0,'0'0'307'0,"0"0"-247"16,0 0 7-16,0 0 152 15,169 215 9-15,-97-110-86 16,11 17-25-16,15 42-39 16,6 43-53-16,-22 39-2 15,-34 9 13-15,-48-12-15 16,-10-28-3-16,-44-61-18 0,-6-37-9 16,13-38-18-16,6-23-29 15,-9-3-100-15,6-17-347 16,8-17-434-16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50.0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44 122 2133 0,'0'0'464'16,"0"0"-394"-16,0 0-39 16,0 0 95-16,0 0 120 15,0 0-21-15,189 318-104 0,-103-154-53 16,-1-3-13-1,-12-20-2-15,-19-32 10 0,12 5-44 16,6 10-11-16,1-15 20 16,-10-17-28-16,-4-20-37 15,-17-19-68-15,-1-37-141 16,-12-12-376-16,-11-4-373 0</inkml:trace>
  <inkml:trace contextRef="#ctx0" brushRef="#br0" timeOffset="236">1192 227 48 0,'0'0'2331'16,"0"0"-2029"-16,0 0-245 16,0 0 146-16,-164 292 59 15,20-99-96-15,-5-6-87 16,4-16-38-16,6-30-13 15,29-43-11-15,2 3-16 16,2-1-2-16,29-29-33 16,33-20-116-16,38-30-227 15,6-10-392-15,0-11-658 0</inkml:trace>
  <inkml:trace contextRef="#ctx0" brushRef="#br0" timeOffset="614">1688 309 1807 0,'0'0'1332'16,"0"0"-1218"-16,0 0-114 15,0 0 0-15,0 0 87 16,186 124-12-16,-95-45-30 0,17 7-39 16,17 2-5-16,17-6 39 15,7-10-40 1,5-13 1-16,-8-12 12 0,-16-8-12 16,-24-4-2-16,-33-4-5 15,-36 1 6-15,-37 8 23 16,-12 8-22-16,-60 15 7 15,-30 10 16-15,-14 5-15 16,-10 1 7-16,15-3-16 16,11-11 0-16,27-12-6 15,23-10-91-15,17-19-239 16,15-10-703-16</inkml:trace>
  <inkml:trace contextRef="#ctx0" brushRef="#br0" timeOffset="1318">4676 493 1984 0,'0'0'595'15,"0"0"-501"-15,0 0-64 16,0 0 0-16,0 0 167 0,151-187-61 15,-82 170-96-15,7 17-16 16,4 3 11-16,-6 49-7 16,-13 30 32-16,-27 48-10 15,-31 0-9-15,-18 21 12 16,-68 4-52-16,-34-18 20 16,-30 4-9-16,-5-15 6 15,-2-33-16-15,24-22-2 16,16-30 0-16,30-24 29 15,30-17-22-15,28 0 10 16,23-37-17-16,3-11 1 16,39-5 5-16,23 0 0 15,11 14-6-15,12 17 6 16,-2 18 3-16,1 4-8 16,-4 6 0-16,1 24 12 0,-5 6 14 15,3 0-27-15,6 0-8 16,3-9 2-1,7-10-85-15,35-17-171 0,-17-10-465 16,-21-24-369-16</inkml:trace>
  <inkml:trace contextRef="#ctx0" brushRef="#br0" timeOffset="1644">5963 467 2379 0,'0'0'575'0,"0"0"-492"16,0 0 47 0,0 0 58-16,-152 193-53 0,93-78-27 15,8 12-52-15,19 1 1 16,17 0-23-16,15-6-25 16,22-4 11-16,50-13-20 15,26-20-2-15,19-20-22 16,12-24 5-16,-6-34-1 15,-10-7-43-15,-18-37 38 16,-22-35 16-16,-26-21 1 16,-21-21 8-16,-26-18 6 15,0-9 4-15,-44 4 9 16,-26 16-19-16,-13 19-12 16,-23 13-54-16,23 30-279 15,17 20-746-15</inkml:trace>
  <inkml:trace contextRef="#ctx0" brushRef="#br0" timeOffset="1913">6682 0 2755 0,'0'0'488'0,"0"0"-458"15,0 0 15 1,0 0 98-16,208 168 36 0,-124-53-74 16,15 39-42-16,14 44 4 15,-5 31-32-15,-20 9-8 16,-51-5 0-16,-37-8-22 16,-81-23-5-16,-20-25-75 15,-41-4-139-15,32-54-262 16,15-43-781-16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53.9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68 219 2467 0,'0'0'252'15,"0"0"-201"-15,0 0-35 16,0 0 75-16,0 282 123 16,-10-137-90-16,-2 6-62 15,2-14-20-15,-2 18-17 16,5-12 9-16,4-3-32 0,3-19-1 15,0-14 10 1,0-22-11-16,0-20-23 0,0-30-7 16,3-16-8-16,-3-19 24 15,3 0-4-15,-3-40-4 16,0-25 1-16,0-24-9 16,0-19 19-16,0-19 10 15,0-37-10-15,-3-37-4 16,0 14-3-16,3 20 18 15,0 29-9-15,18 42 9 16,23 5-5-16,10 12 5 16,13 34 0-16,14 27 1 15,8 18-1-15,5 18 17 16,-3 30 20-16,-7 12-16 0,-16 7 8 16,-21 6 20-16,-33 4 2 15,-11 5-18-15,-44 2-8 16,-37 2-24-16,-13-4 16 15,-8-14-17-15,4-15-30 16,7-16-15-16,15-18-43 16,20-15-49-16,17-15-194 15,20-26-369-15,16-4-1068 0</inkml:trace>
  <inkml:trace contextRef="#ctx0" brushRef="#br0" timeOffset="284">1778 0 2356 0,'0'0'327'15,"0"0"-260"-15,-131 219-30 16,40-35 211-16,-10 66-29 15,1 26-80-15,20-8-75 16,33-28-17-16,28-64 22 16,19-44-44-16,0-41-16 15,22-20-9-15,38-2-1 16,16-8-8-16,25-12-62 0,56-35-131 16,-26-14-424-1,-21-4-1159-15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53.0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59 770 1854 0,'0'0'299'16,"0"0"-253"-16,0 0-39 15,0 0 111-15,0 0 3 16,0 0-61-16,219 12-43 16,-143-24-16-16,5-12 15 15,-2-6-16-15,-2-2 0 16,-15-5 3-16,-11 1-1 15,-22 3 7-15,-21-1 32 0,-8 5 86 16,-34-3-44-16,-30 1-42 16,-17 10 20-16,-14 3 38 15,-3 12-20-15,3 6-7 16,7 13 1-16,16 29 19 16,17 18-28-16,15 12-37 15,21 10-11-15,19 5-5 16,0-3-10-16,34-7 8 15,24-7-7-15,14-10-1 16,9-11-1-16,9-16 0 16,1-13-25-16,4-19-68 15,5-1-66-15,34-44-159 16,-25-15-230-16,-17-6-51 0</inkml:trace>
  <inkml:trace contextRef="#ctx0" brushRef="#br0" timeOffset="259">937 0 2015 0,'0'0'392'0,"0"0"-310"16,0 0-38-16,0 0 145 15,190 96 40-15,-96-38-96 16,13 12-31-16,-6 2-56 0,-3 10-2 15,-16 7 15-15,-25 6-21 16,-31 17-8-16,-26 12-23 16,-26 14-7-16,-53 9-21 15,-16-5-92-15,0-18-81 16,1-20-148-16,28-33-426 16,25-39-1112-16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57.3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94 1984 0,'0'0'523'16,"0"0"-395"-16,0 0-92 16,0 0 11-16,0 0 195 15,0 0-52-15,277 233-53 16,-172-110-45-16,5 6-36 15,-2 6 4-15,-1-6 3 16,-2-15-50-16,-10-12-13 0,-11-17 2 16,-15-18-2-1,-18-16-6-15,-22-13-76 0,-21-26-170 16,-8-12-349-16,0 0-243 0</inkml:trace>
  <inkml:trace contextRef="#ctx0" brushRef="#br0" timeOffset="272">1148 209 2078 0,'0'0'482'0,"0"0"-362"0,0 0-67 15,0 0 216 1,0 0-46-16,0 0-97 0,-172 204-35 15,67-90-53-15,-23 17-10 16,-9 4-7-16,1-3-21 16,8-11 10-16,19-17-10 15,25-22-15-15,26-14 9 16,25-27-87-16,26-17-77 16,17-24-188-16,34-14-318 15,7-23-840-15</inkml:trace>
  <inkml:trace contextRef="#ctx0" brushRef="#br0" timeOffset="758">2742 0 1994 0,'0'0'337'16,"0"0"-274"-16,0 0-26 15,0 0 204-15,0 0-38 16,0 0-103-16,0 0-45 15,-98 104 33-15,13-28-20 0,-17 15-17 16,-11 4 9 0,-7 6-33-16,7 2-8 0,18-11-1 15,22-10 6-15,23-14 10 16,23-14-34-16,20-8 0 16,7-8 9-16,7 1-8 15,33-1 0-15,14-6 5 16,21-3-6-16,8-2 26 15,11-3-14-15,9-5-11 16,-1-3 18-16,3-3-18 16,-9-3 9-16,-16-1-10 15,-23 3-1-15,-20-5-54 16,-27 8-170-16,-13 1-266 0,-36 0-195 16,-13-3-1122-16</inkml:trace>
  <inkml:trace contextRef="#ctx0" brushRef="#br0" timeOffset="978">1767 1509 2652 0,'0'0'552'15,"0"0"-513"-15,0 0 36 16,0 0 105-16,0 0-59 0,0 0-46 15,249 111-42 1,-154-101-31-16,-1-4 5 16,1-2-7-16,15-4-94 0,-27 0-157 15,-20 0-667-15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45.2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0 1669 0,'0'0'769'16,"0"0"-596"-16,0 0-118 15,0 0 191-15,0 0-10 16,0 213-146-16,-12-111-36 16,2 6 48-16,3 4-53 15,2-8-20-15,5-9-1 16,0-18-26-16,0-19 11 16,5-18-13-16,2-27 0 0,3-13 7 15,5-4-7 1,4-41-2-16,6-17-4 0,11-20-25 15,7-8 29-15,17-5-49 16,12 0 8-16,8 7 35 16,4 13-29-16,-4 12 15 15,-14 20 16-15,-19 17 6 16,-21 16 17-16,-23 10-15 16,-3 0 32-16,-29 13 37 15,-28 27-41-15,-16 13 3 16,-12 2 21-16,9 7-21 15,10-6 36-15,19 0-59 16,25-7-10-16,15-2 31 16,7-8-31-16,10-3-1 0,34-4 0 15,11-4 1 1,14-6 14-16,4-6-14 0,-4-7 0 16,-10 5-9-16,-18-5 0 15,-13 3-66-15,-9-3-42 16,-9 4-108-16,-3-4-227 15,-2-2-295-15,-2-7-1221 0</inkml:trace>
  <inkml:trace contextRef="#ctx0" brushRef="#br0" timeOffset="339">1101 164 2020 0,'0'0'522'0,"0"0"-366"16,0 0-1-16,0 0 96 15,0 0-68-15,0 0-86 16,-66 210 2-16,44-112-36 15,0 5 6-15,5-2 8 16,5-6-56-16,2-10-8 16,7-19-13-16,-2-14 12 15,5-19-24-15,0-12-64 16,0-17-40-16,0-4 16 0,0-7-134 16,44-63-288-16,0 3-105 15,0-6-446-15</inkml:trace>
  <inkml:trace contextRef="#ctx0" brushRef="#br0" timeOffset="527">1499 91 1844 0,'0'0'573'16,"0"0"-362"-16,0 0 103 16,0 0-34-16,-26 224-111 15,8-135-87-15,11 5 14 0,0 2-63 16,7-5-31-16,0-5-4 15,0-7-58-15,0-7-90 16,-12 0-182-16,2-19-546 16,-9-21-1156-16</inkml:trace>
  <inkml:trace contextRef="#ctx0" brushRef="#br0" timeOffset="677">971 679 2478 0,'0'0'611'16,"0"0"-520"-16,0 0 47 16,0 0 0-16,254-65-138 15,-107 51-6-15,-20 11-166 0,-18 0-1032 16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7:55.5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0 876 1952 0,'0'0'501'16,"0"0"-462"-16,0 0 21 16,0 0 173-16,0 0-56 15,0 0-108-15,0 0-35 16,109-86-10-16,-43 25 7 15,10-18-31-15,2-10-6 0,-6-6 6 16,-11-3 0-16,-13 2 1 16,-15 7 5-16,-11 14 0 15,-12 17 39-15,-6 21-3 16,-4 24 18-16,0 13-11 16,0 36-27-16,0 51 16 15,0 23 13-15,-10 25-20 16,-9 2-4-16,4 1-26 15,1-13 5-15,3-14-6 16,0-15 0-16,5-17-9 16,1-21-9-16,5-11-33 15,0-22-18-15,0-15-107 16,15-10-188-16,17-35-212 0,5-7-230 16</inkml:trace>
  <inkml:trace contextRef="#ctx0" brushRef="#br0" timeOffset="570">1068 269 1847 0,'0'0'379'0,"0"0"-274"16,0 0 46-16,0 0 55 15,201-60-69-15,-122 48-61 16,13 5-54-16,2 0 1 0,1 7-10 15,-10 0-7-15,-16 0 5 16,-18 0-11-16,-19 4 0 16,-17 6 5-16,-15 2-4 15,0 5 29-15,-37-1-4 16,-17 1-10-16,-16-4 27 16,-6-4-35-16,-8-4 11 15,4-5 5-15,-1 0 8 16,5 0 16-16,7 0-9 15,6 0 10-15,12 0 17 16,12 0-36-16,9 0 19 16,13 22-28-16,9 11-12 15,8 10 17-15,0 6-16 0,3-3-2 16,22-3-4-16,13-1-3 16,6-7-1-16,10 2 0 15,5-2 1-15,7 0 13 16,-2-2-14-16,5-1 0 15,-6 4 2-15,-5-1-1 16,-6 6-2-16,-17-2-8 16,-16 6 9-16,-19 5 12 15,0 1-12-15,-44 9 0 16,-22-4 15-16,-13 0-13 16,-9-6-1-16,0-15-1 15,8-7 0-15,14-17 8 16,12-8-8-16,14-3-12 15,21 0-2-15,19-45-94 16,34-4-235-16,13-4-563 0</inkml:trace>
  <inkml:trace contextRef="#ctx0" brushRef="#br0" timeOffset="1012">3682 111 2206 0,'0'0'372'0,"0"0"-287"16,0 0-79-16,0 0 227 0,0 0 15 15,0 0-122-15,-192 151-65 16,82-72-4-16,-14 3 18 16,-8 3-43-16,5-3-8 15,17-5-6-15,19-13-5 16,29-18 19-16,26-10-32 16,17-7 1-16,19-5 6 15,0-5-6-15,33 3-1 16,22 6 8-16,11-5-7 15,14 3 17-15,11 0-18 0,11 4 1 16,1 3 21-16,-2-4-21 16,-3 0 0-16,-16-1-1 15,-18-3-37-15,-27-6-45 16,-37 8-275-16,0-10-441 16,-32-1-585-16</inkml:trace>
  <inkml:trace contextRef="#ctx0" brushRef="#br0" timeOffset="1220">2661 1322 2664 0,'0'0'503'0,"0"0"-456"0,0 0-14 16,0 0 167-16,0 0-77 15,0 0-69-15,252 122-37 16,-168-113-17-16,47-9-90 16,-18 0-465-16,-22 0-1680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8:01.8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55 655 1217 0,'0'0'653'16,"0"0"-500"-16,0 0-53 15,0 0 149-15,0 0-9 0,0 0-111 16,72-113-51-16,-24 91-1 16,7 5 30-16,3 11-39 15,8 6-11-15,0 0 18 16,-4 35-27-16,-4 15-1 16,-17 12-3-16,-16 8-11 15,-22 9 6-15,-3 9-4 16,-37 3-11-16,-27 6 12 15,-17-3-20-15,-11-6 25 16,1-5-19-16,8-11-16 16,17-17 26-16,19-14-17 15,18-17 1-15,14-10 8 16,11-7-23-16,4-4-1 16,0-3 0-16,7 7 1 15,24-4 16-15,4 4-17 0,16 3 0 16,8-3 22-16,7 0-22 15,10-4 1-15,4-3-1 16,4 0 0-16,-4 0 20 16,-8 0-20-16,-9 0-15 15,-12 0 15-15,-11 0-94 16,-8 0-37-16,19-34-209 16,-7-5-466-16,-3-7-105 0</inkml:trace>
  <inkml:trace contextRef="#ctx0" brushRef="#br0" timeOffset="414">1211 464 2104 0,'0'0'470'0,"0"0"-337"0,0 0-41 16,0 0 140-16,0 0-16 15,0 0-92-15,0 0-76 16,219-6 1-16,-140 6-37 16,6 0-4-16,-6 0-7 15,-1 0-1-15,-9 0 3 16,-18 0 3-16,-10 0-4 16,-25 0 10-16,-7 23-12 15,-9 6 14-15,0 17 16 0,-12 17 3 16,-17 16 19-1,1 12-10-15,-3 11-10 0,6 1 7 16,11 7-32-16,6-1 8 16,4-8-3-16,4-6-12 15,0-16 22-15,0-10-22 16,0-13 2-16,0-13-14 16,0-12-2-16,0-7-50 15,-10-11-64-15,-2-13-85 16,2-3-253-16,4-26-332 15,-3-7-1201-15</inkml:trace>
  <inkml:trace contextRef="#ctx0" brushRef="#br0" timeOffset="591">1477 1173 2172 0,'0'0'519'16,"0"0"-448"-16,0 0 186 15,0 0-25-15,205-18-147 16,-114 4-85-16,7-7-26 16,51-28-189-16,-29 9-360 15,-14-1-421-15</inkml:trace>
  <inkml:trace contextRef="#ctx0" brushRef="#br0" timeOffset="870">2439 0 2364 0,'0'0'606'0,"0"0"-524"16,0 0 43-16,0 0 107 15,0 0-76-15,198 227-66 16,-112-125-14-16,12 10 1 15,9 7-23-15,0 4 1 16,-6 6-13-16,-13 6-22 16,-24-1 14-16,-30 3-28 15,-34-2-6-15,-25 0-36 0,-60-10-96 16,-67 16-91 0,13-36-380-16,4-23-762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18:03.5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 59 1347 0,'0'0'764'0,"0"0"-605"15,0 0-117-15,0 0 150 16,0 0 80-16,0 0-86 15,150-10-89-15,-84-2-22 16,11-2-49-16,10 8-26 16,8 3-3-16,32-4-171 15,-20 3-336-15,-28 1-409 0</inkml:trace>
  <inkml:trace contextRef="#ctx0" brushRef="#br0" timeOffset="579">0 467 1646 0,'0'0'523'0,"0"0"-389"0,0 0 9 16,0 0 98-16,0 0 26 16,0 0-83-16,0 0-72 15,222 42-27-15,-119-42-43 16,14 0-42-16,57-20-67 15,-28-16-494-15,-18 0-1985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0:34.5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295 225 2170 0,'0'0'305'15,"0"0"-220"-15,0 0-49 16,0 0 160-16,-43 298 30 16,21-68-120-16,7 22-31 15,5-31 15-15,2-61-38 16,8-61-34-16,-4-15-6 16,4 1-3-16,-3 5-3 15,-1-12-6-15,4-23 0 16,-3-21 1-16,-2-21 1 0,2-13-2 15,-1-7 12 1,4-37-12-16,0-26-10 16,0-21-13-16,0-28 22 0,0-47 0 15,12-55-27 1,10-58 12-16,13-12-1 0,3 50-5 16,1 74 21-16,1 78-23 15,1 37 24-15,6 9-1 16,0 14 7-16,11 18 3 15,1 11 6-15,2 23 12 16,5 30 31-16,-3 13-49 16,-9 9 10-16,-20 4 7 15,-28 9-25-15,-6 10 22 16,-59 8-23-16,-42 5 1 16,-35 4-2-16,-16-10-86 0,-37-19-83 15,38-27-167 1,46-39-514-16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0:32.9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313 173 1530 0,'0'0'220'16,"0"0"-144"-16,0 0 22 16,0 0 130-16,0 0-88 15,0 0-50-15,-26 0-7 16,26 0-11-16,0 0-19 16,0 0-22-16,12 0 5 15,20 0 19-15,9 0-31 0,17 0 5 16,8 0-16-1,10 0 5-15,12 0 16 0,0-3-32 16,3-6 4-16,-5-5 1 16,-1 1-6-16,-6-4-1 15,-13 5 0-15,-10-2-12 16,-21 5-5-16,-13 6-63 16,-11-2-72-16,-11 5-67 15,0 0-120-15,0 0-370 0</inkml:trace>
  <inkml:trace contextRef="#ctx0" brushRef="#br0" timeOffset="727">0 452 1437 0,'0'0'291'0,"0"0"-182"16,0 0-19-16,0 0 105 15,0 0 16-15,0 0-63 16,0 0-97-16,7-142-5 15,62 94 42-15,16-5-8 16,9 5-7-16,11-2 5 16,9 10-11-16,-1 8 20 15,-3 9-51-15,-12 14 0 16,-15 9 7-16,-11 4-5 16,-9 34 2-16,-4 4-4 15,-5 9-1-15,4-7 3 16,4-5-30-16,4-5-1 15,4-15-6-15,2-13 5 16,5-6 12-16,4-2-17 0,-5-28-1 16,-10-6-10-16,-12 0-63 15,-17 0-44-15,-15 3-127 16,-12-13-113-16,-6 10-264 16,-4 7-849-16</inkml:trace>
  <inkml:trace contextRef="#ctx0" brushRef="#br0" timeOffset="1087">73 1160 747 0,'0'0'1302'16,"0"0"-1126"-16,0 0-64 16,0 0 37-16,0 0 62 15,98-178-81-15,-7 115-26 16,16 5 19-16,9 10-36 16,4 19-23-16,-3 13-2 15,-12 16-28-15,-10 2 3 16,-14 35-26-16,-12 6-2 15,1 5 13-15,-6-5-22 0,2-2 0 16,7-13 11 0,4-9-11-16,6-12-6 0,15-7-36 15,53-30-155-15,-24-15-317 16,-14-7-260-16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0:42.8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507 0 1371 0,'0'0'255'0,"0"0"-159"16,0 0-44-16,0 0 29 16,-215 142 52-16,164-84-13 15,1 24-24-15,2 43 18 16,4 65-13-16,7 79 7 16,8 37 14-16,16-1-28 15,8-25-19-15,5-59-36 16,0-48-11-16,0-37 2 15,8-40-30-15,11-22 13 0,-2 8-12 16,13-2-1 0,2-6 0-16,4-21-131 0,20-29-168 15,-13-15-280-15,-4-9-1253 16</inkml:trace>
  <inkml:trace contextRef="#ctx0" brushRef="#br0" timeOffset="681">843 390 1920 0,'0'0'274'0,"0"0"-218"16,0 0-8-16,0 0 139 16,0 0-67-16,0 0-22 15,262 70-71-15,-163-51-9 16,7 4-17-16,11-7 0 16,3-5 1-16,0-1-2 15,-3-7 0-15,-7-3 12 16,-16 0-11-16,-18 0-1 15,-21 0 0-15,-15-10 0 16,-18 7 18-16,-12-1-17 16,-5 4 14-16,-5 0 45 0,0 0-2 15,0 9-22-15,0 24 3 16,-15 11 2-16,-10 11 9 16,-4 7-42-16,-5 13-8 15,-6 8 19-15,-3 13-18 16,-12 7 2-16,-11 9-2 15,-7 1-1-15,-7-6 25 16,-4 0-25-16,4-11 16 16,4-7 11-16,7-6-9 15,6-15 17-15,13-8-16 16,12-11 22-16,10-11-3 16,12-11-29-16,10-10 5 15,6-8-4-15,0-1-9 16,0-2 15-16,22-3-16 15,15-1 0-15,10-2 16 0,11 0-16 16,8 0-1 0,3 0 0-16,7 0 0 0,5 0 1 15,-5 0 0-15,-3 0 1 16,-7 0-2-16,-15 0-23 16,-14 0-52-16,-17 0-71 15,-8-5-88-15,-12-14-102 16,0-2-253-16,-7-6-1285 0</inkml:trace>
  <inkml:trace contextRef="#ctx0" brushRef="#br0" timeOffset="962">1357 1211 1761 0,'0'0'302'16,"0"0"-180"-16,0 0-42 16,0 0 98-16,0 0-12 15,0 0-11-15,0 0-61 16,225-3-42-16,-111 10-11 0,6-2-28 15,44 7-13 1,-29 0-204-16,-25-3-556 0</inkml:trace>
  <inkml:trace contextRef="#ctx0" brushRef="#br0" timeOffset="1350">3118 742 2284 0,'0'0'357'0,"0"0"-281"0,0 0 0 16,0 0 105-16,0 0-109 15,0 0-50-15,249 157 2 16,-160-118-22-16,15-6-1 15,4-1-1-15,2-5 1 16,0-1-2-16,-12-7-3 16,-14 1-9-16,-23 0 12 15,-24 1-7-15,-26 0 6 16,-11 16 2-16,-29 8 14 16,-41 16 26-16,-17 10-29 15,-18 9 5-15,-9 4 14 16,-2 1-19-16,9 1-11 15,12-7 0-15,19-7-18 0,22-13-30 16,20-3-162-16,17-16-167 16,12-15-275-16</inkml:trace>
  <inkml:trace contextRef="#ctx0" brushRef="#br0" timeOffset="1591">4187 1657 1295 0,'0'0'920'0,"0"0"-784"16,0 0-8-16,0 0 86 0,-157 194-29 16,72-112-91-1,-13 6-67-15,0 1-18 0,3-8-9 16,11-8-16-16,18-14-119 15,12-14-138-15,18-11-306 16,14-24-1326-16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1:06.0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3305 0 1706 0,'0'0'232'15,"0"0"-186"-15,0 0 24 16,0 0 136-16,0 0-104 16,0 0-30-16,-22 198-10 0,3-141 3 15,1-2-36-15,-4 4-22 16,8-6-5-16,2-8-2 16,9-2-14-16,3-4-151 15,0-5-135-15,12-18-341 0</inkml:trace>
  <inkml:trace contextRef="#ctx0" brushRef="#br0" timeOffset="194">3592 2 1802 0,'0'0'478'0,"0"0"-428"15,0 0-36-15,0 0 173 0,0 174-68 16,0-93-98-16,0 35-21 16,0-18-191-16,0-20-378 0</inkml:trace>
  <inkml:trace contextRef="#ctx0" brushRef="#br0" timeOffset="1024">63 1580 1573 0,'0'0'283'0,"0"0"-103"15,0 0 52-15,0 263-14 16,-4-155-62-16,-2 8-77 15,-1-11 6-15,-5 2-13 16,5-16-29-16,0-4-1 16,2-20-31-16,-1-13-10 15,2-16 16-15,4-11-16 16,-3-10 7-16,3-11-8 16,0-6 0-16,0 0 30 0,0-26-30 15,0-24-6-15,0-25-9 16,0-20-6-16,0-17-17 15,0-12 2-15,10-11-4 16,12-3 28-16,7-2-9 16,11 8 9-16,14 11 12 15,9 15-1-15,10 20 1 16,-4 22 14-16,-3 15 13 16,-3 15 25-16,-13 14-24 15,-2 18-5-15,-8 2-11 16,-8 0 0-16,1 22 0 0,-11 19-5 15,-4 4-1 1,-14 11 15-16,-4 4-20 0,-14 5 11 16,-33 3-5-16,-16 2-6 15,-13-5 13-15,-9-11-14 16,3-3-6-16,7-12 5 16,18-12-20-16,16-11 11 15,22-12-28-15,16-4-87 16,15-11-153-16,27-25-379 15,5-3-797-15</inkml:trace>
  <inkml:trace contextRef="#ctx0" brushRef="#br0" timeOffset="1305">1343 1101 2065 0,'0'0'313'16,"0"0"-227"-16,0 0 33 15,0 0 97-15,-157 266-58 16,99-74-56-16,11 46-53 16,10 11 20-16,20-45-19 15,12-57-34-15,5-56 11 16,0-15-27-16,0 6-11 15,22 7-13-15,8-4-93 0,6-19-131 16,26-23-240 0,-4-18-255-16,-8-21-846 0</inkml:trace>
  <inkml:trace contextRef="#ctx0" brushRef="#br0" timeOffset="1594">2091 1488 2049 0,'0'0'524'16,"0"0"-469"-16,0 0-36 15,0 0 269-15,0 0-93 0,164 225-96 16,-102-116-39-1,2 8-20-15,-1-1 3 0,3-8-42 16,-3-15 0-16,-6-11 14 16,-6-10-15-16,-7-16-14 15,-10-10-93-15,-24-14-75 16,-7-12-200-16,-3-13-559 0</inkml:trace>
  <inkml:trace contextRef="#ctx0" brushRef="#br0" timeOffset="1851">1886 2637 1868 0,'0'0'376'0,"0"0"-280"16,0 0 43-16,120-180 116 15,-42 74-79-15,8-12-91 16,14-10-12-16,1-3-28 16,1 5 6-16,-2 12-28 15,-11 19-23-15,-11 22-6 16,-12 25-178-16,-24 18-299 16,-20 19-266-16</inkml:trace>
  <inkml:trace contextRef="#ctx0" brushRef="#br0" timeOffset="2260">3782 1466 2555 0,'0'0'386'16,"0"0"-299"-16,0 0-8 0,0 0 65 16,0 0-105-1,0 0-9-15,0 0-30 16,255 64 6-16,-157-30 7 0,9-2-13 16,3 3-1-16,1-1-15 15,-4 0 16-15,-9-2 11 16,-13-2-11-16,-28 2-4 15,-23 1-3-15,-34 10 14 16,0 10-7-16,-59 13 7 16,-24 8-7-16,-27 13 11 15,-13-3-11-15,-3 0 0 16,6-4 1-16,15-11-1 16,21-11-17-16,21-8-57 15,28-16-54-15,35-17-102 16,0-9-338-16,10-8-231 0</inkml:trace>
  <inkml:trace contextRef="#ctx0" brushRef="#br0" timeOffset="2497">5025 2193 2313 0,'0'0'310'0,"0"0"-224"16,0 0 108-16,-259 236 29 16,154-143-91-16,-11 1-100 0,-1 5-32 15,7-7 5-15,19-13-5 16,18-13-26-16,22-20-95 16,33-27-139-16,14-12-293 15,4-7-445-15</inkml:trace>
  <inkml:trace contextRef="#ctx0" brushRef="#br0" timeOffset="2996">6134 1721 2309 0,'0'0'306'16,"0"0"-239"-16,0 0-43 15,0 0 183-15,0 0-65 16,114-186-104-16,-60 162-31 16,12 14-1-16,3 10 2 15,-5 0 1-15,-1 34-8 16,-12 17-1-16,-17 15 35 15,-24 16-8-15,-10 6 10 16,-26 8 17-16,-40 2-31 16,-20-6 4-16,-17-7-18 15,1-9-8-15,4-20 19 16,7-13-20-16,18-17 0 0,14-16 8 16,19-10-7-16,18 0 8 15,18-15-9-15,4-10 1 16,15-1-2-16,36 3-2 15,15 11 3-15,10 4 0 16,0 8 0-16,9 8 19 16,-6 23 7-16,3 10-7 15,0-3 20-15,3 1-27 16,6-6-1-16,4-10-4 16,-4-11-7-16,23-12-105 15,-23-18-392-15,-22-16-815 0</inkml:trace>
  <inkml:trace contextRef="#ctx0" brushRef="#br0" timeOffset="3394">7650 2128 1472 0,'0'0'927'0,"0"0"-924"16,0 0 17-16,0 0 148 15,0 0 47-15,223-131-142 0,-176 71-40 16,-3-1-15-16,-11-2 81 16,-8-6-14-16,-7 7 2 15,-11 2 28-15,-2 11-31 16,-5 13-20-16,0 17 1 15,0 19 16-15,0 3-2 16,0 53-41-16,-12 29 16 16,-1 24 22-16,-2 12-41 15,11 5-16-15,4-3 1 16,0-12-14-16,7-5-2 16,15-17-4-16,0-14-37 15,0-19-34-15,-8-13-101 16,-3-34-130-16,-4-9-519 15,-7 0-917-15</inkml:trace>
  <inkml:trace contextRef="#ctx0" brushRef="#br0" timeOffset="3662">8450 1159 2505 0,'0'0'341'16,"0"0"-244"-16,0 0 62 15,206 214 95-15,-125-121-86 16,2 11 26-16,5 10-112 16,-7 12-28-16,-5-1 20 0,-18 2-52 15,-14 2-12 1,-22 2-10-16,-22-1-40 0,-14-1-61 15,-107 38-158-15,4-29-471 16,-10-23-1172-16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1:14.1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5192 816 1637 0,'0'0'225'0,"0"0"-164"16,0 0 35-16,0 0 146 15,237-167-79-15,-186 104-69 16,-11-9 3-16,-6-4 34 16,-17 1 3-16,-9 6 20 15,-4 13-39-15,-4 17 29 16,0 8-45-16,0 17-36 15,0 6 15-15,-9 8-38 16,-4 0-20-16,-9 36-20 0,-7 27 0 16,-1 22 8-16,8 14-8 15,5 6 0-15,8 3 7 16,6-3-6-16,3-7-1 16,0-7 0-16,0-2 2 15,0-10 8-15,0-9-10 16,0-12-10-16,0-9-14 15,0-14-69-15,0-14-184 16,0-7-334-16,0-14-215 0</inkml:trace>
  <inkml:trace contextRef="#ctx0" brushRef="#br0" timeOffset="554">6283 330 2192 0,'0'0'474'16,"0"0"-399"-16,0 0 105 16,0 0 39-16,0 0-69 15,0 0-92-15,0 0-31 16,-201-111 4-16,157 111-11 15,8 29-8-15,-8 14-6 16,10 9-5-16,9 6-2 0,8 13 1 16,9-2 0-1,8 3-1-15,0 1 0 0,22-6 0 16,15-1-6 0,2-3 7-16,8-9 0 0,0-1 1 15,1 0-1-15,4 0 1 16,-1 0-1-16,0-4 18 15,-7-2 9-15,-12-3-27 16,-10-4 22-16,-14-8-22 16,-8-6 1-16,-5-2 9 15,-27-4-8-15,-15-8 17 16,-1-8-19-16,1-4 0 16,3 0-1-16,7-23 0 15,11-24-17-15,4-17 16 16,16-26-20-16,6-21 5 0,0-17-17 15,37-1 2 1,7 12 26-16,-2 11-7 0,5 24 13 16,-9 21 11-16,-6 18-3 15,-14 16 11-15,-2 18-19 16,-13 9-37-16,0 0-345 16,-3 0-527-16</inkml:trace>
  <inkml:trace contextRef="#ctx0" brushRef="#br0" timeOffset="-1638">176 245 1765 0,'0'0'243'16,"0"0"-189"-16,0 0 24 16,0 0 135-16,0 0-75 15,0 0-67-15,40-53-25 16,-8 37-15-16,4 6 24 15,13 10-38-15,-2 0 4 16,-4 16 4-16,-3 28 6 16,-11 10 7-16,-17 19-10 0,-12 3-13 15,-7 9 16-15,-40-4-29 16,-19 2 5-16,-7-8 1 16,-1-12-7-16,6-11 17 15,5-15-9-15,16-16 19 16,10-11 29-16,15-10-15 15,12 0 6-15,3 0-17 16,7 0-13-16,0 0 11 16,0-2-29-16,29-1-13 15,18-2 12-15,7 5 1 16,9 0 0-16,3 0 0 16,-9 8 1-16,-3 5 1 15,-1-3-2-15,-9 3 0 16,-2-6-1-16,2-4-95 15,18-6-225-15,-11-27-394 0,-3-10-1230 0</inkml:trace>
  <inkml:trace contextRef="#ctx0" brushRef="#br0" timeOffset="-1285">1101 208 2136 0,'0'0'353'16,"0"0"-211"-16,0 0-104 16,0 0 141-16,0 0 42 15,-168 233-128-15,121-128-47 16,11 7-16-16,15-2-4 0,12-7 4 16,9-10-30-16,0-12 0 15,30-18-1-15,9-21-7 16,9-23-1-16,8-19-10 15,4-14 19-15,3-51-2 16,-9-20 2-16,-6-22 0 16,-15-14 12-16,-19-11 2 15,-14 1 23-15,0 9-12 16,-32 24-19-16,0 30 24 16,-2 27-30-16,8 32 0 15,11 9-136-15,15 55-321 16,0 8-279-16,22 2-1206 0</inkml:trace>
  <inkml:trace contextRef="#ctx0" brushRef="#br0" timeOffset="-1117">1743 1167 2392 0,'0'0'367'15,"0"0"-249"-15,0 0 3 16,0 0-121-16,0 0-84 16,0 0-631-16</inkml:trace>
  <inkml:trace contextRef="#ctx0" brushRef="#br0" timeOffset="-601">2388 346 1859 0,'0'0'340'0,"0"0"-242"16,0 0-77-16,211-19 57 16,-123 19 39-16,4 0-57 15,2 0-17-15,-2 0 23 16,-16 0-34-16,-20 0 3 0,-28 0-34 15,-18 3 11 1,-10 1 6-16,-3-4 45 0,-41 3 2 16,-22-3-20-16,-13 0 11 15,-13 0 5-15,-6 0-33 16,3 0 17-16,11 0 32 16,11 0-19-16,19 0 2 15,10 9-35-15,15 4-23 16,14 10 20-16,8 7-22 15,7 11 0-15,0 3-12 16,29 8 12-16,15 1 1 16,7 0-1-16,8 1 0 15,2-3-7-15,1 1 8 16,-4-2-1-16,1 0 1 0,-8-5-1 16,-10-3 15-1,-13-2-15-15,-18-3 0 0,-10-5 18 16,-10 0-4-16,-44 5 1 15,-19-5-15-15,-11-4-12 16,-4-9-14-16,15-17-92 16,29-4-102-16,26-32-258 15,18-5-536-15</inkml:trace>
  <inkml:trace contextRef="#ctx0" brushRef="#br0" timeOffset="-411">3661 812 2367 0,'0'0'473'0,"0"0"-397"16,0 0 118-16,0 0-3 16,215 4-136-16,-127-4-55 15,54 0-93-15,-18 0-242 16,-18 0-691-16</inkml:trace>
  <inkml:trace contextRef="#ctx0" brushRef="#br0" timeOffset="1519">624 1848 1652 0,'0'0'288'0,"0"0"-184"15,0 0-56-15,0 0 151 16,0 0-58-16,0 0-26 16,0 0 25-16,226 31-42 15,-58-31 9-15,72 4 12 16,81-4 0-16,48 2-36 15,17 1-61-15,-7 4-20 16,-23 4 16-16,10-1-12 16,-1-1 16-16,-5 10-13 15,-13 1-1-15,-15 6 16 0,-26 1-24 16,-22-5 1-16,-32-5 13 16,-56-3-12-16,-49-12 7 15,-45 3-9-15,-18-5 0 16,-1 0 16-16,-7 0-16 15,-7 0-11-15,-31 0 5 16,-23 0-46-16,-24-21-59 16,-35-2-258-16,-13-1-574 15</inkml:trace>
  <inkml:trace contextRef="#ctx0" brushRef="#br0" timeOffset="2237">810 2807 1955 0,'0'0'300'16,"0"0"-236"-16,0 0-11 15,0 0 180-15,0 0 21 16,161 254-78-16,-126-117-50 16,-4 17-48-16,-15-9-18 15,0 12-5-15,-6-10-18 16,2-15-28-16,-2-20 5 16,-2-23-14-16,-1-31 0 15,-4-20 14-15,1-20-14 16,-1-18-6-16,6-6 5 15,4-47-22-15,13-29 7 0,18-50-23 16,15-61-18 0,13-64 5-16,8-27-28 0,15 4 23 15,-7 67-4-15,-4 73 3 16,-4 54 34-16,8 33 10 16,16 11 10-16,25 9 4 15,23 14 9-15,39 19 45 16,38 5-9-16,51 35 4 15,23 7 26-15,-4-2-29 16,-11-13-20-16,-24-9 17 16,-2-5-37-16,-15-6 15 15,-2-1 0-15,-15-3-20 16,-40-3 16-16,-38-5-17 16,-42 0 1-16,-22 0 4 15,-5 0-5-15,-7 0-6 0,-10 0 0 16,-29-5-62-16,-37-9-55 15,0-3-163-15,-12-1-495 0</inkml:trace>
  <inkml:trace contextRef="#ctx0" brushRef="#br0" timeOffset="2657">1579 3860 9 0,'0'0'1948'16,"0"0"-1738"-16,0 0-199 15,0 0 6-15,0 0 131 16,0 0-47-16,256-226-67 16,-177 144-10-16,-6-9-15 15,-10-3 59-15,-16 7 19 16,-15 15 20-16,-10 18 62 16,-7 26-35-16,-11 21-14 0,-4 7-60 15,0 50-28 1,0 34 56-16,0 34-15 0,-10 14-40 15,-6 3-13-15,4-7-19 16,6-20 14-16,6-16-15 16,0-17-60-16,0-12-84 15,6-23-233-15,13-21-556 0</inkml:trace>
  <inkml:trace contextRef="#ctx0" brushRef="#br0" timeOffset="3093">2753 3129 497 0,'0'0'1946'0,"0"0"-1629"16,0 0-165-16,0 0 64 16,0 0-18-16,0 0-100 15,-189 6-57-15,170 34-41 16,19 12 0-16,0 18 0 15,19 9 0-15,25 8-2 16,6 2-2-16,8 0 4 16,5-1 5-16,-1-5-4 15,-11-5-2-15,-7-6 1 16,-19-9 0-16,-18-4-4 16,-7-13 4-16,-22-4 0 15,-25-12-6-15,-11-13 0 16,-8-10 5-16,4-7-5 0,4-19-2 15,11-35 2-15,21-18-1 16,18-24-28-16,8-9 35 16,19-14-13-1,24 5 12-15,12 7 0 0,-5 11 1 16,-2 19 32-16,-11 19-20 16,-12 20-2-16,-9 20-10 15,-6 16-10-15,5 2-185 16,-2 29-326-16,3 0-313 0</inkml:trace>
  <inkml:trace contextRef="#ctx0" brushRef="#br0" timeOffset="3298">3223 3795 2239 0,'0'0'266'16,"0"0"-170"-16,0 0 211 15,0 0-41-15,171 167-126 16,-108-120-69-16,3-1-44 16,3-1-19-16,-3 2-8 15,-8-8-76-15,-8-14-150 16,-9-7-470-16,-23-12-375 0</inkml:trace>
  <inkml:trace contextRef="#ctx0" brushRef="#br0" timeOffset="3491">3599 3733 2096 0,'0'0'346'16,"0"0"-256"-16,0 0 4 16,0 0 170-16,-58 200-65 15,14-136-145-15,-6 6-35 16,-6-7-19-16,5-7-63 15,7-13-156-15,15-18-309 16,11-14-353-16</inkml:trace>
  <inkml:trace contextRef="#ctx0" brushRef="#br0" timeOffset="3836">4514 3355 2560 0,'0'0'348'0,"0"0"-260"15,0 0 32-15,0 0 107 16,0 0-113-16,-218 249-76 16,162-154 8-16,17 1-29 0,14-1-7 15,13-11 10 1,12-10-19-16,0-11-2 0,15-21-24 15,17-13-17-15,5-22 20 16,7-7-11 0,-5-31 25-16,-2-27 8 0,-8-27 0 15,-7-19 1-15,-10-18-1 16,-12-13 1-16,0 6 25 16,0 15-26-16,-15 29-41 15,-7 42-34-15,3 27-296 16,9 16-682-16</inkml:trace>
  <inkml:trace contextRef="#ctx0" brushRef="#br0" timeOffset="4028">4926 4265 2861 0,'0'0'462'15,"0"0"-404"-15,0 0-58 16,0 0 45-16,0 0-45 16,0 0-159-16,0 0-478 15,87-152-605-15</inkml:trace>
  <inkml:trace contextRef="#ctx0" brushRef="#br0" timeOffset="4325">5713 3073 2481 0,'0'0'385'16,"0"0"-339"-16,0 0-28 16,0 0 148-16,-39 203 30 15,-13-130-88-15,-3-1-68 16,1-7-26-16,4-6 29 15,12-9-42-15,13-14 0 16,15-6-1-16,10-11-6 16,0-2 5-16,13-4-8 15,31-3 4-15,7-1 4 16,5 2-25-16,5-2-46 16,-2-1-115-16,17-8-299 0,-13 0-140 15,-16-5-710-15</inkml:trace>
  <inkml:trace contextRef="#ctx0" brushRef="#br0" timeOffset="4515">5902 3371 2309 0,'0'0'373'16,"0"0"-252"-16,0 194 46 15,-3-92 74-15,-7 10-67 16,3-4-99-16,-1-5-65 15,4-12-10-15,1-6-16 0,3-9-116 16,-7-8-206-16,2-22-413 16,-2-17-1250-16</inkml:trace>
  <inkml:trace contextRef="#ctx0" brushRef="#br0" timeOffset="5306">6807 0 1605 0,'0'0'699'15,"0"0"-597"-15,0 0-102 16,0 0 0-16,0 0 134 16,0 0 72-16,-10 182-44 15,27-70-66-15,20 42 12 16,21 53 3-16,23 55-44 16,2 24 8-16,-2 3-15 15,-5-5 0-15,-13-14 3 16,-13 16-6-16,-9 9 22 15,-16-1-52-15,-18-7 50 16,-7-23-46-16,0-50-8 0,-3-50-4 16,-26-45-18-1,-18-21-1-15,-26 14-10 16,-24 7-67-16,-62 21-73 0,21-39-175 16,18-29-883-16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1:52.8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24 294 1041 0,'0'0'314'16,"0"0"-157"-16,0 0-29 15,0 0 21-15,0 0-4 16,0 0-30-16,0-9-3 15,0 9 21-15,0 0-19 0,0 6-10 16,0-3-7 0,0 1-40-16,0-4-1 0,0 3-17 15,0 6-12-15,0 15 6 16,0 20-18-16,19 21 104 16,-2 24-30-16,5 15-51 15,-7 18 15-15,-5 9-7 16,-2 3-14-16,-4 1 14 15,-1-10-31-15,1-12-13 16,-1-17 10-16,0-13-5 16,2-22-3-16,-5-7-4 0,0-19 0 15,4-6-9-15,-4-11-18 16,3-17-96-16,4-1-158 16,8-21-264-16,-1-22 2 15,-2-10-1128-15</inkml:trace>
  <inkml:trace contextRef="#ctx0" brushRef="#br0" timeOffset="406">12 443 1579 0,'0'0'353'0,"0"0"-161"0,0 0-28 16,0 0 36-1,0 0 7-15,0 0-77 0,0 0-78 16,-22-188-1-16,59 166 15 16,11 5-23-16,9 4 14 15,13 9-36-15,14 4 6 16,8 0 6-16,-1 13-21 16,4 21 1-16,-13 2-13 15,-12 2 0-15,-14 8 20 16,-21 1-20-16,-13 2 0 15,-18 7 14-15,-4 3-13 16,-17 3 16-16,-32 4-16 16,-16-3 0-16,-7-8 17 0,-10-6-18 15,3-7 0 1,6-13 1-16,7-5 0 0,10-11-1 16,17-6-4-1,11-7-23-15,16 0-8 0,12 0-104 16,22-36-202-16,29-10-357 15,11-7-865-15</inkml:trace>
  <inkml:trace contextRef="#ctx0" brushRef="#br0" timeOffset="780">1949 0 2002 0,'0'0'280'0,"0"0"-161"16,0 0-62-16,0 0 128 15,0 0 39-15,-223 216-84 16,150-23-67-16,-10 86-22 15,-2 37 50-15,13 3-13 16,21-25-37-16,22-48 15 16,11-51-53-16,14-46-1 15,4-43-11-15,0-22 0 0,7 2 18 16,22 3-19 0,8-1-15-16,7-18 14 15,3-15-69-15,4-14-54 0,3-13-73 16,22-21-145-16,-13-7-292 15,-9 0-432-15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1:58.6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793 0 1594 0,'0'0'341'0,"0"0"-231"16,0 0 40-16,0 0 135 0,0 0-117 15,0 0-80-15,-227 199-27 16,136-126 14-16,-4 2 37 16,1-3-48-16,7-9-25 15,18-11 27-15,13-13-17 16,21-5-11-16,13-12-11 15,10-5-20-15,8-1 34 16,4-4-30-16,0 6-10 16,0-2 28-16,29 7-28 15,8 2 12-15,11 3-3 16,6-1-9-16,9 2 21 0,2-6-22 16,-4 2-28-16,2 2-14 15,-9-4-81-15,9 4-89 16,-19-8-307-16,-16-3-374 0</inkml:trace>
  <inkml:trace contextRef="#ctx0" brushRef="#br0" timeOffset="299">64 1129 1862 0,'0'0'382'0,"0"0"-246"0,0 0 4 16,0 0 112-16,0 0-1 16,0 0-117-16,0 0-60 15,-19 58 23-15,48-32 2 16,15 11-45-16,7 1 10 15,12 6-43-15,2-2-13 16,8 1-8-16,32 12-42 16,-17-11-258-16,-15-12-1143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47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531 890 1674 0,'0'0'347'0,"0"0"-226"16,0 0 8-16,0 0 112 16,0 0-68-16,-95-185-46 15,48 162-18-15,-7 9-25 16,-9 14-17-16,-3 0 12 16,5 37-26-16,10 16-38 15,7 13 34-15,16 6-37 16,12 1-12-16,16-6 0 15,0-7 7-15,22-10-20 0,29-15-11 16,12-19-44-16,13-16 14 16,12 0-76-16,-2-42-37 15,2-24 18-15,-7-13 22 16,-17-16 75-16,-4-15 33 16,-16-9 19-16,-12-9 47 15,-10 2 31-15,-4 9 30 16,-11 22 37-16,-7 26-49 15,0 23 29-15,0 30-11 16,0 16-54-16,0 21 3 16,-10 46-57-16,-5 24 4 15,-4 22-4-15,6 15 3 16,-3 7 3-16,6 2-12 16,2-3-11-16,8-5 5 0,0-11-22 15,0-22-23-15,22-29-27 16,22-24-4-16,6-30 58 15,6-13-13-15,5-27-13 16,5-21 26-16,-3-17-10 16,-6 0 19-16,-6-5 15 15,-7 5 0-15,-15 5 8 16,-14 10 16-16,-12 11 22 16,-3 7 51-16,-6 8-34 15,-27 12-4-15,0 7-13 16,0 5-31-16,0 8 21 15,7 31-36-15,8 17 8 16,7 7-13-16,11 5 5 16,0 2-13-16,7-3-16 0,30-7-37 15,11-14 66-15,14-23-62 16,3-17-7-16,12-6 47 16,3-32-48-16,-4-24-16 15,-3-10 30-15,-11 1 18 16,-11 9 38-16,-17 14 9 15,-21 15 42-15,-4 24 87 16,-9 3-74-16,0 23-22 16,-12 26 3-16,-10 9-23 15,0 10 13-15,9-14-35 16,4-5 1-16,6-15-7 16,3-17 6-16,0-17-36 0,0 0 34 15,3-27 2-15,19-28 3 16,7-12-3-16,5-1 1 15,6-1-8-15,-1 6 16 16,9 13-9-16,-1 18 45 16,0 15-23-16,1 17 22 15,-1 0-16-15,-3 47 12 16,0 12 37-16,-10 6-53 16,-6 8-2-16,-6-4-13 15,-11-6 0-15,-8-15-18 16,-3-12-45-16,0-13-106 15,-3-23-130-15,-19-4-315 16,-7-27-494-16</inkml:trace>
  <inkml:trace contextRef="#ctx0" brushRef="#br0" timeOffset="209">1265 449 2154 0,'0'0'340'16,"0"0"-185"-16,0 0 107 16,0 0-33-16,199-121-146 15,-129 101-53-15,-8 7-8 16,-8 13-22-16,-6 0-117 16,-1 17-174-16,-6 12-365 15,-16-3-234-15</inkml:trace>
  <inkml:trace contextRef="#ctx0" brushRef="#br0" timeOffset="309">2000 266 1390 0,'0'0'661'16,"0"0"-449"-16,0 0-71 15,249-187-49-15,-141 148-92 16,-23 12-88-16,-28 14-423 0</inkml:trace>
  <inkml:trace contextRef="#ctx0" brushRef="#br0" timeOffset="516">455 328 2515 0,'0'0'478'16,"0"0"-447"-16,189-20-17 15,-65 11 8-15,58 9-22 16,-31 0-311-16,-24 9-2077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1:57.5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975 0 2020 0,'0'0'377'16,"0"0"-280"-16,0 0-42 15,0 0 117-15,-249 116 34 16,143-57-105-16,-14 7-46 15,-4 2-9-15,4 1-7 16,18-6-1-16,25-3 7 16,26-12 0-16,29-2-12 0,22 1-33 15,7-3 0-15,40 7 4 16,19-6-4-16,12 1 8 16,5-6-4-16,1-5-2 15,-1 2 1-15,-5-6-3 16,-5-8-21-16,6-2-78 15,-13-11-223-15,-22-6-442 0</inkml:trace>
  <inkml:trace contextRef="#ctx0" brushRef="#br0" timeOffset="228">329 1246 2407 0,'0'0'521'16,"0"0"-461"-16,0 0 90 15,0 0 70-15,84 186-100 16,-30-143-47-16,9-1-61 16,13-9-12-16,7-6 0 15,34-24-88-15,-23-3-240 16,-19 0-1258-16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1:56.7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 1765 0,'0'0'370'0,"0"0"-216"0,0 0 54 16,0 0 33-16,0 0-52 15,0 0-121-15,0 0-46 16,44 8 41-16,3-8-26 16,14 0-11-16,17 0-17 15,8 0-9-15,21 0 22 16,6 0-22-16,11 0 0 15,-4 0 23-15,-7 0-23 16,-18 0 1-16,-19 0 0 16,-20 3 5-16,-24 10 15 15,-10 0-15-15,-12 8 12 16,-5 1 51-16,-5 14-24 16,0 7-3-16,-31 10 1 15,-13 15-17-15,-13 11 17 16,-12 12-34-16,-7 12-7 0,-6 1 32 15,3 11-22-15,3-3-11 16,-2-4 0-16,9-3 14 16,8-10 14-16,10-11-23 15,14-17 9-15,8-14 9 16,10-10-8-16,8-17 2 16,4-7-17-16,7-6 0 15,0-3 26-15,0-1-27 16,12 1 0-16,13-1 0 15,11-1 1-15,11-1 1 16,15-4 7-16,15 0-8 16,14 1 6-16,7-4-7 0,2 0 0 15,-2 0-1-15,-15 0-11 16,-14 0-36-16,-18-4-51 16,-14-5-105-16,-27-17-253 15,-5 2-125-15,-5-1-298 0</inkml:trace>
  <inkml:trace contextRef="#ctx0" brushRef="#br0" timeOffset="247">208 973 2429 0,'0'0'456'0,"0"0"-395"16,0 0-35-16,0 0 138 16,0 0 19-16,0 0-83 15,265 2-67-15,-166-2 0 16,11 0-33-16,6 0-34 16,48-13-145-16,-34-11-450 15,-20 5-1729-15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2:04.7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176 374 1124 0,'0'0'277'0,"0"0"-101"16,0 0-34-16,0 0 2 15,0 0 2-15,0 0-81 16,-22-10-17-16,22 10 29 16,0 0-5-16,0-6 8 15,0-2-22-15,22 1-6 16,3 3 34-16,7-1-25 0,9 5-13 15,0 0-1-15,-3 0-17 16,6 0-12-16,0 9 5 16,-3 15-13-16,-6 6 21 15,-4 3-7-15,-6 11-1 16,-15 0 9 0,-10 12-21-16,0 7 4 0,-10 9-14 15,-30 3 7-15,-8 4 13 16,-6-4-21-16,-2 2 0 15,2-9 0-15,4-6 8 16,2-7-8-16,4-7 6 16,4-10-5-16,-1-6 48 0,9-3-29 15,7-4-14 1,3-9 16-16,11-2-21 0,3-9 11 16,8 0-12-16,0-2 1 15,0-2 16-15,0-1-17 16,0 5-7-16,15-5 7 15,14 0 7-15,5 0 23 16,8 0-19-16,10 0 5 16,3 0 11-16,11 0-27 15,-6 0 0-15,6 0 6 16,-3 0-5-16,-12 0 9 16,-7 0-9-16,-12 3 0 15,-14-1 2-15,-2 3-2 16,-13-5-1-16,0 0 0 15,-3 0 0-15,4 0-82 0,11-53-238 16,-1 0-393-16,1-2-980 16</inkml:trace>
  <inkml:trace contextRef="#ctx0" brushRef="#br0" timeOffset="420">871 462 1943 0,'0'0'519'0,"0"0"-466"16,0 0 116-16,0 0 87 0,0 0-130 16,0 0-50-1,0 0-41-15,216 14-7 0,-155-12-7 16,5-2-20-16,4 0 25 15,-8 0-26-15,-4 0 0 16,-8 0-1-16,-12 0 7 16,-10 5-5-16,-9 2 5 15,-12 5 26-15,-7 14 53 16,0 11-19-16,0 18-33 16,-4 17 12-16,-21 13-26 15,0 8 4-15,-1 3-13 16,1 4-10-16,6-5 15 0,4-8-15 15,8-10 0-15,1-11 9 16,2-13-9-16,-1-10-1 16,2-15-52-16,3-8-49 15,0-13-77-15,0-7-206 16,0-27-306-16,0-9-819 0</inkml:trace>
  <inkml:trace contextRef="#ctx0" brushRef="#br0" timeOffset="618">1182 931 1960 0,'0'0'502'16,"0"0"-441"-16,0 0 37 0,0 0 171 15,0 0-100-15,0 0-75 16,0 0-64-16,190 56-30 15,-86-56-10-15,-16 0-297 16,-6 0-851-16</inkml:trace>
  <inkml:trace contextRef="#ctx0" brushRef="#br0" timeOffset="931">2192 1508 2352 0,'0'0'514'0,"0"0"-373"16,0 0 104-16,0 0-50 15,0 0-108-15,0 0-74 16,0 0-13-16,-4-38-58 0,8 8-219 16,9-3-745-16</inkml:trace>
  <inkml:trace contextRef="#ctx0" brushRef="#br0" timeOffset="2792">3009 551 1605 0,'0'0'392'0,"0"0"-182"15,0 0-12-15,0 0 52 16,0 0-86-16,0 0-80 0,0 0-54 16,44-23-3-16,6 20-11 15,8-1-15-15,8 4 14 16,-3 0-15-16,-3 0 0 16,0 0 3-16,-13 11-3 15,-6-2 0-15,-16 1-2 16,-8-4 2-16,-9 2-1 15,-8-1 1-15,0-3-8 16,-8 4 7-16,-28-1-14 16,-8-4-5-16,-10 3 20 15,-5-2 0-15,2-4-9 0,1 0 9 16,5 0 0-16,7 0 7 16,0 0-5-16,8 0-2 15,8-7 9-15,-3 4 18 16,14 0 27-16,-1 3-20 15,3 0 1-15,4 0 8 16,0 0-17-16,4 3 1 16,0 13-9-16,7 8-5 15,0-2 22-15,0 4-28 16,0 3 5-16,0 0 6 16,3 1-7-16,8 1 8 15,4-5-18-15,0 3 0 16,-1-2 20-16,1-2-21 15,3 2-1-15,4-8 0 0,-1 1 1 16,6-3 6-16,5-4-5 16,0 0 0-16,5-1 3 15,-1 3-4-15,1 1 0 16,4 0 0-16,-6 10 0 16,2 4 5-16,4 7-5 15,-6 1 0-15,-1 8-1 16,-5 3 1-16,-7-4 0 15,-9-1 0-15,-9-4 0 16,-4-4 7-16,0-5 1 16,-14 0-7-16,-26-8 19 0,-4-4-13 15,-10-5 35 1,-9-8-7-16,-3-6-10 0,-2 0 20 16,2-3-15-16,0-16-13 15,7-8 11-15,9 4-16 16,11 0 8-16,8 3-8 15,14 7-11-15,5 4 19 16,9 2-20-16,3 4-17 16,0-1-19-16,3 1-69 15,30-3-54-15,55-18-182 16,-7-2-396-16,-2 3-967 0</inkml:trace>
  <inkml:trace contextRef="#ctx0" brushRef="#br0" timeOffset="3245">4208 1188 2038 0,'0'0'354'16,"0"0"-234"-16,0 0 113 15,0 0 55-15,0 0-95 16,0 0-116-16,240 0-30 16,-155 0 6-16,-3-7-20 15,0 2-8-15,-10 0-17 16,-14 5-7-16,-14 0-2 15,-14 0-21-15,-13-7-132 16,-8-2-402-16,-9-1-588 0</inkml:trace>
  <inkml:trace contextRef="#ctx0" brushRef="#br0" timeOffset="3716">5546 1322 2162 0,'0'0'373'0,"0"0"-371"0,0 0 4 15,0 0 122-15,0 0-70 16,0 0-28-16,226-223-30 16,-178 153 0-16,-4-2 7 15,-12-2-5-15,-7-8 7 16,-10 2 4-16,-8 6 26 16,-3 13 73-16,-4 19-2 15,0 16 15-15,0 20 10 16,0 6-40-16,0 9-27 15,0 44-41-15,0 22-6 16,0 24 34-16,0 9-32 0,0 2 4 16,0 0 21-16,0-10-17 15,0-14-19-15,0-6-12 16,0-15 1-16,8-5-2 16,-1-12-35-16,3-7-64 15,2-12-10-15,16-26-410 16,-2-3-98-16,3 0-198 15</inkml:trace>
  <inkml:trace contextRef="#ctx0" brushRef="#br0" timeOffset="4188">6675 565 1510 0,'0'0'947'15,"0"0"-705"-15,0 0-31 0,0 0-8 16,0 0 9-16,-221-17-82 16,184 17-88-16,8 19-24 15,7 14-9-15,15 11-8 16,7 11 7-16,0 11-8 16,14 5 0-16,23 5 8 15,7-3-8-15,0-1 0 16,3-8-1-16,1 3 6 15,-4-4-11-15,0-5 6 16,-6-2 0-16,-4-6 10 16,-12-9-10-16,-15-1 6 0,-7-7-6 15,0-4 0 1,-32-2 5-16,-9-7-5 0,1-11 0 16,-1-9 0-16,12 0 0 15,7-20-1-15,12-32-7 16,10-23-7-16,0-24 14 15,22-16-16-15,22-6 5 16,4-1 11-16,-10 11-14 16,0 22 15-16,-16 19 2 15,-9 22 14-15,-13 14 19 16,0 15-35-16,0 7-8 16,-17 12-169-16,-5 0-450 0,0 0-657 15</inkml:trace>
  <inkml:trace contextRef="#ctx0" brushRef="#br0" timeOffset="4872">1120 1972 1099 0,'0'0'833'0,"0"0"-625"15,0 0-133-15,0 0 149 0,0 0 51 16,0 0-138-16,0 0-19 16,113 10 24-16,-37-10-41 15,22 0-11-15,19 0-25 16,40 0-20-16,55 3 17 16,65 10-35-16,48-3-26 15,28-2 20-15,4-5-8 16,-14-3-3-16,-4 0-9 15,-8 0-1-15,-13 0 12 16,-15 0-12-16,-23 6 0 16,-21-1 7-16,-15 5-7 0,-11-6-6 15,-16-1 6-15,-36 1 0 16,-39-4-3-16,-39 0 3 16,-15 0 0-16,1 0 6 15,3 0-5-15,-11 0-1 16,-27 0-17-16,-29 0-43 15,-21 0-9-15,-8-7-100 16,-36 1-409-16,-8-2-369 0</inkml:trace>
  <inkml:trace contextRef="#ctx0" brushRef="#br0" timeOffset="5660">905 2960 1588 0,'0'0'574'0,"0"0"-382"16,0 0-119-16,0 0 116 15,0 0 67-15,62 233-68 16,-41-106-99-16,-3 8-7 16,-3-1-11-16,-4-8-15 15,4-21-6-15,-5-17-32 16,5-19-5-16,-3-21-13 16,-5-18 1-16,0-20 17 15,-4-10-10-15,5 0-2 16,-1-23 31-16,12-39-36 15,6-23 11-15,16-60-12 0,10-49-19 16,13-51 18 0,14-8-27-16,-6 46-8 0,-2 62 18 15,-9 71-9-15,8 24 17 16,19 11 4-16,15 9 4 16,14 14-5-16,6 16 7 15,4 0 0-15,18 30 28 16,38 0-7-16,51-5 2 15,55-5-5-15,12-11-6 16,-9-5 25-16,-26-4-35 16,-33 0-2-16,1-4 20 15,-4-12-20-15,-12 3 6 16,-7-4-6-16,-9 9 0 16,-35-3 0-16,-32 6 0 0,-30-3 0 15,-14-2 2-15,4 3-2 16,0 1 0-16,-7 0 0 15,-26 2 0-15,-26 1-8 16,-17-2-5-16,-13 3-31 16,-6-5-25-16,0 2-89 15,-28-16-184-15,-13 5-391 16,-6 3-630-16</inkml:trace>
  <inkml:trace contextRef="#ctx0" brushRef="#br0" timeOffset="6230">1316 3707 1640 0,'0'0'300'0,"0"0"-189"15,0 0-70-15,0 0 123 16,0 0 34-16,0 0-73 16,0 0-41-16,169-29-43 15,-100-25-6-15,1-16-11 16,-10-2-9-16,0 1 19 15,-16-1-3-15,-16 17 74 0,-9 14 16 16,-12 20 6 0,-4 14-16-16,-3 7-47 0,0 28-19 15,0 33-7-15,0 32-19 16,-10 17-2-16,2 2-10 16,4 3-5-16,4-13-4 15,0-6 1-15,0-29-74 16,26-8-36-16,36-31-239 15,-8-21-286-15,-3-7-240 0</inkml:trace>
  <inkml:trace contextRef="#ctx0" brushRef="#br0" timeOffset="6657">2341 3169 1788 0,'0'0'600'0,"0"0"-447"0,0 0-11 16,0 0 81-16,0 0-67 16,0 0-78-16,0 0-15 15,-190 170-35-15,190-112-7 16,0 3-16-16,19 2-4 16,21-1 13-16,8 0-14 15,6-2 0-15,0-2-1 16,-2-5 1-16,-4 0 0 15,-13 2-1-15,-9-12 1 16,-14 4 0-16,-12-6 0 16,-5-3 0-16,-28-7 10 0,-11-4-9 15,0-13-1-15,6-14 6 16,0 0-6-16,13-34 6 16,6-32-6-16,16-25-15 15,3-24 14-15,0-17-13 16,29-2 13-16,8 12-5 15,-5 18 6-15,-7 25 23 16,-6 27-1-16,-7 22 15 16,-5 23 2-16,-1 7-39 15,16 23-127-15,-3 12-380 16,6 5-832-16</inkml:trace>
  <inkml:trace contextRef="#ctx0" brushRef="#br0" timeOffset="6874">3075 3684 2440 0,'0'0'483'16,"0"0"-384"-16,0 0 65 15,0 0 29-15,177 180-100 16,-118-136-63-16,-1-9-29 15,-4-1-1-15,9-12-193 16,-19-7-362-16,-16-13-317 0</inkml:trace>
  <inkml:trace contextRef="#ctx0" brushRef="#br0" timeOffset="7064">3536 3593 2194 0,'0'0'628'0,"0"0"-481"16,0 0-62-16,0 0 48 15,-181 213-28-15,126-145-88 16,1 1-17-16,10-6-105 16,3-11-151-16,19-15-287 15,8-18-300-15</inkml:trace>
  <inkml:trace contextRef="#ctx0" brushRef="#br0" timeOffset="7433">4240 3199 2552 0,'0'0'467'15,"0"0"-406"-15,0 0-32 0,0 0 184 16,0 0-70 0,-206 243-101-16,153-161-34 15,18 3 11-15,9-3-13 0,15-3-4 16,11-10-2-16,8-10-5 16,39-14-1-16,11-14-46 15,18-22-11-15,2-9 30 16,1-9-5-16,-9-33 19 15,-16-26 13-15,-10-14 6 16,-19-4 47-16,-22-14-7 16,-3 2-20-16,-10 11 14 15,-34 13-23-15,-13 28-11 16,1 20-3-16,2 26-147 16,17 0-491-16,20 23-557 0</inkml:trace>
  <inkml:trace contextRef="#ctx0" brushRef="#br0" timeOffset="7617">4922 4055 2664 0,'0'0'587'0,"0"0"-530"16,0 0-37-16,0 0-20 15,0 0-81-15,0 0-274 16,0 0-654-16</inkml:trace>
  <inkml:trace contextRef="#ctx0" brushRef="#br0" timeOffset="7934">5703 3052 2611 0,'0'0'456'0,"0"0"-403"15,0 0 5-15,0 0 153 16,0 0-85-16,-103 194-87 16,39-122-22-16,-9-4-4 15,7-3 2-15,7-6-3 16,15-13-3-16,18-9-8 0,16-14 1 15,10-6-2-15,0-5-11 16,29-10 11-16,18-2-1 16,16 0 0-16,3 0 0 15,3 0-20-15,-1 0 0 16,-2 0-72-16,15 0-66 16,-17-4-342-16,-15-6-411 0</inkml:trace>
  <inkml:trace contextRef="#ctx0" brushRef="#br0" timeOffset="8139">5684 3164 1505 0,'0'0'1108'0,"0"0"-907"0,0 0-37 15,0 185 95-15,0-92-31 16,0 2-98-16,0 1-88 15,0-5-42-15,0-9 0 16,0 7-96-16,0-21-193 16,0-15-812-16</inkml:trace>
  <inkml:trace contextRef="#ctx0" brushRef="#br0" timeOffset="9136">7540 0 1936 0,'0'0'519'16,"0"0"-467"-16,0 0-30 16,0 0 103-16,0 0 104 15,12 170-72-15,16-64-65 16,9 19-21-16,11 36 20 15,13 45-21-15,11 36 32 0,1 10-43 16,-7-8-22 0,-15-25 11-16,-11-18-3 0,-6-6-16 15,-12-26 17-15,-5-34-28 16,-8-27 0-16,-9-9 5 16,0 22 1-16,0 17 22 15,-38 9-34-15,-12-10-6 16,-16-11 9-16,-10-16-15 15,-12-7-12-15,3-14-46 16,9-21-47-16,-7-5-56 16,24-27-406-16,15-17-848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2:16.6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0 649 1317 0,'0'0'787'0,"0"0"-660"16,0 0-127-16,0 0 0 15,0 0 102-15,0 0-58 16,186-53-33-16,-122 8 6 16,-1-8-17-16,-1-5 1 15,-11-9-1-15,-7 2 0 16,-15 2 17-16,-11 4-17 0,-7 8 54 16,-11 7 35-1,0 16 39-15,0 13-9 0,0 13 4 16,0 2-35-16,0 36-27 15,0 31-28 1,0 29 23-16,0 20-10 0,-7 1-16 16,0 0 6-16,4-17-22 15,-2-15-7-15,5-15 14 16,0-22-21-16,0-12-7 16,0-12-46-16,0-12-79 15,0-12-183-15,0-6-306 16,5-24-403-16</inkml:trace>
  <inkml:trace contextRef="#ctx0" brushRef="#br0" timeOffset="322">1057 0 1960 0,'0'0'389'15,"0"0"-220"-15,0 0 23 16,0 0 85-16,-37 219-101 16,1-154-104-16,-8 1-22 15,0-3 5-15,0-4-31 16,12-14-11-16,7-8-6 16,10-15-6-16,4-8 16 0,11-8-17 15,0-3 0-15,0-3-2 16,22 0 11-16,21 0-7 15,9 0-2-15,6 0-12 16,-4 0-5-16,2 0-69 16,-2 0-91-16,12-3-152 15,-16 2-334-15,-9-4-230 0</inkml:trace>
  <inkml:trace contextRef="#ctx0" brushRef="#br0" timeOffset="586">1253 236 1852 0,'0'0'312'0,"0"0"-192"15,0 0 61-15,0 217 76 16,0-143-31-16,0 6-108 15,3-6-70-15,6 5 12 16,-2-7-57-16,-1-1 3 16,0-10-12-16,-3-8-113 15,-3-6-169-15,0-16-322 16,3-11-456-16</inkml:trace>
  <inkml:trace contextRef="#ctx0" brushRef="#br0" timeOffset="811">1767 1004 2515 0,'0'0'513'0,"0"0"-466"15,0 0 40-15,0 0 18 0,0 0-105 16,0 0-57 0,0 0-230-16,56-37-435 0,-27 15-1352 15</inkml:trace>
  <inkml:trace contextRef="#ctx0" brushRef="#br0" timeOffset="1425">2337 259 1219 0,'0'0'1321'0,"0"0"-1154"16,0 0-152-16,0 0 15 15,0 0 106-15,0 0-68 0,222-40-41 16,-150 35-25-16,1-6 5 16,-3 4-6-16,-8-3 0 15,-11 4 1-15,-14-1-2 16,-15 0 0-16,-15 5 2 16,-7-6 20-16,0 1 12 15,-34-2-22-15,-13-1 3 16,-11 7 15-16,-11 0-29 15,-7 3 6-15,-5 0 5 16,4 0 6-16,5 16 38 16,9 0 4-16,16 5-18 15,8 2 14-15,17-1-36 16,10 11-1-16,12 3-10 0,0 4-7 16,12 7 4-16,23-3-5 15,13 3 0-15,2-1 7 16,3-4-8-16,1 5-1 15,-3-2 1-15,-7-3 0 16,-4-1-3-16,-8-5 3 16,-13-4 0-16,-12-2 14 15,-7-4-14-15,-4 4 1 16,-36-2-1-16,-11 3 6 16,-6-1 11-16,-6-1-17 15,0-7 0-15,6-5-1 16,10-3 2-16,6-5-2 0,9-4-21 15,13-5-39-15,13 0-54 16,6 0-204-16,16-7-429 16,18-14-525-16</inkml:trace>
  <inkml:trace contextRef="#ctx0" brushRef="#br0" timeOffset="1726">3291 596 584 0,'0'0'1559'0,"0"0"-1273"16,0 0-199-16,0 0 158 15,0 0 62-15,0 0-134 16,0 0-91-16,142 0-10 16,-72-1-41-16,7-14-16 15,3 2-15-15,-4 0-6 16,12-4-88-16,-22 7-223 16,-22 0-539-16</inkml:trace>
  <inkml:trace contextRef="#ctx0" brushRef="#br0" timeOffset="2123">4587 567 637 0,'0'0'1658'0,"0"0"-1474"16,0 0-145-16,0 0 32 16,0 0 105-16,138-187-113 0,-112 138-63 15,-1-2 27 1,-8-1-1-16,-5 8 41 16,-9 5 17-16,-3 8 10 0,0 11 17 15,0 14-16 1,0 6-24-16,0 17-14 0,-7 34-42 15,-4 29 10-15,4 15 11 16,3 7-9-16,4 2-7 16,0-8-10-16,0-8-9 15,19-12 13-15,-5-10-14 16,1-12-6-16,-8-7 0 16,-4-12-65-16,-3-10-113 15,0-16-189-15,0-9-300 16,0 0-204-16</inkml:trace>
  <inkml:trace contextRef="#ctx0" brushRef="#br0" timeOffset="2619">5341 164 1989 0,'0'0'629'0,"0"0"-516"15,0 0 105-15,0 0 43 16,0 0-122-16,0 0-108 16,0 0-19-16,-88 22-7 15,63 11-5-15,-1 13-2 16,8 7 2-16,11 7 0 0,7 5 1 16,0 0-1-1,0-2 0-15,32-4-1 0,15-8 1 16,16 2-7-16,10-3 6 15,6-4 2-15,-1-4 8 16,-5-6-9-16,-19-3 0 16,-17-4 2-16,-23 0 4 15,-14-2-6-15,-7-4 0 16,-37-1 0-16,-10-4 7 16,-6-12-7-16,0-6 0 15,4 0 7-15,8-10-6 16,13-26-1-16,10-19 10 0,21-17-10 15,4-20 7 1,17-13-7-16,42-6-4 0,11-2-7 16,2 9 11-16,-2 17 0 15,-13 16 0-15,-13 12 1 16,-22 16 18-16,-15 11-11 16,-7 9-8-16,-39 13-47 15,-17 6-273-15,-5 4-626 0</inkml:trace>
  <inkml:trace contextRef="#ctx0" brushRef="#br0" timeOffset="3266">795 1466 1545 0,'0'0'298'0,"0"0"-190"15,0 0-49-15,0 0 117 16,0 0 73-16,0 0-87 15,0 0-39-15,54 41 7 16,-14-39-1-16,8 1-31 16,9-3-20-16,13 4-18 15,14-4 26-15,21 0-30 16,27 0-3-16,51 0-10 16,64-9-19-16,71-5-12 15,32 0 2-15,-4 5-13 16,-23 5 5-16,-33 4-6 0,-13 0 0 15,-15 4 5-15,-6 12-3 16,-13-3 4-16,2-10-5 16,-13-3 17-16,-5 0 17 15,-41 0-30-15,-41 0-4 16,-28-7 5-16,-14-6-5 16,9 4 3-16,4-6-4 15,-2 6-6-15,-33 4-5 16,-46-3-89-16,-26 7-183 15,-9 1-675-15</inkml:trace>
  <inkml:trace contextRef="#ctx0" brushRef="#br0" timeOffset="4510">1275 2195 1699 0,'0'0'338'15,"0"0"-229"-15,0 0-52 16,0 0 223-16,0 0-13 15,47 276-31-15,-18-143-105 16,-2 16-48-16,-10-4-11 16,2-5-18-16,-4-16 7 15,-1-11-45-15,-3-26-16 16,-4-18 15-16,0-26-9 16,1-15 2-16,-4-19-2 15,-4-9-5-15,6 0 32 16,6-46-26-16,2-27-7 15,8-25-1-15,8-23-23 16,13-40-7-16,16-40-22 16,3 15-9-16,6 25-4 0,10 30-12 15,8 52 31-15,24 0 29 16,29 10 7-16,40 23 11 16,43 23 1-16,48 23 9 15,14 0 22-15,-6 6-17 16,-20 13 10-16,-21-4 5 15,0-15-15-15,-4 0 6 16,-3 0-19-16,-11-7 10 16,-11-10-5-16,-38 1-7 15,-34 3 0-15,-38 3 0 16,-17 3 1-16,10 0-2 0,-4 5 1 16,-3-1 0-1,-26 3 0-15,-28 0-87 16,-30 0-209-16,-12 16-286 15,-35 3-1014-15</inkml:trace>
  <inkml:trace contextRef="#ctx0" brushRef="#br0" timeOffset="4950">1953 3203 1957 0,'0'0'319'0,"0"0"-300"16,0 0-11-16,0 0 116 15,0 0-3-15,0 0-101 16,208-161 11-16,-138 91-30 16,-4-2 0-16,-9 2 0 15,-16-2 0-15,-13 14 77 16,-12 15 44-16,-13 17 33 16,-3 16 1-16,0 10-53 0,0 13-61 15,0 43-24-15,3 21 39 16,1 14 0-1,1 4-48-15,2-6-9 0,-1-7 13 16,-2-14-13-16,-1-9-42 16,6-16-80-16,4-14-181 15,6-12-270-15,-1-17-337 0</inkml:trace>
  <inkml:trace contextRef="#ctx0" brushRef="#br0" timeOffset="5382">3019 2559 49 0,'0'0'2145'0,"0"0"-1782"16,0 0-235-16,0 0 39 16,0 0 62-16,0 0-105 15,-201 82-91-15,194-42-16 16,7 8-17-16,3 8 0 15,41 3 6-15,14 6-6 16,11-2 0-16,4 3-1 16,-1-4 1-16,-6-7-5 15,-3 3 5-15,-16-14-3 16,-15-4 2-16,-20-7 1 16,-12-3-1-16,-12-4 0 0,-38-3 1 15,-16-2 19 1,-7-12-19-16,0-9-6 0,7 0 6 15,9-30 1-15,16-29 1 16,19-20-2-16,15-10-8 16,7-13 2-16,19 3-4 15,17 6 1-15,8 10 9 16,-7 17 0-16,-5 13 0 16,-7 17 0-16,-6 14 0 15,-12 15 0-15,8 7-16 16,-5 20-279-16,5 3-562 0</inkml:trace>
  <inkml:trace contextRef="#ctx0" brushRef="#br0" timeOffset="5621">3783 2956 2206 0,'0'0'508'16,"0"0"-396"-16,0 0 87 16,0 0 8-16,0 0-62 15,227 138-85-15,-173-101-47 16,2-2 6-16,-2-5-19 16,-7-6-82-16,-6-3-168 0,-16-11-534 15,-11-4-840-15</inkml:trace>
  <inkml:trace contextRef="#ctx0" brushRef="#br0" timeOffset="5827">4193 2890 2230 0,'0'0'610'0,"0"0"-483"16,0 0-109-16,0 0 134 15,0 0-11-15,0 0-87 16,0 0-17-16,-107 190-37 16,56-115-15-16,-3-5-105 15,3 4-211-15,14-20-327 0,15-21-458 16</inkml:trace>
  <inkml:trace contextRef="#ctx0" brushRef="#br0" timeOffset="6240">4928 2541 2629 0,'0'0'368'0,"0"0"-297"0,0 0 3 15,0 0 143-15,0 0-141 16,0 0-49-16,-167 203-15 16,138-122-3-16,7 1 27 15,19-5-36-15,3-4 0 16,0-6 10-16,28-12-10 16,20-14-10-16,14-10-10 15,8-21 1-15,-1-10 18 16,0-6-41-16,-8-32 17 15,-13-20 25-15,-15-11-1 16,-16-2 1-16,-12-12 26 16,-5-2 1-16,-8 1 17 15,-28 14-44-15,-7 17 0 16,-1 20 0-16,6 24-12 0,13 9-102 16,22 19-211-1,3 24-395-15,0-4-425 0</inkml:trace>
  <inkml:trace contextRef="#ctx0" brushRef="#br0" timeOffset="6450">5581 3353 2029 0,'0'0'632'0,"0"0"-449"15,0 0 40-15,0 0 27 16,0 0-135-16,0 0-115 16,0 0-33-16,0-3-146 15,-10-20-377-15,1 9-530 0</inkml:trace>
  <inkml:trace contextRef="#ctx0" brushRef="#br0" timeOffset="6803">6388 2539 2381 0,'0'0'375'0,"0"0"-341"16,0 0-11-16,0 0 71 15,0 0 60-15,-186 209-106 16,142-152-26-16,7-4-22 16,4-8 0-16,8-6 14 15,10-6-4-15,11-14 19 16,4-5-19-16,0-7 8 16,19-3 47-16,13-4-16 15,9 0-9-15,6 0-19 16,1 0-20-16,-1-7 17 0,-3 7-18 15,0 0-45 1,-5 0-85-16,20 0-178 0,-15 7-243 16,-9 2-450-16</inkml:trace>
  <inkml:trace contextRef="#ctx0" brushRef="#br0" timeOffset="7030">6508 2763 2307 0,'0'0'361'16,"0"0"-204"-16,0 0 115 0,0 236-3 15,0-155-155 1,0 1-61-16,0 4-53 0,3 19-83 15,1-19-239-15,-4-14-1074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19.8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2822 0,'0'0'367'15,"0"0"-367"-15,0 0-35 16,0 0 16-16,0 0-40 15,0 0-484-15,0 0-1038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19.9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24 242 1822 0,'0'0'1162'15,"0"0"-928"-15,0 0-101 16,0 0-133-16,-25-177-2 15,38 112-796-15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20.7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226 0 2295 0,'0'0'384'16,"0"0"-219"-16,0 0-18 0,0 0-28 15,0 0-44 1,0 0 12-16,203 185 4 0,-49-10 5 16,36 45-55-16,-16-14-28 15,-32-42 47-15,-35-55-42 16,-28-36-3-16,12-1 3 16,4 3-10-16,0-3 13 15,-26-15-21-15,-21-16 0 16,-18-10-5-16,-20-12 5 15,-10-3-58-15,0-9-8 16,-25-7-83-16,-7 0-228 16,-2-26-502-16</inkml:trace>
  <inkml:trace contextRef="#ctx0" brushRef="#br0" timeOffset="292">1877 17 2111 0,'0'0'383'0,"0"0"-230"16,0 0-10-16,0 0 52 16,0 0-67-16,-247 236-48 15,65-43-41-15,-70 64 18 16,-29 11-41-16,12-23 2 15,56-63 21-15,79-74-39 0,43-33 15 16,25-20-4 0,8-4-10-16,9-6 6 0,14-13-7 15,35-20-92 1,40-33-257-16,37-31-326 0,7-15-696 0</inkml:trace>
  <inkml:trace contextRef="#ctx0" brushRef="#br0" timeOffset="751">2861 764 2313 0,'0'0'308'0,"0"0"-233"16,0 0 95-16,0 0 92 15,0 0-123-15,0 0-77 16,56-187-60-16,2 160 54 16,11 11-52-16,7 10 2 0,12 6 27 15,-3 11-33-15,-2 34 17 16,-2 16 7-16,-8 6-24 16,-9 1 47-16,-2-1-36 15,-7-15-10-15,-8-20 28 16,-3-15-20-16,3-17-3 15,6-9 11-15,4-45-17 16,23-67-62-16,-11 9-446 16,-13-1-1058-16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18.8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107 413 1609 0,'0'0'262'0,"0"0"-70"15,0 0 25-15,0 0-27 16,0 0 51-16,-78-186-83 15,71 159-26-15,7 11-19 16,0 9-62-16,0 7 14 16,7 0-65-16,30 33 0 15,14 27 85-15,11 24-63 16,8 27 16-16,-4 17-8 16,-2 11-29-16,-5 8 39 15,-2-6-40-15,-1-3 0 0,-8-15 9 16,-9-27-9-16,-6-19 0 15,-11-31-1-15,-8-25 2 16,-2-16 26-16,-5-5-27 16,4-49 35-16,3-63 19 15,8-66-45-15,3-51-8 16,-6 3-1-16,-9 45 22 16,-5 56-16-16,-5 46-6 15,3 7-60-15,8 14-37 16,19 28-185-16,-1 27-466 15,3 3-96-15</inkml:trace>
  <inkml:trace contextRef="#ctx0" brushRef="#br0" timeOffset="497">1444 318 2228 0,'0'0'478'0,"0"0"-371"16,0 0-53-16,0 0 115 16,0 0 5-16,-6 246-113 15,9-138-25-15,4 7-3 16,-1 4-27-16,3-5 27 16,-2-12-33-16,-1-20 0 0,-2-21 0 15,-4-26 0-15,0-19 0 16,0-16 20-16,0-4-19 15,-10-42 49 1,-9-21-50-16,0-33 1 0,-3-41 4 16,0-42-4-16,2 1-1 15,5 23 0-15,3 19 2 16,12 49 10-16,0 9-12 16,0 10 0-16,41 30 1 15,21 29-1-15,18 13 0 16,18 25-3-16,5 33 11 15,2 22 22-15,-5 12-30 16,-14 6 0-16,-8 11 31 0,-17 6-30 16,-21 0 13-1,-30-1 5-15,-10 1-5 0,-28-3 31 16,-35-10-44-16,-16-18-1 16,-13-12 0-16,1-11-15 15,0-25-54-15,-14-17-86 16,20-13-359-16,19-6-596 0</inkml:trace>
  <inkml:trace contextRef="#ctx0" brushRef="#br0" timeOffset="814">0 2182 2514 0,'0'0'491'0,"0"0"-445"15,0 0 107-15,0 0-2 16,0 0-68-16,0 0-7 16,208-39-44-16,-81 17-4 15,45-12 14-15,53 0-28 16,46-1 10-16,-19 8 0 15,-53 15-23-15,-60 4 24 16,-51 8-25-16,-3 0 0 16,1 0-7-16,-2 8-46 15,4 4-74-15,-23 2-212 16,-18-14-739-16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22.5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86 321 1974 0,'0'0'300'16,"0"0"-230"-16,-22 183-2 15,12-64 106-15,3 15 61 16,2 11-85-16,5-4-77 0,0-10 23 15,0-9-56-15,9-21-20 16,4-22 15-16,2-20-35 16,-8-19 0-16,-2-21-1 15,-1-16 10-15,-4-3 19 16,0-17-14-16,0-41-2 16,0-29-24-16,0-43 6 15,0-59-4-15,0-50 9 16,0-18 2-16,0 43-8 15,0 60 7-15,0 69 0 16,3 25 0-16,26 15 0 16,15 6-1-16,18 16 1 15,18 23-11-15,18 0 11 0,8 42 0 16,3 19 1-16,-6 3 17 16,-15 5-18-16,-31 3 0 15,-25 3 18-15,-32 4-9 16,-3 0 35-16,-58 0-29 15,-20-4-14-15,-10-9 31 16,-4-15-32-16,12-11 0 16,14-15 4-16,21-13 4 15,15-12 13-15,19 0-17 16,14 0-2-16,0 0-4 16,22 0-37-16,32 0 3 15,22 2 36-15,19 22-14 16,15 5 13-16,3 10-14 15,4 14 9-15,-4 7-15 0,-18 5 21 16,-19 4-3 0,-29 6-4-16,-25 1 14 0,-22-1 5 15,-22 0 14-15,-47-2-7 16,-26-10 32-16,-21-8-32 16,-16-9 2-16,-17-10 17 15,0-13-23-15,5-16 15 16,17-7-29-16,21-4 1 15,26-32 31-15,26-6-33 16,29-7-47-16,25-6-35 16,57-32-117-16,31 19-426 15,10 6-307-15</inkml:trace>
  <inkml:trace contextRef="#ctx0" brushRef="#br0" timeOffset="244">1515 1151 2065 0,'0'0'337'0,"0"0"-216"16,0 0 24-16,0 0 122 16,0 214-70-16,0-158-126 15,0-5-44-15,9-4-20 16,4-10 5-16,2-13-24 15,-4-7-31-15,4-17-147 0,0 0-87 16,-1-29-57-16,-6-20-231 16,-5-4-767-16</inkml:trace>
  <inkml:trace contextRef="#ctx0" brushRef="#br0" timeOffset="316">1590 698 1043 0,'0'0'248'16,"0"0"-248"-16</inkml:trace>
  <inkml:trace contextRef="#ctx0" brushRef="#br0" timeOffset="682">1921 1174 1602 0,'0'0'226'0,"0"0"-99"16,0 0 122-16,0 0 5 15,39 194-39-15,-34-162-123 16,2-9-56-16,-7-6-25 16,3-7-10-16,-3-10 35 15,0 0-36-15,0-10-6 16,0-26-12-16,0-10-50 16,16-7 8-16,19-6 20 15,24 1 28-15,11 5-2 16,9 10 14-16,2 20 0 15,-8 20 57-15,-16 3 18 16,-13 40 28-16,-15 22 91 16,-7 13-8-16,-15 7-26 0,-2 0-88 15,-2-13-42-15,1-16 27 16,11-16-57-16,14-28-1 16,21-9-32-16,74-77-96 15,-7-14-387-15,-7-17-2078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27.5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39 632 2002 0,'0'0'332'0,"0"0"-245"15,0 0 75-15,15 322 93 16,7-77-63-16,-7 19-46 16,-5-12-68-16,-3-65-18 15,-7-56-15-15,5-29-26 16,-5-17 31-16,0 8-50 16,0-5 0-16,0-9 6 0,0-30-5 15,0-23-1 1,0-23 0-16,0-3 0 15,0-31 24-15,-8-40-24 0,-6-24-16 16,-8-52-2-16,4-53 18 16,-4-60-21-16,3-21 9 15,9 7-6-15,10 61 1 16,0 74-1-16,0 52 17 16,22 37-8-16,13 11 12 15,21 17-4-15,14 12 1 16,12 10 0-16,10 26 66 15,-4 25-66-15,-9 12 0 16,-16 14 35-16,-23 0-26 16,-26 13 7-16,-14 2-14 15,-41 6 10-15,-35-5-6 0,-19-8-6 16,1-13-56-16,2-21 19 16,20-31-123-16,24-17-196 15,23-3-444-15</inkml:trace>
  <inkml:trace contextRef="#ctx0" brushRef="#br0" timeOffset="168">1353 911 1056 0,'0'0'1073'0,"0"0"-888"15,250 17 38 1,-140-12 49-16,-15 0-182 0,3 4-90 15,-25-2-158-15,-29 0-561 0</inkml:trace>
  <inkml:trace contextRef="#ctx0" brushRef="#br0" timeOffset="365">1042 1587 2716 0,'0'0'374'0,"0"0"-313"16,0 0-31-16,194-23 66 15,-86 1-58-15,13-2-37 0,14 4-1 16,54 1-180 0,-31 3-357-16,-27 6-218 0</inkml:trace>
  <inkml:trace contextRef="#ctx0" brushRef="#br0" timeOffset="739">3105 478 2664 0,'0'0'327'0,"0"0"-236"16,0 0-59-16,0 0 137 0,-211 5-61 15,131 65-39-15,-4 21-2 16,11 25-35-16,22 9 23 16,22 5-31-16,29 7-23 15,11-7 17-15,51-12-18 16,26-16-19-16,20-27-4 16,9-28-31-16,8-31 38 15,-13-16-2-15,-12-24 18 16,-18-38 4-16,-22-27 5 15,-28-46 0-15,-32-48 36 16,0 9-19-16,-36 17 7 16,-23 33-33-16,2 45-6 15,-3 9 5-15,3 15-105 16,9 28-122-16,30 27-349 0,15 36-247 16,3 10-992-16</inkml:trace>
  <inkml:trace contextRef="#ctx0" brushRef="#br0" timeOffset="916">3770 1564 2595 0,'0'0'635'0,"0"0"-551"16,0 0 13-16,0 0 79 15,0 0-135-15,0 0-41 16,0 0-75-16,3-109-114 15,4 56-369-15,11 5-348 0</inkml:trace>
  <inkml:trace contextRef="#ctx0" brushRef="#br0" timeOffset="1361">4357 471 2191 0,'0'0'338'15,"0"0"-219"-15,0 0 63 16,226-21-25-16,-153 21-44 16,0 14 36-16,-1 23-95 15,-2 8-30-15,-19 8 35 0,-14 6-42 16,-27 4 7-16,-10 0-15 16,-10-5 0-16,-38-5 13 15,-11-7-22-15,2-14-6 16,1-9-9-16,12-9 23 15,15-9-9-15,14 0 1 16,15-5-10-16,0 0-7 16,0 3-8-16,37 6 16 15,14 11-2-15,15 6 11 16,7 11 0-16,3 14 9 16,1 12-1-16,-7 7 52 15,-13 2-42-15,-16 0-12 16,-16-6 54-16,-21-7-30 15,-4-11 18-15,-36-5 10 16,-30-6-34-16,-25-11 50 0,-12-13-74 16,-6-13 1-16,-1 0-9 15,9-10-38-15,13-27-71 16,19-46-98-16,21 6-528 16,26-5-1402-16</inkml:trace>
  <inkml:trace contextRef="#ctx0" brushRef="#br0" timeOffset="1623">5162 0 2749 0,'0'0'293'0,"0"0"-268"0,198 79 8 15,-100-5 126-15,6 28 54 16,18 52-74-16,-2 52-55 16,-15 57 14-16,-39 16-74 15,-62-10 10-15,-26-26-34 16,-80-40-21-16,-11-29-51 16,-45-13-145-16,35-54-507 15,22-39-1251-15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48.5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514 695 1618 0,'0'0'276'0,"0"0"-167"16,0 0 11-16,0 0 124 15,-47-196-64-15,25 149-55 16,-4 5-8-16,-6 9-8 0,-9 12-10 15,-6 19-14-15,-4 2-31 16,-8 26 8-16,5 32-34 16,3 19-5-16,11 12 13 15,14 2-24-15,20-2 0 16,6-17-12-16,22-13 0 16,28-18-6-16,13-24-20 15,10-17-5-15,-4 0-1 16,0-29-11-16,-11-17 17 15,-18-3 25-15,-11 0 1 16,-14 3 34-16,-11 7 19 16,-4 6 4-16,0 16 31 15,0 17-15-15,-9 4-22 0,-4 54-28 16,-6 34-7 0,1 52 52-16,4 51-44 0,-1 48 1 15,0 10 19-15,4-39-28 16,5-58 8-16,1-65-12 15,1-20-12-15,1-8 18 16,3-12-18-16,0-6-17 16,0-22-14-16,0-19-47 15,-4-4-6-15,4-21-65 16,0-67-219-16,11 3-329 16,16-6-323-16</inkml:trace>
  <inkml:trace contextRef="#ctx0" brushRef="#br0" timeOffset="355">845 641 988 0,'0'0'1147'0,"0"0"-927"16,0 0 6-16,0 0 48 15,0 0-93-15,0 0-75 16,100 199-58-16,-74-143-31 15,9-3-2-15,2-11-15 16,11-10-30-16,-1-17-18 16,4-15-35-16,-1 0-94 15,-6-40 39-15,-6-14 3 16,-13-2 99-16,-6 8 7 16,-9 12 29-16,-7 13 115 0,-3 19 23 15,0 4-9-15,0 18-72 16,0 24-8-16,0 9 20 15,0 5-66-15,0-2 6 16,4-7-18-16,21-6-20 16,16-5-162-16,28-6-9 15,-10-14-456-15,-8-13-1263 0</inkml:trace>
  <inkml:trace contextRef="#ctx0" brushRef="#br0" timeOffset="1134">1921 751 1392 0,'0'0'758'0,"0"0"-452"15,0 0 15-15,0 0-72 16,0 0-86-16,-225 36-41 16,185 17-64-16,7 8-22 15,18 6-29-15,15-4-1 16,0-12-12-16,32-6-36 15,21-14-67-15,14-18-36 16,8-13-44-16,1 0 31 16,-7-44-64-16,-11-7 91 15,-14-8 100-15,-19 3 13 16,-10 10 18-16,-15 17 139 0,0 15 59 16,0 14 13-1,0 0-108-15,-6 29-63 0,-3 11 26 16,9 6-51-16,0-2-15 15,0-12 5-15,31-6-5 16,1-17-27-16,3-9 1 16,2 0 17-16,-4-25 3 15,-3-15-13-15,-8-2 19 16,-5 2 9-16,-5 8-8 16,-9 9 38-16,-3 15 44 15,0 8-13-15,0 3-17 16,0 34-52-16,12 8-1 15,5 5 20-15,20 0-20 0,14-8-6 16,11-12 5 0,3-14-20-16,1-16 20 0,-7 0-35 15,-15-16-7 1,-5-27 42-16,-9-9-6 0,-8-7 7 16,-5-4 10-16,-2 7 13 15,-11 10 55-15,-4 15-16 16,0 13 10-16,0 18 21 15,0 10-64-15,-11 43-14 16,0 26 6-16,7 22-20 16,4 17 35-16,0 17-36 15,26 10 15-15,6 31 21 16,-2-15-27-16,-8 0-7 16,-5-10-1-16,-17-42-1 0,0-13 33 15,0-23-33-15,-29-30 0 16,-15-26 38-16,-13-17-27 15,-6-2-10-15,-3-52 8 16,2-23-9-16,12-17 21 16,16-24-21-16,18-9-10 15,18-10 2-15,6 0-32 16,47 6-62-16,33-26-44 16,-5 36-194-16,-15 19-647 0</inkml:trace>
  <inkml:trace contextRef="#ctx0" brushRef="#br0" timeOffset="1404">1645 322 2198 0,'0'0'318'0,"0"0"-234"16,0 0 153-16,200-133 20 16,-127 99-110-16,-7 8-22 15,-12 17-66-15,-14 9-34 16,-18 0-23-16,-3 14-2 16,-6 23-27-16,21 16-138 0,-2-11-347 15,-3-9-279-15</inkml:trace>
  <inkml:trace contextRef="#ctx0" brushRef="#br0" timeOffset="1525">2677 0 2362 0,'0'0'589'0,"0"0"-468"16,0 0-28-16,276 37-93 15,-144-9-2-15,-5-1-673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24.7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444 0 1783 0,'0'0'370'0,"0"0"-217"15,0 0-31-15,0 0 1 16,0 0 16-16,-186 246 34 16,104-46-87-16,10 92-5 0,14 39 24 15,24-6-39-15,34-39 1 16,0-71-40-16,26-49-19 16,14-39 10-16,8-39-18 15,11-19-9-15,20-10-50 16,16-13-124-16,51-34-121 15,-21-12-320-15,-24-9-1351 0</inkml:trace>
  <inkml:trace contextRef="#ctx0" brushRef="#br0" timeOffset="447">844 1216 2206 0,'0'0'285'0,"0"0"-239"15,0 0-3-15,0 0 136 16,0 0-67-16,171 178-21 16,-149-89-78-16,-10 6 22 15,-12-7 20-15,0-1-34 16,0-20-6-16,0-11-15 15,0-20 7-15,-5-17-4 16,2-12-3-16,3-7 0 0,0-17-6 16,0-34 6-1,8-28-10-15,31-22-8 0,12-18-13 16,11-9 20-16,14 2-14 16,9 25 23-16,-2 26 2 15,-2 39 12-15,-8 36 39 16,-11 20 25-16,-18 55 1 15,-15 25 44-15,-15 13-78 16,-14 5-28-16,0-9 29 16,0-14-28-16,-11-23-7 15,8-16-9-15,3-17-36 16,0-20-21-16,14-19-146 16,16 0-167-16,-1-14-478 0</inkml:trace>
  <inkml:trace contextRef="#ctx0" brushRef="#br0" timeOffset="631">2412 1338 2210 0,'0'0'332'0,"0"0"-256"15,0 0 104-15,0 0-26 16,230 0-106-16,-147 0-41 15,30 7-7-15,-18 6-312 16,-19 4-356-16</inkml:trace>
  <inkml:trace contextRef="#ctx0" brushRef="#br0" timeOffset="825">2236 2014 2801 0,'0'0'470'0,"0"0"-458"16,0 0-12-16,0 0 30 15,0 0 37-15,0 0-67 16,274-25-69-16,-128-15-84 16,-23 7-436-16,-20 0-1232 0</inkml:trace>
  <inkml:trace contextRef="#ctx0" brushRef="#br0" timeOffset="1236">4422 330 2392 0,'0'0'315'0,"0"0"-294"16,0 0 21-1,0 0 161-15,-144 216-24 0,64-119-125 16,-11 7-53-16,-4 2 71 15,12-8-37-15,14-16-1 16,22-17-21-16,25-14 1 16,22-13-7-16,0-9-7 15,25-5 0-15,26-8-1 16,18-6 10-16,11-4-9 16,8-3 0-16,3 1 1 15,-3-4-16-15,-5 3-51 16,-11-3-199-16,-24 0-389 15,-18 0-989-15</inkml:trace>
  <inkml:trace contextRef="#ctx0" brushRef="#br0" timeOffset="1479">4257 724 2549 0,'0'0'287'0,"0"0"-208"16,7 233-73-16,0-109 213 16,-7 8-8-16,0 2-135 15,0-3-2-15,-3-8-56 0,-13-15-18 16,-1-17 0-16,2-12-15 16,9-13-25-16,6-22-192 15,0-19-350-15,0-19-319 0</inkml:trace>
  <inkml:trace contextRef="#ctx0" brushRef="#br0" timeOffset="1824">4861 628 2737 0,'0'0'323'0,"0"0"-317"0,0 0 18 16,-152 270 139-16,93-142-1 16,8 9-51-1,19 3-84-15,24-7-15 0,8-11 3 16,44-14-6-16,37-16-8 16,24-20-1-16,11-26-52 15,9-27 44-15,-8-19-29 16,-12-29 17-16,-17-43 19 15,-22-27-5-15,-24-53 6 16,-42-50 9-16,0 5-8 16,-32 20 24-16,-31 32-25 15,-9 54 0-15,-11 12-1 16,-5 17-72-16,-3 58-150 16,25 4-598-16,30 26-844 0</inkml:trace>
  <inkml:trace contextRef="#ctx0" brushRef="#br0" timeOffset="2035">6353 1685 2671 0,'0'0'456'0,"0"0"-399"16,0 0 94-16,0 0 17 15,0 0-33-15,73 185-71 0,-134-120-59 16,-24 14-5-16,-64 22-161 16,17-18-293-16,12-21-1009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31.6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428 241 1796 0,'0'0'251'0,"0"0"-160"0,0 0-59 16,0 0 196-16,43 175 32 16,-28-64-70-16,0 20-80 15,-12 7 5-15,-3 0-68 16,0-6-5-16,-6-15 40 16,-13-12-49-16,4-16 0 15,1-19-18-15,2-21-8 16,6-16 28-16,6-22-35 15,0-8 0-15,0-3-17 16,13-12 16-16,28-37-30 16,18-20-11-16,17-27-14 15,19-21 5-15,15-15-46 16,10-9-42-16,10-6 30 0,2 9 27 16,-9 16 41-16,-24 27 28 15,-30 33 13-15,-32 26 22 16,-27 22 41-16,-10 14 109 15,-28 5-3-15,-42 34-109 16,-31 20-24-16,-28 9 36 16,-10 15-19-16,2 2 21 15,21-6-52-15,21-4-7 16,36-6 24-16,34-8-39 16,25 2 0-16,3-7 0 15,48 0 2-15,26-4 9 16,18-4-11-16,10-13 0 15,8-2-5-15,1-10 13 16,-9-8-16-16,-14 3 8 0,-18-9-21 16,-14 1-30-16,-9-10-160 15,-17 0-299-15,-11-19-181 0</inkml:trace>
  <inkml:trace contextRef="#ctx0" brushRef="#br0" timeOffset="399">2309 0 2141 0,'0'0'497'0,"0"0"-416"15,0 0-1 1,0 0 157-16,0 0-49 0,0 0-135 15,0 0-32-15,0 0-12 16,3 5-3-16,1 9 41 16,-1-2-45-16,2 6 4 15,-5 1 43-15,0 7-35 16,0 17 25-16,0 19 10 16,-18 23-2-16,-20 21 29 15,-6 15-22-15,-6 13-9 16,-1 1 20-16,4 0-49 15,-1-7-7-15,11-10-1 0,5-17-1 16,7-16 12-16,6-19-19 16,9-22-35-16,6-19-5 15,4-9-98-15,0-16-53 16,26-13-158-16,9-30-262 16,3-5-279-16</inkml:trace>
  <inkml:trace contextRef="#ctx0" brushRef="#br0" timeOffset="695">2820 29 2302 0,'0'0'508'0,"0"0"-473"16,0 0 29-16,0 0 196 15,0 210-83-15,0-103-87 16,-4 19-38-16,-4 4-10 16,1 1 30-16,0 0-37 15,7-1-20-15,0-16 13 16,0-11-26-16,4-19 8 16,21-25-10-16,4-19-37 15,8-24-17-15,7-16-56 16,17-45-71-16,-5-18-192 15,-14-4-578-15</inkml:trace>
  <inkml:trace contextRef="#ctx0" brushRef="#br0" timeOffset="1126">2436 758 2417 0,'0'0'331'0,"0"0"-288"16,0 0 99-16,0 0 70 16,249-5-120-16,-158-4-55 15,4 5-10-15,-4 1-21 16,-3 3 12-16,-9 0-9 16,-6 10-2-16,-7 18 28 15,-12 13-35-15,-10 7 13 0,-10 10 1 16,-17 7-13-16,-5 0 14 15,-9-2-5-15,-3-8-10 16,0-12 3-16,0-10-3 16,0-17-1-16,0-9 1 15,-7-7 9-15,-11 0 13 16,-1-27-22-16,-3-15 0 16,3-17 20-16,6-14-20 15,5-6-5-15,8 2 4 16,0 5 2-16,11 4-3 15,21 20 1-15,12 13 1 16,11 14-8-16,4 11 1 0,7 10-76 16,0 0-99-1,20 31-180-15,-17 1-355 0,-6-1-793 0</inkml:trace>
  <inkml:trace contextRef="#ctx0" brushRef="#br0" timeOffset="1503">4445 901 2020 0,'0'0'602'15,"0"0"-366"-15,0 0 54 16,0 0-74-16,0 0-63 16,-259-98-80-16,177 98-13 0,0 0 9 15,10 26-24 1,14 14-10-16,24 8-35 0,31 5 10 15,3 3-22-15,37-1 3 16,36-5-34-16,10-14-44 16,15-13-27-16,2-16-26 15,-2-7-41-15,-10-4 82 16,-19-22 93-16,-18 0-33 16,-23 9 39-16,-17 8 105 15,-11 9 9-15,0 0-12 16,0 16-41-16,-14 20-2 15,-1 10 34-15,5 6-62 16,10 4-25-16,0-2-6 16,0-6-56-16,28-3-9 15,10-8-71-15,-10-13-373 0,-17-15-465 16</inkml:trace>
  <inkml:trace contextRef="#ctx0" brushRef="#br0" timeOffset="1923">0 2089 2085 0,'0'0'502'0,"0"0"-432"0,0 0 6 16,0 0 140-16,0 0-65 15,0 0-13-15,195 0-41 16,-72-5-26-16,60 1-8 16,79-4 0-16,88 3-5 15,51-1-1-15,15-2-18 16,-5-5 20-16,-24 3-59 15,4-3 6-15,-2 3 32 16,-17 1-37-16,-25 4-2 16,-38 0 1-16,-46-2 0 15,-69 5 14-15,-60-3-14 16,-53 5-11-16,-34 0 11 0,-11 0-80 16,-11 0-52-16,-25-29-88 15,0 2-265-15,-10-8-768 0</inkml:trace>
  <inkml:trace contextRef="#ctx0" brushRef="#br0" timeOffset="2120">6006 970 2789 0,'0'0'167'16,"0"0"-167"0,0 0-128-16,0 0 111 0,0 0-98 15,0 0-962-15</inkml:trace>
  <inkml:trace contextRef="#ctx0" brushRef="#br0" timeOffset="2253">6038 1574 2709 0,'0'0'570'16,"0"0"-512"-16,0 0-31 16,0 0 140-16,0 0-167 15,0 0-38-15,0 0-297 0,22-103-2447 16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34.8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0 932 1864 0,'0'0'277'16,"0"0"-190"-16,0 0-45 15,0 0 121-15,69-196 30 16,-22 143-101-16,11 7-51 0,4 13 48 16,4 16-37-16,-1 17-2 15,1 10-13-15,-4 48-10 16,-4 16 54-16,-11 15-62 16,-10 12-19-16,-15-3 43 15,-8-3-42-15,-6-16 9 16,-8-13-9-16,0-20 0 15,0-20 41-15,0-16-33 16,0-10 39-16,-3 0 38 16,-9-36-63-16,2-17-11 15,1-22-11-15,9-13 11 16,0-15-21-16,34 0 9 16,17 0 0-16,12 15-10 15,6 16 10-15,4 22-1 0,-1 27 0 16,-2 23-6-16,-4 14 7 15,-5 41 12-15,-6 27-11 16,-4 13 35-16,-4 14-36 16,-8-1 8-16,-1 1-7 15,-1-16 7-15,2-13-1 16,5-20-7-16,3-22-106 16,9-25-110-16,23-22-342 15,-9-33-110-15,-8-16-1122 0</inkml:trace>
  <inkml:trace contextRef="#ctx0" brushRef="#br0" timeOffset="482">2073 693 1868 0,'0'0'496'16,"0"0"-348"-16,0 0 92 0,0 0 78 16,0 0-147-16,0 0-88 15,0 167 9-15,0-22-30 16,0 41 28-16,0 34-30 15,0 10-26-15,0-44 43 16,9-40-59-16,1-52 7 16,-3-12-23-16,4 8 10 15,-1-6-14-15,-1-8 2 16,-2-27-7-16,-7-26-13 16,0-23 13-16,0 0-4 15,0-45-19-15,-4-25-13 16,-11-22 35-16,2-23-22 15,-6-39-18-15,-3-52 47 0,-7-50-47 16,-1-13 23-16,4 13 8 16,16 59 10-16,10 72-10 15,0 43 11-15,7 37 6 16,25 10-6-16,21 16 6 16,11 17 0-16,20 2 1 15,4 31 5-15,4 27 32 16,-16 14-31-16,-14 10 1 15,-26 3 47-15,-29 10-35 16,-7 0-8-16,-43-4-3 16,-26 2-8-16,-16-15-2 15,-2-11-37-15,10-22-38 0,15-22 1 16,33-23-169-16,22-26-474 16,7-21-1564-16</inkml:trace>
  <inkml:trace contextRef="#ctx0" brushRef="#br0" timeOffset="665">3656 696 2172 0,'0'0'374'16,"0"0"-230"-16,0 0 84 15,230 6-17-15,-150 1-146 16,4 3-65-16,-4 0-15 0,-11 12-290 15,-18-1-403-15,-29 1-1236 16</inkml:trace>
  <inkml:trace contextRef="#ctx0" brushRef="#br0" timeOffset="837">3511 1474 2735 0,'0'0'525'0,"0"0"-461"16,0 0 8-16,218-37 28 16,-113 15-100-16,23-5 0 15,68 1-117-15,-26 3-637 0,-28 6-1685 16</inkml:trace>
  <inkml:trace contextRef="#ctx0" brushRef="#br0" timeOffset="1502">5221 951 1972 0,'0'0'353'0,"0"0"-243"15,0 0-110-15,0 0 39 16,0 0 77-16,0 0-25 16,0 0-75-16,247-183-10 15,-166 101 9-15,-5-9 7 16,-10-11 38-16,-12-7 0 16,-14 2 17-16,-11 4 38 15,-14 21-25-15,-8 20 11 16,-3 32-16-16,-1 30-34 15,-3 11 1-15,0 64-35 0,3 34 2 16,2 24 46-16,2 15-49 16,-3-4-7-16,-4-6 0 15,0-13-3-15,0-14-12 16,0-18-13-16,0-18-73 16,0-17-101-16,6-21-401 15,10-21-232-15</inkml:trace>
  <inkml:trace contextRef="#ctx0" brushRef="#br0" timeOffset="1914">6401 70 2246 0,'0'0'320'0,"0"0"-229"0,0 0 113 15,0 0-8-15,256-15-58 16,-162 20-92-16,13 21-22 16,1 16 6-16,-1 11-13 15,-13 15 23-15,-24 18-6 16,-31 12-4-16,-39 21 11 16,-17 7-40-16,-68 16 14 15,-35 3-4-15,-19-7-5 16,-3-21 4-16,7-21-10 0,27-33 2 15,30-24 10 1,27-22-3-16,29-17 0 16,19 0 10-16,3 0 4 0,18-8 32 15,33-4-54-15,22-2 13 16,25 8 64-16,15 6-36 16,19 0-17-16,36 0 20 15,43-3-31-15,-15-8 15 16,-17-1-29-16,-30-5-38 15,-13-9-44-15,-26 3-182 16,-16 1-738-16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37.8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0 786 1891 0,'0'0'350'16,"0"0"-245"-16,0 0-6 15,0 0 78-15,0 0-59 16,101-203-29-16,-47 151-14 15,6 9-32-15,0 14 17 16,3 15-21-16,6 14-23 16,-3 24 32-16,-8 40-36 15,-2 29-1-15,-12 15 8 16,-16 17-19-16,-14-1 8 16,-9-3-8-16,-5-19 0 15,0-18 1-15,0-26-1 16,-12-23 0-16,-3-23 2 0,1-12 34 15,-1-4 7-15,2-46-23 16,4-22-1-16,9-23 8 16,0-16-27-16,15-14-1 15,26-4 1-15,10 7-7 16,6 15 7-16,13 24-1 16,-1 28 2-16,4 28-13 15,-7 27 13-15,-4 10-1 16,-8 50 33-16,-6 28-10 15,-8 22-2-15,-8 7 0 16,2 2-19-16,-2-9 24 16,1-15-26-16,7-19-3 15,1-21-5-15,6-18-16 0,7-25-70 16,2-12-119-16,5-10-87 16,1-35 4-16,15-45-188 15,-18 9 92-15,-12 6-726 0</inkml:trace>
  <inkml:trace contextRef="#ctx0" brushRef="#br0" timeOffset="95">1965 772 1083 0,'0'0'286'15,"0"0"-194"-15,0 0-92 16,0 0-201-16</inkml:trace>
  <inkml:trace contextRef="#ctx0" brushRef="#br0" timeOffset="468">2335 44 2029 0,'0'0'526'0,"0"0"-450"16,0 0 76-16,0 0 139 0,-196 247-108 16,124-103-78-16,9 4-29 15,12 6-10-15,11 11 9 16,26-28-18-16,2 14-22 15,12-10 23-15,0-17-58 16,19-18 8-16,18-18-16 16,10-22 8-16,4-18-58 15,10-17-67-15,24-31-85 16,-16 0-276-16,-12 0-444 0</inkml:trace>
  <inkml:trace contextRef="#ctx0" brushRef="#br0" timeOffset="849">2802 980 1862 0,'0'0'452'0,"0"0"-452"16,0 0 0-16,0 0 114 16,0 0 32-16,0 0-82 15,208-222-51-15,-157 142 59 16,-7-2 19-16,-10 3 33 0,-12 7-5 16,-12 19 16-1,-7 17-16-15,-3 27-9 0,0 9-54 16,0 30 8-16,0 43-53 15,-18 27 13-15,1 21 24 16,2 8-26-16,-1-6-5 16,10-10-17-16,6-18-5 15,0-16-2-15,0-17-95 16,3-21-75-16,16-13-353 16,3-18-483-16</inkml:trace>
  <inkml:trace contextRef="#ctx0" brushRef="#br0" timeOffset="1028">3685 923 2304 0,'0'0'483'0,"0"0"-369"16,0 0 44-16,0 0-26 15,252-9-90-15,-164-1-42 16,36-10-154-16,-23 8-471 15,-16 1-674-15</inkml:trace>
  <inkml:trace contextRef="#ctx0" brushRef="#br0" timeOffset="1503">4840 531 2392 0,'0'0'571'0,"0"0"-506"0,0 0 24 16,0 0 151-16,-17 258-111 16,5-135-26-16,2 10-61 15,2 12 8-15,5-1 14 16,3 4-40-16,0-8-23 16,0-3-1-16,3-23 12 15,5-19-22-15,-4-27 10 16,-4-26-54-16,0-25 34 15,0-17-13-15,0-9-18 16,0-43-4-16,-7-21 2 0,-5-19 26 16,-3-15-40-16,-2-15 5 15,-2-36 9-15,-3-34-18 16,7 13-2-16,5 18 35 16,10 30 38-16,0 39-10 15,0 11 10-15,25 15 0 16,23 30 26-16,14 33 19 15,11 3 10-15,7 26 23 16,4 20-29-16,-11 9 14 16,-16 7-36-16,-13 1-7 15,-25-2 4-15,-19-1-23 16,-7 0-2-16,-40-5 0 16,-16-8-29-16,-13-12-35 0,-19-25-153 15,18-10-515 1,16 0-896-16</inkml:trace>
  <inkml:trace contextRef="#ctx0" brushRef="#br0" timeOffset="1780">5294 2 2147 0,'0'0'236'0,"0"0"-171"16,0 0 87-16,255 163 151 16,-169-88-53-16,5 21-63 15,-6 13-100-15,-12 16-33 16,-19 12-8-16,-17 10 7 0,-23 7 4 16,-14 2-57-16,-29-2 0 15,-32-9-26-15,-13-18-41 16,-3-21-35-16,-10-34-100 15,22-30-316-15,18-35-359 0</inkml:trace>
  <inkml:trace contextRef="#ctx0" brushRef="#br0" timeOffset="1972">6357 793 1083 0,'0'0'1514'16,"0"0"-1333"-16,212 0-117 16,-102 0 22-16,6 0 24 15,4 0-110-15,12 0-78 16,-30 0-456-16,-36 0-612 0</inkml:trace>
  <inkml:trace contextRef="#ctx0" brushRef="#br0" timeOffset="2149">6565 1400 2049 0,'0'0'1271'0,"0"0"-1134"0,0 0-117 16,0 0 8-16,256-27-15 15,-155 8-13-15,50-10-111 16,-24 3-732-16,-21 2-1549 0</inkml:trace>
  <inkml:trace contextRef="#ctx0" brushRef="#br0" timeOffset="2930">8433 536 1993 0,'0'0'374'0,"0"0"-269"15,0 0 28-15,0 0 143 16,-34-219-118-16,34 157-62 0,25-4-20 15,16 7-43-15,14 6 12 16,10 14-13-16,7 20-13 16,10 19 23-16,-3 19-26 15,2 50 7-15,-15 29 31 16,-18 26-39-16,-35 16-9 16,-13 9 7-16,-40 10-11 15,-43-5 30-15,-19-12-32 16,-23-19 0-16,2-20 0 15,3-29 1-15,13-24-1 16,27-27 1-16,26-19 7 16,21-4 11-16,22-24-19 15,11-19 0-15,11-3 15 0,39 1-15 16,16 6 0 0,7 8-9-16,3 19 18 0,2 8 7 15,-2 4-16-15,0 0 0 16,2 23 17-16,1 3-17 15,6 4-38-15,-2-4-52 16,34-6-166-16,-19-7-448 16,-17-9-1082-16</inkml:trace>
  <inkml:trace contextRef="#ctx0" brushRef="#br0" timeOffset="3431">10278 117 2331 0,'0'0'312'0,"0"0"-228"16,0 0 129-16,0 0 12 16,-220-117-65-16,169 117-96 15,7 0-40-15,9 35 23 16,1 16-35-16,12 19 4 15,15 10-11-15,7 1 4 16,0 8 7-16,32-4-16 16,16 0 0-16,14-3-1 15,14-3 1-15,9-4-6 16,3 1 4-16,3-7 2 0,-11-4 8 16,-8-2-8-16,-18-1 0 15,-20-6 11-15,-24-4-10 16,-10-3 7-16,-35-2-6 15,-34-7 5-15,-19-8 19 16,-11-11-26-16,5-19 0 16,6-2 7-16,22-26-5 15,22-37-4-15,27-32-5 16,17-50 7-16,47-58-20 16,23 13 13-16,2 16-31 15,-7 33 32-15,-16 56-5 16,-14 6 11-16,-3 13 19 15,-20 33-4-15,-12 21 12 0,0 12-27 16,-18 10-150 0,-18 19-554-16,-1-3-1801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44.7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222 484 1820 0,'0'0'311'16,"0"0"-206"-16,0 0-15 16,0 0 134-16,215 29 32 15,-109-26-135-15,18-3-71 16,18 0-28-16,8 0-22 16,-1-3 0-16,19-4-172 15,-40 7-348-15,-42 0-471 0</inkml:trace>
  <inkml:trace contextRef="#ctx0" brushRef="#br0" timeOffset="230">0 941 2338 0,'0'0'505'0,"0"0"-438"15,0 0-10-15,0 0 90 16,0 0-21-16,269-45-41 16,-64 16-36-16,50-2-35 0,14 3-2 15,-17 5-12 1,-54 6-21-16,-27 5-93 0,-54 1-381 16,-38 2-393-16</inkml:trace>
  <inkml:trace contextRef="#ctx0" brushRef="#br0" timeOffset="530">1152 0 2429 0,'0'0'462'0,"0"0"-430"0,0 0-26 16,0 0 105-16,0 0 70 15,284 115-97-15,-152-58-34 16,14 4 7-16,3 10-27 16,-7 8 6-16,-14 5 6 15,-30 8-15-15,-28 10 42 16,-48 2-40-16,-22 5-28 16,-60 7 35-16,-48-3-16 15,-27-5-20-15,-11-12-14 16,4-14-53-16,-5-20-19 15,42-23-197-15,29-19-537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43.2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1876 0,'0'0'938'0,"0"0"-766"15,0 0-163-15,0 0 56 16,0 0 109-16,0 0-115 0,0 0-1 15,116 96-40-15,-28-47-9 16,21 7 30-16,19 0-30 16,14 0-3-16,7-7-6 15,-4 0 1-15,-6-5 4 16,-17-6-5-16,-32 1 0 16,-24-3-15-16,-38 8 16 15,-28 4-1-15,-6 9 15 16,-64 3-9-16,-21 17 33 15,-26 1-15-15,-6 5-6 16,-9-1 30-16,8-3-27 16,11-9 12-16,15-7 3 15,25-5-16-15,19-20-5 0,20-3-15 16,21-14-69 0,13-4-35-16,13-17-143 0,31 0-435 15,4-15-552-15</inkml:trace>
  <inkml:trace contextRef="#ctx0" brushRef="#br0" timeOffset="720">2114 253 2744 0,'0'0'305'0,"0"0"-293"0,0 0 49 16,0 0 143-16,0 0-95 15,0 0-97-15,0 0-10 16,208-41 5-16,-124 41-6 16,8 0-1-16,6 0 0 15,-3 2 0-15,-4 15 11 16,-18-2-11-16,-26-1-6 15,-22-1-1-15,-25-3 1 16,0-6 6-16,-44-2 0 16,-25-2 1-16,-10 0 8 15,-9 0-9-15,-4 0 0 16,9-6 20-16,2-13-4 16,12-1 11-16,3 0 9 0,12 4-9 15,6-1 42-15,11 7-22 16,8 7-16-16,11 3 32 15,8 0-49-15,6 16-5 16,4 31 10-16,0 8-18 16,0 11 33-16,7 10-32 15,12-1 5-15,-6 0 14 16,2-9-12-16,1-7-7 16,-3-14-2-16,2-11 1 15,1-11 6-15,1-10-7 16,8-10 0-16,5-3-3 15,6 0 3-15,4-10-1 0,8-10 0 16,-1 4-1 0,4 4-5-16,8 12 7 0,-1 0 0 15,4 22-12-15,1 31 19 16,-2 18-7-16,-7 14 21 16,-17 15-21-16,-18 2 25 15,-19-1-23-15,0-6-1 16,-48-6 35-16,-21-14-27 15,-16-12 6-15,-9-16-3 16,-1-19-10-16,4-18 24 16,-1-10-26-16,1-7-9 15,1-34-18-15,-42-52-128 16,26 4-310-16,11 4-2064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41.9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2162 0,'0'0'280'0,"0"0"-153"16,0 0-64-16,0 0 117 16,0 0-12-16,0 0-107 15,0 0 3-15,182 29-50 16,-61 17-8-16,10 10 31 16,8 6-37-16,7 14 9 0,-8-1-9 15,-4 1 0-15,-9 0 11 16,-23-11-11-16,-33 0 0 15,-32 1 12 1,-37 3 6-16,-22 6 46 0,-66 11-16 16,-29-1-30-16,-25 3 16 15,-6-8-34-15,4-8 0 16,20-17 26-16,26-17-20 16,32-7-6-16,22-18-20 15,31-5-82-15,16-8-103 16,38-21-497-16,13-16-796 0</inkml:trace>
  <inkml:trace contextRef="#ctx0" brushRef="#br0" timeOffset="699">2136 147 2268 0,'0'0'320'16,"0"0"-236"-16,0 0-29 15,0 0 140-15,0 0-45 16,220-29-105-16,-126 29-26 16,11 13 5-16,9 10-24 15,-1-1 14-15,-12-1-14 16,-16-2 0-16,-22-1 10 15,-35-7-10-15,-24 0 0 0,-4-9 26 16,-48 3-13-16,-21-5 21 16,-16 0-33-16,-9 0-1 15,-11-10 31-15,-2-7-30 16,6 4 13-16,10-1 17 16,6 5-1-16,24 9 27 15,10 0-44-15,17 0-12 16,13 0 29-16,10 20-28 15,8 8 7-15,3 12-3 16,0 7-6-16,10 6 37 16,12 5-37-16,3 1 1 0,-3-3 16 15,-3-7-16-15,-9-3-1 16,2-6 9-16,-5-11-9 16,-4-9 21-16,1-8-21 15,-4-5 0-15,5-3 24 16,-2-4-24-16,4 0 9 15,11 0 19-15,8 0-27 16,9-4 28-16,18-3-29 16,4 7 0-16,9 0 3 15,4 7-3-15,-1 28-3 16,0 16-5-16,-3 11 16 16,-8 13 4-16,-14 1-12 15,-19 3 6-15,-22 0 7 16,-3-11-12-16,-44 2 12 0,-25-12 10 15,-14-1-11 1,-15-16 24-16,-8-8-36 0,-4-9-15 16,1-11 14-16,3-4-73 15,-11 1-57-15,26-6-191 16,21-1-921-16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47.7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0 871 2390 0,'0'0'485'15,"0"0"-478"-15,0 0 50 0,0 0 158 16,0 0-41-16,0 0-110 16,184 150-26-16,-118-97 14 15,3 7-29-15,12-2-16 16,-5-3-7-16,-6-4-7 16,-8-9-20-16,-14-12-92 15,-16-18-198-15,-14-10-503 16,-14-2-1268-16</inkml:trace>
  <inkml:trace contextRef="#ctx0" brushRef="#br0" timeOffset="225">637 785 2116 0,'0'0'559'0,"0"0"-491"16,0 0 177-16,0 0 29 15,0 0-150-15,-117 168-58 16,67-93-39-16,-6 4-18 16,2 0-7-16,6 0-2 15,4-7-33-15,12-13-65 16,17-20-195-16,8-12-408 16,7-21-802-16</inkml:trace>
  <inkml:trace contextRef="#ctx0" brushRef="#br0" timeOffset="444">893 969 2426 0,'0'0'379'0,"0"0"-259"15,0 0-29-15,0 0 177 16,16 217-118-16,-7-165-108 15,1-2-18-15,5-5-24 16,-5-8-21-16,2-11-33 16,-8-10-166-16,-4-16-256 15,0 0-239-15,0-13-1196 0</inkml:trace>
  <inkml:trace contextRef="#ctx0" brushRef="#br0" timeOffset="553">837 667 2177 0,'0'0'173'16,"0"0"-173"-16,0 0-370 16,0 0 139-16,-48-197-1442 0</inkml:trace>
  <inkml:trace contextRef="#ctx0" brushRef="#br0" timeOffset="748">975 0 1998 0,'0'0'471'0,"0"0"-312"16,0 0 136-16,0 0-57 15,205 8-92-15,-176 18-93 16,-11 13-53-16,-14 10-4 16,-4 30-168-16,-32-10-370 15,-9-7-801-15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46.0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125 110 1820 0,'0'0'399'0,"0"0"-179"16,0 0-43-16,0 0 10 15,0 0 23-15,0 0-59 16,149 244-39-16,-70-126-28 16,16 6-32-16,5 4 22 15,1-6-56-15,1-11-17 16,-3-16 51-16,-9-10-37 15,-15-12-14-15,-15-14 2 16,-19-15-3-16,-16-6-1 16,-14-13-83-16,-11-9-98 15,0-16-122-15,-26 0-412 0,-3-19-1187 16</inkml:trace>
  <inkml:trace contextRef="#ctx0" brushRef="#br0" timeOffset="265">1305 324 2143 0,'0'0'459'16,"0"0"-374"-16,0 0 73 15,0 0 32-15,0 0-52 16,-274 203-98-16,154-121-14 15,-15 6-16-15,-10 8-10 0,3-1 25 16,3-6-25-16,22-10-33 16,19-14 15-16,29-12-63 15,21-17-110-15,33-14-166 16,12-8-361-16,3-14-1055 0</inkml:trace>
  <inkml:trace contextRef="#ctx0" brushRef="#br0" timeOffset="1108">1929 912 2169 0,'0'0'476'0,"0"0"-419"16,0 0 138-16,0 0 73 15,0 0-60-15,0 0-143 16,-208-140-49-16,146 140 34 16,-1 0-40-16,2 34 2 15,2 14-6-15,15 12 0 16,12 3-12-16,17 5 6 16,15-5-40-16,5-4 19 15,37-13-65-15,17-13-69 16,11-20-85-16,6-13-36 15,0-6 27-15,-7-34 23 16,-9-6 56-16,-16 3 139 16,-22 6 31-16,-16 13 69 15,-6 10 147-15,0 14 10 0,-10 0-36 16,-2 3-70-16,6 27-35 16,6 6-10-16,0 3-74 15,28 0-1-15,20-8-38 16,11-12-75-16,8-10 68 15,8-9-27-15,-6-2-1 16,-11-29 67-16,-11-8-1 16,-10 1 7-16,-20-6 67 15,-8 11 58-15,-6 7 46 16,-3 13-23-16,0 13-12 16,0 0-16-16,0 47-92 15,0 27 11-15,-3 29 0 16,3 20-12-16,0 41 33 0,0-8-49 15,0 3-2-15,10-3 34 16,5-37-43-16,-1 1 0 16,1-32 0-16,-8-22 12 15,1-30-3-15,-8-17-9 16,0-19 0-16,0 0 4 16,0-22-4-16,-8-30-13 15,-6-25-17-15,-1-19-3 16,0-23 32-16,1-42-42 15,7-40-2-15,-1 10 28 16,8 24-26-16,0 35 17 0,0 46 14 16,22 7 12-1,25 16-15-15,16 30 14 0,13 33 1 16,12 0 10-16,0 33-4 16,-9 17 17-16,-16 5-4 15,-24 7-2-15,-21-3 26 16,-18 1-29-16,-13-2-14 15,-43-8 21-15,-20-4-21 16,-12-17-48-16,-10-13-42 16,-66-16-180-16,25-9-408 15,4-22-1116-15</inkml:trace>
  <inkml:trace contextRef="#ctx0" brushRef="#br0" timeOffset="1301">1302 560 2085 0,'0'0'311'16,"0"0"-206"-16,215-108 96 15,-117 69 86-15,0 8-90 16,-3 15-144-16,-11 16-53 16,-11 0-32-16,-10 11-113 15,6 31-187-15,-18-2-458 16,-7-7-1040-16</inkml:trace>
  <inkml:trace contextRef="#ctx0" brushRef="#br0" timeOffset="1403">2581 387 1706 0,'0'0'392'0,"0"0"-231"0,143-171-124 16,-48 78-37-16,-15 21-180 16,-11 21-583-16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51.0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471 163 2300 0,'0'0'303'0,"0"0"-221"16,0 0 166-16,-208 54 6 15,139 5-95-15,0 12-92 16,13 14-16-16,17 11 27 0,20 3-21 16,19 0-12-16,0-6-39 15,44 0-4-15,22-11-4 16,14-16-13-16,8-21-16 16,3-25-17-16,-5-20 7 15,-11-3 20-15,-21-46 6 16,-19-20 15-16,-19-23 0 15,-16-22 2-15,0-19 25 16,-41-7 3-16,-16-2-30 16,-9 18 0-16,-4 22-15 15,4 20-42-15,19 33-172 0,22 23-751 16</inkml:trace>
  <inkml:trace contextRef="#ctx0" brushRef="#br0" timeOffset="532">1324 194 2552 0,'0'0'514'15,"0"0"-459"-15,0 0 122 16,0 0 16-16,0 0-86 15,-22 177-53-15,7-82 6 16,1 8-29-16,-1-2 7 16,1-1-25-16,-1-4-11 15,0-8 8-15,-7-9-10 0,5-13-1 16,-2-17-10-16,8-19-13 16,4-18 11-16,3-12-7 15,4-3 4-15,0-36-8 16,16-17-39-16,23-19 10 15,16-11 19-15,10-9-5 16,12-4 12-16,6 8-17 16,2 9 35-16,-6 17-3 15,-9 15 11-15,-11 18 1 16,-24 15 22-16,-16 11 26 16,-19 6 30-16,0 0 33 0,-15 3-37 15,-33 27 10-15,-9 2-47 16,-12 10-4-1,-1 8 11-15,13-1-4 0,13 2 1 16,22 0-16-16,18 1-25 16,4 3 9-16,21-1-9 15,31 2 0-15,18-7-12 16,16 5-20-16,8-7-26 16,32 11-91-16,-28-7-136 15,-22-15-792-15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52.0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6 285 1881 0,'0'0'380'0,"0"0"-190"16,0 0 52-16,0 0 15 15,0 0-55-15,0 0-106 0,0 0-48 16,-26-135 27 0,70 99-27-16,12 3-3 0,5-2-8 15,5 12-16-15,0 9 14 16,0 14-14-16,-5 0-21 16,-2 37 38-1,-5 7-38-15,-7 16 21 0,1 3-6 16,-4-1-15-16,0-6 27 15,0-12-19-15,0-9 2 16,-2-19 13-16,10-16-22 16,2 0-1-16,9-30 14 15,1-25-8-15,2-7-12 16,0-4-20-16,7-13-82 16,-14 13-91-16,-12 16-747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50.1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1047 1935 0,'0'0'307'16,"0"0"-190"-16,0 0-117 15,0 0 96-15,0 0 72 16,0 0-84-16,227 20-32 15,-126-56-37-15,22-16-15 16,13-11 6-16,2-16-6 16,-2-12-49-16,-20-9 34 15,-21-4-5-15,-34 2 13 16,-30 0 0-16,-31 10 7 0,0 8 13 16,-41 14-12-16,-18 17 18 15,-11 24 78-15,-9 29 18 16,-1 8-42-16,-1 60 5 15,-2 57 12-15,17 9 39 16,19 18-67-16,18 8-24 16,24-25 25-16,5 10-42 15,0-21-11-15,37-17-10 16,14-25-6-16,12-24 6 16,9-28-48-16,8-19-94 15,8-11-26-15,35-30-206 0,-23-11-368 16,-17-1 51-16</inkml:trace>
  <inkml:trace contextRef="#ctx0" brushRef="#br0" timeOffset="353">1747 807 1833 0,'0'0'629'15,"0"0"-437"-15,0 0 112 16,0 0-31-16,-186-36-115 15,117 53-44-15,-1 25-55 16,4 15-13-16,19 5 23 16,18 3-63-16,29 4-6 15,0-6 0-15,42-10-33 16,28-14-4-16,14-18-56 0,8-13-63 16,-1-8 44-16,-8-20 32 15,-14-22 11-15,-13-7 45 16,-24-4 24-16,-13 11 0 15,-19 9 56-15,0 14 37 16,-4 15 56-16,-18 4-89 16,4 4-7-16,3 28-21 15,11 9-31-15,4 3-2 16,0 3-20-16,0-5-57 16,26-2-115-16,-8-15-382 15,-3-11-343-15</inkml:trace>
  <inkml:trace contextRef="#ctx0" brushRef="#br0" timeOffset="537">1842 207 2486 0,'0'0'356'16,"0"0"-248"-16,0 0-92 15,193 56-2-15,-51-10-14 16,-19-10-324-16,-6 0-735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52.8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691 548 1570 0,'0'0'325'0,"0"0"-193"16,0 0 36-16,0 0 81 16,0 0-56-16,0 0-77 15,-63-99-16-15,35 78 6 16,-1 6-34-16,-8 1-15 16,-2 7 21-16,-5 5-39 15,-7 2-11-15,-5 0-4 16,-1 17-4-16,-3 18 29 0,3 18-39 15,1 13-1 1,9 13 39-16,8 7-25 16,17 10-10-16,19 0-13 0,3-8 2 15,13-9 2-15,34-13-4 16,19-22-3-16,19-12-16 16,10-27-4-16,13-5-7 15,9-29-19-15,-7-26-8 16,-12-17 41-16,-17-4-14 15,-20-3 27-15,-27 15 3 16,-21 6 12-16,-13 20 55 16,0 11 20-16,-3 19-27 15,-19 8 49-15,0 0-65 16,8 24-38-16,2 15 28 0,12 14-34 16,0 6 0-16,0-1 0 15,9-4 1-15,11-5-3 16,2-9-40-16,3-10-61 15,6-18-120-15,-6-5-515 16,-3-7-738-16</inkml:trace>
  <inkml:trace contextRef="#ctx0" brushRef="#br0" timeOffset="337">1151 0 2309 0,'0'0'520'0,"0"0"-408"16,0 0-29-16,0 0 122 16,0 0-56-16,0 0-105 15,0 0 29-15,120 89-8 16,-41-31-19-16,9 17 31 15,4 11-44-15,-1 13-18 16,0 5 4-16,-4 15-1 16,-18 5 30-16,-13 7-48 15,-31 6 1-15,-25 3 0 16,-8-7-1-16,-46-8-10 0,-16-14-35 16,-2-18-59-1,-16-25-32-15,18-25-430 0,20-23-960 16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5:59.8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624 631 1674 0,'0'0'229'0,"0"0"-105"16,0 0-29-16,0 0 153 15,0 0-45-15,0 0-78 16,-40 16-34-16,36 42-17 16,4 27 47-16,0 28-42 15,0 15-24-15,0 7 26 16,0 2-40-16,0-2-11 15,-3-9 21-15,-5-5-44 16,1-17 5-16,-3-13-7 16,-2-19-4-16,5-12 20 15,4-18-21-15,3-9-65 0,0-19-90 16,22-11-439 0,0-3-381-16</inkml:trace>
  <inkml:trace contextRef="#ctx0" brushRef="#br0" timeOffset="493">0 768 1868 0,'0'0'379'16,"0"0"-260"-16,0 0 48 0,0 0 102 16,0 0-106-16,0 0-95 15,0 0 23-15,76-206-52 16,-23 167 7-16,4-2-10 16,13 5-18-16,9 4 27 15,6 5-45-15,9 7 0 16,1 11 19-16,7 9-19 15,4 0 1-15,-4 4-2 16,1 24 9-16,-8 12 4 16,-13 10-12-16,-9 2 0 15,-17 10-1-15,-20 1 1 16,-18 9 0-16,-18 0 0 0,0 7 11 16,-32-1 9-16,-24-2-20 15,-17-5 0-15,-6-8 10 16,-12-10-10-16,-4-13 0 15,-3-15 2-15,3-11 4 16,7-11 9-16,15-3-15 16,18 0 0-16,19 0-14 15,29-3-7-15,28-13-136 16,34 2-424-16,15-2-308 0</inkml:trace>
  <inkml:trace contextRef="#ctx0" brushRef="#br0" timeOffset="935">2520 194 1659 0,'0'0'396'0,"0"0"-196"0,0 0-3 16,0 0 42-16,-216 47-25 15,140 18-67-15,-7 27-63 16,-2 22-15-16,-6 44 28 16,0 48-36-16,15 50-31 15,21 13 11-15,33-19-25 16,22-57 29-16,0-71-38 16,7-37-6-16,25-19 8 15,16 0-9-15,11 1 0 16,14-4-16-16,3-10-77 15,34-26-106-15,-19-11-471 16,-18-13-430-16</inkml:trace>
  <inkml:trace contextRef="#ctx0" brushRef="#br0" timeOffset="1535">3380 414 1515 0,'0'0'576'0,"0"0"-390"16,0 0-38-16,0 0 108 15,0 0 0-15,0 0-94 16,0 0-80-16,-51-16-81 16,73 71 41-16,18 20 47 15,14 23-39-15,9 15 4 16,3 7-24-16,7 9-10 15,-1-1 16-15,1 3-36 16,0-6 18-16,-4-7 3 16,-6-9-15-16,-9-13 16 15,-3-19-20-15,-14-10 5 16,-5-19 4-16,-10-12-11 16,-10-9-11-16,-5-14-40 0,-7-4-57 15,0-9-158 1,-19 0-539-16,-10 0-1393 0</inkml:trace>
  <inkml:trace contextRef="#ctx0" brushRef="#br0" timeOffset="1877">2931 1812 1631 0,'0'0'502'0,"0"0"-408"16,0 0-86-16,0 0 141 16,0 0 96-16,0 0-104 15,205-211-59-15,-100 130-29 16,20-15 18-16,10-9-52 15,11-3-11-15,-4 0 5 16,-4 4-12-16,-17 8 6 16,-23 13-7-16,-26 18 0 15,-24 18-8-15,-23 19-22 16,-20 18-164-16,-5 10-384 16,0 0-1320-16</inkml:trace>
  <inkml:trace contextRef="#ctx0" brushRef="#br0" timeOffset="2386">5531 657 1855 0,'0'0'499'0,"0"0"-448"15,0 0 178-15,0 0 76 16,0 0-126-16,0 0-74 15,0 0-87-15,-171 82 9 16,83-31 6-16,-7 14-13 16,4-5 23-16,5 3-43 15,8-4 0-15,20-6 23 16,14-7-23-16,19-10 6 16,18-3-6-16,7-8 1 0,0-1 18 15,39-1-19 1,20 0 9-16,11-1 30 0,9 5-19 15,9-1-5-15,0 2-11 16,-2 7 2 0,-4-2 11-16,-10 2-17 0,-9 2 0 15,-9-1-12-15,-13-2-20 16,-13-3-128-16,-28-1-318 16,0-9-320-16,-3-9-1141 15</inkml:trace>
  <inkml:trace contextRef="#ctx0" brushRef="#br0" timeOffset="2587">5013 1660 2362 0,'0'0'528'15,"0"0"-450"-15,0 0 119 16,0 0-26-16,0 0-63 15,0 0-74-15,202 165-34 16,-86-141-1-16,-14-10-215 16,-21 0-877-16</inkml:trace>
  <inkml:trace contextRef="#ctx0" brushRef="#br0" timeOffset="3540">6552 660 1805 0,'0'0'295'16,"0"0"-183"-16,0 0-41 16,0 0 144-16,0 0-22 15,-6-171-74-15,38 149-54 16,15 5-37-16,16 13 33 15,9 4-52-15,8 0-1 16,-4 36 30-16,-13 14-37 16,-16 12-1-16,-22 14 6 15,-25 6-4-15,-3 11 20 16,-48-2-22-16,-18-4 0 0,-11-5 9 16,-1-15-8-1,12-13 0-15,15-23 48 0,16-15-19 16,20-5 33-1,14-11-34-15,4 0-14 0,0 0 16 16,19-4-30-16,25-9-1 16,7 0 0-16,15 8 1 15,3 5-16-15,0 8 12 16,-3 28 3-16,-8 10-10 16,-14 6 10-16,-12 9-10 15,-17 4 9-15,-15-3 2 16,0 0 15-16,-22-6-16 15,-22-10 0-15,-13-8 23 16,-13-10-23-16,-2-12 35 16,-6-16-4-16,-2 0-9 0,8-23 29 15,9-24-40-15,12-4-11 16,14-9 0-16,27-2-46 16,32-20-113-16,32 16-379 15,12 7-647-15</inkml:trace>
  <inkml:trace contextRef="#ctx0" brushRef="#br0" timeOffset="4013">7912 571 2208 0,'0'0'515'0,"0"0"-467"16,0 0 28-16,0 0 102 15,0 0-57-15,179-166-52 16,-109 161-57-16,2 5-3 16,-2 21 6-16,-13 27-14 15,-13 23 30-15,-18 15-19 16,-26 17 11-16,0 16 33 15,-48 2-35-15,-28 5 2 16,-22 0-5-16,-12-8-17 0,0-16 20 16,9-20-19-1,13-23 5-15,27-23 22 0,20-24-29 16,19-12 23-16,16 0-2 16,6-35-12-16,0-10 15 15,32-5-24-15,15 9 7 16,11 4-5-16,8 16-2 15,0 14 0-15,-1 7-2 16,1 5 4-16,-8 27 4 16,1 5-6-16,-1-2 0 15,1 2 6-15,-2-5-6 16,-3-9-15-16,6-10-75 16,9-13-146-16,-18-3-450 15,-11-23-749-15</inkml:trace>
  <inkml:trace contextRef="#ctx0" brushRef="#br0" timeOffset="4321">8622 0 2293 0,'0'0'465'15,"0"0"-383"-15,0 0-47 16,0 0 165-16,170 169-43 16,-84-83-45-16,12 21-29 0,9 13-55 15,-3 12 41-15,-7 12-19 16,-14 30-26 0,-39 36 4-16,-44 37-27 0,-44-1 0 15,-51-47 29-15,0-54-30 16,16-58-18-16,1-26-1 15,-8 8-44-15,-28 2-39 16,16-11-228-16,29-27-686 0</inkml:trace>
  <inkml:trace contextRef="#ctx0" brushRef="#br0" timeOffset="5089">10107 1270 1746 0,'0'0'394'16,"0"0"-280"-16,0 0 81 15,0 0 72-15,0 0-106 16,0 0-56-16,0 0-5 15,175-154-30-15,-109 111 22 16,3 4-52-16,-3 6-20 16,-9 7 20-16,-1 16-27 15,-8 10-7-15,-6 0 8 0,2 29-14 16,0 21 44 0,-4 1-44-16,4 7 2 0,-3-3 18 15,6-14-20-15,4-4-1 16,10-14 1-16,2-15 0 15,2-8-1-15,-4 0-2 16,-5-27-90-16,-8-18-127 16,-13 8-343-16,-20 6-305 0</inkml:trace>
  <inkml:trace contextRef="#ctx0" brushRef="#br0" timeOffset="5529">10190 1935 1573 0,'0'0'572'0,"0"0"-405"15,0 0-18-15,0 0 145 16,0 0-22-16,0 0-142 16,0 0-46-16,-61-35-11 15,61 26-27-15,0-11 22 16,14 0-53-16,11-6 1 16,9-1 28-16,10-2-25 0,3 3 10 15,11-1-10-15,11 8-17 16,1 2 40-16,6 11-42 15,-4 6 0 1,-2 0 21-16,-11 13-14 0,-5 16 14 16,-10 8-7-16,-10-1-5 15,-5-7 32-15,-4-3-41 16,-3-9 0-16,3-10 21 16,4-7-21-16,12-5 0 15,35-56-97-15,-7 5-173 16,-6-5-899-16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6:06.7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143 324 1781 0,'0'0'490'0,"0"0"-441"16,0 0 12-16,0 0 168 0,-6 260-46 15,6-135-59-15,0 9-60 16,0 4-22-16,0-3 25 16,0-8-40-16,0-13-7 15,0-8-13-15,0-24-1 16,-4-16-3-16,-3-17-3 16,-1-23-81-16,8-16-68 15,0-10-68-15,0-6-114 16,0-41-15-16,0-16 13 15,0-19 32-15,0-16-81 16,0-16 177-16,0-17 205 16,-14-11 257-16,-11-12 53 15,-5 0-54-15,4 6-58 0,16 13 19 16,10 24 23-16,0 26-22 16,26 25-28-16,24 21-63 15,20 24-15-15,9 10-28 16,16 5-29-16,8 20 8 15,2 26-16-15,1 7-25 16,-8 6 16-16,-18 6-37 16,-17 5 12-16,-35 3 5 15,-28 6-17-15,-10 3 43 16,-63 2-22-16,-25-2-9 16,-18-10-5-16,2-10-8 15,4-19-8-15,26-20-38 0,33-23-102 16,22-19-199-1,29-20-474-15</inkml:trace>
  <inkml:trace contextRef="#ctx0" brushRef="#br0" timeOffset="284">1676 0 2275 0,'0'0'363'0,"0"0"-193"0,-161 271 81 15,73-80-48 1,5 52-96-16,14 19-15 0,25-8-52 16,29-21 2-1,15-60-12-15,0-38-22 0,0-44 3 16,25-18-11-16,12-4-32 15,7 2-26-15,14-6-98 16,14-21-203-16,-9-18-390 16,-16-19-578-16</inkml:trace>
  <inkml:trace contextRef="#ctx0" brushRef="#br0" timeOffset="771">2026 194 1609 0,'0'0'933'0,"0"0"-798"16,0 0-87-16,0 0 131 15,0 0 15-15,0 0-95 16,243 38-64-16,-148-31-2 15,8 3-33-15,2-2 0 16,-3 1 4-16,-3 4-4 16,-16-2 6-16,-17 7-6 15,-15 1 1-15,-17 12 31 16,-24 1-19-16,-10 18 15 0,0 8 29 16,-44 19-25-16,-22 14-1 15,-14 11-14 1,-11 10 1-16,-4 5 31 0,4 2-48 15,8-8 5-15,9-5 24 16,16-13-24-16,14-11 11 16,12-15-16-16,14-11 0 15,14-14 22-15,4-9-23 16,0-9 0-16,14-10 0 16,26-7 0-16,14-7 1 15,12 0 5-15,19 0-5 16,13-12-2-16,7-7-64 15,8-5-1-15,12-10-157 16,-27 10-382-16,-32-3-265 0</inkml:trace>
  <inkml:trace contextRef="#ctx0" brushRef="#br0" timeOffset="984">2055 1013 2307 0,'0'0'510'16,"0"0"-440"-16,0 0-42 15,0 0 97-15,0 0 3 16,284-6-59-16,-168 6-56 16,11 0-13-16,59 10-96 0,-32 2-190 15,-27 3-505-15</inkml:trace>
  <inkml:trace contextRef="#ctx0" brushRef="#br0" timeOffset="1344">4373 422 2170 0,'0'0'486'0,"0"0"-424"0,0 0 191 16,0 0-12-1,0 0-127-15,0 0-35 0,-201 204-37 16,115-132-3-16,-14 1-24 16,5 2-15-16,4 1 13 15,15-11-13-15,25-6 0 16,19-6-10-16,20-14 11 15,12-6-1-15,4-4 0 16,29-2 0-16,18-8 27 16,7 5-27-16,4-5 0 15,7 4-6-15,-3 4 6 16,0 5-28-16,-5 4-73 0,17 16-174 16,-17-5-254-1,-17-8-519-15</inkml:trace>
  <inkml:trace contextRef="#ctx0" brushRef="#br0" timeOffset="1503">3736 1542 2633 0,'0'0'487'0,"0"0"-441"15,0 0 58-15,0 0-3 16,192 183-101-16,-100-127-39 15,-9-7-532-15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2:32.5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536 90 211 0,'0'0'1325'0,"0"0"-1080"16,0 0-48-16,0 0 56 15,0 0-11-15,0 0-86 16,-10-51-26-16,-1 51-68 16,-3 13 17-16,-8 20-28 15,-15 13-12-15,-11 13 27 16,-9 14-45-16,-9-1-9 16,0 2 43-16,0-3-44 0,12-11 7 15,13-16 3-15,13-14-15 16,16-13 25-16,8-8-31 15,4-9 0-15,0 0 15 16,26 0-15-16,14 0 1 16,11-14 1-16,8 0-2 15,-1-4 6-15,4 8-6 16,-8 4-27-16,2 6-22 16,-17 0-137-16,-5 9-95 15,-12 16-319-15,-15-3-200 0</inkml:trace>
  <inkml:trace contextRef="#ctx0" brushRef="#br0" timeOffset="251">416 299 377 0,'0'0'1301'0,"0"0"-959"15,0 0-73-15,0 0-21 16,0 0-69-16,0 0-45 15,0 0 8-15,-10 134-55 16,10-48-30-16,0-5-21 16,0 5-8-16,-15-4-2 15,0-2-26-15,5-16 0 16,-2-5-30-16,5-17-75 0,4-8-159 16,3-14-219-1,0-14-67-15,0-6-1154 0</inkml:trace>
  <inkml:trace contextRef="#ctx0" brushRef="#br0" timeOffset="601">836 197 1839 0,'0'0'609'0,"0"0"-440"16,0 0 69-16,0 0 3 15,0 0-109-15,-179 188-23 16,124-106-73-16,15 5-8 16,11 2 17-16,19-3-44 0,10-4-1 15,0-14-25-15,25-6-25 16,11-12 4-16,8-13-48 16,3-18 16-16,1-19 78 15,-4 0-14-15,-1-38 7 16,-7-35 7-16,-2-15 0 15,-9-22 40-15,-15-5-18 16,-10 4 1-16,0 16 40 16,-6 15-29-16,-23 32-34 15,0 22 0-15,7 26-79 16,3 20-120-16,8 24-464 16,7 7-250-16</inkml:trace>
  <inkml:trace contextRef="#ctx0" brushRef="#br0" timeOffset="864">1407 673 1864 0,'0'0'394'0,"0"0"-233"16,0 0 44-16,0 0 88 15,0 0-121-15,0 0-88 16,0 0-30-16,183 79-35 16,-154-58-10-16,1 1-9 0,-1 0-31 15,-7 1-23-15,0-1-62 16,0 9-160-16,-3-9-331 16,-9-7-57-16</inkml:trace>
  <inkml:trace contextRef="#ctx0" brushRef="#br0" timeOffset="1065">1729 544 1918 0,'0'0'565'0,"0"0"-472"15,0 0 73-15,0 0 100 16,0 0-96-16,0 0-129 0,-102 188-31 15,72-130-8-15,-6 6-2 16,4-3-39-16,-12 18-162 16,10-16-335-16,9-17-292 0</inkml:trace>
  <inkml:trace contextRef="#ctx0" brushRef="#br0" timeOffset="1838">2710 224 942 0,'0'0'505'15,"0"0"-338"-15,0 0-33 16,0 0 125-16,0 0 61 16,0 0-94-16,0 0-16 15,15-57-39-15,-27 52-44 16,-10 2 23-16,-7 3-91 0,-11 0-23 16,-11 22 2-1,0 17-14-15,-3 17 5 0,2 10 1 16,13 1-9-16,8 13 21 15,18-8-34-15,4-2-8 16,9-5-9-16,0-9 1 16,19-7 7-16,15-10-30 15,5-10 1-15,1-12 17 16,1-13-34-16,-5-4 32 16,1-11 14-16,-2-28 1 15,-4-16 14-15,-9-14-13 16,-5-16 20-16,-6-6 27 15,-11-9-42-15,0 8 21 0,0 13-27 16,0 17-8-16,-11 22 7 16,0 25-64-16,11 17-106 15,0 32-603 1,0 12-376-16</inkml:trace>
  <inkml:trace contextRef="#ctx0" brushRef="#br0" timeOffset="2022">2925 848 2529 0,'0'0'385'16,"0"0"-233"-16,0 0 28 0,0 0-122 15,0 0-58-15,0 0-126 16,0 0-465-16,50-73-792 0</inkml:trace>
  <inkml:trace contextRef="#ctx0" brushRef="#br0" timeOffset="2531">3300 154 990 0,'0'0'1446'16,"0"0"-1165"-16,0 0-218 0,0 0 85 16,0 0 22-1,0 0-105-15,233-146-43 0,-177 146-10 16,-13 0 12-16,-10 14 33 16,-11 20-55-16,-18 11 5 15,-4 8 31-15,-15 6-9 16,-24 0-18-16,-9-4 7 15,-4-8-8-15,4-7 14 16,10-11-24-16,4-5 0 16,15-14 9-16,9-5-9 15,10-5-6-15,0 0-2 16,0 0-31-16,7 7-10 16,18-5 10-16,9 9 29 15,5 6 9-15,13 5 1 16,6 8-1-16,1 6-3 0,2 7 4 15,-5-4 30-15,-14 4-29 16,-12-2 21-16,-19-3 5 16,-11-9-5-16,0 0 16 15,-41-2-7-15,-13-3 7 16,-12-8 5-16,-3-8-28 16,4-3-1-16,3-5-11 15,11 0-3-15,10 0-21 16,16 0-71-16,13-8-98 15,12 8-437-15,0-9-800 0</inkml:trace>
  <inkml:trace contextRef="#ctx0" brushRef="#br0" timeOffset="2778">4252 621 2414 0,'0'0'375'0,"0"0"-293"16,0 0 106-16,0 0-50 15,0 0-67-15,0 0-23 16,186 58-48-16,-145-29 20 16,-2 1-20-16,-2 5-19 0,-5-7-9 15,-7-2-145-15,-9 1-293 16,-13-5-152-16,-3-15-720 15</inkml:trace>
  <inkml:trace contextRef="#ctx0" brushRef="#br0" timeOffset="2956">4580 489 816 0,'0'0'1583'16,"0"0"-1210"-16,0 0-228 15,0 0 60-15,0 0-40 16,0 0-85-16,-88 164-35 16,56-92-45-16,-2 7-37 0,-20 29-84 15,7-18-393-15,6-19-444 16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2:19.4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111 594 1595 0,'0'0'314'0,"0"0"-193"16,0 0 13-16,0 0 72 15,0 0-53-15,0 0-33 16,-29-72-24-16,29 60-49 16,0-5-6-16,7 4-7 15,22-3-19-15,12-1 16 16,9 1-30-16,10 9-1 15,0 4 7-15,6 3-7 16,-8 0 0-16,-11 13-3 0,-10 12 3 16,-18 12 12-1,-16 3-11-15,-3 9-1 0,-10 0 15 16,-30 7-6-16,-11-7-1 16,-5-3 8-16,2-6-14 15,7-11 29-15,15-9-25 16,4-8 14-16,18-5 3 15,4-7-11-15,6 4 12 16,0-1-24-16,0 4 2 16,10 9-13-16,18 6 8 15,10 8 3-15,2 10-1 16,4 8 1-16,4 6-10 16,-10 1 10-16,0 5 0 15,-16-5-8-15,-12-3-6 16,-10-5 14-16,0-8 17 0,-36-6-15 15,-20-14 41-15,-13-6-22 16,-7-13 27-16,0 0 41 16,3-6-56-16,11-20 19 15,11-7-52-15,17-1 1 16,24 2-3-16,20-11-128 16,34 7-205-16,12 4-453 0</inkml:trace>
  <inkml:trace contextRef="#ctx0" brushRef="#br0" timeOffset="504">975 620 1947 0,'0'0'341'0,"0"0"-174"16,0 0 37-16,0 0 2 16,0 0-64-16,0 0-57 15,0 0-68-15,61-147 8 16,-1 147-25-16,6 0 0 16,-2 20 20-16,2 19-20 15,-10 17-5-15,-18 13 5 0,-19 13 0 16,-19 11 16-16,-10 3-7 15,-49 4-9 1,-17-2 18-16,-12-9 11 0,-4-17-10 16,6-13 17-16,8-19-22 15,17-17 39-15,17-20-45 16,11-3-7-16,19-7 0 16,14-29-1-16,0-3-1 15,10-6-8-15,34 1 9 16,10 11-12-16,5 14-1 15,4 15-6-15,-5 4 11 16,-4 16-2-16,-7 24 10 16,-3 9 7-16,-7 0 10 15,-1-2 16-15,1-8-33 16,-2-13-1-16,6-7-36 0,15-15-117 16,-14-4-326-16,-5 0-452 15</inkml:trace>
  <inkml:trace contextRef="#ctx0" brushRef="#br0" timeOffset="1954">1941 1015 1788 0,'0'0'534'0,"0"0"-468"16,0 0 27-16,0 0 121 15,0 0-81-15,0 0-58 16,0 0-63-16,171-34 7 15,-119 34-19-15,-1 0-47 16,-7 0-134-16,-5 8-191 16,-17 4-193-16,-7-5-1062 0</inkml:trace>
  <inkml:trace contextRef="#ctx0" brushRef="#br0" timeOffset="2162">2112 726 1560 0,'0'0'485'0,"0"0"-224"0,0 0-5 16,0 0-1-16,0 0-156 15,0 0-27-15,0 0 37 16,-7 158-108-16,7-90 26 16,0 4-27-16,0-2-20 15,0-5-31-15,0-2-204 16,0-5-125-16,10-11-175 15,2-21-1213-15</inkml:trace>
  <inkml:trace contextRef="#ctx0" brushRef="#br0" timeOffset="2533">2985 536 1795 0,'0'0'554'0,"0"0"-253"16,0 0-61-16,0 0-56 15,0 0-23-15,-234 68-86 16,172-5-37-16,11 9-2 16,14 3-25-16,15 8 17 15,15-5-28-15,7-2 0 16,10-10 0-16,31-14-24 0,6-13-52 15,7-20 8-15,5-19 26 16,-8 0 30-16,-3-35 0 16,-15-26 12-16,-11-23 5 15,-15-7 8-15,-7-9 28 16,0 9-7-16,-12 12 1 16,-13 21-19-16,3 24-16 15,5 31-100-15,17 22-218 16,0 35-448-16,0-2-565 0</inkml:trace>
  <inkml:trace contextRef="#ctx0" brushRef="#br0" timeOffset="2697">3308 1235 2478 0,'0'0'496'0,"0"0"-405"15,0 0-24-15,0 0-67 16,0 0-27-16,0 0-444 16,0 0-594-16</inkml:trace>
  <inkml:trace contextRef="#ctx0" brushRef="#br0" timeOffset="3289">3805 506 2227 0,'0'0'374'0,"0"0"-252"16,0 0 8-16,0 0 16 15,0 0-82-15,0 0-23 16,0 0-41-16,178-13 0 15,-109 13 7-15,-3 0-7 16,0 0-10-16,-12 3 4 16,-13-3 6-16,-13 3-3 15,-21-3 3-15,-7 0 0 16,0 0 53-16,-39 0-23 0,-13 0-4 16,-9-3 11-16,-9 0 4 15,-6 3 23-15,4 0-46 16,2 0 1-16,11 0 29 15,8 17-31-15,18 0-11 16,7 2 2-16,13 4-7 16,9 2-2-16,4 9 0 15,0 2-1-15,10 3 1 16,23 4 2-16,4-4 0 16,7 1-1-16,3-1 0 15,0-3 0-15,1 4 0 16,-1-1 0-16,-6 0 1 15,-9 3 1-15,-10 1-2 0,-10-4 14 16,-12 4-14 0,0-4 31-16,-22 1-30 0,-22 2 5 15,-7-5 12-15,-5-4-17 16,5-11 10-16,7-2-11 16,16-10 0-16,6-7 0 15,15-3-19-15,2 0-56 16,5 0-103-16,12-9-469 15,10-11-957-15</inkml:trace>
  <inkml:trace contextRef="#ctx0" brushRef="#br0" timeOffset="3770">4818 989 2043 0,'0'0'713'16,"0"0"-550"-16,0 0-70 16,0 0 76-16,0 0-11 15,0 0-38-15,0 0-103 16,193-17-16-16,-105 17-2 16,7 0 0-16,14 3-116 15,-26 21-265-15,-23-2-611 0</inkml:trace>
  <inkml:trace contextRef="#ctx0" brushRef="#br0" timeOffset="5165">6251 628 694 0,'0'0'918'0,"0"0"-692"16,0 0 3-16,0 0 5 15,0 0-1-15,0 0-78 16,0 0-58-16,28-63-4 16,-28 80-26-16,0 21 15 15,-3 15 23-15,-26 13-75 16,-15 9 6-16,-3 1-14 15,-4-4-2-15,7-10 14 16,7-8-34-16,15-13 0 16,8-10 14-16,14-9-14 15,0-9-8-15,4-2-4 0,36-6 12 16,15-5-6 0,10 0 6-16,5 0-30 0,-1 0 11 15,-3 0-68-15,-12-3-90 16,-13 3-130-16,-16 0-315 15,-15 0-329-15</inkml:trace>
  <inkml:trace contextRef="#ctx0" brushRef="#br0" timeOffset="5410">6396 795 1570 0,'0'0'394'0,"0"0"-191"0,0 0-5 15,0 0 43 1,0 0-16-16,0 0-80 0,0 245-50 16,-3-152-14-16,-4 1-31 15,-5-1-13-15,2-8-5 16,-2-9-32-16,2-10 0 16,-2-10-23-16,9-14-80 15,3-15-99-15,0-17-280 16,0-10-64-16,22 0-591 0</inkml:trace>
  <inkml:trace contextRef="#ctx0" brushRef="#br0" timeOffset="5722">6815 753 1844 0,'0'0'646'16,"0"0"-389"-16,0 0-46 15,0 0-11-15,0 0-53 16,-170 212-78-16,136-126 4 16,17-1-64-16,17 1 0 15,0-2-15-15,32-4 6 16,22-8-27-16,15-12 9 16,6-22-33-16,-2-11 36 15,-4-27-26-15,-15 0 27 16,-10-34 14-16,-12-27 0 15,-13-22 15-15,-19-8 9 0,0-8-5 16,-10 10 25 0,-24 14-44-16,-2 25-23 0,-4 40-32 15,11 10-217-15,10 0-776 0</inkml:trace>
  <inkml:trace contextRef="#ctx0" brushRef="#br0" timeOffset="5965">7578 1196 842 0,'0'0'1691'0,"0"0"-1402"16,0 0-92-16,0 0-14 15,0 0-38-15,0 0-33 0,0 0-74 16,161 81-14-16,-126-38-20 15,-1 4-4-15,-5-9-30 16,-4 6-118-16,-6-9-47 16,-6-6-302-16,-4-10-229 15,-6-9-1111-15</inkml:trace>
  <inkml:trace contextRef="#ctx0" brushRef="#br0" timeOffset="6142">7906 1192 1898 0,'0'0'528'16,"0"0"-415"-16,0 0 163 15,0 0-47-15,0 0-123 0,-142 170-66 16,95-114-16-16,0 3-24 16,-1-4-55-16,1 16-153 15,13-20-352-15,12-14-495 0</inkml:trace>
  <inkml:trace contextRef="#ctx0" brushRef="#br0" timeOffset="6517">8471 788 2293 0,'0'0'527'16,"0"0"-385"-16,0 0 72 16,0 0-48-16,0 0-106 15,-189 109-28-15,145-47 22 16,18 7-54-16,15 3 1 16,11 0-3-16,0-3 8 15,30-4-21-15,21-9-19 16,15-16-41-16,3-14 61 15,4-20-38-15,-9-6 14 16,-11-25 37-16,-15-27 2 0,-7-25 30 16,-18-11-21-1,-9-7 2-15,-4-3 55 0,-10 8-53 16,-23 23-14-16,0 13-11 16,4 31-81-16,10 23-139 15,9 17-726-15,5 19-926 0</inkml:trace>
  <inkml:trace contextRef="#ctx0" brushRef="#br0" timeOffset="6702">8989 1422 2495 0,'0'0'496'0,"0"0"-354"16,0 0 56-16,0 0-86 0,0 0-112 15,0 0-25-15,0 0-165 16,18-44-193-16,1 28-421 16,-2-3-1072-16</inkml:trace>
  <inkml:trace contextRef="#ctx0" brushRef="#br0" timeOffset="7080">9405 660 1914 0,'0'0'537'16,"0"0"-312"-16,0 0 23 16,0 0-67-16,0 0-96 0,225-75-52 15,-185 78-3 1,-6 29-22-16,-8 8 11 0,-16 7-17 16,-10-1-1-16,0-1-1 15,-10 1 0-15,-24-10-19 16,2-2 13-16,3-12-9 15,7-9 15-15,7-6 3 16,11-7-3-16,4 0-1 16,0 0-8-16,7 3-65 15,22 3 50-15,11 8 23 16,1 6 1-16,3 9 10 16,0 6 1-16,-9 8 16 15,-6 10 49-15,-7 1-4 16,-13-6-6-16,-9-5-47 15,0-4 2-15,-38-10 27 0,-12-3-48 16,-13-2-6-16,-57 3-72 16,19-6-214-16,-9-3-765 0</inkml:trace>
  <inkml:trace contextRef="#ctx0" brushRef="#br0" timeOffset="8056">377 2193 1587 0,'0'0'320'15,"0"0"-237"-15,0 0-1 0,0 0 91 16,0 0-28 0,211-23-44-16,-113 23 18 0,24-4-24 15,45 1 8-15,58 3-31 16,71 0-35-16,29 0-9 15,3 0-22-15,-3 13-1 16,-22 1-2-16,-1-2-3 16,-7 4-1-16,-15 3 1 15,-17 6 0-15,-5-9 15 16,-2 1-9-16,3-9-5 16,-7-1 32-16,0-7-22 15,-4 0-2-15,-4 0-8 16,-11-2 7-16,-37-8 39 0,-35 3-35 15,-44 7-3 1,-7 0 38-16,16 0-31 0,20 0 16 16,20 0-11-16,-7 0 6 15,1 0 30-15,-6 0-56 16,-8 0 5-16,-4 0 31 16,-7 0-29-16,0 0-2 15,-8 0-5-15,0 0 9 16,2-5 19-16,-13 0-29 15,-2 5 0-15,-6 0 18 16,-8 0-18-16,-6 0 13 16,-11 0 13-16,-5 0-20 15,-10 0 33-15,-6 0-39 16,-3 0 9-16,-1 5 12 0,-7-5-15 16,-4 3-6-16,-10-3 5 15,-8 0-4-15,-10 0 8 16,-13 2-9-16,-6 5-46 15,-57 23-83-15,-21 0-186 16,-17-6-716-16</inkml:trace>
  <inkml:trace contextRef="#ctx0" brushRef="#br0" timeOffset="9109">1478 3246 1844 0,'0'0'318'0,"0"0"-190"16,0 0-74-16,0 0 137 15,3 223 33-15,16-94-77 16,3 12-72-16,-4 6-18 16,1-22-21-16,-6 5 3 15,3-11-15-15,-6-23-24 16,2-25 30-16,-2-25-30 16,-7-19 0-16,2-20 19 15,2-7-19-15,0-21 12 16,8-38-12-16,7-26 6 15,7-27-21-15,8-48-16 16,-1-47-31-16,1 14 46 16,-9 18-14-16,5 34 15 0,0 53 15 15,6 2 0 1,14 11-1-16,1 28 1 0,8 22 0 16,3 15 25-16,9 10-25 15,9 0 21-15,8 0 12 16,16 10-10-16,5-1 31 15,16-2-54-15,7-7 0 16,7 0 30-16,7 0-30 16,5 0 1-16,2 0-1 15,4-10 1-15,8 1 20 16,4-2-21-16,3 2 0 16,-5 2 1-16,3 4 0 15,-6 3-2-15,-6 0 1 0,-5 0 0 16,-6 0 6-16,-8 0-6 15,0 5 0-15,0 0-1 16,4-2 2-16,8-3-2 16,-2 0-8-16,5 0 9 15,1 0 24-15,-6-3-24 16,2-12 0-16,-6 4 7 16,3 2-7-16,-2-6 14 15,-4 6-2-15,-6-2 4 16,0 2 12-16,-7-1-20 15,-9 1-8-15,-6 1 19 16,-4 3-10-16,-11-1-3 0,-8 1-4 16,-9 2 7-1,-12 3 34-15,-11 0-35 0,-11 0-8 16,-4 0 17-16,-8 0-11 16,-5 0 21-16,1 0-27 15,-1 0 12-15,-5 0 17 16,3-4-29-16,-5 1 0 15,-1 3 0-15,-10 0 1 16,0-6 11-16,-13 6-10 16,-3 0 4-16,0 0-6 15,-3 0-26-15,-67 0-91 16,4 16-172-16,-3 0-722 0</inkml:trace>
  <inkml:trace contextRef="#ctx0" brushRef="#br0" timeOffset="47496">7878 3826 1558 0,'0'0'228'16,"0"0"-171"-16,0 0-2 15,0 0 115-15,0 0 3 16,0 0-70-16,25-35-42 15,-22 28-6-15,1 0 22 16,-4 7 1-16,0-14 24 16,0 9-14-16,0-4-8 15,-7-5-10-15,-18-2-12 16,-13 2-18-16,-2 0-8 0,-8 7 2 16,-6 4 19-16,-5 3-17 15,-2 3-15-15,2 34 9 16,2 10-8-16,6 16 8 15,3 9-6-15,15 2-15 16,7 8-6-16,16 0-3 16,10-7 0-16,0-1 1 15,17-16 0-15,24-5 5 16,13-16-6-16,5-16-18 16,7-17 16-16,3-4-21 15,-8-6-6-15,-5-37 14 16,-17-8 12-16,-5-17 3 15,-16-4 15-15,-14 0-3 0,-4 0 30 16,0 6-20-16,-19 11-8 16,-3 12-5-16,0 14-9 15,7 9-1 1,8 13-105-16,7 7-224 0,3 0-431 16,19 4-429-16</inkml:trace>
  <inkml:trace contextRef="#ctx0" brushRef="#br0" timeOffset="47671">8238 4332 2114 0,'0'0'544'15,"0"0"-498"-15,0 0-39 0,0 0-5 16,0 0-2-16,0 0-483 15,0 0-1118-15</inkml:trace>
  <inkml:trace contextRef="#ctx0" brushRef="#br0" timeOffset="48026">8581 3537 1825 0,'0'0'804'0,"0"0"-731"16,0 0-72-16,0 0 20 0,0 0 30 15,225 34-10-15,-140-17-12 16,6-15-29-16,-8 3 0 16,-10-5-6-16,-18 0-20 15,-16 0 26-15,-20 0-11 16,-11 5 11-16,-8 4 88 15,0 19 20-15,0 12 22 16,-22 18-19-16,-11 14-36 16,0 15-5-16,5 4-26 15,1-5-8-15,10-2-8 16,5-6-27-16,8-13-1 16,4-7-14-16,0-13-55 0,0-11-89 15,0-12-191-15,12-16-303 16,-8-6-79-16</inkml:trace>
  <inkml:trace contextRef="#ctx0" brushRef="#br0" timeOffset="48187">8884 3938 1955 0,'0'0'559'0,"0"0"-446"15,0 0-12-15,0 0 71 16,0 0-82-16,193-30-90 15,-58 11-75-15,-15 3-268 16,-22-7-588-16</inkml:trace>
  <inkml:trace contextRef="#ctx0" brushRef="#br0" timeOffset="48794">10502 0 1661 0,'0'0'332'15,"0"0"-183"-15,0 0-62 0,0 0 122 16,0 0 53-16,29 191-87 16,0-50-48-16,8 68-21 15,14 82-19-15,3 39 30 16,-3 15-44-16,-7-11-30 15,-19-26 10-15,-3-15-37 16,-13-17-1-16,-9-30-1 16,0-26-13-16,-19-23 18 15,-22-36-18-15,-9-36 5 16,-5-29 15-16,-19-6-9 16,-12 9-10-16,-27 6-2 15,-11 6 0-15,2-13-40 16,11-16-68-16,-3-9-129 15,33-24-532-15,24-19-1510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6:14.8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37 137 1594 0,'0'0'334'15,"0"0"-176"-15,0 0 43 16,0 247 33-16,0-123-49 16,0 17-36-16,0 11-49 15,0-5-37-15,0-6 0 16,0-10-62-16,0-22 11 16,0-16 7-16,0-26-19 15,0-17 9-15,0-24-9 16,0-12 6-16,0-14 25 15,0 0-11-15,0-17 34 16,0-27-17-16,11-11-36 16,4-7 13-16,7-1-14 0,7 7 1 15,4 17-2-15,10 9-3 16,4 17-10-16,9 13 13 16,5 0-9-16,1 20 10 15,-2 23 0-15,-10 13 0 16,-18 10-10-16,-13-1 10 15,-19 3 0-15,-3 0 2 16,-48-6-1-16,-24-7 13 16,-11-14-14-16,-8-10 6 15,6-18 9-15,11-13-15 16,15-6-12-16,33-76-82 0,17 6-286 16,12-6-446-16</inkml:trace>
  <inkml:trace contextRef="#ctx0" brushRef="#br0" timeOffset="332">555 0 2393 0,'0'0'357'15,"0"0"-252"-15,0 0-26 16,0 0 70-16,0 0-42 16,255 108-50-16,-124-19 12 0,38 49-57 15,20 44-5-15,7 47 41 16,-35 9-33-16,-54-14 16 16,-69-47-30-16,-38-53 8 15,0-26 15-15,-47-5-24 16,-19 9-3-16,-17 6-6 15,-15-1 3-15,3-21-8 16,11-27-44-16,15-31-111 16,21-24-208-16,23-4-627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6:15.8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243 690 1577 0,'0'0'501'0,"0"0"-350"15,0 0-8-15,0 0 68 16,0 0-39-16,0 213 49 16,0-9-78-16,5 24-54 15,-5 3-5-15,0-54-35 16,0-49-9-16,0-30-17 15,0-13-22-15,-5 4 28 16,-1-4-29-16,2-3 0 16,4-22-12-16,0-24-6 15,0-20-73-15,0-16-146 0,10-16-346 16,6-24-141-16</inkml:trace>
  <inkml:trace contextRef="#ctx0" brushRef="#br0" timeOffset="330">0 502 1906 0,'0'0'362'16,"0"0"-263"-16,0 0-3 15,0 0 80-15,189-72-12 16,-94 72-46-16,11 0-60 0,15 20 24 15,5 30-52 1,6 12-4-16,-12 13 34 0,-15 14-35 16,-24 2 8-16,-26 4-9 15,-37 1-13-15,-18 0 38 16,-40-5-36-16,-47-6-13 16,-29-3 33-16,-16-13-26 15,-7-16 2-15,12-20-9 16,17-20 1-16,26-13-7 15,26-11 0-15,33-29-121 16,25-27-120-16,44 4-492 16,10 7-999-16</inkml:trace>
  <inkml:trace contextRef="#ctx0" brushRef="#br0" timeOffset="636">2195 466 2367 0,'0'0'381'0,"0"0"-266"15,0 0 36-15,-284 200 24 16,159 5 8-16,-2 70-114 15,17 26-17-15,41-5 35 0,43-37-33 16,26-72-13 0,0-47-34-16,32-40 5 0,17-25-6 15,12 4-6-15,24 0-70 16,16-11-2-16,57-22-147 16,-23-24-262-16,-15-17-420 0</inkml:trace>
  <inkml:trace contextRef="#ctx0" brushRef="#br0" timeOffset="988">3599 852 2476 0,'0'0'318'15,"0"0"-289"-15,0 0 57 16,0 0 148-16,79 177-77 16,-6-35-60-16,15 46-50 15,-3-11 41-15,-9-17-20 16,-7-18-26-16,-15-32 18 0,12 9-48 15,0 6-11 1,-12-19-1-16,-10-22 14 16,-15-11-32-16,-14-17-32 15,-15-10-86-15,-25-4-110 0,-23-16-727 16,-7-17-1196-16</inkml:trace>
  <inkml:trace contextRef="#ctx0" brushRef="#br0" timeOffset="1227">3205 2175 2714 0,'0'0'326'16,"0"0"-324"-16,0 0 26 15,120-180 86-15,-19 82-5 0,53-40-25 16,51-23-66-16,-9 14-3 15,-22 18-15-15,-30 31 10 16,-49 36-23-16,-12 4 11 16,-11 11-119-16,-34 24-147 15,-32 14-608-15</inkml:trace>
  <inkml:trace contextRef="#ctx0" brushRef="#br0" timeOffset="1714">7080 833 2203 0,'0'0'382'16,"0"0"-304"-16,0 0 71 15,0 0 136-15,0 0-106 16,-298 38-102-16,100 43-29 0,-49 27-16 15,14-6 67-15,47-16-54 16,66-34-15-16,50-17 43 16,14-5-40-16,9 0-4 15,15-1-23-15,32-2 7 16,0 6 10-16,51 9-22 16,28 10 1-16,28 5 47 15,16 1-38-15,16 5 1 16,3-8 12-16,0 5-24 15,-3-4 35-15,-14-4-35 16,-14-1-35-16,-16-2 1 16,-4 2-116-16,-21-11-119 0,-26-14-577 15</inkml:trace>
  <inkml:trace contextRef="#ctx0" brushRef="#br0" timeOffset="2243">7830 1221 1458 0,'0'0'1523'0,"0"0"-1423"16,0 0-84-1,0 0 46-15,-120-173 113 0,120 119-43 16,0-5-119-16,26 6-13 16,26 4 6-16,17 10 2 15,11 17 14-15,11 22-22 16,4 0 0-16,0 52 26 16,-7 27-14-16,-16 23 12 15,-24 19 1-15,-26 11-2 16,-22 5 34-16,-22 4-49 15,-51 0-7-15,-25-7 45 16,-19-9-46-16,-8-19 0 16,2-24 0-16,13-26 9 0,23-21-2 15,21-22-7 1,26-13 0-16,21 0 12 16,19-19-12-16,4-15 0 0,40-1-12 15,22 2 12-15,13 10 3 16,6 10-3-16,3 9 0 15,-9 4 48-15,-3 0-29 16,2 17-7-16,-5 2-12 16,-4 4-25-16,-3-3 1 15,-2-1-122-15,17-12-124 16,-15-7-440-16,-11 0-583 0</inkml:trace>
  <inkml:trace contextRef="#ctx0" brushRef="#br0" timeOffset="2827">9089 800 2706 0,'0'0'219'0,"0"0"-219"16,0 0 0-16,189-26 150 15,-98 26-83-15,13 0-37 16,7 12-30-16,-4 10 12 16,-6 3 27-16,-13 3-39 15,-15-7 0-15,-22-4 24 0,-26-6-23 16,-22-5 22-16,-3-6 65 16,-35 0-37-16,-31 0-4 15,-22-6-47-15,-17-12 0 16,-12 1 40-1,-3 3-39-15,7 0-1 0,12 4 48 16,19 4-15-16,22 6 29 16,16 0-51-16,18 0-10 15,11 9 27-15,12 23-28 16,3 8 0-16,0 10-1 16,28 5 2-16,16 1 26 15,10 3-27-15,12-1 0 16,7 5 15-16,3 5-15 15,2-4 0-15,-5 2-1 16,-4 0 2-16,-3 2 25 0,-8 1-26 16,-4-1 18-16,-14 0 63 15,-21-10-79-15,-19-2 19 16,-15-4 7-16,-51-2-28 16,-21-8 37-16,-22-2-37 15,-12-14 0-15,5-10 14 16,6-9-14-16,12-7-2 15,13 0-25-15,16-4-60 16,15-22-30-16,18 3-211 16,18-3-943-16</inkml:trace>
  <inkml:trace contextRef="#ctx0" brushRef="#br0" timeOffset="3706">10026 0 1803 0,'0'0'616'0,"0"0"-551"15,22 245-23-15,44-50 110 16,28 61 45-16,16 23-57 16,2-13-29-16,-12-23-18 15,-24-36-2-15,-22-8-57 16,-29-8-16-16,-25-37 41 16,0-30-26-16,-39-28-6 0,-23-11-5 15,-23 7-14-15,-9-3 33 16,-15-4-41-16,11-30-22 15,14-28 21-15,24-24-70 16,54-41-108-16,6-31-431 16,12-18-477-16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6:21.6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712 602 1428 0,'0'0'389'0,"0"0"-148"0,0 0-34 16,0 0 14-16,-186-51-16 15,123 49-50-15,-6 2-73 16,-4 7-4-16,-3 28-40 16,7 18 26-16,6 16 18 15,12 10-31-15,16 7 27 16,16 2-41-16,19-6-22 15,0-7 24-15,22-12-31 16,36-14-2-16,23-14 4 16,24-15-10-16,23-20-24 15,79-6-133-15,-28-31-208 16,-18-1-424-16</inkml:trace>
  <inkml:trace contextRef="#ctx0" brushRef="#br0" timeOffset="278">1018 0 1807 0,'0'0'900'16,"0"0"-819"-16,0 0-72 15,0 0 113-15,218 172 49 16,-115-84-57-16,6 14-20 15,1 13-49-15,-12 10-2 16,-22 9 4-16,-24 33-14 0,-52 37 15 16,-12-21-48-1,-50-19 0-15,-21-26-1 0,-2-43-61 16,-6 7-65-16,-11 0-160 16,30-33-491-16,31-36-1060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56:22.6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87 119 1810 0,'0'0'514'0,"0"0"-468"15,0 0 75-15,0 0 187 16,5 191-91-16,5-67-62 16,-6 21-75-16,-1 9-29 15,2 0 29-15,-5 3-35 16,4-6-19-16,-1-10-17 15,0-14-9-15,1-21 21 16,-4-27-21-16,0-23 0 16,0-24 0-16,0-21 8 15,0-11 1-15,0-7 9 16,0-46-18-16,-7-24 8 16,-8-60-8-16,-7-49-5 15,-4-57-10-15,1-14 5 0,6 51-10 16,13 59 8-1,6 68 6-15,0 25-15 0,15 3 18 16,24 5 3-16,20 11 3 16,24 17-3-16,17 18 0 15,16 5 0-15,8 30 0 16,-1 15 26-16,-6 5-26 16,-14 8 0-16,-20-1 22 15,-24 3-22-15,-30-2 15 16,-29 2 4-16,-12 2 2 15,-61-2 41-15,-21-3-52 16,-26-4-10-16,-7-7 12 16,-2-13-12-16,12-11-38 0,19-18-14 15,29-4-37 1,40-5-105-16,22-7-539 0,7-13-1088 0</inkml:trace>
  <inkml:trace contextRef="#ctx0" brushRef="#br0" timeOffset="300">2243 0 1711 0,'0'0'625'16,"0"0"-505"-16,-255 194 13 0,105-17 165 16,-6 66-50-16,9 33-99 15,42 6-16-15,46-16-63 16,42-40-23-16,17-44 22 16,0-52-54-16,35-41-12 15,19-19-3-15,28-2-87 16,95-3-114-16,-4-13-468 15,-13-25-672-15</inkml:trace>
  <inkml:trace contextRef="#ctx0" brushRef="#br0" timeOffset="676">2783 301 1864 0,'0'0'638'16,"0"0"-553"-16,0 0 28 0,0 0 142 15,0 0-41 1,101 195-56-16,-31-80-63 0,3 20-38 16,11 2 26-16,-1 0-52 15,5-2 14-15,0-6 18 16,-9-15-46-16,-3-15 4 16,-10-10-21-16,-11-20-8 15,-22-10-11-15,-14-14-136 16,-19-2-143-16,-22-13-403 15,-22-13-411-15</inkml:trace>
  <inkml:trace contextRef="#ctx0" brushRef="#br0" timeOffset="911">2446 1645 2186 0,'0'0'583'0,"0"0"-528"16,0 0 25-16,0 0 196 16,274-224-131-16,-147 122-72 15,15-12-2-15,2-3-64 16,-2-2 1-16,-12 6-8 16,-6 13-1-16,-11 14-29 15,0 14-135-15,-31 23-439 16,-28 20-999-16</inkml:trace>
  <inkml:trace contextRef="#ctx0" brushRef="#br0" timeOffset="1598">4824 378 2244 0,'0'0'478'16,"0"0"-399"-16,0 0-18 16,0 0 101-16,0 0-23 15,0 0-79-15,0 0-14 16,114 118-2-16,-20-63-13 15,23 3 2-15,22-4-33 16,42 9 0-16,-5-7 16 16,-2-1-16-16,2 4 0 15,-38-9 0-15,-4 10 0 16,-31-5 4-16,-45 4-4 16,-46 7 0-16,-24 6 9 0,-97 26-3 15,-77 19 15 1,-62 20-4-16,11-17-7 0,48-32 17 15,69-32-27-15,60-26 0 16,10-2-10-16,17-4-17 16,33-11-127-16,0-13-522 15,36 0-1302-15</inkml:trace>
  <inkml:trace contextRef="#ctx0" brushRef="#br0" timeOffset="2470">7409 1270 1810 0,'0'0'286'16,"0"0"-213"-16,0 0-51 16,0 0 89-16,0 0 73 15,0 0-66-15,0 0-78 16,214-206-10-16,-151 117 34 0,0-12-11 15,-9-3-9-15,-7-3 24 16,-15 12 0-16,-10 17 53 16,-10 18-10-16,-9 22-33 15,-3 24 10-15,0 14-43 16,0 24-20-16,0 43-14 16,0 39 16-16,0 29 25 15,-3 9-40-15,0 8-10 16,3-12 9-16,0-12-10 15,0-16 0-15,0-25-1 16,0-15-11-16,0-21-17 16,3-23-121-16,11-11-322 0,4-17-379 15</inkml:trace>
  <inkml:trace contextRef="#ctx0" brushRef="#br0" timeOffset="2851">8812 375 2241 0,'0'0'578'0,"0"0"-532"15,0 0 62-15,0 0 143 16,0 0-116-16,0 0-71 15,-196 236-19-15,118-154-24 0,-1 2 33 16,-1-2-40-16,14-8-5 16,19-11 12-16,13-15-21 15,21-11 12-15,13-14-12 16,0-14 0-16,25-2 24 16,33-7-24-16,19 0 13 15,18-11 5-15,10-10-18 16,5-6 7-16,3 7-7 15,1 4-1-15,-6 9-8 16,-10 2-27-16,-14 5-68 16,-11 0-68-16,-19 7-201 15,-20 14-264-15,-20-8-215 0</inkml:trace>
  <inkml:trace contextRef="#ctx0" brushRef="#br0" timeOffset="3095">9075 493 1952 0,'0'0'590'16,"0"0"-398"-16,0 0 20 15,0 0 0-15,0 0-31 16,-22 198-35-16,22-91-70 16,0 12-16-16,0 2 0 15,0 1-22-15,0-8-4 16,0-9-25-16,0-14-9 15,-7-4 0-15,0-20-10 16,-1-6-68-16,4-19-57 0,4-22-153 16,0-11-498-16,9-9-856 0</inkml:trace>
  <inkml:trace contextRef="#ctx0" brushRef="#br0" timeOffset="3440">9301 77 2338 0,'0'0'373'0,"0"0"-310"16,0 0 4-16,0 0 172 0,0 0-81 15,262 226-61-15,-164-123-22 16,12 16-38-16,-8 13 22 16,-2 9-4-16,-14 33-14 15,-27 28 8-15,-30-13-43 16,-26-21 3-16,-6-24 6 16,-48-36-15-16,-18 3 9 15,-19 4-9-15,-7-19-27 16,0-21-7-16,7-17-71 15,28-28-62-15,19-16-385 16,22-14-733-16</inkml:trace>
  <inkml:trace contextRef="#ctx0" brushRef="#br0" timeOffset="3903">11282 1225 1759 0,'0'0'505'0,"0"0"-406"0,0 0 63 16,0 0 169-16,0 0-71 15,0 0-141-15,0 0-53 16,-48-53-26-16,80 41 0 16,6-5 19-16,4 3-28 15,5 1 2-15,1 4 2 16,7-1-16-16,3 1 11 16,1 2-4-16,2 4-25 15,2 3 16-15,-9 0-16 16,-2 10 13-16,-10 18 8 15,6 6-10-15,-4 2 15 16,0 1-15-16,0-6-4 16,0-8 20-16,-4-10-28 0,3-8 1 15,-3-5-1 1,1 0-21-16,-1-28-12 0,4-7-58 16,-5-5-44-16,12-16-64 15,-10 12-382-15,-16 9-303 0</inkml:trace>
  <inkml:trace contextRef="#ctx0" brushRef="#br0" timeOffset="4331">11178 1897 1689 0,'0'0'497'16,"0"0"-391"-16,0 0 173 16,0 0 96-16,0 0-149 15,0 0-108-15,0 0-37 16,-18 4-17-16,40-11 13 15,15-16-35-15,4 1-11 16,9-5 25-16,1 0-28 0,3 8 10 16,2-1-10-16,-5 11-11 15,3 2 23-15,-3 7-31 16,-4 0-9-16,5 10 36 16,-4 18-30-16,-6 9 12 15,2-1 18-15,0 1-35 16,-3-12 23-16,3-6-24 15,0-14-20-15,3-5-20 16,32-33-104-16,-6-13-206 16,-10-10-1352-16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51.2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531 0 1172 0,'0'0'1038'15,"0"0"-758"-15,0 0-120 16,0 0 76-16,0 0-57 16,0 0-20-16,66 157-48 15,-7-50 12-15,20 47-56 16,6 0 2-16,10 7 29 0,10-2-43 15,-2-27-11 1,13-4-29-16,-11-15-15 0,-7-27 27 16,-16-15-27-16,-22-20 0 15,-19-19 0-15,-16-11 0 16,-16-18-45-16,-6-3-18 16,-3-6-75-16,0-67-81 15,0 1-360-15,4-6-248 0</inkml:trace>
  <inkml:trace contextRef="#ctx0" brushRef="#br0" timeOffset="343">1877 89 1923 0,'0'0'634'0,"0"0"-513"16,0 0 132-16,0 0 8 16,0 0-118-16,0 0-26 15,0 0-76-15,-215 82-28 16,117 11 50-16,-30 27-39 16,-18 22 20-16,-14 7-32 15,-11 10-11-15,-5-5 17 16,2-9-17-16,13-18-1 15,16-19 0-15,28-26 1 0,29-22-4 16,34-27 3-16,20-17-24 16,24-16 17-16,10 0-82 15,7-16-49-15,80-47-113 16,-4 7-391-16,5 0-388 16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4:03.0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224 572 1555 0,'0'0'334'0,"0"0"-149"16,0 0-9-16,0 0-22 0,0 0-64 16,0 0 21-1,-29 195 47-15,29-77-27 0,0 17-27 16,0 8-22-16,0 2 9 16,0-4-56-16,0-10-2 15,0-8-6-15,0-19-15 16,0-12 15-16,3-17-26 15,-3-12 1-15,0-17 11 16,0-10-13-16,0-10-45 16,0-9-70-16,7-17-186 15,2 0-213-15,-9-11-191 0</inkml:trace>
  <inkml:trace contextRef="#ctx0" brushRef="#br0" timeOffset="420">16 627 1498 0,'0'0'334'0,"0"0"-103"16,0 0 17-16,-14-202-16 15,14 137-52-15,10 3-22 16,24-1-80-16,8 8-32 15,14 5 30-15,5 6-52 16,17 6 5-16,5 11-10 16,12 15-18-16,8 12 22 0,2 0-23 15,-2 21 0 1,-2 27 0-16,-13 4 0 16,-12 14 0-16,-18 1 0 0,-21 11 7 15,-18 3 13-15,-19 4-14 16,-16 1 4-16,-38 6 40 15,-27-7-35-15,-14-6-5 16,-9-10 2-16,-6-14-12 16,8-11 21-16,11-15-21 15,15-7 0-15,13-10 15 16,26-7-15-16,15-5-28 16,22 0-64-16,34 0-210 15,23-17-453-15,6-5-1281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4:06.6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719 0 601 0,'0'0'936'0,"0"0"-718"16,0 0-51-16,0 0 21 15,0 0-23-15,0 0-36 16,0 0-35-16,-114 6-7 15,84 7-2-15,-2 17-22 16,-9 9 2-16,-3 27 25 16,-3 19-38-16,-7 26 46 15,-9 48-39-15,2 43-9 16,2-11 4-16,12-14-18 16,11-19-9-16,7-34-3 15,7 23-15-15,0 14 34 0,14-7-42 16,8-5 21-16,0-14 5 15,8-8-15-15,21-13-2 16,3-12-10-16,9-6 6 16,3-11-16-16,3-5 7 15,33 14-106-15,-14-20-179 16,-12-14-570-16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4:29.3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293 0 1879 0,'0'0'342'0,"0"0"-208"15,0 0 35-15,0 0 115 0,0 0-133 16,0 0-49 0,14 0-60-16,26 0-29 0,19 0 26 15,6 0 0-15,16 0-28 16,-2 0 11-16,6 0-22 16,-6 0-7-16,-6 0-88 15,-14 0-186-15,-27 0-320 16,-20 0-731-16</inkml:trace>
  <inkml:trace contextRef="#ctx0" brushRef="#br0" timeOffset="195">0 525 1272 0,'0'0'1101'0,"0"0"-866"15,0 0-171-15,0 0 118 16,0 0-7-16,0 0-72 16,0 0-30-16,268-13-73 15,-104 10-19-15,-19 0-161 16,-18-1-678-16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4:30.6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3216 322 2070 0,'0'0'309'16,"0"0"-275"-16,0 0 46 16,0 0 240-16,0 0-160 15,-284 222-82-15,156-122 7 16,-14 6-34-16,-4 10-12 16,11-9-4-16,25-11-20 15,27-17 13-15,27-23-28 0,28-10-19 16,24-7 19-16,4-3-1 15,15 0-1-15,36 3-2 16,15-3 4-16,17 1 24 16,15-2-24-16,5-1-17 15,-1 0-28-15,4-2-157 16,-26-6-383-16,-33-6-545 0</inkml:trace>
  <inkml:trace contextRef="#ctx0" brushRef="#br0" timeOffset="221">1867 1804 2198 0,'0'0'461'15,"0"0"-425"-15,0 0-21 16,0 0 128-16,193 138 29 15,-106-108-81-15,8 0-58 16,7-7-33-16,30-3-15 16,-26-11-270-16,-26-6-903 0</inkml:trace>
  <inkml:trace contextRef="#ctx0" brushRef="#br0" timeOffset="1277">4207 390 1765 0,'0'0'347'16,"0"0"-204"-16,0 0 82 16,0 0-42-16,0 0-5 15,-22-184-87-15,60 151-63 16,9 4 20-16,17 9-16 16,17 10-13-16,4 10 27 15,10 13-32-15,-6 37-2 16,-1 25 21-16,-15 23-17 15,-14 14 38-15,-30 12-33 16,-22 11 0-16,-7 7 42 0,-51-1-39 16,-32 0 10-16,-27-6-11 15,-18-8-22-15,-3-12 34 16,11-13-35-16,22-20 2 16,29-19 25-16,28-19-27 15,23-16 2-15,18-9-2 16,0-3 0-16,40-2 29 15,21-1-23-15,20-7-6 16,18 1 33-16,10-4-33 16,8 4 9-16,-9-1-3 15,-4 4-6-15,-22 1 4 0,-12-1-4 16,-14-1-46-16,-18-6-19 16,0-3-129-1,-10-3-369-15,-9-21-506 0</inkml:trace>
  <inkml:trace contextRef="#ctx0" brushRef="#br0" timeOffset="2064">5993 187 1827 0,'0'0'367'0,"0"0"-271"16,0 0-72-16,0 0 283 15,-120 190-47-15,51-85-124 16,-7 7-51-16,0-1-10 15,6-6 30-15,15-16-74 16,19-17-17-16,14-19 27 16,19-14-39-16,3-16 4 15,13-7 15-15,43-2-11 16,17-7 26-16,18-4-36 0,7-3 0 16,0 0 18-1,-10 0-18-15,-12 0-22 0,-13 0-56 16,-16 0-133-16,-6 0-156 15,-16-3-237-15,-15-18-270 0</inkml:trace>
  <inkml:trace contextRef="#ctx0" brushRef="#br0" timeOffset="2286">6107 393 1918 0,'0'0'354'15,"0"0"-293"-15,0 0 156 16,-22 226 103-16,8-100-93 16,-4 19-77-16,-1 6-60 0,4-27-45 15,1 10-2-15,2-12-42 16,2-14-1-16,7-17-15 16,3-12-95-16,0-13-154 15,7-22-534-15,15-25-1152 0</inkml:trace>
  <inkml:trace contextRef="#ctx0" brushRef="#br0" timeOffset="2551">6665 0 555 0,'0'0'2009'16,"0"0"-1823"-16,154 232-53 0,-65-34 102 16,25 64-9-16,-1 17-31 15,-6-13-75-15,-31-30-20 16,-44-40-49-16,-32 6-30 16,-32 0 15-16,-70-2-36 15,-45 1-27-15,-34-22 2 16,-17-25-173-16,41-44-165 15,30-44-945-15</inkml:trace>
  <inkml:trace contextRef="#ctx0" brushRef="#br0" timeOffset="8271">434 528 1989 0,'0'0'357'0,"0"0"-252"15,0 0-71-15,0 0 94 16,0 0 52-16,0 0-18 16,88 177-44-16,-40-69 3 0,9 14-44 15,2 3-10-15,2 0-31 16,-2-11-9-16,-5-6 22 15,-6-12-38-15,-8-14-11 16,-4-13 33-16,-14-11-31 16,-4-12 2-16,-6-10-4 15,-5-12 6-15,-4-5-16 16,-3-9-7-16,0-4-59 16,0-6-65-16,0-6-226 15,0-20-485-15</inkml:trace>
  <inkml:trace contextRef="#ctx0" brushRef="#br0" timeOffset="8536">1320 654 1378 0,'0'0'856'16,"0"0"-636"-16,0 0-162 15,0 0 145-15,0 0 70 16,-135 217-98-16,44-100-55 16,-23 13-38-16,-21 12-32 15,-10-2 20-15,-1-2-59 16,8-14-5-16,14-11 4 0,21-17-10 16,27-21-60-1,18-14-140-15,25-21-477 0,11-20-1219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4:40.7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196 924 1716 0,'0'0'325'16,"0"0"-203"-16,0 0 100 16,0 0 14-16,0 0-81 15,0 0-34-15,-3 0-52 16,3 0 17-16,0 0-18 15,6-2-23-15,16-18 7 16,12-7-47-16,5 1-4 16,5 3 22-16,4 0-23 0,-1 10 1 15,4 0-1 1,-4 10 6-16,0 3-9 0,-3 0 3 16,-6 3 0-1,-6 30 4-15,-4 6-3 0,-1 4 11 16,-1 3 0-16,-4-3-11 15,3-7 22-15,4-14-23 16,3-13 0-16,2-9 1 16,1 0 10-16,6-5-11 15,0-25-22-15,-9-7-51 16,0-1-70-16,2-11-223 16,-9 6-318-16,-10 7-835 0</inkml:trace>
  <inkml:trace contextRef="#ctx0" brushRef="#br0" timeOffset="427">42 1633 1739 0,'0'0'366'16,"0"0"-220"-16,0 0-49 16,0 0 145-16,0 0 8 15,0 0-126-15,0 0-37 16,-42 5-26-16,55-10 1 0,21-11 7 16,5-7-17-1,14-2 14-15,1 1-41 0,8-4-1 16,-1 7 21-16,5-3-39 15,-3 11-4-15,-6 4-2 16,-3 6 6-16,-1 3 6 16,-6 0-12-16,0 19 0 15,-3 11 6-15,-5-1-5 16,-1 0-1-16,2 0 0 16,-4-8 6-16,1-8 3 15,2-10-9-15,1-3-3 16,1 0-7-16,3-32-41 0,10-39-114 15,-7 13-372 1,-14 4-692-16</inkml:trace>
  <inkml:trace contextRef="#ctx0" brushRef="#br0" timeOffset="1327">2263 380 1637 0,'0'0'399'0,"0"0"-225"16,0 0-102-16,0 0 64 0,0 0 77 15,3 187-4-15,-3-75-90 16,0 16-29-16,0 3-14 16,0-3-14-16,0-14 8 15,-10-12-50-15,0-16-19 16,-2-19 12-16,2-9-13 15,-5-16-5-15,0-11-54 16,1-14-107-16,-11-17-197 16,6 0-394-16,0 0-1094 0</inkml:trace>
  <inkml:trace contextRef="#ctx0" brushRef="#br0" timeOffset="1682">1701 483 1694 0,'0'0'392'15,"0"0"-209"-15,0 0 19 16,0 0 6-16,104-179-26 16,-47 144-62-16,16 5-78 15,8 11 11-15,5 5 7 16,14 14-25-16,1 0 7 0,1 10-20 15,1 19-1 1,-12 11-6-16,-14 6-9 0,-20 0-6 16,-23 7 1-16,-24 0 0 15,-10 1 14-15,-29 5-9 16,-40 3 3-16,-22 6 22 16,-11-4-30-16,-1-8 5 15,13-8-6-15,16-7-2 16,23-19-5-16,26-8-92 15,25-14-212-15,12 0-442 16,23-24-1292-16</inkml:trace>
  <inkml:trace contextRef="#ctx0" brushRef="#br0" timeOffset="1994">3881 0 2172 0,'0'0'325'0,"0"0"-259"16,0 0 12-16,0 0 140 16,-206 134-36-16,143-39-92 15,-13 53-35-15,-8 54 47 16,1 62-30-16,9 12-17 15,31-24 7-15,16-57-44 16,24-69-6-16,3-40-11 0,0-18 7 16,25 2-16-16,12-5-1 15,11 1-54-15,6-22-39 16,24-33-146-16,-14-6-334 16,-5-5-350-16</inkml:trace>
  <inkml:trace contextRef="#ctx0" brushRef="#br0" timeOffset="2574">4571 220 2412 0,'0'0'357'0,"0"0"-263"16,0 0-43-16,0 0 175 16,0 0-87-16,0 0-92 15,0 0-33-15,58-12-14 16,-2 12 24-16,10 5-24 16,-2 8 8-16,9 0-5 15,1 5-3-15,-1 1 0 16,3 0 0-16,-7-3 1 15,-6 0 2-15,-9-3-3 16,-13-2 0-16,-16-2-1 0,-12 1 2 16,-4 3-1-1,-9 10 7-15,0 13-1 16,-22 15 30-16,-29 13-25 0,-15 23-11 16,-15 12 27-16,-10 21-26 15,-1 11 9-15,10 5 4 16,5-1-13-16,11-6 5 15,11-17-6-15,12-14 0 16,10-19 2-16,11-20-2 16,11-16 0-16,8-14 1 15,3-6 0-15,0-7 19 16,7-3-20-16,22-5 0 16,8-6 32-16,10-2-32 15,7 0 6-15,9 0-3 0,-6-12 6 16,6-6-9-16,-9 6 0 15,-7-1-72-15,-3-4-9 16,-3-12-161-16,-16 2-315 16,-6 1-235-16</inkml:trace>
  <inkml:trace contextRef="#ctx0" brushRef="#br0" timeOffset="2793">4297 1223 2242 0,'0'0'329'16,"0"0"-277"-16,0 0-19 0,0 0 121 16,237-3-50-16,-123-7-71 15,14 0-33-15,6-7-11 16,42-2-125-16,-38-1-239 15,-21 1-678-15</inkml:trace>
  <inkml:trace contextRef="#ctx0" brushRef="#br0" timeOffset="3182">7007 483 1835 0,'0'0'634'0,"0"0"-527"16,0 0-20-16,0 0 196 16,0 0-70-16,0 0-110 15,-234 61-31-15,128-2-44 16,-21 17 17-16,-8 6-36 15,-1 6-7-15,10 1 20 16,24-7-22-16,24-13 0 0,31-10-11 16,25-14 12-1,22-8-1-15,0-10 0 0,27-2 0 16,24-5 17-16,10 1-17 16,11-5 0-16,13 1-1 15,0 1 1-15,-6 2 0 16,1 0-2-16,-6 1-31 15,-1 0-49 1,-19-5-237-16,-22-4-597 0</inkml:trace>
  <inkml:trace contextRef="#ctx0" brushRef="#br0" timeOffset="3388">5825 1689 2654 0,'0'0'564'16,"0"0"-503"-16,0 0-40 15,0 0 45-15,0 0 60 16,0 0-96-16,277 105-30 16,-113-83-53-16,-25-1-218 15,-23-8-1274-15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4:47.2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91 260 1594 0,'0'0'259'16,"0"0"-133"-16,0 0 20 15,0 0 80-15,0 0-75 16,0 0-80-16,44-82 8 15,0 61-19-15,4 7 4 16,2 5 0-16,1 9-31 16,5 0 22-16,-5 11-43 15,-7 29-6-15,-12 16 23 0,-14 12-23 16,-18 13 9-16,0 13-6 16,-40 4-9-16,-23 0 29 15,-13 4-29-15,0-10 0 16,0-10 23-16,10-17 3 15,10-14 26-15,21-19-10 16,9-13-6-16,14-8 26 16,9-9-44-16,3-2-11 15,0 0 26-15,3 0-23 16,23 0 0-16,14 0-10 16,11 0 0-16,5 0 10 15,1 0-10-15,3 0 0 0,0 0 7 16,0 3-7-16,-6 5-1 15,-3-8-42-15,15 0-110 16,-12-8-229-16,-10-15-736 0</inkml:trace>
  <inkml:trace contextRef="#ctx0" brushRef="#br0" timeOffset="373">1328 236 1332 0,'0'0'916'16,"0"0"-777"-16,0 0-89 15,0 0 149-15,0 0 34 16,0 0-91-16,0 0-88 15,-171 201-2-15,112-141 29 16,1-1-45-16,6-11-9 16,16-8-9-16,11-14-9 15,13-7 20-15,9-12-29 16,3-4 1-16,3 1 19 16,31-4-20-16,5 0 7 15,17 0-7-15,4 0 1 16,6 0 7-16,4 0-8 15,-4 0-54-15,-4 3-6 0,-1 4-175 16,-13 0-312-16,-15-4-349 16</inkml:trace>
  <inkml:trace contextRef="#ctx0" brushRef="#br0" timeOffset="623">1419 241 1928 0,'0'0'465'0,"0"0"-348"15,0 0-14-15,0 0 146 16,0 0-37-16,-29 222-111 0,29-126-25 16,0 3-13-1,0 2-30-15,0-1 13 0,-5-6-46 16,-2-9 0-16,4-12-7 15,0-18-34-15,3-12-117 16,0-22-206-16,0-13-518 0</inkml:trace>
  <inkml:trace contextRef="#ctx0" brushRef="#br0" timeOffset="1493">2192 742 1787 0,'0'0'476'0,"0"0"-399"16,0 0 92-16,0 0 56 16,0 0-88-16,0 0-70 15,0 0-40-15,174 15 1 16,-101-11-28-16,8 1-7 15,-1-5-102-15,4 0-191 16,-18 0-324-16,-27 0-1226 0</inkml:trace>
  <inkml:trace contextRef="#ctx0" brushRef="#br0" timeOffset="1719">2479 484 1925 0,'0'0'510'16,"0"0"-341"-16,0 0 64 15,0 0-36-15,0 0-106 16,0 0-55-16,0 0 18 16,-28 196-46-16,24-117-1 15,1 2-14-15,-6-1-34 0,6 12-116 16,0-20-204-1,3-20-411-15</inkml:trace>
  <inkml:trace contextRef="#ctx0" brushRef="#br0" timeOffset="2114">3388 339 1401 0,'0'0'1063'0,"0"0"-885"16,0 0-35-16,0 0 100 0,0 0-38 16,-224 164-90-16,189-99-78 15,6 5-11-15,11 2-14 16,14 3-6-16,4-1 13 15,4-3-19-15,28-8-21 16,8-11 20-16,8-16-35 16,2-17 12-16,4-19-14 15,-1 0 18-15,-6-38 4 16,-8-25 10-16,-8-14 5 16,-9-14 1-16,-12-11 14 15,-10-3 18-15,0 7-9 16,-7 16-16-16,-18 24 10 0,-6 24-17 15,9 34-96-15,9 3-271 16,9 31-501-16</inkml:trace>
  <inkml:trace contextRef="#ctx0" brushRef="#br0" timeOffset="2322">4051 969 2590 0,'0'0'516'15,"0"0"-395"-15,0 0 38 0,0 0-50 16,0 0-109-16,0 0-12 16,0 0-91-16,11-30-413 15,11 11-730-15</inkml:trace>
  <inkml:trace contextRef="#ctx0" brushRef="#br0" timeOffset="3021">4634 169 2131 0,'0'0'377'0,"0"0"-255"0,0 0-65 16,0 0 124-16,0 0-96 15,0 0-60-15,190-16-20 16,-109 16 2-16,2 9-2 16,-6 4-5-16,-9-3-17 15,-12-3 11-15,-16-1 0 16,-19-3 0-16,-16 1 5 15,-5-4 1-15,-5 0 16 16,-34 0-7-16,-12 0-3 16,-11-7 26-16,-8-3-14 15,-3 3 10-15,8 4 20 16,2 0-6-16,9 3 34 0,6 0-35 16,8 0-4-16,11 0 21 15,7 13-37-15,9 4-15 16,4 0 3-16,9 5-1 15,0 5 11-15,0 1-19 16,0 5 0-16,0-3 0 16,4 3 0-16,7-3 0 15,3-2 0-15,1-1 8 16,7-1-4-16,0-2-3 16,7-5-1-16,8 0 5 15,2-5-4-15,5 2 4 16,3 0-5-16,1 4 0 15,-1 4 1-15,-3 7 0 0,-7 6-2 16,-8 5 1 0,-10 2 0-16,-6 3 11 0,-13 2-10 15,0-4-1-15,0-3 16 16,-25-3-16-16,-18-6 16 16,-9-7-5-16,-6-3-5 15,-4-12 34-15,-4-8-16 16,8-3-18-16,-1 0 23 15,5 0-26-15,10-17-3 16,4-3-2-16,14 3-61 16,9-14-36-16,9 7-431 15,8-2-825-15</inkml:trace>
  <inkml:trace contextRef="#ctx0" brushRef="#br0" timeOffset="5108">6085 864 1564 0,'0'0'319'0,"0"0"-109"16,0 0-2-16,0 0 50 0,0 0-6 16,0 0-127-16,0 0-45 15,15 16 18-15,29-9-20 16,11 0 18-16,14-1-47 16,4 2-31-16,3-3 23 15,-4-5-28-15,-2 0 3 16,-11 0-16-16,-5-13-68 15,-17-20-270-15,-15 2-1220 0</inkml:trace>
  <inkml:trace contextRef="#ctx0" brushRef="#br0" timeOffset="6735">7810 172 1478 0,'0'0'311'15,"0"0"-197"-15,0 0 5 16,0 0 80-16,0 0-45 16,0 0-5-16,-50 118-44 15,9-53-18-15,-10 14 23 16,-5 0-51-16,-4 1-1 15,9-10-12-15,7-10-13 16,10-15 28-16,15-18-38 16,16-10-7-16,3-14 31 15,3-3-26-15,41 0 15 16,12-10-5-16,14-13-25 16,6-2 12-16,0 1-18 15,-7 4 0-15,-10 6-1 0,-11 11-47 16,-13 3-102-16,-16 0-160 15,-12 0-413-15,-7 0-1196 0</inkml:trace>
  <inkml:trace contextRef="#ctx0" brushRef="#br0" timeOffset="6984">7946 316 1901 0,'0'0'337'0,"0"0"-240"16,0 0 89-16,0 0 98 15,-53 247-82-15,36-152-93 16,2 6-43-16,-4-2 5 0,6-4-52 16,-6-7 4-16,4-13-23 15,2-15-5-15,1-15-25 16,8-18-97-16,4-27-166 15,0 0-252-15,0-10-475 0</inkml:trace>
  <inkml:trace contextRef="#ctx0" brushRef="#br0" timeOffset="7334">8265 411 332 0,'0'0'1927'16,"0"0"-1582"-16,0 0-141 16,0 0 63-16,0 0-67 15,0 0-109-15,-145 192-39 16,126-125-40-16,16 10 9 16,3-5-21-16,15-1 0 15,32-8-10-15,14-17-5 16,9-17-32-16,7-23 1 15,0-6-3-15,-8-32 16 16,-15-27 19-16,-10-25 14 16,-22-14 20-16,-19-5 5 15,-3-10 19-15,-32 9 17 0,-27 12-27 16,-17 23-11 0,-4 23-16-16,6 27-7 0,17 19-54 15,28 12-182-15,20 25-550 16,9 6-1417-16</inkml:trace>
  <inkml:trace contextRef="#ctx0" brushRef="#br0" timeOffset="7608">9217 696 2558 0,'0'0'334'0,"0"0"-247"0,0 0 90 15,0 0-11-15,0 0-69 16,0 0-59-16,0 0-25 16,234 154 2-16,-168-110-15 15,-9-2 0-15,-3-2-41 16,-4-7-68-16,-12-14-155 15,-12-6-379-15,-11-13-288 0</inkml:trace>
  <inkml:trace contextRef="#ctx0" brushRef="#br0" timeOffset="7791">9637 622 1852 0,'0'0'545'0,"0"0"-483"15,0 0 192-15,0 0 27 16,0 0-149-16,-139 217-66 16,85-148-27-16,-8-4-39 15,2-4-17-15,6-4-165 16,19-21-277-16,13-16-268 0</inkml:trace>
  <inkml:trace contextRef="#ctx0" brushRef="#br0" timeOffset="8167">10423 307 2316 0,'0'0'508'16,"0"0"-423"-16,0 0 179 15,-214 98-43-15,137-36-110 16,15 11-39-16,11 4-40 16,22 9-13-16,18 3 8 15,11-3-27-15,11-8-16 16,33-6 4-16,11-16-18 0,14-17-20 16,0-26 8-16,4-13 15 15,-4-25 26-15,-10-35-26 16,-11-25 22-16,-16-14 5 15,-17-9 23-15,-15 0 10 16,0 9 6-16,-18 19-14 16,-20 29-20-16,-1 20-5 15,2 30-90-15,19 14-214 16,7 26-601-16,11 10-1227 0</inkml:trace>
  <inkml:trace contextRef="#ctx0" brushRef="#br0" timeOffset="8350">10949 1054 2536 0,'0'0'586'16,"0"0"-489"-16,0 0 81 15,0 0-68-15,0 0-110 16,0 0-50-16,0 0-269 15,51-111-794-15</inkml:trace>
  <inkml:trace contextRef="#ctx0" brushRef="#br0" timeOffset="8790">11394 241 2032 0,'0'0'517'16,"0"0"-410"-16,0 0-34 16,0 0 146-16,208-79-63 15,-150 79-102-15,4 2-6 16,-11 28-47-16,-10 10 18 16,-19 9 10-16,-19 0-29 15,-3 5 1-15,-15-6-2 16,-24-5 9-16,-10-4-17 15,7-10-2-15,4-6 8 16,13-9-3-16,10-8 8 0,11-6-2 16,4 0 22-1,0 0-7-15,12 5-1 0,24 5-14 16,11 4 0-16,12 16 7 16,11 9 0-16,2 15 35 15,1 5 16-15,-7 1-16 16,-15 3 18-16,-22-5-40 15,-18-13 29-15,-11-6-8 16,-30-6-16-16,-31-14 32 16,-24-5-27-16,-9-10-30 15,-8-4-4-15,-40-4-119 16,22-22-111-16,10 3-728 0</inkml:trace>
  <inkml:trace contextRef="#ctx0" brushRef="#br0" timeOffset="10307">69 1720 1493 0,'0'0'322'0,"0"0"-191"16,0 0 89-16,0 0 52 15,0 0-102-15,198 23-51 16,-137-6-22-16,8-5-24 16,13 2-6-16,12-7-19 15,8-1-15-15,8-3-3 16,6 1-24-16,8-1-6 16,8 1 12-16,5-4-11 15,13 0 12-15,8 0-13 16,6 0 0-16,10 0 1 15,2 0-1-15,1 0-7 0,6 0 7 16,-9 3 0-16,-1 1 3 16,-6-2-3-16,-3 1 0 15,-3-3 8 1,0 5-8-16,-2-5-1 0,1 2 0 16,-2 1 1-16,-1 1 14 15,4-1-14-15,-3-3-7 16,7 0-5-16,4 0 10 15,-2 0-9-15,1 0 10 16,-8 0 2-16,-4 0-7 16,-2 0 6-16,-16 0-5 15,-2 0-1-15,-6 0 7 0,-5-3-1 16,2 3 0 0,5-4 0-16,1 4 14 0,6-3-14 15,0 1-4-15,0-6 4 16,-1 6 0-16,-6-2 0 15,-5 1-7-15,-7 3 7 16,-7 0-2-16,-6 0 2 16,-2 0 0-16,-7 0 1 15,2 0-1-15,1 0 0 16,-3 0-1-16,0 0 2 16,-3-4 3-16,0 4-4 15,-1-3-6-15,-2 3 5 16,2-4 1-16,1 1 0 0,-3 0 0 15,2 0 2 1,-2 0 5-16,-4-4-7 16,-1 3-9-16,-4-3 9 0,5 2 0 15,0 0 15-15,0 3-15 16,2 0 0-16,-2-3 2 16,3 2-2-16,-3 1-6 15,0 2 0-15,2 0 6 16,1 0 1-16,4 0-1 15,-4 0 0-15,4-5 0 16,-4 5 0-16,-3-3-1 16,0 0-5-16,-2 0 12 15,-1-4 4-15,3 4-10 16,-9-1 8-16,6-2 11 16,-9 3-18-16,-7 3-1 0,1 0 9 15,-4 0-3-15,-6 0 29 16,6 0-23-16,4 0 9 15,-1 0 7-15,0 0-26 16,1 0 17-16,-8 0-19 16,-11 0 1-16,-7 0 12 15,-12 0-13-15,-13 0 0 16,-16 0-7-16,-3 0-49 16,-25-7-288-16,-7 1-911 0</inkml:trace>
  <inkml:trace contextRef="#ctx0" brushRef="#br0" timeOffset="11599">1113 2675 1549 0,'0'0'275'0,"0"0"-156"15,0 0 33-15,0 0 98 0,0 0-54 16,0 0-122-16,0 0-29 15,7 0-39-15,15 60 68 16,3 21 35-16,4 23-48 16,1 19 14-16,-1 8-19 15,-7 0-30-15,0-6 31 16,0-21-48-16,-9-14-7 16,3-24 22-16,-10-24-24 15,-2-22 0-15,-1-15 17 0,6-5-8 16,-3-19 30-1,10-36-39-15,6-25-8 0,3-21-1 16,4-17-18-16,-1-13-16 16,6-7 7-16,2 1-11 15,4 12 37-15,11 16-12 16,12 27 8-16,9 19 5 16,11 24 10-16,12 14-1 15,8 8 0-15,14 10 1 16,6 0 38-16,16 4-20 15,10-6-5-15,5-2 17 16,-2-3-20-16,2 0 1 0,0-3-11 16,-5 4-1-1,0-1 33-15,4 2-33 0,5-4 0 16,1 1 10-16,5-1-2 16,8-3-7-16,2 1-1 15,2 4 8-15,2-2-16 16,-2 1 8-16,1 2-5 15,-4 4 4-15,-6 2 1 16,-6-1 0-16,-9 6 0 16,-5 2 1-16,-10 0 4 15,-1 0-5-15,-4 0-1 16,-2 0 0-16,2 0 1 16,3 0 0-16,0-4 7 15,-4 1-7-15,4-2 4 16,0 0-4-16,-1 0-6 0,4 1 5 15,-2 2 1-15,-1-6 1 16,-5 4-1-16,2-2 0 16,0 0-3-16,-2 2 3 15,-4-2-6-15,-3 3 5 16,-3-1 2-16,0 1 1 16,0-2-2-16,5 2 0 15,-1 2 2-15,-1 1-1 16,-3-5-1-16,0 5 3 15,2 0 3-15,-14 0 10 16,2 0-10-16,-8 0-5 16,1 0 33-16,-5 0-20 15,0 0 5-15,0 0-14 0,-3 0-4 16,0 0 19-16,-7 0-20 16,-7-5-2-16,-8 2-8 15,-16-3 10-15,-10-2-33 16,-28-8-116-16,-9-1-377 15,-10 0-765-15</inkml:trace>
  <inkml:trace contextRef="#ctx0" brushRef="#br0" timeOffset="12687">2574 2826 1716 0,'0'0'256'0,"0"0"-174"0,0 0 65 0,0 0 56 16,-130 184-72-16,71-123-76 16,1-1-8-16,2 3 29 15,9-11-4-15,15-10-3 16,13-8-41-16,13-12-10 15,6-5 15-15,0-8-17 16,32-1-5-16,12-6 4 16,10-2-15-16,12 0 17 15,3 0-17-15,7 0 0 0,-3 0-1 16,-7 0-73 0,-10 0-127-16,-17 0-320 0,-21 0-543 15</inkml:trace>
  <inkml:trace contextRef="#ctx0" brushRef="#br0" timeOffset="12908">2600 2927 1910 0,'0'0'343'15,"0"0"-237"-15,0 0 45 16,0 0 105-16,0 217-63 15,0-128-112-15,0 3-40 16,0 3-27-16,-7-5-13 0,-12-6-2 16,1-12-99-16,7-9-149 15,8-25-222 1,0-14-343-16</inkml:trace>
  <inkml:trace contextRef="#ctx0" brushRef="#br0" timeOffset="13258">3026 2906 1079 0,'0'0'1263'0,"0"0"-987"16,0 0-96-16,0 0 45 15,0 0-62-15,0 0-78 0,-102 193-32 16,84-108-28-16,7 7-18 15,11-1-6-15,0-6-1 16,11-6 0-16,22-16-47 16,11-21-5-16,4-17-20 15,3-25 3-15,3-7 51 16,-7-46 9-16,-10-24 9 16,-15-9 19-16,-15-20 5 15,-7-2 35-15,0-4-5 16,-32 13-17-16,-12 17 2 15,0 30-34-15,0 26-5 16,12 26-41-16,23 19-133 16,9 26-324-16,0 6-386 0</inkml:trace>
  <inkml:trace contextRef="#ctx0" brushRef="#br0" timeOffset="13549">3942 3260 1521 0,'0'0'380'0,"0"0"-221"0,0 0 119 16,0 0-6-16,0 0-29 15,0 0-77-15,0 0-86 16,178 163-26-16,-137-129-27 16,-1-2-26-16,-1-2-1 15,-2-1-122-15,-1-9-166 16,-9-11-520-16,-14-4-1060 0</inkml:trace>
  <inkml:trace contextRef="#ctx0" brushRef="#br0" timeOffset="13722">4303 3211 1842 0,'0'0'565'0,"0"0"-454"16,0 0 86-16,0 0 64 16,0 0-113-16,0 0-107 15,-180 206-41-15,126-147-9 16,-3 13-142-16,8-19-229 15,17-14-424-15</inkml:trace>
  <inkml:trace contextRef="#ctx0" brushRef="#br0" timeOffset="14092">5284 2853 1137 0,'0'0'1337'0,"0"0"-1124"15,0 0-58-15,0 0 53 16,-193 117-9-16,127-47-128 16,15 5-55-16,14 4 18 15,22 3-28-15,15-7-6 16,0-3-10-16,37-9 1 15,14-15 9-15,8-18-55 16,2-23 1-16,1-7 48 16,-4-26-11-16,-14-30 8 15,-10-16 8-15,-16-13 1 0,-11-7 67 16,-7 0-9 0,-3 6-32-16,-31 14 8 0,-2 20-34 15,6 22-6-15,13 30-101 16,5 0-359-16,12 26-518 0</inkml:trace>
  <inkml:trace contextRef="#ctx0" brushRef="#br0" timeOffset="14280">5943 3674 2678 0,'0'0'466'0,"0"0"-371"0,0 0 35 16,0 0-111-16,0 0-19 16,0 0-301-16,-10-188-709 0</inkml:trace>
  <inkml:trace contextRef="#ctx0" brushRef="#br0" timeOffset="14691">6369 2826 2252 0,'0'0'484'15,"0"0"-372"-15,0 0-41 16,0 0 86-16,224-79-62 0,-163 79-56 16,-2 9-14-16,-12 31-19 15,-15 9-4-15,-17 9 16 16,-15 3-18-16,0 2 1 15,-15-4-1-15,-24-6 0 16,-5-8-6-16,0-13-10 16,11-11 10-16,12-9-3 15,9-5 18-15,9-7-6 16,3 0 2-16,0 0-4 16,10 0-1-16,24 4 0 15,7 5-3-15,6 10 3 16,0 15 0-16,4 5 0 15,-7 7 10-15,-12 4-4 0,-17-2 22 16,-15 2-10 0,-5-4 16-16,-37-7 26 0,-14-4-25 15,-1-11 14-15,-6-8-32 16,9-9-17-16,10-7 0 16,19 0-75-16,9-16-173 15,16-10-616-15</inkml:trace>
  <inkml:trace contextRef="#ctx0" brushRef="#br0" timeOffset="14904">7555 3243 2304 0,'0'0'328'0,"0"0"-213"16,0 0 152-16,0 0-36 15,237 180-119-15,-171-130-93 16,0-4-18-16,-5-4-1 16,-6-9-74-16,-4-14-108 15,-12-8-412-15,-17-11-425 0</inkml:trace>
  <inkml:trace contextRef="#ctx0" brushRef="#br0" timeOffset="15107">8003 3171 1989 0,'0'0'523'0,"0"0"-445"0,0 0 26 16,0 0 180-16,0 0-117 16,0 0-86-16,-196 220-57 15,127-152-1-15,-4 2-23 16,10-10-93-16,4 1-108 15,20-18-334-15,17-21-386 0</inkml:trace>
  <inkml:trace contextRef="#ctx0" brushRef="#br0" timeOffset="15531">9119 2833 1876 0,'0'0'597'0,"0"0"-475"16,0 0 0-16,0 0 211 15,0 0-104-15,-211-26-133 16,148 62-42-16,1 13-8 15,8 10 10-15,10 10-32 16,15 6-24-16,10 7 12 16,19 1-12-16,0 1-6 15,4-8-6-15,30-7-12 0,4-17 3 16,6-16-18-16,4-19-6 16,-1-17 35-16,-3-2-25 15,-3-42 34-15,-9-18-13 16,-7-14 14-16,-6-12 14 15,-16-9 4-15,-3 1 1 16,0 3-5-16,-3 14-14 16,-16 20-1-16,-3 23-14 15,12 36-148-15,3 0-413 16,7 4-463-16</inkml:trace>
  <inkml:trace contextRef="#ctx0" brushRef="#br0" timeOffset="15728">9432 3603 2756 0,'0'0'353'16,"0"0"-280"-16,0 0 80 15,0 0-66-15,0 0-87 16,0 0-60-16,0 0-262 15,66-107-600-15</inkml:trace>
  <inkml:trace contextRef="#ctx0" brushRef="#br0" timeOffset="16065">9842 2777 1222 0,'0'0'1462'15,"0"0"-1249"-15,0 0-170 16,0 0-8-16,0 0 62 16,236-6-60-16,-160 15 1 15,4 5-38-15,-2-5 0 16,-2-2 12-16,-14-3-12 16,-11-4 9-16,-15 0-8 15,-18 0 49-15,-11 2 43 0,-7 6-35 16,0 6-3-16,0 14-14 15,-22 14 23-15,-3 18 13 16,-1 12-19-16,1 10-10 16,6 7 0-16,6-2-33 15,9 2-13-15,4-7-2 16,0-6-59-16,0-18-40 16,4-14-79-16,9-20-167 15,-1-20-553-15</inkml:trace>
  <inkml:trace contextRef="#ctx0" brushRef="#br0" timeOffset="16233">10143 3052 2085 0,'0'0'854'16,"0"0"-681"-16,0 0 12 15,0 0-46-15,223-12-60 16,-118 12-79-16,52 0-45 15,-22 0-323-15,-21 0-1703 0</inkml:trace>
  <inkml:trace contextRef="#ctx0" brushRef="#br0" timeOffset="17889">12764 0 1659 0,'0'0'308'0,"0"0"-204"15,0 0 69-15,0 0 92 16,0 0-98-16,0 0-108 16,0 3-33-16,9 25 33 0,13 12 20 15,3 15-14-15,4 17-13 16,-1 17 5-16,6 19 7 15,-2 13-20-15,1 17-20 16,4 37 16-16,7 41-32 16,3 37 10-16,-3 12 24 15,-8-15-26-15,-14-24 19 16,-22-23-34-16,0-11 13 16,-14-36 10-16,-23-34-18 15,-7-31 6-15,-4-15 0 16,-17 9-11-16,-8 3 26 15,-10 2-27-15,5-21 0 16,14-17-9-16,11-13 6 0,18-22-78 16,13-14-143-1,7-3-597-15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6:37.5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196 973 1144 0,'0'0'383'0,"0"0"-207"0,0 0-14 16,0 0 24-16,0 0-24 15,0 0 17-15,-44 0-5 16,41 0-52-16,-1 0 59 16,1-5-62-16,-1 2-19 15,1 3 16-15,3 0-49 16,0 0-3-16,0 0-14 15,0 0-23-15,-5 0 42 16,5 0-50-16,0 0-18 16,0 0 52-16,0 0-35 15,0 0 0-15,0 0-2 0,0 0-14 16,25 3 58 0,9 6-41-16,10 1-19 0,7-1 46 15,15-1-44-15,7-1 8 16,9-7-10-16,10 0 1 15,2 0 18-15,6 0-19 16,-2 0 0-16,0 0-3 16,-3-3 3-16,-4-4 0 15,-8 2 0-15,-8 1 1 16,-11-1 11-16,-12 5-12 16,-13 0 0-16,-13 0 7 15,-8 0-7-15,-2 0-1 0,-10 0 0 16,-2 0 1-1,-4 0 6-15,0 0-6 16,0 0 0-16,0 0-18 16,0 0 18-16,-4 0-62 0,-18 8-86 15,-35 17-129-15,1 0-498 16,2-6-1563-16</inkml:trace>
  <inkml:trace contextRef="#ctx0" brushRef="#br0" timeOffset="509">79 1726 2032 0,'0'0'570'0,"0"0"-440"15,0 0 128-15,0 0 4 16,0 0-67-16,0 0-128 15,0 0-11-15,-29 0 11 16,51 0-11-16,14-7-5 16,11 5-12-16,12 2-18 0,14 0 30 15,7 0-50-15,11 0 5 16,12 0 8-16,11 0-13 16,2 6 16-16,1-3-14 15,0 0 3-15,-13-3 0 16,-9 0-6-16,-10 4 0 15,-21-4-1-15,-12 0 3 16,-16 0 5-16,-14 0-7 16,-7 0 1-16,-11 0-2 15,-4 0-77-15,0 0-96 16,0-23-104-16,0-5-531 16,0 5-1589-16</inkml:trace>
  <inkml:trace contextRef="#ctx0" brushRef="#br0" timeOffset="4300">524 1106 1202 0,'0'0'384'15,"0"0"-236"-15,0 0 15 16,0 0 72-16,0 0-58 0,0 0-51 15,-32 0-32 1,32 0-11-16,-4-7 11 0,-4-6-67 16,1 1-14-16,-3-3 30 15,-5 3 16-15,-4 2 5 16,-3 0-10-16,4 3-30 16,-4 2 22-16,5-2-21 15,-2 0-19-15,4 1 23 16,1 3-28-16,3-5 12 15,4 1-7-15,0 3-6 16,2-4 26-16,2 4-25 16,3 4 19-16,0-3 19 15,0 3-17-15,0-3 13 0,0 3-13 16,11 0-2 0,11-3 20-16,4 0-28 0,3-1 3 15,3-3 19-15,5 5-20 16,7-5 10-16,0 2-9 15,7 5-5-15,6 0 23 16,9 0-33-16,7 0 2 16,5 0 14-16,4 0-16 15,6 8 14-15,4-4-14 16,-4 2 0-16,-5-3 6 16,-2 1-6-16,-14-1-1 15,-4-3 1-15,-12 0 0 16,-11 0 9-16,-14 0-7 15,-8 0-2-15,-11 0 45 0,-4 0-27 16,-3 0 0-16,0 0 9 16,0-3-26-16,0-4 28 15,-10 1-29-15,-12 2-27 16,-6 1-13-16,-6 3-61 16,-2 0-41-16,-4 0-84 15,-4 9-261-15,-11 2-51 16,8-5-89-16,7 0-833 0</inkml:trace>
  <inkml:trace contextRef="#ctx0" brushRef="#br0" timeOffset="5501">221 1668 578 0,'0'0'1274'0,"0"0"-969"15,0 0-49-15,0 0 31 16,0 0-7-16,0 0-117 16,0 0-73-16,-18 2 19 0,18-2-52 15,0 0-24-15,0 0 30 16,5 0-30-16,12 0 16 15,5 0-4-15,8 0-30 16,6 0 29-16,8 3-34 16,10-3-9-16,8 0 29 15,8 0-30-15,6 0 6 16,8 0-6-16,4 0 2 16,-5 0 4-16,2 0-6 15,-6 0 0-15,-10 0 3 16,-14 5-3-16,-11-3-1 15,-11 0-1-15,-19 3 2 16,-6-2-3-16,-8 1 3 0,0-1 0 16,-8-1 12-16,-17 5-11 15,-11 0-1-15,-5-1 0 16,-9 4 2-16,-1 1 7 16,-12-1-9-16,1 2 0 15,-2-2 15-15,-6 3-15 16,-4 0 1-16,1-3 9 15,0-1-2-15,1 1 26 16,6-3-33-16,5 0 10 16,5-4 4-16,12 4-5 15,5-1 8-15,14-3-18 16,3 1 8-16,10-1 5 16,9-3-13-16,3 0-3 0,0 4-3 15,0-4 12 1,11 3-12-16,21-3 2 0,12 3 4 15,7 0 8-15,7 2-8 16,8-5 0-16,3 0-1 16,4 0 2-16,-4 0-1 15,0 0 1-15,-3 0-1 16,-11 0 3-16,-12-11-3 16,-12 4-5-16,-14 0 4 15,-9 4 2-15,-8-3 5 16,0-4-6-16,-22 1 6 15,-18-8-3-15,-14 3-3 16,-9-2 0-16,-10 3 1 16,-3 0 0-16,-5 4 8 15,2 1-9-15,-3 6 0 0,10-2 0 16,6 4 0-16,8 0-1 16,14 0 0-16,12 0 1 15,13 0 3-15,8 0-3 16,11 0-3-16,0 0-9 15,0 9 12-15,22 5-1 16,11-4 1-16,11 3-6 16,4-3 0-16,9-4-21 15,2-3-61-15,21-3-59 16,-14 0-205-16,-15-16-1074 0</inkml:trace>
  <inkml:trace contextRef="#ctx0" brushRef="#br0" timeOffset="9825">221 1678 1386 0,'0'0'300'16,"0"0"-157"-16,0 0-67 16,0 0 60-16,0 0 65 15,0 0-104-15,-44 0-21 16,44 0-3-16,0 0 4 15,0 0 12-15,0 0-16 16,0 0 3-16,0 0 7 0,16 2-22 16,12 5 15-1,13 0-3-15,3-4-26 0,10 3 7 16,2-3-17-16,8-3-25 16,2 0 16-16,7 0-27 15,-1 0-1-15,-2 0 5 16,-4 0-4-16,-12 0 8 15,-10 0-9-15,-14 0 0 16,-13 0 2-16,-8 0-2 16,-9 0 0-16,0 0 6 15,0 0-5-15,-16 0 31 16,-12 4-14-16,-6-1-16 16,-8-3 32-16,-7 0-34 15,-6 4 0-15,1-4 4 0,-8 0-3 16,1 0 14-16,-2 0-15 15,1 2 0-15,4 2 15 16,-1-1-9-16,5 0-6 16,6 1 21-16,11-1-20 15,9 1 35-15,9-4-36 16,9 0 8-16,3 2 7 16,7-2-15-16,0 0 0 15,0 0 6-15,0 0-5 16,0 0 13-16,0 0-14 15,0 0 0-15,17 0-2 16,13 0 8-16,6 0-5 16,8 3-1-16,10 4 0 0,5 3 15 15,7-3-15-15,3 2 0 16,-4-2-1-16,4 0 2 16,0-1-1-16,-9-3 0 15,-6 1 1-15,-10-1-7 16,-12-3 6-16,-10 5-3 15,-10-3-4-15,-9-2 8 16,-3 0-1-16,0 0 13 16,-12 0-13-16,-20 0 30 15,-12 0-29-15,-7 0 0 16,-6-2 39-16,-2-6-40 16,1 4 12-16,-1 1-6 15,12 0 0-15,6 3 9 0,12 0-15 16,11 0-26-16,8 0-1 15,10 10-96-15,3 7-160 16,19-3-526-16</inkml:trace>
  <inkml:trace contextRef="#ctx0" brushRef="#br0" timeOffset="12515">44 1660 1279 0,'0'0'294'0,"0"0"-186"15,0 0 32-15,0 0 60 16,0 0-21-16,0 0-65 16,0 0-14-16,-44 22-2 0,44-22 21 15,0 0-19-15,0 5-9 16,0-5 14-16,0 0-50 15,0 3-17-15,13 1 26 16,18 1-9-16,13-1 1 16,6 3-11-16,8 0-12 15,11-1 19-15,1 0-51 16,11 5 9-16,-5 1 5 16,7-2-15-16,-2 4 13 15,-2-1-13-15,-2-4 0 16,-8-2 5-16,-7 3-5 15,-7-3 0-15,-3-5-1 0,-13 6 2 16,-5-8 9 0,-9 2-10-16,-6-2 0 0,-13 0 3 15,-2 0-3-15,-4 0 0 16,0 0 4-16,0 0-2 16,0 0 16-16,-19 0-18 15,-6 0 0-15,-7 0-4 16,-9 0 4-16,-6 0-9 15,-7 0 8-15,-6 0 1 16,-5 0 8-16,0 2-8 16,-4 3 0-16,3 2-4 15,0-4 4-15,8-3 0 16,3 4 6-16,7-4-5 16,8 0 28-16,1 0-29 15,5 0 1-15,5 0 18 16,7 0-19-16,4-4 0 0,7 1 6 15,5-1 5-15,6 4 9 16,-5 0-20-16,5 0 0 16,0 0 4-16,0 0-4 15,11 0-11-15,18 0 11 16,12-3 0-16,10 3-3 16,3-5 3-16,5 1 0 15,7-1 0-15,0 2 0 16,-2 1 0-16,-1-3-1 15,-9 5 1-15,-10-2-11 16,-15 2-1-16,-11 0-22 16,-15 0 32-16,-3 0-29 15,0 0 7-15,-25 0-24 16,-10 0-73-16,-31 0-138 0,6-2-445 16,6-19-1394-16</inkml:trace>
  <inkml:trace contextRef="#ctx0" brushRef="#br0" timeOffset="13610">3164 381 1844 0,'0'0'328'16,"0"0"-170"-16,0 0 28 16,0 0 70-16,0 0-33 15,0 0-117-15,0 0-76 16,-37 174 82-16,37-1-19 16,0 1-44-16,0-10 16 15,0-24-43-15,0-37 5 16,0 6-3-16,0 6-24 15,0-24 21-15,0-16-21 16,0-19 0-16,0-19-15 16,0-16-28-16,0-21-92 15,0-31-214-15,0-11-608 0</inkml:trace>
  <inkml:trace contextRef="#ctx0" brushRef="#br0" timeOffset="14014">2518 359 2300 0,'0'0'465'16,"0"0"-301"-16,0 0-7 15,0 0 17-15,0 0-80 16,0 0-55-16,173-179 18 0,-87 146-33 15,8 7-10-15,13 7 32 16,6 9-29-16,1 10-8 16,-3 0-9-16,3 26 1 15,-8 12 11-15,-18 11-12 16,-15 2 0-16,-26 8-9 16,-25 7 9-16,-22 3 0 15,0 1-1-15,-52 2 2 16,-18-4 21-16,-9-9-22 15,-6-8 1-15,-1-10 21 16,5-12-14-16,5-10 11 16,6-8-2-16,16-8-16 15,10-3-2-15,16 0-32 16,16-7-80-16,12-28-102 16,25 2-489-16,16-2-619 0</inkml:trace>
  <inkml:trace contextRef="#ctx0" brushRef="#br0" timeOffset="14456">4959 0 441 0,'0'0'1430'0,"0"0"-1156"16,0 0-132-16,0 0 95 16,0 0 28-16,0 0-106 15,0 0-58-15,-132 2-45 16,88 39 14-16,-7 12 35 15,-12 7-44-15,-6 20-10 16,0 13-9-16,-4 16-3 16,-10 40 36-16,-2 42-31 15,9 39-7-15,14-18 16 16,30-41-28-16,20-48 4 16,12-36-16-16,0 11-13 15,15 4 14-15,26 6-14 16,13-22-21-16,12-18 20 0,6-15-54 15,5-18-17 1,36-23-84-16,-22-12-226 0,-11 0-637 0</inkml:trace>
  <inkml:trace contextRef="#ctx0" brushRef="#br0" timeOffset="15472">5801 109 1766 0,'0'0'350'0,"0"0"-90"16,0 0-9-16,0 0 15 15,0 0-34-15,0 0-129 16,0 0-67-16,10 65 63 15,41 27-41-15,15 20 10 16,6 9-17-16,4 7-33 16,6-4 33-16,-3-5-45 15,2-14-5-15,-5-11 25 0,-3-12-25 16,-4-5-1 0,-6-13 9-16,-12-8-2 0,-7-9-4 15,-12-15-3-15,-7-5 0 16,-9-11-15-16,-6-6 6 15,-7-4-60-15,-3-6-12 16,0 0-91-16,0-35-162 16,0-11-334-16,0-6-315 0</inkml:trace>
  <inkml:trace contextRef="#ctx0" brushRef="#br0" timeOffset="15884">7073 243 1813 0,'0'0'357'0,"0"0"-224"16,0 0 86-16,0 0 48 16,0 0-70-16,0 0-79 15,0 0-61-15,-92 44-21 0,23 7 12 16,-22 18-3-16,-23 13 21 16,-13 14-47-16,-15 5-10 15,-8 7 24-15,1-2-18 16,7-10 11-16,13-2 1 15,18-15-12-15,19-11 20 16,20-13-35-16,16-8 0 16,24-17-6-16,13-8 6 15,19-8-19-15,0-12-52 16,54-2-110-16,9-30-177 16,3-5-766-16</inkml:trace>
  <inkml:trace contextRef="#ctx0" brushRef="#br0" timeOffset="18061">7871 306 80 0,'0'0'1855'0,"0"0"-1518"0,0 0-122 16,0 0-9-16,0 0 21 15,0 0-85-15,0 0-115 16,-32 9-12-16,74 27 11 15,21 7-17-15,13 4 28 16,12-2-37-16,6 1 0 0,1-7 11 16,0-4-11-1,-4-1-2-15,-10-7 2 0,-8 2 0 16,-15-3 2 0,-18 1-2-16,-11 2 0 0,-22 4-2 15,-7 6 8-15,-17 11 6 16,-42 5 11-16,-21 10-10 15,-18 5 44-15,-9 5-43 16,-6 1-13-16,0-5 42 16,8-1-24-16,10-7 5 15,7-8-13-15,12-3-10 16,14-5 10-16,7-12-11 16,12-6 0-16,10-5-13 15,11-8-13-15,11-9-42 16,11-7-75-16,3 0-186 0,31-30-354 15,1 1-793-15</inkml:trace>
  <inkml:trace contextRef="#ctx0" brushRef="#br0" timeOffset="18355">8745 1300 1980 0,'0'0'293'0,"0"0"-182"16,0 0 111-16,0 0 55 16,0 0-117-16,-228 156-100 0,143-98-21 15,-9 7 9-15,-13 7-8 16,-1 3 15-16,1 0-55 15,6-2 0-15,13-11-1 16,22-7-11-16,19-14-72 16,33-18-124-16,14-10-400 15,0-13-884-15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7:05.9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 1367 1478 0,'0'0'633'0,"0"0"-385"16,0 0-126-16,0 0 128 15,0 0-20-15,0 0-91 16,-22-9-36-16,22 9-73 15,0 0 2-15,0-3-19 16,17-1-5-16,27-2 8 16,22-18-16-16,18-11 0 15,14-19 0-15,0-21-13 16,-3-13-14-16,-10-13 3 16,-21-8 24-16,-20 1-12 15,-10 6 12-15,-21 17 0 0,-4 16 30 16,-9 26 6-16,0 27 32 15,0 16-15-15,-4 24-26 16,-14 48 30-16,-4 36-32 16,-4 22-1-16,4 19 32 15,0 1-37-15,0-6 1 16,0-2-11-16,4-14-8 16,-1-13 25-16,9-16-26 15,7-18-43-15,3-16-8 16,0-15-123-16,0-28-160 15,18-14-527-15,4-8-1037 0</inkml:trace>
  <inkml:trace contextRef="#ctx0" brushRef="#br0" timeOffset="600">1119 659 1971 0,'0'0'386'15,"0"0"-274"-15,0 0 117 16,0 0 12-16,0 0-105 16,250-43-54-16,-165 43-44 15,13 0-17-15,0 0-5 16,-3 0-14-16,-18 0 32 16,-19 0-34-16,-21 0 0 15,-27 0 7-15,-10 0-5 16,-10 0 44-16,-46 0-13 0,-17 0-21 15,-18 0 28-15,-7 0-39 16,7 0 0-16,3 0 24 16,15 0-17-16,12 7 14 15,10 5-13-15,11 12-7 16,6 10 8-16,9 4-10 16,11 9-1-16,6 5 1 15,8 3 0-15,0 1 0 16,0-5 1-16,0-4 0 15,11-1 8-15,8-2-9 16,-2-6 0-16,10-1-1 16,2-9 2-16,6-4 0 15,9-1 0-15,12-7-1 0,-2 8 25 16,9-1-25-16,-2 2 0 16,-5 4 4-16,-14 8-3 15,-8 0 29-15,-12 2-29 16,-19 4 14-16,-3 3 18 15,-12-1-31-15,-39 4 25 16,-18 1-20-16,-17-9-6 16,-11 0 23-16,-1-12-24 15,7-6 0-15,8-13 0 16,14-3-1-16,6-7 0 16,19 0-36-16,12 0-74 15,17-38-67-15,11 7-453 16,4-10-722-16</inkml:trace>
  <inkml:trace contextRef="#ctx0" brushRef="#br0" timeOffset="962">2018 0 1520 0,'0'0'698'0,"0"0"-484"16,0 0-115-16,0 0 117 16,0 0 58-1,0 0-123-15,215 144-63 0,-127-36 20 16,22 42-57-16,17 52 18 15,12 41-11-15,-7 9-17 16,-38-16 44-16,-43-52-55 16,-44-53-7-16,-7-33 8 15,-22-10-20-15,-39 15-22 16,-27 5-5-16,-22 11-86 16,-68 6-29-16,28-31-457 15,11-24-1085-15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7:08.5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208 1163 1647 0,'0'0'361'0,"0"0"-108"15,0 0-21-15,0 0 7 16,0 0-9-16,0 0-32 16,-146 0-108-16,143 0-18 15,3 0-2-15,0-14-33 16,10-14-5-16,34-12-32 16,19-12 0-16,20-7 22 15,11-3-22-15,13 2 0 0,-6 9 0 16,-1 11 0-1,-10 10 15-15,-12 21-15 0,-9 9-3 16,-15 13 2-16,-10 39 2 16,-3 18 10-16,-6 7 10 15,2 5-12-15,-1 0 24 16,4-13-33-16,11-9 0 16,3-17 8-16,9-18 4 15,3-11-8-15,3-14-4 16,-6 0-54-16,-6-16 29 15,-13-11-145-15,-22 0-117 16,-12 13-196-16,-10 3-185 0</inkml:trace>
  <inkml:trace contextRef="#ctx0" brushRef="#br0" timeOffset="366">0 2210 1942 0,'0'0'482'0,"0"0"-385"16,0 0 50-16,0 0 105 0,0 0-98 15,0 0-85-15,0 0 21 16,154-176-28-16,-66 119-7 15,13 6 15-15,9-2-37 16,-5 18-4-16,2-3-7 16,-9 24-16-16,-15 12 42 15,-14 2-48-15,-7 14 8 16,-7 18 14-16,0 4-21 16,0 0 5-16,7 0 3 15,4-6-8-15,-2-14 31 16,6-2-32-16,2-14-49 15,32 0-37-15,-16-23-215 16,-12 0-702-16</inkml:trace>
  <inkml:trace contextRef="#ctx0" brushRef="#br0" timeOffset="1039">3271 398 1585 0,'0'0'277'0,"0"0"-84"15,0 0-39-15,0 0 112 16,0 0 25-16,0 0-127 16,0 0-67-16,3 12-6 15,6 44 1-15,-6 26 2 16,0 25-28-16,1 19-15 16,-4 15 10-16,0 2-43 15,0 2 9-15,0-7 2 0,0-15-28 16,3-10 24-1,1-21-18-15,-1-20-6 0,5-10-2 16,-4-15-2-16,-1-8-42 16,-3-14-45-16,0 2-145 15,0-7-364-15,-18-17-577 0</inkml:trace>
  <inkml:trace contextRef="#ctx0" brushRef="#br0" timeOffset="1508">2599 813 1921 0,'0'0'355'0,"0"0"-250"0,0 0 27 16,0 0 84-16,56-206-18 15,-17 153-41-15,14 0-80 16,1 1-19-16,3 6 1 16,9-1-16-16,3 7 32 15,4 2-66-15,5 4-3 16,8 3 25-16,2 4-25 16,7 8-4-16,0 5-2 15,-4 11 0-15,0 3 17 16,-3 0-17-16,-8 29 0 0,1 12-5 15,-5 7 11-15,-15 7-6 16,-5 8 0-16,-21 6 0 16,-16 6-5-16,-19 2 5 15,0 1 0-15,-36 0-6 16,-26-2 6-16,-18-4-1 16,-11-9 1-16,-9-8 0 15,-1-12 17-15,3-10-17 16,3-13 0-16,10-10-14 15,16-10 14-15,15 0-36 16,22 0-118-16,13 0-219 16,19 0-406-16</inkml:trace>
  <inkml:trace contextRef="#ctx0" brushRef="#br0" timeOffset="2115">5458 25 1437 0,'0'0'301'0,"0"0"-167"16,0 0 43-16,0 0 102 15,0 0-92-15,0 0-66 16,-193-36-42-16,139 52 1 16,-5 20 62-16,1 10-77 0,-5 10-15 15,3 17 31 1,4 8-39-16,2 13-1 0,6 13-8 15,4 15-6-15,7 34 41 16,5 48-44-16,17 37-7 16,8-22 26-16,7-43-20 15,0-57-7-15,12-37-8 16,13 13-1-16,7 4 31 16,9 2-38-16,10-16 0 15,3-15 9-15,8-19-9 16,4-11-1-16,4-14-60 15,16-12-125-15,-17-12-361 16,-13-2-809-16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7:12.0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 45 1588 0,'0'0'398'0,"0"0"-170"16,0 0-23-16,0 0 60 16,0 0-56-16,0 0-86 15,0 0-11-15,-100-45-82 16,112 45-21-16,36 0 0 15,21 17-8-15,26-1 22 16,18 3-23-16,10-7 0 16,16 3 9-16,3-9-9 15,0 1-6-15,-3-7 4 16,-12 3 2-16,-17-3-7 16,-22 4 7-16,-22-1-3 15,-28 8-3-15,-16 0 6 16,-18 9 0-16,-4 7 10 0,0 16 5 15,-20 10 53-15,-21 8-68 16,-6 15 1-16,-13 9 63 16,-1 8-52-16,-4 8 12 15,-5 7-12-15,-3 5-6 16,4 7 35-16,0-6-41 16,-1 2 0-16,1-6 24 15,3-7-15-15,0-11 6 16,5-10-2-16,11-14-7 15,2-5 44-15,11-12-50 16,12-7 0-16,3-10 28 16,6-12-28-16,10-3 11 0,-1-5-5 15,3-7-5 1,4-2 33-16,0 0-34 0,0-5 0 16,0 0 12-16,0 0-12 15,0 3-1 1,26 3-8-16,9-3 18 0,9 1 9 15,10-4-18-15,9 0 0 16,10 0 14-16,3 0-13 16,8 0-2-16,4 0 1 15,-1 0 0-15,-6 0 7 16,-8 0-7-16,-11 0 0 16,-15-4 2-16,-14 4-2 15,-11 0-1-15,-7 0-33 16,-12 0-17-16,-3 0 21 15,0 0-84-15,-8 0-84 0,-13 0-298 16,-9 0-346-16</inkml:trace>
  <inkml:trace contextRef="#ctx0" brushRef="#br0" timeOffset="392">278 1073 1631 0,'0'0'299'0,"0"0"-113"0,0 0 85 16,0 0-16-16,0 0-26 15,0 0-65-15,0 0-59 16,-32-59-29-16,32 59-32 16,25 0 8-16,19 0 56 15,13 0-57-15,13 0-18 16,18 0 10-16,6 0-20 16,13 0-22-16,5 0 14 15,1 0-9-15,0 0 11 16,-6 7-17-16,-13-1-5 15,-17 4-1-15,-23 4-34 16,-17 0-35-16,-30 23-120 16,-7-8-389-16,0-2-370 0</inkml:trace>
  <inkml:trace contextRef="#ctx0" brushRef="#br0" timeOffset="2093">2346 420 1870 0,'0'0'297'0,"0"0"-121"16,0 0-16-16,0 0 33 16,0 0 13-16,0 0-69 15,0 0-103-15,-44-9-19 16,95 43 7-16,15 7-10 16,13 2 30-16,9 0-42 15,7-2 0-15,0 0 9 16,-4-3-9-16,0-3-1 0,-4-4-28 15,-6 2 28 1,-5-4-19-16,-10 1 8 0,-19-4 12 16,-15 2 8-16,-23 7-8 15,-9 8 0-15,-26 5 7 16,-36 12 2-16,-18 6 44 16,-19 5-37-16,-3-2-8 15,-8-3 32-15,5-4-11 16,2-6-13-16,5-4 16 15,10-8-16-15,15-6 35 16,16-4-51-16,10-10 0 16,13 1 9-16,8-9-9 15,13-6-1-15,1-3-13 16,9 0-17-16,3-7 11 16,0 0-107-16,0 3-78 15,0-1-113-15,22-2-192 16,6 0-119-16,3 0-881 0</inkml:trace>
  <inkml:trace contextRef="#ctx0" brushRef="#br0" timeOffset="2498">3381 1506 1570 0,'0'0'284'0,"0"0"-174"16,0 0 127-16,0 0 90 15,0 0-135-15,0 0-38 16,0 0-46-16,-157 112-29 16,103-80 11-16,-9 4-48 15,-13 8-5-15,-5 5-1 16,-9 0-30-16,-1 7 3 16,-4 0 5-16,7-4-13 15,12-6 17-15,10-7-16 0,19-6 2 16,13-11-4-1,12-4-1-15,22-6-35 0,0-1-146 16,0-11-586-16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52.9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 70 1654 0,'0'0'524'16,"0"0"-402"-16,0 0 46 15,0 0 42-15,0 0 3 0,0 0-77 16,0 0-22-16,-4 240-12 16,4-142-33-16,0 12-1 15,0 10-26-15,0 1-3 16,0 2 15-16,0-6-43 15,0-8-4-15,0-13 13 16,34-7-11-16,5-9 9 16,17-8-6-16,5-12-5 15,8-12 27-15,9-14-34 16,5-15 0-16,12-19 9 16,3 0-8-16,8-46-1 15,-4-17 0-15,-8-11 1 0,-2-19 1 16,-14-12-2-16,-18-17 0 15,-9-38 6-15,-14-41-6 16,-18 14 3-16,-16 24 3 16,-3 31-2-16,-6 53 29 15,-21 7-13-15,-6 14-13 16,5 21 14-16,-1 21-21 16,7 16-24-16,22 27-108 15,0 21-208-15,17 7-1005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7:43.8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0 561 1060 0,'0'0'373'0,"0"0"-200"16,0 0-5-16,0 0 55 16,0 0 7-16,0 0-25 15,14-7-82-15,-14 7-7 16,0-3 21-16,0 3-29 15,0 0-35-15,0-5-23 16,3 5-18-16,2 0 22 16,9-2-40-16,4-1-11 15,11-3 13-15,5-11-11 16,5-6-5-16,5-12-18 16,3-5 0-16,-3-10 11 15,0-2-2-15,-7-7 6 16,-4 3 1-16,-8 0 2 0,-7 3 0 15,-7 11 11-15,0 9 17 16,-7 14 37-16,-4 5-37 16,0 11 11-16,0 3 22 15,0 0-34-15,0 17-26 16,0 28 30-16,0 18-8 16,0 22 46-16,0 21-63 15,0 8 1-15,0 5 14 16,0 2-15-16,0-6 3 15,0-10 11-15,0-14-20 16,0-19 17-16,0-16-17 0,0-12-1 16,0-20-8-16,0-10-24 15,0-11-24-15,0-3-60 16,0-19-141-16,-4-17-553 16,-7-10-750-16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7:49.6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656 93 1750 0,'0'0'394'0,"0"0"-260"16,0 0 62-16,0 0 6 16,0 0-84-16,0 0-66 15,0 0-20-15,51-16-15 0,-7 16 27 16,10 0-28-1,5 0-15-15,5 0 10 0,-1 0-2 16,-1 2 1-16,-7-2-10 16,-11 0 2-16,-16 0 4 15,-12 0-6-15,-13 0 0 16,-3 0 20-16,0 0-14 16,-32 0 9-16,-12 0-15 15,-7 0 0-15,-8 0 27 16,1 0-27-16,-1 0 0 15,5 0 1-15,7 0 5 16,-1 0 24-16,8 0-17 16,3 8 1-16,4-2 26 15,8 4-34-15,3 3 29 0,3-3-26 16,6 4-2-16,1-3 34 16,5 2-38-1,7 1 4-15,-3 3 20 0,3 0-25 16,0-3 5-16,0 7-7 15,0-5 1-15,10 4 28 16,2 0-29-16,-2-1 0 16,2 1 13-16,-2 3-8 15,-3-3-4-15,1-1-2 16,-1 1 10-16,0-6-1 16,-4-2-8-16,6-4 0 15,-3 1-8-15,5-7 8 16,4 6-3-16,7-2 3 15,3 1 0-15,9 2 18 0,-2 2-18 16,4 9 0-16,1 1 3 16,3 13-3-16,-1 2-10 15,-5 10 10-15,-5 3 0 16,-10 7 19-16,-9 0-19 16,-7-4 0-16,-3 1-4 15,0-6 10-15,-25-9-6 16,-7-9 7-16,-9-8-5 15,-6-8 65-15,-4-11-43 16,-3-2-3-16,-5 0 39 16,1 0-36-16,2-19 2 15,5 2-1-15,8-2-24 16,10 6 18-16,8-1-19 0,10 9-27 16,11 5 2-1,4 0-82-15,16 0-111 0,19 0-295 16,2 0-649-16</inkml:trace>
  <inkml:trace contextRef="#ctx0" brushRef="#br0" timeOffset="707">1931 641 1425 0,'0'0'290'16,"0"0"-141"-16,0 0 56 16,0 0 48-16,0 0-40 15,0 0-54-15,0 0-75 16,19-37 57-16,32 37-9 15,11 0-44-15,11 0-16 16,3 0-28-16,9 0-17 16,-6 0-27-16,-6 0-12 15,-7 5-86-15,-10 0-208 16,-21 2-455-16,-13 0-1232 0</inkml:trace>
  <inkml:trace contextRef="#ctx0" brushRef="#br0" timeOffset="2062">3692 241 1617 0,'0'0'489'16,"0"0"-337"-16,0 0 91 16,0 0-8-16,0 0-35 15,0 0-58-15,0 0-67 16,-206 16-22-16,150 35-4 16,5 19-5-16,4 11 26 15,6 11-52-15,12 5-11 16,11-1 35-16,14-3-42 0,4-11 0 15,0-2-6 1,29-17 17-16,15-12-19 0,15-11 8 16,2-21-37-16,8-12 23 15,1-7-22-15,-4-24 5 16,-12-25 21-16,-5-16 10 16,-17-17 26-16,-17-13-17 15,-15-14 24-15,0-2 30 16,-18-3-39-16,-20 8 5 15,-5 21-18-15,4 26-10 16,-2 22-2-16,16 25-16 16,6 12-97-16,19 32-125 0,0 20-312 15,12 6-205-15</inkml:trace>
  <inkml:trace contextRef="#ctx0" brushRef="#br0" timeOffset="2254">4028 1123 2374 0,'0'0'369'16,"0"0"-176"-16,0 0 45 16,0 0-133-16,0 0-105 15,0 0-74-15,0 0-215 16,29-10-239-16,-17-2-493 0</inkml:trace>
  <inkml:trace contextRef="#ctx0" brushRef="#br0" timeOffset="2933">4739 219 2155 0,'0'0'297'16,"0"0"-225"-16,0 0 16 15,0 0 95-15,0 0-99 16,211-18-41-16,-141 18-43 0,-1 0 0 16,0 0 1-16,-10 3 1 15,-8 7 4-15,-19-5-6 16,-13 0 1-16,-12-5 31 15,-7 0-17-15,0 0 24 16,-36 0-15-16,-8 0 2 16,-12-10-5-16,-5-3-1 15,-1-3 7-15,1-1 18 16,-2 3-23-16,4 5 13 16,5 6-5-16,3 3-12 15,7 0 31-15,0 0-22 16,12 19 4-16,7 11-10 15,3 5-21-15,7 5 0 16,8 2-1-16,7 2 7 0,0-6-5 16,0-1 7-16,0-6-7 15,19-2-1-15,3-3-1 16,6-3 1-16,8-1 0 16,8 2 2-16,0-5-7 15,3 3 6-15,4 3-1 16,-4-1 4-16,1 7-3 15,-4 2-1-15,0 8 15 16,-12 10-15-16,-5 1 32 16,-14 4-31-16,-9-1 22 15,-4 5 15-15,-14-5-37 16,-33-1 24-16,-9-9-11 0,-8-6-8 16,-6-9 43-16,4-9-34 15,0-12 2-15,7-9 28 16,2 0-38-16,6 0 10 15,7-19-17-15,7-5 15 16,11 4-30-16,16 1-56 16,10-2-52-16,0 9-121 15,7-1-498-15</inkml:trace>
  <inkml:trace contextRef="#ctx0" brushRef="#br0" timeOffset="3737">6171 686 1802 0,'0'0'502'15,"0"0"-411"-15,0 0 93 0,0 0 41 16,0 0-49-16,0 0-100 15,0 0 5-15,103 0 9 16,-52 7-42-16,12 0-13 16,10-4-9-16,6-3-12 15,2 4 21-15,-5-4-35 16,-10 3-9-16,-12 0-9 16,-25 3-160-16,-14 1-431 15,-15-1-1713-15</inkml:trace>
  <inkml:trace contextRef="#ctx0" brushRef="#br0" timeOffset="10291">8045 28 1661 0,'0'0'381'16,"0"0"-207"-16,0 0 27 15,0 0 97-15,0 0-61 16,5-28-154-16,-5 56-10 16,-12 21-18-16,-23 23-2 15,-12 12 1-15,-9 15-38 16,-2 0-15-16,-4-3 11 15,11-11-6-15,7-11 25 0,15-14-29 16,7-17-2 0,10-18 36-16,9-7-35 0,3-15 11 15,0-3-12-15,22 0 0 16,19 0 28-16,13 0-28 16,8-9 0-16,4-6 3 15,-5 6-3-15,-2 2-12 16,-8 7-5-16,-4 0-68 15,-9 0-15-15,-10 10-155 16,-14 6-292-16,-6-2-90 16,-8-12-1057-16</inkml:trace>
  <inkml:trace contextRef="#ctx0" brushRef="#br0" timeOffset="10530">8098 280 1827 0,'0'0'520'16,"0"0"-419"-16,0 0 85 16,0 0 96-16,-9 197-89 15,6-92-109-15,-7 6 6 16,-2 7-51-16,-2-2-11 16,-8-8 14-16,4-7-23 15,-4-12-18-15,0-10-1 16,3-21-25-16,6-15-36 15,1-20-146-15,5-16-322 16,7-7-249-16</inkml:trace>
  <inkml:trace contextRef="#ctx0" brushRef="#br0" timeOffset="10868">8527 315 2268 0,'0'0'485'0,"0"0"-329"16,0 0-30-16,0 0 100 15,-154 236-45-15,112-136-125 16,5 4-23-16,18-2 1 16,19 0-33-16,0-2 12 0,37-16-13 15,18-12-9 1,11-20 9-16,3-20-36 0,0-22-12 15,-3-10 31-15,-15-19-1 16,-10-39 17-16,-13-21 1 16,-14-20 11-16,-14-12 34 15,0-6-33-15,-14-2 4 16,-26 16-8-16,-4 21-8 16,-4 27-1-16,4 26-65 15,19 29-127-15,11 12-384 16,14 21-544-16</inkml:trace>
  <inkml:trace contextRef="#ctx0" brushRef="#br0" timeOffset="11152">9341 917 2718 0,'0'0'454'16,"0"0"-413"-16,0 0 7 16,0 0 143-16,0 0-105 15,0 0-37-15,0 0-8 16,171 84-34-16,-131-47 37 0,4 1-44 16,-5-1 1-1,-2 0-1-15,-1-2-24 0,-2-5-57 16,-2-4-108-16,8-6-275 15,-11-7 110-15,-7-13-813 0</inkml:trace>
  <inkml:trace contextRef="#ctx0" brushRef="#br0" timeOffset="11342">9802 736 2280 0,'0'0'359'15,"0"0"-213"-15,0 0 117 16,0 0-35-16,0 0-89 16,-155 213-101-16,99-140-20 0,-5-1-18 15,-5-2-18 1,4-2-27-16,-3-1-151 0,18-13-328 16,13-21-229-16</inkml:trace>
  <inkml:trace contextRef="#ctx0" brushRef="#br0" timeOffset="11770">10729 320 2471 0,'0'0'359'0,"0"0"-262"0,0 0 8 16,0 0 127-16,0 0-75 16,0 0-85-16,-214 53-47 15,154 1 46-15,6 16-32 16,10 5-26-16,15 7 7 16,14 3-20-16,15-3-1 15,0 2-8-15,22-7 6 16,29-8-5-16,23-10-55 15,13-16 8-15,11-17 55 16,2-23-45-16,-9-3 12 0,-15-37 32 16,-19-25 1-1,-19-22 15-15,-16-22-15 0,-22-15 22 16,0 0 31-16,-26 0-40 16,-21 15 5-16,-9 24-16 15,2 20-1-15,7 29-1 16,9 22-108-16,22 25-225 15,4 32-636-15,12 7-1070 0</inkml:trace>
  <inkml:trace contextRef="#ctx0" brushRef="#br0" timeOffset="11976">11582 1326 2989 0,'0'0'350'16,"0"0"-233"-16,0 0-40 15,0 0 2-15,0 0-79 16,-51-166-94-16,51 119-237 16,0 10-559-16,0 2-1264 0</inkml:trace>
  <inkml:trace contextRef="#ctx0" brushRef="#br0" timeOffset="12413">11903 368 2372 0,'0'0'305'0,"0"0"-209"15,0 0 29-15,0 0 77 16,227-125-60-16,-158 123-76 15,0 2-24-15,-3 0-17 16,-15 29-2-16,-15 9 14 16,-21 10-37-16,-15-3 0 15,0 1 9-15,-15 0-1 16,-18-9-8-16,-7-5 11 16,4-9-10-16,11-7-1 15,6-5 0-15,8-9-7 16,11-2 1-16,0 4 0 15,8-1-11-15,28 7 8 0,11 3 9 16,4 15 20-16,8 3-19 16,-5 15 10-16,2 10 1 15,-9 7 30-15,-11 2 15 16,-18 3-29-16,-18-1 17 16,0-12 20-16,-47-2-43 15,-22-11 5-15,-19-9 0 16,-11-13-25-16,-2-13-2 15,-2-7-35-15,-17 0-100 16,25-23-359-16,22-5-2273 0</inkml:trace>
  <inkml:trace contextRef="#ctx0" brushRef="#br0" timeOffset="13844">0 1612 1994 0,'0'0'367'16,"0"0"-287"-16,0 0 14 15,0 0 50-15,186-17 4 16,-113 15-38-16,15 2-68 15,10 0-27-15,15 0 20 16,14 0-19-16,18 2 33 16,38 8-40-16,44-3 15 15,45 3 24-15,17-7-37 16,-8-3-5-16,-19 0 16 16,-19 0-14-16,-9 0 16 15,-14 0-24-15,-39 0 0 0,-39 0 9 16,-32 0 0-16,0 0-6 15,13 0 4 1,23 4 1-16,14-2 23 0,-2-2-31 16,-1 4 0-16,-2-1 10 15,6 1-4-15,25-1-4 16,37 3 7-16,-23-6-9 16,-17 0 21-16,-26 3-21 15,-27-3 0-15,16 0 5 16,23 0-5-16,-10 0 0 15,5 0 1-15,-4 0 0 16,-2 0 12-16,-1 0-13 0,-8 0 0 16,-4 0 1-1,-3 4-1-15,0-1 0 0,-3 2 11 16,0 1-10-16,-7-3 19 16,0 4-20-16,-6-2-3 15,6 2 3-15,-5 0 0 16,-3 0 0-16,-8-2-7 15,-2 2 7-15,-11 3 12 16,-5-3-12-16,-7 4 0 16,-1-5 11-16,6-1-11 15,-1 3-1-15,3 1 1 16,0-2 0-16,0-1 15 16,5 1-15-16,-1 3-2 15,-1-4 2-15,6-3 1 0,-2 4 0 16,1 0-1-16,-4 0 0 15,-4-2-1-15,2 2 7 16,-6 0-6-16,1 3 6 16,3 3-6-16,-3-6 9 15,3 2-9-15,5 5 0 16,-1-9 18-16,3 3-11 16,1-2-4-16,-4 1 9 15,-4-4-3-15,-2 0 11 16,-10-3-19-16,-4 0 5 15,-6 0 26-15,-4 0-20 16,-2 0-3-16,-11 0 9 16,-5 0 0-16,-13 0 1 0,-13 0-18 15,-9 0 1-15,-16 0-2 16,-18 0-106-16,-32 0-173 16,-7 0-2024-16</inkml:trace>
  <inkml:trace contextRef="#ctx0" brushRef="#br0" timeOffset="23612">944 2618 1106 0,'0'0'335'0,"0"0"-176"16,0 0-3-16,0 0 51 16,0 0 26-16,0 0-14 15,22-96-19-15,-22 86-47 16,0 6-7-16,0 4-39 16,0 0-28-16,0 0 15 15,0 0-58-15,6 0-22 16,3 19 11-16,1 18-5 15,5 15-10-15,-1 13 11 16,4 17-15-16,-3 11 45 16,-1 9-51-16,-2 8 10 0,-2 6 17 15,-2-6-25-15,-1-4-2 16,3-11 0-16,-1-16 8 16,-2-16 11-16,-1-18-19 15,3-22 0-15,-6-9 14 16,1-14-8-16,2 0-6 15,3-27 12-15,4-28-11 16,3-28 18-16,2-22-19 16,8-45-1-16,-4 6 0 15,6-8-21-15,4-7-7 16,6 36 19-16,9-1 10 16,4 21 4-16,8 22-4 15,-5 22-1-15,-3 13 0 16,3 13 1-16,2 7-6 15,-2 5 18-15,5 5-12 0,2 3 19 16,5 4-19-16,3 2-1 16,4-3 1-16,3 0 0 15,9-4 9-15,3 5-3 16,6-4-5-16,4 0 4 16,0 0-5-16,1 3-6 15,0 0 5-15,-9 6 2 16,-5 2 16-16,-1 2-16 15,-1 0 0-15,5 0 9 16,3-3 1-16,7 3-11 16,9-5 0-16,5 5 0 15,4 0 21-15,4 0-15 0,2 0 1 16,-10 0 1-16,1 0-7 16,-3 0-1-1,-5 0 1-15,1 0 7 0,-4 0-16 16,-2 0 10-16,-6 0-2 15,1 5 16-15,0 0-16 16,-1-1-9-16,1-4 8 16,0 0 2-16,3 0 15 15,-3 0-16-15,-1 0 0 16,1 0-4-16,-7 0 10 16,-8 0-12-16,1 0 0 15,-9 0 6-15,-2-4 9 16,-1 4-9-16,-3 0 0 0,3-2-7 15,-4-1 13-15,4-2-6 16,0 0 0-16,1 1 0 16,-1 1 6-16,-3 1-6 15,0-3 0-15,0 5-5 16,-5 0 5-16,1 0 0 16,4 0-1-16,-1 0 3 15,4 0 2-15,-3 0-4 16,3 0 0-16,1 0 6 15,-4 0-6-15,0 0-10 16,3 0 9-16,-3 0 1 16,-2 0-9-16,5 0 9 15,1 0 0-15,3 0 7 16,-1 0-7-16,6 0 0 16,-5 0-9-16,0 0 9 0,-4 0 13 15,-3 0-13-15,-5 0 0 16,-2 0 0-16,-2 0 0 15,-1 0 0-15,2 0-6 16,-2 0 6-16,4 0 4 16,0 0-4-16,0 0 0 15,3 0 9-15,-5 0-9 16,-3 0-9-16,-1 0 8 16,1 0 2-16,-3 5 3 15,-1-3-4-15,-4-2 0 16,4 3 4-16,-4 1-4 15,1 1 0-15,-1-5-1 16,4 0 7-16,-4 5-4 0,0-2-2 16,-6-1 0-16,0-2 15 15,-9 4-15-15,-4-1-7 16,-6-3 6-16,-10 4-20 16,-8 3-9-16,-4 9-142 15,-32 0-503-15,-9-3-1515 0</inkml:trace>
  <inkml:trace contextRef="#ctx0" brushRef="#br0" timeOffset="25311">2329 2462 1407 0,'0'0'642'0,"0"0"-438"0,0 0-115 15,0 0 64-15,0 0 40 16,0 0-66-16,-44 95-15 15,5-29-85-15,-9 9 12 16,-4 4 4-16,1-13-16 16,7-2-3-16,5-10-3 15,9-12 4-15,13-12 37 16,5-21-61-16,9-2 21 16,3-7 2-16,0 0-16 15,3 0-8-15,26 0 1 16,12-2 8-16,6-6 15 15,4-5-24-15,4 7-8 0,0 6 7 16,-5 0-51 0,-2 0-101-16,-4 34-181 0,-10-10-339 15,-14 3-160-15</inkml:trace>
  <inkml:trace contextRef="#ctx0" brushRef="#br0" timeOffset="25545">2420 2681 1824 0,'0'0'578'0,"0"0"-434"15,0 0-41 1,0 0 155-16,0 0-73 0,-22 168-96 16,15-86-29-16,-5 4-39 15,2-2-9-15,-2-1-2 16,2-5-2-16,0-6-16 15,2-9-28-15,1-11-102 16,4 1-162-16,3-10-369 16,0-21-195-16</inkml:trace>
  <inkml:trace contextRef="#ctx0" brushRef="#br0" timeOffset="25918">2971 2659 2203 0,'0'0'497'0,"0"0"-404"16,0 0 89-16,0 0 70 16,-211 157-128-16,152-78-69 15,5 10 13-15,16-2-32 16,13 6-12-16,18-7-24 15,7-4 1-15,10-3 19 16,31-11-20-16,13-12-27 16,12-10 27-16,0-24-52 15,3-16 23-15,-11-6 11 16,-2-28 18-16,-17-37 2 16,-9-24-1-16,-16-20-1 0,-14-6 61 15,0-6-28 1,-7 14-10-16,-30 7 2 0,-6 31-24 15,-1 24-1-15,4 32-49 16,8 15-127-16,6 38-465 16,14 2-608-16</inkml:trace>
  <inkml:trace contextRef="#ctx0" brushRef="#br0" timeOffset="28118">3638 3136 1930 0,'0'0'498'16,"0"0"-455"-16,0 0 94 15,0 0 83-15,0 0-85 16,0 0-44-16,0 0-55 16,94 126 3-16,-60-94-8 15,-2-8-29-15,-3 3-4 16,-3-8-7-16,-4 1-69 16,-4 0-128-16,-11-4-253 15,-2 0-35-15,-5-8-593 0</inkml:trace>
  <inkml:trace contextRef="#ctx0" brushRef="#br0" timeOffset="28329">3956 3068 1759 0,'0'0'563'0,"0"0"-453"16,0 0 152-16,0 0 14 15,0 0-129-15,0 0-59 16,-151 191-67-16,100-138-7 16,4 2-14-16,7-2-50 15,11-15-37-15,10-4-244 16,9-5-304-16,10-20-214 0</inkml:trace>
  <inkml:trace contextRef="#ctx0" brushRef="#br0" timeOffset="28751">4681 2734 1955 0,'0'0'567'15,"0"0"-398"-15,0 0 32 16,0 0 34-16,0 0-63 0,-236 180-79 16,188-113-9-16,11 6-69 15,15 2-6-15,12-1 19 16,10-2-27-16,0 7-1 16,17-6 0-16,23-11-7 15,4 0-1-15,7-23-32 16,0-9-1-16,-4-20 22 15,0-10 4-15,-6-13 4 16,-4-39 11-16,-8-18 0 16,-7-18 38-16,-12-10-32 15,-10-11 31-15,0-2-10 16,-7 8-15-16,-18 24-11 16,-4 16-1-16,4 32-23 0,3 18-22 15,7 26-183 1,8 23-496-16,7 10-361 0</inkml:trace>
  <inkml:trace contextRef="#ctx0" brushRef="#br0" timeOffset="28953">5114 3617 2650 0,'0'0'536'0,"0"0"-432"16,0 0 33-16,0 0-32 16,0 0-97-16,0 0-8 15,0 0-128-15,15-56-327 16,4 49-533-16</inkml:trace>
  <inkml:trace contextRef="#ctx0" brushRef="#br0" timeOffset="29524">5603 2784 2469 0,'0'0'466'15,"0"0"-395"-15,0 0 32 0,0 0 71 16,0 0-76-16,0 0-74 15,0 0-12-15,211-103 9 16,-160 103-12-16,-7 21-7 16,-3 8-2-16,-16 10 1 15,-15 4 4-15,-10 3-5 16,0 7 0-16,-17-4 2 16,-20 3 5-16,-10-8-7 15,-1-3 2-15,1-10 10 16,10-12-6-16,5-3-6 15,13-9 0-15,9-4 17 16,3-3-16-16,7 0 5 16,0 0-6-16,0 0 11 0,14 0-26 15,14 0 10-15,10 0 5 16,6 10 9-16,0 14-9 16,3 0-1-16,-3 13 1 15,-2 6 0-15,-1 7 2 16,-1 1-2-16,-4-1 0 15,-6 3 9-15,-16-11-9 16,-11-2-5-16,-3-8 5 16,-10-1 17-16,-34-10 36 15,-10-7-37-15,-12-5 7 16,0-9 44-16,-3 0-43 16,8 0 12-16,5 0-9 0,9-13-25 15,15 3-4 1,10-2-16-16,15 3-97 0,7 4-34 15,10 5-521-15,19-3-1096 0</inkml:trace>
  <inkml:trace contextRef="#ctx0" brushRef="#br0" timeOffset="30210">6574 3167 1662 0,'0'0'522'0,"0"0"-316"0,0 0 46 16,0 0 21-16,0 0-87 15,0 0-84-15,0 0-33 16,-5 69 17-16,35-23-18 15,2 0-26-15,6 0-15 16,4 0-26-16,-2-10-2 16,1-3-5-16,-9-1-72 15,-6-2-81-15,-8-7-218 16,-6-7-390-16,-12-8-215 0</inkml:trace>
  <inkml:trace contextRef="#ctx0" brushRef="#br0" timeOffset="30417">6893 3098 1839 0,'0'0'596'0,"0"0"-491"16,0 0 84-16,0 0 98 16,0 0-98-16,0 0-108 15,-126 171-57-15,66-108 14 16,0 2-38-16,0-6-19 15,10 1-34-15,12-18-104 16,21-7-193-16,9-8-383 16,8-14-1194-16</inkml:trace>
  <inkml:trace contextRef="#ctx0" brushRef="#br0" timeOffset="30822">7751 2835 1991 0,'0'0'549'0,"0"0"-462"15,0 0 197-15,0 0-48 16,0 0-93-16,-186 79-31 15,127-16-54-15,5 9 1 16,6 8-25-16,16 8-2 0,10-1-5 16,19 2-27-16,3 4 0 15,0-14-11-15,32-4 10 16,12-10-1-16,3-21-25 16,4-30-3-16,0-14 29 15,-4 0-32-15,-3-48 33 16,-3-21 21-16,-9-26-21 15,-7-7 31-15,-10-6-10 16,-8 3-3-16,-7 17 14 16,0 18-32-16,-7 31-39 15,-21 39-15-15,6 0-193 0,0 18-806 16</inkml:trace>
  <inkml:trace contextRef="#ctx0" brushRef="#br0" timeOffset="31024">8316 3712 2868 0,'0'0'258'15,"0"0"-238"-15,0 0-20 16,0 0 60-16,0 0-60 15,0 0-337-15,0 0-396 16,98-95-1270-16</inkml:trace>
  <inkml:trace contextRef="#ctx0" brushRef="#br0" timeOffset="31390">8808 2885 2680 0,'0'0'452'0,"0"0"-405"16,0 0 26-16,0 0 60 15,0 0-62-15,189-3-53 16,-129 6-5-16,4 7 1 16,2 2-14-16,-4-7-6 0,-11 5 5 15,-10-4 2-15,-16 4 7 16,-11-7-8-16,-14 10 0 15,0 8 33-15,0-2-13 16,-7 13 34-16,-18 13 10 16,-4 13-17-16,0-3 11 15,-5 14-23-15,5 3-1 16,7 3-8-16,0 4-25 16,12-4-2-16,-2-9-18 15,6-4-50-15,-3-16-31 16,-1-3-122-16,-12-7-269 15,4-12-310-15,-1-12-1226 0</inkml:trace>
  <inkml:trace contextRef="#ctx0" brushRef="#br0" timeOffset="31559">8940 3290 2770 0,'0'0'474'0,"0"0"-327"15,0 0 18-15,0 0-39 16,193-51-87-16,-117 42-39 16,34-8-56-16,-19 12-175 15,-11-3-775-15</inkml:trace>
  <inkml:trace contextRef="#ctx0" brushRef="#br0" timeOffset="32654">13325 100 1787 0,'0'0'483'16,"0"0"-344"-16,0 0 35 16,0 0 66-16,0 0-98 15,0 0-76-15,0 0-40 16,11 75 37-16,22 13 29 15,15 53-46-15,13 67 8 16,8 67 4-16,0 20-25 16,-6-9 6-16,-12-27 11 15,-18-40-11 1,-11-5 6-16,-22-13-26 0,-11-18-1 16,-40-32 14-16,-12-30-20 0,-6-25 25 15,-7-14-35 1,-15 9 5-16,-8 1-14 0,-11 0-4 15,-13-7-73-15,25-19-120 16,25-37-555-16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37.2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420 273 438 0,'0'0'2459'0,"0"0"-2203"0,0 0-256 16,0 0 0-16,0 0 99 15,-36 205-4-15,25-77 16 16,-3 20-105-16,-1 13 0 16,8-26 56-16,-1 12-61 15,8-13 5-15,0-16-6 16,0-25 4-16,0-21-16 15,0-27-100-15,0-18-102 16,0-20-138-16,-4-20-34 16,-6-27-276-16,-9-16-588 0</inkml:trace>
  <inkml:trace contextRef="#ctx0" brushRef="#br0" timeOffset="259">0 331 58 0,'0'0'1598'0,"0"0"-1058"0,16-175-408 15,24 133 24-15,25 23 68 16,19 19-12-16,18 0-50 16,19 22-48-16,10 24-65 15,0 6 34-15,-4 10-49 16,-10 6-1-16,-26-1 36 16,-28 6-42-16,-38 6-12 15,-25 10 4-15,-37 5-4 16,-58 1 39-16,-25-2-54 15,-18-12-4-15,-4-15-19 0,15-21 14 16,24-18-22-16,26-20-85 16,33-17-137-16,26-26-485 15,18-13-1521-15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36.6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569 949 1661 0,'0'0'285'0,"0"0"-134"15,0 0 77-15,0 0 20 16,-237-61-54-16,178 61-54 16,1 10-23-16,3 25-57 15,4 16 3-15,12 14-11 0,5 0-19 16,12 3 20-16,15 1-53 15,7-4 0-15,0-2 14 16,14-8-13-16,23-5-2 16,10-13 1-16,8-15-27 15,7-12 6-15,7-10-75 16,1-10 5-16,-1-36 15 16,-6-26-4-16,-13-20 13 15,-11-19 0-15,-17-45 67 16,-13 13 6-16,-9-8-6 15,0 0 54-15,0 33 41 16,-12-5-6-16,-2 27 45 16,3 24-33-16,4 25-35 0,0 23 41 15,2 22-59-15,5 2-15 16,0 73-19-16,0 71-8 16,0 59 45-16,0 23-30 15,0-27-14-15,0-49 19 16,0-52-26-16,0-7 0 15,0 11 0-15,0 3 0 16,5-3-11-16,9-20-52 16,4-28-85-16,18-36-111 15,-2-15-388-15,-6-3-249 0</inkml:trace>
  <inkml:trace contextRef="#ctx0" brushRef="#br0" timeOffset="286">1086 0 2445 0,'0'0'339'0,"0"0"-261"16,0 0-47-16,0 0 109 15,208 247 47-15,-131-131-105 16,4 8-10-16,2 14-17 15,-2 4-32-15,-17 8 40 16,-17 23-53-16,-31 31 2 16,-16-24 29-16,-19-19-41 15,-35-33-16-15,0-36-11 0,-12 0-57 16,0-4 12-16,0-22-180 16,22-28-359-16,15-24-270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44.4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962 0 1659 0,'0'0'317'16,"0"0"-170"-16,0 0-22 15,0 0 148-15,0 0-103 16,0 0-26-16,-135 7-54 0,59 55-68 15,-12 33 44-15,-29 54-26 16,-13 56 5-16,-5 59 54 16,11 7-61-16,36-22-2 15,41-55 13-15,28-63-16 16,16-32 46-16,3-10-79 16,0 2 1-16,32 6 15 15,19 1-16-15,15-23-45 16,18-13-65-16,62-26-190 15,-23-16-253-15,-6-20-330 0</inkml:trace>
  <inkml:trace contextRef="#ctx0" brushRef="#br0" timeOffset="301">1837 430 2661 0,'0'0'325'0,"0"0"-256"15,0 0-63-15,0 0 88 16,0 0-4-16,0 0-42 16,94 177 67-16,-31-60-91 15,3 23 15-15,7 4 12 16,-1 1-33-16,1-8 33 0,0-12-51 15,-1-14 0 1,-6-15-1-16,-6-19 1 0,-13-14-59 16,-15-10-71-16,-20-1-147 15,-12-15-330-15,0-11-223 0</inkml:trace>
  <inkml:trace contextRef="#ctx0" brushRef="#br0" timeOffset="551">1328 1739 2435 0,'0'0'471'16,"0"0"-452"-16,0 0 29 0,0 0 21 16,0 0 9-16,211-154-12 15,-25 9-36-15,3-2 60 16,-14 7-47-16,-21 17-27 15,-43 34 43-15,6 2-59 16,-7 7-8-16,-29 25-47 16,-27 31-131-16,-22 18-275 15,-20 6-434-15</inkml:trace>
  <inkml:trace contextRef="#ctx0" brushRef="#br0" timeOffset="909">3376 570 2840 0,'0'0'383'16,"0"0"-340"-16,0 0-42 15,0 0 127-15,0 0-81 16,230 143-16-16,-125-84 23 15,23 2-45-15,18-5 14 16,18-4-16-16,6-6 2 16,3-6 17-16,-17-7-26 15,-18-3 0-15,-35-1-6 16,-42 5 6-16,-49 8-11 0,-19 17 11 16,-103 45 0-1,-87 44 70-15,-66 36-70 0,5-11 0 16,50-36 45-16,74-53-39 15,56-35 2-15,9-9-8 16,15-5-56-16,35-22-5 16,19-13-273-16,7 0-939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48.0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152 7 2022 0,'0'0'370'15,"0"0"-284"-15,0 0-55 16,0 0 89-16,0 0 74 16,262 0-127-16,-152 0-50 0,3 0-17 15,33 0-105-15,-33 10-428 16,-33 6-737-16</inkml:trace>
  <inkml:trace contextRef="#ctx0" brushRef="#br0" timeOffset="197">0 688 2687 0,'0'0'339'15,"0"0"-290"-15,0 0-1 0,0 0-18 16,309-9-30-16,-79-17-21 15,-27 3-352-15,-20 0-481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46.5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1061 1607 0,'0'0'592'0,"0"0"-460"15,0 0-92-15,0 0 74 16,0 0 10-16,0 0-60 0,0 0-29 16,117-96-26-16,-53 34 8 15,9-17-17-15,1-11 1 16,-10-1 15-16,-11-1-3 15,-14 6 17-15,-17 14 71 16,-14 16 30-16,-8 20 11 16,0 16-48-16,0 20-12 15,0 0-20-15,0 50-56 16,0 35 12-16,-5 26 30 16,2 29-30-16,-4 2 24 15,7 3-42-15,0-10 1 16,0-13 13-16,0-21-14 15,0-16-35-15,10-16-49 0,16-19-170 16,1-21-296-16,-2-20-320 16</inkml:trace>
  <inkml:trace contextRef="#ctx0" brushRef="#br0" timeOffset="332">1086 403 2383 0,'0'0'591'16,"0"0"-496"-16,0 0 84 15,0 0-16-15,-171 210-45 16,131-112-49-16,14 12-51 0,26-3 42 16,0-2-60-16,54-4 0 15,31-12-7-15,23-15 7 16,17-23-23-16,2-23-8 15,-10-28 5-15,-23 0 8 16,-28-44 15-16,-25-26 3 16,-31-21 33-16,-10-20-24 15,-29-14 3-15,-33-4 2 16,-21 7-7-16,-15 21 5 16,-2 24-12-16,5 19-73 15,9 23-29-15,20 18-431 16,29 8-683-16</inkml:trace>
  <inkml:trace contextRef="#ctx0" brushRef="#br0" timeOffset="644">1629 0 2762 0,'0'0'458'0,"0"0"-352"16,0 0-3-16,0 0 86 15,0 0-88-15,0 0-95 0,0 0 57 16,182 46-63-16,-65 29 0 16,18 25 46-16,8 23-19 15,5 39-9-15,-12 41-6 16,-48 35-1-16,-53 9-1 15,-35-44-10-15,-47-55-34 16,-11-53 28-16,-14-10-50 16,-64 43-41-16,13-15-119 15,1-19-621-15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55.9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0 941 2706 0,'0'0'152'0,"0"0"-152"16,0 0 0-16,0 0 20 0,0 0 165 15,0 0-163-15,179-184-20 16,-113 115 20-16,0-5-22 16,-5-4 0-16,-11 1-1 15,-9 0 2-15,-12 13 37 16,-11 5-37-16,-6 19 43 16,-8 24 48-16,-4 16-21 15,0 22-30-15,-7 73 11 16,-34 59 14-16,1 11 47 15,4-8-77-15,2-15 7 0,16-37 10 16,7 7-34 0,5 2-19-16,6-22-6 0,0-23-103 15,28-26-47-15,8-21-493 16,1-22-578-16</inkml:trace>
  <inkml:trace contextRef="#ctx0" brushRef="#br0" timeOffset="317">1043 737 2476 0,'0'0'480'16,"0"0"-430"-16,0 0-40 15,161-205 122-15,-111 128 6 0,-6 1-16 16,-8 4-89-16,-6 12 8 15,-8 16 49-15,-15 21-5 16,-3 23-4-16,-4 0-70 16,0 45-10-16,0 31 78 15,0 26-55-15,-7 17 0 16,-8 8 17-16,4 3-22 16,3-7 2-16,5-12-21 15,3-16 0-15,0-16-9 16,0-20-148-16,0-15-56 15,0-23-313-15,3-18-473 0</inkml:trace>
  <inkml:trace contextRef="#ctx0" brushRef="#br0" timeOffset="571">1813 0 2707 0,'0'0'337'0,"0"0"-251"16,0 0 49-16,214 196 57 15,-134-96-15-15,8 10-44 16,3 8-52-16,-11 11-4 16,-6-3-53-16,-20 6-5 15,-25 3-19-15,-29 2-9 0,-19 8-75 16,-64 1-9-1,-125 52-99-15,16-37-290 16,-10-26-1098-16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8:53.4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146 441 664 0,'0'0'1102'16,"0"0"-903"-16,0 0-51 16,0 0 35-16,0 0 28 15,0 0 20-15,0 0-122 16,-7-142-44-16,7 148 15 15,0 40-53-15,15 34 53 0,2 23 10 16,-5 30-54 0,-9 14 32-16,-3 4-68 0,0-4 0 15,0-9 47 1,0-14-47-16,0-19 0 0,0-19-1 16,0-23 2-16,0-21-22 15,0-16-34-15,0-19-154 16,0-14-158-16,4-29-289 15,-1-9-374-15</inkml:trace>
  <inkml:trace contextRef="#ctx0" brushRef="#br0" timeOffset="306">0 331 1681 0,'0'0'282'0,"0"0"-192"0,0 0 16 15,0 0 104-15,0 0-36 16,208-180-22-16,-138 164-86 16,9 13 4-16,13 3 36 15,11 3-45-15,-5 36 0 16,0 15-14-16,-17 14-31 16,-20 14 47-16,-27 6-63 15,-34 4 1-15,0 7 41 16,-59-5-30-16,-26-3 24 15,-10-11-25-15,-10-15-2 16,11-22 15-16,9-24-24 16,19-14-27-16,27-5 19 0,39-50-187 15,4-5-353-15,31-11-228 16</inkml:trace>
  <inkml:trace contextRef="#ctx0" brushRef="#br0" timeOffset="586">2028 0 2435 0,'0'0'514'0,"0"0"-494"0,0 0 4 16,-230 193 116-16,98 1-35 15,-6 72 15-15,14 26-92 16,36-17-4-16,46-60 48 16,33-78-72-16,9-39 6 15,9-16-6-15,33 7-30 16,21-1-13-16,72 4-225 16,-18-33-515-16,-1-26-1428 0</inkml:trace>
  <inkml:trace contextRef="#ctx0" brushRef="#br0" timeOffset="1137">2862 111 1925 0,'0'0'236'0,"0"0"-122"15,0 0-33-15,0 0 91 16,0 0-69-16,0 0 118 16,0 0-58-16,233 279-77 0,-138-151 30 15,12 4-85 1,-2-8 2-16,4-9 36 0,-2-13-63 16,-9-15-5-16,-10-7-1 15,-19-15 7-15,-11-12-17 16,-17-7-123-16,-20-15-201 15,-14-15-285-15,-7-16-405 0</inkml:trace>
  <inkml:trace contextRef="#ctx0" brushRef="#br0" timeOffset="1390">4010 156 1068 0,'0'0'1426'16,"0"0"-1205"-16,0 0-176 16,0 0 154-16,-170 203-47 15,49-73-81-15,-2 4 13 16,-24 13-65-16,-9 12 1 16,18-29-11-16,-8 10-2 15,18-23-1-15,23-22-6 16,27-27-30-16,36-21-1 15,42-28-161-15,0-12-303 16,32-7-175-16</inkml:trace>
  <inkml:trace contextRef="#ctx0" brushRef="#br0" timeOffset="1777">4722 174 2702 0,'0'0'291'16,"0"0"-291"-16,0 0 0 16,0 0 32-16,190 50 62 15,-85-8-94-15,27 7 1 16,22 4 42-16,10-1-42 15,6-3 5-15,-6-3-6 0,-18-6 0 16,-29-3 6 0,-33-2-6-16,-36 0 0 0,-38 5 27 15,-10 13 18-15,-48 10 5 16,-40 8-1-16,-32 8-1 16,-25 7 33-16,-19-4-81 15,0-5 10-15,3-3 1 16,22-16-11-16,31-12-8 15,27-10-41-15,34-7-104 16,40-12-118-16,7-4-463 16,3-13-339-16</inkml:trace>
  <inkml:trace contextRef="#ctx0" brushRef="#br0" timeOffset="2028">6209 1150 2652 0,'0'0'371'15,"0"0"-295"-15,0 0 8 16,0 0 74-16,-276 214 7 16,144-124-135-16,-13 5-21 15,-6 7 26-15,9-3-31 16,19-16-4-16,28-12-9 15,26-20-31-15,32-16 7 16,37-30-195-16,0-5-516 16,25-8-1004-16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9:01.7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401 1421 2054 0,'0'0'481'16,"0"0"-402"-16,0 0 7 15,0 0 174-15,0 0-64 16,0 0-66-16,0-86-51 16,0 54-49-16,6-14-1 15,23-7-22-15,15-6 1 16,9 0 10-16,8 4-18 15,8 8-10-15,0 15 9 16,4 12-4-16,0 18-1 16,-1 2 2-16,-6 22 4 15,-3 24 11-15,-6 10-10 0,3 6 7 16,-6 0 1 0,2-6 0-16,-2-7 19 0,3-10-14 15,-1-12-13-15,2-11 11 16,1-16-12-16,2 0-10 15,1 0-8-15,-4-24-62 16,-6 3-69-16,-30 4-194 16,-12 10-357-16,-10 7-919 0</inkml:trace>
  <inkml:trace contextRef="#ctx0" brushRef="#br0" timeOffset="419">61 2335 2020 0,'0'0'468'0,"0"0"-407"15,0 0 45-15,0 0 135 16,0 0-33-16,0 0-79 15,0 0-60-15,-61-38 0 16,74 15-27-16,21-2-11 16,2-6 31-16,11-1-41 15,9-1 4-15,10 3 11 0,2 2-22 16,13 0 29 0,2 5-37-16,1 6 3 0,4 8 14 15,-5 9-23-15,-2 0 0 16,-1 0 11-16,1 20-10 15,-2 6 40-15,6 5-40 16,-6-3 11-16,6-5 30 16,-6-7-31-16,-2-8-4 15,-8-8-7-15,-10 0-10 16,-8-8 0-16,0-31-106 16,-14 6-139-16,-8-2-937 0</inkml:trace>
  <inkml:trace contextRef="#ctx0" brushRef="#br0" timeOffset="1969">3386 564 1735 0,'0'0'226'0,"0"0"-81"15,0 0-59-15,0 0 80 0,0 0 4 16,0 0 42-16,22 318-3 16,-22-101-84-16,-7-5-36 15,-15-47-20-15,3-52-23 16,9-41 27-16,-5 0-71 16,2-1 8-16,1-1 15 15,5-20-25-15,4-18-43 16,-1-12-108-16,-14-20-304 15,-4 0-217-15,0-7-1283 0</inkml:trace>
  <inkml:trace contextRef="#ctx0" brushRef="#br0" timeOffset="2330">2738 613 2009 0,'0'0'267'0,"0"0"-161"16,0 0 14-16,73-179 44 16,-16 120 51-16,13 2-67 15,14 7-94-15,11 8 37 16,10 17-55-16,11 8-3 16,10 17 23-16,0 0-37 15,-2 26-18-15,-2 21 17 0,-17 13-9 16,-21 10-3-1,-30 9-6-15,-28 9 0 0,-26 4 0 16,-19 7 10-16,-45 0-4 16,-28-8 1-16,-14-4-6 15,-4-20 25-15,5-11-26 16,14-23 0-16,15-16 19 16,16-17-19-16,16 0-43 15,19-17-72-15,25-32-192 16,0 4-450-16,12 4-1307 0</inkml:trace>
  <inkml:trace contextRef="#ctx0" brushRef="#br0" timeOffset="2659">5360 0 2205 0,'0'0'369'15,"0"0"-310"-15,0 0 10 16,-205 46 212-16,117 46-111 16,-14 68-84-16,-11 85-31 15,8 42 20-15,17 25 31 16,29-17-50-16,30-39-17 15,23-23 27-15,6-52-52 16,0-44-13-16,28-41 6 0,13-21-1 16,20-1-12-16,17 4-60 15,13-11-59-15,46-30-98 16,-20-21-303-16,-23-16-335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56.0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666 0 1343 0,'0'0'402'0,"0"0"-266"15,0 0-35-15,0 0 79 16,0 0-8-16,0 0-34 16,-193 86-40-16,153-43-27 15,-4 6 35-15,0 13-7 16,2 4 5-16,-2 2-9 15,0 15-10-15,3 16 11 16,0 11-41-16,6 18-16 16,-2 31 25-16,11-10-13 15,4 10 9-15,9-5-4 16,13-22-26-16,0 8 24 16,0-9-32-16,29-21-5 15,6-17 11-15,6-11-16 0,3-21 8 16,-4-19-20-16,8-20-57 15,21-22-63-15,-15 0-383 16,-7-3-877-16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9:06.4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2702 0,'0'0'313'0,"0"0"-295"16,0 0-6-16,0 0-12 15,0 0 92-15,218 50-32 0,-111-20-39 16,19 6 12 0,16 1-33-16,16-2 0 0,6-6 2 15,-4-5-1-15,-7-5-1 16,-21 0-9-16,-24-2 9 16,-30 0-6-16,-34-2 6 15,-28 2 0-15,-16 3 12 16,-10 10 64-16,-49 9 11 15,-27 14-30-15,-27 12-8 16,-26 9 26-16,-15 16-74 16,-10 2 29-16,8-1-1 15,14 0-23-15,14-9 13 16,26-10-19-16,21-14-28 16,24-3-5-16,19-9-93 15,32 3-143-15,6-16-466 16,0-12-501-16</inkml:trace>
  <inkml:trace contextRef="#ctx0" brushRef="#br0" timeOffset="226">1870 941 2693 0,'0'0'509'0,"0"0"-437"16,0 0-64-16,-186 87 177 16,66-24-14-16,-27 9-91 15,-17 13-32-15,-3 0-48 16,3 4-24-16,-26 25-44 0,41-23-152 16,33-18-674-16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9:05.7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74 1294 0,'0'0'723'0,"0"0"-534"16,0 0-60-16,0 0 98 16,0 0 40-16,0 0-101 15,0 0-57-15,-51-74-67 16,58 74 5-16,33 0-46 0,18 0 0 16,18 0 26-1,15 12-27-15,12 5-12 0,6-1 11 16,7-3 1-16,1 1 21 15,3-2-21-15,-7 0 0 16,1 2-5-16,-8 0 5 16,-8-1-1-16,-10-1-11 15,-23 3 12-15,-18-3 3 16,-20 1 9-16,-17 10-12 16,-10 3 38-16,0 11-10 15,-25 6 12-15,-12 10-8 16,-11 8-13-16,-6 11 43 15,-8 14-61-15,-8 12 12 16,-6 17 22-16,-7 9-14 16,-5 8 10-16,-6-1-17 0,2 1-7 15,-2-12 38-15,6-7-37 16,8-12-8-16,11-16 28 16,10-16-13-16,18-14-3 15,16-14 6-15,8-17-12 16,8-6 42-16,6-8-48 15,3-3-9-15,0-1 9 16,7-3 0-16,20-3 0 16,8 0 8-16,9 0-7 15,10 0 17-15,9 0-18 16,6 0 0-16,14-13 17 16,8 0-17-16,13 0 2 0,0 1-2 15,-5-3 1 1,-15 6-2-16,-21 2-57 0,-28 4-49 15,-20 3-59-15,-15-6-101 16,-22 2-395-16,-15-6-529 0</inkml:trace>
  <inkml:trace contextRef="#ctx0" brushRef="#br0" timeOffset="280">117 944 2316 0,'0'0'386'0,"0"0"-268"16,0 0-52-16,0 0 106 16,0 0-24-16,0 0-64 15,0 0 18-15,174 29-66 16,-76-11-6-16,15-3 18 15,11-6-32-15,8 5 2 16,3 0-18-16,4-2-12 16,-13 6-35-16,17-1-222 15,-37 1-415-15,-30-11-1163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9:18.3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 1903 0,'0'0'349'0,"0"0"-220"15,0 0-11-15,0 0 91 16,0 0-15-16,0 0-93 16,54 7 5-16,-3 3-4 15,15-3-32-15,10 0 17 16,16-5-59-16,2 2-11 16,8-4 16-16,-2 0-33 15,-14 0 0-15,-12 0-24 16,-32-20-137-16,-20 3-394 15,-22-2-1038-15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09:13.3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1843 1803 0,'0'0'308'0,"0"0"-220"16,0 0 48-16,0 0 103 15,0 0-100-15,0 0-87 16,69 0-3-16,-10-26-19 16,21-13-4-16,18-14-16 15,5-11-4-15,7-13 17 16,-8-8-23-16,-11-10 0 16,-15 0 1-16,-13-1-1 15,-19 7 0-15,-19 14 0 16,-11 17 17-16,-6 23 74 0,-8 14 2 15,0 21-14-15,0 0 31 16,-5 52-70-16,-12 37-1 16,2 27-9-16,0 18-12 15,4 7 27-15,8-3-45 16,3-10 1-16,0-18-5 16,0-11 4-16,7-12-33 15,15-26-84-15,10-18-229 16,-2-23-315-16,-8-20-798 0</inkml:trace>
  <inkml:trace contextRef="#ctx0" brushRef="#br0" timeOffset="329">1390 1519 2112 0,'0'0'302'0,"0"0"-228"15,0 0-32-15,0 0 89 16,0 0 18-16,225-206-82 16,-166 143-25-16,-5 2 40 15,-10-4-9-15,-11 10-2 16,-11 14 31-16,-7 11-29 16,-9 16-7-16,-6 14-8 15,0 0-35-15,0 51 26 0,0 24-25 16,0 26-3-16,0 17 30 15,0 9-40-15,0 1 1 16,0-9-12-16,0-12-18 16,0-11 12-16,0-14-59 15,0-13-35-15,0-6-114 16,6-24-244-16,-3-15-298 0</inkml:trace>
  <inkml:trace contextRef="#ctx0" brushRef="#br0" timeOffset="551">2571 1528 2405 0,'0'0'371'0,"0"0"-280"16,0 0-24-16,0 0 79 15,220 0-32-15,-134 0-93 16,17-17-21-16,42-11-91 16,-21-2-555-16,-21 2-1670 0</inkml:trace>
  <inkml:trace contextRef="#ctx0" brushRef="#br0" timeOffset="961">4215 863 2407 0,'0'0'500'0,"0"0"-452"15,0 0 79-15,0 0 104 16,0 0-128-16,-219 79-64 15,169-4-19-15,-1 18-7 16,14 14 45-16,11 11-58 16,16 7 0-16,10-1 17 15,0-2-16-15,39-11-2 16,12-19-19-16,11-21-23 0,4-22 17 16,7-30-29-1,-4-19 29-15,1-27 13 0,-16-42 7 16,-7-23 4-16,-13-21 2 15,-20-17 0-15,-14-11 46 16,0-3-34-16,-29 10-12 16,-15 12 24-16,-3 30-23 15,8 30-2-15,8 33-25 16,24 29-145-16,7 26-289 16,0 20-337-16</inkml:trace>
  <inkml:trace contextRef="#ctx0" brushRef="#br0" timeOffset="1157">4999 1974 449 0,'0'0'2264'0,"0"0"-1889"15,0 0-231-15,0 0-13 16,0 0-98-16,0 0-33 15,0 0-103-15,19-120-491 16,3 73-742-16</inkml:trace>
  <inkml:trace contextRef="#ctx0" brushRef="#br0" timeOffset="1883">5765 863 2422 0,'0'0'290'15,"0"0"-194"-15,0 0-77 16,0 0 59-16,0 0 25 16,0 0-27-16,212-20-64 15,-133 20-11-15,6 0-1 16,-2 0 0-16,-2 6 7 0,-12 5-7 15,-8 3 0 1,-17-9 8-16,-18 1-7 0,-18-3-1 16,-8-3 18-1,-5 0 20-15,-34 0-2 0,-20 0-36 16,-7-12 0-16,-10-8 3 16,-4 4 3-16,-1-3 12 15,2 2 26-15,3 3 5 16,1 5 11-16,11 5-35 15,8 4-14-15,9 0 28 16,11 4-38-16,6 17 7 16,9 2-8-16,6 8 9 15,8 6 4-15,7 5-13 16,0 3 0-16,0 3 5 16,0-3-5-16,14-1 0 0,1-3 0 15,4-5 9-15,-6-3 6 16,6-4-15-16,3-5 0 15,3-10 0-15,7 5 9 16,6-10-7-16,2-2-2 16,8-1 0-16,6 2 14 15,5 1-14-15,-2 4 0 16,6 10 0-16,-2 9 0 16,1 11 0-16,4 15 1 15,-5 9 7-15,2 6 43 16,-12 4-17-16,-14 0-32 15,-19 0 41-15,-18 0-25 0,0-8 3 16,-52-4-15-16,-17-9-6 16,-11-8 44-16,-11-14-37 15,3-15-6-15,5-9 35 16,7-10-35-16,7 0 12 16,9-22-13-16,10-12-10 15,12-2 4-15,10 0-87 16,14-10-102-16,6 7-320 15,4 3-1027-15</inkml:trace>
  <inkml:trace contextRef="#ctx0" brushRef="#br0" timeOffset="13898">9476 508 1595 0,'0'0'307'0,"0"0"-177"15,0 0 64-15,0 0 42 16,0 0-61-16,0 0-87 16,22-39-33-16,-22 39 13 15,0 6-25-15,0 27 39 16,0 16-3-16,-18 21-16 0,-21 9 20 16,-14 12-55-1,-11 0-11-15,-5 1 28 0,3-9-32 16,3-8-2-16,16-12 5 15,11-17 0-15,11-13 19 16,13-14-25-16,12-9-9 16,0-6 20-16,3-2-10 15,35-2-10-15,16 0 16 16,15 0-17-16,16 0 23 16,1-6-23-16,5-4 0 15,1 4-9-15,-8 6 7 16,-4 0-29-16,-11 0-75 15,-7 13-118-15,-14 7-333 16,-23-8-388-16</inkml:trace>
  <inkml:trace contextRef="#ctx0" brushRef="#br0" timeOffset="14163">9754 853 2027 0,'0'0'301'0,"0"0"-210"15,-26 194 56-15,11-89 138 16,-4 14-61-16,2-5-110 16,-1 0-50-16,3-6 8 15,1-12-45-15,-1-15-17 0,8-11-10 16,-1-15-16-16,1-12-26 15,3-15-111-15,1-10-177 16,0-12-409-16,3-6-1115 0</inkml:trace>
  <inkml:trace contextRef="#ctx0" brushRef="#br0" timeOffset="14550">10340 767 2365 0,'0'0'510'0,"0"0"-403"16,0 0 67-16,0 0 20 16,-201 191-119-16,140-92-27 15,14 8-12-15,10 4-19 16,23 2 17-16,14-4-34 15,0-13 0-15,42 0-11 16,21-13-7-16,6-14-10 16,16-18-7-16,-2-17 13 15,5-24 16-15,0-10-6 16,-9-33 10-16,-6-36-5 16,-11-22 8-16,-18-25-1 15,-18-19 13-15,-26-5-5 0,0-6 26 16,-34 19-34-16,-23 23 0 15,-9 27 11-15,-4 39-11 16,4 24-67-16,19 24-119 16,15 30-418-16,22 6-466 0</inkml:trace>
  <inkml:trace contextRef="#ctx0" brushRef="#br0" timeOffset="14836">11369 1372 1674 0,'0'0'1117'0,"0"0"-974"0,0 0-111 15,0 0 168-15,0 0-38 16,0 0-101-16,0 0-14 15,196 154-46-15,-134-115 17 16,1 3-18-16,-2-3-6 16,-2-2 5-16,-12-6-98 15,-6-10-103-15,-24-13-163 16,-5-8-336-16,-12 0-183 0</inkml:trace>
  <inkml:trace contextRef="#ctx0" brushRef="#br0" timeOffset="15016">11766 1243 1662 0,'0'0'398'0,"0"0"-249"0,0 0 16 16,0 0 133-16,0 0-39 16,-40 182-132-16,7-119-32 15,-7 1-53-15,-11 1-41 16,-3-2-1-16,-12 9-139 15,19-19-233-15,9-15-410 0</inkml:trace>
  <inkml:trace contextRef="#ctx0" brushRef="#br0" timeOffset="15435">12678 676 2343 0,'0'0'332'16,"0"0"-218"-16,0 0 91 15,0 0-3-15,-193 154-76 16,134-79-84-16,15 11-14 0,8-1-4 15,18 3-18-15,14 2 14 16,4-6-20-16,0-2-24 16,32-10 23-16,9-12-68 15,6-19-24-15,7-13-25 16,-3-28 70-16,5 0 42 16,-9-40 0-16,1-30 6 15,-13-21 6-15,-9-16 58 16,-11-12 13-16,-15-6-14 15,0 12-32-15,-19 10 23 16,-16 27-50-16,-2 24-3 16,1 29-2-16,11 23-138 15,6 29-321-15,11 14-566 0</inkml:trace>
  <inkml:trace contextRef="#ctx0" brushRef="#br0" timeOffset="15631">13261 1752 2510 0,'0'0'504'16,"0"0"-458"-16,0 0 70 15,0 0-65-15,0 0-51 16,0 0-265-16,0 0-641 0</inkml:trace>
  <inkml:trace contextRef="#ctx0" brushRef="#br0" timeOffset="16105">13552 616 2292 0,'0'0'341'0,"0"0"-263"16,0 0 95-16,0 0 36 16,223-144-107-16,-140 141-52 15,5 3-32-15,0 10 31 16,-5 26-24-16,-14 13-25 0,-13 3 36 16,-24 8-35-16,-16 3 5 15,-16-8-6-15,0-3 0 16,-19-5 0-16,-18-8 0 15,-7-10-10-15,5-10-1 16,5-5 9-16,9-10 2 16,6-2 0-16,12-2 0 15,7 0 1-15,0 0-1 16,0 0-22-16,34 7 12 16,5 14 10-16,12 3-8 15,8 20 7-15,-2 8 2 16,9 11 33-16,-6 6-7 15,-6 3 7-15,-14-7 11 16,-18 1-19-16,-22-10 34 16,0-7-18-16,-50-7-17 0,-25-11 32 15,-11-9-45-15,-9-12-12 16,-5-7 0-16,2-3-64 16,-37 0-65-16,27-13-337 15,13-7-945-15</inkml:trace>
  <inkml:trace contextRef="#ctx0" brushRef="#br0" timeOffset="17771">1160 2587 1467 0,'0'0'294'16,"0"0"-155"-16,0 0-51 15,0 0 109-15,0 0 24 16,0 0-87-16,0 0-31 16,240-41 19-16,-164 31-5 15,12 7-28-15,4-1-27 16,6 4-21-16,8 0 19 16,11 0-45-16,6 0-15 15,9 0 28-15,7 7-28 16,3 0 0-16,4-1-1 0,-1-3 7 15,6 1 6-15,-3-4-12 16,5 3 0-16,4-3 6 16,-3 5-6-16,1-5 0 15,-1 0-1-15,4 0 9 16,-3 0-11-16,3 0 3 16,-1 0 0-16,3 0 5 15,-7-5-5-15,-8 2-6 16,2 3 5-16,-13 0 1 15,1 0 3-15,-3 0-3 16,-5 0 0-16,1 0 2 16,-1 0 4-16,2 0-12 0,-6-4 4 15,1-2 2-15,-4 0 14 16,-3-1-14-16,-1 0 0 16,1 1 3-16,0 3-3 15,-1-4-6-15,4 3 0 16,1-1 6-16,4 0 3 15,-5 0-3-15,0-2-2 16,0 5-4-16,3-6 6 16,3 1 0-16,-6 4 0 15,3-4 0-15,-6 4 5 16,3-4-5-16,-3 1 0 16,-4 3-5-16,4-5 5 15,-7 6-6-15,-2 2 5 0,-2 0 2 16,-1-4-1-16,-2 4 0 15,-1 0 0-15,-4 0 4 16,-3 0-3-16,4 0-2 16,-7 0 1-16,6 0 0 15,-3-3 6-15,6 3-6 16,6-2-6-16,1-6 0 16,2 2 6-16,0 3-1 15,-2-4 0-15,2 0 2 16,3 5 1-16,-8-5-2 15,2 3 0-15,-6 4 3 16,2-3-3-16,-1 0 0 16,3 0-2-16,1-4 2 15,7-3-1-15,1 0 1 16,2 3 0-16,1-2 13 0,3 2-13 16,0 1 0-1,0-1-1-15,4 4 2 0,-4-1-1 16,5 1 0-16,-1 3-5 15,-1 0 4-15,6 0 2 16,-3 0 6-16,0 0-1 16,-3 0-6-16,-3 0 36 15,0 0-27-15,-3-2 2 16,-4-5 26-16,-8 0-29 16,-5-3-7-16,-9 0-1 15,-15 1 7-15,-6-2-16 16,-13 5-40-16,-6-4-103 0,5-6-144 15,-12 4-368 1,-9-6-335-16</inkml:trace>
  <inkml:trace contextRef="#ctx0" brushRef="#br0" timeOffset="20021">1769 3242 1558 0,'0'0'285'0,"0"0"-218"15,0 0 110-15,0 0 82 16,98 236-41-16,-51-54-33 16,1 66-61-16,-8 11-9 15,-11-39-51-15,-14-56-39 16,-4-65 20-16,-3-17-39 16,-1 1-6-16,3 4 11 15,-2-8-1-15,-1-23 29 16,-4-21-39-16,1-15 1 0,-1-12 30 15,9-8-19-15,-2-17 33 16,16-36-39-16,7-27 0 16,8-27-9-16,20-44 3 15,15-45-54-15,24-54 9 16,-2-13-35-16,-15 43-17 16,-14 53-42-16,-16 68 45 15,1 29 85-15,8 3-9 16,14 1 18-16,7 7 3 15,5 15-3-15,0 16 39 16,3 5 3-16,4 14 6 16,3-3 35-16,4 9-38 15,8 1-12-15,6-2 34 0,13-1-37 16,5-3-4 0,8-5-2-16,8 0-14 0,2 0 25 15,9 0-35-15,0-4 1 16,-1 7 7-16,1 1-7 15,-9 2-1-15,-6 4 0 16,-8 3 1-16,1 0 20 16,-4 0-21-16,1 0 0 15,6 3-12-15,7 4 13 16,1-1-1-16,-1-3 3 16,0 2 3-16,-2 0 1 15,-5 0-7-15,0-4-3 16,-3-1-10-16,-1 3 22 15,-7-3-11-15,1 5 2 16,-9-5 0-16,0 3-10 0,3-3 10 16,-6 0 0-16,0 0-9 15,-4 0 9-15,5 0 0 16,-1 0-1-16,0 0 3 16,1 0-2-16,0 0 0 15,-1 0 0-15,-4 0 7 16,-2 0-6-16,-6 0 0 15,2 0-1-15,-5 0 0 16,5 0 4-16,3 0-4 16,0-8-7-16,4-1 1 15,3-1 6-15,0 4-1 16,0-4-1-16,0 1 2 0,2-2 2 16,-7 2-2-16,2 1 0 15,-4 3-5-15,0-4 14 16,-3 1-16-16,-1 1 7 15,-3 1 0-15,-4 3 9 16,-3-1-9-16,-9 1 0 16,-2 3 5-16,-12-4-4 15,-2 4-1-15,-16 0 0 16,-4 0 1-16,-1 0 4 16,-6 0-5-16,4 0-2 15,-4 0-8-15,0 0-19 16,-3 0-28-16,-8 0-30 15,-18 0-140-15,-7 0-136 0,-11-9-609 16</inkml:trace>
  <inkml:trace contextRef="#ctx0" brushRef="#br0" timeOffset="36851">3883 3802 1390 0,'0'0'203'16,"0"0"-121"-16,0 0-33 16,0 0 122-16,0 0 32 0,25-11-80 15,-25 11-18 1,0 0-7-16,0 0-7 0,0 0 10 16,0 0-37-16,0 0-13 15,-10 5-8-15,-18 14-16 16,-13 8 49-16,-18 13-49 15,-11 13-2-15,-9 5 25 16,-9 8-38-16,5 3 0 16,2-7 9-16,8-9-21 15,19-8 36-15,14-10-35 16,11-12 7-16,17-8 22 16,9-9-30-16,3-6 8 15,0 0 4-15,25 0-2 0,22 0 41 16,16-21-24-1,13-1-18-15,12-4 29 0,0 7-31 16,3 3 13-16,-5 5-20 16,-4 9 7-16,-13 2 4 15,-12 0-11-15,-16 5-57 16,-16 19-12-16,-13 5-118 16,-12 0-128-16,-12-5-292 15,-10-11-264-15</inkml:trace>
  <inkml:trace contextRef="#ctx0" brushRef="#br0" timeOffset="37111">3829 3874 1691 0,'0'0'336'15,"0"0"-159"-15,0 0 36 0,0 0-54 16,0 0 3-16,0 0-4 15,0 227-50-15,3-126-30 16,-3 5-12-16,0 2-38 16,0-9 17-16,0-7-45 15,0-14 1-15,-6-9-9 16,-6-17 8-16,2-12-54 16,3-13-100-16,-2-27-174 15,6 0-259-15,3-4-414 0</inkml:trace>
  <inkml:trace contextRef="#ctx0" brushRef="#br0" timeOffset="37499">4375 3937 1923 0,'0'0'310'15,"0"0"-165"-15,0 0 28 16,0 0 105-16,0 0-79 16,0 0-100-16,-127 172-59 15,87-89 37-15,4 13-43 16,9 3-10-16,17 0-16 0,10-7-2 16,0-9 0-1,32-3-6-15,21-15-29 0,11-19 7 16,14-15-10-16,5-28 31 15,1-3-10-15,-4-40 11 16,-11-29 8-16,-13-19-8 16,-17-17 0-16,-24-10 37 15,-15-8-13-15,-12 9 2 16,-35 10-15-16,-7 17-9 16,-1 29 20-16,5 27-22 15,9 26-64-15,26 22-62 16,12 29-354-16,3 3-357 0</inkml:trace>
  <inkml:trace contextRef="#ctx0" brushRef="#br0" timeOffset="37809">5612 4232 2374 0,'0'0'310'0,"0"0"-252"16,0 0 76-16,0 0 83 16,0 0-127-16,145 172-68 0,-89-111 16 15,1 5-20-15,3-3 1 16,-3-2-4-16,-6-1-14 15,-7-7 6-15,-10-10-7 16,-6-8-67-16,-9-8-38 16,-9-24-208-16,-7-3-303 15,-3 0-175-15</inkml:trace>
  <inkml:trace contextRef="#ctx0" brushRef="#br0" timeOffset="37996">6104 4288 1840 0,'0'0'352'0,"0"0"-253"15,0 0 145-15,0 0 43 16,-149 181-164-16,86-115-98 16,-9 6-25-16,-1 0-10 15,-3 13-183-15,17-16-169 16,15-19-382-16</inkml:trace>
  <inkml:trace contextRef="#ctx0" brushRef="#br0" timeOffset="38416">7190 3917 2148 0,'0'0'367'0,"0"0"-286"16,0 0 42-16,-193 56 145 16,127-5-129-16,5 7-57 15,10 10-17-15,11 5-20 16,14 6 14-16,14 0-56 15,12-1 5-15,0 1 6 16,22-7-14-16,22-9-21 16,10-17-27-16,12-17-23 0,0-20 54 15,4-9-10-15,-1-23 20 16,-6-38 1-16,-9-25 7 16,-14-20-1-16,-11-14 27 15,-14-9 6-15,-15 3 24 16,0 7-57-16,-5 24 12 15,-20 29-30-15,-4 33 18 16,0 33-130-16,7 22-346 16,7 18-383-16</inkml:trace>
  <inkml:trace contextRef="#ctx0" brushRef="#br0" timeOffset="38597">7873 4856 1579 0,'0'0'1522'0,"0"0"-1336"15,0 0-153-15,0 0 29 16,0 0-62-16,0 0-30 16,25-177-251-16,-18 138-751 0</inkml:trace>
  <inkml:trace contextRef="#ctx0" brushRef="#br0" timeOffset="39061">8365 3898 2419 0,'0'0'272'16,"0"0"-188"-16,0 0-71 15,0 0 150-15,225-93-48 16,-156 93-79-16,1 17 13 16,-11 26-41-16,-12 9-7 15,-18 7 37-15,-19 6-38 16,-10 3 12-16,-7-10-12 16,-33-2 0-16,-8-7 0 15,-2-10 0-15,6-13-9 16,12-5 0-16,6-16 15 0,14-1-6 15,12-4 0-15,0 0 2 16,0 0-10-16,19 0-11 16,15 14 11-16,1 5-2 15,6 14 10-15,3 11 0 16,-5 7 15-16,1 5-9 16,-6 2 40-16,-9 2 11 15,-14-5-34-15,-11-6 33 16,0-5-27-16,-44-8-5 15,-14-7-8-15,-8-13-15 16,-7-6 9-16,4-10-10 16,3 0-57-16,12-30-41 15,13-5-217-15,19-11-666 0</inkml:trace>
  <inkml:trace contextRef="#ctx0" brushRef="#br0" timeOffset="39321">9630 4374 2661 0,'0'0'276'15,"0"0"-225"-15,0 0 0 16,0 0 112-16,193 145-48 0,-136-94-87 15,6 5-1-15,0 0-27 16,2-6-9-16,-4-8 8 16,-6-10-104-16,-12-18-81 15,-9-11-312-15,-24-3-286 0</inkml:trace>
  <inkml:trace contextRef="#ctx0" brushRef="#br0" timeOffset="39502">10126 4346 2060 0,'0'0'514'0,"0"0"-450"15,0 0 162-15,0 0 38 16,-88 192-94-16,40-123-135 16,-6 6-33-16,-5 0-2 0,-7 1-45 15,-3 2-159-15,15-18-517 16,13-18-1034-16</inkml:trace>
  <inkml:trace contextRef="#ctx0" brushRef="#br0" timeOffset="39931">11353 3810 2221 0,'0'0'382'16,"0"0"-269"-16,0 0 130 15,-189 0 15-15,113 39-116 16,0 13-51-16,7 20-71 15,6 10-1-15,22 13 23 16,24 5-36-16,17 1 0 16,0 4-6-16,39-2-10 15,21-12 10-15,12-14-45 0,4-24-12 16,0-22 30 0,-1-31 6-16,-11 0 15 15,-8-54 5-15,-17-24 1 0,-5-22 31 16,-21-14-17-16,-13-9 5 15,0 1 28-15,-3 17-47 16,-23 23-6-16,-2 22-54 16,6 41-185-16,3 17-466 15,12 2-916-15</inkml:trace>
  <inkml:trace contextRef="#ctx0" brushRef="#br0" timeOffset="40100">11605 4836 2880 0,'0'0'475'15,"0"0"-454"-15,0 0 6 16,0 0-27-16,0 0-106 16,114-184-560-16,-96 135-1534 0</inkml:trace>
  <inkml:trace contextRef="#ctx0" brushRef="#br0" timeOffset="40459">12126 3822 2552 0,'0'0'228'0,"0"0"-228"0,0 0-55 16,205 17 55-16,-129-7 154 15,5 4-92-15,2-3-38 16,-2-1-23-16,-8 0 24 16,-4-6 2-16,-8-4-27 15,-8 0 40-15,-18 0-10 16,-13 0 42-16,-10 3 6 16,-12 10-15-16,0 20 28 15,0 20-29-15,-30 22-4 16,1 20 52-16,-7 14-37 15,3 5-1-15,7 5-39 0,11-5-31 16,8-6 16-16,7-12-18 16,0-15-44-16,4-11-34 15,7-23-87-15,-11-28-122 16,0-17-489-16,0-2-811 16</inkml:trace>
  <inkml:trace contextRef="#ctx0" brushRef="#br0" timeOffset="40603">12571 4409 2827 0,'0'0'513'0,"0"0"-456"16,190-39-21-16,-91 32-6 0,65-2-30 16,-21 1-69-1,-17-1-760-15</inkml:trace>
  <inkml:trace contextRef="#ctx0" brushRef="#br0" timeOffset="41697">15051 0 1844 0,'0'0'253'0,"0"0"-164"15,0 0-38-15,0 0 103 16,0 0-31-16,0 0-68 16,40 56 18-16,1-8-9 15,3 12-4-15,10 9 37 16,0 10-40-16,9 9-9 15,-3 15 16-15,3 10-21 16,3 15-2-16,3 33-10 16,7 39-5-16,9 41 34 15,1 14-29-15,-5-9-8 0,-4-3 29 16,-11-5-31 0,-4 9 4-16,-15 13 2 0,-14 10-16 15,-27 1 35-15,-6 1-31 16,-32-3 0-16,-44-13 29 15,-27-23-20-15,-31-22 15 16,-1-41-6-16,12-42-14 16,16-36 23-16,6-20-42 15,-63 14-54-15,16-18-48 16,18-21-512-16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0:47.4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67 127 1716 0,'0'0'947'0,"0"0"-798"16,0 0-131-16,0 0 137 0,0 0 49 16,-34 268-128-16,31-158-34 15,0 13-6-15,3 0-23 16,0 2 1-16,0-11-2 15,0-12-12-15,0-13 21 16,0-24-21-16,3-18-7 16,0-24 5-16,-3-16-8 15,0-7 9-15,0-7-8 16,0-39-32-16,0-24 27 16,-6-19-27-16,2-21-1 15,1-18 35-15,3-14-4 16,0-10-4-16,0 3 14 15,0 7 1-15,3 27-4 0,26 30 4 16,8 30-20 0,14 31 19-16,15 21-11 0,7 3 5 15,3 22 6-15,-7 25 2 16,-6 9 20-16,-25 5-20 16,-16 7 16-16,-22-4 47 15,-10 7-14-15,-45-7-16 16,-22-2-22-16,-2-10-2 15,-6-12-20-15,16-16-14 16,18-14-67-16,29-10-97 16,16-5-317-16,6-14-230 0</inkml:trace>
  <inkml:trace contextRef="#ctx0" brushRef="#br0" timeOffset="452">767 584 2045 0,'0'0'301'0,"0"0"-183"15,0 0 194-15,-91 184-21 16,72-119-186-16,16-3-90 16,3 3 14-16,14 2-29 15,26-7-6-15,11-15-4 16,5-15-23-16,-2-18 4 0,-7-12-11 15,-10-10 17-15,-16-35 23 16,-13-18 2-16,-8-9 14 16,-8-13 29-16,-31 3-19 15,-12 6 17-15,-8 17-19 16,5 17-7-16,10 15 26 16,15 17-43-16,21 10-1 15,8 0-14-15,18 13-32 16,36 18 17-16,24-3-19 15,8 2-22-15,6-4 50 16,-1 4-4-16,-13 0 19 16,-21 8 0-16,-16 11 6 15,-19 9 11-15,-15 3 4 0,-7 4 19 16,0-6 18 0,0-6-52-16,0-13-11 15,-4-13-61-15,4-27-175 0,0 0-291 16,0 0-223-16</inkml:trace>
  <inkml:trace contextRef="#ctx0" brushRef="#br0" timeOffset="590">1298 337 1967 0,'0'0'349'15,"0"0"-269"-15,0 0-80 16,0 0-247-16,0 0-673 0</inkml:trace>
  <inkml:trace contextRef="#ctx0" brushRef="#br0" timeOffset="929">1897 560 2111 0,'0'0'486'16,"0"0"-411"-16,0 0 35 16,0 0 14-16,0 0-82 15,-215-9-41-15,190 31-1 16,16 12-4-16,9-1-53 16,0 6-28-16,31 1-23 15,16 2 50-15,7-2 21 0,1 2 34 16,0 1-4-16,-7-1 7 15,-6 1 0-15,-12 1 61 16,-16-9-34-16,-14-3 13 16,0-3 76-16,-29-5-35 15,-18-8-26-15,-11-9-54 16,3-7-1-16,7 0-63 16,19-19-128-16,14-9-179 15,15-1-472-15</inkml:trace>
  <inkml:trace contextRef="#ctx0" brushRef="#br0" timeOffset="1314">2371 628 2112 0,'0'0'373'16,"0"0"-249"-16,0 0 48 15,0 0-37-15,0 0-86 16,-200 86-13-16,192-49-36 16,8-1 1-16,0 1-2 15,37-2-33-15,10-2-8 16,4 0 24-16,3-8-7 16,-2 3 17-16,-4 2 8 0,-9-6 0 15,-5 10 28-15,-9 1-14 16,-15 3 7-16,-10-3 39 15,0 2 14-15,-7-4 9 16,-30 0-34-16,-7-11-29 16,-3 2 16-16,-4-10-36 15,0-4 0-15,1-2 0 16,6-5-32-16,8-3-25 16,9 0-47-16,20-21-145 15,7-7-123-15,0-4-515 0</inkml:trace>
  <inkml:trace contextRef="#ctx0" brushRef="#br0" timeOffset="2109">2743 804 2099 0,'0'0'465'0,"0"0"-352"16,0 0 44-16,0 0-39 15,0 0-91-15,0 0-12 16,-70 167-15-16,70-109 0 16,7 3 3-16,24-10-3 15,-3-6-23-15,1-11 13 16,-4-13-34-16,-6-18 0 15,-4-3-7-15,-5-14 51 16,-3-30 19-16,-7-14-18 16,0-10 5-16,0-2 39 15,-13 2-38-15,-6 10-7 16,4 14 6-16,8 11 3 16,7 16-18-16,0 8-1 0,12 9-15 15,20 0 13-15,9 0 7 16,-2 3-4-16,1 24 8 15,-11 6 0-15,-4 9-11 16,-9 11 12-16,-10 6 0 16,-6 3 28-16,0-1-10 15,0-4 1-15,0-11-12 16,0-13-6-16,-6-14 15 16,2-12-15-16,4-7 12 15,-3-7 56-15,3-32-16 16,0-9-32-16,0-17 14 0,0-7-17 15,13 0 12-15,13 1-30 16,4 9 1-16,2 12 20 16,-3 21-20-16,1 14 0 15,-9 15 10-15,6 5-10 16,-10 31 50-16,1 17-16 16,-2 3-5-16,-3 6 19 15,-5 3-40-15,-1-6-9 16,-3-3 0-16,-1-9-67 15,5-8-65-15,-1-16-240 16,0-13-388-16,1-10-1169 0</inkml:trace>
  <inkml:trace contextRef="#ctx0" brushRef="#br0" timeOffset="2435">3881 200 1930 0,'0'0'300'15,"0"0"-219"-15,0 0 180 16,0 0-25-16,-125 233-75 15,99-138-32-15,4 9-45 16,9 9 21-16,1 1-69 0,5 1-14 16,7-2-13-16,0-14-8 15,7-8-2-15,22-16-62 16,15-17-61-16,29-12-119 16,-7-12-378-16,-11-18-278 0</inkml:trace>
  <inkml:trace contextRef="#ctx0" brushRef="#br0" timeOffset="2972">4190 390 1901 0,'0'0'613'16,"0"0"-493"-16,0 0-72 16,0 0 128-16,0 0-89 15,0 0-48-15,0 0 71 16,83 175-44-16,-42-98-25 0,0 5 5 15,-1 0-31 1,2-2-6-16,-4-6-6 0,-10-11 3 16,-2-10-12-16,-11-10-10 15,-8-17-71-15,-7-13-43 16,0-9-119-16,0-4 74 16,-22 0-20-16,-7-23 50 15,-3-12 87-15,-2-7 34 16,5 0 24-16,-3 3 36 15,7 3 61-15,3 10 34 16,3 9 59-16,7 7 12 16,9 10-47-16,0 0-92 15,-1 3-39-15,1 27 51 16,-9 9-30-16,-7 5-9 16,-1 4-2-16,-7-3-17 0,-2-1-1 15,1-6-16 1,2-4-34-16,11-14-41 0,12-16-133 15,3-4-287-15,0 0-163 16</inkml:trace>
  <inkml:trace contextRef="#ctx0" brushRef="#br0" timeOffset="3305">4664 242 1844 0,'0'0'558'0,"0"0"-475"16,0 0-17-16,0 0 88 15,0 0 52-15,0 0-80 16,0 0-27-16,193 244-6 16,-134-151-12-16,-5 17-8 15,-6 7-58-15,-20 8-6 16,-12 4 15-16,-16 4-24 0,-26 35-42 16,-25-30-232-1,-4-29-841-15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0:46.2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167 180 1513 0,'0'0'299'15,"0"0"-164"-15,0 0 51 16,0 0 86-16,0 0-10 16,0 0-37-16,-167-180-81 15,160 166-28-15,0 9 21 16,7 0-61-16,0 5-36 16,0 0-22-16,29 40-4 0,28 18 20 15,21 24-19-15,14 14-7 16,2 6 38-16,1 7-28 15,0-8-3-15,-9-3-10 16,-2-9 1-16,-7-9 12 16,-15-8-18-16,-11-7 0 15,-14-9-20-15,-8-9 20 16,-14-6-46-16,-8-12-25 16,-7-5-59-16,0-24-147 15,0 0-389-15,0-5-441 0</inkml:trace>
  <inkml:trace contextRef="#ctx0" brushRef="#br0" timeOffset="302">1072 112 1815 0,'0'0'482'0,"0"0"-393"15,0 0 138-15,0 0 62 16,0 0-73-16,0 0-152 16,-193 157-32-16,109-76 47 15,-8 14-58-15,-2 4-3 16,2 6 0-16,9-5-8 16,7-4 6-16,14-9-16 15,8-13 0-15,6-13 3 16,11-19-3-16,12-10-48 15,6-13-55-15,12-5-127 16,7-14-123-16,22 0-281 0,10-14-539 0</inkml:trace>
  <inkml:trace contextRef="#ctx0" brushRef="#br0" timeOffset="670">1393 751 1921 0,'0'0'491'15,"0"0"-418"-15,0 0 71 16,0 0 120-16,0 0-100 15,54-170-56-15,-25 133-49 16,12 8-26-16,3 6 18 16,3 10-50-16,0 13 13 15,-3 0-13-15,-3 13 11 16,-5 30-8-16,-8 5 20 16,6 6-13-16,-2-5 4 15,2-7-15-15,8-12 0 16,7-15-1-16,9-15-24 0,11 0-40 15,36-54-171-15,-14-3-331 16,-18 2-591-16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0:57.8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171 0 2020 0,'0'0'393'0,"0"0"-250"16,0 0-5-16,0 0 112 15,0 0-120-15,0 0-69 16,0 0 44-16,103 253-48 0,-52-138-11 16,3 9-2-16,0-2-22 15,-2 1 22-15,-4-13-28 16,-1-5-14-16,-12-10 23 15,-1-16-25-15,-5-9-1 16,-4-16 1-16,-9-15 0 16,-6-15 4-16,-7-11-3 15,-3-7-1-15,0-6 30 16,-3 0-30-16,-26 0-8 16,-8-16-3-16,-7-17-5 15,-4-13-4-15,1-13-10 16,0-10 23-16,-1-3-4 15,10 5 7-15,0 7 4 0,13 13 9 16,6 14 16-16,9 14 8 16,2 5 8-16,4 8-7 15,4 6 14-15,0 0-42 16,-3 0-5-16,0 6 0 16,-4 27-1-16,-12 13 10 15,-10 17 1-15,-4 6-11 16,-11 3 20-16,5-6-20 15,2-6-15-15,8-12-21 16,7-10-89-16,7-7-170 16,8-18-646-16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0:55.1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167 141 1635 0,'0'0'309'16,"0"0"-219"-16,0 0 77 15,0 0 89-15,0 0-55 16,-12 224-39-16,12-115-74 15,0 8 4-15,-3 2-52 0,-1-9-19 16,1-8 22-16,3-15-42 16,-3-20 0-16,3-14 5 15,0-20 0-15,0-16 14 16,0-14-20-16,0-3 0 16,0-24 46-16,0-32-41 15,0-18-5-15,6-22-6 16,-2-16 6-16,-4-12-2 15,0-4 2-15,0 0 0 16,-4 11-4-16,-2 17 4 16,2 28 0-16,4 27-1 15,0 21 9-15,0 11 5 16,21 10-13-16,12 3 0 16,3 0 18-16,11 0-18 0,6 3 0 15,4 10 0-15,6-3 0 16,6-1 7-16,-3-2-7 15,3 0-19-15,-11-4-41 16,-11 11-222-16,-18-1-291 16,-21-4-292-16</inkml:trace>
  <inkml:trace contextRef="#ctx0" brushRef="#br0" timeOffset="215">94 604 1770 0,'0'0'559'0,"0"0"-462"15,0 0-62-15,0 0 154 16,0 0-19-16,0 0-123 16,237 3-34-16,-157-9-7 15,-3 6-6-15,-4 0-125 16,-19 3-475-16,-25 16-1202 0</inkml:trace>
  <inkml:trace contextRef="#ctx0" brushRef="#br0" timeOffset="400">0 1165 2181 0,'0'0'349'0,"0"0"-234"15,0 0 29-15,0 0-24 16,0 0-75-16,0 0-27 16,196 33-18-16,-51-33-70 15,-16 0-205-15,-13 0-453 0</inkml:trace>
  <inkml:trace contextRef="#ctx0" brushRef="#br0" timeOffset="705">1498 0 2205 0,'0'0'348'0,"0"0"-208"16,0 0 87-16,0 0-49 15,-242 87-87-15,173-3-28 16,5 31-16-16,1 24 9 16,9 14-6-16,7 5-28 15,16-4 29-15,14-12-51 16,17-5 6-16,0-22-7 16,14-17 1-16,30-19-60 0,62-24-84 15,-11-19-322-15,-4-24-262 16</inkml:trace>
  <inkml:trace contextRef="#ctx0" brushRef="#br0" timeOffset="995">1786 197 2347 0,'0'0'339'16,"0"0"-278"-16,0 0 110 0,0 0 51 15,0 0-108-15,84 193-23 16,-30-109-45-16,9 0-14 16,1 8-4-16,2-1-4 15,0 4 9-15,0-4-33 16,-9-7 0-16,-1-7-12 15,-8-10-55-15,-1 2-102 16,-11-20-377-16,-18-19-345 0</inkml:trace>
  <inkml:trace contextRef="#ctx0" brushRef="#br0" timeOffset="1276">1625 1221 1993 0,'0'0'386'15,"0"0"-196"-15,0 0 65 16,0 0 9-16,0 0-141 16,51-210-84-16,11 114 27 15,11-13-50-15,3-4 7 16,5-2 22-16,-11 6-34 15,-10 21-11-15,-12 19 0 16,-18 26 0-16,-16 22-9 16,-6 14-41-16,-8 7-165 0,0 24-356 15,0 6-521-15</inkml:trace>
  <inkml:trace contextRef="#ctx0" brushRef="#br0" timeOffset="1633">2379 197 48 0,'0'0'2189'15,"0"0"-1848"1,0 0-192-16,0 0 66 0,0 0-40 15,0 0-118-15,0 0 9 16,110 3-42-16,-47 30-1 16,6 10 42-16,-5 15-35 15,6 10-18-15,-4 9 20 16,-11 12-16-16,-12 3 31 16,-13 3-47-16,-23 6 0 15,-7-2 9-15,-19 3 0 16,-28-11-6-16,-11-12-3 15,3-13-18-15,4-14 0 16,10-15-44-16,28-21-74 0,9-13-157 16,4-3-555-16</inkml:trace>
  <inkml:trace contextRef="#ctx0" brushRef="#br0" timeOffset="1856">3404 856 2213 0,'0'0'586'0,"0"0"-550"16,0 0 112-16,0 0 41 16,0 0-122-16,233-42-19 15,-160 42-48-15,0 0-7 16,-7 0-79-16,-12 20-235 0,-13 2-445 15,-30 5-1231-15</inkml:trace>
  <inkml:trace contextRef="#ctx0" brushRef="#br0" timeOffset="2043">3328 1284 1557 0,'0'0'1241'15,"0"0"-1090"-15,0 0-81 0,0 0 146 16,0 0-91 0,0 0-63-16,0 0-39 15,252-23-22-15,-166 16-2 0,28 7-159 16,-23 0-647 0,-22 0-1511-16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01.9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 0 2345 0,'0'0'490'15,"0"0"-434"-15,0 0 61 0,0 0 84 16,0 0-87-16,0 0-17 16,106 200-45-16,-52-97 28 15,5 17-32-15,-1 5 18 16,1-4-12-16,-1 0-42 16,-4-8-2-16,-7-12-10 15,-6-13 6-15,-4-16 4 16,-15-18-10-16,-9-22 0 15,-4-16-6-15,-9-11-9 16,0-5 13-16,0 0-4 0,-15-18-24 16,-14-13 17-1,-8-4-2-15,1-9-15 0,-4 4 29 16,2-9-17-16,3 5 6 16,1 6 12-16,2 8 0 15,3 10 24-15,4 12-5 16,-6 8 5-16,-1 0 26 15,0 8-49-15,-5 24 5 16,5 8 8-16,1 6-13 16,6 3 10-16,3 3-11 15,5-2-6-15,2-1-12 16,8-4-96-16,7 2-76 16,0-14-372-16,0-14-576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0:59.9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 84 1134 0,'0'0'285'0,"0"0"-112"0,0 0 17 15,0 0-76 1,0 0-16-16,0 0-54 0,-36-25-2 15,36 25 8-15,0 0-36 16,-3 0 0-16,3 0-8 16,0 0 0-16,0 0-7 15,0 0 1-15,0 0 0 16,0 0 25-16,0 0 2 16,0 0 20-16,0 0 9 15,0-4 1-15,0 1 18 16,0-4 1-16,0 0-22 15,-5 2 41-15,1-3-49 16,1-1 17-16,3 2 25 16,-4 0-31-16,4 5 12 15,0 2-32-15,0 0-6 0,0 0 2 16,0 33-25-16,0 22-2 16,19 23 45-1,0 25 1-15,1 11 1 0,2 14-14 16,3 3-11-16,-3 4 4 15,0-4-32-15,-3-12 0 16,-1-15-1-16,-2-15 2 16,-3-23 7-16,-6-17-8 15,1-16 0-15,-4-17 2 16,3-16 10-16,-4 0-11 16,9-30 62-16,6-32-48 15,4-30-1-15,11-26-2 16,4-43-12-16,-5 7 23 0,-3-4-23 15,-7 4-2-15,-11 40 1 16,-4 5 2-16,0 37-2 16,-4 31-4-16,2 37-73 15,16 18-145-15,1 34-357 16,3 4-334-16</inkml:trace>
  <inkml:trace contextRef="#ctx0" brushRef="#br0" timeOffset="328">1379 33 2018 0,'0'0'364'0,"0"0"-218"15,0 0 82-15,0 0-3 16,0 0-87-16,-230 114-81 16,160-23-11-16,1 24 53 15,7 18-35-15,4 10-26 16,17 12 4-16,9 1-36 16,17 0 15-16,12-16-21 15,3-15 6-15,12-23 1 16,26-27-7-16,13-19-34 15,8-17-35-15,39-29-153 0,-13-10-274 16,-12 0-213-16</inkml:trace>
  <inkml:trace contextRef="#ctx0" brushRef="#br0" timeOffset="632">1561 173 2016 0,'0'0'536'0,"0"0"-457"16,0 0-19 0,0 0 213-16,0 0-67 0,73 187-53 15,-37-89-80-15,4 12-29 16,11 1 14-1,0 3-32-15,8-6-5 0,-2-6-5 16,-1-13-10-16,-5-14-6 16,-10-12 0-16,-9-19-69 15,-10-13-27-15,-4-24-184 16,-4-7-333-16,-6 0-30 0</inkml:trace>
  <inkml:trace contextRef="#ctx0" brushRef="#br0" timeOffset="836">2023 516 2053 0,'0'0'294'0,"0"0"-119"16,0 0 135-16,-98 203-49 16,44-109-73-16,-19 8-118 15,-8 2-43-15,-2 5 9 16,-1-7-36-16,8-9-19 15,16-16-74-15,28-21-126 16,17-21-243-16,15-20-282 0</inkml:trace>
  <inkml:trace contextRef="#ctx0" brushRef="#br0" timeOffset="1145">2177 157 1719 0,'0'0'824'0,"0"0"-706"16,0 0-62-16,0 0 182 16,0 0-38-16,0 0-96 15,183 170-6-15,-132-77-57 16,-1 11 10-16,1 14 0 15,-4 7-27-15,-6 3 27 16,-12 4-51-16,-17-4 1 0,-12-1 12 16,-9-4-13-16,-30-20-1 15,-12-14-30-15,-1-20-34 16,8-22-10-16,9-33-163 16,13-9-385-16,6-5-271 0</inkml:trace>
  <inkml:trace contextRef="#ctx0" brushRef="#br0" timeOffset="1336">3082 856 2094 0,'0'0'320'15,"0"0"-167"-15,0 0 107 0,254 0-96 16,-170 0-117-16,-4 0-47 15,-3 7-24-15,-19 14-256 16,-17 3-336-16,-31-8-1029 0</inkml:trace>
  <inkml:trace contextRef="#ctx0" brushRef="#br0" timeOffset="1505">2935 1325 2557 0,'0'0'292'16,"0"0"-225"-16,0 0 96 16,0 0-26-16,242-10-88 0,-137-7-48 15,8 8-1 1,39 6-154-16,-23 3-454 0,-19 0-1053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1:59.6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0 586 1588 0,'0'0'322'15,"0"0"-224"-15,0 0-35 16,0 0 59-16,0 0 30 15,0 0-5-15,69-40-92 16,-15 11 27-16,-3-14-22 16,3 1 8-16,2-3 4 0,-5-13-5 15,-1 0 12-15,-6 3 3 16,-6-2-19-16,-6 8 32 16,-10 6-53-16,-4 11 6 15,-8 11 16-15,-3 9-30 16,-7 10 7-16,0 2-16 15,0 0-19-15,0 11 29 16,0 42-35-16,0 13 0 16,0 23 27-16,-10 11-14 15,-2-4-5-15,2-10-8 16,7-11 1-16,-1-9 11 16,4-20-12-16,0-10-2 15,0-13 2-15,0-5 0 0,0-11 0 16,0-2 0-1,0-3-26-15,0-2 16 0,0 3-64 16,0 2-35-16,0-3-32 16,14 5-152-16,16 0-182 15,2-7-185-15</inkml:trace>
  <inkml:trace contextRef="#ctx0" brushRef="#br0" timeOffset="265">1231 483 2169 0,'0'0'629'16,"0"0"-426"-16,0 0 50 15,0 0-76-15,0 0-80 16,0 0-25-16,0 0-72 16,-13-51-6-16,13 51-90 15,0 0-182-15,0 27-629 16,6-3-1216-16</inkml:trace>
  <inkml:trace contextRef="#ctx0" brushRef="#br0" timeOffset="449">1202 891 1482 0,'0'0'697'0,"0"0"-471"16,0 0 96-16,0 0 26 16,0 0-189-16,0 0-105 15,0 0-54-15,-28 13-50 16,28-3-153-16,6-2-408 15,16-6-482-15</inkml:trace>
  <inkml:trace contextRef="#ctx0" brushRef="#br0" timeOffset="846">1946 144 1378 0,'0'0'886'0,"0"0"-625"15,0 0-61-15,0 0 28 16,-201 65-14-16,154-17-100 16,0 14-60-16,3 6-6 15,11 0-17-15,8 4 7 16,13-3-38-16,9 0 0 0,3-4 3 15,3-8-3 1,38-4-26-16,13-25 19 0,12-11-25 16,3-17 25-16,7-7-17 15,-3-39-6-15,-7-21 18 16,-15-12 12-16,-11-8-1 16,-14-1 1-16,-23-1 0 15,-3 10 46-15,0 14-46 16,-22 15 2-16,-7 18-13 15,7 18 7-15,22 14-144 16,0 0-390-16,4 23-329 0</inkml:trace>
  <inkml:trace contextRef="#ctx0" brushRef="#br0" timeOffset="1313">2332 189 1644 0,'0'0'548'0,"0"0"-283"16,0 0-6-16,0 0-53 15,0 0-38-15,0 0-116 16,255-72-8-16,-170 72-1 16,1 4-10-16,-8 21 27 15,-17 15-41-15,-24 10-17 16,-30 8 37-16,-7 11-32 15,-39 3 13-15,-27 10-7 0,-18-3-5 16,-8-4-1 0,6-6-7-16,5-13 0 0,15-10 27 15,18-17 2-15,16-9-8 16,17-7 16-16,8-10-31 16,7 2 45-16,0-5-51 15,0 2 0-15,19 6 20 16,20-6-20-16,17 2 10 15,10-4 13-15,10 0-22 16,7 0 28-16,8 0-24 16,0 0-4-16,-6-9 25 15,-16-3-26-15,-21 9 0 16,-16-3-1-16,-21 6 1 16,-11 0-18-16,0 0-21 0,0 0-122 15,-8 0-105-15,5 0-535 16,3 0-1345-16</inkml:trace>
  <inkml:trace contextRef="#ctx0" brushRef="#br0" timeOffset="1897">3496 327 1879 0,'0'0'537'16,"0"0"-331"-16,0 0 64 15,0 0-74-15,0 0-118 16,0 0 11-16,0 0-17 16,-12 228-22-16,2-121 6 15,6 13-46-15,1 5 32 16,3 0-6-16,0-2-19 15,0-9 20-15,13-11-28 16,-4-22-9-16,-2-23 16 16,-7-22-15-16,0-13-1 15,0-23 6-15,0 0 0 16,0-6 16-16,-12-37-17 16,2-15 7-16,3-19-18 0,4-17 6 15,3-15-1-15,0-9 0 16,0-14-17-16,6-8 10 15,13 5-10-15,3 18 18 16,-2 14 5-16,7 31-5 16,2 25-14-16,3 19 14 15,9 15 0-15,6 13 0 16,4 0 2-16,3 16-1 16,2 19 14-16,-9 6-15 15,-6 7 0-15,-16 3-2 16,-15 0 8-16,-10 5-3 15,-15 0 5-15,-36 0-7 16,-18-4-2-16,-7-5-14 0,3-11-20 16,11-13-10-1,18-8-33-15,27-8-50 0,20-7-217 16,38-22-503-16,6-8-1162 0</inkml:trace>
  <inkml:trace contextRef="#ctx0" brushRef="#br0" timeOffset="2462">4272 459 1625 0,'0'0'350'0,"0"0"-155"16,0 0 123-16,0 0-84 15,0 0-54-15,0 0-96 16,44 212-43-16,-41-162-31 0,-3-4-2 15,0-10 3-15,0-13-11 16,0-9 0-16,0-14 2 16,0 0 8-16,0-8 5 15,0-28 3-15,0-10-18 16,0-7 18-16,26-2-18 16,2 3-7-16,6 8-1 15,2 18 8-15,-2 23 0 16,-2 3 0-16,-3 7 0 15,-11 39 30-15,-3 10-30 16,-11 6 0-16,-4 0 8 16,0-6-8-16,0-11-7 0,-7-18-11 15,-5-7 18-15,-1-20 7 16,1 0-6-16,5-13-1 16,7-26 39-16,0-14-30 15,3-10 1-15,38-12-9 16,16-1-1-16,9 1 25 15,7 13-25-15,3 12 0 16,-3 21 12-16,-7 19-3 16,-3 10 24-16,-13 20 8 15,-6 32 9-15,-3 14 72 16,-12 10-94-16,-7 2-5 16,-4-2 20-16,-4-8-35 15,1-8-7-15,-5-18-1 0,-1-9-28 16,1-10-11-1,5-13-140-15,4-4-331 0,-6-6-415 0</inkml:trace>
  <inkml:trace contextRef="#ctx0" brushRef="#br0" timeOffset="2675">6209 579 1585 0,'0'0'1312'16,"0"0"-1020"-16,0 0-35 0,0 0-15 15,0 0-91 1,0 0-110-16,0 0-20 0,0-62-21 16,0 62-111-16,0 24-210 15,-4 5-908-15</inkml:trace>
  <inkml:trace contextRef="#ctx0" brushRef="#br0" timeOffset="2867">6200 1082 2234 0,'0'0'728'0,"0"0"-483"0,0 0 1 15,0 0-123-15,-101 239-80 16,31-160-43-16,-43 49-99 16,11-20-212-16,4-13-902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09.7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388 702 1847 0,'0'0'498'0,"0"0"-428"16,0 0 34-16,0 0 137 15,0 0-39-15,0 0-144 16,7 33 24-16,18 2 11 16,9 16-34-16,5 10-1 15,5 8-1-15,0 4-20 16,3 2 23-16,-3-7-54 16,3-5 3-16,-6-3 6 0,-2-15-7 15,-5-3-7-15,-6-5-1 16,-2-7-16-16,-8-8 4 15,-8-2-119-15,-4-7-147 16,-6-3-316-16,0-2-204 0</inkml:trace>
  <inkml:trace contextRef="#ctx0" brushRef="#br0" timeOffset="347">165 1427 1659 0,'0'0'307'0,"0"0"-203"16,0 0 98-1,0 0 68-15,0 0-99 0,0 0-103 16,0 0 16-16,18-60-12 15,19 25 1-15,7-7 8 16,17-16-41-16,9-3-7 16,17-15-21-16,5-2-11 15,3-5 17-15,-4 12-18 16,-18 11 0-16,-23 15 0 16,-18 19 0-16,-16 12-6 15,-13 11 5-15,-3 3-115 0,0 13-165 16,0 13-439-16,0 4-1243 15</inkml:trace>
  <inkml:trace contextRef="#ctx0" brushRef="#br0" timeOffset="790">1438 1089 2087 0,'0'0'380'16,"0"0"-191"-16,0 0 109 15,0 0-64-15,0 0-88 16,0 0-111-16,0 0-7 16,3 0-7-16,30 0 6 0,14 0 26 15,9 0-43-15,5 0-10 16,8 0 38-16,4 0-29 15,-1 0-8-15,-9 0-1 16,-12 0 1-16,-14-3-7 16,-24 3 6-16,-7 0-61 15,-6 6-14-15,-16 17-270 16,-6 1-610-16</inkml:trace>
  <inkml:trace contextRef="#ctx0" brushRef="#br0" timeOffset="1794">2341 1771 1872 0,'0'0'288'0,"0"0"-183"0,0 0 113 16,0 0 17-16,0 0-123 15,0 0-93-15,0 0-8 16,22-29-11-16,15-1 0 15,4-5-3-15,1-11 3 16,2-10-12-16,0-10 10 16,-3-13-29-16,-1-3 10 15,-7-10 2-15,-8-4 9 16,0 4 10-16,-6 9 1 16,-4 12 1-16,-5 20 57 15,-3 19-35-15,-4 17 28 16,-3 15 14-16,0 0-25 15,0 15-2-15,0 20 25 0,0 11-24 16,0 10 8-16,0 3-31 16,0 0 1-16,0 0 3 15,0 0-20-15,0-7 16 16,0-6-13-16,0-7-2 16,5-8-2-16,6-12 0 15,0-10-18-15,6-5-14 16,9-4-17-16,4-6 4 15,6-30-18-15,4-10-22 16,1-10 41-16,-6-10-14 16,3 0 21-16,-10 2 37 15,-2 4 0-15,-8 17 7 16,-8 13 36-16,-6 13 23 0,1 17 73 16,-5 0-82-1,0 3-28-15,0 28-2 0,0 8 1 16,-9 7-7-16,-1-1-7 15,4 2-8-15,0-1 7 16,6-9-13-16,0-2-7 16,0-9-26-16,0-5-65 15,16-11-113-15,28-10-142 16,-9 0-282-16,6-18-1230 0</inkml:trace>
  <inkml:trace contextRef="#ctx0" brushRef="#br0" timeOffset="15293">3826 193 1746 0,'0'0'313'15,"0"0"-211"-15,0 0 77 16,0 0 55-16,-167 210-28 16,130-134-78-16,4 5-41 15,11 8-8-15,4 3-4 16,11 2-24-16,7 0 15 0,0-10-37 15,0-2-23 1,10-12 25-16,12-8-31 0,7-13 0 16,5-6-22-16,-2-11-101 15,25-16-148-15,-8-6-343 16,-10-10-96-16</inkml:trace>
  <inkml:trace contextRef="#ctx0" brushRef="#br0" timeOffset="15580">4124 426 1928 0,'0'0'537'0,"0"0"-415"0,0 0 94 16,0 0 40-16,0 0-117 15,0 0-76-15,0 0-10 16,34 141-4-16,-6-66-6 16,6 8-23-16,2-1 16 15,1 0-36-15,-2-3 0 16,3-11-6-16,-6-5-7 16,-3-12-97-16,-4 0-125 15,-6-12-352-15,-11-13-239 0</inkml:trace>
  <inkml:trace contextRef="#ctx0" brushRef="#br0" timeOffset="15779">4038 1108 2085 0,'0'0'523'0,"0"0"-455"16,0 0 5-16,76-170 159 15,-22 107-92-15,8-2-71 16,4-1-57-16,-5 8-6 16,-2 2-12-16,7-3-145 15,-15 15-411-15,-19 12-425 0</inkml:trace>
  <inkml:trace contextRef="#ctx0" brushRef="#br0" timeOffset="16017">4707 0 1553 0,'0'0'861'0,"0"0"-716"16,0 0 86-16,0 0 18 16,0 0-61-16,217 187-44 15,-148-95-72-15,7 10-23 16,-6 5 28-16,-10 11-46 15,-19 4-8-15,-22 0-23 16,-19 3-29-16,-19-5-41 16,-86 22-194-16,5-31-530 0,-1-24-1506 15</inkml:trace>
  <inkml:trace contextRef="#ctx0" brushRef="#br0" timeOffset="16867">0 1880 1733 0,'0'0'399'15,"0"0"-276"-15,0 0-43 16,0 0 144-16,0 0-24 0,0 0-35 15,190 0-73-15,-90 0-6 16,11 3 6-16,25 3-34 16,46 1-5-16,62 1-27 15,70-8 6-15,28 0 19 16,8 0-45-16,-22 0-6 16,-39-5 0-16,-8 2 1 15,-19 1 5-15,-10 2-5 16,-15 0-1-16,-12 0 23 15,-14 2-23-15,-35 9-5 16,-30-5-2-16,-29-1 7 16,-8 0-1-16,22-2 1 15,16-3 0-15,17 0 6 0,-9 0-6 16,-12 0 0 0,-15 0-1-16,-18-8 2 0,-24 3-1 15,-20-1 0-15,-22 3 1 16,-15 3-2-16,-17 0-12 15,-12 0-82-15,-12 0-134 16,-20 0-763-16</inkml:trace>
  <inkml:trace contextRef="#ctx0" brushRef="#br0" timeOffset="17909">1375 3019 1965 0,'0'0'502'0,"0"0"-459"16,0 0 38-16,0 0 138 0,0 0-77 16,0 0-73-1,0 0-53-15,205-95 12 0,-151 91 23 16,0 4-36-16,-1 0 20 15,-6 16-28-15,-11 20 5 16,-8 11 23-16,-6 5-25 16,-13 3 4-16,-9 1 2 15,0 0-16-15,-19-4 21 16,-18-6-13-16,-10-10-7 16,-7-6 8-16,-1-10-9 15,0-10 0-15,4-10 2 16,0 0 7-16,4-37-11 0,6-10 2 15,9-16 0 1,7-14-6-16,10 0 6 0,11 0-13 16,4 12 12-16,0 12-2 15,22 15-6-15,19 10 9 16,1 12 0-16,5 7 12 31,13 4-12-31,2 5 1 0,11 0 29 0,6 11-2 16,9 8 14-16,7 1-21 15,-4-3-15-15,1-4 29 16,-13-3-35-16,-10-7 0 16,-9-3-7-16,-13 0-89 15,0 0-130-15,-14-24-427 0,-11 5-373 16</inkml:trace>
  <inkml:trace contextRef="#ctx0" brushRef="#br0" timeOffset="18217">2933 2457 2313 0,'0'0'461'0,"0"0"-294"16,0 0 76-16,0 0-70 15,0 0-65-15,0 0-84 16,0 0-6-16,-213 191 21 0,171-105-13 16,1 7 19-16,16 13-39 15,6-1-6-15,16-3 24 16,3-4-24-16,0-13 0 16,29-15-6-16,11-14-51 15,14-21-32-15,38-28-95 16,-16-7-315-16,-4 0-270 0</inkml:trace>
  <inkml:trace contextRef="#ctx0" brushRef="#br0" timeOffset="18491">3359 2644 2436 0,'0'0'387'15,"0"0"-297"-15,0 0 86 16,0 0 28-16,0 0-68 16,0 0-71-16,0 0-19 15,117 201 41-15,-70-122-33 16,4-1-9-16,-3 1-19 16,2-3-26-16,-6-8 19 15,-7-8-19-15,-4-11-30 16,-11-11-31-16,-4-15-80 15,-4-19-120-15,-6-4-425 16,-4 0-255-16</inkml:trace>
  <inkml:trace contextRef="#ctx0" brushRef="#br0" timeOffset="18732">3814 2590 1472 0,'0'0'906'15,"0"0"-709"-15,0 0-69 16,0 0 200-16,0 0-77 16,0 0-137-16,0 0-20 15,-135 221-26-15,78-151-1 16,-6 5-17-16,-1-6-40 16,1 0 7-16,9-13-17 15,10-8-15-15,14-8-27 0,13-14-75 16,17-13-71-1,0-13-331-15,0 0-338 0</inkml:trace>
  <inkml:trace contextRef="#ctx0" brushRef="#br0" timeOffset="19065">4193 2217 2448 0,'0'0'387'0,"0"0"-239"16,0 0 132-16,0 0-82 16,0 0-125-16,0 0-19 15,0 0-21-15,63 102 18 16,-19-45-4-16,3 12-32 15,4 8 40-15,0 10-35 16,-4 8-14-16,-7 0 36 16,-14 6-30-16,-14 1-5 15,-12 3-2-15,-9-6 1 16,-35-6-12-16,-13-11-32 16,-31 5-109-16,15-22-96 0,4-22-712 15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4:16.2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372 114 1273 0,'0'0'362'15,"0"0"-237"-15,0 0-53 16,0 0 80-16,0 0-5 15,0 0-59-15,0 0-39 16,-3 3 46-16,0 7 9 16,0-7 0-16,3 3-1 15,0-3 1-15,0 0-5 16,0-3 8-16,0 0-28 16,0 2 8-16,-3-2-12 0,3 0-19 15,0 0 2-15,0 0-30 16,0 4-2-16,0 2 14 15,0 0-22-15,0 2-6 16,0 2 15-16,3 0-13 16,6 9 17-16,4-1-22 15,1-1 0-15,-2 2 21 16,5 6-30-16,0-2 9 16,-1 1 5-16,-3 0-13 15,0-1 28-15,-1 1-27 16,2 0 7-16,0 0 28 0,-5-1-28 15,5-3-3 1,-2 2-4-16,1-3 4 16,1-1 18-16,1 1-24 0,-1 0 0 15,3-4 6-15,2 3-6 16,-4-3 0-16,2 0 3 16,-3-2 3-16,0 0 15 15,-2 1-21-15,1-2 0 16,-4 3 30-16,5 0-28 15,-2 0 5-15,5-1-7 16,-3 1 1-16,2-1 7 16,-3-1-8-16,3-2 0 15,-2-1 0-15,-5-2 1 16,5 4-1-16,-5-3 0 16,-2 0 2-16,2 0 10 0,1-1-12 15,3 4 0 1,-2 0-5-16,-2 1 11 0,5 0-6 15,-5 2 0-15,1 3 1 16,3-3 14-16,-3 2-15 16,2 0 0-16,-1-1 6 15,1-2-6-15,-1 1 0 16,-2 0 0-16,1 0 0 16,0-4 0-16,0 1 0 15,-4 2 0-15,0-1 3 16,2-2 5-16,-2 1 7 15,-3 3-11-15,3-1 4 16,-1 1 23-16,1 2-31 0,-3-1 0 16,3-1 12-16,-2 0-12 15,3-5-1-15,-4 6 1 16,3-4 0-16,-3-4 21 16,1 4-21-16,-1 1 0 15,0-2-5 1,0-1 13-16,3 3-8 0,2 2 0 15,-2-3 10-15,0 1 1 16,-3-5-10-16,5 1-2 16,-5-3 1-16,-3 0 0 15,0-4 18-15,3 1-18 16,-3 3 1-16,3 0-1 0,-3 0 0 16,3 0 0-1,2 0 0-15,-2-1 1 0,-3-1-1 16,3-4 0-16,-3 3 0 15,0-3 4-15,0 0-4 16,0 0-13-16,0 0-14 16,0 0-32-16,0 0 7 15,0 1-38-15,0-1-27 16,0 5 0-16,0-5-105 16,0 0-479-16,-11 0-641 0</inkml:trace>
  <inkml:trace contextRef="#ctx0" brushRef="#br0" timeOffset="1050">0 1424 1463 0,'0'0'300'0,"0"0"-206"16,0 0 20-16,0 0 115 15,0 0-65-15,0 0-3 16,0 0-17-16,15 9-38 16,12-14 3-16,2-12 0 15,8-3-34-15,2-8 15 16,7-3-26-16,5-11-22 16,12-4 5-16,2-5-46 15,8-8 12-15,-2-3-13 16,8 1 9-16,-5-3-5 0,-1 1-4 15,-1 2 1-15,-2 2 8 16,-8 2-9-16,-10 7 0 16,-4 3-1-16,-8 6 1 15,-4 2 4-15,1 4 2 16,-6 2 8-16,3-1 30 16,-2 2-43-16,4-1 4 15,4 1-2-15,-4-1 3 16,-4 7 11-16,1-2-17 15,-7 5 0-15,3 3-6 16,-5 3 6-16,-1 1 0 16,-8 2 0-16,2 4 1 15,-6 2 11-15,-5 2-12 16,3-3 0-16,-2 2 32 16,3-1-26-16,3-1-5 0,-4-3 5 15,5 4-5-15,0-4 10 16,-5 3-11-16,-3 1 0 15,1 1 4-15,-4 5-4 16,4-5-5-16,-1 6 4 16,1-6 2-16,2 4 7 15,5-3-8-15,-5 0 0 16,-1 0-6-16,-2 3 6 16,-3 3 0-16,-3 0 0 15,0 0 0-15,0 0 15 16,0 0-15-16,0 0-19 15,-14 12-2-15,-1 0-156 16,1-4-595-16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4:25.1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12 677 1759 0,'0'0'315'0,"0"0"-197"16,0 0 79-16,0 0 72 16,0 0-125-16,0 0-87 15,-12 14 21-15,12-14-6 16,0 0-26-16,0 0 18 15,0 0-34-15,0 0 3 16,0 0 9-16,0 0-27 16,12 0 21-16,14-11-36 15,1-10 6-15,5-3 8 16,1 1-13-16,-1-2-1 16,2 6 0-16,-5 1 6 0,1 9 3 15,-1 9-9 1,-3 0 0-16,1 0 5 15,-1 12-4-15,3 9 21 0,1-3 6 16,-1-1-19-16,0 1 26 16,1-6-35-16,2-3 0 15,1-5 17-15,4 0-16 16,-2-4 0-16,4 0-1 16,4 0 0-16,-1-8-7 15,-2-11-28-15,-4 5-53 16,-7-3-48-16,-12 5-120 15,-17 9-111-15,0 3-224 0,-6 0-1261 16</inkml:trace>
  <inkml:trace contextRef="#ctx0" brushRef="#br0" timeOffset="450">117 1121 1209 0,'0'0'609'15,"0"0"-448"-15,0 0 23 0,0 0 75 16,0 0 23-16,0 0-126 15,0 0-83-15,-37 0 15 16,37-11-13-16,8 2-6 16,9 0-21-16,-2 1-23 15,8-3 17-15,7 3-12 16,-1 4-16-16,1-2 20 16,2 6-33-16,1 0 0 15,-4 0 4-15,2 0-4 16,-2 10 25-16,-4 9-13 15,6-2 1-15,-5 1 20 16,-1-3-33-16,1-4 11 16,2-5-12-16,-3-6 6 0,4 0 1 15,2-2-7-15,1-19-43 16,-2-9-40-16,12-16-241 16,-7 1-462-16,-4 10-1323 0</inkml:trace>
  <inkml:trace contextRef="#ctx0" brushRef="#br0" timeOffset="1517">1541 90 1340 0,'0'0'646'15,"0"0"-452"-15,0 0-4 0,0 0 75 16,0 0-62-16,0 0-94 16,0 0-67-16,57-29 23 15,-26 20-42-15,6 4-8 16,5-1-5-16,-2 0-9 15,2-1 6-15,4 4-7 16,-4-3 0-16,1 4 4 16,0 0-4-16,2 2-1 15,1 0 0-15,-4 0 2 16,1 0-3-16,-10 0 1 16,-4 0 1-16,-9 2 6 15,-7 9-6-15,-4 2 0 16,-4 1 13-16,-5 7 7 15,0 0 25-15,0 8-8 0,-5 0-13 16,-10 9 12-16,-4 0-28 16,-4 7-2-16,-5-2 0 15,0 5-5-15,-1 0 14 16,-2-1-15-16,2 1 0 16,-1-2 12-16,1 1-12 15,0-2 0-15,-1-2 0 16,-2 2 0-16,-1 1 19 15,-1-1-8-15,2-1-4 16,4-1 34-16,-3-7-31 16,8-3 5-16,4-1-6 15,2-5-8-15,5-4 25 0,1-2-26 16,2-3 0 0,1-1 10-16,5-4-9 0,0-2-1 15,0-2 2-15,0 0-1 16,3-3 24-16,0 0-25 15,0-3 0-15,0 3 12 16,0-4-12-16,0 2 19 16,12-2 5-16,5-2-15 15,3 0 26-15,0 0-35 16,5 0 1-16,6 0 14 16,1 0-15-16,7 0-1 15,4 0 1-15,7 0 8 16,-2 0 23-16,1 0-31 15,1 0 0-15,-7 0 8 0,-1 0-7 16,-10 0-2-16,-1 0 1 16,-9 0 0-16,-2 0 20 15,-8 0-20-15,-1 0 0 16,-8 0 11-16,0 0-10 16,-3 0 4-16,0 0 0 15,0 0-4-15,0 0 22 16,0 0-23-16,0 0-25 15,0-2-22-15,0-4-77 16,0-12-156-16,0 3-563 16,0 2-1429-16</inkml:trace>
  <inkml:trace contextRef="#ctx0" brushRef="#br0" timeOffset="2335">1663 629 1048 0,'0'0'646'15,"0"0"-484"-15,0 0-19 16,0 0 71-16,0 0-4 15,0 0-91-15,0 0-30 16,-37 19 22-16,37-19-22 0,0 0-11 16,9 0-17-16,8 0-13 15,6 0 22-15,4 0-32 16,2 0 7-16,11 0 13 16,2 0-26-16,4 0-1 15,7-7-16-15,2 5-7 16,1 2 11-16,3 0-19 15,-4-4 0-15,1 4-1 16,0-2 3-16,-7-4 7 16,-4 3-9-16,-5-3 0 15,-11 0 0-15,-10 3 0 16,-5 0-1-16,-11 3-1 16,-3-3-48-16,0-2-105 15,0-1-426-15,-3 1-415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51.5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0 539 2671 0,'0'0'387'0,"0"0"-369"15,0 0-8 1,0 0 56-16,66-229 45 0,-18 153-21 16,11 4-77-16,10 9-12 15,1 12 44-15,-1 20-45 16,-5 22 9-16,2 9 9 15,-7 40-17-15,-5 25 54 16,-6 16-38-16,-4 4 7 16,0-3 24-16,3-10-48 15,4-19 1-15,11-16-2 16,8-27-42-16,2-10 29 16,37-56-68-16,-18-13-167 15,-13-2-577-15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52.1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204 273 2663 0,'0'0'532'15,"0"0"-451"-15,0 0-66 16,0 0 30-16,-19 244 126 16,16-124-81-16,-2 21-23 15,5 9-23-15,0-4-29 0,0-1 40 16,0-14-55 0,5-12 0-16,-2-23-21 0,1-25 21 15,-1-23-28-15,-3-25 1 16,0-20-15-16,0-3 28 15,0-19-8-15,0-36-51 16,-19-27 72-16,-6-30-25 16,-4-45 5-16,-3-57-5 15,-2-52 19-15,6-3-10 16,12 57 17-16,16 67 0 16,0 76-16-16,0 33 16 15,38 6 0-15,12 11 0 16,26 5 0-16,23 14 27 15,11 9-27-15,3 31 0 16,-3 16 36-16,-24 7-36 16,-20 5 1-16,-25 9 19 15,-38-3-20-15,-3 8 43 0,-54 0-43 16,-31-3-9-16,-9-6-10 16,-1-13-5-16,19-25-36 15,20-35-138-15,27 0-484 16,22-21-994-16</inkml:trace>
  <inkml:trace contextRef="#ctx0" brushRef="#br0" timeOffset="341">1374 809 2636 0,'0'0'465'15,"0"0"-377"-15,0 0-46 16,-220 239 138-16,170-151-32 16,21 4-109-16,26-5 0 15,3-10-39-15,47-7-27 16,26-18 26-16,18-23-46 16,10-18 0-16,1-11 5 15,-11-31 15-15,-25-23 11 16,-25-25 7-16,-31-14 9 15,-10-15 13-15,-32 1-13 0,-38-2 6 16,-11 15 21 0,-8 24-26-16,1 23 55 0,12 18-56 15,16 19-57-15,42 10-12 16,14 2-479-16,4 19-403 0</inkml:trace>
  <inkml:trace contextRef="#ctx0" brushRef="#br0" timeOffset="747">2151 907 2510 0,'0'0'373'0,"0"0"-253"16,0 0-99-16,0 242 175 0,0-153-21 15,0 0-126 1,6-7-29-16,10-17-20 0,6-12-11 16,-2-20 1-16,10-33-218 15,-4-4-260-15,-8-31-248 16</inkml:trace>
  <inkml:trace contextRef="#ctx0" brushRef="#br0" timeOffset="887">2012 328 1925 0,'0'0'991'0,"0"0"-991"0,0 0-200 15,0 0 88 1,0 0-14-16,0 0-453 0</inkml:trace>
  <inkml:trace contextRef="#ctx0" brushRef="#br0" timeOffset="1216">2920 848 2624 0,'0'0'508'15,"0"0"-460"-15,0 0 3 16,-211-46 3-16,141 46 9 0,4 0-42 16,11 30-21-1,16 17-24-15,20 14-1 0,19 11-11 16,15 3 35-16,39 2-62 16,19-5 2-16,12-4 52 15,1-9 6-15,-8-11-8 16,-14-1 11-16,-20-14 0 15,-22-3 56-15,-22-5-55 16,-3-6 79-16,-51-1-9 16,-19-8-53-16,-15-4 9 15,-7-6-27-15,14 0-79 16,23-39-54-16,21-7-464 16,30-6-474-16</inkml:trace>
  <inkml:trace contextRef="#ctx0" brushRef="#br0" timeOffset="1578">3671 786 2685 0,'0'0'540'0,"0"0"-488"15,0 0 3-15,-227-3 14 16,148 32 2-16,10 15 2 15,21 4-73-15,30 7-14 16,18 8 13-16,22-1-28 16,35-3 28-16,16 0-28 15,8-6 29-15,-1-4-12 0,-8-3 8 16,-9-6 4-16,-16-2-6 16,-15-4 15-16,-13 2 1 15,-19-4 13-15,0 1-13 16,-22 3 40-16,-36-2-44 15,-14-6 0-15,-20-1-6 16,-2-8 6-16,-1-9-15 16,14-8-42-16,20-2-42 15,34-28-67-15,20-14-493 16,7-8-591-16</inkml:trace>
  <inkml:trace contextRef="#ctx0" brushRef="#br0" timeOffset="2200">3984 1120 2503 0,'0'0'580'16,"0"0"-498"-16,0 0-81 16,0 0 104-16,-10 212 16 15,10-152-85-15,29-4 6 16,18-6-41-16,10-11-1 15,13-13 0-15,-1-12-14 16,-6-14 4-16,-13 0-23 16,-17-14-9-16,-18-26 36 0,-15-14-8 15,-15-18 13-15,-36-7 1 16,-19-1 0-16,-16 8-5 16,-5 12 5-16,3 19-3 15,12 14-16-15,17 13-1 16,30 9 19-16,25-2-10 15,4 7-137-15,44 0 133 16,29 0-17-16,15 0 32 16,10 0-10-16,4 12 10 15,-4 22-11-15,-14 14 10 16,-18 15 2-16,-15 14 13 16,-15 2-14-16,-18-7 0 15,-11-7 32-15,-7-16-32 16,0-17 0-16,0-19 16 15,0-13-14-15,-14 0 46 0,8-42-48 16,6-24 1-16,0-19-4 16,6-13 3-16,35-1 0 15,6 7 1-15,4 18-1 16,3 24 75-16,5 28-13 16,-4 22 8-16,-5 14 59 15,-6 49-23-15,-12 19 1 16,-6 20-8-16,-11 0-56 15,-3-3 45-15,-5-10-88 16,3-14 0-16,5-13-15 16,4-13 8-16,6-14-98 15,36-20-119-15,-5-15-272 0,-2 0-974 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50.9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310 55 1521 0,'0'0'279'16,"0"0"-64"-16,0 0 94 16,0 0-4-16,0 0-44 15,0 0-73-15,-42-53-65 16,37 51 19-16,5 2-92 16,0 7-34-16,37 41 14 0,25 34 8 15,18 27 16 1,15 23 6-16,3 10-33 0,5 0 43 15,-5-4-52 1,-3-9-12-16,-7-15 20 0,-9-19-25 16,-9-15-1-16,-16-18 0 15,-10-17-50-15,-14-15-5 16,-13-16-115-16,-9-14-126 16,-4-21-339-16,-4-18-81 0</inkml:trace>
  <inkml:trace contextRef="#ctx0" brushRef="#br0" timeOffset="270">1369 42 1781 0,'0'0'511'16,"0"0"-412"-16,0 0 33 15,0 0 177-15,0 0-46 16,0 0-38-16,-139 246-157 15,26-101-26-15,-48 45 17 16,-32 34-35-16,7-17 13 16,41-46-24-16,45-48-12 15,27-37-1-15,1 3 0 16,-1 3-15-16,7-7-9 16,27-23-63-16,20-25-100 15,19-27-270-15,22-30-291 16,17-19-1184-16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55.0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478 0 1825 0,'0'0'354'15,"0"0"-220"-15,0 0 31 16,0 0 137-16,0 0-126 16,0 0-104-16,-164 252 52 0,83-63-32 15,-7 58-11-15,15 22 25 16,26-16-58-16,25-56 4 16,19-67-13-16,3-34-25 15,0-24 44-15,25 1-58 16,16-1 0-16,13-4-24 15,5-19 15-15,2-17-56 16,1-11-32-16,15-21-134 16,-15-11-152-16,-15-18-431 0</inkml:trace>
  <inkml:trace contextRef="#ctx0" brushRef="#br0" timeOffset="519">970 459 2162 0,'0'0'503'15,"0"0"-484"-15,0 0 17 16,0 0 240-16,0 0-123 15,0 0-63-15,77 166 28 16,-42-51-63-16,9 15 49 16,3 13-65-16,4-1-12 0,8-12 22 15,-1-13-47-15,4-14 8 16,-11-21-10-16,-3-20 0 16,-18-20 12-16,-10-15-12 15,-11-11-47-15,-9-12 41 16,0-4-22-16,-12 0 19 15,-27-23-45-15,-17-17-14 16,-10-7 67-16,-3-4-67 16,1-8-10-16,6 1 65 15,2 5-2-15,10 10 15 16,11 13 12-16,5 16 1 16,9 12 78-16,3 2-63 15,-4 5-27-15,1 29 30 0,0 9-24 16,-1 3 7-1,1-1-14-15,3 1 1 0,7-6-14 16,4-8-10-16,11-3-125 16,0-11-99-16,4-18-286 15,25 0-97-15,-1-28-1154 0</inkml:trace>
  <inkml:trace contextRef="#ctx0" brushRef="#br0" timeOffset="940">1918 83 1512 0,'0'0'662'0,"0"0"-550"15,0 0-95-15,0 0 153 16,0 0 109-16,0 0-138 16,0 0-51-16,123 43-5 0,-64-13-11 15,7 10 8 1,10 11-16-16,12 19-23 0,7 12 35 15,6 20-55-15,-2 12 2 16,-1 15 28-16,-10 9-20 16,-19 2 15-16,-22 7-5 15,-28 2-14-15,-19-7 26 16,-32-12-55-16,-46-5-23 16,-20-20-37-16,-66-1-79 15,22-31-436-15,10-27-2106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1:57.1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624 244 1380 0,'0'0'320'16,"0"0"-215"-1,0 0 1-15,0 0 159 0,0 0-58 16,0 0-72-16,0 102 10 16,0-27 55-16,0 27-40 15,0 48-26-15,0-5-38 16,0 9 33-16,0-3-83 15,0-29-19-15,0 3 15 16,0-24-41-16,0-19-1 16,0-19 0-1,0-18-45-15,0-13-22 0,0-23-176 16,0-9-415-16,0 0-132 0</inkml:trace>
  <inkml:trace contextRef="#ctx0" brushRef="#br0" timeOffset="427">0 650 1868 0,'0'0'272'15,"0"0"-216"-15,0 0 45 16,0 0 126-16,4-168-66 15,33 120-14-15,7-5-59 16,13 4-4-16,9-3 12 16,14 2-36-16,8 1 22 0,6 6-65 15,13 4-16-15,5 11 37 16,9 7-37-16,3 18 7 16,-1 3-1-16,-3 19-1 15,-13 28 42-15,-16 15-48 16,-18 9 7-16,-22 9 22 15,-22 5-23-15,-29 7 3 16,0 0-9-16,-39-1 1 16,-31 2 26-16,-18-12-27 15,-6-9 0-15,-10-14 27 16,6-23-27-16,7-19 11 16,15-16-11-16,13 0-7 15,16-10 1-15,22-24-78 0,25-28-99 16,15 10-113-16,20 0-510 15</inkml:trace>
  <inkml:trace contextRef="#ctx0" brushRef="#br0" timeOffset="878">2840 0 1192 0,'0'0'880'15,"0"0"-746"-15,0 0-81 16,0 0 128-16,0 0 75 16,-200 76-92-16,145-23-53 15,-3 22-48-15,-5 18 32 16,6 10 12-16,-2 23-43 16,11 12 30-16,1 32-61 15,8 33-4-15,5-14 38 0,9-23-46 16,15-29-7-16,10-27 9 15,0 4-22-15,0 8 44 16,13-21-45-16,25-11 0 16,12-23-27-16,16-11 20 15,14-16-71-15,65-40-48 16,-20-4-177-16,-11-34-471 0</inkml:trace>
  <inkml:trace contextRef="#ctx0" brushRef="#br0" timeOffset="1356">3625 342 91 0,'0'0'1905'15,"0"0"-1695"-15,0 0-152 16,0 0 97-16,0 0 138 0,0 0-39 15,0 0-177-15,-29-38-30 16,29 38 33-16,0 22-29 16,20 23 51-16,14 21-28 15,10 20-47-15,7 17 56 16,3 16-44-16,5 3 12 16,-5 6 12-16,5-7-20 15,-8-6-11-15,-3-10-10 16,-8-13-22-16,-8-16 31 15,-3-11-31-15,-10-9-18 16,-4-12 9-16,-5-11-87 16,-7-5-52-16,-3-24-150 15,0-4-451-15,-10 0-1275 0</inkml:trace>
  <inkml:trace contextRef="#ctx0" brushRef="#br0" timeOffset="1703">3193 1592 2196 0,'0'0'324'16,"0"0"-278"-16,0 0-45 0,0 0 205 15,0 0 9-15,0 0-157 16,0 0-34-16,126-130-11 16,-54 48 11-16,23-21 39 15,10-8-48-15,12-14-13 16,4 4 22-16,-1 9-23 16,-11 12 0-16,-10 26-1 15,-26 15 0-15,-19 24 6 16,-22 7-6-16,-13 19-1 15,-16 2-24-15,1 0-162 16,1 5-461-16,-5-5-1175 0</inkml:trace>
  <inkml:trace contextRef="#ctx0" brushRef="#br0" timeOffset="2205">6265 349 2192 0,'0'0'341'0,"0"0"-327"16,0 0 76-16,0 0 290 16,0 0-184-16,0 0-111 15,0 0-51-15,-227 119-33 16,104-61 28-16,-16 14-4 16,-8 7-19-16,13 3 20 15,14-10-14-15,24-9-5 16,28-18 20-16,21-8-27 15,20-16 2-15,17-4-2 16,10-6 6-16,0 1-12 16,22 2 6-16,22 2 0 15,6 3 22-15,8 2-16 16,11 5 24-16,0-1-20 16,4 9-2-16,5 3 43 15,-2 4-51-15,-3 1 0 0,0 2-2 16,-4-1-1-16,-7-4-25 15,-7-6-56-15,-18 3-159 16,-12-7-361-16,-25-12-276 0</inkml:trace>
  <inkml:trace contextRef="#ctx0" brushRef="#br0" timeOffset="2472">5225 1669 2558 0,'0'0'466'0,"0"0"-466"16,0 0 18-16,0 0 105 16,0 0 37-16,0 0-90 15,0 0-17-15,123 29-29 16,-57-17 24-16,7 5-27 15,8-7-12-15,2 4-9 16,1-7-12-16,1-7-104 16,-21 0-233-16,-23 0-740 0</inkml:trace>
  <inkml:trace contextRef="#ctx0" brushRef="#br0" timeOffset="3099">8086 1035 2333 0,'0'0'379'15,"0"0"-294"-15,0 0-45 0,0 0 237 16,-28-168-96-16,9 135-100 16,-6 0-45-16,-4 3-14 15,-8 8 52-15,-14 2-41 16,-7 14-11-16,-11 6 11 15,-16 0-24-15,-1 29-9 16,-5 20 19-16,6 14-18 16,9 8 39-16,14 8-19 15,18 7-8-15,22 3 25 16,22-4-38-16,0-3-1 16,52-7 0-16,21-9 2 0,22-17-7 15,18-22 6-15,7-17-49 16,-3-10 31-16,-9-14-78 15,-13-26 34-15,-18-13 35 16,-19-1 12-16,-21-2 14 16,-20 2 1-16,-9 10 0 15,-8 14 76-15,0 10-26 16,0 14 14-16,0 6 31 16,-8 4-67-16,5 31 22 15,3 14-29-15,0 14-6 16,0 5 21-16,25 2-36 15,16-8-1-15,9-9-17 16,1-8-60-16,5-16-23 16,5-26-104-16,-9-3-380 0,-20-3-464 15</inkml:trace>
  <inkml:trace contextRef="#ctx0" brushRef="#br0" timeOffset="3398">8802 197 2725 0,'0'0'471'0,"0"0"-471"15,0 0 0-15,0 0 144 0,0 0-42 16,258 154-8-16,-173-68-22 15,1 17-9-15,6 14 33 16,-8 14-37-16,-11 11-44 16,-16 3 52-16,-23 6-59 15,-30-5 12-15,-4-1-20 16,-54-11-48-16,-34-13 14 16,-76 7-134-16,18-34-119 15,7-27-765-15</inkml:trace>
  <inkml:trace contextRef="#ctx0" brushRef="#br0" timeOffset="3950">7136 3580 1942 0,'0'0'531'15,"0"0"-446"-15,0 0-84 16,0 0 77-16,0 0 119 16,0 0-91-16,61-173-49 15,-21 97-43-15,4-12 35 0,-3-11-38 16,3-6-10 0,-9-4 43-16,-1 5-32 0,-14 13 13 15,-1 21 13-15,-7 24-22 16,-5 20-8-16,-1 13-8 15,-2 13-216-15,4 0-396 16,-8 0-439-16</inkml:trace>
  <inkml:trace contextRef="#ctx0" brushRef="#br0" timeOffset="4225">7099 2607 2292 0,'0'0'370'16,"0"0"-278"-16,0 0 32 15,0 0 76-15,0 0-89 16,25-170-30-16,22 121-58 16,13-2 4-16,9 6 14 15,7 1-8-15,3 11 35 16,-1 17-46-16,-2 16-2 15,-10 0 44-15,-12 43-63 16,-6 19-1-16,-11 18-40 16,-8 38-133-16,-11-18-433 15,-7-13-1920-15</inkml:trace>
  <inkml:trace contextRef="#ctx0" brushRef="#br0" timeOffset="4932">5823 4616 1302 0,'0'0'814'0,"0"0"-657"16,0 0-103-16,0 0 123 16,0 0 46-16,0 0-23 0,0 0-134 15,-77-117-30-15,41 101 22 16,-11 7-16-16,-4 9 41 15,-12 0-35-15,1 30-38 16,-8 28 54-16,10 14-38 16,4 17-14-16,17 7 39 15,17 0-51-15,18-6 6 16,4-12-6-16,14-15 1 16,37-21-10-16,8-21-48 15,14-21-19-15,3-8 66 16,2-45-40-16,-9-14 14 15,-8-12 11-15,-17-8 25 0,-12 13 18 16,-10 15-2-16,-10 24 32 16,-9 25 84-16,-3 10-69 15,0 29-5 1,0 36-17-16,4 19 19 0,7 9 27 16,11-1-71-16,10-13-7 15,16-17-18-15,14-22 3 16,43-40-112-16,-17-7-110 15,-12-37-795-15</inkml:trace>
  <inkml:trace contextRef="#ctx0" brushRef="#br0" timeOffset="5418">7861 4282 1134 0,'0'0'1136'0,"0"0"-988"0,0 0-78 16,0 0-61-16,-176-173 145 16,97 156 75-16,-12 17-138 15,-7 0-33-15,-9 46 3 16,-1 23 4-16,5 25 59 15,8 19-46-15,19 18-35 16,22 3 41-16,27-2-63 16,23-11 27-16,4-12-27 15,51-21-21-15,27-22 32 16,27-23-32-16,20-27-32 16,8-16 22-16,3-10-65 15,-20-34-80-15,-18-29-166 16,-35 10-402-16,-38 10-1036 0</inkml:trace>
  <inkml:trace contextRef="#ctx0" brushRef="#br0" timeOffset="5611">7102 4770 2579 0,'0'0'465'0,"0"0"-465"15,0 0-12-15,0 0 11 16,233-4 2-16,-119-15-2 16,9-12-44-16,50-17-268 0,-31 4-234 15,-22 6-235-15</inkml:trace>
  <inkml:trace contextRef="#ctx0" brushRef="#br0" timeOffset="6176">8890 4024 1104 0,'0'0'1605'0,"0"0"-1313"15,0 0-234-15,0 0 30 16,0 0 107-16,-22 249-119 16,22-124-23-16,0 5-2 15,0 10-27-15,6-10 28 0,13-5-52 16,6-14 0-16,1-18 12 15,-8-20-12-15,1-25-25 16,-9-22 2-16,-6-17 16 16,-1-9-22-16,-3-9 20 15,0-37-22-15,0-20 19 16,0-19 4-16,0-19 7 16,0-15-13-16,0-16 14 15,15-12-16-15,0-1 16 16,2 4-11-16,2 16 5 15,-1 27 6-15,1 34 0 16,6 32 13 0,4 28-12-16,12 7 57 0,13 32-23 0,12 31-4 15,17 24 34 1,17 6-23-16,11 15 21 0,14 5-46 16,2-2-16-1,5 0 49-15,-2-5-50 0,-1-5 1 16,-9-9 14-16,-14-13-15 15,-23-17 0-15,-17-20-15 16,-22-15 11-16,-25-24-22 16,-19-3 22-16,0-35 4 15,-31-38-9-15,-13-25 9 16,-13-47 0-16,-12-45-6 16,6 10-6-16,12 18 5 15,7 35-68-15,19 48-11 16,-11 4 19-16,6 18-215 0,5 27-745 0</inkml:trace>
  <inkml:trace contextRef="#ctx0" brushRef="#br0" timeOffset="6615">9338 4850 606 0,'0'0'1727'16,"0"0"-1469"-16,0 0-192 15,0 0 63-15,0 0 139 16,0 0-118-16,0 0-59 16,-51-12-1-16,51 12-38 15,0 0-2-15,0 0-13 16,7 0-26-16,25 3 62 16,12 23-29-16,12 13 1 15,17 11 31-15,9 16-28 16,13 9-4-16,12 7-4 15,1 6-26-15,9-2 40 16,-7-11-54-16,-4-6 0 0,-11-10-12 16,-16-14-9-16,-16-15-80 15,-28-13-167-15,-19-17-758 0</inkml:trace>
  <inkml:trace contextRef="#ctx0" brushRef="#br0" timeOffset="7809">10584 1257 1542 0,'0'0'343'0,"0"0"-169"16,0 0 50-16,0 0 34 16,0 0-84-16,0 0-48 0,4 13 17 15,14-15-52 1,11-26-47-16,12-10 17 0,13-8-29 15,12-7-2-15,6 1-2 16,1 3-8-16,5 9 47 16,-14 10-58-16,-5 18-8 15,-8 12 29-15,-7 0-29 16,-3 12 12-16,3 28 2 16,-5 6-13-16,1 8 56 15,-3-3-58-15,2-6 0 16,2-1 19-16,3-11-19 15,3-10 11-15,7-7-11 16,6-10 6-16,-3-3-6 0,2-3 0 16,-8 0 0-16,-4 0 0 15,-11 0 0-15,1 0-8 16,0 0-5-16,-1-12-25 16,1-8 32-16,-5-6-100 15,-3 0-65-15,-7-8-79 16,-22-5-120-16,0 6-258 15,0 6-1195-15</inkml:trace>
  <inkml:trace contextRef="#ctx0" brushRef="#br0" timeOffset="8266">10474 2108 1906 0,'0'0'391'16,"0"0"-311"-16,0 0 79 16,0 0 85-16,0 0-57 15,0 0-93-15,0 0-44 16,-17-86 31-16,46 60-17 15,7-7-25-15,16 4 28 16,9-5-65-16,12 2 16 16,8-1 19-16,7 7-22 0,7 3-9 15,-6 12 9-15,3 8-13 16,-8 3 50-16,-8 14-50 16,-10 25-2-16,-3 7 54 15,-6 9-20-15,-3 3 5 16,-1-4-9-16,1-2-18 15,0-9 47-15,5-14-59 16,2-8 0-16,14-15 26 16,1-6-26-16,3-6 0 15,9-29-14-15,0-19-56 16,0-5-13-16,20-36-107 16,-16 9-318-16,-23 11-385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05.8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211 695 2338 0,'0'0'348'16,"0"0"-327"-16,0 0 62 0,0 0 191 16,-3 250-126-16,-9-126-44 15,5 20-25-15,0 10-13 16,4 5 58-16,3-2-65 15,0-11-25-15,0-6 23 16,0-19-57-16,7-18 0 16,3-21-3-16,2-24-37 15,-6-20-2-15,1-17-104 16,-7-21-143-16,0-10-263 16,0-23-270-16</inkml:trace>
  <inkml:trace contextRef="#ctx0" brushRef="#br0" timeOffset="377">0 643 2011 0,'0'0'318'15,"0"0"-260"-15,0 0-12 16,0 0 171-16,0 0 10 15,221-187-97-15,-143 160-63 16,13 15 1-16,7 8 5 16,7 4-22-16,2 4 25 15,3 27-67-15,-9 10-3 0,-6 5 35 16,-16 7-35 0,-9 5 9-16,-14 7-5 0,-21 5-9 15,-16 2 62-15,-19 3-62 16,-4 1-1-16,-50 2 31 15,-24-2-30-15,-20 0 13 16,-15-8-14-16,-10-5 6 16,-1-14 10-16,11-16-16 15,18-10-24-15,22-17 23 16,21-6-43-16,45-23-112 16,7-16-302-16,0-10-386 0</inkml:trace>
  <inkml:trace contextRef="#ctx0" brushRef="#br0" timeOffset="729">2290 426 2342 0,'0'0'285'0,"0"0"-228"15,0 0-32-15,0 0 150 16,-252 236 64-16,160-58-73 16,-6 67-82-16,7 37 28 0,18 7-16 15,22-9-1-15,18-38-17 16,19-18-36-16,14-48-27 15,0-44-15-15,0-42 0 16,17-29-12-16,17-2-39 16,17-6-45-16,15-10-24 15,38-43-74-15,-9 0-273 16,-10-41-557-16</inkml:trace>
  <inkml:trace contextRef="#ctx0" brushRef="#br0" timeOffset="1278">3095 742 2306 0,'0'0'628'15,"0"0"-576"-15,0 0-44 16,0 0 37-16,0 0 149 16,0 0-86-16,0 0-81 15,208-24-15-15,-129 24-1 16,9 0-10-16,7 16 21 0,3-1-22 16,2-1 0-1,-9 4 12-15,-11 1-11 0,-14 2-2 16,-9 1 1-16,-13 7 0 15,-15 5 20-15,-14 8-20 16,-15 7 32-16,0 14 13 16,-19 11-23-16,-31 19 11 15,-16 12-18-15,-14 12-1 16,-11 15 22-16,-7 3-36 16,0-4 0-16,13-12 9 15,16-18-9-15,15-19-9 16,16-21 9-16,20-17 0 15,11-11-8-15,7-13 8 16,0-4 0-16,22-6 8 16,22-4 5-16,17-3-12 0,17-3-1 15,8 0 1-15,10 0-6 16,-1-16 5-16,-9-3-52 16,-4-9-13-16,-13 0-103 15,-22-27-185-15,-15 1-463 16,-20 5-1253-16</inkml:trace>
  <inkml:trace contextRef="#ctx0" brushRef="#br0" timeOffset="1481">3051 1499 2706 0,'0'0'340'0,"0"0"-340"15,0 0-40-15,0 0 40 16,242 3 82-16,-119-3-51 16,19 5-31-16,7 0-43 15,56-5-47-15,-45 0-423 16,-21 0-538-16</inkml:trace>
  <inkml:trace contextRef="#ctx0" brushRef="#br0" timeOffset="1864">6103 866 2300 0,'0'0'597'15,"0"0"-534"-15,0 0-20 16,0 0 143-16,0 0-10 15,0 0-90-15,0 0-62 16,-280 167 9-16,155-88-9 16,-9 10-15-16,-13 5 25 15,8-1-34-15,19-2 0 16,29-8-7-16,26-15 7 16,28-9-1-16,27-10 0 15,10-9 1-15,14-11 9 16,36 1-9-16,20-7 0 0,11 1 27 15,7 1-20 1,7 5 1-16,-6 0-8 0,3 5 7 16,-11 2-23-16,-12 2 16 15,-11-3-78-15,-30 6-42 16,-9-7-228-16,-19-13-683 0</inkml:trace>
  <inkml:trace contextRef="#ctx0" brushRef="#br0" timeOffset="2081">4915 2260 2831 0,'0'0'509'0,"0"0"-455"15,0 0-54-15,0 0 129 16,0 0 34-16,199 135-110 15,-108-99-43-15,13-3-10 16,34 9-103-16,-26-12-85 16,-21-7-832-16</inkml:trace>
  <inkml:trace contextRef="#ctx0" brushRef="#br0" timeOffset="3145">7577 725 1530 0,'0'0'306'16,"0"0"-219"-16,0 0 81 15,0 0 97-15,0 0-43 16,0 0-58-16,-44-105-79 16,6 82-6-16,-6 0 2 15,-6 6-24-15,-8 11 13 16,-8 6-38-16,-3 3 4 16,-7 40 22-16,6 20-41 15,4 11 5-15,19 16-14 16,10 1 1-16,23 1-5 0,14-7-4 15,0-6-9 1,26-10 8-16,21-16-27 0,19-17-32 16,7-19 11-16,6-17 2 15,1 0 37-15,-11-34-41 16,-10-14 35-16,-15-10 15 16,-15-3 2-16,-10 5 69 15,-16 5 28-15,-3 10-5 16,0 14 40-16,0 15-73 15,0 12-11-15,0 0 11 16,-3 22-33-16,3 24-18 16,0 13-9-16,0 7 11 15,0-1 11-15,13-3-22 16,6-2-13-16,3-7-1 16,7-10-31-16,1-7-43 0,17-23-96 15,-3-13-303-15,-5 0-333 16</inkml:trace>
  <inkml:trace contextRef="#ctx0" brushRef="#br0" timeOffset="3383">8038 994 2458 0,'0'0'509'0,"0"0"-481"15,0 0 13-15,0 0 140 0,0 0-45 16,237 0-75-16,-141-5-35 16,6 0 20-16,-1-1-46 15,-2 3-1-15,-18 3-14 16,-15 0-117-16,-34-8-221 16,-17 6-464-16,-15-5-1217 0</inkml:trace>
  <inkml:trace contextRef="#ctx0" brushRef="#br0" timeOffset="3599">8432 639 2333 0,'0'0'285'15,"0"0"-193"-15,0 0 59 0,0 0 90 16,0 187-85-16,0-107-90 15,0 3-16-15,0 8-36 16,0-7-14-16,0-2-18 16,7-6-141-16,15-7-209 15,0-21-337-15,0-17-758 0</inkml:trace>
  <inkml:trace contextRef="#ctx0" brushRef="#br0" timeOffset="4025">9738 376 1949 0,'0'0'755'15,"0"0"-644"-15,0 0-62 16,0 0 138-16,0 0 38 15,0 0-104-15,0 0-90 16,-230 139 43-16,179-61-34 16,7 10 4-16,4 8 8 15,14 6-35-15,16-1-7 16,10-1-10-16,0-5 11 16,39-11-25-16,20-14-8 15,7-18-38-15,7-26 46 16,-4-26-13-16,-3 0 18 0,-5-40-3 15,-10-25 12-15,-14-17 2 16,-12-17-2-16,-13-12 0 16,-12-6 19-16,0 1-18 15,-33 18 5-15,-8 16-3 16,5 29 8-16,8 24-22 16,9 29 7-16,12 0-116 15,7 59-181-15,10 3-435 16,19-3-478-16</inkml:trace>
  <inkml:trace contextRef="#ctx0" brushRef="#br0" timeOffset="4214">10344 1353 2780 0,'0'0'373'16,"0"0"-280"-16,0 0 80 15,0 0 9-15,0 0-182 16,0 0 0-16,0 0-60 16,79-178-205-16,-50 142-820 0</inkml:trace>
  <inkml:trace contextRef="#ctx0" brushRef="#br0" timeOffset="4853">11171 445 2390 0,'0'0'278'0,"0"0"-278"16,0 0 0-16,0 0 3 15,214-58 88-15,-148 54-26 16,4 4-35-16,-1 0 13 15,-3 0-31-15,-12 0-4 16,-10 0 31-16,-19 0-30 16,-18 0 4-16,-7 0 31 15,0 0 65-15,-39 0-10 0,-17 0-90 16,-13 0-8-16,-7 0 32 16,-3 0 0-16,-3-3-11 15,3-1-7-15,10 4-2 16,3 0 46-16,15 0-58 15,7 0-1-15,12 18 29 16,6 1-29-16,11 4 0 16,3 7 0-16,9 0 1 15,3-1 17-15,0 0-18 16,0 2 0-16,0-3 27 16,15-2-27-16,4 5 10 15,9-6-7-15,1 2 3 0,12-5 15 16,3 4-21-1,3 4 0-15,7 0 7 0,0 3-7 16,6 7 0-16,-3 5-1 16,6 8 2-16,-9 3 20 15,-2 7-15-15,-4 1-5 16,-20 2 52-16,-12-7-41 16,-16-8 1-16,-9 0 28 15,-38-13-41-15,-19-1 59 16,-7-13-59-16,-6-8 0 15,-3-16 27-15,10 0-26 16,2 0-1-16,16-16 0 16,7-8-55-16,15-2-23 0,27-20-153 15,5 2-423 1,0 3-1129-16</inkml:trace>
  <inkml:trace contextRef="#ctx0" brushRef="#br0" timeOffset="5089">12410 958 2755 0,'0'0'463'0,"0"0"-454"16,0 0-6-16,0 0 143 15,0 0-71-15,202-13-42 0,-138 13-25 16,5 0-8-16,16 13-45 16,-19-6-267-16,-16-5-658 0</inkml:trace>
  <inkml:trace contextRef="#ctx0" brushRef="#br0" timeOffset="5992">13924 183 1935 0,'0'0'545'0,"0"0"-450"16,0 0-73-16,0 0 182 16,0 0 37-16,0 0-132 15,0 0-23-15,83 138-4 16,-43-14 2-16,1 16-57 16,3 0 0-16,3-2 15 15,1-7-26-15,-1-13-14 16,0-17 1-16,-8-19 6 15,-5-21 4-15,-12-22-13 16,-8-20-24-16,-14-13 23 16,0-6 1-16,-14-3-1 15,-30-30-15-15,-10-5 8 0,-9-13-10 16,-3 2 18-16,4 4 0 16,8-1-7-16,10 12 8 15,3 9-1-15,9 14 9 16,7 11 10-16,3 0 19 15,3 25-38-15,2 20 0 16,2 6 18-16,0 9-18 16,-4 3-1-16,2-1 1 15,-5-4-19-15,-3 0 17 16,-28-7-190-16,11-16-377 16,-2-11-578-16</inkml:trace>
  <inkml:trace contextRef="#ctx0" brushRef="#br0" timeOffset="6668">7186 2313 2155 0,'0'0'284'0,"0"0"-284"16,0 0 2-16,247 0 30 16,-43 0 124-16,89-13-44 15,45 0 2-15,34 3-2 16,11 3-37-16,1 4-1 16,27 3-33-16,16-2-22 15,3 2 20-15,8 0-39 16,2 0 0-16,-2 0-4 15,0 0 10-15,-15 0-6 16,-26 0 0-16,-28 0 1 16,-41 2 26-16,-44 8-10 0,-62-3-16 15,-58-4 55-15,-51-1-25 16,-22-2 1-16,-3 0-13 16,-5 0-13-16,-17 0 24 15,-41 0-30-15,-25 0-37 16,-79-29-84-16,-19 0-441 15,-12 3-448-15</inkml:trace>
  <inkml:trace contextRef="#ctx0" brushRef="#br0" timeOffset="7284">9347 3218 2402 0,'0'0'297'16,"0"0"-252"-16,0 0-45 16,0 0 148-16,120 247 30 15,-82-135-84-15,-1 12-16 16,-2 7-19-16,-6-4 2 0,2-5 23 16,-11-11-84-16,2-14 0 15,-4-22 17-15,-6-20-17 16,-2-22-6-16,2-16-9 15,-2-17-11-15,9-10 19 16,13-44-19-16,9-33-42 16,16-48 8-16,13-55-71 15,7-53 21-15,0-20 50 16,-5 14-4-16,-13 56 62 16,-20 71-18-16,-1 47 20 15,-10 33 65-15,4 8 25 0,9 10-23 16,10 18 23-1,8 6-6-15,7 17 40 16,17 19-83-16,11 7-19 0,20 0 35 16,21-4-37-1,14-13-19-15,12-7 1 0,6-9 5 16,-6-10 7-16,-16 0-14 16,-20 0-53-16,-30-5 16 15,-26-12-107-15,-47-13-108 16,-22 7-432-16,0 4-1545 0</inkml:trace>
  <inkml:trace contextRef="#ctx0" brushRef="#br0" timeOffset="7742">10733 3235 2462 0,'0'0'482'0,"0"0"-427"16,0 0-34-16,0 0 82 16,0 0 100-16,0 0-130 15,0 0-39-15,91 76 47 16,-40-20-15-16,1 19-28 16,-1 10 38-16,-1 11-53 15,1 0 1-15,-3-5-15 16,-1-6-2-16,-10-16 10 15,-8-11-17-15,-7-18-38 0,-12-14 29 16,-2-13-64 0,-4-8 20-16,-4-5 11 0,0-7 3 15,0-27 38-15,0-12-62 16,0-7 42-16,0-5 9 16,0 6 10-16,-12 9 2 15,-17 10 8-15,-6 19 7 16,-13 14 42-16,-7 0-29 15,-10 30-11-15,-9 19 37 16,-2 10-38-16,3 6 4 16,4 0-20-16,6-5-10 15,9-7 0-15,13-8-76 16,3-7-100-16,12-13-295 16,4-11-412-16</inkml:trace>
  <inkml:trace contextRef="#ctx0" brushRef="#br0" timeOffset="8847">14940 0 2006 0,'0'0'194'0,"0"0"-194"16,0 0 0-16,0 0 28 15,0 0 105-15,0 0-25 16,88 229-16-16,-34-134-28 16,9 15-4-16,3 4 58 15,7 8-20-15,-1-2-23 16,1 9-18-16,0 1-24 16,-4 5 15-16,-6 3-32 0,-6 3-15 15,-6-1 47-15,-7 3-33 16,-3-2 26-16,-1-4-16 15,-8-5-2-15,1-9 17 16,-6 0-25-16,-11-10 4 16,-7 0 28-16,-9-4-37 15,0-2 19-15,0 2-8 16,-30-7-20-16,-9-1 29 16,-9-3-30-16,-8-6 6 15,-4-1 8-15,-3-4-14 16,0-8 0-16,9-4-1 15,4-11 7-15,6-4 7 16,3-10-13-16,9-5 0 16,3-5 29-16,4-3-27 0,6-5 4 15,4-4 6 1,1-4-12-16,6-4 39 0,1 1-29 16,0-9-1-16,2-3 35 15,5 1-44-15,-3-6 19 16,3 3-2-16,0-7-8 15,0 0 4-15,0 0-13 16,0 0-1-16,-3 0 1 16,-4 0-49-16,-12 0-89 15,-3-21-501-15,4 0-2054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15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499 262 1681 0,'0'0'353'16,"0"0"-183"-16,0 0 74 15,0 0-7-15,0 0-63 16,0 0-36-16,34 256-22 16,-12-62 10-16,0 56-63 15,-9 13-23-15,-1-44 19 16,-8-60-43-16,-4-63-8 15,0-19-8-15,0-3 0 16,0-2-1-16,0-11-11 0,0-29-126 16,0-32-128-16,0-17-419 15,0-21-532-15</inkml:trace>
  <inkml:trace contextRef="#ctx0" brushRef="#br0" timeOffset="361">0 499 1825 0,'0'0'330'0,"0"0"-216"0,0 0 83 15,113-183 51 1,-58 120-15-16,14 4-130 0,16 14-55 15,16 8 36-15,19 14-63 16,19 16-9-16,6 7 32 16,-3 7-44-16,-10 32 9 15,-25 11-9-15,-28 8 0 16,-31 14 14-16,-33 15-14 16,-15 4 0-16,-48 7 40 15,-39 2-40-15,-23-7 0 16,-14-13 6-16,4-20-5 15,7-22-2-15,18-25-8 16,22-13-58-16,26 0-2 16,28-32-216-16,16-5-279 15,3 4-569-15</inkml:trace>
  <inkml:trace contextRef="#ctx0" brushRef="#br0" timeOffset="654">2414 0 2201 0,'0'0'329'15,"0"0"-250"-15,-186 124 24 16,91 5 167-16,-7 71-59 0,4 85-112 15,10 34-39 1,33 0 31-16,26-41-46 16,25-84 17-16,4-52-30 0,4-46-31 15,30-21 22-15,16 2-23 16,20-4-76-16,65-21-25 16,-20-25-212-16,-8-27-494 0</inkml:trace>
  <inkml:trace contextRef="#ctx0" brushRef="#br0" timeOffset="944">3246 371 2613 0,'0'0'463'0,"0"0"-462"16,0 0 8-16,142 203 117 16,-78-91 34-16,14 19-41 15,5 11-64-15,1 1-28 16,-4-6 35-16,1-11-47 16,-8-14 3-16,-4-14-18 15,-3-19-51-15,-12-17-11 16,12-29-109-16,-15-20-154 15,-11-13-489-15</inkml:trace>
  <inkml:trace contextRef="#ctx0" brushRef="#br0" timeOffset="1206">4369 565 2436 0,'0'0'468'16,"0"0"-413"-16,0 0-40 16,-103 186 216-16,23-78-43 15,-40 46-114-15,-9-5 1 16,-13 10-42-16,-15-3 13 0,18-30-20 16,-3 4-20-16,22-24-12 15,26-23 4-15,33-22-79 16,23-19-3-16,38-36-163 15,0-6-331-15,19 0-430 0</inkml:trace>
  <inkml:trace contextRef="#ctx0" brushRef="#br0" timeOffset="1734">5126 481 2564 0,'0'0'526'0,"0"0"-488"16,0 0-10-16,0 0 159 15,0 0-119-15,0 0-49 16,0 0-19-16,183 150 12 16,-92-97-10-16,18 5-2 0,4 1-2 15,4-1-8-15,-4 2-8 16,-8-4-6-16,-5-4 6 15,-9-6 10-15,-18-13-1 16,-19-3 9-16,-25-8 0 16,-29 5 17-16,0 6 19 15,-58 16-5-15,-30 17-19 16,-22 15 0-16,-20 8 35 16,-17 11-23-16,1-4-15 15,8 7 24-15,7-11-17 16,22-14 7-16,17-9-23 15,26-21-17-15,24-14 4 16,20-13-61-16,22-16-88 0,14-5-322 16,29-29-196-1,12-7-1377-15</inkml:trace>
  <inkml:trace contextRef="#ctx0" brushRef="#br0" timeOffset="1985">6527 1552 2419 0,'0'0'597'0,"0"0"-508"16,0 0-48-16,0 0 97 0,-281 229 26 16,149-133-44-1,-42 22-78-15,10-3-16 0,-9 4 4 16,6-5-23-16,37-22 13 15,1 0-20-15,31-20-54 16,36-20-23-16,40-29-140 16,18-16-388-16,4-7-587 0</inkml:trace>
  <inkml:trace contextRef="#ctx0" brushRef="#br0" timeOffset="2767">8414 1414 2278 0,'0'0'322'15,"0"0"-271"-15,0 0-5 16,0 0 230-16,0 0-141 16,5-170-83-16,-13 130-17 15,-17-2-1-15,-8 0 40 16,-7 3-39-16,-14 1-21 15,-9 8 22-15,-13 19-36 16,-5 11 36-16,-10 1 20 16,1 46-25-16,-1 19 16 15,3 19 7-15,15 13 0 16,14 11 22-16,20-5-49 0,20 1-9 16,19-9 0-16,4-10-18 15,46-11 5-15,23-17-5 16,18-18-17-16,16-17 16 15,1-20-61-15,-1-3 8 16,-13-26-15-16,-9-24 14 16,-17-8 31-16,-16-4 10 15,-16-4 14-15,-14 10 15 16,-11 14-6-16,-11 19 50 16,0 16 34-16,0 7-21 15,0 36-5-15,-8 33-31 16,-2 17 14-16,6 12 34 0,4-2-53 15,0-12-5-15,33-14-10 16,14-21-15-16,7-24-1 16,9-17-3-16,3-8-41 15,-4-27-11-15,-8-58-139 32,-13 6-187-32,-24 3-1025 0</inkml:trace>
  <inkml:trace contextRef="#ctx0" brushRef="#br0" timeOffset="3364">7707 4890 1847 0,'0'0'377'0,"0"0"-264"15,0 0 59-15,0 0 192 16,0 0-88-16,0 0-138 16,0 0-53-16,-13-36-83 0,13-21-2 15,17-15 20 1,1-16-20-16,-2-20 0 0,2-41 0 16,-8-38 1-16,-6 14 10 15,-1 15-11-15,-3 31 0 16,0 51 6-16,0 7-5 15,0 14 6-15,0 25-5 16,0 20-2-16,0 10-71 16,0 0-288-16,15 13-272 15,1 4-489-15</inkml:trace>
  <inkml:trace contextRef="#ctx0" brushRef="#br0" timeOffset="3631">7227 4053 1313 0,'0'0'1402'0,"0"0"-1245"0,0 0-132 16,0 0-22-16,0 0 79 15,64-184-31-15,6 89-14 16,14-9-36-16,4-2 18 15,-5 8 77-15,-5 16 29 16,-9 26 6-16,-15 25-60 16,-3 31-19-16,0 5-5 15,25 86-47-15,-7-6-90 0,-6 4-665 16</inkml:trace>
  <inkml:trace contextRef="#ctx0" brushRef="#br0" timeOffset="4551">6640 6065 1265 0,'0'0'858'15,"0"0"-711"-15,0 0-120 16,0 0 142-16,0 0 69 0,0 0-43 16,0 0-85-16,58-106-67 15,-58 79 17-15,-7-2-36 16,-24-1-9-16,-7 5 19 16,-10-2-33-16,-11 11-1 15,-7 3 0-15,-7 13 6 16,-3 0 13-16,3 22-19 15,4 28 1-15,3 22 23 16,12 17-12-16,13 6-12 16,16 8 19-16,22-3-18 15,3-11 20-15,15-14-21 16,32-19-23-16,14-26 22 16,15-24-40-16,5-6-5 15,-4-20 5-15,-5-24 7 16,-13-19 26-16,-15 7 1 0,-15 6 7 15,-14 14 18-15,-8 17 42 16,-7 19 10-16,0 0-14 16,4 46-34-16,-1 22 50 15,4 11-43-15,8 3-28 16,7-7 13-16,10-9-14 16,9-21-53-16,28-25-80 15,-6-16-229-15,-9-4-551 0</inkml:trace>
  <inkml:trace contextRef="#ctx0" brushRef="#br0" timeOffset="4888">8029 5644 2148 0,'0'0'318'0,"0"0"-240"16,0 0-58-16,0 0 119 16,0 0 30-16,-249-88-116 15,158 88-20-15,-7 22 69 16,-7 24-42-16,-5 26 19 0,8 17-7 16,14 19-12-16,19 14 27 15,28 2-60-15,31 1-21 16,10-7 31-16,29-13-26 15,37-19-11-15,25-21 1 16,18-25 0-16,12-21-2 16,6-19-7-16,-3 0-58 15,-11-19-52-15,-18-37-238 16,-29 9-382-16,-38 1-955 0</inkml:trace>
  <inkml:trace contextRef="#ctx0" brushRef="#br0" timeOffset="5062">7205 6214 2388 0,'0'0'458'0,"0"0"-458"16,0 0-82-1,0 0 45-15,200-35 19 0,-46-2-42 16,-19 5-480-16,-15 6-609 0</inkml:trace>
  <inkml:trace contextRef="#ctx0" brushRef="#br0" timeOffset="5633">8827 5572 2306 0,'0'0'567'15,"0"0"-518"-15,0 0-22 16,0 0 123-16,0 213 7 16,0-92-43-16,0 19-65 15,7 2-16-15,8 3-1 16,0-17-14-16,-5-14 4 16,0-20-22-16,-1-30 0 15,-6-25-15-15,-3-19 9 16,0-20-1-16,0 0-1 15,0-41-13-15,0-22 15 16,0-24-40-16,0-17-10 16,0-11 12-16,-3-16-7 15,-6-7 18-15,6-2 27 0,3 8 6 16,0 14 0 0,0 26 0-16,12 33 1 0,17 36 47 15,11 23-10-15,11 23 30 16,12 33-6-16,6 29-38 15,4 14 27-15,10 12-36 16,4-3-3-16,8 3 11 16,0-2-22-16,3-6-1 15,-7-21 0-15,-15-11 1 16,-10-22-4-16,-18-13 3 16,-18-17-2-16,-16-19-8 15,-14 0 10-15,0-38 0 16,0-28 0-16,-32-29 7 0,-12-50 2 15,-22-38-9-15,-4-47 0 16,4 20-9-16,16 46-13 16,24 58-41-16,16 55-30 15,2 15-94-15,4 6-545 16,1 17-1573-16</inkml:trace>
  <inkml:trace contextRef="#ctx0" brushRef="#br0" timeOffset="6099">8820 6231 1824 0,'0'0'571'15,"0"0"-449"-15,0 0 10 16,0 0 156-16,0 0-62 16,0 0-61-16,0 0-69 15,212 125-23-15,-126-76 40 16,17 7-35-16,5-2-35 15,9-3-10-15,0-6-33 16,30 3-61-16,-34-10-149 16,-23-15-844-16</inkml:trace>
  <inkml:trace contextRef="#ctx0" brushRef="#br0" timeOffset="7324">10953 1526 1832 0,'0'0'365'0,"0"0"-264"16,0 0 133-16,0 0 30 16,0 0-107-16,0 0-75 15,3-30-58-15,19-3 33 16,10-6 10-16,2-4-34 16,5 4 33-16,2 1-36 15,3 8-13-15,0 7 29 16,0 16-39-16,0 7 5 15,3 16 0-15,0 36-12 16,7 15 39-16,4 6-39 16,8-2 0-16,7-5 13 15,11-14-13-15,11-16-5 16,6-16 4-16,-1-20-1 16,-2 0-7-16,-15-12-52 15,-14-25-63-15,-25-3-38 0,-18-2-142 16,-26-12-191-16,-4 13-106 15,-24 7-1036-15</inkml:trace>
  <inkml:trace contextRef="#ctx0" brushRef="#br0" timeOffset="7704">10755 2301 2322 0,'0'0'327'0,"0"0"-243"0,0 0 114 16,0 0 63-16,0 0-156 16,0 0-71-16,0 0 42 15,113-103-35-15,-50 71 7 16,3 3-9-16,3 2-27 15,4 6 52-15,3 9-62 16,-3 7-1-16,3 5 43 16,2 0-34-16,-2 12 5 15,3 18 6-15,6 5-13 16,-1 2 41-16,3-4-49 16,4-4 1-16,-3-13 25 15,-5-9-26-15,-5-7-21 16,-17 0-51-16,-6-19-57 0,-1-44-32 15,-13 4-453-15,-9 1-870 0</inkml:trace>
  <inkml:trace contextRef="#ctx0" brushRef="#br0" timeOffset="8703">9542 763 1487 0,'0'0'227'15,"0"0"-87"-15,0 0-18 16,0 0 130-16,0 0-67 16,0 0-76-16,-84-31-2 15,84 31-50-15,0 0-26 16,35 23 2-16,21 32 62 15,17 34 11-15,15 25-9 16,7 26-34-16,-1 6 9 16,-6 13-4-16,-8-5-25 0,-18 2 3 15,-26 1-31 1,-21 2 3-16,-15-3 0 0,-29-2-16 16,-27-12 33-16,-10-20-35 15,2-22 0-15,12-33-1 16,13-24-23-16,20-30-62 15,16-13-148-15,3 0-619 0</inkml:trace>
  <inkml:trace contextRef="#ctx0" brushRef="#br0" timeOffset="9746">13596 845 2006 0,'0'0'351'16,"0"0"-265"-16,33 236 9 15,-18-54 152-15,-2 2-47 0,-1-14-107 16,-5-25-29 0,-7-30 5-16,0 10-33 0,3 3-18 15,-3-18-1-15,0-23-16 16,0-29 13-16,0-21-14 15,0-21 0-15,0-16 17 16,0 0-17-16,0-29-1 16,0-28-28-16,0-21-13 15,0-20-1-15,0-18-26 16,-18-12 9-16,-14-36 15 16,-16-38-49-16,-3-46 34 15,11 23 44-15,11 44 4 0,22 67 12 16,7 51 0-1,4 12 9-15,35 7 44 16,23 8-45-16,23 26 19 16,13 10 24-16,19 0-9 15,6 32 10-15,9 12-34 0,-9 8 3 16,-6 1 30-16,-22 2-42 16,-33 8 0-16,-36-1 4 15,-26 7 2-15,-44 7 12 16,-51-1-7-16,-28 1-19 15,-16-11 14-15,0-16-15 16,16-20-27-16,23-15 11 16,31-14-50-16,36-14-129 15,27-22-162-15,6-6-580 0</inkml:trace>
  <inkml:trace contextRef="#ctx0" brushRef="#br0" timeOffset="10056">15470 255 2109 0,'0'0'309'16,"0"0"-247"-16,-164 226 99 15,70-28 131-15,-1 78-103 0,10 39-51 16,19 6-40 0,31-15-12-16,16-45-11 0,19-20-27 15,0-57 6-15,15-53-47 16,18-52-14-16,11-25 7 16,10-3-47-16,12-9-26 15,32-25-117-15,-22-17-325 16,-10 0-370-16</inkml:trace>
  <inkml:trace contextRef="#ctx0" brushRef="#br0" timeOffset="10639">16181 643 2386 0,'0'0'341'0,"0"0"-308"16,0 0-8-16,0 0 141 16,0 0-8-16,0 0-89 15,211-22-46-15,-126 22 35 16,6 0-32-16,4 0-17 15,10 0 14-15,1 0-23 16,-1 5 0-16,1 6-1 0,-7-1 12 16,-20 3-7-16,-13-1-4 15,-22 9 0-15,-22 8 3 16,-19 15-2-16,-3 20 17 16,-32 23 22-16,-30 17-17 15,-11 20 37-15,-15 11-55 16,0 6-4-16,2 0 16 15,8-6-16-15,9-10 28 16,15-12-16-16,10-13-12 16,11-15 57-16,8-19-32 15,6-12-17-15,9-10 24 16,10-8-32-16,0-6 11 16,0-5-12-16,7-1 1 15,18-1 10-15,13-7-11 16,4-2 0-16,10-9 11 0,13-5-10 15,4 0-2-15,12 0-6 16,-1-19-9-16,-4-4 10 16,-7 0-86-16,-13 2-47 15,-21-7-56-15,-23-22-257 16,-12 11-301-16,0 1-1184 0</inkml:trace>
  <inkml:trace contextRef="#ctx0" brushRef="#br0" timeOffset="10892">16301 1766 2510 0,'0'0'469'16,"0"0"-445"-1,0 0-23-15,0 0 118 0,0 0 28 16,0 0-30-16,230-40-110 16,-114 30 5-16,16 1-4 15,10-1-8-15,44-14-102 16,-33 5-371-16,-30-4-607 0</inkml:trace>
  <inkml:trace contextRef="#ctx0" brushRef="#br0" timeOffset="11337">18285 794 735 0,'0'0'2077'0,"0"0"-2077"15,0 0 45-15,0 0-45 16,0 0 160-16,0 0-60 16,0 0-31-16,262 128-51 15,-159-72 9-15,2 3-2 16,11 4-23-16,1-1 28 0,10-8-30 16,-2-10-9-16,-1-7 8 15,-11-16-45-15,-12-6 14 16,-16-6-1-16,-24-5 33 15,-21 5-19-15,-21 6 40 16,-19 6-21-16,-19 19 106 16,-41 16-15-16,-32 16-28 15,-21 17 3-15,-19 6-10 16,-10 10 25-16,0 0-57 16,7-2-15-16,11-5 19 15,14-14-28-15,19-5-1 16,18-16-41-16,22-12-46 15,19-15 7-15,29-15-243 0,3-12-558 16,0-9-1248-16</inkml:trace>
  <inkml:trace contextRef="#ctx0" brushRef="#br0" timeOffset="11588">19868 2077 2693 0,'0'0'332'0,"0"0"-245"16,0 0-35-16,-286 216 138 0,152-117-35 16,-13 10-92-16,-9 1-24 15,6 0-29-15,11-9-2 16,23-8-16-16,21-22-76 15,22-15-117-15,29-20-460 16,15-19-1816-16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04.1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0 734 1420 0,'0'0'367'0,"0"0"-231"0,0 0-3 15,0 0 67-15,0 0-22 16,0 0-47-16,103-85-76 15,-42 33 5-15,8-10-13 16,4-10 8-16,-10-4-1 16,-6-6 16-16,-13 4 55 15,-7 5-16-15,-15 15-10 16,-8 7 13-16,-6 22-43 16,-4 13-6-16,-4 16 4 15,0 0-37-15,0 45-4 16,-19 27-16-16,-3 27-8 15,4 14 5-15,4 4-7 16,2 2 0-16,9-11-6 16,-1-10 5-16,4-13 1 0,0-16-1 15,0-13 7-15,0-20-18 16,0-14 6-16,0-5-43 16,0-10 5-16,0-7-44 15,0 4-12-15,4-4-133 16,21 0-221-16,1-11-213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28.6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736 929 476 0,'0'0'1155'0,"0"0"-967"0,0 0-105 16,0 0 91-16,0 0 89 15,0 0-49-15,0 0-105 16,-19-121-12-16,-17 90-62 16,-8 5 19-16,-6 0 18 15,-10 4-50-15,0 8 4 16,-10 11-13-16,1 3-13 16,-4 22 35-16,4 36-35 15,6 25 1-15,13 23 30 16,9 15-24-16,16 10 11 15,21-2-18-15,4-11 0 16,14-20 6-16,33-23-6 16,19-29-30-16,12-30 0 0,11-16-39 15,3-36-28-15,-4-32 27 16,-12-21 16-16,-10-13 53 16,-19-6-7-16,-13 10 8 15,-14 12 62-15,-4 21 79 16,-13 30 8-16,-3 24-5 15,0 11-58-15,0 36 0 16,-3 32-53-16,-8 25-22 16,3 12 41-16,8 3-51 15,0-6 0-15,0-11-1 16,15-12 17-16,10-13-19 16,4-10 2-16,5-12-67 15,-5-13-63-15,15-17-197 0,-12-8-389 16,-3-6-1406-16</inkml:trace>
  <inkml:trace contextRef="#ctx0" brushRef="#br0" timeOffset="215">1464 1263 2284 0,'0'0'368'16,"0"0"-285"-16,0 0 32 0,0 0 41 16,252-9-52-1,-153-6-63-15,10 3-41 0,40-8-48 16,-29 4-284-16,-20 2-618 0</inkml:trace>
  <inkml:trace contextRef="#ctx0" brushRef="#br0" timeOffset="634">3256 181 2316 0,'0'0'346'15,"0"0"-232"-15,0 0 99 16,0 0-5-16,-209 127-58 16,122-21-71-16,-1 24-26 15,5 19 14-15,5 7-4 16,24 3-27-16,18-5 9 16,24-7-45-16,12-16-1 15,22-19 1-15,38-28-36 16,16-31 13-16,18-34-34 15,5-19 6-15,-5-31 24 16,-6-38-12-16,-18-20 14 16,-20-15 25-16,-21-18 0 15,-21-9 18-15,-8-10-9 16,-15 3 9-16,-32 9 17 16,-4 25-35-16,7 28-1 0,7 30 1 15,23 27-42-15,14 19-138 16,17 19-422-16,17 11-191 0</inkml:trace>
  <inkml:trace contextRef="#ctx0" brushRef="#br0" timeOffset="820">3666 1673 2659 0,'0'0'496'16,"0"0"-421"-16,0 0-9 0,0 0 36 16,0 0-102-16,0 0-29 15,0 0-459-15,66-186-616 0</inkml:trace>
  <inkml:trace contextRef="#ctx0" brushRef="#br0" timeOffset="1576">4619 380 1721 0,'0'0'887'0,"0"0"-783"15,0 0-92-15,0 0 62 16,0 0 76-16,0 0-110 15,0 0-22-15,240-36-4 16,-171 52-8-16,4 4 0 16,-4-1 0-16,-3 2-5 15,-12-2 16-15,-10 1-17 16,-15-7-8-16,-7-4 6 16,-13-4 4-16,-9-5 22 15,0 0 15-15,-38 0-25 16,-9 0 4-16,-19-10-9 15,-7-4-5-15,-10-2 8 0,-5 0-12 16,-3 0 30-16,0 1 6 16,8 11 12-16,8 4 49 15,15 0-48 1,9 0-8-16,14 9-13 0,11 17-4 16,8 6 8-16,14 8-26 15,4-1-5-15,0 7 40 16,0 0-41-16,0 0 0 15,16 0 21-15,-3-1-21 16,-1-2 24-16,-5 3 1 16,-1-2-13-16,-1-3 23 15,2 0-34-15,0-5 9 16,0-4 5-16,5-9-15 16,3-4 2-16,5-10-2 15,11-1 1-15,4-8 3 0,9 0-4 16,7 0-12-16,1 0 12 15,2 0-9-15,4 0 8 16,-2 4 1-16,-6 25 0 16,-6 7 4-16,-8 18-4 15,-6 10-3-15,-16 12 3 16,-7 5 6-16,-7 6 24 16,-4-5-29-16,-31-8-1 15,-16-11 32-15,-12-11-32 16,-3-13 0-16,-3-12 17 0,3-10-17 15,2-14 15 1,5-3-10-16,8 0-4 0,10-10-2 16,13-19-50-16,16-7-78 15,17-37-95-15,30 9-574 16,16 1-1656-16</inkml:trace>
  <inkml:trace contextRef="#ctx0" brushRef="#br0" timeOffset="1800">5698 1349 2756 0,'0'0'458'0,"0"0"-447"15,0 0-10-15,0 0 132 16,204-18-38-16,-134 18-49 15,9 0-46-15,6 0 0 16,20 7-63-16,-21 7-489 16,-18-8-745-16</inkml:trace>
  <inkml:trace contextRef="#ctx0" brushRef="#br0" timeOffset="2367">7255 108 2295 0,'0'0'317'15,"0"0"-270"-15,0 0 95 16,0 0 137-16,0 0-132 16,0 0-29-16,26 177-50 15,-1-72 1-15,4 14-9 16,11 7-5-16,8 9 22 0,9 3-52 16,9 4 5-1,7-4-7-15,8-7-22 0,-1-10 11 16,-1-13-11-16,-1-12 0 15,-9-22 14-15,-15-16-15 16,-13-20-11-16,-16-13-1 16,-11-16-25-16,-9-9 19 15,-5 0 7-15,0-4-22 16,-27-22 15-16,-5-11-31 16,-9-5 28-16,-3-8 4 15,-6-9-10-15,-1 0 18 16,-7 4 3-16,-1 2 6 15,-4 14 30-15,6 13-29 16,3 12 26-16,1 14 30 16,11 0 1-16,2 14-14 0,6 19-34 15,8 7-9 1,9 5-1-16,2 1-2 0,5 7-53 16,2-4-65-16,-11 3-166 15,5-9-557-15,-4-18-1438 0</inkml:trace>
  <inkml:trace contextRef="#ctx0" brushRef="#br0" timeOffset="3192">578 2690 1774 0,'0'0'364'0,"0"0"-202"15,0 0-107-15,0 0 83 16,0 0 73-16,0 0-49 16,190-6-25-16,-74 1-70 15,57-7 13-15,67-1 37 16,78 1-46-16,39 0-18 16,6 12-19-16,3 0-22 15,-23 0 30-15,21 0-42 16,15 0 0-16,11 0 18 15,1 0-18-15,-19-2-12 16,-15 2-9-16,-29 0-2 16,-25 0 11-16,-16 0 5 15,-16 7 7-15,-21 6 3 0,-20-3-3 16,-40-3-1 0,-40-5 1-16,-37 2 0 0,-14-4-5 15,5 0 5-15,10 0 0 16,-1 0 10-16,-25 0-9 15,-19 0 7-15,-26 0-8 16,-25 0 0-16,-18 0-11 16,-3 0-59-16,-77-6-312 15,-1-1-403-15,5-3-865 0</inkml:trace>
  <inkml:trace contextRef="#ctx0" brushRef="#br0" timeOffset="3919">2865 3347 2280 0,'0'0'473'16,"0"0"-473"-16,0 0 0 16,0 0 151-16,73 282 52 15,-55-140-60-15,1 15-55 16,3 7-40-16,3-30 30 16,4 15-50-16,-4-19-27 15,4-14 36-15,-7-25-37 16,-3-24 0-16,-4-18-1 15,-5-27 2-15,2-22-10 0,1 0 0 16,9-36-29 0,12-39 20-16,5-27-73 0,20-50-48 15,7-61-19-15,7-62-48 16,0-20 67-16,-16 19-26 16,-10 70 42-16,-16 81 96 15,-11 55 27-15,-1 39 74 16,3 10 73-16,3 11-27 15,12 10 47-15,7 3-38 16,10 37-35-16,16 2 30 16,14 7-54-16,11-6-20 15,13-4-16-15,12-9-25 16,16-9 33-16,9-12-42 16,9-4 0-16,3-5 8 0,-4 0-1 15,-8 0-14-15,-13-10 7 16,-15-4-8-16,-26 0-4 15,-25 4-43-15,-27 4-110 16,-39 2-112-16,-14 4-212 16,-33 0-714-16</inkml:trace>
  <inkml:trace contextRef="#ctx0" brushRef="#br0" timeOffset="4459">4137 3570 2072 0,'0'0'557'0,"0"0"-449"16,0 0-84-16,0 0 194 15,0 0 29-15,0 0-135 16,0 0-40-16,-43 14-54 15,57 14 16-15,11 25 52 16,9 20-43-16,2 18 10 16,4 17 23-16,1 15-37 15,-6-3 23-15,3-2-53 0,-6-3-9 16,-4-16 32 0,-6-9-32-16,-6-23 0 0,-6-15 0 15,-2-15 0-15,-8-20-17 16,0-13 16-16,0-4-13 15,0 0 2-15,0-11-18 16,-8-22-7-16,-2-9 1 16,-6-8 7-16,3-6 28 15,-9-7-28-15,-3 1 22 16,-9 6 5-16,-2 11 2 16,-1 12 0-16,1 15 11 15,-1 18-3-15,-3 0 49 16,1 28-48-16,-2 21 9 15,-6 14 25-15,-4 10-32 16,0 6 1-16,-1 2-12 16,5-16 10-16,8 1-26 0,5-24-13 15,12-9-97-15,15-29-54 16,7-4-534-16,0-7-1673 16</inkml:trace>
  <inkml:trace contextRef="#ctx0" brushRef="#br0" timeOffset="5871">8377 0 927 0,'0'0'1018'0,"0"0"-818"0,0 0-177 16,0 0 36-16,0 0 152 15,0 0-52-15,69 128-49 16,-25-62-19-16,7 9 9 15,1 7 45-15,6 10-70 16,8 6-38-16,0 8 56 16,3 8-49-16,4 8-10 15,-1 8 21-15,5 10-37 16,14 28 36-16,10 30-53 16,6 31 7-16,-12-21 38 0,-26-41-32 15,-28-42 7 1,-13-27-14-16,4 21-5 0,-1 18 43 15,-2 14-45-15,-7-3 0 16,-9-4 2-16,-8 1-2 16,-5-9-9-16,0 4 8 15,-37-3 1-15,-10-6 18 16,-13 0-18-16,-4-8 0 16,-5-10-3-16,-4-7 4 15,4-7-2-15,-1-8 1 16,8-3 0-16,4-9 9 15,-1-3-9-15,12-14 0 16,-1-6 7-16,8-7-7 16,8-6 0-16,3-11 0 15,-1 1 7-15,8-7 23 16,5-2-30-16,1-2 0 0,1 2 31 16,5-4-30-16,-5 3-1 15,5-4 29-15,-9 0-23 16,9 4 27-16,-9 0-32 15,4-4-1-15,5 2 29 16,-2-5-28-16,5-2 5 16,4-7-6-16,0-2 2 15,-1 4 34-15,4-9-36 16,0 3 0-16,-5-3 9 16,5 5 1-16,0-5-10 15,-3 2-7-15,3-2 7 16,0 0 21-16,0 0-21 15,0 0 0-15,0 0 0 16,0 0 0-16,0 0-1 0,0 0 1 16,0 0 0-16,0 0 15 15,0 0-15-15,0 0-26 16,0 0 26-16,0 0-46 16,0 0-22-16,0 0-89 15,0-21-113-15,0-9-494 16,0-3-1608-16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4:18.0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50 1810 0,'0'0'299'16,"0"0"-156"-16,0 0 67 15,0 0 9-15,0 0 0 16,0 0-78-16,-22-50-45 16,19 48-24-16,3 2-15 15,0 0-24-15,0 0 13 16,0 0-40-16,22 31-5 15,13 22 29-15,9 20 14 16,8 15 5-16,3 8-22 0,-5-2-12 16,4-1 23-1,-6-12-38-15,-1-5 6 0,-6-7-6 16,-4-10 1 0,-8-6 16-16,-7-11-17 0,-9-10 0 15,-1-1 0-15,-5-12 0 16,1-1-32-16,-4-7-86 15,-4-3-179-15,0-8-307 16,0 0-237-16</inkml:trace>
  <inkml:trace contextRef="#ctx0" brushRef="#br0" timeOffset="317">0 985 1759 0,'0'0'346'15,"0"0"-179"-15,0 0 46 16,0 0 33-16,0 0-82 16,0 0-83-16,0 0-7 15,98-177-2-15,-6 89 27 16,21-13-34-16,10-12-35 15,9 1 20-15,-12 4-50 16,-11 12 6-16,-25 17 3 16,-25 27-7-16,-27 17-2 15,-13 18 0-15,-16 15-29 16,-3 2-87-16,0 0-263 0,0 16-402 16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4:22.7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101 462 2232 0,'0'0'0'0,"0"0"-232"16,0 0-112-16,0 0-374 15</inkml:trace>
  <inkml:trace contextRef="#ctx0" brushRef="#br0" timeOffset="153">0 967 1945 0,'0'0'622'16,"0"0"-438"-16,0 0 26 0,0 0-74 15,0 0-136 1,0 0-77-16,0 0-384 0,73-75-318 16</inkml:trace>
  <inkml:trace contextRef="#ctx0" brushRef="#br0" timeOffset="603">922 0 601 0,'0'0'1570'0,"0"0"-1258"15,0 0-117 1,0 0 47-16,0 0-12 0,0 0-111 15,0 0-100-15,-190 96-2 16,143-29 7-16,0 15 16 16,-1 9 6-16,13 8-5 15,4-4-8-15,18-4-3 16,13-9-30-16,0-15 2 16,10-8-2-16,27-15 6 15,14-16-15-15,3-14 0 16,2-14-18-16,1 0 21 15,-6-39-13-15,-4-17 18 16,-3-17-4-16,-7-8 5 16,-11-16 27-16,-16-1-9 15,-10-3 21-15,0 0-11 0,-10 12-22 16,-19 14 2-16,4 22-8 16,3 24-57-16,17 29-69 15,5 17-648-15,0 18-946 0</inkml:trace>
  <inkml:trace contextRef="#ctx0" brushRef="#br0" timeOffset="841">1404 724 2614 0,'0'0'349'15,"0"0"-234"-15,0 0 74 16,0 0 10-16,0 0-145 16,0 0-46-16,0 0 26 15,-44 163-26-15,6-100-8 16,6-3-93-16,4-4-180 16,9-18-424-16,12-17-848 0</inkml:trace>
  <inkml:trace contextRef="#ctx0" brushRef="#br0" timeOffset="1167">1776 569 2201 0,'0'0'255'0,"0"0"-209"15,0 0 107-15,0 0 110 16,174-209-140-16,-144 160-79 16,-1 2 40-16,-7 5 15 15,-12 10-21-15,-3 13-15 16,-2 5-21-16,-5 14 34 16,0 0-46-16,0 3-16 15,0 29-8-15,-8 21-6 0,-2 16 15 16,-2 13-14-1,5 0-1-15,7 0 6 0,0-2-6 16,3-11-36-16,38 13-143 16,-4-24-271-16,-8-15-403 15</inkml:trace>
  <inkml:trace contextRef="#ctx0" brushRef="#br0" timeOffset="1403">2395 791 2324 0,'0'0'278'16,"0"0"-141"-16,0 0 137 0,0 0-35 16,0 0-109-16,0 0-74 15,147 168-11-15,-144-119-35 16,-3-8-10-16,0 2-40 15,-3-3-128-15,-24-8-315 16,5-10-276-16,8-11-1181 0</inkml:trace>
  <inkml:trace contextRef="#ctx0" brushRef="#br0" timeOffset="1725">2792 233 2295 0,'0'0'481'15,"0"0"-425"-15,0 0-29 16,0 0 170-16,198-79-62 16,-166 79-88-16,0 0-2 15,-5 26-39-15,-10 16 33 16,-17 14 43-16,0 10-27 15,-13 6-17-15,-28 2-28 16,1 4-8-16,4-16 19 16,11-7-21-16,10-9 0 15,8-7 0-15,7-10 0 16,0-5-12-16,28-5-69 16,20-5-97-16,43-14-102 0,-8 0-358 15,-5 0-109-15</inkml:trace>
  <inkml:trace contextRef="#ctx0" brushRef="#br0" timeOffset="1965">3489 738 2119 0,'0'0'496'0,"0"0"-495"15,0 0 9-15,0 0 117 16,0 0 63-16,0 0-103 0,0 0-22 16,41 104 36-16,-41-70-25 15,0 1-43-15,0-1-33 16,-9-5-116-16,-4-3-105 16,4-8-318-16,6-9-309 0</inkml:trace>
  <inkml:trace contextRef="#ctx0" brushRef="#br0" timeOffset="2145">3792 782 2328 0,'0'0'567'0,"0"0"-555"16,0 0-3-16,0 0-18 15,0 0-41-15,0 0-527 16,0 0-26-16</inkml:trace>
  <inkml:trace contextRef="#ctx0" brushRef="#br0" timeOffset="2286">4094 754 1761 0,'0'0'264'0,"0"0"-207"16,0 0-57-16,0 0-38 0,0 0-205 16,0 0-794-16</inkml:trace>
  <inkml:trace contextRef="#ctx0" brushRef="#br0" timeOffset="2356">4477 747 940 0,'0'0'0'0,"0"0"-940"0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4:21.3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448 494 1945 0,'0'0'312'16,"0"0"-225"-16,0 0 111 16,0 0 33-16,0 0-54 15,0 0-91-15,0 0-55 0,-120-118 23 16,69 134-36-16,-11 33-12 15,-4 20 6-15,8 11-12 16,14 2 0-16,10-5-1 16,24-3-2-16,10-16-6 15,0-12 7-15,32-17-71 16,21-15-53-16,4-14-54 16,9-4 19-16,0-33 77 15,-8-8-2-15,-11-8 58 16,-6-2 28-16,-13 6 51 15,-6 4 81-15,-3 7-19 16,-9 16 11-16,-2 9 15 16,-8 13-40-16,4 0-56 0,-4 16-28 15,3 26 56 1,-3 21 19-16,7 12-62 0,1 11 5 16,3 5 13-16,4 5-5 15,-2-1-10-15,-4-3-25 16,-6-4 8-16,-3-4 16 15,0-12-29-15,-22-14 14 16,-18-12 2-16,-8-10-16 16,-6-9 23-16,-5-16-24 15,5-11 9-15,3 0 3 16,7-14-12-16,15-33-1 16,14-12-45-16,15-20-53 15,41-51-106-15,25 11-334 0,6 12-253 16</inkml:trace>
  <inkml:trace contextRef="#ctx0" brushRef="#br0" timeOffset="252">977 0 2039 0,'0'0'549'0,"0"0"-440"15,0 0-48-15,0 0 129 16,0 0-9-16,-59 233-30 16,40-116-76-16,3 7-45 15,4-3 25-15,5-6-29 16,4-6-14-16,3-11-12 0,0-9-30 16,0-22-72-16,3-8-239 15,16-28-386-15,-6-14-372 0</inkml:trace>
  <inkml:trace contextRef="#ctx0" brushRef="#br0" timeOffset="658">656 622 502 0,'0'0'1627'16,"0"0"-1440"-16,0 0-146 0,0 0 54 15,0 0 43-15,189-30-39 16,-131 30-49-16,1 0-7 16,-8 0 29-16,-7 3-29 15,-4 24 2-15,-11 6-21 16,-7 6-18-16,-12 11 32 16,-5-1-29-16,-5 3-8 15,0 1 21-15,0-8-22 16,-15-8 0-16,3-11-4 15,2-10 4-15,-2-9 4 16,6-7-2-16,-5-4-2 16,3-31 16-16,5-15-16 15,3-9 5-15,0-3-5 16,8-1 0-16,17 8 40 16,1 5-14-16,6 11 19 0,2 10-9 15,1 9-29-15,6 6-7 16,6 7-30-16,11 7-115 15,26 0-217-15,-11 0-307 16,-10 0-860-16</inkml:trace>
  <inkml:trace contextRef="#ctx0" brushRef="#br0" timeOffset="872">1716 707 1864 0,'0'0'296'16,"0"0"-201"-16,0 0 93 15,0 0 98-15,0 0-88 16,-28 201-144-16,28-166-39 16,0-5-15-16,6-4-29 15,16-10-234-15,0-9-428 0</inkml:trace>
  <inkml:trace contextRef="#ctx0" brushRef="#br0" timeOffset="1035">1710 323 2196 0,'0'0'327'16,"0"0"-243"-16,0 0-83 15,0 0-1-15,0 0-263 16,0 0-507-16</inkml:trace>
  <inkml:trace contextRef="#ctx0" brushRef="#br0" timeOffset="1209">1706 1358 1721 0,'0'0'1002'0,"0"0"-769"0,0 0-107 16,0 0-62-16,0 0-64 15,0 0-84-15,0 0-445 16,86-178-699-16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4:18.9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0 459 1657 0,'0'0'271'16,"0"0"-202"-16,0 0 83 0,0 0 67 15,0 0-126 1,0 0-39-16,0 0-10 0,129 76 4 16,-119-25 7-16,-2 9-7 15,-8 3 6-15,0-7 10 16,0-9-37-16,0-6 1 15,0-12-4-15,0-12-15 16,0-7 28-16,-8-10-4 16,1 0 27-16,4-3 1 15,3-26-60-15,0-18 1 16,0-6-2-16,13-6 0 16,18-1-11-16,1 9 4 15,0 11 7-15,-2 11-8 0,2 12 5 16,-3 17 3-1,5 0-8-15,2 14 8 0,-3 25 23 16,-4 10-4-16,-3 10 7 16,-4 4 22-16,-7 0-30 15,-5-3-9-15,-7-9 4 16,1-3-13-16,-4-11 22 16,0-7-22-16,0-11 0 15,0-9-9-15,0-10-49 16,18-3-180-16,8-31-377 15,-4-1-343-15</inkml:trace>
  <inkml:trace contextRef="#ctx0" brushRef="#br0" timeOffset="547">770 670 1483 0,'0'0'481'0,"0"0"-379"16,0 0-28-16,0 0 147 15,0 0-74-15,189-152-71 16,-130 90-10-16,-1-4-61 16,-7-2-4-16,-14 0 25 15,-15 5 8-15,-16 3 13 16,-6 11 26-16,0 9-9 0,-6 11 45 15,-20 16-21-15,1 13-37 16,-4 0 5-16,-5 49-47 16,2 19-2-16,-2 20-7 15,6 19 0-15,6 1 12 16,8 0-12-16,2-6 0 16,6-11 1-16,6-12-1 15,0-9-1-15,0-18-7 16,0-12 8-16,0-17 5 15,0-17-5-15,6-6-12 16,13-6 0-16,10-41-6 16,8-9 7-16,7-9-14 15,-2-4-29-15,6 7 45 0,-5 12-24 16,-2 18 14 0,-4 12 19-16,-5 20-10 0,-3 0 9 15,-3 26 0-15,-4 18 1 16,-4 1 38-16,-8 4-38 15,2-6 1-15,-5-4 0 16,1-9-1-16,2-8-55 16,16-19-185-16,-4-3-259 15,0 0-43-15</inkml:trace>
  <inkml:trace contextRef="#ctx0" brushRef="#br0" timeOffset="1282">2028 495 1162 0,'0'0'731'0,"0"0"-520"16,0 0 5-16,0 0 8 16,0 0 4-16,0 0-96 15,-211 33-73-15,167-6-2 16,3 4-22-16,5 6-2 15,11 3-30-15,7 4 5 16,6-3-7-16,12 0-1 16,0-11-18-16,12 1-13 0,23-11-68 15,17-10-2 1,3-10 22-16,7 0 35 0,-1-24-6 16,-5-13-20-16,-14-1 37 15,-11-3 33-15,-9 13 0 16,-16 9 6-16,-2 5 52 15,-4 10 54-15,0 4 28 16,0 7-85-16,-4 27-41 16,-7 8 22-16,4 0-35 15,7-2 5-15,0-3-6 16,0-13 0-16,0-3 2 16,15-12-2-16,-2-9-51 15,6 0 36-15,3-3-6 16,7-29 11-16,1-4 9 15,2 0 2-15,-3 10-7 0,-3 9 6 16,-4 13-18 0,0 4 17-16,-7 12-7 0,3 23 8 15,-4 11-1-15,4-1 2 16,1-1 15-16,-5-6-16 16,1-9-6-16,-3-10 6 15,-6-7 0-15,-2-9 0 16,-1-3 1-16,4 0-1 15,5-34 18-15,-2-5-18 16,9-10 0-16,-1 0-6 16,8 3 12-16,-1 11-8 15,4 4 2-15,1 19 0 16,-1 12-12-16,-4 0 12 16,4 9 0-16,0 25 47 15,-2 5 2-15,2-1-19 0,-4 3-29 16,-3-8-1-16,-4-5 0 15,-1-8-11-15,-1-5-164 16,-10-15-121-16,3 0-183 16,-9-5-559-16</inkml:trace>
  <inkml:trace contextRef="#ctx0" brushRef="#br0" timeOffset="1525">1835 243 1702 0,'0'0'255'16,"0"0"-195"-16,0 0 71 15,0 0 87-15,0 0-59 16,218-177-78-16,-164 160-81 15,-1 17-6-15,-6 10-115 16,-11 26-259-16,-21 14-666 0</inkml:trace>
  <inkml:trace contextRef="#ctx0" brushRef="#br0" timeOffset="1705">1937 1414 2345 0,'0'0'497'16,"0"0"-418"-16,0 0 88 15,0 0-86-15,0 0-81 16,0 0-152-16,0 0-467 16,135-164-1065-16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03.9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 34 1910 0,'0'0'555'16,"0"0"-460"-16,0 0-68 15,0 0 115-15,0 0-17 16,0 0 4-16,243 196 50 16,-64 33-39-16,4 34-37 15,-22-7-61-15,-46-60-24 16,-31-67 42-16,-14-38-33 15,-4-21-12-15,3-2 15 16,0 1-23-16,4-5 7 16,-22-15-14-16,-14-21-12 15,-15-9-20-15,-12-8-101 0,-10-11-116 16,0 0-296-16,-10 0-482 16</inkml:trace>
  <inkml:trace contextRef="#ctx0" brushRef="#br0" timeOffset="315">1770 0 2343 0,'0'0'351'16,"0"0"-247"-16,0 0 59 0,0 0 80 15,0 0-80-15,0 0-72 16,-186 174-68-16,25 8-2 16,-59 69 21-16,-17 21-42 15,29-39 19-15,53-62-8 16,52-66-11-16,11-17 30 16,-6 7-30-16,0 4 0 15,3-4-2-15,29-26 1 16,26-24-32-16,30-18-68 15,16-27-153-15,42 0-366 16,4-3-128-16</inkml:trace>
  <inkml:trace contextRef="#ctx0" brushRef="#br0" timeOffset="676">2399 1208 2711 0,'0'0'349'15,"0"0"-343"-15,0 0-6 0,0 0 158 16,122-194-42-1,-65 145-35-15,13 5-81 0,2 19 1 16,1 17 18 0,0 8-13-16,-7 21 20 0,-4 35 7 15,-4 12-2-15,-2 11 34 16,-2-2-41-16,0-12 10 16,12-13 7-16,6-20-32 15,13-24 10-15,13-8-19 16,66-63-72-16,-22-7-79 15,-22-1-653-15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01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79 118 1759 0,'0'0'476'16,"0"0"-335"-16,0 0-92 16,0 0 93-16,0 0 98 15,0 0-47-15,0 0-46 16,-76-99-60-16,73 97-12 15,3 2-10-15,0 0-12 16,0 0-4-16,7 29-49 16,30 33 23-16,14 33 35 15,8 27-19-15,2 18-7 16,-5 11-25-16,-2 0 8 0,0-7 14 16,-3-15-29-16,-4-25 0 15,-3-22 0-15,-7-23 6 16,-8-23 1-16,-11-18-6 15,1-18-1-15,-2 0 45 16,5-54 8-16,15-56-5 16,10-61-26-16,-3-48 2 15,-8 5-9-15,-17 43-9 16,-13 53-5-16,-6 45-2 16,0 8-53-16,0 12-42 15,0 17-78-15,19 36-154 16,3 23-512-16,-3 20 106 0</inkml:trace>
  <inkml:trace contextRef="#ctx0" brushRef="#br0" timeOffset="509">1218 337 2225 0,'0'0'622'16,"0"0"-462"-16,0 0 34 15,0 0 10-15,0 0-93 16,0 0-51-16,0 171-12 16,0-60-5-16,0 21 16 0,0 9-58 15,-4-7 9 1,4-9 13-16,0-22-22 0,0-28 5 16,0-26-6-16,0-24 0 15,0-15 12 1,0-10-6-16,-6 0-5 0,-3-33 28 15,-1-32-20-15,-2-27-18 16,-1-46 3-16,-6-49 6 16,-3-42 15-16,3 19-15 15,6 42-8-15,8 60 2 16,5 48 12-16,0 12-12 16,0 4-3-16,22 16 9 15,15 21-6-15,17 7 6 16,15 26 0-16,13 27 21 0,0 16-15 15,6 12 8 1,-8 15-13-16,-6 2 10 0,-13 7 26 16,-17-3-36-16,-22-1-1 15,-22-1 14-15,-3-2-4 16,-53-2 9-16,-12-13-19 16,-9-5 0-16,-6-13-7 15,-2-16-47-15,9-14-98 16,-9-2-101-16,25-10-506 15,7-10-433-15</inkml:trace>
  <inkml:trace contextRef="#ctx0" brushRef="#br0" timeOffset="817">95 1875 2767 0,'0'0'502'0,"0"0"-450"16,0 0-4-16,0 0 108 15,0 0-5-15,0 0-62 16,0 0-82-16,94 0 10 16,16 0 25-16,26-3-18 15,19-11 0-15,13 0-15 16,1 0 1-16,-2 5 34 15,-11 5-44-15,-18 4 6 16,-16 0-6-16,-27 0-10 16,-22 13-31-16,-19 4-80 0,-7 6-116 15,-10-4-322-15,-11-9-389 0</inkml:trace>
  <inkml:trace contextRef="#ctx0" brushRef="#br0" timeOffset="1007">2870 645 3010 0,'0'0'356'0,"0"0"-344"0,0 0-12 15,0 0-16-15,0 0 7 16,0 0-458-16,0 0-586 0</inkml:trace>
  <inkml:trace contextRef="#ctx0" brushRef="#br0" timeOffset="1167">2990 1420 2576 0,'0'0'670'16,"0"0"-548"-16,0 0 75 15,0 0-35-15,0 0-140 0,0 0-22 16,0 0-255-16,73-111-916 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05.4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58 535 2011 0,'0'0'332'16,"0"0"-313"-16,0 0 20 0,3 223 262 16,19-43-104-16,0-2-113 15,-7-11-17-15,-5-27-49 16,-1-34 20-16,-9 3-23 15,0 2-8-15,0-23 31 16,0-19-38-16,0-20 0 16,0-19 15-16,0-13-14 15,-5-17 13-15,5 0 7 16,-4-35 8-16,-2-32-19 16,-1-58-10-16,-5-65-16 15,-7-65 5-15,-3-34-1 16,2 9 6-16,8 33-10 15,12 74 16-15,0 45-17 16,12 49 17-16,17 31 0 0,6 7 11 16,13 17-10-16,14 10-2 15,14 14-10-15,12 28 11 16,7 32 33-16,3 12-33 16,-6 4 0-16,-20 3 14 15,-21-1-14-15,-29-2 16 16,-22-4-15-16,-25 3 10 15,-51 1 25-15,-29-4-30 16,-24-7-12-16,-6-12 5 16,8-14-34-16,24-15-13 15,39-24-94-15,26 0-362 16,28-3-376-16</inkml:trace>
  <inkml:trace contextRef="#ctx0" brushRef="#br0" timeOffset="549">1556 1007 2558 0,'0'0'326'15,"0"0"-186"-15,0 0-119 16,0 0 91-16,-243 73 63 15,180 2-116-15,9 20-11 0,17 16-27 16,23 4-11-16,14-6 22 16,17-7-32-16,46-18-21 15,9-14 20-15,16-25-57 16,0-22 5-16,-5-23-21 16,-7 0 6-16,-13-47 68 15,-16-21-36-15,-21-14 36 16,-23-16 9-16,-3-13 6 15,-14-8 27-15,-30 5-9 16,-6 12-11-16,-3 20 41 16,11 27-38-16,8 18-11 15,12 21 40-15,15 11-54 16,7 5 0-16,19 0-39 0,47 18 39 16,24 5-27-1,26-1 27-15,13 5-38 0,-6 4 38 16,-6 2-22-16,-22 16 14 15,-26 5-8-15,-18 9 16 16,-26 9 3-16,-13 0 5 16,-12 1 5-16,0-10 25 15,0-12-37-15,0-16-2 16,-3-14 1-16,3-14-64 16,0-7-44-16,0 0-178 15,3-56-231-15,12 0-182 16,-5-9-847-16</inkml:trace>
  <inkml:trace contextRef="#ctx0" brushRef="#br0" timeOffset="663">2480 623 2078 0,'0'0'540'0,"0"0"-431"0,0 0-70 16,0 0-39-16,0 0-1 15,0 0-265-15,0 0-345 0</inkml:trace>
  <inkml:trace contextRef="#ctx0" brushRef="#br0" timeOffset="1008">3193 985 2336 0,'0'0'491'0,"0"0"-424"15,0 0 119-15,-189-18-48 16,135 18-42-16,13 20-86 16,12 17 5-16,21 8-28 15,8 11 13-15,5 7-47 16,34 2 34-16,20 1-40 16,2-1 26-16,12-2 12 15,-4-5 8-15,-6 0 1 16,-16-10 6-16,-22-9 0 15,-25-2 19-15,0-7 7 16,-32-6 17-16,-24-3-19 16,-11-5-24-16,-3-12 11 15,8-4-11-15,11 0-89 0,21-30-150 16,20-2-335 0,10-5-280-16</inkml:trace>
  <inkml:trace contextRef="#ctx0" brushRef="#br0" timeOffset="1374">4039 1004 2304 0,'0'0'492'0,"0"0"-401"15,0 0 41-15,-189-26 40 16,123 26-67-16,5 3-47 0,8 23-57 15,18 11-1-15,20 5-6 16,15 7-28-16,0 4 25 16,40 7-57-16,23-6 15 15,9 2 30-15,11-2-6 16,2-6 19-16,-6 2 1 16,-13-8 7-16,-18-7 15 15,-23-1-9-15,-25-5-5 16,-3-3 44-16,-51 1 2 15,-28-3-16-15,-9-5-23 16,-7-6-1-16,3-10 11 16,16-3-18-16,16 0-37 0,28-3-65 15,35-44-212-15,0 2-421 16,39-5-1257-16</inkml:trace>
  <inkml:trace contextRef="#ctx0" brushRef="#br0" timeOffset="2033">4556 1099 671 0,'0'0'1489'16,"0"0"-1331"-16,0 0 39 16,0 0 155-16,-28 190-132 15,28-140-120-15,7-1-37 0,26-6-30 16,15-4 16-1,2-14-49-15,5-7 1 0,0-16 15 16,-7-2-15 0,-9-2-2-16,-6-35 1 0,-11-8 0 15,-15-14-12-15,-7-11 12 16,0 2 0-16,-25-4-6 16,-19 6 6-16,0 11-2 15,-3 15-5-15,6 12 7 16,12 17 3-16,16 3-3 15,13 8-17-15,0 0 16 16,25 0-34-16,29 0 26 16,12 13 1-16,10 5 8 15,5 1-16-15,-8 11 16 16,-9 5-3-16,-11 12-8 0,-14 5 13 16,-9 7-2-1,-8 0 0-15,-12-6 0 0,-6-8 20 16,-4-8-20-16,0-11 0 15,0-13 10-15,0-6-8 16,0-7 4-16,-4 0-6 16,4-23 1-16,0-12 6 15,0-20-7-15,38-3-6 16,16-8 0-16,18 0 6 16,16 7 0-16,7 17-10 0,3 13 10 15,0 21 42 1,-6 8-2-16,-8 10 18 0,-20 37 19 15,-8 12-22-15,-15 10 16 16,-12 6-32 0,-8 0-27-16,-4-5 27 0,-1-6-32 15,-5-7-7-15,-4-15 0 16,-3-8-31-16,2-12-68 16,10-8-105-16,-1-7-314 15,-2-7-184-15</inkml:trace>
  <inkml:trace contextRef="#ctx0" brushRef="#br0" timeOffset="2318">7474 154 2333 0,'0'0'560'15,"0"0"-467"-15,0 0 1 16,0 0 124-16,0 0-3 16,-161 229-96-16,85-77-23 15,-5 44-15-15,5 35-33 16,10 7 43-16,27-41-64 16,20-45-26-16,19-53 26 15,0-16-27-15,0 4-38 16,36 1-67-16,77 1-174 15,-6-30-374-15,1-25-777 0</inkml:trace>
  <inkml:trace contextRef="#ctx0" brushRef="#br0" timeOffset="3396">8739 186 1781 0,'0'0'389'15,"0"0"-219"-15,0 0 0 16,0 0 93-16,0 0-62 15,0 0-132-15,0 0-15 16,58 155 31-16,1 32 16 16,-9 3-1-16,-6-9-54 0,-6-23-11 15,-10-39-23-15,5 7-11 16,11 6 35-16,-4-21-36 16,-4-25 0-16,-6-24 10 15,-5-24-9-15,-11-14 4 16,-6-10-5-16,-8-14 0 15,0 0 12-15,0-3-12 16,-22-32-29-16,-11-6 23 16,-6-14-16-16,-5-12 10 15,-4-6-21-15,-4-5 31 16,5 5-14-16,-1 9 16 16,6 11 0-16,1 16 0 0,4 25 1 15,2 12 18 1,-9 3-7-16,-10 43-6 0,-6 23 42 15,-2 10-47-15,-2 6 11 16,4-3 8-16,10-7-20 16,6-12 5-16,11-12-5 15,11-11-26-15,7-9-10 16,15-8-136-16,4-14-130 16,33-9-222-16,2 0-53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09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105 726 2169 0,'0'0'542'15,"0"0"-463"-15,0 0-41 16,0 0 171-16,194 19-10 16,-114-19-142-16,14 0-45 15,5 0 5-15,4 0-17 16,-9 0-68-16,1 0-206 16,-29 7-310-16,-30 6-234 0</inkml:trace>
  <inkml:trace contextRef="#ctx0" brushRef="#br0" timeOffset="190">0 1349 2183 0,'0'0'572'0,"0"0"-507"15,0 0 134-15,0 0 51 16,0 0-132-16,277 30-83 15,-160-34-35-15,66-22-145 16,-28 2-381-16,-16 5-746 0</inkml:trace>
  <inkml:trace contextRef="#ctx0" brushRef="#br0" timeOffset="1083">2056 700 1913 0,'0'0'310'16,"0"0"-221"-16,0 0 105 15,0 0 87-15,0 0-149 16,0 0-75-16,-3-181 9 15,39 147-28-15,11 6 6 0,7 5-14 16,9 10-17-16,6 13 26 16,0 0-39-16,-3 25 1 15,-15 32 33-15,-19 15-33 16,-23 16 17-16,-9 10 6 16,-44 7 5-16,-38 4 41 15,-16-4-60-15,-18-11 4 16,-4-7 20-16,3-23-26 15,12-10 2-15,17-26 8 16,26-7-6-16,23-14 41 16,17-7-40-16,17 0 2 15,5 0 15-15,5-4-15 16,34-10-13-16,20 2-2 0,17 5 0 16,8 7 10-16,-1 0-10 15,2 9 0-15,-9 19 16 16,0-2-16-16,-7 0 2 15,1-7 4-15,-4-5-6 16,3-8-15-16,-3-6-161 16,17-6-135-16,-17-20-358 15,-10-7-280-15</inkml:trace>
  <inkml:trace contextRef="#ctx0" brushRef="#br0" timeOffset="1406">3208 578 1644 0,'0'0'920'0,"0"0"-731"0,0 0-102 15,0 0 194-15,0 0-42 16,-186 239-117-16,142-143-31 16,12 2-46-16,13 1-4 15,16-1-18-15,3-1-22 16,19-14 13-16,31-10-14 15,16-14-6-15,17-22-5 16,5-25-16-16,0-12 27 16,-5-12-11-16,-10-39 10 15,-14-20 0-15,-24-19 1 16,-16-16 0-16,-19-20 16 16,0-5-15-16,-41 3 0 0,-13 10-1 15,-15 22-39 1,-26 38-11-16,16 24-258 0,9 25-784 0</inkml:trace>
  <inkml:trace contextRef="#ctx0" brushRef="#br0" timeOffset="1706">3868 0 2328 0,'0'0'597'0,"0"0"-524"16,0 0-55-16,0 0 183 15,0 0 25-15,186 122-112 16,-98-27-57-16,3 27 12 15,7 42-3-15,-10 43-9 16,-37 48-51-16,-41 22-6 16,-42-13-83-16,-44-69-383 15,-12-58-969-15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16.3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525 1129 2336 0,'0'0'290'0,"0"0"-233"16,0 0-2-16,-73-197 140 0,73 131-21 15,0 0-116-15,14 3-43 16,26 15 29-16,14 12-29 16,12 16 1-16,10 20 21 15,6 9-36-15,-3 51 12 16,-6 22 0-16,-14 20-5 15,-23 11 44-15,-21 7-40 16,-15 1-5-16,-29 1 50 16,-44-5-22-16,-26 2 1 15,-22-11-12-15,-17-3-15 16,-4-17 25-16,8-16-34 16,17-22 0-16,29-18 23 15,29-18-23-15,27-14 6 0,17 0-6 16,15-6 8-1,3-18-20-15,38-6-8 0,18 11 4 16,10 7 8-16,8 12 2 16,-1 0 5-16,5 14 0 15,-5 17 1-15,0 6 30 16,5-2-30-16,-1-5 0 16,8-4 8-16,-2-10-8 15,5-9-57-15,31-7-165 16,-24-13-478-16,-22-16-576 0</inkml:trace>
  <inkml:trace contextRef="#ctx0" brushRef="#br0" timeOffset="575">1831 728 2428 0,'0'0'311'0,"0"0"-286"16,0 0-14-16,0 0 129 15,253-13-4-15,-161 13-106 16,6 0-29-16,5 0 0 16,-5 0 0-16,-13 0 13 15,-21 3-14-15,-24 0 0 16,-28-3 21-16,-12 0-20 0,-22 0 91 15,-44 0-67-15,-18 0-25 16,-18-3 11-16,-11-7-10 16,-4 0-1-16,7 3 25 15,12 5-14-15,15-1 39 16,14 3-21-16,18 0-5 16,11 0 30-16,11 16-38 15,14 10-16-15,8 14 4 16,7 8-3-16,0 5-1 15,35 12 5-15,13 0-4 16,11 4 25-16,2 4-26 16,8-1 0-16,4 0 0 15,5 1 10-15,-2-1-4 16,-3-3 3-16,-1-7 0 16,-9-3 27-16,-19-6-36 0,-19-11 0 15,-25 0 20-15,0-5-10 16,-56 3 25-16,-20-7-17 15,-18-1-18-15,-11-8 37 16,-2-8-37-16,6-3-12 16,9-10 3-16,16-3-21 15,14 0-75-15,18 0-176 16,18-13-725-16</inkml:trace>
  <inkml:trace contextRef="#ctx0" brushRef="#br0" timeOffset="915">2434 0 2412 0,'0'0'321'0,"0"0"-309"16,0 0-4-16,0 0 189 16,202 13-73-16,-123 49-46 15,9 27-30-15,14 55 3 16,11 56 47-16,-3 43-17 0,-16 10-12 16,-31-17-15-16,-31-32-13 15,-32-21 5-15,-3-2-31 16,-60-3-14-16,-9-29 22 15,-5-30-23-15,1-26-53 16,-62 19-104-16,12-16-346 16,-12-10-655-16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6.0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2497 0,'0'0'71'0,"0"0"-71"16,0 0-578-16,0 0 260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04.4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12 646 2022 0,'0'0'530'0,"0"0"-315"15,0 0 55 1,0 0-66-16,0 0-92 0,0 0-91 16,0 0-21-16,-3-16-58 15,3 16-187-15,0 21-594 16,6 1-1201-16</inkml:trace>
  <inkml:trace contextRef="#ctx0" brushRef="#br0" timeOffset="223">2 1241 2318 0,'0'0'564'0,"0"0"-328"16,0 0 0-16,0 0-120 15,0 0-92-15,0 0-24 16,0 0-45-16,-3-79-183 16,24 75-583-16,5 4-1447 0</inkml:trace>
  <inkml:trace contextRef="#ctx0" brushRef="#br0" timeOffset="665">1103 338 1864 0,'0'0'569'0,"0"0"-323"15,0 0 4-15,0 0-34 16,0 0-81-16,-205 19-64 16,155 41-48-16,2 15 23 15,8 13-33-15,11 5-12 16,10 2 27-16,12 0-28 15,7 1-10-15,0-12 10 0,29-7-26 16,15-13 25 0,14-25-49-16,4-19-8 0,8-20 58 15,-1-6-21-15,-6-47 21 16,-6-26 0-16,-6-16 1 16,-11-14 39-16,-18-4-8 15,-15-2-7-15,-7-1 28 16,-7 18-41-16,-30 19-11 15,2 30-2-15,6 33-50 16,20 16-97-16,9 29-539 16,0 10-752-16</inkml:trace>
  <inkml:trace contextRef="#ctx0" brushRef="#br0" timeOffset="1183">2018 249 1698 0,'0'0'726'0,"0"0"-474"16,0 0-36-16,0 0 4 16,-201-58-106-16,157 58-54 15,5 0-13-15,8 29-47 16,6 14 0-16,8 12-7 0,9 7 13 15,8 4-19 1,0-1 13-16,15 2-29 0,20-2 29 16,9-6-30-16,7 0 12 15,1-4 17-15,-1-2-5 16,0-3 6-16,-7-3 0 16,-9-3 1-16,-8-2 20 15,-20 2-20-15,-7-6 8 16,-3 3 15-16,-34-2-24 15,-11-3 36-15,-2-7-23 16,-1-12-11-16,7-11 32 16,3-6-22-16,9 0 8 15,7-16 13-15,13-29-32 16,12-28 31-16,0-15-26 16,29-24 3-16,26-13 6 0,15-3-15 15,3 4 0-15,-4 9 17 16,-12 19-11-16,-9 15 25 15,-18 22-2-15,-13 20-20 16,-8 12-9-16,-9 14-21 16,0 13-128-16,0 0-417 15,-4 20-973-15</inkml:trace>
  <inkml:trace contextRef="#ctx0" brushRef="#br0" timeOffset="2839">56 620 1468 0,'0'0'639'0,"0"0"-387"0,0 0-16 16,0 0 72-16,0 0-91 16,0 0-115-16,0 0-10 15,-36-13-61-15,36 13-7 16,0 0-17-16,0 0 4 16,0 0 5-16,7 7-16 15,0-1 1-15,0 1 2 16,-2-7 5-16,-2 0-4 15,-3 0 32-15,0 0 21 16,0-17-7-16,0 0-31 16,-8 2-19-16,-6 1 0 0,2 11-2 15,12 3-65 1,0 3-129-16,16 24-617 0,12 2-1519 0</inkml:trace>
  <inkml:trace contextRef="#ctx0" brushRef="#br0" timeOffset="3912">2831 693 1774 0,'0'0'523'16,"0"0"-369"-16,0 0 169 16,0 0-55-16,0 0-119 15,0 0-90-15,0 0-31 16,-27 95 50-16,17-6-20 15,-5 28-22-15,1 13 32 16,-8 12-28-16,0 12-13 16,0 5 0-16,0-11-15 15,4-11 20-15,4-29 5 16,3-19-28-16,4-31 11 16,0-28-20-16,2-10 0 0,5-17 11 15,-3-3 11-15,-1 0 4 16,1-39-16-16,3-11-2 15,0-25-16-15,0-10 5 16,0-23-27-16,15-4 29 16,2-18-23-16,5-15 6 15,-4-4 1-15,4-1-8 16,0 15 25-16,4 18-28 16,-4 24 28-16,3 24 7 15,1 19-6-15,-1 15-1 16,0 12 8-16,9 9-8 15,5 9 31-15,5 5-31 16,3 0 0-16,4 26 2 0,2 11-2 16,-10 5 0-16,-7 9 0 15,-17 10 0-15,-16-3 18 16,-3 7-18-16,-32-6 0 16,-27 1 23-16,-17-4-23 15,-6-4-1-15,0-15-19 16,12-8-31-16,16-16-12 15,32-6-90-15,22-7-173 16,39-11-518-16,17-17-1259 0</inkml:trace>
  <inkml:trace contextRef="#ctx0" brushRef="#br0" timeOffset="4569">3527 754 1854 0,'0'0'522'0,"0"0"-442"0,0 0 175 16,0 0 45-16,0 0-128 15,0 0-40-15,0 0-75 16,72 194-27-16,-72-128 19 16,0-4-35-16,0-6-14 15,0-10 0-15,0-10 7 16,0-20-2-16,0-9-5 15,0-7 0-15,0 0 9 16,0-35-9-16,0-12-13 16,12-16 4-16,13-5 7 0,4 3-11 15,5 4 11 1,-2 6 2-16,0 19-6 0,2 13 6 16,-2 16 0-16,5 7-1 15,-1 14 2-15,1 31 23 16,-5 17-24-16,2 6 0 15,-8 4 29-15,-1-5-28 16,-7-4-1-16,-4-10 0 16,-11-24 1-16,2-10 8 15,-5-14-9-15,0-5 0 16,0-5 45-16,-8-34-45 16,-2-7 1-16,6-18-1 15,4-6 1-15,0-2-2 0,14-5 1 16,23 9 0-16,11 3 11 15,6 6-11-15,5 15-6 16,2 15 6-16,-2 13 0 16,-5 16 15-16,-3 0-6 15,-7 16-3-15,0 22 50 16,-7 13-37-16,-8 1 14 16,-4 11 0-16,-6-2-24 15,-6 4 41-15,-4-7-50 16,-6-2 1-16,0-12 11 15,1-4-12-15,-4-10-13 16,0-10-19-16,0-7-47 0,0-6-7 16,3-4-95-1,16-3-184-15,-1-16-459 0,1-8-1270 16</inkml:trace>
  <inkml:trace contextRef="#ctx0" brushRef="#br0" timeOffset="4954">5142 0 2011 0,'0'0'610'0,"0"0"-410"0,0 0 63 15,0 0-62-15,0 0-112 16,0 0 7-16,0 0-30 16,103 130-13-16,-52-67 37 15,3 9-47-15,5 7-2 16,-2 11 4-16,3 1-26 16,-10 14 31-16,-6 2-37 15,-8 19 2-15,-11 8 26 16,-6 11-25-16,-12 1 14 15,-7-4-16-15,0-9-8 16,-17-23 10-16,-24-14-16 16,-6-21-9-16,-12-17 2 15,-2-10-85-15,-9-10-73 0,14-15-166 16,6-10-912-16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14.0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401 377 2299 0,'0'0'361'0,"0"0"-245"16,0 0-89-16,-15 211 131 15,1-12 100-15,-1 25-136 16,0-24-66-16,1-49 4 15,2-49-29-15,6-6 0 16,-1 11-31-16,-5 12 0 16,9-2-1-16,3-21-99 15,0-15-219-15,15-25-265 16,2-25-160-16</inkml:trace>
  <inkml:trace contextRef="#ctx0" brushRef="#br0" timeOffset="330">0 650 2036 0,'0'0'363'0,"0"0"-206"16,0 0-60-16,0 0 99 15,0 0-41-15,186-191-74 16,-96 151-29-16,16 8-19 15,8 9 2-15,6 11-10 16,0 12-24-16,-3 0 22 16,-8 35-23-16,-14 18 0 15,-22 16 0-15,-29 10 7 0,-31 5 5 16,-13 9-3 0,-50 2-8-16,-38 4 14 0,-21 2-15 15,-14-6-18-15,1-10-9 16,11-15-18-16,19-18-26 15,30-29-99-15,24-20-165 16,28-3-378-16</inkml:trace>
  <inkml:trace contextRef="#ctx0" brushRef="#br0" timeOffset="616">2067 0 2320 0,'0'0'378'0,"0"0"-298"16,-146 183-36-16,58 5 164 16,-3 72-24-16,7 28-51 15,29 4-49-15,27-27-25 16,21-38 25-16,7-43-71 15,0-44-7-15,22-41-6 16,7-23-10-16,15 1-61 16,13 7-44-16,53 1-141 15,-15-27-366-15,-4-24-255 0</inkml:trace>
  <inkml:trace contextRef="#ctx0" brushRef="#br0" timeOffset="909">3066 384 2483 0,'0'0'254'0,"0"0"-219"16,0 0-15-16,0 0 42 15,124 236 168-15,-73-122-80 0,11 12-68 16,4 5-43-16,7-3 3 16,3-2 31-16,3-13-59 15,3 0-14-15,-13-15 0 16,-3-6-38-16,-15-8-104 16,-23 12-184-16,-9-24-355 15,-19-16-350-15</inkml:trace>
  <inkml:trace contextRef="#ctx0" brushRef="#br0" timeOffset="1145">2869 1936 2512 0,'0'0'365'0,"0"0"-269"16,0 0-72-16,0 0 83 15,94-173 30-15,-6 77-89 16,25-16-33-16,14-13-11 16,5-2-2-16,4-3-3 15,-6-2 1-15,2 14-54 16,20-13-81-16,-27 31-327 16,-30 25-267-16</inkml:trace>
  <inkml:trace contextRef="#ctx0" brushRef="#br0" timeOffset="1510">6001 424 2261 0,'0'0'457'16,"0"0"-383"-16,0 0-56 16,0 0 142-16,-266 91 9 15,144-37-92-15,-8 4-19 16,-5 11-53-16,8-3-4 16,17-1 35-16,26-6-34 0,29-6 14 15,30-4-16 1,25 1 6-16,0-5-2 0,44 1-4 15,22 0 0-15,17-1 17 16,12-6-16-16,15 5-1 16,-1-1-37-16,0-1-32 15,-3 4-10-15,8 15-156 16,-28-7-237-16,-27-8-60 0</inkml:trace>
  <inkml:trace contextRef="#ctx0" brushRef="#br0" timeOffset="1722">4957 1756 1249 0,'0'0'1608'0,"0"0"-1391"16,0 0-178-16,0 0 9 15,0 0 114-15,0 0-19 16,220 114-113-16,-132-81-19 15,7 0-11-15,16 0-48 16,62-3-121-16,-24-7-481 16,-17-8-1097-16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13.4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579 876 1490 0,'0'0'231'0,"0"0"-115"16,0 0-56-16,0 0 29 16,0 0 93-16,0 0-47 15,0-128-37-15,-3 105-39 16,0 1 20-16,-8-2-11 15,0 4-10-15,-8-4 3 16,-1 5-16-16,-11 0-27 16,-1 6 36-16,-8 0-47 15,-4 10 11-15,-4 3 12 0,-6 3-24 16,0 30 1-16,-2 19 2 16,5 7 2-16,4 11 31 15,15 2-42-15,13 0 0 16,16-2 16-16,3-5-16 15,3-6-1-15,33-15 0 16,11-7-15-16,9-14 14 16,2-15-61-16,4-8 16 15,-4-10 29-15,-3-34-8 16,-7-8 13-16,-13-8 4 16,-4 2 9-16,-9 2 28 15,-12 13 29-15,-10 14 21 0,0 13 43 16,0 8-24-16,0 8-32 15,0 0-55-15,0 8-2 16,3 24-11-16,9 13 3 16,2 10-8-16,8-1-7 15,6-3-69-15,10-2-116 16,16-11-155-16,-7-11-277 16,-10-20-1231-16</inkml:trace>
  <inkml:trace contextRef="#ctx0" brushRef="#br0" timeOffset="300">777 0 2320 0,'0'0'350'15,"0"0"-256"-15,0 0-69 16,0 0 89-16,0 0 38 15,0 0-21-15,212 166-40 16,-114-67-53-16,-4 15 29 16,-6 9-37-16,-22 9-8 15,-27 9 6-15,-23 6-27 16,-16 5-1-16,-22 4 23 16,-36-7-23-16,-16-15-20 15,-3-20-22-15,8-22-21 16,15-21-52-16,10-19-186 15,19-24-402-15,15-21-522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18.1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0 302 1795 0,'0'0'299'15,"0"0"-186"-15,0 0-69 16,0 0 67-16,0 0 74 16,0 0-89-16,0 0-8 0,152-198-21 15,-79 152-2-15,8 13 29 16,2 13-12-16,2 20-1 15,-6 0-6-15,-1 30-21 16,-5 20 10-16,-4 13-30 16,7-5-7-16,0-2 17 15,12-10-14-15,7-13-9 16,8-17 15-16,2-16-26 16,2 0-10-16,-6-13-5 15,-6-23-45-15,-4-1 1 16,-3-4-168-16,-24 7-259 15,-26 11-239-15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18.5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0 311 2080 0,'0'0'387'16,"0"0"-295"-16,0 0 34 0,0 0 171 16,0 0-76-1,0 0-101-15,0 0-96 16,11-95-6-16,39 49 52 0,9 0-26 15,14 7 5-15,7 4-14 16,8 7-8-16,10 12 27 16,5 13-53-1,5 3 11-15,-1 12 24 0,1 37-24 16,-5 11 18-16,-1 10 12 16,-1 3-17-16,6-13 25 15,3-7-49-15,6-17-1 16,11-25 19-16,5-11-19 15,7-21-21-15,3-32-68 16,25-41-128-16,-37 11-554 16,-33 11-1799-16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47.0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0 135 2455 0,'0'0'353'16,"0"0"-284"-16,0 0-34 16,0 0 36-16,0 0 80 15,0 0-69-15,274-61-62 16,-154 50-2-16,12 4-18 0,32-2 1 16,-4 1 4-16,8-3-5 15,3 5 0-15,-33 6-1 16,8 0 9-16,-29 0-5 15,-36 6-3-15,-30 22 0 16,-30 9 23-16,-21 13-10 16,0 10 14-16,-43 12 4 15,-20 13-2-15,-10 16 31 16,-11 9-33-16,1 7-6 16,-2 5 16-16,6-2-31 15,3 2 9-15,6-11-15 16,4-3 2-16,7-12 16 15,12-11-18-15,8-13 0 0,5-17 14 16,15-8-14-16,9-14-1 16,10-3 1-16,0-11 0 15,0 2 11-15,16-2-11 16,19-6 0-16,12-7 2 16,19-6-2-16,10 0-1 15,12 0 1-15,7-10 0 16,3-14-14-16,0 5 14 15,-6-4-85-15,-11 1-44 16,-20-8-97-16,-17 3-400 16,-26 4-80-16</inkml:trace>
  <inkml:trace contextRef="#ctx0" brushRef="#br0" timeOffset="243">533 1016 2479 0,'0'0'493'0,"0"0"-489"16,0 0 20-16,0 0 33 15,0 0 72-15,201-41-29 16,-93 32-94-16,17-4 0 15,17-3-12-15,80-13-90 16,-33 0-200-16,-21-1-512 0</inkml:trace>
  <inkml:trace contextRef="#ctx0" brushRef="#br0" timeOffset="655">4265 205 2119 0,'0'0'386'0,"0"0"-301"16,0 0 5-16,0 0 284 15,0 0-186-15,0 0-109 16,0 0-28-16,-265 171-6 15,133-92 24-15,-20 5-39 16,-9 6-18-16,4-6 13 16,18-7-24-16,22-16 9 15,38-16-5-15,28-11-4 16,29-11 15-16,22-3-16 16,0-4 0-16,32 7-8 15,27 0 14-15,21 4-12 16,18-5 6-16,8 4 0 15,8 1 4-15,-1 2-4 16,4 2 0-16,-6-3 2 0,-1-1-2 16,-8 0-42-16,1-8-101 15,-24-3-214-15,-31-6-537 0</inkml:trace>
  <inkml:trace contextRef="#ctx0" brushRef="#br0" timeOffset="906">2946 1478 2609 0,'0'0'541'0,"0"0"-493"0,0 0-32 16,0 0 213-16,0 0-103 15,145 169-63-15,-53-127 6 16,11-2-57-16,9-2-4 16,9-9-8-16,54-15-67 15,-27-11-137-15,-22-3-862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46.1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231 309 2322 0,'0'0'214'0,"0"0"-120"16,0 0-78-16,0 0 75 15,0 0 70-15,0 0-77 16,0 147 33-16,0 18-38 16,0 48-19-16,7-7 2 15,0-34-27-15,-2-52 10 16,-5-24-26-16,0 5-18 16,0 8 27-16,0 1-28 15,0-20-6-15,0-29-2 16,0-17 16-16,0-22-16 15,0-15 4-15,0-7-46 16,0-12 28-16,0-41-66 0,-5-24 10 16,-5-19 43-1,-9-27 8-15,-10-39 27 0,-15-43-7 16,-10-49 7-16,7 18 1 16,16 51-1-16,21 52-6 15,10 51 0-15,7 3 6 16,34 2 45-16,13 8-30 15,15 22-3-15,19 19 22 16,14 18-28-16,11 10 6 16,15 0 9-16,3 29-12 15,1 16 38-15,-12 14-28 16,-19 14 8-16,-27 9 31 16,-26 6-43-16,-35 8 5 15,-13 2-10-15,-50 7-8 0,-38 2 34 16,-32-4-36-1,-16-11 0-15,-9-17 0 0,6-19 0 16,16-20-9-16,21-22-17 16,24-14-50-16,31-5-26 15,47-72-229-15,0-3-522 16,34-2-1117-16</inkml:trace>
  <inkml:trace contextRef="#ctx0" brushRef="#br0" timeOffset="275">2251 0 2381 0,'0'0'377'15,"0"0"-255"-15,0 0-23 16,-212 175 94-16,114-2 1 15,-12 69-107-15,19 28-37 16,30-8 2-16,36-37-22 16,25-71 35-16,0-37-65 15,17-32-11-15,23-16 1 16,14 0-41-16,24-3-66 16,74-20-142-16,-20-24-400 15,-8-22-179-15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48.8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404 397 1568 0,'0'0'361'16,"0"0"-206"-16,0 0-59 16,0 0 49-16,52-185 63 15,-1 130-43-15,7 1-90 16,8 9-1-16,3 8-26 16,4 21-18-16,-4 16 63 15,-3 7-49-15,-15 41 12 16,-14 18-7-16,-24 16-32 15,-13 6 25-15,-35 10-42 16,-43 5 7-16,-27 2 7 0,-18 0-8 16,-13-13-5-16,5-10-1 15,10-20 0-15,20-16 22 16,20-19-22-16,27-15 0 16,25-5 26-16,14-7-4 15,15 0 12-15,0 0-34 16,15 0 6-16,36 6 0 15,15 14-6-15,13 7 6 16,9 5 20-16,0 8-7 16,2 2 7-16,-6-2-9 0,4-4-16 15,-8-9 25-15,1-6-26 16,-8-10-14-16,-1-11 1 16,20-26-170-16,-16-24-361 15,-17-5-428-15</inkml:trace>
  <inkml:trace contextRef="#ctx0" brushRef="#br0" timeOffset="555">1738 198 2400 0,'0'0'368'0,"0"0"-316"0,0 0-12 15,0 0 114-15,0 0-36 16,202 0-62-16,-111 0-44 16,10 3 4-16,3-3-10 15,-10 0-6-15,-18 0 9 16,-25 0-9-16,-22 0 0 15,-29 0 0-15,0 0 12 16,-44 0 16-16,-25 0-27 16,-21-3 0-16,-17-3 29 0,-3-4-30 15,6 6 10 1,6 2 20-16,10 2 3 0,18 0 27 16,16 0-30-16,17 12-8 15,18 15-1-15,19 9-20 16,0 9-2-16,26 12 0 15,29 8 1-15,18 3 5 16,10 4-5-16,8 0 0 16,4 1 8-16,-7-3-8 15,-12-5 0-15,-13-9-7 16,-26-4 7-16,-27-4 18 16,-10-7-17-16,-44 4 10 15,-35 2 32-15,-25-4-43 16,-7-4 11-16,-2-14-11 0,9-10-18 15,25-15 6 1,38-40-159-16,23-18-353 0,18-10-553 0</inkml:trace>
  <inkml:trace contextRef="#ctx0" brushRef="#br0" timeOffset="744">2990 616 2228 0,'0'0'502'16,"0"0"-435"-16,221 19 165 15,-114-16-58-15,1 4-125 16,-1-1-49-16,-12-6-4 16,6 0-242-16,-28 0-237 0,-29 0-197 15</inkml:trace>
  <inkml:trace contextRef="#ctx0" brushRef="#br0" timeOffset="942">3391 355 1472 0,'0'0'1035'0,"0"0"-876"15,0 0 19-15,0 172 64 16,0-88-67-16,0 8-61 15,0-3-106-15,0 0-8 16,0-11-40-16,3 1-135 0,9-24-368 16,5-18-211-16</inkml:trace>
  <inkml:trace contextRef="#ctx0" brushRef="#br0" timeOffset="1306">4602 169 2586 0,'0'0'366'0,"0"0"-250"0,0 0-42 16,-198 167 185-16,128-78-90 15,5 6-71-15,14 4-26 16,19 2-60-16,20-6 1 15,12-3-13-15,22-12 12 16,40-12-28-16,18-19-1 16,15-23-49-16,8-20 32 15,-5-6-38-15,-14-32 34 16,-14-27-1-16,-28-20 24 16,-17-16 9-16,-20-15 12 15,-5-13-3-15,-18 5 41 16,-33 7-43-16,-8 22 11 15,1 26-12-15,14 25-79 16,26 38-141-16,11 0-524 16,7 32-608-16</inkml:trace>
  <inkml:trace contextRef="#ctx0" brushRef="#br0" timeOffset="1480">5429 1114 1326 0,'0'0'1648'16,"0"0"-1352"-16,0 0-182 15,0 0-3-15,0 0-111 16,0 0 0-16,54-194-231 16,-36 140-876-16</inkml:trace>
  <inkml:trace contextRef="#ctx0" brushRef="#br0" timeOffset="2115">6056 110 2492 0,'0'0'263'0,"0"0"-257"15,0 0 109-15,0 0 100 16,0 0-123-16,225-70-43 16,-162 68-20-16,3 2 7 0,0 0-8 15,3 0-21 1,4 0 32-16,-4 9-39 0,-5-2 0 16,-8-3-1-1,-20-4 0-15,-18 0 1 0,-18 0 6 16,0 0 6-16,-25 0 5 15,-33 0-17-15,-11 0-8 16,-16-7-1-16,1 3 8 16,4 1 0-16,8 3 0 15,6 0 1-15,8 0 39 16,11 0-28-16,3 3 20 16,7 8-4-16,11 1-12 0,4 2 21 15,4-1-24-15,8 7 5 16,-2 2 16-16,5 8-33 15,4-1 16-15,3 2-6 16,0 4-9-16,0-3 27 16,22 5-21-16,10-1-7 15,12-1 28-15,10 2-28 16,8 1 0-16,8 6 0 16,2-1 6-16,-2 2 11 15,-1 2-16-15,-6-2 4 16,-16 1 37-16,-15-6-32 15,-23 4 16-15,-9-6-21 16,-22 6-4-16,-41-6 30 0,-16 3-31 16,-13-7 0-1,1-7-24-15,6-4 13 0,16-8-38 16,15-8-53-16,20-7-122 16,21-7-445-16,13-15-671 0</inkml:trace>
  <inkml:trace contextRef="#ctx0" brushRef="#br0" timeOffset="2290">7387 717 2803 0,'0'0'511'15,"0"0"-465"-15,0 0 37 16,222-70-23-16,-149 44-60 0,30-9-60 15,-17 5-448 1,-5 3-834-16</inkml:trace>
  <inkml:trace contextRef="#ctx0" brushRef="#br0" timeOffset="2746">8627 359 1877 0,'0'0'344'0,"0"0"-251"16,0 0 26-16,0 0 89 15,247-46-72-15,-171 46-47 16,2 9 2-16,-9 28-46 16,-18 13 33-16,-29 15-20 15,-22 10-22-15,-19 14 2 16,-50 6-29-16,-22 5-9 15,-8-13 43-15,5-6-23 0,21-13 16 16,17-17-14-16,27-11-22 16,26-11 18-16,3-5-18 15,22-7 1-15,36-5-7 16,23-2-55-16,20-10-61 16,63 0-149-16,-18-27-349 15,-18-5-290-15</inkml:trace>
  <inkml:trace contextRef="#ctx0" brushRef="#br0" timeOffset="3047">9917 294 2306 0,'0'0'516'0,"0"0"-440"0,0 0 153 16,-208 157 80-16,158-59-165 15,16 11-47-15,24 8-34 16,10-1-45-16,22-6 18 16,42-7-36-16,36-18 0 15,23-16-7-15,23-22 7 16,8-33-21-16,-9-14-5 16,-18-25-1-16,-32-39 12 15,-33-25 8-15,-40-17 7 16,-22-22 10-16,-54-9-10 0,-46-3 0 15,-118-14-93-15,22 40-213 16,-9 36-938-16</inkml:trace>
  <inkml:trace contextRef="#ctx0" brushRef="#br0" timeOffset="3739">1233 2203 1629 0,'0'0'315'15,"0"0"-214"-15,0 0-32 16,0 0 178 0,0 0 14-16,0 0-70 0,277 4-31 15,-128-4-73-15,72 0-5 16,91-4-31-16,55-12-18 15,39 0 3-15,16-11-34 16,5 1-2-16,28-3 9 16,23-5-8-16,8 5 8 15,9 0-9-15,1 6 0 16,-4 6-3-16,3 4 12 16,-13 2-13-16,-27-2 4 0,-28 2 0 15,-37-3-11-15,-36 0 11 16,-36-2 0-16,-43-3-9 15,-58 2 9-15,-65 4-1 16,-45-1-6 0,-35 5 7-16,-2-1 1 0,-9 1-1 15,-17-1-19-15,-26 1 1 16,-18-3-77-16,-44-10-283 16,-17 3-350-16,-13 0-1193 0</inkml:trace>
  <inkml:trace contextRef="#ctx0" brushRef="#br0" timeOffset="4326">4230 2735 1993 0,'0'0'349'15,"0"0"-266"-15,0 0-73 0,0 0 142 16,0 0 92-16,0 0-42 15,113 223-97-15,-78-108-41 16,-1 6 43-16,-8 4-42 16,-9-10-5-16,-2-11-9 15,-5-8-28-15,-5-17-1 16,-2-14-21-16,-3-19 0 16,0-17 20-16,0-12-21 15,0-17 0-15,7 0 6 16,0-17 8-16,12-38-14 15,6-30-6-15,5-23 2 16,13-46-2-16,12-44-33 16,0 11 19-16,4 23 1 0,5 30-7 15,5 45 26 1,16 7-16-16,16 8 16 0,6 30 0 16,6 25 0-16,7 14 0 15,11 5 18-15,7 0-12 16,13 7 25-16,1 2-29 15,2-1-1-15,-9-5-1 16,-18-3-15-16,-17 0-124 16,-41 0-204-16,-28 0-308 15,-34 0-353-15</inkml:trace>
  <inkml:trace contextRef="#ctx0" brushRef="#br0" timeOffset="4664">5407 2974 2172 0,'0'0'390'16,"0"0"-259"-16,0 0-113 16,0 0 112-16,0 0 61 15,186-52-113-15,-102 42-18 16,3 10-26-16,-3 0 17 15,-11 17 33-15,-26 28-45 16,-28 14 13-16,-19 14-7 0,-29 15-18 16,-45 4 30-1,-9 6-57-15,-8-5 8 0,14-9 16 16,18-11-12 0,24-15 0-16,26-5-12 0,9-13 1 15,26-3-2-15,36-13-7 16,26-10-62-16,80-14-94 15,-16-24-353-15,-8-14-424 0</inkml:trace>
  <inkml:trace contextRef="#ctx0" brushRef="#br0" timeOffset="4945">6428 3090 2436 0,'0'0'483'0,"0"0"-427"0,-132 190 185 16,104-96-29-16,24 5-116 15,4 0-45-15,51-8-45 16,28-9 13-16,28-19-19 16,16-18-16-16,9-22 5 15,-12-19-23-15,-18-4 2 16,-29-27 26-16,-33-22 6 15,-36-13 0-15,-4-10 6 16,-44-10 3-16,-26 0-6 16,-60-3-3-16,13 22-329 0,4 21-1318 15</inkml:trace>
  <inkml:trace contextRef="#ctx0" brushRef="#br0" timeOffset="6283">11139 182 508 0,'0'0'1015'16,"0"0"-844"-16,0 0-104 16,0 0 66-16,0 0 3 15,0 0-11-15,0 52 6 16,0-22-62-16,10 0 11 15,5 1-22-15,0 10-2 16,2 2 29-16,5 10-37 16,0 12 16-16,0 10-5 15,0 11 7-15,0 9 16 16,0 6-44-16,0 9-29 16,3 3 46-16,1 5-30 0,-1 7 22 15,0 0-17 1,1 5-12-16,-4 2 39 0,0-1-23 15,-7 3-23-15,-2 6 34 16,-1 5-25-16,-8 1-12 16,-1 8 1-16,-3 24-9 15,0 25 25-15,-29-21-25 16,-8-16 0-16,-14-26 18 16,-6-28-17-16,-12 9-1 15,-16 1 0-15,6-18-5 16,9-24-1-16,4-25-116 15,22-21-447-15,9-25-1160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5:19.8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59 436 1423 0,'0'0'364'0,"0"0"-190"15,0 0 19-15,0 0-43 16,0 0-33-16,-55 187 45 16,55-7-32-16,5 53-12 0,12-13-2 15,-2-41-57-15,-5-66 8 16,-2-34-45-16,-4 3 1 16,3-6-2-16,-4-8-21 15,-3-22 9-15,3-22-3 16,-3-15-6-16,0-9 34 15,9-5-22-15,-2-36 6 16,8-23-10-16,10-23-8 16,7-11-12-16,9 1-9 15,6 15 10-15,4 21-2 16,3 19 5-16,-1 19 5 0,-3 23-6 16,-2 0-1-16,-4 32 10 15,-16 21-9-15,-9 9 9 16,-19 11-21-16,0 2 21 15,-25 4 0-15,-31 0 14 16,-14-7-13-16,-9-13 7 16,-1-11-7-16,-1-17 8 15,12-26-6-15,15-5-3 16,10-61-196-16,18-14-431 16,11-16-939-16</inkml:trace>
  <inkml:trace contextRef="#ctx0" brushRef="#br0" timeOffset="291">398 321 2286 0,'0'0'308'15,"0"0"-270"-15,0 0 29 16,0 0 89-16,255 132 13 15,-153-50-51-15,4 16-57 16,4 18-16-16,-5 10 11 16,-14 5-15-16,-18 11 8 15,-29 29-49-15,-44 28 0 16,0-15 3-16,-47-20-3 16,-26-30-18-16,0-34-27 15,-8 2-31-15,-5-8-8 0,5-19-157 16,26-29-217-16,18-25-266 15</inkml:trace>
  <inkml:trace contextRef="#ctx0" brushRef="#br0" timeOffset="1605">3669 590 1585 0,'0'0'204'0,"0"0"-87"16,0 0-38-16,0 0 114 15,0 0 46-15,0 0-101 16,0 0-68-16,-82-10 2 16,82 125 58-16,12 11 21 15,-5 20-60-15,2 9-34 16,-9-21-17-16,0 10-11 15,0-9 25-15,0-17-48 16,0-12-5-16,0-21 13 16,0-13-14-16,0-20-36 15,0-16-126-15,10-13-360 16,-4-20-225-16</inkml:trace>
  <inkml:trace contextRef="#ctx0" brushRef="#br0" timeOffset="2011">2950 945 1687 0,'0'0'696'15,"0"0"-555"-15,0 0-108 16,-22-192 64-16,37 120 91 0,32-5-54 15,16-2-61-15,13 9-5 16,7 7-1-16,17 18 2 16,1 11-34-16,16 22-25 15,3 12 26-15,12 0-36 16,-2 30 6-16,2 19 6 16,-8 7-12-16,-21 6 7 15,-24 4-5-15,-28 0-2 16,-32-5 27-16,-19 6-27 15,-26-4 21-15,-40 2 1 16,-22-6-7-16,-6-10-1 16,-8-7-8-16,4-12-5 15,7-11 5-15,15-12-6 16,16-7-15-16,25 0-54 16,35-14-138-16,0-15-345 0,17-7-898 15</inkml:trace>
  <inkml:trace contextRef="#ctx0" brushRef="#br0" timeOffset="7175">5962 0 1676 0,'0'0'294'15,"0"0"-202"-15,0 0 5 16,0 0 110-16,0 0 14 16,0 0-78-16,-81 5-88 15,42 25 4-15,-5 9 6 16,-12 17-2-16,2 17 30 15,-7 15-39-15,-1 18-29 16,-8 41 58-16,1 43-43 16,10 43 10-16,16 8-10 15,28-42-10-15,15-54 12 16,0-50-42-16,10-10 1 0,31 8-13 16,22 5 12-16,79 13-108 15,-12-29-271-15,-5-33-626 0</inkml:trace>
  <inkml:trace contextRef="#ctx0" brushRef="#br0" timeOffset="7196">7486 373 1935 0,'0'0'309'16,"0"0"-87"-16,0 0-63 16,0 0 60-16,0 0-38 15,0 0-123-15,15 49 28 16,36 30 1-16,15 29-21 16,1 17 5-16,-1 16-27 15,4 4-4-15,-8-5 11 16,1-1-24-16,-9-18 11 0,-7-13-38 15,-3-12 0 1,-12-21-1-16,-3-10 1 0,-7-7-10 16,0-20-65-16,-7-2-109 15,-4-14-268-15,-11-8-425 0</inkml:trace>
  <inkml:trace contextRef="#ctx0" brushRef="#br0" timeOffset="7398">6757 1677 2333 0,'0'0'376'15,"0"0"-285"-15,0 0-21 16,0 0 66-16,0 0-12 15,265-273-38-15,-50 112-23 16,59-33 14-16,17-5-32 16,-20 21-7-16,-63 47-5 15,-78 45-26-15,-45 37-1 16,-41 23-6-16,-12 9-54 16,-17 17-35-16,-15 15-177 15,-19 27-352-15,-25 10-750 0</inkml:trace>
  <inkml:trace contextRef="#ctx0" brushRef="#br0" timeOffset="7829">9531 587 2713 0,'0'0'425'0,"0"0"-425"15,0 0 0-15,0 0 81 16,233 43-9-16,-91-6-17 0,5-4-55 16,24 4 1-16,34 3 3 15,9-4-4-15,-2-4 0 16,-29-2-1-16,-38-7 2 15,-47-7 2-15,0 4-3 16,-17 7-2-16,-37 6-10 16,-44 6 12-16,-8 13-1 15,-65 13-5-15,-28 15 6 16,-31 4 24-16,-17 9-24 16,-12-1 0-16,-3 0 25 15,7-3-24-15,8-10 12 16,17-4-10-16,19-10 5 0,22-5-8 15,26-15 0 1,28-6-71-16,37-15-122 16,0-11-381-16,37-13-453 0</inkml:trace>
  <inkml:trace contextRef="#ctx0" brushRef="#br0" timeOffset="8088">11332 1584 2293 0,'0'0'795'16,"0"0"-679"-16,0 0-103 16,0 0 71-16,-218 151 49 0,108-69-56 15,-17 14-50-15,-12 5-26 16,4 1 20-16,3-6-21 15,24-19-18-15,23-10-22 16,38-25-65-16,47-26-139 16,0-9-485-16,34-7-520 0</inkml:trace>
  <inkml:trace contextRef="#ctx0" brushRef="#br0" timeOffset="9460">12830 816 1739 0,'0'0'233'0,"0"0"-114"16,0 0-72-16,0 0 126 15,92-193 31-15,-38 146-82 16,8 3-28-16,8 10-68 16,2 8-7-16,1 18 23 15,-4 8-20-15,-3 14 16 0,-11 35 41 16,-11 23 5-16,-16 18 13 15,-16 8-69-15,-12 8 13 16,0-10 14-16,-32 0-26 16,-12-14 5-16,-7-9-1 15,-8-14-9-15,2-10 30 16,-3-16-33-16,10-10 3 16,2-7 3-16,11-9-14 15,8-7 2-15,11 0-6 16,-1 0-3-16,6 0 6 15,-6 0-12-15,0 0 0 16,-3 0 0-16,-6 17 1 16,-4 2-2-16,-9 11 0 0,4 5 1 15,1 5 2 1,2 0-2-16,2-1 0 0,3-4-1 16,7-5 1-16,1-4 8 15,2-5 1-15,0-7-8 16,6 1 28-16,-2-2-28 15,1-6 0-15,-5-1 16 16,-3-3-17-16,0 2 24 16,-3-2-24-16,-9-1 0 15,5 2 11-15,-3 1-11 16,-1-2 0-16,11-3-6 16,5 5 12-16,5-5 3 0,5 0-9 15,0 0 0 1,2 0 15-16,2 0-14 0,-1 0-1 15,1-10 0-15,0-2 1 16,-1 0 11-16,-1-4-12 16,5 3 0-16,0-4-15 15,0-2 15-15,0 0 0 16,15-5-1-16,11 2 2 16,11-2-5-16,-1 5 4 15,11 2 0-15,4 5-9 16,4 4 10-16,6 6-2 15,5 2 1-15,0 0 0 16,4 5 13-16,2 19-13 0,1 2 0 16,0 3-3-16,-1 1 5 15,3 1-2-15,-6-7 6 16,1-3-5-16,-3-5 26 16,-8-6-27-16,-1-10 0 15,-6 0 9-15,-8 0-8 16,-5 0-1-16,-2-13-6 15,-1-7-24-15,-2-2 6 16,1-8-78-16,21-17-125 16,-9 8-344-16,-3 4-470 0</inkml:trace>
  <inkml:trace contextRef="#ctx0" brushRef="#br0" timeOffset="10045">14363 772 2282 0,'0'0'342'15,"0"0"-216"-15,0 0-114 16,0 0 128-16,0 0 63 16,0 0-132-16,0 0-46 0,159-176-4 15,-100 176 5 1,-2 0 29-16,6 11-41 16,-4 28 2-16,-5 10 6 0,-6 16 8 15,-11 7 18-15,-17 8-12 16,-15 4-9-16,-5 5 29 15,-25 4-38-15,-31-5 4 16,-20 1 13-16,-12-8-16 16,-7-1 20-16,0-15-19 15,1-9-1-15,18-16 23 16,16-15-33-16,25-12 11 16,20-9 2-16,15-4-21 15,0 0 20-15,15-20-21 16,29-7-5-16,13-2-7 15,9 10 12-15,0 7-6 0,-1 12 5 16,-3 0 1-16,-3 25 8 16,-5 9-8-16,1-3 8 15,0 2 16-15,6-4-24 16,2-2 8-16,3-14-2 16,0-9-5-16,-5-4-2 15,-2-4-38-15,-8-27-125 16,3-16-109-16,-10 3-455 15,-16 5-410-15</inkml:trace>
  <inkml:trace contextRef="#ctx0" brushRef="#br0" timeOffset="10684">15528 0 1925 0,'0'0'474'15,"0"0"-423"-15,0 0-50 16,0 0 191-16,0 0-7 15,0 0-16-15,0 0-84 16,252 217-7-16,-157-113 21 16,8 25 6-16,13 37 24 15,8 34-45-15,-11 30-36 16,-21 4 28-16,-38-41-53 16,-36-42 11-16,-18-49-7 15,-22-3-26-15,-44 11 7 16,-32 17-8-16,-37 9-38 15,-73 22-26-15,30-38-139 16,21-30-626-16</inkml:trace>
  <inkml:trace contextRef="#ctx0" brushRef="#br0" timeOffset="11501">1612 4265 1896 0,'0'0'339'0,"0"0"-200"15,0 0-106-15,0 0 78 16,0 0 59-16,0 0-67 16,76-98-28-16,-17 68-28 15,2 1 40-15,9 2-17 16,7 3-31-16,3 20 15 16,4 4-37-16,3 0-1 15,1 4 26-15,0 20-3 16,0 12-10-16,-2 1-19 15,2-8-9-15,-7 0 21 16,-5-12-22-16,-3-11 0 16,-4-6 4-16,-6 0-4 0,-9 0 0 15,-7-23-55 1,-3 1-76-16,-12 2-96 0,-10 6-319 16,-15 12-161-16</inkml:trace>
  <inkml:trace contextRef="#ctx0" brushRef="#br0" timeOffset="11973">1849 5191 1803 0,'0'0'331'16,"0"0"-255"-16,0 0 40 16,0 0 149-16,0 0-83 15,0 0-96-15,0 0-53 16,-54-53 15-16,76 27 55 15,6-11-31-15,13 9 1 16,3-9-4-16,10 6-19 0,9 9 9 16,1 0-20-1,5 15 0-15,4 0 20 0,1 7-44 16,3 0 13-16,-1 7 1 16,0 9-10-16,5 10 28 15,-2 0-32-15,6 1-2 16,3-3 31-16,2-13-20 15,1-11-6-15,0 0-7 16,-6 0-10-16,-6-32-2 16,-1 0 1-16,20-34-114 15,-15 7-174-15,-17 6-913 0</inkml:trace>
  <inkml:trace contextRef="#ctx0" brushRef="#br0" timeOffset="46860">5441 3576 1595 0,'0'0'302'0,"0"0"-233"15,0 0 73-15,0 0 105 16,0 0-55-16,0 0-39 16,10 19-55-16,-10 5 17 15,0 22-26-15,0 27 8 16,0 15 14-16,0 26-63 16,0 13-21-16,-15 5 41 15,5 3-33-15,-5-7-7 16,1-12-12-16,6-15-15 15,1-20 27-15,0-16-28 16,7-18-2-16,-3-12-16 16,3-14-27-16,0-14-95 0,0-7-139 15,-5-30-226-15,-2-19-108 16,0-8-1159-16</inkml:trace>
  <inkml:trace contextRef="#ctx0" brushRef="#br0" timeOffset="47244">5145 3635 1572 0,'0'0'289'0,"0"0"-101"16,0 0 34-16,0 0-4 15,0 0-43-15,183-204-51 16,-117 172-37-16,10 3 16 0,7 9-63 15,11 3 18-15,6 17-11 16,-5 0-19-16,-12 0 7 16,-2 24-14-16,-20 11 15 15,-9 7 12-15,-16 8-47 16,-21 6 14-16,-15 10-7 16,0-2-8-16,-41 6 23 15,-21 2-23-15,-11-6 1 16,-6-4 0-16,-3-9 0 15,10-17-1-15,2-12 0 16,13-10 0-16,10-9 1 16,9-5-1-16,10 0-35 0,9 0 2 15,12-15-116-15,7-29-154 16,4 5-308-16,18-1-177 0</inkml:trace>
  <inkml:trace contextRef="#ctx0" brushRef="#br0" timeOffset="47655">7095 3189 74 0,'0'0'1653'15,"0"0"-1364"-15,0 0-179 16,0 0 74-16,0 0 88 16,0 0-120-16,-189 124-48 15,128-48 43-15,-2 29-32 16,-13 43 17-16,-5 49-38 15,2 52-22-15,6 14 15 16,29-44-56-16,22-58 8 16,22-67 15-16,0-7-40 15,10 1-2-15,31 4-12 0,13 3 1 16,15-9-13-16,9-28 4 16,8-5-76-16,5-20-82 15,30-25-202-15,-22-8-267 16,-16 0-392-16</inkml:trace>
  <inkml:trace contextRef="#ctx0" brushRef="#br0" timeOffset="48444">8580 3418 1733 0,'0'0'339'0,"0"0"-166"15,0 0-24-15,0 0 41 16,0 0-15-16,0 0-98 15,0 0 17-15,108 12-49 16,-45-8-24-16,13 6 33 16,9-3-54-16,6 0 1 15,14 3 32-15,5-4-3 16,0-6-11-16,-2 3-14 16,-13 1 2-16,-18 3 22 15,-19 7-28-15,-21 0-1 16,-23 13 65-16,-14 9-16 15,0 11 18-15,-26 7-14 0,-18 10-23 16,-6 4 31-16,-5 12-59 16,-4-1 5-16,5 7 19 15,-8 4-26-15,4 2 1 16,-1 3-1-16,-2 9 6 16,-2-8 8-16,6 6-14 15,-2-20 0-15,11-3-3 16,11-20 4-16,17-13-1 15,8-17 0-15,12-9 1 16,0-6 3-16,0-3-4 16,15 0 0-16,11-2 5 15,2-2-5-15,4 6-6 16,9-13 5-16,6 7-4 0,4-4-5 16,0-3 5-16,8 0-26 15,-5 0 8-15,2 0-55 16,-5 0-41-16,-4-16-61 15,-3 0-119-15,-5-27-79 16,-12 13-132-16,-13-6-736 0</inkml:trace>
  <inkml:trace contextRef="#ctx0" brushRef="#br0" timeOffset="48711">8426 4229 2228 0,'0'0'310'0,"0"0"-241"16,0 0-41-16,0 0 88 15,0 0 44-15,245 6-43 16,-140-2-65-16,15-4-31 15,9 0-11-15,1 0-10 16,2 0-54-16,51 0-206 16,-34-13-423-16,-14-6-377 0</inkml:trace>
  <inkml:trace contextRef="#ctx0" brushRef="#br0" timeOffset="49126">11029 3780 2342 0,'0'0'306'0,"0"0"-241"16,0 0-48-16,0 0 25 15,190 51 58-15,-106-41-85 16,18 1 14-16,14-2 18 15,13-9-41-15,-2 0 6 16,1 0-12-16,-4 0 6 0,-11 0 1 16,-12 0-7-16,-19 0 0 15,-25 0 1-15,-28 10 0 16,-29 22 8-16,0 12 12 16,-44 11 10-16,-20 10 53 15,-14 15-25-15,-13-1-10 16,-8 12 10-16,-5 1-24 15,-6 5 3-15,-4-4-8 16,6-4-21-16,2-3 18 16,7-4-27-16,15-10-20 15,15-13 1-15,18-13-80 16,19-18-73-16,28-20-196 16,4-8-403-16,0 0-538 0</inkml:trace>
  <inkml:trace contextRef="#ctx0" brushRef="#br0" timeOffset="49346">12177 4606 2326 0,'0'0'550'16,"0"0"-439"-16,0 0-43 15,-174 171 81-15,83-86 14 16,-4 10-61-16,1 0-102 0,9-7-11 16,5 2-100-16,21-28-206 15,20-16-549-15</inkml:trace>
  <inkml:trace contextRef="#ctx0" brushRef="#br0" timeOffset="57623">14307 3153 1279 0,'0'0'964'16,"0"0"-794"-16,0 0-146 0,0 0 47 16,0 0 142-1,0 0-98-15,37-125-33 0,-5 102-15 16,5 9-19-16,11 14 21 16,9 0-33-16,-1 30-2 15,2 33 46-15,-11 19-34 16,-13 16-17-16,-24 17-11 15,-10 3-17-15,-15 11 28 16,-43-3-29-16,-18 3 0 16,-19-11 36-16,-4-9-12 15,-3-20 12-15,11-16-8 16,11-29-16-16,18-28 38 0,18-16-50 16,15 0 1-16,22-29 5 15,7-14-6-15,7-3-1 16,40 4-6-16,16 7 7 15,10 8-3-15,6 10 3 16,6 17-2-16,-6 0 1 16,2 0 2-16,-1 13 5 15,4 0-6-15,-1-5-69 16,37-8-122-16,-20-28-463 16,-17-7-493-16</inkml:trace>
  <inkml:trace contextRef="#ctx0" brushRef="#br0" timeOffset="58080">15394 3299 2278 0,'0'0'509'0,"0"0"-391"16,0 0 66-16,0 0 16 15,0 0-105-15,0 0-44 16,186-130-16-16,-128 130-20 16,4 20 24-16,-4 23-17 15,-7 15-22-15,-14 12 43 16,-19 14-31-16,-18 12 0 0,-18 6-12 16,-48 5 9-1,-14 5-2-15,-14-10-7 0,-4-8 0 16,1-21 12-16,18-20-6 15,9-17-6-15,23-16 12 16,18-17-11-16,14-3 23 16,15 0-24-16,0-16-11 15,22-11-1-15,32 4 12 16,16 3-5-16,11 18 4 16,-2 2 2-16,-1 0 20 15,-5 36-20-15,-1 3 5 16,1 4 39-16,0-7-39 15,3-10 17-15,2-9-14 16,-14-17-9-16,17-37-63 16,-23-22-255-16,-11-3-966 0</inkml:trace>
  <inkml:trace contextRef="#ctx0" brushRef="#br0" timeOffset="60002">17057 3675 1815 0,'0'0'503'16,"0"0"-337"-16,0 0-3 15,0 0 1-15,0 0 47 16,0 0-79-16,0 0-69 15,-15 5-15-15,52 6 19 16,14-1 0-16,9-4 2 16,15 1-51-16,1-4-6 15,0-3-6-15,-3 0-6 16,5 0-49-16,16-30-164 16,-18-12-425-16,-15-5-500 0</inkml:trace>
  <inkml:trace contextRef="#ctx0" brushRef="#br0" timeOffset="60416">18461 3094 2383 0,'0'0'582'0,"0"0"-507"0,0 0 68 16,0 0 32-16,-198 200-62 16,154-105-61-16,8 13-32 15,14 7 22-15,19 3-42 16,3-17 1-16,18-5 8 16,30-14-9-16,16-16-6 15,17-16-8-15,11-21-23 16,2-27 11-16,4-2-11 15,-3-26-22-15,-10-32 52 16,-21-19-4-16,-17-12 10 16,-21-7 1-16,-26-10 24 15,0 0 48-15,-48 2-39 16,-24 9-21-16,-15 12 28 0,-7 22-39 16,2 23-1-1,20 17-13-15,19 14-122 0,53 7-81 16,0 0-565-16,31 14-520 0</inkml:trace>
  <inkml:trace contextRef="#ctx0" brushRef="#br0" timeOffset="60600">19462 4279 2777 0,'0'0'460'16,"0"0"-379"-16,0 0-12 16,0 0-69-16,0 0-45 0,0 0-427 15,27-182-563-15</inkml:trace>
  <inkml:trace contextRef="#ctx0" brushRef="#br0" timeOffset="61211">20061 3134 2225 0,'0'0'531'0,"0"0"-476"16,0 0-35-16,0 0 117 0,196-37-23 15,-115 27-41-15,17 1-44 16,15-3-23-16,11 7 60 16,-4 1-57-16,-7 4-3 15,-18 0-6-15,-26 0 0 16,-21 0 6-16,-30 0-6 16,-18 0 0-16,0 4 10 15,-37 1-10-15,-21 2 0 16,-14 0 0-16,-9-3 1 15,-2-4 23-15,-9 0-12 16,4 0 2-16,0 0 51 16,6 0-37-16,0 6 16 15,13 7-1-15,8 8-17 0,14-2 34 16,13 4-51-16,17 7 0 16,12 6 13-16,5 0-16 15,0 9-6-15,34-5 0 16,13 6 2-16,11 4 5 15,14 3-7-15,10-6 0 16,0 10-10-16,3-7 10 16,-5 4 0-16,-6 2 1 15,-10 4-1-15,-8-5 60 16,-24 1-41-16,-17-8-17 16,-15 3 41-16,-3-6-22 15,-44 1-7-15,-13-3-14 16,-12-1 6-16,-8-12 10 0,-8-2-16 15,4-14-10-15,1-5-2 16,2-9-75-16,15-2-45 16,18-31-178-16,23-4-739 15</inkml:trace>
  <inkml:trace contextRef="#ctx0" brushRef="#br0" timeOffset="62122">21909 3553 2235 0,'0'0'479'0,"0"0"-385"15,0 0 30-15,0 0 68 16,0 0-30-16,0 0-77 16,0 0-45-16,237 23-25 15,-164-13-15-15,-1-3 0 0,28-7-198 16,-20 0-494 0,-14-7-445-16</inkml:trace>
  <inkml:trace contextRef="#ctx0" brushRef="#br0" timeOffset="62465">22904 3057 1927 0,'0'0'398'15,"0"0"-246"-15,0 0 26 16,0 0 30-16,191-49-57 15,-134 49-48-15,-3 7-42 16,-6 35-23-16,-14 11 65 16,-16 16-27-16,-18 20-25 15,-5 13 17-15,-49 9-52 0,-19 6-1 16,-15-5-13-16,2-2 10 16,5-19 6-16,18-17-18 15,24-16 0-15,17-20 6 16,22-11-6-16,0-10-6 15,29-5 6-15,25-2-19 16,16-10-46-16,18 0-132 16,54-46-146-16,-19 2-155 15,-13 0-196-15</inkml:trace>
  <inkml:trace contextRef="#ctx0" brushRef="#br0" timeOffset="62794">23969 3198 2340 0,'0'0'634'0,"0"0"-467"16,0 0-2-16,-211 99 37 16,145-17-98-16,3 13-32 15,16 7 3-15,21 2-48 16,23 2-14-16,3-8-13 15,29-11 0-15,33-15-7 0,26-24-10 16,14-14-41 0,18-34 25-16,12 0-9 0,0-37 4 15,-16-35 19-15,-17-14 19 16,-30-13 15-16,-30-8-14 16,-31-11 4-16,-8-7 28 15,-47-3-21-15,-26 13-12 16,-59-6-12-16,19 35-185 15,8 30-595-15</inkml:trace>
  <inkml:trace contextRef="#ctx0" brushRef="#br0" timeOffset="64592">14552 4825 1077 0,'0'0'294'0,"0"0"-111"16,0 0 1-16,0 0 9 15,0 0-17-15,193-74-2 16,-114 62 2-16,16-6-22 16,18 5-17-16,13 7-36 15,11 6 1-15,13 0 4 16,7 0-54-16,11 9-26 16,-1 11-14-16,-3-10-6 15,-3 9 8-15,-9-9-14 0,-1 3 0 16,-9 1 10-1,-4-5-9-15,-4 1 11 0,-2-1-2 16,0-1-8-16,1-8 31 16,6 0-22-16,3 0-10 15,9 0 27-15,-2 0-28 16,1-13 1-16,-1-4-1 16,0 4 1-16,-7-7 10 15,-3 3-11-15,-8 5 0 16,-7 2 0-16,-7 3 0 15,-7 4-1-15,-6 0 0 16,3 3 2-16,3-3 6 16,7 3-7-16,9-4 0 15,6 1 0-15,7-1 0 16,3 4 1-16,0 0-1 0,0 0 1 16,4 0 6-16,-1 0-7 15,1 0-3-15,7 0 2 16,5 0 1-16,-3 0-6 15,6 0 4-15,-4-9 4 16,1-5 5-16,-10 4-7 16,-9-1 0-16,-7 0 1 15,-8 7 0-15,-4 2 3 16,-4-2-4-16,-2 4 0 16,-1 0-6-16,-8 0 6 15,5 0-7-15,-5 0 6 16,1 0 2-16,-4 0-1 15,1 0 1-15,-5-10 0 0,-7 4 4 16,1-4-5-16,-10 3-6 16,0-5 5-16,-10 2 1 15,-7 4 3-15,-6-8-3 16,-12 7 0-16,-10 0 0 16,-1 4 0-16,-7 3 0 15,4-3-1-15,-4 0 2 16,0-4 3-16,-7 7-4 15,-3-8 0-15,-13 7 2 16,-6 1-2-16,0-5-42 16,-32 5-183-16,-22 0-379 15,-9 0-492-15</inkml:trace>
  <inkml:trace contextRef="#ctx0" brushRef="#br0" timeOffset="65393">18530 4941 884 0,'0'0'812'0,"0"0"-660"0,0 0 54 15,0 0 46-15,0 0 8 16,142 199-84-16,-98-109 9 16,-5 11-74-16,-5 7-35 15,-2-5-19-15,-7-8-23 16,-3-14-2-16,-3-2-11 16,-4-20-15-16,-1-17 12 15,-8-11-18-15,3-15 0 16,-6-9-1-16,1-7 2 15,2-7 4-15,6-40-5 0,-2-17 1 16,9-15 4-16,-1-23-5 16,8-3-9-16,6 3-3 15,9 1 3-15,9 12 3 16,13 17 3-16,6 12 3 16,7 18-9-16,6 18 6 15,7 18-7-15,6 6 9 16,11 0 2-16,4 0 14 15,10 6-4-15,4-3-11 16,4-3 19-16,-7 0-19 16,-8 0 0-16,-18-14-1 15,-19-10-11-15,-19 4-14 16,-20 4-92-16,-21-1-107 0,-16 12-31 16,0-3-124-1,-27 2-219-15,-6 6-1000 0</inkml:trace>
  <inkml:trace contextRef="#ctx0" brushRef="#br0" timeOffset="65772">19553 5302 1585 0,'0'0'239'0,"0"0"-150"15,0 0 28-15,0 0 115 16,0 0-23-16,186-59-59 16,-145 59-38-16,-16 0 4 15,-10 20 19-15,-15 25-40 16,0 9-60-16,-25 18-14 15,-16 0 18-15,-6 1-24 16,10-6 10-16,5-11 17 16,17-11-30-16,11-8 15 15,4-14-27-15,0-4 0 16,25-9-10-16,19-10-25 16,11 0-89-16,48-36-160 15,-15-17-353-15,-5 2-289 0</inkml:trace>
  <inkml:trace contextRef="#ctx0" brushRef="#br0" timeOffset="66076">20174 5294 2080 0,'0'0'477'0,"0"0"-353"16,0 0 99-16,0 0-18 15,-120 175-89-15,116-109-46 16,4 0-43-16,11-7-26 0,29-17 7 16,14-2-8-16,12-21-8 15,4-12-15-15,2-7-11 16,-2-13 33-16,-13-30-1 16,-13-9 2-16,-22-7 24 15,-22-7 0-15,0 7 9 16,-29 0-2-16,-25 8-22 15,-5 16 20-15,2 12-29 16,1 7-112-16,20 9-397 16,11 2-1175-16</inkml:trace>
  <inkml:trace contextRef="#ctx0" brushRef="#br0" timeOffset="67151">25354 2825 1530 0,'0'0'261'0,"0"0"-200"16,0 0-27 0,0 0 124-16,76 217 10 0,-42-125-32 15,2 6-42-15,8 13-25 16,0 7 34-16,0 9-23 16,3 15-26-16,-3 27 18 15,0 29-29-15,-9 35 20 16,-4-22 19-16,-14-41-19 15,-5-48 6-15,-12-27-45 16,0 7 9-16,0 16 30 16,-12 14-29-16,-27-8-1 15,-14-9-12-15,-11-4-21 16,-10-16 21-16,1-5-21 16,0-18-36-16,12-14 1 0,6-23-102 15,16-14-321-15,12-18-642 16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1.5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0 144 2730 0,'0'0'457'15,"0"0"-457"-15,0 0 12 16,0 0-2-16,0 0 104 16,0 0-30-16,193-13-29 15,-29-6-29-15,62-2 47 16,62-5-1-16,11 4-34 15,-18 2 40-15,-66 6-51 0,-68 8 4 16,-46 3-31-16,-25 3 9 16,1 0-21-16,-3 0-9 15,-5 0-54-15,-15 3 9 16,-10 3-156-16,-11-2-443 16,-11-4-388-16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1.7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2793 0,'0'0'0'0,"0"0"-1778"0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27.3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0 217 1781 0,'0'0'1180'0,"0"0"-979"16,0 0-135-16,0 0-2 15,0 0-64-15,0 0-211 16,189-217-1147-16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1.8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0 184 2869 0,'0'0'546'15,"0"0"-546"-15,0 0-44 16,0 0-74-16,15-184-1072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0.7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64 2078 0,'0'0'491'15,"0"0"-410"-15,0 0 38 16,0 0 105-16,0 0-76 0,0 0-92 16,6-5 10-16,35 77-8 15,17 47-3-15,18 53-4 16,5 47-27-16,-8-12 36 16,-19-43-40-16,-17-51-14 15,-8-38 34-15,-1-3-40 16,6 2 2-16,-5-8 19 15,-7-23-21-15,-7-23 31 16,-1-20-31-16,4-20 10 16,14-53 73-16,16-67-64 15,14-77-5-15,1-58-14 16,-12 12 0-16,-23 57-14 16,-21 80-10-16,-7 74-64 15,5 13-10-15,2 39-141 16,3 0-468-16,2 6-378 0</inkml:trace>
  <inkml:trace contextRef="#ctx0" brushRef="#br0" timeOffset="503">1537 306 2483 0,'0'0'567'0,"0"0"-522"15,0 0 55-15,0 0 63 0,0 0-46 16,0 193-9 0,0-96-66-16,0 3-13 0,-3 12 4 15,3-7-33 1,0-3 27-16,0-16-27 16,0-21 0-16,0-19-11 0,0-16 11 15,0-17-19-15,0-13-13 16,0 0 7-16,0-11 25 15,-4-33-33-15,1-31-20 16,0-21 52-16,3-51-32 16,0-51-2-16,0 9 23 15,0 17 5-15,16 40-2 16,3 58 9-16,0 11 0 16,6 17 30-16,9 32-30 15,1 14 21-15,13 34 22 0,11 25-25 16,-2 20 35-16,3 12-53 15,-6 7 0 1,-3 5 42-16,-4 1-34 16,-18 2 1-16,-18-1 8 0,-11-3-16 15,-18-9 34-15,-45-3-35 16,-16-8 0-16,-16-13-11 16,-11-11-2-16,4-5-40 15,11-7-40-15,-4 0-90 16,26-10-361-16,18-13-482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4.6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38 325 1923 0,'0'0'369'16,"0"0"-226"-16,0 0-105 15,0 0 174-15,0 0 76 16,0 0-116-16,0 0-91 15,-44-48-36-15,44 14-26 16,22-2 35-16,7-7-32 16,11 3-13-16,7-1 36 15,1 4-34-15,3 8-4 16,8 15-1-16,7 14 11 16,1 4-5-16,8 50-11 0,1 20 1 15,0 17 46-15,-3 15-42 16,5-4 12-16,-2-6 13 15,3-14-31-15,6-20 30 16,6-24-30-16,0-24 0 16,7-14 20-16,-3-30-20 15,0-42-14-15,-12-19-41 16,1-76-104-16,-21 18-399 16,-31 12-1214-16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9.5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233 702 2336 0,'0'0'299'0,"0"0"-299"16,0 0 0-16,0 0 18 16,0 0 79-16,269-21-48 15,-159 21-15-15,7 15 2 16,3 6-15-16,-15-2 10 15,-21-1-31-15,-21-7 0 16,-31-1 35-16,-25-3-35 16,-7-7 33-16,-22 0 13 15,-43 0-30-15,-22 0 16 16,-23-9-32-16,-10-10 0 16,-1-5 4-16,5-1 13 15,14 3 26-15,14 3 8 0,19 6-13 16,18 2 47-1,17 9-67-15,21 2-17 0,1 0 11 16,12 22-11-16,0 31-1 16,0 16 21-16,0 20-9 15,0 6 51-15,0 0-44 16,0-3-11-16,0-13 28 16,0-11-35-16,-3-15 1 15,3-15 4-15,0-14-6 16,0-11 28-16,0-9-27 0,0-4-1 15,0 0 34 1,3 0-20-16,22-13-7 0,13-7-7 16,12 0 0-16,10 10-5 15,12 10 5-15,8 8-6 16,11 36-1-16,7 19 7 16,0 16-9-16,-6 10 9 15,-15 2 0-15,-22 2 14 16,-23-6-14-16,-24-1 0 15,-8-4 38-15,-44-9-29 16,-34-6 12-16,-16-9-9 16,-15-20-12-16,-7-8 47 15,2-19-47-15,8-11 0 0,8 0-8 16,10-34 8 0,12-11-60-16,18-13-36 0,36-28-154 15,19 13-360-15,3 1-1291 0</inkml:trace>
  <inkml:trace contextRef="#ctx0" brushRef="#br0" timeOffset="377">1720 0 2607 0,'0'0'249'15,"0"0"-189"-15,0 0-60 16,237 219 152-16,-83-30 43 16,32 67-80-16,-4 30-31 15,-45-4 9-15,-62-36-36 16,-75-32 8-16,-38-9-26 0,-93-4-39 16,-59 6 0-1,-50-20-114-15,39-49-244 0,26-43-1411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8.5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58 2958 0,'0'0'316'16,"0"0"-316"-16,233-26 0 0,-119 13 0 16,2 4 28-16,-4 6-28 15,-9 3-27-15,-20 0-107 16,-24 14-396-16,-30 16-86 15,-29-7-1265-15</inkml:trace>
  <inkml:trace contextRef="#ctx0" brushRef="#br0" timeOffset="152">0 577 2785 0,'0'0'567'0,"0"0"-540"0,0 0-27 15,226 3-5-15,-62-3-25 16,-25 3-244-16,-12-3-730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5.5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44 644 2119 0,'0'0'300'16,"0"0"-198"-16,0 0-101 16,7 247 147-16,12-62 26 0,3-4-113 15,-9-15 47-15,-1-26-9 16,-5-33-63-16,-4 5 9 16,1 7-38-16,-4-27 1 15,3-25-8-15,-3-20 1 16,0-22 14-16,0-17-15 15,0-8 0-15,0-22 24 16,0-41-24-16,0-25-22 16,-14-55 8-16,-1-59-25 15,-3-70 39-15,1-33-38 0,1-3-17 16,6 38 46 0,10 80-14-16,0 65 23 15,0 55 3-15,10 34 9 0,23 7 36 16,14 12-48-16,27 17 0 15,16 0 24-15,17 53-9 16,13 17 11-16,0 14-8 16,-7 5-12-16,-15 6 42 15,-20-3-38-15,-36 3-10 16,-33 4 41 0,-18 3-41-1,-64 2 24-15,-35 0-12 0,-24-4-5 0,-6-18 4 16,6-19-11-16,15-24-37 15,31-22 28-15,30-14-119 16,49-3-204-16,7-27-392 0,19-3-1283 16</inkml:trace>
  <inkml:trace contextRef="#ctx0" brushRef="#br0" timeOffset="510">1593 1138 2419 0,'0'0'483'0,"0"0"-453"15,0 0 36-15,-189 135 154 16,123-78-99-16,15 2-78 16,18 6-19-16,22 7-22 15,11 0 10-15,19 3-12 0,39-7-37 16,21-10 36-16,12-16-44 15,16-22 9-15,-6-20-3 16,-3-3-1-16,-16-50 38 16,-25-19-13-16,-23-12 15 15,-31-9 18-15,-3-5-1 16,-44 5 25-16,-22 11 14 16,-16 12-44-16,-13 23 48 15,-5 10-46-15,14 18-13 16,20 12 16-16,32 7-17 15,34 0-30-15,19 7-76 16,57 12 76-16,37 5 18 16,22-2-12-16,14 2 10 15,2 5-1-15,-9 4 8 0,-22 16 6 16,-29 10 0-16,-25 9 1 16,-34 14 49-16,-25 0-5 15,-7 1-16-15,0-7 35 16,-14-12-54-16,-1-17-9 15,5-17-12-15,10-17-91 16,0-13-76-16,0-27-344 16,10-22-207-16,9-9-1032 0</inkml:trace>
  <inkml:trace contextRef="#ctx0" brushRef="#br0" timeOffset="630">2471 732 1506 0,'0'0'975'16,"0"0"-795"-1,0 0-159-15,0 0-21 0,0 0-70 16,0 0-412-16,0 0-662 0</inkml:trace>
  <inkml:trace contextRef="#ctx0" brushRef="#br0" timeOffset="972">3478 1211 1829 0,'0'0'929'16,"0"0"-714"-16,0 0-140 15,0 0 70-15,-259-94-53 0,179 94-70 16,8 10 3-16,12 32-25 16,25 7-20-16,23 11 12 15,12 5-46-15,19 7 27 16,35 3 5-16,15-2 5 15,7-1-2-15,5-6 17 16,-8-5 2-16,-10-1 0 16,-24-5 8-16,-21-5 10 15,-18-3 27-15,-25-6 0 16,-41-5 28-16,-22-6-73 16,-10-10 0-16,-4-17-1 15,11-3-7-15,18-7-104 16,29-58-112-16,26 7-421 15,18-10-885-15</inkml:trace>
  <inkml:trace contextRef="#ctx0" brushRef="#br0" timeOffset="1352">4127 1153 1265 0,'0'0'1649'0,"0"0"-1427"16,0 0-159-16,0 0-2 16,0 0 75-16,-205-77-71 15,158 77-55-15,12 7 14 0,13 34-24 16,18 7-21-16,4 17 0 16,10 5-18-16,31 9 17 15,13-1 5-15,5 1 17 16,5 0-1-16,2-4 1 15,4-6 0-15,-8-8 3 16,-11-3 24-16,-19-13-6 16,-23-8-5-16,-9-5 23 15,-34-6 36-15,-39-5-63 16,-25-9-11-16,-15-5 11 16,-14-7-6-16,-2 0-12 15,13-5-2-15,18-17-50 16,25-4-10-16,54-22-155 0,19 0-382 15,4 3-547-15</inkml:trace>
  <inkml:trace contextRef="#ctx0" brushRef="#br0" timeOffset="1961">4604 1336 2606 0,'0'0'376'16,"0"0"-305"-16,0 0-60 16,-76 188 133-16,72-121-4 15,4 3-123-15,29 0-2 0,30-9-15 16,11-15-3 0,9-13-14-16,-3-17 7 0,-10-16-29 15,-18 0 15-15,-20-32-30 16,-19-27 26-16,-9-14 22 15,-25-15 7-15,-31-4-10 16,-17 3 2-16,-10 9 7 16,2 19-9-16,15 12 9 15,19 19-3-15,30 16-12 16,17 12 3-16,6 2-15 16,49 2 18-16,17 29 9 15,16 9-3-15,0 8 3 16,-12 11 0-16,-10 13 4 15,-18 4 4-15,-20 2 22 16,-12-5-6-16,-10-10-17 0,-6-13 16 16,0-22-23-1,0-18 0-15,0-10 0 0,0-14 12 16,12-35-12-16,5-22-10 16,20-15 10-16,11-6-6 15,14 3 3-15,3 11 3 16,0 22-1-16,1 24 2 15,-8 24 41-15,-14 8-3 16,-10 47 28-16,-17 28 59 16,-17 17-58-16,0 9-16 15,0 5-5-15,0-8-31 16,0-10 7-16,0-12-23 16,0-17-14-16,18-16-26 15,8-13-124-15,43-30-89 0,-10 0-620 16,7-16-1313-16</inkml:trace>
  <inkml:trace contextRef="#ctx0" brushRef="#br0" timeOffset="2233">7251 236 1264 0,'0'0'1762'0,"0"0"-1620"16,-181 231-128-16,78-68 52 0,-2 54 122 15,20 46-9 1,23 9-86-16,45-23-45 0,17-32 24 16,0-56-53-16,25-33-19 15,4-30-7-15,18-16-56 16,16 0-35-16,54 18-107 15,-13-17-174-15,-12-33-528 0</inkml:trace>
  <inkml:trace contextRef="#ctx0" brushRef="#br0" timeOffset="2735">7726 404 2421 0,'0'0'680'0,"0"0"-680"0,0 0 64 16,0 0-55-16,0 0 129 15,0 0-45-15,0 0-2 16,134 280-58-16,-79-97-15 15,-7-3 72-15,-9-16-52 16,-9-15-22-16,-4-35-8 16,-4 10 4-16,6 4 9 0,4-22-21 15,-1-22-12-15,1-26 3 16,-3-23-18-16,-4-22-10 16,-13-13-2-16,-12-13 22 15,0-37 8-15,-34-12-21 16,-27-8-28-16,-15 3 58 15,-15 8-28-15,-1 9 28 16,5 14 12-16,-1 19 1 16,8 15 44-16,7 2-36 15,4 2 0-15,10 24 48 16,8 4-68-16,11 6 8 16,4 5-9-16,11-6-18 15,6 4 18-15,7-6-87 16,12-3-57-16,0-3-32 0,34-6-206 15,13-3-349-15,4-16-632 16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2:53.6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810 0 1759 0,'0'0'375'0,"0"0"-257"16,0 0 41-16,0 0 9 16,0 0-25-16,74 181 55 15,16-8-94-15,35 68-24 16,5 20-20-16,-13-37 8 16,-22-57 25-16,-26-69-68 15,0-16-4-15,16 8 21 0,6 1-26 16,7 4 14-16,-13-20-4 15,-17-15-25-15,-16-13 21 16,-16-23-22-16,-18-4-7 16,-14-13-20-16,-4-7-51 15,0 0-43-15,-19-23-246 16,-10-17-433-16,4-8-898 0</inkml:trace>
  <inkml:trace contextRef="#ctx0" brushRef="#br0" timeOffset="367">2589 154 1947 0,'0'0'339'0,"0"0"-278"16,0 0 33-16,0 0 224 16,0 0-104-16,0 0-105 15,0 0-99-15,-218 112-4 16,73 6 51-16,-60 56-39 16,-61 52 2-16,-23 14 14 15,-5-17-19-15,17-32 26 0,33-38-28 16,39-31-1-1,48-27 19-15,56-33-29 0,28-19-2 16,14-4 24-16,11-10-23 16,23-8-2-16,25-21-106 15,88-21-225-15,17-24-179 16,5-18-1264-16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03.0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104 310 2309 0,'0'0'287'0,"0"0"-214"16,0 0 16-16,-26 172 110 15,19-58-66-15,4 21-54 16,3 13-44-16,0 3-4 15,0-1-16-15,-3-1 18 16,3-11-33-16,-4-10-3 16,-4-18 3-16,4-21 0 15,1-26-20-15,0-24-22 16,3-22-34-16,0-17 17 16,0-19-8-16,0-44-59 15,0-33 19-15,0-44 53 16,0-58 27-16,0-51 20 0,-16-16-18 15,3 44 17-15,8 60 8 16,5 70 0-16,0 25 18 16,15 8 73-16,26 0 3 15,20 13-31-15,16 19-42 16,21 23 19-16,12 3-10 16,7 16 0-16,-2 31 0 15,-5 11-14-15,-15 11 8 16,-11 3-15-16,-23 7 3 15,-27-1 32-15,-31 6-19 16,-9-2 5-16,-64 4 5 16,-36-4-26-16,-18-3 9 15,-14-11-18-15,6-24-25 0,20-21-32 16,21-16-34-16,35-17-60 16,24-26-170-16,25-13-436 0</inkml:trace>
  <inkml:trace contextRef="#ctx0" brushRef="#br0" timeOffset="316">2182 0 1905 0,'0'0'928'0,"0"0"-816"16,0 0-111-16,0 0 50 15,-269 252 142-15,159-59-94 16,-6 70-28-16,14 29-24 16,29-2 7-16,40-25 9 15,29-42-38-15,4-42-24 16,0-41 11-16,26-45-12 15,14-15-24-15,14-1-63 16,63-2-136-16,-7-9-284 16,-12-37-252-16</inkml:trace>
  <inkml:trace contextRef="#ctx0" brushRef="#br0" timeOffset="602">2777 433 2569 0,'0'0'343'0,"0"0"-343"15,0 0 0-15,87 272 151 0,-40-145-24 16,9 13-41-1,8 3-13-15,2-5-43 0,7-3 3 16,1-14-33-16,-1-9-12 16,-9-14-6-16,-8-5-73 15,-27 3-236-15,-14-24-522 16,-15-18-531-16</inkml:trace>
  <inkml:trace contextRef="#ctx0" brushRef="#br0" timeOffset="820">2419 1936 2483 0,'0'0'354'0,"0"0"-354"16,0 0 0-16,194-193 202 15,-82 87-65-15,27-18-74 16,11-17-34-16,-1-4-22 15,-10 0 8-15,-19 17-15 16,3 9-82-16,-28 42-176 16,-29 24-594-16</inkml:trace>
  <inkml:trace contextRef="#ctx0" brushRef="#br0" timeOffset="1180">5468 587 2642 0,'0'0'288'0,"0"0"-233"0,0 0-55 16,-252 49 64-16,132 1 120 15,-27 12-112-15,-5 8-44 16,-5 0 1-16,18 6-20 16,26-7 3-16,33-6-3 15,36-9-3-15,41-4-3 0,3-4-3 16,57-2 0 0,35-2 23-16,24-7-22 0,23 5 5 15,3-3-6-15,-3 2 3 16,-14 4-9-16,-27 2-61 15,-19 28-135-15,-23-18-344 16,-30-5-234-16</inkml:trace>
  <inkml:trace contextRef="#ctx0" brushRef="#br0" timeOffset="1377">4267 1725 2946 0,'0'0'353'0,"0"0"-330"16,0 0-22-16,0 0 64 15,237 27 13-15,-127-16-57 16,14 8-21-16,48 21-5 16,-33-5-158-16,-28 2-634 0</inkml:trace>
  <inkml:trace contextRef="#ctx0" brushRef="#br0" timeOffset="1974">6273 1425 51 0,'0'0'1634'0,"0"0"-1453"16,0 0-84-16,0 0 210 15,0 0-10-15,0 0-84 16,0 0-100-16,237-121-74 15,-168 57-18-15,1-15-20 16,-4-9 0-16,-9-10 22 16,-1-5-22-16,-17 5-1 15,-9 10 55-15,-16 18 42 16,-2 24 7-16,-12 27-25 0,0 19-9 16,0 19-20-16,0 57-50 15,0 28 26-15,-12 25 25 16,2 15-20-16,-2 8 1 15,5-12-13-15,7-6 5 16,0-9-16-16,0-17-8 16,4-15-44-16,18-18-95 15,18-19-201-15,-8-20-519 16,2-26-1244-16</inkml:trace>
  <inkml:trace contextRef="#ctx0" brushRef="#br0" timeOffset="2335">7586 692 2565 0,'0'0'309'0,"0"0"-227"15,0 0 47-15,-196 177 81 16,140-102-82-16,17 7-81 15,17 10-28-15,17 3 10 16,5 4-20-16,34-4-8 16,27-3 5-16,20-12-6 15,3-15-24-15,6-20-39 16,-6-22-3-16,-11-23 11 16,-14 0-17-16,-11-54 38 15,-13-30 16-15,-16-46 18 0,-12-5 9 16,-7-6-2-1,-14-1 1-15,-33 38 26 0,-16 3-16 16,-10 28-18-16,1 27-15 16,-16 25-148-16,22 18-457 15,15 3-707-15</inkml:trace>
  <inkml:trace contextRef="#ctx0" brushRef="#br0" timeOffset="2644">7860 79 2536 0,'0'0'346'0,"0"0"-294"15,0 0 8-15,0 0 102 16,193 166-2-16,-109-34-31 15,11 42-84-15,-6 49 16 16,-11 17 1-16,-27-8-28 16,-26-15 23-16,-25-27-30 15,0-29-6-15,-25-30-18 16,-16-28-3-16,-9-19-33 16,-4 8-52-16,-2 0-46 0,-9 6-80 15,18-28-397-15,17-34-335 16</inkml:trace>
  <inkml:trace contextRef="#ctx0" brushRef="#br0" timeOffset="2871">9142 1374 2691 0,'0'0'191'0,"0"0"-191"15,0 0 0-15,233-10 59 16,-164 10-59-16,6 12-30 0,-24 19-348 16,-16-4-413-16</inkml:trace>
  <inkml:trace contextRef="#ctx0" brushRef="#br0" timeOffset="3477">8939 1670 2453 0,'0'0'488'0,"0"0"-443"0,0 0-20 16,0 0 162-16,0 0-16 15,0 0-75-15,61-168-92 16,8 129 4-16,12-4 6 16,2 4-14-16,2 6 0 15,-6 14 3-15,-1 12 4 16,-14 7 44-16,-1 23-28 16,-4 23 22-16,-2 12 45 15,-2 6-26-15,0-6-4 16,0 1-24-16,7-9-19 15,7-18 23-15,8-12-39 0,11-17 0 16,6-3-2-16,8-19-6 16,-4-25-35-16,-3-1-63 15,-14-11-92-15,-24 13-105 16,-23 7-696-16</inkml:trace>
  <inkml:trace contextRef="#ctx0" brushRef="#br0" timeOffset="3829">9128 2408 1472 0,'0'0'1324'0,"0"0"-1148"16,0 0-167-16,0 0 54 16,0 0 132-16,0 0-100 15,0 0-41-15,227-148-45 16,-122 122 27-16,1 16 59 16,-8 10-1-16,-11 0-4 15,-13 41 8-15,-10 6-34 16,-1 16 32-16,-1 0-39 15,8-8-25-15,6-5 5 16,19-21-37-16,3-19 0 0,40-12-83 16,-28-33-124-16,-30-7-398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02.1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636 829 780 0,'0'0'870'16,"0"0"-700"-16,0 0-38 16,0 0 114-16,0 0 28 15,0 0-76-15,0-82-65 16,-3 60-9-16,-9 0-51 0,-7-1 15 15,-6 1-19 1,-7 1-54-16,-16 5 2 0,-7 9-7 16,-6 7-10-16,-9 0 12 15,1 26-12-15,-4 30-2 16,11 16-8-16,11 17 10 16,19 9-15-16,13 0 6 15,19-2 9-15,0-11-6 16,32-12 6-16,19-22-60 15,15-14 25-15,7-27-50 16,8-10 0-16,-5-27 25 16,-10-35 7-16,-9-17 52 15,-16-16 2-15,-12-4 29 16,-11 11 73-16,-11 13 4 16,-3 24 11-16,-4 29-15 15,0 19-22-15,0 3-35 0,0 32-46 16,0 31 0-16,0 16 6 15,0 5-5-15,0 6-1 16,11-11 0-16,8-10-1 16,3-11-25-16,3-11-122 15,14-17-153-15,-2-16-257 16,-8-14-429-16</inkml:trace>
  <inkml:trace contextRef="#ctx0" brushRef="#br0" timeOffset="308">825 0 2058 0,'0'0'351'0,"0"0"-282"16,0 0 79-16,197 157 82 15,-113-61-53-15,8 16-47 16,-1 15-64-16,-5 14 6 16,-13 30-40-16,-29 29 0 15,-44 30-2-15,-4-21-18 16,-53-41 0-16,-9-50-8 16,3-36 2-16,-3 4-12 15,-3-2-46-15,5-1-63 0,16-33-132 16,26-21-426-1,11-29-416-15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10.2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1455 592 2517 0,'0'0'354'0,"0"0"-341"16,-309 94-13-16,60 11 140 15,-17 14 20-15,40-15-95 16,65-25-10-16,73-34-19 16,34-5 33-16,7 0-50 0,11 2-10 15,18-2 18-15,18-4-25 16,18-5 5-16,47 4 37 16,26 0-7-16,22 8 10 15,19 3-26-15,7 3-2 16,-6 7 22-16,-7 0-35 15,-22 2-5-15,-12 2-2 16,-20-8-30-16,-6 5-68 16,-18-12-202-16,-23-18-749 0</inkml:trace>
  <inkml:trace contextRef="#ctx0" brushRef="#br0" timeOffset="690">2086 1467 1916 0,'0'0'546'0,"0"0"-456"16,0 0-89-16,0 0 125 16,0 0 96-16,0 0-123 15,105-177-76-15,-49 100-23 16,1-9 7-16,6-14 2 16,-9-5-9-16,-7 4 15 15,-10 9-5-15,-15 16 67 16,-11 29 13-16,-8 36 17 15,-3 11-15-15,0 63-68 16,0 38 13-16,-10 26 40 16,-5 21-37-16,4 6-7 15,0-6-15-15,11-10-17 0,0-13 11 16,0-24-12 0,0-16-75-16,8-22-57 0,21-31-239 15,-4-18-399-15,-3-14-642 16</inkml:trace>
  <inkml:trace contextRef="#ctx0" brushRef="#br0" timeOffset="1184">3052 682 2076 0,'0'0'312'0,"0"0"-243"0,0 0-68 15,245 0 96-15,-150 0 47 16,6 6-78-16,4 6-8 16,-10-7-23-1,-14 2 20-15,-19-3 41 0,-29-1-46 16,-23-3 18-16,-10 0 53 16,-32 0-10-16,-44 0-72 15,-23 0-39-15,-17-3 0 16,-13-4 32-16,6 7-32 15,9 0 2-15,23 0 38 16,18 0-13-16,26 10-9 16,18 17-18-16,17 11 1 15,12 9-1-15,4 13 0 16,36 5 0-16,23 6 11 0,10 1-10 16,10 7 5-16,8-4-6 15,-3 4 0-15,-4-6 3 16,-11-1-3-16,-12-7 0 15,-14-2 23-15,-13-9-10 16,-20-10 2-16,-14-2-1 16,-7-5 1-16,-47-6 28 15,-22-3-43-15,-12-8 0 16,-7-10 0-16,7-4-36 16,12-6-32-16,13 0-101 15,23-6-440-15,23-17-525 0</inkml:trace>
  <inkml:trace contextRef="#ctx0" brushRef="#br0" timeOffset="1520">3967 0 1982 0,'0'0'748'16,"0"0"-688"-16,0 0-44 0,208 89 143 16,-92 22 56-1,33 60-11-15,27 53-84 0,-2 17-35 16,-35-8 7-16,-48-12 1 15,-53-25-3-15,-38 8-44 16,-26-4-11-16,-52-32 12 16,-13-34-47-16,-7-35-31 15,-73 15-89-15,17-19-167 16,2-22-728-16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27.9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429 707 1820 0,'0'0'589'0,"0"0"-397"16,0 0 67-16,0 0-44 0,0 0-63 15,-190-2-74-15,128 55-20 16,-4 12-15-16,12 7 1 16,16 7 18-16,25-7-62 15,13-6 0-15,22-14-1 16,35-19-39-16,24-20-31 16,14-13-35-16,3-13-84 15,-3-34-75-15,-16-8 0 16,-13 0 115-16,-15-1 111 15,-17 13 39-15,-17 13 2 16,-9 17 115-16,-8 13 47 16,0 0 1-16,0 43-102 15,0 12 22-15,0 8-6 0,0 6-53 16,36-10 13-16,20-14-29 16,13-17-2-16,4-22-2 15,-4-6-6-15,-11-34 0 16,-18-17 21-16,-18-15 33 15,-18-9 58-15,-4-1-13 16,-33 3-40-16,-22 8 14 16,-11 11-73-16,-4 16-5 15,13 16-52-15,25 10-181 16,13 12-493-16,19 0-385 0</inkml:trace>
  <inkml:trace contextRef="#ctx0" brushRef="#br0" timeOffset="131">1103 551 1839 0,'0'0'798'16,"0"0"-613"-16,181-190 12 15,-77 101-65-15,66-22-132 16,-24 22-57-16,-14 17-950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09.0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0 115 2172 0,'0'0'308'16,"0"0"-229"-16,7 181-33 15,-7-60 178-15,3 36-18 16,-3 36-107-16,0 34-18 16,0-20-50-16,0-43-2 15,-3-52-4-15,-1-40-11 16,4 3-13-16,0-10-1 15,0-7 1-15,0-29-8 16,0-29-23-16,0 0 4 16,12-54 25-16,5-27-26 0,5-27-11 15,4-43-13 1,-1-46 12-16,-3-46 26 0,-3-11-22 16,-4 18 3-16,-5 56 14 15,2 64 17-15,1 44 1 16,9 37 6-16,12 9 25 15,10 20 14-15,20 6-45 16,9 22 21-16,8 37 26 16,2 17-10-16,-5 9 4 15,-9 1-17-15,-15-2-8 16,-22-1 20-16,-23-1-34 16,-9 3 5-16,-66 1-2 15,-29-9-5-15,-25-4-42 16,-15-15-38-16,3-20-34 15,2-22-22-15,38-16-170 0,26 0-330 0</inkml:trace>
  <inkml:trace contextRef="#ctx0" brushRef="#br0" timeOffset="286">1981 0 2628 0,'0'0'298'0,"0"0"-233"0,0 0-64 16,-300 246 57-1,168-59 155-15,9 56-83 0,20 17-52 16,49-11-10-16,40-33-34 15,14-58 1-15,17-39-28 16,20-36-7-16,17-15-43 16,88 23-112-16,-13-14-307 15,4-17-433-15</inkml:trace>
  <inkml:trace contextRef="#ctx0" brushRef="#br0" timeOffset="598">3051 42 2827 0,'0'0'72'0,"0"0"-72"15,0 0 0-15,0 0 52 16,132 179 164-16,-78-59-83 16,12 18-67-16,10 8 15 15,5 7-29-15,-1-7-10 0,1-4-22 16,-12-10-20 0,-11-14-6-16,-11-9-102 0,-21 1-112 15,-11-30-273 1,-15-25-463-16</inkml:trace>
  <inkml:trace contextRef="#ctx0" brushRef="#br0" timeOffset="822">2770 1260 2654 0,'0'0'366'15,"0"0"-356"-15,0 0 17 16,190-177 106-16,-80 105-53 0,25-15-23 16,14-4-44-1,8-7-3-15,-5 3-10 0,-13 6-16 16,0 7-29-16,-36 23-275 16,-34 18-545-16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08.1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 95 1934 0,'0'0'374'0,"0"0"-246"0,0 0-2 16,0 0 2-1,0 0 30-15,0 230-14 0,-3-92-77 16,-1 16-19-16,-1-13-17 16,2 17-25-16,3-10 21 15,0-11-27-15,-3-22 0 16,3-23 19-16,-4-26-19 16,4-26 0-16,0-24 0 15,0-16 10-15,-3 0 89 16,3-26-22-16,0-27-65 15,0-13 21-15,0-13-33 16,29 0 6-16,3 7-6 0,12 13 0 16,3 22-13-1,6 23 13-15,-3 14-24 16,4 0 18-16,-3 35-3 0,-4 16 8 16,-9 9-18-16,-16 10 19 15,-16-2 6-15,-6 1-6 16,-15-3 0-16,-32-12 19 15,-17-5-18-15,-6-21 8 16,-8-9-1-16,9-19-7 16,8 0-2-16,10-14-14 15,18-27-82-15,33-44-189 16,0 12-458-16,12-2-1362 0</inkml:trace>
  <inkml:trace contextRef="#ctx0" brushRef="#br0" timeOffset="270">488 0 2343 0,'0'0'318'0,"0"0"-215"15,0 0 55-15,208 154 18 16,-120-62-27-16,-1 16-58 15,4 11-39-15,-10 4-11 16,-11 8 8-16,-27 2 10 16,-29 12-59-16,-14 5 0 15,-41 5 2-15,-38-1-2 0,-16-10-54 16,1-12-99-16,2-18-228 16,30-32-432-16,26-35-1205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4:32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484 1418 1497 0,'0'0'228'16,"0"0"-144"-16,0 0-35 16,0 0 27-16,0 0 83 15,0 0-71-15,-32-65-7 16,32 60 36-16,0 3 12 0,0 2 2 16,0 0-22-16,0 0-19 15,0 10 16 1,0 28-31-16,6 25 22 0,13 29 0 15,0 22-25-15,-6 17-11 16,-1 11-7-16,-2 5-31 16,-1-6 30-16,1-8-53 15,-4-13 0-15,3-14 2 16,-2-19 5-16,3-15-14 16,5-19-5-16,4-24-84 15,6-29-126-15,-3 0-579 16,-12-29-1399-16</inkml:trace>
  <inkml:trace contextRef="#ctx0" brushRef="#br0" timeOffset="438">0 1477 1947 0,'0'0'331'16,"0"0"-253"-16,0 0 54 15,0 0 121-15,39-217-65 16,-2 154-44-16,10-3-78 16,11 1-24-16,11 3 24 15,12 6-53-15,11 11 22 0,6 12-20 16,7 15-14-16,11 18 29 15,10 0-30-15,-3 34 0 16,-6 25 31-16,-7 20-30 16,-16 9-1-16,-24 11 2 15,-28 6 10-15,-27 7 4 16,-15-5-16-16,-47 2 0 16,-38-7 42-16,-23-14-41 15,-17-13 10-15,-9-18-4 16,6-21-6-16,11-20 27 15,22-16-28-15,19 0 0 16,26-11-11-16,28-15-23 16,44-16-140-16,38 5-446 0,18 5-350 15</inkml:trace>
  <inkml:trace contextRef="#ctx0" brushRef="#br0" timeOffset="878">2978 845 1512 0,'0'0'601'16,"0"0"-427"-16,0 0 22 16,0 0 88-16,0 0-42 15,0 0-124-15,0 0-23 16,-204 182-44-16,106 14 19 15,-22 83 12-15,3 34-32 16,25-3 10-16,33-30-3 0,46-57-24 16,13-42 30-1,0-47-63-15,29-35 0 0,21-17-3 16,16 3 3-16,22-3-41 16,17 0-41-16,8-18-79 15,41 1-114-15,-34-20-421 16,-22-15-379-16</inkml:trace>
  <inkml:trace contextRef="#ctx0" brushRef="#br0" timeOffset="1961">3821 787 1906 0,'0'0'354'16,"0"0"-266"-16,0 0-17 0,0 0 110 15,0 0-68-15,0 0-7 16,0 0-31-16,243-10-39 15,-136 7 25-15,9 3-50 16,1-3 7-16,0-5-18 16,-6 6 1-16,-1-6 21 15,-12 7-22-15,-16-2 0 16,-16 3 17-16,-24 0 0 16,-15 0-10-16,-17 28 2 15,-10 26 36-15,-3 18 42 16,-38 26-57-16,-16 16-4 15,-16 17 32-15,-5 11-43 0,-10 8 18 16,2 2-11-16,-2-3-13 16,3-9 33-16,2-13-42 15,11-16 2-15,6-15 19 16,12-24-20-16,16-16-1 16,16-20 5-16,16-12-4 15,6-10 13-15,0-6-14 16,28-1 0-16,23-4 9 15,15-3-8-15,22 0 7 16,10 0-8-16,16-20-33 16,2 1 32-16,1-4-69 15,-4 3-102-15,-5-7-134 16,-26 8-401-16,-35-1-750 0</inkml:trace>
  <inkml:trace contextRef="#ctx0" brushRef="#br0" timeOffset="2180">3900 1810 1008 0,'0'0'1418'16,"0"0"-1221"-16,0 0-141 15,0 0-1-15,0 0 87 16,240-2-26-16,-123 2-80 0,18 0-21 15,4 0-15 1,10 0-15-16,59-2-96 0,-39-13-405 16,-24-1-566-16</inkml:trace>
  <inkml:trace contextRef="#ctx0" brushRef="#br0" timeOffset="2531">6963 966 2039 0,'0'0'539'16,"0"0"-469"-16,0 0-58 16,0 0 235-16,0 0-24 0,0 0-101 15,0 0-58 1,-227 146-19-16,114-74-6 0,-14 6-18 15,-8 8 0-15,1 1 19 16,9-6-40-16,24-3 0 16,28-9 8-16,29-6-8 15,29-8 3-15,15 1-3 16,22-4 0-16,40 5-2 16,21-5 2-16,17 1-13 15,17-1-1-15,-1-3-20 16,1-3-17-16,-12 0-91 15,-10 8-179-15,-29-5-339 16,-31-11-724-16</inkml:trace>
  <inkml:trace contextRef="#ctx0" brushRef="#br0" timeOffset="2740">5967 2424 2388 0,'0'0'363'0,"0"0"-305"16,0 0-49-16,0 0 132 15,95 168-13-15,-26-122-83 16,15-5-13-16,15 3-32 16,51-1-78-16,-23-14-276 15,-21-5-754-15</inkml:trace>
  <inkml:trace contextRef="#ctx0" brushRef="#br0" timeOffset="3216">7783 1335 2442 0,'0'0'56'0,"0"0"-56"16,0 0 0-16,0 0 138 15,0 0-47-15,0 0-59 16,215-95-31-16,-159 33 14 16,-2-17-15-16,-10-7 0 15,-12-10 16-15,-7 0 5 16,-9 3 35-16,-6 11 35 16,-2 24 4-16,-8 21 21 15,4 30-56-15,-4 7-44 16,0 55 20-16,0 30 5 0,0 28 3 15,0 7-6-15,0 6-29 16,0-5 12-16,0-6-21 16,-4-10-2-16,4-12-19 15,0-18-79-15,22-7-183 16,17-22-274-16,2-20-138 0</inkml:trace>
  <inkml:trace contextRef="#ctx0" brushRef="#br0" timeOffset="3536">8847 714 2114 0,'0'0'469'0,"0"0"-415"0,0 0 114 16,-137 175 89-16,81-84-90 15,12 8-51-15,16 6-71 16,21 4-22-16,7-8-23 15,25-6 9-15,29-9-5 16,16-21-4-16,6-20-33 16,-2-20-6-16,-1-25-10 15,-12-7 6-15,-14-46 22 16,-10-22 21-16,-15-21 9 16,-18-18-2-16,-4-18-7 15,0-2 33-15,-26 5-25 16,-7 25-7-16,7 29-1 15,9 33-34-15,17 42-195 16,0 14-675-16,0 27-494 0</inkml:trace>
  <inkml:trace contextRef="#ctx0" brushRef="#br0" timeOffset="3733">9556 1394 403 0,'0'0'1869'16,"0"0"-1593"-16,0 0-133 16,196-34 1-16,-115 15-45 15,5 3-54-15,2 3-45 0,-3 10-23 16,-6 3-199 0,-21 0-266-16,-24 0-217 0</inkml:trace>
  <inkml:trace contextRef="#ctx0" brushRef="#br0" timeOffset="3945">9982 994 107 0,'0'0'2090'16,"0"0"-1807"-16,0 0-149 15,0 0 142-15,-19 187-88 16,16-99-116-16,0 8-34 15,-6 5-38-15,9-2-6 0,0-3-100 16,12 12-223 0,25-24-255-16,2-26-63 0</inkml:trace>
  <inkml:trace contextRef="#ctx0" brushRef="#br0" timeOffset="4303">10929 684 2299 0,'0'0'497'0,"0"0"-456"0,0 0 48 16,0 0 161-1,-164 202-118-15,122-113-75 0,5 5-2 31,15 4-41-31,15 1 2 0,7 0-9 0,7-7-6 16,36-14 3-16,12-12-4 16,7-17-38-16,1-19 14 15,-6-25-40-15,-9-5 31 16,-8-35 11-16,-11-34 22 16,-10-23 15-16,-9-22-15 15,-10-18 1-15,0-3 37 16,0 12-26-16,-14 17 3 15,-11 27-9-15,-2 40-6 16,1 31-46-16,16 39-261 16,3 28-515-16,7 6-880 0</inkml:trace>
  <inkml:trace contextRef="#ctx0" brushRef="#br0" timeOffset="4497">11465 1627 2774 0,'0'0'454'15,"0"0"-395"-15,0 0 48 16,0 0-42-16,0 0-65 16,0 0-53-16,0 0-331 0,63-157-734 0</inkml:trace>
  <inkml:trace contextRef="#ctx0" brushRef="#br0" timeOffset="5055">12159 482 2206 0,'0'0'200'15,"0"0"-200"-15,0 0 0 16,0 0 113-16,192-26 3 0,-115 26-71 16,7 6-29-1,7 17-16-15,-3-2 6 0,-8-2 21 16,-18-3-20-16,-18-6 13 16,-23-7 30-16,-16-3 41 15,-5 0 78-15,-19-3-50 16,-32-21-86-16,-18-2 28 15,-9-3-22-15,-1 5-5 16,3 5 17-16,6 7-21 16,8 12-7-16,11 0-22 15,7 12 5-15,9 28-7 16,7 9 1-16,15 11-5 16,10 1 4-16,3 2 1 15,0 3-8-15,22-3 2 0,13-5 6 16,12 1-6-1,13-3 6-15,4 2-6 0,5 0 5 16,9-4 1-16,-2-1 0 16,0-1 28-16,-10-6-20 15,-15-1 20-15,-17-1-27 16,-27-6-1-16,-7 6 18 16,-16-5 0-16,-38 5 1 15,-19-9 1-15,-8 1-19 16,-5-6 9-16,5-7-10 15,15-7-27-15,19-6-42 0,18-4-54 16,29-6-212-16,0 0-492 16,18 0-1248-16</inkml:trace>
  <inkml:trace contextRef="#ctx0" brushRef="#br0" timeOffset="5439">13540 1365 2189 0,'0'0'640'16,"0"0"-565"-16,0 0 83 15,0 0 48-15,0 0-57 16,200-26-114-16,-126 26-34 16,46 0-1-16,-18 0-124 0,-17 7-646 15</inkml:trace>
  <inkml:trace contextRef="#ctx0" brushRef="#br0" timeOffset="6945">15162 334 1793 0,'0'0'302'0,"0"0"-184"16,0 0 7-16,0 0 53 16,0 0-65-16,0 0-31 15,117 4-58-15,-44 20-7 16,11 1-4-16,8-2-7 15,-6 3 4-15,-8-6-10 16,-12-4 8-16,-24-6-5 16,-15-4-3-16,-24-2 0 15,-3-4 51-15,-37 0-2 16,-36-4-22-16,-21-12-27 0,-23-3 14 16,-3-5 20-1,3 5-13-15,11-1 23 0,19 4 9 16,13 8 7-16,17 8 0 15,9 0-46-15,19 10 1 16,7 34 9-16,11 12-24 16,4 9 0-16,7 11 12 15,0-1-12-15,0 1 18 16,7-9-17-16,11-4 5 16,-3-10 9-16,4-15-7 15,-5-3-8-15,4-16 0 16,-3-10 1-16,6-1 16 15,9-8-8-15,14 0 0 16,10 0 25-16,12-13-33 16,7 6 5-16,6 7-6 0,6 0 0 15,3 17-12 1,-9 31 11-16,-2 18 1 0,-18 13 15 16,-20 12-14-16,-24 6 12 15,-15-4 2-15,-22 3-8 16,-39-11 44-16,-27-9-25 15,-10-20-7-15,-5-17 20 16,1-15-37-16,4-20-2 16,7-4-17-16,-34 0-116 15,20-22-436-15,10-3-2056 0</inkml:trace>
  <inkml:trace contextRef="#ctx0" brushRef="#br0" timeOffset="7585">8837 2298 1884 0,'0'0'369'16,"0"0"-270"-16,0 0-72 0,0 0 202 15,0 0-46 1,215-1-67-16,-61 1-23 0,79 0-35 15,95 16-10-15,70 4 6 16,38-1-4-16,27-5 7 16,1-9-56-16,28 6 0 15,-3-1 16-15,-16 3-17 16,-13 1-8-16,-37 5 8 16,-19 0 0-16,-28 1 14 15,-29-3-14-15,-38-5-3 16,-38-5 1-16,-65-5 3 15,-56-2-1-15,-55 0 7 16,-29 0-6-16,-5 0 7 16,-9 0-8-16,-16 0-9 15,-24-2-37-15,-34 2-112 0,-37 0-563 16,-11 0-1420-16</inkml:trace>
  <inkml:trace contextRef="#ctx0" brushRef="#br0" timeOffset="8866">10812 3117 1768 0,'0'0'488'16,"0"0"-396"-16,0 0 32 16,0 0 153-16,38 203-39 15,-16-74-116-15,0 13-71 16,-4 14 23-16,-4 1-29 0,1-5-9 15,-2-11-8 1,3-13-18-16,-1-20 17 0,-5-23-27 16,2-30 0-16,-9-18 10 15,1-21-9-15,-1-16 6 16,-3 0 9-16,3-20-1 16,6-39 0-16,8-26-15 15,13-49-3-15,9-57-6 16,8-59-9-16,6-18-1 15,-11 9 2-15,-5 56-2 16,-11 71 5-16,-4 47 4 16,0 36 10-16,3 12 27 15,7 13-12-15,9 15-5 16,10 9 10-16,8 17 1 16,17 22 31-16,19 10-49 0,18-2 3 15,48-1 27-15,47-8-27 16,42-8 8-16,-12-14-3 15,-45-9-10-15,-54-7 22 16,-38 0-23-16,13 0 0 16,2 0 6-16,-11-3-6 15,-24-4-20-15,-33 5-2 16,-26-2-31-16,-19 1 17 16,-3 3-58-16,-37 0-161 15,-14 0-461-15,-3 0-335 0</inkml:trace>
  <inkml:trace contextRef="#ctx0" brushRef="#br0" timeOffset="10524">12099 3478 1582 0,'0'0'266'0,"0"0"-205"16,0 0 63-16,0 0 117 0,0 0-120 15,0 0-39-15,0 0-56 16,82-17 16-16,-28 14 28 16,8-3-37-16,14 3-3 15,4 3-11-15,4-5-3 16,4 5 47-16,-8 0-20 16,-11 0-26-16,-18 0 20 15,-14 0-18-15,-18 0-18 16,-12 0 9-16,-7 0 11 15,-4 0 96-15,-30 0-86 16,-16 0-31-16,-16 0 21 16,-7 0-21-16,-7 0-1 15,-4 0 0-15,4 0 1 0,4-2 6 16,7-3-6-16,10 2 0 16,8 3 5-16,10 0-5 15,13 0 14-15,2 0 1 16,11 0-2-16,5 8 28 15,3 4-41-15,2 2 6 16,5 6 10-16,0 6-5 16,0 4 8-16,0 5 13 15,0 5-14-15,0 2 28 16,0-2-36-16,0-3-9 16,0-2 29-16,0-7-28 15,0-9 5-15,0-3-2 0,0-10 2 16,0-3 7-1,0-3-14-15,0 0 0 0,0 0 12 16,19 0-12-16,15 0 6 16,4 0-6-16,13 0 2 15,8 0 4-15,4 3-6 16,1 17 0-16,2 13-6 16,-3 9 6-16,-6 12 0 15,-4 11-1-15,-18 6 2 16,-16 8 4-16,-19 1-5 15,0 1 0-15,-41-2 12 16,-16-11-12-16,-21-8 10 16,-2-14 19-16,-11-17 2 0,-4-15 32 15,-3-14-37-15,0 0-1 16,3-14 19-16,11-18-25 16,11-8-11-16,19 2-8 15,13-6-13-15,26 9-17 16,15-21-144-16,37 10-388 15,11 3-986-15</inkml:trace>
  <inkml:trace contextRef="#ctx0" brushRef="#br0" timeOffset="11346">16872 0 1962 0,'0'0'279'16,"0"0"-165"-16,0 0-23 15,0 0 106-15,0 0 3 16,0 0-103-16,0 0-85 16,26 108 38-16,29 15 17 15,25 63-3-15,26 69 26 16,-1 41-34-16,2 12-8 16,-12 5 29-16,-19-15-41 0,-4 8-7 15,-9-5 26-15,-12-16-37 16,-23-17 14-16,-16-22-32 15,-12-20 0-15,-12-47 24 16,-23-41-24-16,-9-31 9 16,-29-13-8-16,-18 6 0 15,-26 5 31-15,-18 4-32 16,-33-8-65-16,30-28-77 16,28-25-670-16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5:34.6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108 1299 1881 0,'0'0'271'0,"0"0"-139"16,0 0-81-16,0 0 50 0,0 0 89 15,0 0-23 1,0 0-84-16,-3-118-37 0,42 82 18 16,11-3-29-16,13-7 8 15,6 1-1-15,7-2-23 16,6 5 20-16,0 9-31 15,0 6-8-15,-6 14 19 16,-4 13-19-16,-6 0 1 16,-8 13-2-16,-6 27 2 15,-4 6 16-15,-9 7-11 0,1-1-6 16,-3-6 18 0,-1-10-12-16,5-9-6 0,6-14 0 15,4-11 1-15,3-2-7 16,2-2-3-16,-2-18-100 15,-4-7-57-15,-2 8-182 16,-14 5-258-16,-16 9-563 0</inkml:trace>
  <inkml:trace contextRef="#ctx0" brushRef="#br0" timeOffset="436">17 2209 1780 0,'0'0'263'15,"0"0"-98"-15,0 0-76 16,0 0 75-16,0 0 76 15,0 0-83-15,0 0-78 16,-44-158-27-16,91 106 17 16,11-1 37-16,11 4-56 15,9-3-10-15,8 9-2 16,2 7-19-16,7 6 3 16,-4 14-1-16,-3 11-20 0,-5 5 31 15,-9 0-32 1,-9 24 7-16,-3 12 16 0,-8 4-7 15,2 7 5-15,-5-9-15 16,3 1 8-16,-7-6 9 16,4-6-23-16,5-18-4 15,5-9 2-15,13 0 4 16,12-29-13-16,46-50-76 16,-22 10-223-16,-24-6-652 0</inkml:trace>
  <inkml:trace contextRef="#ctx0" brushRef="#br0" timeOffset="1007">3345 516 1766 0,'0'0'389'0,"0"0"-185"16,0 0-93-16,0 0 85 16,0 0 35-16,0 0-130 0,0 0 15 15,-15 255-32 1,15-64-16-16,0 37 17 0,0-11-27 16,-7-42-16-16,4-56-16 15,3-45-25-15,0 13 1 16,0-10-2-16,0 0 0 15,0-29-21-15,0-19-111 16,3-29-163-16,16-5-396 16,-6-35-384-16</inkml:trace>
  <inkml:trace contextRef="#ctx0" brushRef="#br0" timeOffset="1481">2907 649 1935 0,'0'0'369'0,"0"0"-210"16,0 0-7-16,0 0 119 16,0 0-66-16,-13-169-105 15,38 123-20-15,7-1-50 16,9 5 20-16,9-1-5 15,13 3-25-15,6 4 22 16,11 7-37-16,4 7-4 16,3 5 26-16,1 7-27 15,0 10 1-15,-4 0 0 16,-4 0-1-16,-4 29 24 0,-4 8-24 16,-2 6 0-16,-1 12 24 15,-6 4-16-15,-6 7-1 16,-9-1 1-16,-11 5-7 15,-19-3 22-15,-18 6-23 16,0-1 0-16,-47 2 27 16,-26 1-19-16,-18-7 2 15,-12 1-10-15,-5-7 1 16,4-13 13-16,13-12-14 16,12-16 0-16,13-17 0 15,18-4 0-15,13 0-47 16,16 0-31-16,19-25-106 0,29 2-426 15,15-6-567-15</inkml:trace>
  <inkml:trace contextRef="#ctx0" brushRef="#br0" timeOffset="2202">5799 0 1595 0,'0'0'269'0,"0"0"-158"0,0 0 24 15,0 0 122 1,0 0-42-16,-237 40-70 0,165 13 9 16,-9 19-36-16,-7 22-8 15,-14 50 10-15,-3 57-37 16,6 61-9-16,22 21-12 15,42-8-14-15,35-19 24 16,0-46-59-16,25-36 5 16,11-40 14-16,8-41-20 15,6-18 1-15,20 4-13 16,18 0 8-16,13-4-16 16,6-16-46-16,35-11-90 15,-25-24-344-15,-23-8-742 0</inkml:trace>
  <inkml:trace contextRef="#ctx0" brushRef="#br0" timeOffset="3135">6692 453 1669 0,'0'0'402'0,"0"0"-195"16,0 0-36-16,0 0 29 15,0 0-20-15,0 0-98 16,0 0-2-16,88-3-3 16,-8 24-30-16,14 3-1 0,10-1-44 15,4-3 8 1,5-5-1-16,0-11-8 0,-3 1-1 15,-8-5 1-15,-19 0-1 16,-21 0 12-16,-24 0-12 16,-22 0 0-16,-16 14 21 15,0 30 16-15,-47 22 13 16,-22 27-19-16,-26 21-6 16,-13 19 10-16,-17 7-34 15,-2 5 8-15,3-2-9 16,11-8 1-16,18-14 16 15,14-20-17-15,20-15 0 16,14-18 10-16,10-12-8 0,18-26 19 16,9-7-15-1,10-4-5-15,0-14 25 0,3-1-26 16,26 1 0-16,8-5 42 16,14 0-41-1,15 0 13-15,7 0-7 0,6 0-6 16,12 0 20-16,9 0-21 15,5 0-36-15,8 0-47 16,33-9-107-16,-26-1-338 16,-25-7-429-16</inkml:trace>
  <inkml:trace contextRef="#ctx0" brushRef="#br0" timeOffset="3361">6740 1496 2581 0,'0'0'243'0,"0"0"-198"16,0 0-33-16,0 0 45 16,0 0 82-16,0 0-37 15,284-52-69-15,-152 39-15 16,16-2-18-16,79 14-114 15,-34-10-409-15,-22 9-365 0</inkml:trace>
  <inkml:trace contextRef="#ctx0" brushRef="#br0" timeOffset="3717">9911 745 2433 0,'0'0'360'0,"0"0"-279"15,0 0-72-15,0 0 216 16,0 0-55-16,0 0-100 16,-259 164-48-16,132-75-21 15,-18 7 22-15,-9 0-22 16,8-3 4-16,23-11 5 15,32-16-9-15,31-18 14 0,28-8-15 16,29-10 0-16,3-4 5 16,32-3 1-16,31 0-6 15,19-4 12-15,22-2-12 16,4-4 24-16,14 4-24 16,-6 4 0-16,-4-7-12 15,-9 13-24-15,-8 16-129 16,-26-4-375-16,-33-8-286 0</inkml:trace>
  <inkml:trace contextRef="#ctx0" brushRef="#br0" timeOffset="3916">8840 2058 2806 0,'0'0'525'0,"0"0"-507"0,0 0-11 16,0 0 100-16,0 0-40 16,256 134-32-16,-130-108-35 15,67-2-53-15,-25-5-233 16,-30-3-1394-16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4:47.9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708 1323 1600 0,'0'0'351'0,"0"0"-217"15,0 0 40-15,0 0 53 0,0 0-78 16,0 0-28-16,152-184-44 16,-96 146-7-16,2 3 16 15,-2 12-35-15,-2 9 19 16,-4 14-24-16,-2 0-13 15,-1 17 24-15,0 22-42 16,4 8 2-16,-3 2 7 16,4 0-24-16,2-11 1 15,4-7-1-15,4-14 1 16,4-17-9-16,4 0 2 16,-10-7-78-16,-4-20-64 15,-15-4-157-15,-16 7-286 16,-18 4-473-16</inkml:trace>
  <inkml:trace contextRef="#ctx0" brushRef="#br0" timeOffset="306">679 2047 1674 0,'0'0'370'16,"0"0"-201"-16,0 0 120 15,0 0 18-15,0 0-71 0,0 0-155 16,0 0-2 0,61-79 11-16,12 51-12 0,8 1-17 15,7 10-14-15,-2 7-16 16,-1 10 32-16,-2 0-53 15,8 0-9-15,4 0-2 16,11-14-7-16,52-37-113 16,-25 1-511-16,-19-6-1975 0</inkml:trace>
  <inkml:trace contextRef="#ctx0" brushRef="#br0" timeOffset="36638">999 1066 1245 0,'0'0'360'0,"0"0"-195"16,0 0-63-16,0 0 98 15,0 0-4-15,0 0-70 16,-73-53-80-16,70 50-8 16,3 3 45-16,-3 0-13 15,3 0 26-15,-7 0 8 16,-2 0-38-16,-4 0-15 16,-2 0-33-16,-4 0-17 15,2 8 37-15,-1 1-17 16,-1 1 11-16,4-4-9 15,1 0 11-15,-1-2 38 0,5-1-25 16,-2 1-20-16,5-4 43 16,4 0-28-16,-1 2-3 15,-1-2-11-15,5 0 7 16,0 0 22-16,0 0-38 16,0 0-10-16,0 0 30 15,0 0-39-15,0 0 8 16,22 4 1-16,12-1 0 15,5 4 43-15,14-1-37 16,4 2-7-16,9-3 28 16,10 0-26-16,5-1 1 15,6 1-5-15,4-3-5 0,0 1 13 16,-3 2-14-16,-5 1 0 16,-2-3 4-16,-5 4 2 15,-6-7 5-15,-8 0-10 16,-11 0 5-16,-7 0 36 15,-9 0-42-15,-13 0 10 16,-3 0 8-16,-12 0-7 16,-2 0 2-16,-2 0-7 15,-3 0-5-15,4 0 19 16,-4 0-20-16,0 0-9 16,0 0-9-16,0 0-39 15,-7 0-24-15,-15 13-87 16,-22 20-136-16,7-4-608 0,1-2-1317 15</inkml:trace>
  <inkml:trace contextRef="#ctx0" brushRef="#br0" timeOffset="37224">813 1942 1592 0,'0'0'515'0,"0"0"-311"16,0 0 80-16,0 0 11 15,0 0-60-15,0 0-63 0,0 0-66 16,-73-5-14-1,73 5-17-15,0 0-26 0,0 0 23 16,9 0-54 0,23 0 6-16,15 0 38 15,16 0-35-15,10 0 0 0,6 0 4 16,9 0-14-16,0 0 23 16,7 0-40-16,-4 0 0 15,-5 3 6-15,-1 1-6 16,-9 3-1-16,-7-7 0 15,-10 0 1-15,-15 0 19 16,-15 0-19-16,-7 0 0 16,-15 0 5-16,-4 0-5 15,-3 0 0-15,0 0-36 16,0 0-63-16,-10 0-76 0,-12 0-436 16,4 0-1236-16</inkml:trace>
  <inkml:trace contextRef="#ctx0" brushRef="#br0" timeOffset="38628">828 1168 461 0,'0'0'1076'0,"0"0"-853"16,0 0-105-16,0 0 73 15,0 0 60-15,0 0-36 0,0 0-72 16,-47 0-58-16,47 0 34 15,0-5-37-15,22-1 14 16,10-1-5-16,12-3-31 16,7 8 14-16,5-2-41 15,10 4-11-15,6 0 33 16,4 0-31-16,9 0 14 16,5 13-8-16,1 3-21 15,9 1 31-15,-2-4-40 16,3 0 2-16,-3-6 8 15,-3-1-4-15,-7-6-3 16,-12 0 5-16,-13 0-7 16,-19 0 46-16,-16 0-47 15,-12 0 0-15,-13 0 26 0,-3 0-10 16,0 0-14-16,0 0-2 16,-22 0-69-16,0 0-17 15,-10 0-155-15,7 7-386 16,-2 5-297-16</inkml:trace>
  <inkml:trace contextRef="#ctx0" brushRef="#br0" timeOffset="39214">806 2145 1677 0,'0'0'533'0,"0"0"-452"16,0 0 98-16,0 0 124 15,0 0-67-15,0 0-63 16,0 0-86-16,-3-3-18 16,3-10 3-16,0 3-24 15,7-4 40-15,8 5-55 16,4-1-25-16,3 3 47 16,6 5-26-16,8-1-4 15,11 3-7-15,12 0-1 16,7 0 8-16,10 0-25 15,12 0 0-15,7 0 17 0,3 0-11 16,-3 0-3-16,-7 0-3 16,-9 0-10-16,-16 0 9 15,-16 0-74-15,-3 5-71 16,-15 10-138-16,-10-4-624 0</inkml:trace>
  <inkml:trace contextRef="#ctx0" brushRef="#br0" timeOffset="40459">3453 478 1844 0,'0'0'498'0,"0"0"-387"16,0 0-16-16,0 0 111 16,0 0-26-16,0 0-32 15,12 290-26-15,-2-150-65 16,2 14-12-16,-12 7-7 16,0-26-6-16,0 13-5 15,0-18-27-15,0-18 6 0,0-23 12 16,0-20-18-16,0-24 0 15,0-17-25-15,0-19-34 16,0-9-39-16,0-7-64 16,0-42-52-16,0-20 56 15,0-26 40-15,0-20 63 16,-12-42-1-16,-17-46 14 16,-8-37 36-16,2 16 6 15,9 46 0-15,11 58 34 16,15 42 24-16,0 2 76 15,15 3-29-15,24 11-4 16,17 23 11-16,17 18-37 0,15 17-23 16,10 4 10-16,7 12-26 15,1 31-3-15,8 9-3 16,-10 9-17-16,-2 9 22 16,-14 2-29-16,-15 0 5 15,-30-1 25-15,-31-7-30 16,-12 2 6-16,-47 0 17 15,-41 2-22-15,-25-3 11 16,-11-5-18-16,1-14 0 16,13-12-15-16,25-15 12 15,28-10-54-15,45-9-101 16,12 0-299-16,8 0-396 0</inkml:trace>
  <inkml:trace contextRef="#ctx0" brushRef="#br0" timeOffset="40762">5491 6 2474 0,'0'0'377'16,"0"0"-283"-16,0 0 5 15,0 0 127-15,-259 175-102 16,168 18-56-16,-10 83 4 16,13 34-3-16,22 3 3 15,34-35 0-15,28-74-35 0,4-46 10 16,7-50-47-16,30-24 0 16,14-2-1-16,18 0-41 15,23-5-72-15,41-29-98 16,-20-21-381-16,-13-20-976 0</inkml:trace>
  <inkml:trace contextRef="#ctx0" brushRef="#br0" timeOffset="41767">6267 252 1154 0,'0'0'665'16,"0"0"-467"-16,0 0-3 15,0 0-25-15,0 0 64 0,0 0 18 16,161 279-88-16,-70-115-44 16,-3-7-20-16,-11-19-40 15,-18-28-27-15,2 4 15 16,8 5-41-16,-13-16 2 16,-9-13-9-16,-15-15 0 15,-10-9-23-15,-7-7-114 16,-15 12-169-16,-8-15-308 15,-17-13-247-15</inkml:trace>
  <inkml:trace contextRef="#ctx0" brushRef="#br0" timeOffset="42036">6065 1896 1892 0,'0'0'541'0,"0"0"-463"16,0 0 24-16,0 0 139 16,0 0-82-16,108-220-65 15,-5 73-27-15,42-49-25 16,35-42-12-16,-13 16-7 16,-28 51-16-16,-48 56 25 15,-30 42-32-15,2 5-12 16,-6 9-15-16,6 13-101 15,-19 46-220-15,-16 0-390 16,-9 17-1210-16</inkml:trace>
  <inkml:trace contextRef="#ctx0" brushRef="#br0" timeOffset="42516">8923 483 1508 0,'0'0'692'0,"0"0"-556"16,0 0-40-16,0 0 172 15,0 0 22-15,0 0-177 16,0 0-80-16,-212 130 17 16,96-57-25-16,-20 9 5 15,-6 2-15-15,10 0-15 16,16-7 49-16,29-11-41 15,32-13-8-15,26-13 22 0,25-5-21 16,4-3-1 0,36-3 1-16,30 2 13 0,19-4 19 15,9-6-33-15,4 0 1 16,0-5 10-16,-3 0-10 16,-7-2-1-16,-12 3 0 15,-6 2-7-15,-8 3 7 16,1 15-134-16,-16-4-196 15,-18-6-526-15</inkml:trace>
  <inkml:trace contextRef="#ctx0" brushRef="#br0" timeOffset="43820">8258 1581 530 0,'0'0'1709'0,"0"0"-1347"16,0 0-192-16,0 0 45 15,0 0 27-15,0 0-128 16,0 0-53-16,-61 0-17 15,90 16-20-15,22 9 30 0,21-1-47 16,16 6 2-16,19 0-9 16,49 19-69-16,-25-9-217 15,-21-8-634-15</inkml:trace>
  <inkml:trace contextRef="#ctx0" brushRef="#br0" timeOffset="44328">9812 1254 2199 0,'0'0'316'0,"0"0"-306"16,0 0 5-16,0 0 125 16,0 0 76-16,0 0-124 15,0 0-40-15,244-143-52 16,-168 72 9-16,2-14 11 0,1-11-20 15,-6-15 0-15,-4-6 0 16,-13-2 1-16,-20 13 52 16,-11 22 26-16,-13 24-4 15,-9 34 31-15,-3 26-26 16,0 26-41-16,0 79-12 16,0 62 27-16,-12 9 19 15,-4-13-53-15,-3-23-2 16,4-32 42-16,1 10-44 15,-1 11-1-15,3-20-14 16,2-17-1-16,3-15 0 16,-5-17-80-16,6-14-77 15,6-13-135-15,0-13-525 16,0-18-1276-16</inkml:trace>
  <inkml:trace contextRef="#ctx0" brushRef="#br0" timeOffset="44711">11365 327 2335 0,'0'0'355'0,"0"0"-270"15,0 0 172-15,0 0 13 16,0 0-128-16,-161 224-78 15,95-152-20-15,-10 3-5 16,-3 1 13-16,1-3-51 0,10-5 8 16,12-9-8-1,24-10 0-15,17-12-1 0,15-12-9 16,4-10 9-16,36-11 0 16,14-4-6-16,19 0 4 15,8 0 1-15,10-4 1 16,1-11 0-16,-1 6 0 15,-5-1 6-15,-8 6-17 16,-17 4 7-16,-14 0-46 16,-9 0-31-16,-13 0-84 15,-6 0-101-15,-19 0-342 16,0 0-35-16,0 0-1098 0</inkml:trace>
  <inkml:trace contextRef="#ctx0" brushRef="#br0" timeOffset="44973">11485 318 1950 0,'0'0'647'15,"0"0"-543"-15,0 0 20 16,0 0 167-16,0 0-87 16,0 226-81-16,0-119-48 15,0 12-5-15,-3 10 29 16,-4-1-64-16,-2-4-8 15,3-2 18-15,-1-7-33 0,0-13 4 16,-1-11-16 0,4-17 1-16,4-6-9 0,0-13-34 15,0-9-61 1,0-10-2-16,7-10-171 0,15-9-425 16,0-17-384-16</inkml:trace>
  <inkml:trace contextRef="#ctx0" brushRef="#br0" timeOffset="45302">12025 0 2490 0,'0'0'342'0,"0"0"-267"16,0 0-15-16,0 0 193 16,0 0-117-16,0 0-34 15,0 0-14-15,226 262-25 16,-109-85 12-16,0 45-27 16,-4 16-6-16,-27-9 29 15,-30-20-52-15,-27-17 22 16,-26-32-22-16,-3-31-17 15,-18-28 19-15,-37-16-21 16,-14 11-55-16,-70 41-26 16,13-15-156-16,0-27-588 0</inkml:trace>
  <inkml:trace contextRef="#ctx0" brushRef="#br0" timeOffset="52283">37 4110 1527 0,'0'0'340'0,"0"0"-175"15,0 0-25-15,0 0 73 16,0 0 7-16,0 0-98 15,-32 80-43-15,35-77 2 16,26-3-49-16,11 0 10 16,14-21-10-16,9-27-19 15,6-14 1-15,1-17-14 16,-1-13 1-16,-8-6 1 16,-9-1-2-16,-13 4-1 15,-8 13 1-15,-14 13 12 16,-9 16 46-16,-8 21-8 15,0 12 20-15,0 17 16 16,0 3-49-16,0 29-18 16,0 37-2-16,0 36 2 15,0 25 28-15,-8 18-22 16,1 2-17-16,-3-3 25 0,1-14-33 16,3-16 7-16,-1-19-7 15,3-19 8-15,-1-17-26 16,5-15-23-16,0-13-74 15,0-18-146-15,16-10-377 16,6-3-325-16</inkml:trace>
  <inkml:trace contextRef="#ctx0" brushRef="#br0" timeOffset="52598">1342 3332 2041 0,'0'0'583'0,"0"0"-499"16,0 0 68-16,0 0 105 15,0 0-90-15,0 0-70 16,-174 236-63-16,112-159-14 16,-1-1 10-16,12-7-20 15,11-6 13-15,18-15-23 16,12-10 0-16,10-3-6 15,0-5 6-15,22-8 0 16,18-3-1-16,18-2-6 16,4 0-1-16,8-10-22 0,2 0-24 15,-6 8 5 1,-1-9-120-16,12 14-113 0,-19-3-363 16,-14-5-444-16</inkml:trace>
  <inkml:trace contextRef="#ctx0" brushRef="#br0" timeOffset="52827">1507 3626 2133 0,'0'0'466'0,"0"0"-364"15,0 0-23-15,0 0 173 0,-4 255-65 16,4-139-105-1,0 4-19-15,0 3-30 0,0-9-15 16,0-2 6-16,0-17-24 16,0-10-47-16,0 0-144 15,0-27-380-15,0-17-482 0</inkml:trace>
  <inkml:trace contextRef="#ctx0" brushRef="#br0" timeOffset="53029">2148 4206 2138 0,'0'0'392'0,"0"0"-232"16,0 0-25-16,233-3 46 15,-138 3-52-15,4 0-90 16,-1 0-39-16,23 0-144 15,-27 13-410-15,-24-3-437 0</inkml:trace>
  <inkml:trace contextRef="#ctx0" brushRef="#br0" timeOffset="53254">2592 3727 2528 0,'0'0'344'0,"0"0"-244"0,0 0-1 16,0 170 91-16,5-81-34 15,-5 11-119-15,0-4-29 16,0 4-7-16,0-5-1 16,-15-6-90-16,15-2-202 15,0-22-549-15,4-27-1249 0</inkml:trace>
  <inkml:trace contextRef="#ctx0" brushRef="#br0" timeOffset="53619">3759 3408 2547 0,'0'0'540'15,"0"0"-485"-15,0 0 77 16,0 0 31-16,0 0-46 16,-230 106-34-16,166-31-49 15,1 11-16-15,13 10 23 16,16 0-31-16,20 4 17 16,14-2-27-16,0-5 2 15,22-11-4-15,26-14-23 16,6-22-32-16,8-27 9 15,4-19 3-15,-1-9 45 16,-6-57-18-16,-8-22 18 0,-19-22 2 16,-14-14-2-1,-11-7 0-15,-7 4-2 0,0 18 10 16,-17 30 14-16,-5 21-22 16,4 34-24-16,18 24-29 15,0 38-288-15,3 13-619 0</inkml:trace>
  <inkml:trace contextRef="#ctx0" brushRef="#br0" timeOffset="53824">4333 4268 1676 0,'0'0'1481'16,"0"0"-1293"-16,0 0-119 15,0 0 33-15,0 0-39 16,0 0-63-16,0 0-118 16,6-56-343-16,16 47-486 0</inkml:trace>
  <inkml:trace contextRef="#ctx0" brushRef="#br0" timeOffset="54432">5024 3340 2365 0,'0'0'268'0,"0"0"-268"16,0 0 0-16,0 0 133 15,0 0 31-15,220-27-113 16,-144 27-17-16,4 0-34 15,1 0 15-15,-5 0 13 16,-10 0-18-16,-19 0 4 16,-14 0 7-16,-22 0 12 15,-11 0 18-15,0 0 51 16,-40 0-37-16,-23 0-35 16,-16 0-18-16,-9-2 20 15,-10-5-31-15,6 0 14 16,4 4 24-16,9 0-27 0,10 3-4 15,14 0 5-15,8 0-13 16,7 13 21-16,11 9-21 16,7 5 0-16,10 6 10 15,5 3-3-15,7 8-7 16,0-6 0-16,0 7 8 16,19 2 9-16,13-7-17 15,9 2 0-15,9 1-1 16,9-1 2-16,6 1-1 15,1 4 0-15,0 1 1 16,-4 0 32-16,-4 15-31 16,-4-6-1-16,2 8 40 0,-12 4 28 15,-16-1-24-15,-21-3-30 16,-7 3-14-16,-32-4 43 16,-34-1-44-16,-19-13 0 15,-6-6 7-15,5-13-7 16,5-18 11-16,16-10-11 15,13-3-14-15,8 0-6 16,19-23-104-16,21-26-89 16,4 2-568-16,0-2-1723 0</inkml:trace>
  <inkml:trace contextRef="#ctx0" brushRef="#br0" timeOffset="54706">6188 3897 2728 0,'0'0'460'0,"0"0"-421"15,0 0-12-15,0 0 72 16,0 0 13-16,0 0-68 16,249-33-44-16,-160 33-15 15,47 0-75-15,-27 0-390 0,-17 0-1067 0</inkml:trace>
  <inkml:trace contextRef="#ctx0" brushRef="#br0" timeOffset="56143">7421 3239 2087 0,'0'0'515'15,"0"0"-439"-15,0 0 24 16,0 0 103-16,0 0-59 16,0 0-74-16,0 0-70 15,149-30 11-15,-65 30-11 16,3 0 1-16,7 6-1 16,-2 4 0-1,-8-3 0-15,-18 0 11 0,-15-5-11 16,-19-2-3-16,-20 0 3 15,-12 0 6-15,0 0 20 16,-37 0-19-16,-17-11-7 16,-16-7 42-16,-6 1-25 15,-9 8-7-15,9 1 38 0,-1 8-20 16,12 0 16 0,10 0-25-16,11 8-2 0,8 15 26 15,11 7-41-15,6 5 4 16,9 4 10-16,1-3-10 15,9 1-4-15,0-4 10 16,0-4-11-16,0-2 32 16,0-8-33-16,0-3 0 15,0-2 6-15,4-1-5 16,11-5 0-16,10 1-1 16,8 1 1-16,16 2 11 15,5 8-12-15,8 10-5 16,6 6 5-16,1 10 0 15,6 6 0-15,-11 13-4 16,-8 7 4-16,-21 5 5 0,-13-2-5 16,-22-3 0-1,0-3 6-15,-40-10 21 0,-25-10 26 16,-16-11-17-16,-7-4-6 16,-1-19 13-16,1-11-43 15,0-4-6-15,8 0-42 16,-20 0-109-16,24-9-317 15,10-1-1228-15</inkml:trace>
  <inkml:trace contextRef="#ctx0" brushRef="#br0" timeOffset="56924">803 5118 1015 0,'0'0'914'0,"0"0"-655"16,0 0-118-1,0 0 41-15,0 0 72 0,0 0-77 16,0 0-75-16,227-88 4 15,-119 88-29-15,46 0-4 16,61 3-18-16,84 10-28 16,58-9 15-16,33-4-40 15,8 0 11-15,-13 0-1 16,13-20-12-16,3-2 13 16,-7 1-13-16,-12-5 0 15,-20 5 15-15,-37 2-15 16,-31 3-12-16,-23 3 4 15,-28 3-6-15,-13-11 14 16,-12 7 6-16,-38-10-4 16,-42 8 5-16,-36 3 1 15,-21 0-8-15,2-1 1 16,5 4-1-16,-4-6 6 0,-18 3 2 16,-15 6-8-16,-19-2 12 15,-6 1-12-15,-11 3-1 16,-8-1 0-16,-7-2-12 15,0 2-8-15,0-1-129 16,-19 4-209-16,-10-1-364 16,-3 4-686-16</inkml:trace>
  <inkml:trace contextRef="#ctx0" brushRef="#br0" timeOffset="57929">3523 5544 1525 0,'0'0'678'16,"0"0"-493"-16,0 0-53 15,0 0 61-15,0 0 33 0,0 0-107 16,0 0-35-16,50 142 9 16,-19-40-15-16,1 9-18 15,-7 3-3-15,1 5-33 16,-4-16-8-16,0-9 2 15,-4-20-17-15,-8-16 26 16,2-20-27-16,-5-18 0 16,-7-13 19-16,0-7-19 15,0-7 12-15,0-29 2 16,0-23-8-16,7-20-6 16,1-17 0-16,9-11-24 15,2-19 23-15,9-4-27 16,10-2 5-16,6 12 2 0,6 21 21 15,10 31-15-15,0 24 15 16,10 23 0-16,2 21 9 16,13 0 8-16,13 5-1 15,9 18-7-15,9-7-3 16,11 5 33-16,12-13-39 16,6-2 8-16,6-6 1 15,-9 0-2-15,-8 0-7 16,-21 0 0-16,-18-9-20 15,-29 4-1-15,-26-9-57 16,-18 7-52-16,-22 7-53 16,-8 0-342-16,-24 0-212 0</inkml:trace>
  <inkml:trace contextRef="#ctx0" brushRef="#br0" timeOffset="58561">4689 5698 1923 0,'0'0'596'0,"0"0"-444"15,0 0 17-15,0 0 94 16,0 0-118-16,0 0-101 16,0 0-25-16,19 0-18 15,39 0 5-15,8 0 0 16,10 0-4-16,5 5 9 15,-2 7-11-15,-6-5-1 16,-7 3 1-16,-19 3 0 16,-9-6 1-16,-25-5-1 0,-13 2 0 15,0-1 29 1,-25-3-16-16,-26 0-7 0,-12 0 23 16,-9 0-1-16,-4 0 4 15,3 0-7-15,4 0-1 16,6 0 26-16,12 0-34 15,7 0 2-15,9 0 0 16,9 14-4-16,4-1 11 16,7 0-24-16,5 6 7 15,2-1 14-15,1 4-20 0,3 1 5 16,4 0-5 0,0 2-2-16,0 2 19 0,0 3-19 15,4-5 0-15,18 6 8 16,3-1-8-16,11-1-1 15,4 0 1-15,11 0 0 16,8 1 9 0,7 7-9-16,-5 5 0 0,-2-2-9 15,-8 2 11-15,-10 0-3 16,-19 2 1-16,-19-6 0 16,-3 5 12-16,-19-6-11 15,-35-1 0-15,-24 0 26 16,-11-7-25-16,-14-6 2 15,-2-10-4-15,2-4-4 16,16-1 3-16,21-8-67 0,33-17-81 16,22-19-347-1,11-6-1552-15</inkml:trace>
  <inkml:trace contextRef="#ctx0" brushRef="#br0" timeOffset="59318">9058 2923 2218 0,'0'0'369'0,"0"0"-282"0,0 0 16 16,0 0 164-16,0 0-149 15,0 0-74-15,0 0-1 16,20 223 8-16,24-111 30 16,16 44-30-16,16 47 0 15,12 52 37-15,0 24-46 16,-12-1 17-16,-19-14-16 16,-23-19-19-16,-15 7 27 15,-19-2-40-15,0-11-10 16,-53-12 22-16,-20-24-23 15,-9-39 1-15,0-34 10 16,10-34-10-16,-4-10-2 16,-12-4-22-16,-32 18-74 0,13-18-77 15,27-38-762-15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17.8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733 890 1551 0,'0'0'345'0,"0"0"-214"15,0 0 40-15,0 0 84 16,0 0-65-16,0 0-14 15,-225-119-32-15,169 119-87 16,-1 0 4-16,-6 32 23 16,-6 18-48-16,3 16 27 15,5 13-36-15,5 9 6 16,21 5 29-16,9-4-30 0,18-12-22 16,8-7-5-16,0-12 1 15,37-13 4-15,17-8-10 16,15-11 0-16,23-12 0 15,14-11 0-15,11-3-31 16,54-3-98-16,-29-24-321 16,-19 2-301-16</inkml:trace>
  <inkml:trace contextRef="#ctx0" brushRef="#br0" timeOffset="302">1159 0 2020 0,'0'0'860'0,"0"0"-775"16,0 0-64-16,0 0 97 16,186 151 18-16,-91-66 11 15,15 20-89-15,3 17-17 16,4 11 49-16,-4 39-60 15,-18 37-2-15,-48 35-14 16,-47 5-2-16,-37-13-15 16,-49-48 3-16,-6-53-38 15,15-32 26-15,-6-10-58 0,-9 11-58 16,-28 32-188 0,14-21-624-16,30-38-1091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19.7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101 646 2022 0,'0'0'365'0,"0"0"-160"16,0 0-148-16,0 0 32 16,-13 167 107-16,9 15-51 15,-4 0-55-15,1-8-30 16,-8-19-21-16,5-40 21 16,-2 12-49-16,8 8 24 15,1-20-1-15,3-23-26 16,0-28 1-16,0-20-9 15,0-25-15-15,0-19-2 16,0 0-62-16,0-39 12 16,12-27 7-16,-5-25 0 0,-1-23 40 15,-6-40 2 1,0-58 10-16,0-47 7 0,0-14-36 16,-6 46 4-16,6 67 22 15,0 78 8-15,0 37 3 16,18 5 27-16,14 17 6 15,22 14 4-15,16 9-10 16,14 26 41-16,8 30-14 16,-1 12-14-16,-12 11 11 15,-13 7-35-15,-25 2-1 16,-22-1 45-16,-19-1-45 16,-19 1-14-16,-47-2 20 15,-22-4-21-15,-17-9 20 16,-5-14-20-16,9-20-12 0,9-11 6 15,27-17-90-15,36-10-97 16,17-8-379-16,12-17-848 0</inkml:trace>
  <inkml:trace contextRef="#ctx0" brushRef="#br0" timeOffset="277">1760 416 2586 0,'0'0'375'16,"0"0"-281"0,0 0-55-16,0 0 91 0,-139 263 68 15,60-63-108-15,-6 62-38 16,9 17 20-16,29-17-33 15,28-61-1-15,19-63-38 16,0-37-3-16,22-18-8 16,22 8-103-16,44 21-94 15,-5-17-354-15,-2-33-554 0</inkml:trace>
  <inkml:trace contextRef="#ctx0" brushRef="#br0" timeOffset="652">2826 391 2661 0,'0'0'310'16,"0"0"-248"-16,0 0-62 15,0 0 93-15,0 0 60 16,120 265-41-16,-37-118-42 0,23 45 14 16,-4-10-36-16,-11-21 18 15,-13-23-19-15,-21-36-22 16,13 10 4-16,9 5-17 15,-4-15-11-15,-8-16-1 16,-8-25-2-16,-18-18-62 16,-19-16-41-16,-22-21-110 15,0-6-327-15,-5 0-339 0</inkml:trace>
  <inkml:trace contextRef="#ctx0" brushRef="#br0" timeOffset="916">3734 778 1572 0,'0'0'861'0,"0"0"-694"16,0 0-90-16,0 0 142 15,0 0-9-15,0 0-33 16,-161 248-110-16,58-128-10 15,-24 4 27-15,-22 2-54 16,-11 0-11-16,-1-14-19 16,11-17-13-16,29-17 4 15,35-2-105-15,34-21-199 0,26-18-670 16</inkml:trace>
  <inkml:trace contextRef="#ctx0" brushRef="#br0" timeOffset="1845">4652 400 2002 0,'0'0'490'0,"0"0"-424"15,0 0-12-15,0 0 116 16,0 0-49-16,0 0 2 16,0 0-34-16,171 222-57 15,-69-145 11-15,23-3-34 16,13-5-7-16,11-6 11 0,5-8-13 16,-2-8 0-1,-13-11 0-15,-22-3 8 0,-29-7-7 16,-34 0-1-1,-32 0 0-15,-22 11 20 0,-32 14 7 16,-53 19 12-16,-32 14-5 16,-28 9-12-16,-12 2 41 15,4 2-55-15,11-11-8 16,29-7 44-16,22-11-44 16,28-21 6-16,23-10-6 15,19-11-32-15,21-6-29 16,4-11-152-16,28-1-440 15,12-8-505-15</inkml:trace>
  <inkml:trace contextRef="#ctx0" brushRef="#br0" timeOffset="2858">6895 251 2092 0,'0'0'354'0,"0"0"-161"16,0 0-159-16,0 0 41 0,0 0 140 16,0 0-93-1,221 62-30-15,-111-18-75 0,10-1-16 16,4-4 41-16,-1-4-42 16,-6-4-2-16,-17-8-7 15,-24-6 18-15,-25-6-6 16,-23 3 14-16,-19 3-16 15,-9 13 77-15,0 21-38 16,-31 25 28-16,-11 25-8 16,-20 41-23-16,8-1 41 15,-6 7-60-15,13-4 14 16,18-25 25-16,7 5-56 16,7-15 8-16,8-18-9 15,7-12 1-15,0-21-9 0,0-14-80 16,0-15-47-1,0-10-72-15,-3-8-340 0,-12-11-170 0</inkml:trace>
  <inkml:trace contextRef="#ctx0" brushRef="#br0" timeOffset="3036">6946 1387 2455 0,'0'0'536'15,"0"0"-504"-15,0 0 80 16,0 0 47-16,214-22-86 16,-97 8-63-16,18 1-10 15,58-11-182-15,-32 5-271 16,-22 0-368-16</inkml:trace>
  <inkml:trace contextRef="#ctx0" brushRef="#br0" timeOffset="3339">8360 0 2338 0,'0'0'712'16,"0"0"-577"-16,0 0-43 15,0 0 14-15,0 0 0 0,0 0-11 16,0 0-31-1,204 213 17-15,-87-62-48 0,13 52-6 16,9 53 38-16,-14 16-17 16,-42-13-11-16,-39-26-31 15,-44-36 9-15,0-9-4 16,-48-31-11-16,-6-36-29 16,-8-32 22-16,-8-17-59 15,-21 7-33-15,-76 26-78 16,18-11-198-16,-2-25-867 0</inkml:trace>
  <inkml:trace contextRef="#ctx0" brushRef="#br0" timeOffset="3829">5873 1690 2015 0,'0'0'570'0,"0"0"-497"16,0 0 61-16,0 0 183 15,0 0-134-15,-218 176-71 16,93-93-33-16,-17 8-41 16,0 4-8-16,12-3-30 0,-2 20-114 15,40-24-415-15,30-22-2147 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24.8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707 1055 1825 0,'0'0'355'0,"0"0"-235"0,0 0 113 16,0 0 66-1,0 0-125-15,0 0-94 0,-203-86-33 16,128 86-11-16,-4 27 31 16,-6 22-43-16,2 17 8 15,11 9 14-15,12 11-33 16,25-2 10-16,20 2-2 15,15-4-20-15,6-10-1 16,42-9 0-16,18-14-60 16,11-23-16-16,10-17-95 15,1-9-7-15,-4-23 5 16,-11-35 53-16,-4-18 57 16,-15-23-13-16,-6-15 61 15,-8-40 15-15,-11-43 43 16,-14-43 38-16,-11-9 42 0,-4 48-14 15,0 61 18-15,0 67-43 16,0 40 12-16,0 17 46 16,-9 16-33-16,9 30-58 15,0 106-43-15,0 76 2 16,0 37 50-16,0 11-51 16,0-31-9-16,0-34 27 15,0-39-26-15,0-34-1 16,0-34-1-16,5-26-5 15,12 1-30-15,17-3-121 16,2-12-211-16,-6-29-499 0</inkml:trace>
  <inkml:trace contextRef="#ctx0" brushRef="#br0" timeOffset="263">999 0 1091 0,'0'0'1368'0,"0"0"-1215"15,0 0-58-15,288 156 132 16,-165-62-31-16,12 22-46 16,1 9-33-16,-13 7-53 15,-13 8-13-15,-30 7-13 0,-36 35-8 16,-44 30-5-16,-44 30-25 15,-39-20-16 1,-5-53-53-16,-4-11-102 0,42-69-373 16,6-14-800-16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28.3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1227 2107 0,'0'0'345'16,"0"0"-295"-16,0 0-39 16,0 0 90-16,0 0-16 15,0 0-46-15,230-154-33 16,-139 75 15-16,4-9-21 0,-10-14 0 16,-20-4 39-16,-14-4 18 15,-15 1 26-15,-18 6 1 16,-14 19-11-16,-4 21 50 15,0 32-19-15,0 31-12 16,0 12-23-16,-7 100-63 16,-8 77 26-16,-2 56 14 15,2-12-20-15,3-41 22 16,5-71-47-16,7-39 5 16,-3 10 12-16,3 0-17 15,0-4-2-15,0-18-7 16,0-25-60-16,0-18-38 0,10-27-174 15,17 0-362 1,5-20-337-16</inkml:trace>
  <inkml:trace contextRef="#ctx0" brushRef="#br0" timeOffset="313">1788 366 2263 0,'0'0'495'16,"0"0"-349"-16,0 0 35 15,-274 241 23-15,169-156-92 16,-5 0-50-16,15-10-14 16,19-5-21-16,29-17-2 0,25-15-24 15,22-11 0-15,0-7 1 16,50-11-2-16,20-2 0 15,21-4 7-15,14-3-7 16,1 0 2-16,-1 0-2 16,-2 10-14-16,-13 4 13 15,-9 5-68-15,-20 10-68 16,-12 14-208-16,-20-7-410 16,-19-6-746-16</inkml:trace>
  <inkml:trace contextRef="#ctx0" brushRef="#br0" timeOffset="543">1848 583 2313 0,'0'0'534'0,"0"0"-458"16,0 0 78-16,-25 229 36 15,18-124-9-15,1 11-104 16,-3 2-26-16,6-3-14 15,-4-3-26-15,0-7 19 16,-1-4-30-16,1-10-29 16,4-9-31-16,3 2-144 15,0-23-326-15,0-24-595 0</inkml:trace>
  <inkml:trace contextRef="#ctx0" brushRef="#br0" timeOffset="848">2249 0 2606 0,'0'0'288'0,"0"0"-200"16,0 0 78-16,122 249 24 15,-64-132-19-15,18 45-97 0,15 38-20 16,-3 38 19 0,-19 7-11-16,-37-14-5 0,-32-9-30 15,-42-22-26-15,-32-30 25 16,-2-35-26-16,3-36-18 16,0-17-12-16,-11 6-75 15,-69 36-101-15,15-17-507 16,6-23-1873-16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3:25.7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240 579 591 0,'0'0'2245'0,"0"0"-2098"16,0 0-86-16,0 0-61 15,0 0 189-15,-25 230-62 16,22-96-30-16,-1 14-79 16,4 6-10-16,0-3 44 15,0-7-19-15,0-7-12 16,0-18-21-16,0-24-1 16,4-29-7-16,2-23-37 15,3-30-52-15,-6-13 34 16,4-30 8-16,-4-43-10 15,-3-27 8-15,0-55 27 0,-13-54 20 16,-28-64 1 0,1-23 9-16,4 11 4 0,14 63-4 15,19 73 0-15,3 58 5 16,0 38 37-16,35 13 48 16,20 17-66-16,22 16-9 15,25 12 44-15,14 50-9 16,8 25 1-16,1 18-18 15,-20 9-18-15,-29 5 31 16,-32 3-23-16,-41-3-13 16,-9-4 20-16,-70-5-21 15,-31-9-9-15,-16-17 0 16,-13-9-27-16,6-23 10 0,1-18-53 16,25-15-71-1,26-12-52-15,36-12-357 0,26-25-1283 0</inkml:trace>
  <inkml:trace contextRef="#ctx0" brushRef="#br0" timeOffset="270">2123 44 2921 0,'0'0'348'0,"0"0"-342"0,-191 142 12 16,64 21 133-16,-8 67-22 15,8 28-60-15,42 6-5 16,41-18-23-16,41-30 4 16,3-39-41-16,3-35-4 15,31-43-31-15,13-20-100 16,67 35-128-16,-9-16-615 15,8-11-1452-15</inkml:trace>
  <inkml:trace contextRef="#ctx0" brushRef="#br0" timeOffset="866">2931 188 1989 0,'0'0'360'16,"0"0"-264"-1,120 168 94-15,-47-46 74 16,8 19-56-16,14 13-79 0,6 4-45 15,9-9 10-15,4-6 7 16,2-16-74-16,-11-18 9 16,-7-18-14-16,-20-15-11 15,-20-15-11-15,-21-13-6 16,-19-17-56-16,-11-7-91 16,-7-18-176-16,-12-2-587 15,-10-4-1111-15</inkml:trace>
  <inkml:trace contextRef="#ctx0" brushRef="#br0" timeOffset="1121">4032 478 2225 0,'0'0'573'16,"0"0"-536"-16,0 0 87 15,0 0 75-15,-211 252-80 16,91-140-39-16,-48 33-32 16,4-8-28-16,-8 1 25 15,8-4-44-15,44-39 5 16,8 5-12-16,34-28 6 16,34-18-90-16,44 0-122 15,0-22-335-15,9-11-157 0</inkml:trace>
  <inkml:trace contextRef="#ctx0" brushRef="#br0" timeOffset="1802">5089 93 2293 0,'0'0'575'0,"0"0"-481"15,0 0 21-15,0 0 59 16,0 0-71-16,0 0-61 16,0 0 18-16,82 140-41 15,12-47 1-15,23 3-4 16,18 2-16-16,17-7 4 15,6-2 2-15,2-10-6 16,-11-6 8-16,-17-11-8 16,-30-4-2-16,-33-4-5 15,-37 0-1-15,-32 7 8 0,-44 8 7 16,-83 25-1-16,-69 24 23 16,-52 20-20-16,11-16 33 15,51-31-21-15,72-31-12 16,57-31 32-16,10 5-41 15,6-10-45-15,12 6-6 16,29-7-100-16,10-9-326 16,28-11-714-16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25.5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139 0 1913 0,'0'0'350'0,"0"0"-276"16,0 0-68-16,0 0 187 15,-19 173 39-15,13-94-74 0,-1 13-56 16,7 9-24-16,-5 5 30 15,-2-5-66-15,0 1-8 16,1-14 11-16,-10-6-33 16,1-10 3-16,2-9-15 15,-3-11 0-15,1-13-1 16,8-8-65-16,7-18-144 16,12-17-288-16,24-29-210 15,8-13-1087-15</inkml:trace>
  <inkml:trace contextRef="#ctx0" brushRef="#br0" timeOffset="200">745 166 1607 0,'0'0'473'0,"0"0"-227"16,0 0 10-16,0 259 11 15,0-143-43-15,0 5-82 16,0-6-34-16,13-7-96 15,6-13-11-15,-4-11-1 16,4-14-10-16,-3-10-88 16,-4-15-206-16,-8-12-409 15,-4-15-388-15</inkml:trace>
  <inkml:trace contextRef="#ctx0" brushRef="#br0" timeOffset="378">142 737 932 0,'0'0'1427'0,"0"0"-1225"0,0 0-128 15,0 0 61-15,0 0 41 16,0 0-91-16,271-6-76 16,-107 3-9-16,-18 3-238 15,-20 0-543-15</inkml:trace>
  <inkml:trace contextRef="#ctx0" brushRef="#br0" timeOffset="1084">1477 697 2232 0,'0'0'472'0,"0"0"-327"15,0 0 39-15,0 0-6 16,0 0-96-16,-135 201-61 16,135-148 4-16,0-3-25 15,40-8-23-15,8-7 2 16,14-14-41-16,-1-18-43 16,5-3 7-16,-10-24-3 15,-21-24 65-15,-13-14 8 16,-18-8 27-16,-4 2 1 0,-19 3 12 15,-23 12 40 1,-11 18 30-16,6 10-24 0,5 19 1 16,15 6-58-16,20 0-1 15,7 10-36-15,25 12-32 16,38 0-6-16,20-1-51 16,16-11-15-16,18-6 20 15,3-4 25-15,4 0 70 16,-11-11 19-16,-8-8 5 15,-21 2 1-15,-21 1 2 16,-21 2 33-16,-20 8 65 16,-17 0 73-16,-5 6 82 15,-11 0-72-15,-25 0-101 16,-11 0-18-16,-9 10-28 16,2 27-13-16,3 7 17 0,10 13-40 15,13 3 1-15,12 5 25 16,16-11-26-16,0 0 0 15,12-12-33-15,20-12-23 16,9-18 3-16,6-12-51 16,1 0-2-16,-4-33 62 15,-5-15-45-15,-6-9 53 16,-16 3 22-16,-5 4 14 16,-8 14 47-16,-4 13 53 15,0 16 29-15,0 7-27 16,0 10-65-16,0 31-21 15,0 10-8-15,0 1-7 0,0-5 13 16,0-5-14-16,15-13-32 16,20-9-80-16,43-20-208 15,-5 0-282-15,-9-17-172 0</inkml:trace>
  <inkml:trace contextRef="#ctx0" brushRef="#br0" timeOffset="1324">3121 556 2004 0,'0'0'604'15,"0"0"-384"-15,0 0 0 16,0 0-15-16,0 0-22 0,-234 188-68 16,192-99-32-1,15 2 11-15,17-5-49 0,10-18-30 16,0-12-15-16,44-16-4 15,10-24-22-15,15-16-71 16,7 0-22-16,6-40-10 16,-3-35-373-16,-16 6-244 15,-26 4-651-15</inkml:trace>
  <inkml:trace contextRef="#ctx0" brushRef="#br0" timeOffset="1555">2483 62 134 0,'0'0'2073'15,"0"0"-1781"-15,0 0-81 16,0 0-29-16,0 0 8 16,0 0-74-16,76 171-65 15,-20-171-33-15,10 0-18 16,3 0-68-16,21-30-138 15,-16 0-315-15,-19 11-492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6:21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 1377 2013 0,'0'0'396'15,"0"0"-295"-15,0 0-52 16,0 0 206-16,0 0-89 0,0 0-69 16,-5 0-40-1,5-4-40-15,0-6 35 0,19-3-50 16,18-13 7-16,10-10 19 16,11-7-28-16,1-3 2 15,-1 1 13-15,-3 8-14 16,-4 13 31-16,0 14-32 15,0 10 0-15,-1 10 33 16,10 27-20-16,-3 1 4 16,6 6-13-16,3-4 4 15,0-11 2-15,3-5-10 16,4-14 0-16,-1-7-13 16,-2-3-13-16,-1 0-72 15,0-8-172-15,-21-4-247 16,-23 2-74-16</inkml:trace>
  <inkml:trace contextRef="#ctx0" brushRef="#br0" timeOffset="306">21 2104 2011 0,'0'0'369'0,"0"0"-264"16,0 0-2-16,0 0 156 16,0 0-8-16,0 0-96 15,0 0-112-15,-51-12-43 0,114-12 58 16,16 1-20 0,6 4-10-16,-2 6-1 0,1 13-10 15,-7 0 61-15,-5 0-71 16,1 13 16-16,-7 6 22 15,7-1-45-15,3-8 6 16,15-10-6-16,66-28-87 16,-18-21-128-16,-19-9-880 0</inkml:trace>
  <inkml:trace contextRef="#ctx0" brushRef="#br0" timeOffset="2874">2788 550 1687 0,'0'0'350'0,"0"0"-166"0,0 0 14 15,0 0 9-15,0 0-80 16,0 0-15-16,-25 259 25 15,21-92-32-15,-2 1 4 16,-3-12-58-16,-1-37-6 16,-2 8-3-16,-1 8-29 15,-6-16 23-15,4-15-36 16,-2-17 0-16,2-19 16 16,8-19-16-16,3-17-97 15,4-25-148-15,0-7-496 16,4 0-488-16</inkml:trace>
  <inkml:trace contextRef="#ctx0" brushRef="#br0" timeOffset="3259">2198 809 1883 0,'0'0'352'15,"0"0"-187"-15,0 0-17 16,10-204 32-16,34 136-14 16,12-1-75-16,8 1-7 15,17 8-27-15,2 7-11 16,8 9 31-16,13 12-55 16,0 16-5-16,13 16 2 0,0 0-19 15,3 20 26-15,-10 23-26 16,-15 13 0-16,-19 7 13 15,-21 8-13-15,-26 7 0 16,-29 6 11-16,0-2-5 16,-40-1 32-16,-26 1-37 15,-17-10-1-15,-2-14 28 16,2-8-28-16,11-21 0 16,9-14-1-16,12-15-44 15,17 0-47-15,28-35-229 16,6-9-465-16,0-3-1258 0</inkml:trace>
  <inkml:trace contextRef="#ctx0" brushRef="#br0" timeOffset="3604">4787 64 1460 0,'0'0'747'0,"0"0"-568"15,0 0-87-15,-201 42 95 0,84 67 25 16,-40 83-58-16,-21 102-24 15,11 40-14-15,38 10-28 16,53-33 23 0,54-58-81-16,22-51-20 0,4-52 20 15,36-50-30-15,21-23 0 16,27-2-42-16,95-3-71 16,-16-12-177-16,-18-33-519 0</inkml:trace>
  <inkml:trace contextRef="#ctx0" brushRef="#br0" timeOffset="4415">5173 388 1450 0,'0'0'305'0,"0"0"-208"16,0 0 58-16,0 0 160 15,0 0-79-15,0 0-21 16,0 0-67-16,-36 0-20 15,36 3 4-15,0-3-81 16,0 5-12-16,0-3-19 16,21 0-14-16,19 10 25 15,23-3-31-15,9 1 0 0,16 3 10 16,7 1-2-16,0 1-7 16,3 1-1-16,-7-2 2 15,-8-1 2-15,-8 1-4 16,-15-2 0-16,-12 1-4 15,-14-2 5-15,-12 2-2 16,-9 0 1-16,-10 7 0 16,-3 6 27-16,0 18-14 15,-10 14 11-15,-30 24 32 16,-14 23-32-16,-16 12-6 16,-11 19-12-16,-2 3 10 15,-1 1-8-15,1-7-8 16,5-4 0-16,14-13 3 0,8-20-2 15,12-9-1 1,15-22 3-16,7-12 8 0,15-11-5 16,7-12-6-16,0-3 0 15,0-8 6-15,16 1-6 16,16-6 0-16,8-3 1 16,8-1 10-16,9-3 4 15,6-4-15-15,6-3-27 16,-3 0 10-16,-2 0-77 15,2-3-66-15,10-23-170 16,-13 3-311-16,-16-5-117 0</inkml:trace>
  <inkml:trace contextRef="#ctx0" brushRef="#br0" timeOffset="4687">5202 1469 2198 0,'0'0'321'16,"0"0"-220"-16,0 0-81 15,0 0 130-15,0 0 1 16,0 0-70-16,0 0-23 15,241 63-40-15,-124-52-7 0,10-1-11 16,12-8-20-16,43-2-256 16,-36 0-378-16,-26 0-777 0</inkml:trace>
  <inkml:trace contextRef="#ctx0" brushRef="#br0" timeOffset="5053">6861 881 2647 0,'0'0'384'0,"0"0"-316"0,0 0-68 16,0 0 72-16,0 0 7 15,0 0-65-15,226 151 14 16,-131-100-28-16,10-1 1 15,5-8 4-15,3-5-5 16,-11-11-1-16,-8-5-16 16,-24-9 4-16,-20 1-1 15,-28 1 14-15,-22 6 0 16,0 9 27-16,-50 14 0 16,-30 17 15-16,-30 14-6 15,-20 11-23-15,-17 11 40 16,-2 2-53-16,14-3 0 15,18-7 24-15,29-6-24 16,37-10-57-16,45-6-120 0,6-16-424 16,15-21-486-16</inkml:trace>
  <inkml:trace contextRef="#ctx0" brushRef="#br0" timeOffset="5261">8046 1983 2829 0,'0'0'470'0,"-198"118"-470"16,6-9 12-16,-55 32 71 16,17-13-53-16,25-10-30 15,73-46-301-15,75-35-809 0</inkml:trace>
  <inkml:trace contextRef="#ctx0" brushRef="#br0" timeOffset="9620">8643 6 1635 0,'0'0'313'0,"0"0"-116"16,0 0-20-16,0 0 34 0,0 0-55 15,0 0-108-15,26-15 8 16,18 15-12-16,11 7-17 16,6 13 22-16,5-1-49 15,7-2 1-15,8-1-1 16,2-3 8-16,2-6-7 15,-6-5 8-15,-10-2-9 16,-13 0 28-16,-24 0-28 16,-10 0 19-16,-15 0 35 15,-7 0 22-15,0 0 8 16,0 0-21-16,0 14-25 16,0 12 5-16,-18 24-37 15,-8 29-6-15,-3 25 6 0,1 28-6 16,-1 12 10-16,-5 10 1 15,9-3-5-15,-1-11 17 16,4-10-22-16,4-22-1 16,4-19 0-16,-1-21 7 15,8-13 5-15,-1-15-12 16,1-10-8-16,4-13-13 16,3-12-121-16,0-5-178 15,0 0-243-15,-4-22-490 0</inkml:trace>
  <inkml:trace contextRef="#ctx0" brushRef="#br0" timeOffset="9897">8829 890 1854 0,'0'0'371'0,"0"0"-239"16,0 0-27-16,0 0 141 16,0 0-63-16,0 0-87 15,0 0-35-15,78 0 25 16,-20 0 7-16,11 0-50 16,16 0-20-16,4 11-9 0,18-2-13 15,3 1 3 1,6-1-4-16,30-6-174 0,-30-3-372 15,-33 0-711-15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6:35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20 751 0,'0'0'1172'0,"0"0"-877"16,0 0-176-16,0 0 29 16,0 0 90-16,0 0-121 15,-22-14-71-15,25 14-4 16,26 0 15-16,15 0 17 15,7 0-26-15,8 0-33 16,7 0 17-16,3 4-32 16,1 1-15-16,24 3-56 0,-21-6-189 15,-19 2-454-15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6:38.7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2745 575 1046 0,'0'0'278'15,"0"0"-149"-15,0 0 43 16,0 0 20-16,0 0-35 0,0 0 22 16,-29-20-19-16,26 10-14 15,-4-4-7-15,-1 2 1 16,4 0 12-16,-6 0-58 16,3 3-1-16,-5 2-8 15,-3 0-29-15,-7 7-25 16,-10 0-19-16,-8 26-12 15,-15 27 15-15,-2 26-15 16,-9 20 0-16,7 15-9 16,5 10 8-16,13 1 0 15,19-3 1-15,15-13 0 16,7-10 7-16,4-22-7 16,33-14-7-16,14-21 7 15,10-15-20-15,4-19-2 0,1-8-8 16,0-35 30-16,-11-27-5 15,-8-19 13-15,-10-26-8 16,-15-17 19-16,-15-14 5 16,-7-1-1-16,0 4-17 15,-22 19 0-15,-4 35 4 16,5 27-10-16,5 38-60 16,16 32-197-16,0 38-462 15,9 7-141-15</inkml:trace>
  <inkml:trace contextRef="#ctx0" brushRef="#br0" timeOffset="192">3026 1631 2478 0,'0'0'369'16,"0"0"-257"-16,0 0-43 15,0 0 49-15,0 0-118 16,0 0-175-16,0 0-366 16,37-23-410-16</inkml:trace>
  <inkml:trace contextRef="#ctx0" brushRef="#br0" timeOffset="856">3570 522 2072 0,'0'0'264'16,"0"0"-224"-16,0 0-40 16,0 0 96-16,200-50-13 15,-131 47-53-15,7 3 12 16,6 0-11-16,0 0 8 15,-4 0-11-15,-5 0-17 16,-16 3 17-16,-13 1-28 16,-15 4 2-16,-14-6 29 15,-11-2-22-15,-4 4 69 0,0-4 35 16,-26 0-32-16,-18 0-18 16,-13 0-50-16,-12 0-12 15,-4 0 35-15,-5 0-27 16,5-4 22-16,4 4-11 15,8 0 1-15,2 0 19 16,8 0-31-16,7 0 1 16,12 9 26-16,3 10-36 15,7 9 9-15,10 5-9 16,6 6 6-16,6 1-6 16,0-2 0-16,0 6 0 0,6-9 5 15,23 5-5-15,5-1-8 16,10 4 7-16,7-4 1 15,3 4 3-15,8 2-3 16,-1 2 0-16,-1-2-1 16,-6 8 1-16,-10-4 0 15,-7 0-1-15,-15 0 2 16,-15-2 10-16,-7-1-11 16,0-7 0-16,-22 1 22 15,-26-1-11-15,-11-10 4 16,-5-2 1-16,-6-11-8 15,1-7 38-15,0-5-37 16,6-4-7-16,9 0 7 0,10 0-9 16,12 0-1-1,13 0-17-15,19 0-46 0,11-4-173 16,36-2-551 0,4-4-403-16</inkml:trace>
  <inkml:trace contextRef="#ctx0" brushRef="#br0" timeOffset="2647">5277 955 1940 0,'0'0'366'16,"0"0"-224"-16,0 0-109 0,0 0 152 15,0 0-15-15,0 0-85 16,0 0-21-16,167 0-62 16,-87 0 5-16,11 0-14 15,51 2-61-15,-25 3-278 16,-16-5-497-16</inkml:trace>
  <inkml:trace contextRef="#ctx0" brushRef="#br0" timeOffset="3348">6647 358 1891 0,'0'0'205'16,"0"0"-161"-16,0 0-7 16,0 0 78-16,255-8-33 15,-175 8-54-15,4 11 14 16,-4 5-22-16,-11-5 31 16,-13 3-11-16,-17-9-28 15,-17 1 1-15,-14-6-7 16,-8 0 55-16,0 0 99 15,0 0 10-15,-30 0-97 0,-13-6-40 16,-16-11-9 0,-7 4 2-16,-10 1-11 0,0 0-9 15,-5 3 25 1,1 6-14-16,8 3 4 0,9 0 10 16,9 0-13-16,13 0 0 15,9 12-6-15,10 16-3 16,4 4-6-16,6 11-1 15,5-1-2-15,4 2 0 16,3-2 1-16,0-3 9 16,0-3-10-16,0-6 1 15,0-2 11-15,0-6-12 16,0-3 0-16,0-6 0 16,6 0 1-16,3 2 11 0,4-6-12 15,3 1 0 1,6-1 3-16,6 1-2 15,13 0-1-15,10 6 2 0,6 4 4 16,9 10-5-16,4 5-1 16,2 8 0-16,1 10 6 15,1 7-6-15,-13 1 0 16,-10 2-1-16,-14-4 1 16,-11-1 6-16,-23-8-6 15,-3-4 0-15,-10-3 20 16,-41-7 8-16,-15-4 7 15,-12-5 7-15,-8-14-12 16,-2-7 42-16,9-6-38 16,-3 0-13-16,17-6 2 15,7-15-23-15,11-1-74 0,18 2-122 16,7 4-693-16</inkml:trace>
  <inkml:trace contextRef="#ctx0" brushRef="#br0" timeOffset="5269">0 2287 1702 0,'0'0'337'0,"0"0"-208"0,0 0-59 15,0 0 144-15,0 0-19 16,0 0-101-16,0 0-27 16,215 7 13-16,-127 3 9 15,22 3-10-15,42 4-62 16,64 2 5-16,69-3 19 16,46-2 7-16,16-12-6 15,-6-2-11-15,-16 0-22 16,-4 0 26-16,4 0-35 15,-9 0-12-15,-6 0 11 16,-17 0-6-16,-28 4 7 0,-16 9 6 16,-6 3-5-1,2-2 16-15,7-2-17 0,2-1-5 16,-5-5 4-16,-16 0 2 16,-15-2-3-16,-38 4 1 15,-38-6 1-15,-36-2 17 16,-11 2-17-16,10-2-1 15,5 5 0-15,10 0 1 16,-19 0 15-16,-13-3-15 16,-15 0 0-16,-22-2 15 15,-14 5-15-15,-15-5-2 16,-15 0 1-16,-7 0 1 0,0 0 13 16,0 0-13-1,-7 0-124-15,-30-7-178 0,5-5-405 16,-2-2-965-16</inkml:trace>
  <inkml:trace contextRef="#ctx0" brushRef="#br0" timeOffset="6014">1691 3020 1741 0,'0'0'572'15,"0"0"-415"-15,0 0-148 0,0 0 133 16,63 233 145-16,-41-44-157 16,-4-5-72-16,-4-11-23 15,-6-28 14-15,3-37 13 16,0 8-59-16,0-2 6 16,0-22 4-16,-4-27-13 15,0-21 0-15,-4-22 1 16,2-22 0-16,2 0 49 15,0-30-44-15,8-34 5 16,7-28-12-16,17-47 1 16,17-60-12-16,13-65-4 15,7-20-32-15,-6 44 48 0,-8 62-24 16,-11 77 20-16,6 32-4 16,16 8 8-16,12 6 0 15,13 20 0-15,8 25 0 16,3 10 45-16,12 20-38 15,10 23 13-15,7 4 10 16,38 8-17-16,-17-10 11 16,14-9-13-16,-2-9-10 15,-29-22 24-15,0-5-25 16,-29 0-8-16,-25 0-1 16,-31-12-42-16,-28-5-40 15,-29-2-136-15,0 2-247 16,-32 8-213-16</inkml:trace>
  <inkml:trace contextRef="#ctx0" brushRef="#br0" timeOffset="6759">3000 3321 2009 0,'0'0'246'16,"0"0"-236"-16,0 0 17 16,0 0 78-16,0 0 0 15,234-46-41-15,-150 46 15 16,4 0 12-16,-1 0-28 16,-10 0-18-16,-12 0-27 0,-21 3-17 15,-19 7 7-15,-17-3 2 16,-8 0-10-16,-11 2 49 15,-40-1-25-15,-15-2 24 16,-7-3-2-16,-10-3-7 16,2 0 35-16,2 0-31 15,1-3-8-15,14-8 7 16,1 8-2-16,12 3 15 16,11 0-40-16,7 0-4 15,11 24 20-15,4 8-31 16,8 13 1-16,5 11-7 15,5 4 12-15,0 2-8 0,0 3 2 16,0-3 0-16,0-6 14 16,0-3-8-16,0-14 0 15,0-9-6-15,0-14 1 16,0-6 8-16,0-6-9 16,5-1 0-16,-5-3 15 15,7 0-14-15,3 0-1 16,5 0 0-16,14 0 0 15,8 4 10-15,14 6-10 16,6 4 0-16,12 16 2 16,13 9-2-16,-3 15-2 15,-3 9-4-15,-6 5 6 16,-15 4 5-16,-23 7-5 0,-23-4 0 16,-9 1 9-16,-22-4-9 15,-41-7 0-15,-13-12 6 16,-24-10-6-16,-8-14 48 15,-8-15-23-15,-5-14-10 16,5 0 32-16,2-20-26 16,16-19 4-16,14-14-25 15,21-3-28-15,31-4-27 16,32-22-131-16,19 15-494 16,28 7-1268-16</inkml:trace>
  <inkml:trace contextRef="#ctx0" brushRef="#br0" timeOffset="7951">8149 19 1493 0,'0'0'252'16,"0"0"-176"-16,0 0 24 15,0 0 142-15,0 0-28 0,0 0-98 16,-83-19-62-16,83 19-26 15,0 7 28-15,0 26 40 16,0 12 14-16,7 14-2 16,21 13-51-16,6 14 26 15,2 14-24-15,4 10-2 16,1 11 12-16,1 17-30 16,-1 7 4-16,-4 9 5 15,2 27-18-15,1 29-3 16,-2 26 4-16,-6 11-14 15,-7-21 28-15,-6-20-45 16,-13-22 6-16,-6-4 0 0,0 4-5 16,0-27 7-1,0-29-8-15,-13-26 0 0,-18-6-2 16,-1 12 2-16,-12 11 0 16,-6 7 11-16,-13-12-11 15,-6-7 0-15,-4-12 0 16,-7-3 2-16,-1-3 16 15,5-8-18-15,7-3 0 16,8-9 27-16,5-8-12 16,12-10-3-16,9-9 2 15,6-9-13-15,7-5 27 16,7-7-28-16,-1 0 0 16,10-5 7-16,-1 0-1 15,4-2-6-15,-6-1 12 0,6 0-12 16,-4-3 41-16,-1-4-40 15,4 1 0-15,1 0 40 16,3-4-35-16,-4 1 6 16,4-4-11-16,0 2-1 15,0-2 24-15,0 0-24 16,0 0 0-16,0 0 9 16,0 0-9-16,0 0 7 15,0 0-7-15,-3 3 6 16,3 2-6-16,0-5 0 15,0 0 0-15,0 0 8 16,0 0-8-16,0 0-12 16,0 0-69-16,0 0-130 0,0-24-496 15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7:46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 1523 0,'0'0'778'0,"0"0"-645"0,0 0-108 15,0 0 51-15,0 0 104 16,0 0-59-16,223 2-46 15,-140-13-54-15,5 0 4 16,-7 11-25-16,-5 0-18 16,1 17-139-16,-23 16-176 15,-17 7-384-15</inkml:trace>
  <inkml:trace contextRef="#ctx0" brushRef="#br0" timeOffset="195">59 612 1215 0,'0'0'1254'0,"0"0"-980"0,0 0-190 16,0 0 10-16,0 0-13 16,0 0-32-16,0 0-37 15,259 0-12-15,-110 3-127 16,-24-1-341-16,-17-2-546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7:47.0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49 185 2340 0,'0'0'364'0,"0"0"-300"15,0 0 36-15,0 217 99 16,0-96-99-16,0 8-49 16,0 13-25-16,0 7-25 15,0-9 23-15,0 2-12 16,0-15-4-16,0-16 4 15,0-17-12-15,0-30-9 16,-3-25 7-16,3-21 4 16,0-18 10-16,0-11-12 0,0-44-26 15,0-31 17-15,0-52-15 16,0-55 5-16,0-47 13 16,0 9-17-16,0 53 22 15,0 56 1-15,3 53 0 16,19 6 0-16,4 7 9 15,11 8-3-15,10 26-6 16,14 22 6-16,9 0-3 16,11 19-3-16,2 27 0 15,1 2 1-15,-4 12-1 16,-11-2 0-16,-17 8 9 16,-26-1-3-16,-26 1 35 15,-9 6-20-15,-52-2-2 16,-20-8 21-16,-10-6-25 15,-4-14-7-15,4-16-1 0,15-14-7 16,22-12 0-16,25 0-34 16,29-44-192-16,32-2-363 15,19 0-671-15</inkml:trace>
  <inkml:trace contextRef="#ctx0" brushRef="#br0" timeOffset="271">1730 66 1964 0,'0'0'716'0,"0"0"-516"16,0 0-121-1,0 0 87-15,-204 226 13 0,135-49-93 16,-1 56-27-16,13 22-19 15,19-7-7-15,25-55 21 16,13-65-54-16,0-30 12 16,7-16-24-16,21 5-13 15,16-1-59-15,48 5-121 16,-8-31-436-16,-1-25-247 0</inkml:trace>
  <inkml:trace contextRef="#ctx0" brushRef="#br0" timeOffset="570">2324 79 2469 0,'0'0'468'0,"0"0"-426"15,0 0 13-15,0 0 122 16,0 0-41-16,0 0-46 16,190 260-53-16,-106-153-1 15,4 8-16-15,-5 7 11 47,5-4 3-47,-7-6-34 0,-8-5 0 0,-9-11-1 16,-8-14-36-16,-9-14-12 0,-6-13-159 0,-16-20-451 0,-11-19-260 0</inkml:trace>
  <inkml:trace contextRef="#ctx0" brushRef="#br0" timeOffset="822">3314 204 2036 0,'0'0'490'0,"0"0"-364"16,0 0 49-16,0 0 100 0,-151 226-49 16,75-117-109-16,-19 15-60 15,-11 11 19-15,-11 1-49 16,5-6-3-16,9-10-21 16,24-20-3-16,16-19-19 15,28-24-100-15,29-28-158 16,6-19-484-16,6-10-1529 0</inkml:trace>
  <inkml:trace contextRef="#ctx0" brushRef="#br0" timeOffset="1199">3725 306 2514 0,'0'0'335'16,"0"0"-265"-16,0 0-35 15,0 0 135-15,0 0-23 16,0 0-74-16,219 213-59 16,-143-157 13-16,16-3-27 15,6-11 0-15,3-5 10 16,-3-15-10-16,-6-6 0 15,-14-6-1-15,-24 0 2 0,-19-3 2 16,-20 5-3-16,-15 7 0 16,-6 15 39-16,-42 14 7 15,-24 15 5-15,-16 9-18 16,-10 10-9 0,-9 5 11-16,6-6-35 0,9-8-9 15,20-11-2-15,28-13-64 16,37-16-91-16,7-10-333 15,3-16-393-15</inkml:trace>
  <inkml:trace contextRef="#ctx0" brushRef="#br0" timeOffset="1427">4702 1179 1854 0,'0'0'917'0,"0"0"-717"15,0 0-16-15,0 0 45 16,0 0-52-16,-164 243-69 16,79-148-50-16,-9 3-20 15,-11 7-31-15,-2-7-6 16,9-9-1-16,14-14-36 16,19-19-84-16,35-23-87 15,20-16-529-15,10-17-928 0</inkml:trace>
  <inkml:trace contextRef="#ctx0" brushRef="#br0" timeOffset="1863">5450 1090 2426 0,'0'0'147'15,"0"0"-147"-15,0 0 0 16,0 0 79-16,0 0 65 16,0 0-100-16,174-180-44 0,-130 110 6 15,3-5-6 1,-10-7 0-16,-5-3 23 0,-3-1 19 15,-10 7 54-15,-4 11 35 16,-5 23-38-16,-6 17 16 16,-4 28-44-16,0 4-31 15,0 55 35-15,0 32 3 16,0 30-7-16,-11 22-13 16,-7 8-25-16,4-1 36 15,6-12-55-15,4-17-7 16,4-19 12-16,0-20-13 15,0-19-41-15,0-23-52 16,0-18-91-16,0-22-168 16,16-18-492-16,-3-20-1306 0</inkml:trace>
  <inkml:trace contextRef="#ctx0" brushRef="#br0" timeOffset="2446">6241 505 466 0,'0'0'1862'16,"0"0"-1601"-16,0 0-179 15,0 0 3-15,215-10 85 16,-139 10-75-16,15 0-42 16,7 0-5-16,6 0 9 15,-15-2-36-15,-11 2 14 16,-20-5-17-16,-25 2 3 0,-22 3-9 15,-11 0 34-15,-4 0 78 16,-43-1-89-16,-16 1-20 16,-13 0 27-16,-12-5-21 15,0 2 6-15,9 1-3 16,3-3 4-16,10 2 32 16,6 3-45-16,13 0 9 15,12 0 14-15,9 19-26 16,4 12-5-16,10 9-5 15,6 2 4-15,6 2 4 16,0 3-10-16,0-5 0 16,0-1 10-16,18-5-10 15,8-4 0-15,11-1 1 0,10-6-1 16,4-2 12-16,6 1-11 16,6 2-1-16,10 3 0 15,6 10-3-15,6 4 3 16,6 9 0-16,-8 5 8 15,-5 5 11-15,-21 3-18 16,-16 1-1 0,-26-1 1-16,-15 1 0 0,-8 0 11 15,-50-7-10-15,-20-10-2 16,-8-13 13-16,-12-9-13 16,-2-18-6-16,5-9-7 15,9 0-23-15,17-29-30 16,25-53-98-16,19 5-206 0,19-2-745 15</inkml:trace>
  <inkml:trace contextRef="#ctx0" brushRef="#br0" timeOffset="2780">7207 0 2699 0,'0'0'370'0,"0"0"-314"0,0 0-20 15,0 0 155-15,0 0-65 16,0 0-34-16,252 240-26 16,-161-118 6-16,7 14 28 15,16 39-50-15,12 32-13 16,-2 24 16-16,-18 7-40 15,-40-18 2-15,-44-50-15 16,-22-49 1-16,-15-30-16 16,-36-12 10-16,-18 8-32 15,-19-1 7-15,-10-5-111 16,-19-22-81-16,23-26-516 16,24-22-1389-16</inkml:trace>
  <inkml:trace contextRef="#ctx0" brushRef="#br0" timeOffset="4813">9096 1388 1428 0,'0'0'809'16,"0"0"-624"-16,0 0-84 15,0 0 51-15,0 0 20 16,-8-193-65-16,48 130-50 16,11 4-30-16,3 11 34 15,9 8-32-15,3 17-28 16,0 18 38-16,3 5-38 15,0 15 17-15,1 24 6 16,-13 10-17-16,2 2 27 16,-11-2-34-16,-6-11 0 0,-2-11 9 15,1-18-9-15,0-9 0 16,-2-2-1-16,1-35-23 16,4-12-58-16,-8-5-149 15,-3-1-122-15,-11 12-238 16,-15 14-1277-16</inkml:trace>
  <inkml:trace contextRef="#ctx0" brushRef="#br0" timeOffset="5142">9069 2071 1833 0,'0'0'639'0,"0"0"-493"16,0 0 48-16,0 0 42 16,0 0-61-16,0 0-107 15,0 0-28-15,27-187-6 16,41 154-8-16,13 7 28 16,7 13-42-16,3 10 0 15,-1 3 21-15,-2 0-21 16,-7 19 4-16,-12 10-16 15,-11 1 11-15,-8-1-8 16,-6-3-3-16,-6-5 0 16,-10-8 10-16,1-10-10 15,0-3 0-15,27-45-45 16,-6-12-121-16,-2-5-639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7:52.7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423 408 1982 0,'0'0'477'0,"0"0"-331"15,0 0 55-15,0 0 1 16,0 0-77-16,0 0-15 15,0 232-21-15,0-101-11 16,0 20-30-16,0 7 27 16,-4-4-45-16,4-6-10 15,0-10 22-15,0-20-32 16,0-18-9-16,0-18-1 16,0-19-1-16,-3-23-23 15,3-17-95-15,0-23-137 16,0 0-289-16,0 0-243 0</inkml:trace>
  <inkml:trace contextRef="#ctx0" brushRef="#br0" timeOffset="366">0 492 1998 0,'0'0'497'0,"0"0"-363"0,0 0 55 16,15-186 64-16,14 132-102 16,10 5-73-16,13 3-11 15,17 10-35-15,8 7 2 16,17 12-4-16,11 17-19 16,8 0 16-16,13 14-27 0,-3 26 0 15,1 12 11-15,-11 7-11 16,-12 7 0-1,-19 6 0-15,-32 6 1 0,-24 5 8 16,-26 1-9-16,-19 2 0 16,-50 1 17-16,-26-10-11 15,-13-5-4-15,-6-13 8 16,4-15-8-16,16-19 31 16,18-15-33-16,13-10-21 15,28 0-14-15,35-30-82 16,0-6-230-16,28-1-583 0</inkml:trace>
  <inkml:trace contextRef="#ctx0" brushRef="#br0" timeOffset="718">2334 0 2118 0,'0'0'481'0,"0"0"-374"16,0 0 153-16,-223-13 2 16,146 59-113-16,-7 33-56 15,-11 56-42-15,-6 65 29 0,6 78-5 16,17 38-14-16,27 1 14 15,35-23-37-15,16-55-8 16,0-60-27-16,32-43 3 16,12-53-3-16,10-20-3 15,18 0-15-15,16-3 4 16,22-12-64-16,7-18-48 16,50-30-142-16,-28 0-441 15,-25-19-1799-15</inkml:trace>
  <inkml:trace contextRef="#ctx0" brushRef="#br0" timeOffset="1678">2574 365 1540 0,'0'0'683'0,"0"0"-535"15,0 0-97-15,0 0-11 16,0 0 89-16,0 0-35 0,269-40-52 15,-156 40-9-15,7 0-33 16,9 0 0-16,-9 0 0 16,-10 0 0-16,-21 0 30 15,-23 10 0-15,-25 3 34 16,-22 1 41-16,-19 12-10 16,0 6 6-16,-44 21-31 15,-19 13-23-15,-16 16 12 16,-13 16-21-16,-14 17-11 15,1 7 19-15,-2 5-45 16,13-3 8-16,14-5 3 16,18-15-10-16,18-12 10 15,15-15-12-15,10-15 0 0,16-20-9 16,3-8 5-16,0-15 4 16,15-6-1-16,21-4 1 15,11-5 11-15,9-4-10 16,10 0 0-16,6 0 6 15,1-10-7-15,0-6-19 16,0-3-52-16,-4-1-99 16,22-10-137-16,-21 0-275 15,-16 4-462-15</inkml:trace>
  <inkml:trace contextRef="#ctx0" brushRef="#br0" timeOffset="1887">2672 969 2208 0,'0'0'320'16,"0"0"-178"-16,0 0-110 16,0 0 28-16,0 0 83 15,201 0-95-15,-96 9-47 16,24-2-1-16,67-4-128 15,-29 1-234-15,-13-4-582 0</inkml:trace>
  <inkml:trace contextRef="#ctx0" brushRef="#br0" timeOffset="2252">4536 434 2338 0,'0'0'546'16,"0"0"-472"-16,0 0-18 16,0 0 71-16,0 0-18 15,0 0-85-15,243 150-7 16,-151-107-17-16,6-5 0 16,8-3 13-16,3-5-13 15,-6-13-4-15,-17 1-2 0,-17-5 0 16,-21-3-6-1,-21 0 12-15,-24 4 0 0,-3 3 27 16,-22 20 18 0,-40 16-9-16,-26 16 10 0,-17 13-20 15,-15 10 10-15,-5 3-21 16,8-4-8-16,15 1 16 16,14-10-23-16,19-10-1 15,18-5 1-15,19-15-61 16,32 1-93-16,0-18-338 15,26-11-340-15</inkml:trace>
  <inkml:trace contextRef="#ctx0" brushRef="#br0" timeOffset="2458">5596 1428 2485 0,'0'0'515'0,"0"0"-418"16,0 0 89-16,-274 246-3 16,147-148-71-16,-8 8-41 15,0-2-71-15,15-5-3 16,18-1-74-16,40-23-183 16,30-28-774-16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17:58.4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1268 1679 0,'0'0'357'0,"0"0"-194"16,0 0 7-16,0 0 62 16,0 0-92-16,0 0-89 15,0 0-17-15,-27 19 4 16,49-19-7-16,16 0 14 15,6-24-29-15,6-21-1 16,13-14-10-16,-2-17-4 16,1-9 12-16,-11-3-13 15,-4-4 0-15,-9 10 6 16,-13 10-6-16,-6 19 52 16,-9 24 25-16,-7 18-29 0,0 11 6 15,-3 26-45-15,4 46-2 16,1 24 58-16,-5 22-34 15,0 13-10-15,0-2-2 16,0-11-19-16,0-10 21 16,0-17-21-16,0-12 0 15,0-13-7-15,0-16-57 16,3-18-67-16,11-12-146 16,16-20-230-16,-1-7-57 15,0-23-1202-15</inkml:trace>
  <inkml:trace contextRef="#ctx0" brushRef="#br0" timeOffset="527">1045 674 1207 0,'0'0'822'16,"0"0"-592"-16,0 0-90 15,0 0 91-15,0 0-14 16,0 0-105-16,208 12-54 15,-128-2-37-15,11-4-6 16,7 1 36-16,2-7-45 16,-9 0-6-16,-18 0 13 15,-26 0-13-15,-18 0 5 16,-25 0-4-16,-4 0 27 16,-26 0 48-16,-31-3-64 15,-21-1-3-15,-17-2 6 0,-6 3-13 16,-6 3 10-1,2 0 9-15,11 0-12 0,9 0 34 16,19 3-27-16,19 14 1 16,18 6-4-16,14 1-13 15,15 17 0-15,0 2 0 16,15 5 0-16,25 6 11 16,15-2-11-16,11-3 0 15,6-3-1-15,1-3 2 16,0-1-1-16,-4-2 0 15,-10 3 0-15,-15-4 8 16,-15 0-8-16,-19 1 0 16,-10-1 8-16,-17 3 7 15,-39 4 9-15,-16-3-9 0,-8-4-15 16,2-9 0-16,14-11-4 16,17-8-50-16,20-11-45 15,27 0-145-15,12-30-400 16,28 0-449-1</inkml:trace>
  <inkml:trace contextRef="#ctx0" brushRef="#br0" timeOffset="702">2153 1297 2138 0,'0'0'351'0,"0"0"-225"0,0 0 69 15,0 0-98-15,242-24-97 16,-141 19-143-16,-13 0-399 16,-8-4-329-16</inkml:trace>
  <inkml:trace contextRef="#ctx0" brushRef="#br0" timeOffset="1053">3276 627 2352 0,'0'0'507'0,"0"0"-313"0,0 0 1 16,0 0-51-16,0 0-68 16,-237 193-46-16,176-92 21 15,6 8-45-15,19 7-4 16,21-8 26-16,15-7-22 15,12-10-9-15,45-14 3 16,16-22-33-16,11-26 20 16,-1-21-46-16,-1-8 11 15,-10-39 36-15,-18-26 12 16,-16-22-5-16,-13-15 5 16,-22-13 20-16,-3-9 32 15,-3-1-46-15,-38 6-5 31,-3 23 18-31,5 27-19 0,9 32-51 0,30 40-114 0,0 43-458 16,12 14-254-16</inkml:trace>
  <inkml:trace contextRef="#ctx0" brushRef="#br0" timeOffset="1228">3739 1569 1707 0,'0'0'1288'0,"0"0"-1095"16,0 0-145-16,0 0-11 15,0 0-37-15,0 0-135 16,0 0-594-16,88-137-1521 0</inkml:trace>
  <inkml:trace contextRef="#ctx0" brushRef="#br0" timeOffset="1728">4221 719 2333 0,'0'0'313'0,"0"0"-313"16,0 0 27-16,200-45-6 15,-127 40 37-15,11 5-37 16,8 0-6-16,6 0-15 15,0 0 25-15,-10 0 132 0,-22 0-107 16,-26 0-41 0,-30 0 26-16,-10 0 94 0,-15-10-36 15,-39-2-55-15,-15-5-6 16,-16 1 24-16,-4 6-29 16,-3 7-9-1,1 3 3-15,6 0-5 0,16 10 1 16,12 22-17-16,13 8 0 15,10 6 4-15,17 6-4 16,5 4-11-16,12-1 11 16,0-1 0-16,25-2-4 15,16-3 4-15,10-3 0 16,11-1-8-16,11-5 2 0,0 0 5 16,3-4-4-16,2-1 5 15,-6 2 13-15,-6-2-13 16,-15 3 36-16,-22-3-2 15,-26 1-32-15,-3 5 14 16,-47-3 8-16,-26 1-23 16,-11-2-1-16,-3-7-21 15,15-11-60-15,19-19-78 16,24 0-460-16,23-9-659 0</inkml:trace>
  <inkml:trace contextRef="#ctx0" brushRef="#br0" timeOffset="1947">5821 1159 2744 0,'0'0'336'15,"0"0"-264"-15,0 0-43 16,186 26 47-16,-116-23-57 15,9 0-19-15,13-3-128 16,46 0 6-16,-24-6-334 16,-23-14-459-16</inkml:trace>
  <inkml:trace contextRef="#ctx0" brushRef="#br0" timeOffset="2532">7141 312 2547 0,'0'0'308'15,"0"0"-287"-15,0 0 81 16,0 0 56-16,0 0-84 15,194-26-59-15,-114 38-15 16,8 15 24-16,3-1-16 0,-5 3-8 16,-5-6 18-1,-18 2-12-15,-16-12-6 0,-21-4 1 16,-20-7 0-16,-6-2 69 16,-10 0 9-16,-39 0-43 15,-18-14-15-15,-15-7-20 16,-9 2 10-16,0 1-11 15,8 3 0-15,2 6 14 16,15 4-14-16,12 5 10 16,10 0-1-16,11 0-7 15,11 7 7-15,11 19-9 16,7 7 0-16,4 10 14 16,0 2-14-16,9 9 0 15,23 1 6-15,0 5-6 0,12-2 15 16,7-2-4-1,8 3 4-15,3-6 19 0,3-2-26 16,-3 3 13-16,-3-5-8 16,-8 0-1-16,-15 0 17 15,-11 4-23-15,-16-4 4 16,-9 3 22-16,-4-6-19 16,-40 1 8-16,-22-9-18 15,-18-5-3-15,-11-8-36 16,-44-9-109-16,28-11-227 15,11-5-902-15</inkml:trace>
  <inkml:trace contextRef="#ctx0" brushRef="#br0" timeOffset="3424">849 2327 1698 0,'0'0'545'0,"0"0"-430"15,0 0 78-15,0 0 96 16,0 0-74-16,0 0-119 16,0 0-22-16,44 0-55 0,17-4 13 15,30-2 19 1,23-1-25-16,53 1 13 0,73 0-19 15,85-6 10-15,47 5 19 16,19-11-49-16,-2 1 0 16,-27-2 0-16,-6-2 0 15,-16 7-1-15,-23 0 2 16,-21 1-1-16,-16 6 9 16,-17 4-9-16,-8-1-7 15,-8 1 6-15,-5-1 1 16,-17-1-1-16,-39-3 1 15,-39 2 0-15,-36 1-1 16,-7-3 1-16,16 2 0 16,7-1 1-16,8-3 5 15,-15 1 12-15,-14-2-11 0,-7 1-5 16,-17 0 19 0,0 1-20-16,-10 2-1 0,-12 1 0 15,-13 3 1-15,-22 3-3 16,-18 0-10-16,-7 0-34 15,-59 0-58-15,-14 0-438 16,-6 0-689-16</inkml:trace>
  <inkml:trace contextRef="#ctx0" brushRef="#br0" timeOffset="4731">2774 2950 1716 0,'0'0'532'0,"0"0"-407"15,0 0 98-15,0 0 26 16,0 0-95-16,0 0-46 16,0 197-9-16,6-81-18 15,-2 11-19-15,-1 1-15 16,2 0-11-16,-1 0-20 15,-1-11 16-15,4-5-32 16,-4-17 0-16,2-13 2 16,-1-19-2-16,-1-25 11 15,-3-10-11-15,0-22 0 16,3-6 10-16,1-3-9 16,8-42 13-16,1-26-14 0,9-20-13 15,7-24 7 1,15-42-18-16,15-53-8 0,17-46 23 15,-3 20-33-15,-4 49 5 16,-18 68 16-16,-4 63 21 16,6 9-2-16,4 3 2 15,13 11 0-15,-4 23 22 16,6 10-10-16,8 0 3 16,11 26 6-16,12 4-6 15,9-4 33-15,16 0-47 16,8-2 14-16,2-11 11 15,-1-6-26-15,-1-5 0 16,-16-2 0-16,-17 0 1 16,-23 0-7-16,-18 0-42 0,-21-2-39 15,-13-5-73-15,-28 3-166 16,0 4-286-16,-3 0-468 16</inkml:trace>
  <inkml:trace contextRef="#ctx0" brushRef="#br0" timeOffset="5491">3903 3177 2118 0,'0'0'331'16,"0"0"-227"-16,0 0-61 0,0 0 154 15,0 0-61-15,0 0-99 16,0 0 1-16,129 0-29 16,-68 0 4-16,8 0 18 15,7 0-31-15,-1 0 15 16,-11 6-14-16,-12 2 0 16,-16-6 10-16,-21 5-11 15,-11-4 0-15,-4-3 41 16,-12 2 25-16,-24-2-39 15,-11 0 4-15,-7 0 5 16,-2 0 18-16,2-9-32 16,3-4 1-16,4 4 19 0,3 2-23 15,7 7 11 1,4 0-6-16,0 0-1 0,4 0 13 16,0 7-36-16,4 10 1 15,3 2 16-15,3 4-17 16,4 0 1-16,5-4-1 15,3 4 1-15,-1-4 11 16,4 1-12-16,4 2 0 16,0 6 15-16,0-2-7 15,0-3 13-15,0 3-15 16,0 2-5-16,0-7 25 16,0-1-26-16,4 3 0 15,18-6 5-15,8 2-5 16,9-6-1-16,8 0 0 15,9 0 1-15,8 4 0 0,6 2 0 16,-1 7-7-16,0 9 6 16,-9 3 2-16,-10 7-1 15,-13 9 0-15,-20 1 1 16,-8 5 7-16,-9 2-8 16,-15-4 0-16,-29 1 6 15,-17-7 6-15,-14-4 9 16,-4-12 3-16,-6-14-12 15,-1-15 20-15,5-7-20 16,8 0 7-16,11-17 5 16,7-16-23-16,11-3 20 15,12-4-21-15,10 5-13 16,11 6-39-16,11-11-119 0,15 10-343 16,13 4-1103-16</inkml:trace>
  <inkml:trace contextRef="#ctx0" brushRef="#br0" timeOffset="6235">8563 0 1707 0,'0'0'848'0,"0"0"-710"0,0 0-109 16,0 0 59-16,0 0 79 15,0 0 1-15,164 298-63 16,-35-44-53-16,9 41 33 16,-8 17-25-16,-23-7-9 15,-34-17 21-15,-23-2-13 16,-21-7-20-16,-25-6-11 15,-4-15-10-15,-58-8 14 16,-37-20-31-16,-37-24 6 16,-6-42 11-16,-45 1-18 0,19-38-6 15,34-28-15 1,-34 18-74-16,72-51-100 0,13-20-831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6:54.2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2478 2333 0,'0'0'514'15,"0"0"-413"-15,0 0 11 0,0 0 133 16,0 0-67-16,0 0-106 16,0 0-33-16,29 0-17 15,47 0 49-15,27 0-2 16,27-4-24-16,46 4 9 15,46 0-41-15,33 0 22 16,9 0-2-16,-49 0-20 16,-63 0-4-16,-54 0-3 15,-17 0-6-15,-5 0 0 16,-3 0-6-16,-10 0-26 16,-28 4-41-16,-20 6-53 15,-11 2-41-15,-4 4-167 0,0-2-587 16,0-8-1208-16</inkml:trace>
  <inkml:trace contextRef="#ctx0" brushRef="#br0" timeOffset="175">2993 1272 2304 0,'0'0'239'16,"0"0"-239"-16,0 0-337 16,0 0 58-16,0 0-860 0</inkml:trace>
  <inkml:trace contextRef="#ctx0" brushRef="#br0" timeOffset="341">3066 2184 2638 0,'0'0'468'0,"0"0"-390"15,0 0-28-15,0 0 66 16,0 0-116-16,0 0-446 16,0 0-1009-16</inkml:trace>
  <inkml:trace contextRef="#ctx0" brushRef="#br0" timeOffset="-855">99 758 1640 0,'0'0'251'0,"0"0"-47"16,0 0 13-16,0 0 37 15,0 0-2-15,-66-181-61 16,55 162-65-16,0 9-17 15,8 3-41-15,-2 7 8 16,5 0-4-16,0 17-62 16,22 42 5-16,19 29 41 15,13 50-2-15,-2 7-15 16,2 6-27-16,-6 3 18 16,-8-35 9-16,4 2-38 15,-2-20 5-15,2-23-6 16,-3-21 1-16,-9-22 8 15,-5-21 0-15,-1-14-7 0,2-24 17 16,13-50-7 0,6-54 15-16,4-62-27 0,-10-61 9 15,-21-10 13-15,-12 37-22 16,-8 62 15-16,0 71-15 16,7 31-3-16,0 15 2 15,5 16-92-15,10 19-77 16,6 10-104-16,23 92-259 15,-7-7-49-15,-3 1-272 0</inkml:trace>
  <inkml:trace contextRef="#ctx0" brushRef="#br0" timeOffset="-361">1276 731 1802 0,'0'0'542'0,"0"0"-337"0,0 0 112 15,0 0-15-15,0 0-141 16,0 0-93-16,0 0 0 16,11 171 8-16,-8-63-4 15,5 7-58-15,-1 2 4 16,-3-12 1-16,-1-9-17 16,-3-17 8-16,0-23-8 15,0-20-2-15,0-19 18 16,0-10-8-16,0-7 1 15,-3-4 20-15,-19-35-20 16,0-20-11-16,5-27-14 0,1-41 14 16,5-8-4-16,7-14 4 15,4 0-7-15,0 30 7 16,4 0 6-16,23 32-6 16,5 26-10-16,5 33 10 15,10 26-3-15,4 2 11 16,10 28-8-16,5 35 6 15,3 16 15-15,1 17 0 16,-4 17-20-16,-12 8 25 16,-10 7 7-16,-19 0-32 15,-16-4 3-15,-9-8 5 16,-19-11-9-16,-28-16 9 16,-16-14-9-16,-6-12 16 0,-4-17-16 15,4-10-62 1,-1-13-41-16,-9-10-118 0,13-7-405 15,7-6-432-15</inkml:trace>
  <inkml:trace contextRef="#ctx0" brushRef="#br0" timeOffset="1234">5769 374 1857 0,'0'0'485'16,"0"0"-376"-16,0 0-108 15,0 0 134-15,0 261 123 16,0-33-119-16,0 25-66 16,-4-29-38-16,-1-61 5 15,5-65 70-15,0-16-91 16,0 10-18-16,19 0 19 15,-1-8-8-15,-3-19-17 16,-4-27 5-16,-1-15 0 16,-5-19 9-16,-5-4-9 15,0-7-5-15,0-37 4 16,0-20-29-16,-12-28 22 16,-7-23-8-16,-3-56 16 15,-10-56 3-15,0-58-3 0,-2-2 0 16,16 49 1-16,11 81 7 15,7 71-16-15,0 30 16 16,15 1-5-16,21 8 13 16,11 5-16-16,19 20 0 15,15 18 6-15,17 4 4 16,16 16 15-16,6 31-24 16,3 18-1-16,1 10 31 15,-18 14-19-15,-18 6-12 0,-27 3 0 16,-36 11 0-1,-25 4 11-15,-22 0-11 0,-50 0 1 16,-26-9 21-16,-12-12-22 16,-2-21 0-1,5-20-10-15,16-30-5 0,18-14 1 16,23-7-48-16,16-14-69 16,34-37-356-16,0 3-259 15,15 1-1086-15</inkml:trace>
  <inkml:trace contextRef="#ctx0" brushRef="#br0" timeOffset="1757">7346 1086 2169 0,'0'0'354'16,"0"0"-222"-16,0 0 34 15,0 0 58-15,-204 191-50 16,153-109-104-16,12 9-21 16,12-3-32-16,20-2-2 15,7-7 15-15,22-7-30 16,29-13-17-16,15-17 11 16,7-18-39-16,-1-24-7 15,-6 0 7-15,-15-35 45 16,-14-28 0-16,-18-17 1 15,-16-11-1-15,-3-14 45 16,-22-2-24-16,-22 7 30 0,-3 18-14 16,0 24 7-16,6 18 20 15,9 17-63-15,13 15 1 16,19 8-2-16,0 0-5 16,29 24-2-16,34 13-4 15,20 1-8-15,16 3 10 16,3-7-42-16,4-4 34 15,-7 0 4-15,-13 3 12 16,-12-1 0-16,-23 11-11 16,-19 5 12-16,-17 10 4 15,-15 7 8-15,0 4-9 16,0-4 3-16,-12-6-6 16,6-16 0-16,-1-10 0 15,7-20-40-15,0-7-92 0,0-6-236 16,3-23-195-1,7-8-93-15</inkml:trace>
  <inkml:trace contextRef="#ctx0" brushRef="#br0" timeOffset="1894">8057 827 2049 0,'0'0'493'15,"0"0"-409"-15,0 0-82 16,0 0 11-16,0 0-13 15,0 0-226-15,0 0-438 0</inkml:trace>
  <inkml:trace contextRef="#ctx0" brushRef="#br0" timeOffset="2249">8879 1282 2121 0,'0'0'507'0,"0"0"-400"16,0 0 37-16,0 0 13 15,-242-2-99-15,195 31-37 16,14 9-2-16,11 10-19 16,19 0-31-16,3 6 4 0,25-2-70 15,26-3-18 1,12 4 25-16,13-5 36 0,0-1 53 15,-7-1 2-15,-10-8-1 16,-23-3 10-16,-24-4 13 16,-12-1 1-16,-26 0 34 15,-29-4-15-15,-15-10 7 16,-2-5-49-16,2-11-2 16,13 0-61-16,13-18-132 15,10-12-423-15,20-5-1162 0</inkml:trace>
  <inkml:trace contextRef="#ctx0" brushRef="#br0" timeOffset="2635">9738 1158 1480 0,'0'0'1021'15,"0"0"-869"-15,0 0-109 16,0 0 135-16,-215-26 43 16,161 52-167-16,7 17-34 15,9 7 1-15,20 5-14 16,18 4-14-16,0 0 2 0,25-4-32 16,28 2 37-16,8-5-64 15,5-2 37-15,3-1 15 16,-3-4 9-16,-9-6 3 15,-9-6 1-15,-18-3 0 16,-20-4 58-16,-10-2-59 16,-3-1 21-16,-44-4 33 15,-23 3-45-15,-9-4 0 16,-13-5-9-16,4-10 1 16,7-3-3-16,20 0-10 15,17 0-63-15,22-14-61 16,22-22-210-16,19 0-350 15,22 0-647-15</inkml:trace>
  <inkml:trace contextRef="#ctx0" brushRef="#br0" timeOffset="3305">10144 1306 1461 0,'0'0'872'0,"0"0"-752"16,0 0-77-16,0 0 164 15,-100 202 42-15,71-122-101 16,11 5-116-16,18-9-5 16,0-4-21-16,30-14 0 15,24-11 7-15,12-17-13 16,7-18-30-16,-4-12 5 16,-8-7-28-16,-13-34 19 15,-15-12 13-15,-14-12 21 0,-19-12 23 16,0 0-1-1,-15-10 21-15,-29 5 13 0,-7 10-55 16,0 12 26-16,4 22-15 16,6 15-11-16,16 17 25 15,13 6-26-15,12 0-21 16,0 20 12-16,27 10 7 16,21-1-7-16,9 0 8 15,12-5 1-15,8-2 1 16,-5 1-1-16,3 4 0 15,-14 8-6-15,-11 7 14 16,-13 8-4-16,-11 3 7 16,-19 3-10-16,-7-5 22 0,0-1-23 15,-4-11 0-15,-18-9-3 16,-3-11 12-16,0-12-5 16,-1-7-4-16,8 0 0 15,7-20 6-15,11-19-6 16,0-16-24-16,19-13 24 15,32-6-14-15,18-6 14 16,11 6-10-16,11 11 10 16,0 18 30-16,4 25-24 15,-4 20 48-15,-8 6 44 16,-5 50-26-16,-14 17 17 16,-11 9-19-16,-9 6-2 15,-5 0 22-15,-2-9-71 16,-2-9 22-16,2-15-28 15,-1-11-12-15,-2-19-1 16,1-12-51-16,6-13-82 0,18-13-80 16,-5-26-512-16,-13-10-981 0</inkml:trace>
  <inkml:trace contextRef="#ctx0" brushRef="#br0" timeOffset="3828">13224 0 1305 0,'0'0'963'0,"0"0"-819"16,0 0-114-16,-212-13 66 16,124 69 129-16,-23 51-22 15,-3 86-76-15,11 87 4 16,27 40 15-16,41-10-93 15,35-44 22-15,6-82-20 16,35-53-23-16,10-39-11 16,15-20-21-16,23-3 0 0,21-3-29 15,58 0-146 1,-33-30-374-16,-29-16-758 0</inkml:trace>
  <inkml:trace contextRef="#ctx0" brushRef="#br0" timeOffset="5688">3384 726 1555 0,'0'0'229'16,"0"0"-70"-16,0 0-31 15,0 0 72-15,0 0 70 16,0 0-117-16,0 0-27 16,0-147-59-16,29 171-60 15,21 36 140-15,20 29-32 0,14 20-44 16,4 15 1-16,-5-1-56 16,-7-4 0-1,-10-13 16-15,-15-22-31 0,-7-14 10 16,-10-15-10-16,-17-17-1 15,-6-4 18-15,-7-10-18 16,-4-2-38-16,0-6-44 16,0 1-89-16,0-7-154 15,-15-1-277-15,1-9-241 0</inkml:trace>
  <inkml:trace contextRef="#ctx0" brushRef="#br0" timeOffset="5968">4003 620 1802 0,'0'0'319'0,"0"0"-264"16,0 0 32-16,0 0 168 15,0 0-91-15,-14 227-81 16,-16-126-4-16,-9 18 8 15,-8 4-30-15,-16 6-3 16,-3-8-41-16,0-16 3 16,2-10-2-16,8-20-13 15,12-15-2-15,15-10-8 16,11-15-184-16,18-16-123 16,0-5-328-16,0-14-1177 0</inkml:trace>
  <inkml:trace contextRef="#ctx0" brushRef="#br0" timeOffset="6319">4314 1302 1925 0,'0'0'391'0,"0"0"-311"16,0 0-4-16,0 0 171 0,0 0-41 16,0 0-101-16,0 0-17 15,159-126-16-15,-144 126-8 16,0 14-28-16,-1 30-6 16,-6 4 18-16,-1 3-35 15,0-3-7-15,1-12 11 16,-1-10-7-16,0-9-8 15,8-14-1-15,7-3 1 16,10-9-2-16,16-33-32 16,2-18-83-16,13-31-130 15,-12 14-485-15,-17 14-1301 0</inkml:trace>
  <inkml:trace contextRef="#ctx0" brushRef="#br0" timeOffset="7499">14073 538 1925 0,'0'0'357'15,"0"0"-233"-15,0 0 19 16,0 0 28-16,0 0 26 16,0 0-92-16,0 0-65 15,121 111 80-15,-60 17-40 16,2 20-52-16,-9 7 17 15,-13-28-45-15,-1 6 0 16,-4-23 29-16,-11-22-29 16,-10-22 1-16,-8-22 6 15,-7-16-7-15,0-14 30 0,-7-14-30 16,-18 0 0-16,-9-7 0 16,-1-28-12-16,-3-12 11 15,-6-12-40-15,-3-6 41 16,-4-5-22-16,1 5 22 15,-1 9 0-15,7 23 0 16,3 23-6-16,6 10 0 16,-6 46 3-16,-3 26 3 15,-3 14 16-15,-4 3-4 16,11-8-22-16,4-11 10 16,14-18-8-16,10-13 7 15,12-10-128-15,0-15-189 16,15-5-265-16,7-9-159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01.9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36 760 2196 0,'0'0'321'16,"0"0"-196"-16,0 0-89 16,0 0 131-16,223 0 5 0,-147 0-141 15,2 0-31-15,-2 10-168 16,-18 17-353-16,-28 2-287 0</inkml:trace>
  <inkml:trace contextRef="#ctx0" brushRef="#br0" timeOffset="176">0 1360 2280 0,'0'0'685'16,"0"0"-629"-16,0 0-34 15,0 0 78-15,0 0-17 0,230 10-83 16,-88-10-45-1,-18-12-410-15,-11-7-743 0</inkml:trace>
  <inkml:trace contextRef="#ctx0" brushRef="#br0" timeOffset="1070">1328 980 1637 0,'0'0'285'16,"0"0"-196"-16,0 0 20 16,0 0 186-16,0 0-100 15,0 0-107-15,0 0 10 16,73-72 2-16,-23 22-20 16,13-9-40-16,5-13-32 15,1-7 1-15,0-6-9 16,-9 0 1-16,-10-1 42 15,-6 11-16-15,-15 9 46 0,-10 13 23 16,-9 24-52-16,-5 13 27 16,-5 16-15-16,0 10-43 15,0 49 26-15,0 36-25 16,-5 33-2-16,-16 20 33 16,-6 3-44-16,5-6 5 15,9-18-6-15,-2-18 0 16,11-21 0-16,4-22-45 15,0-21-138-15,0-11-100 16,0-18-322-16,4-16-277 0</inkml:trace>
  <inkml:trace contextRef="#ctx0" brushRef="#br0" timeOffset="1429">2432 330 2203 0,'0'0'527'16,"0"0"-464"-16,0 0 109 15,0 0 54-15,-150 197-33 16,102-111-81-16,10 9-59 16,12-4-8-16,18 3-35 15,8-5-9-15,18-3 13 16,42-7-14-16,19-13-1 15,19-13-26-15,12-21-21 16,-5-22 14-16,-5-10-32 16,-21-20 12-16,-16-32 45 0,-21-27-5 15,-15-24 14-15,-17-21 0 16,-10-14 9-16,0 3 33 16,-37 21-25-16,-14 29 20 15,-10 36-14-15,-1 26-23 16,-1 23-74-16,16 31-165 15,15 16-567-15,13 0-427 0</inkml:trace>
  <inkml:trace contextRef="#ctx0" brushRef="#br0" timeOffset="1687">3117 2 2519 0,'0'0'372'0,"0"0"-203"16,0 0-92-16,0 0 140 15,0 0-55-15,208-31-66 16,-123 99 13-16,10 19-49 16,-1 25-19-16,-2 18 19 15,-9 39-53-15,-33 41 2 16,-50 32-9-16,-50 11-51 15,-74-30-69-15,7-72-357 16,14-56-789-16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07.4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738 555 1430 0,'0'0'525'15,"0"0"-438"-15,0 0-31 16,0 0 82-16,0 0 84 15,0 0-71-15,-76-118-61 16,36 101-40-16,-8 5-7 16,-9 5 8-16,-9 7 7 15,-3 0-24-15,-8 24-14 0,1 24 8 16,7 14-5-16,6 13-17 16,13 8 4-16,16-1-9 15,24-7-1-15,10-6 0 16,3-14-11-16,38-12-31 15,13-17-33-15,8-16-17 16,11-10 19-16,0-12-35 16,0-34 13-16,-7-13 46 15,-12-7-4-15,-10-4 53 16,-16 8 6-16,-6 10 43 16,-10 17 86-16,-8 14-1 0,-4 14 4 15,0 7-28-15,0 4-92 16,0 30 0-16,0 10 4 15,0 10-21-15,10 5-1 16,12-7-22-16,12-3-92 16,16-4-77-16,-6-12-300 15,-8-8-180-15</inkml:trace>
  <inkml:trace contextRef="#ctx0" brushRef="#br0" timeOffset="286">833 0 1965 0,'0'0'340'0,"0"0"-269"16,0 0 70-16,0 0 71 15,0 0-73-15,249 203-23 16,-177-131-50-16,1 8-32 15,-3 12-2-15,-15 3-23 16,-19 14 15-16,-14 5 4 16,-22 10-28-16,0 1 0 15,-47 3-39-15,-16-5-42 16,-10-13-101-16,-28 16-133 16,16-28-289-16,21-33-1232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30.0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1335 2275 0,'0'0'565'16,"0"0"-534"-1,0 0 39-15,0 0 62 0,0 0-48 16,110 238-32-16,-70-156-45 16,8-8-6-16,2-8-2 15,4-14 2-15,2-17 13 16,-2-31-14-16,-3-4 1 15,-4-35 19-15,-3-34-20 16,-6-20 0-16,-13-7-1 16,-15 0 7-16,-3 9-12 15,-2 20-79-15,5 19-237 16,5 26-434-16,-1 18-1224 0</inkml:trace>
  <inkml:trace contextRef="#ctx0" brushRef="#br0" timeOffset="190">1087 1369 120 0,'0'0'1887'15,"0"0"-1592"-15,0 0-44 16,-40 219 53-16,33-142-58 16,7-5-127-16,0-9-88 15,3-12-28-15,19-19-3 16,7-19-115-16,12-13-151 15,-9-35-316-15,-7-12-220 0</inkml:trace>
  <inkml:trace contextRef="#ctx0" brushRef="#br0" timeOffset="309">1079 1014 1783 0,'0'0'547'0,"0"0"-405"15,0 0-59-15,0 0-78 16,0 0-5-16,0 0-489 15,0 0-1467-15</inkml:trace>
  <inkml:trace contextRef="#ctx0" brushRef="#br0" timeOffset="658">1451 1595 1692 0,'0'0'529'0,"0"0"-397"0,0 0-47 16,0 0 44-16,237 43-47 16,-153-43-29-16,1-4-6 15,-9-21-46-15,-19-15 17 16,-26-4 1-16,-24-1 25 16,-7-2 72-16,-29 6-36 15,-30 4 6-15,-11 15 24 16,-2 11-34-16,-1 11 17 15,7 7-18-15,12 36-32 16,13 14 23-16,16 15-25 16,21 0-26-16,4 3 19 0,22-3-34 15,32-13 0 1,23-7-24-16,14-16-45 0,12-17-11 16,10-12-73-16,29-9-333 15,-25-31-159-15,-31-11-1432 0</inkml:trace>
  <inkml:trace contextRef="#ctx0" brushRef="#br0" timeOffset="870">2557 810 2179 0,'0'0'360'15,"0"0"-127"-15,0 0 91 16,-22 251-80-16,7-140-96 15,-1 4-79-15,6 3 12 0,4-5-43 16,0-3-37-16,6-15 7 16,-3-9-8-16,3-13-104 15,-7-6-98-15,1-17-403 16,-10-23-445-16</inkml:trace>
  <inkml:trace contextRef="#ctx0" brushRef="#br0" timeOffset="1039">2236 1490 1243 0,'0'0'1140'0,"0"0"-943"15,0 0 64-15,0 0-34 16,230-57-89-16,-158 46-105 0,-6-3-33 16,-12 0-31-16,-13 8-129 15,-16 0-313-15,-21-1-166 0</inkml:trace>
  <inkml:trace contextRef="#ctx0" brushRef="#br0" timeOffset="1236">1583 839 2275 0,'0'0'460'0,"0"0"-345"15,0 0 50 1,0 0-29-16,201-127-99 0,-162 121-32 16,-2 6-5-16,-5 0-132 15,-10 21-210-15,-7 2-418 0</inkml:trace>
  <inkml:trace contextRef="#ctx0" brushRef="#br0" timeOffset="1356">2249 479 1341 0,'0'0'1348'0,"0"0"-1003"16,230-202-208-16,-127 122-53 16,21-4-84-16,-26 23-106 15,-17 9-1018-15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12.6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0 173 1568 0,'0'0'291'16,"0"0"-205"-16,0 0-17 16,0 0 79-16,0 0 46 15,0 0-46-15,26 245-49 16,-21-130 26-16,-2 3-49 16,-3-2-24-16,0-8 5 15,0-6-36-15,0-13-8 0,0-15 5 16,0-15-12-16,0-19 24 15,0-17-30-15,0-14 0 16,0-9 58-16,0 0-13 16,0 0 13-16,0-30-41 15,0-5-16-15,0-12 6 16,7-1-7-16,15 5-5 16,7 7 4-16,8 9-4 15,7 18-11-15,3 9 5 16,7 0 5-16,1 9-1 15,0 28-13-15,-4 3 14 16,-10 5 6-16,-13-3 0 0,-14 2-1 16,-14-6-15-16,0-8 16 15,-17-2 6-15,-27-14-6 16,-15-7 0-16,-7-7 7 16,-2 0-6-16,-6-17 8 15,10-11-9-15,8-30-77 16,20 3-216-16,18 0-525 0</inkml:trace>
  <inkml:trace contextRef="#ctx0" brushRef="#br0" timeOffset="305">548 0 2145 0,'0'0'354'16,"0"0"-276"-16,0 0-29 15,197 67 77-15,-106-8-4 16,16 13-62-16,-3 10-35 16,-6 13 35-16,-13 6-6 15,-24 15-27-15,-27 6 15 16,-31 8-20-16,-3 15-6 15,-54 3-16-15,-24 0-12 16,-16-4-33-16,-5-14-116 16,-17 12-127-16,28-37-290 15,24-30-1030-15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14.5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375 161 1603 0,'0'0'482'15,"0"0"-308"-15,0 0-125 16,0 0 168-16,81 200 30 0,-33-85-78 16,3 13-57-1,3 3-6-15,5 4-73 0,2-9-6 16,1-16-9-16,-4-8-18 15,-6-20 0-15,-4-14-7 16,-16-12-100-16,-20 4-122 16,-9-18-382-16,-3-11-191 0</inkml:trace>
  <inkml:trace contextRef="#ctx0" brushRef="#br0" timeOffset="269">0 1204 1993 0,'0'0'341'0,"0"0"-296"16,0 0 20-16,0 0 140 15,237-163-12-15,-117 69-96 16,18-13-54-16,13-12 10 15,4 2-33-15,-1 6 7 16,-15 15-4-16,-22 20-23 16,-26 28-44-16,-30 27-141 15,-27 21-146-15,-24 8-245 16,-10 18-1286-16</inkml:trace>
  <inkml:trace contextRef="#ctx0" brushRef="#br0" timeOffset="704">3041 0 620 0,'0'0'1626'0,"0"0"-1399"0,0 0-198 16,0 0 102-1,0 0 163-15,0 0-175 0,-193 122-57 16,95-55-35-16,-15 10 12 16,-4 2 38-16,0-1-52 15,11-2-24-15,19-10 35 16,25-11-9-16,21-8-6 15,31-12-14-15,10-2-5 16,7 1 11-16,33-2-13 16,18 1 0-16,8 3 2 15,10 3-2-15,8 4-6 16,8 1-2-16,6 1 8 16,3-6 11-16,-6-6-11 0,-10-4-67 15,-23-5-35 1,-23 8-178-16,-20-6-431 0,-19-2-1253 15</inkml:trace>
  <inkml:trace contextRef="#ctx0" brushRef="#br0" timeOffset="1123">2144 1251 2264 0,'0'0'336'0,"0"0"-248"0,0 0 26 16,0 0 173 0,0 0-156-16,0 0-76 0,0 0-34 15,-3-17 0-15,10 15 31 16,8-3-8-16,-2 2 2 15,3-3 13-15,-6 3-29 16,-7-1 25-16,2 1-10 16,-1 3 0-16,-4-4 32 15,0 1-52-15,0 3 1 16,0 0 5-16,3 0-25 16,7 0-6-16,12 0 0 15,15 10 6-15,7 13 7 16,14 3-13-16,15 7-19 0,8 2 18 15,10 2-60 1,4 0-42-16,0-2-10 0,13 21-68 16,-20-10-330-16,-22-7-438 15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13.7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0 238 1753 0,'0'0'335'0,"0"0"-254"15,0 0-51-15,0 0 230 16,30 217-48-16,-13-96-62 0,2 21-47 16,-4 8-28-16,-5 8-9 15,5-4-2-15,0-9-63 16,-1-8 12-16,-2-22 18 15,1-16-31-15,-4-30 0 16,-3-24 0-16,-2-25-31 16,-4-20 22-16,0 0-48 15,0-46-33-15,0-23-6 16,0-22 10-16,-7-24 40 16,-12-40 4-16,-3-42 28 15,-6-44 7-15,6-9-5 16,7 45 2-16,11 59 1 15,4 64 18-15,0 26 13 0,22 6 9 16,10 4 32 0,12 7 27-16,12 22-46 0,13 17 10 15,11 0-3-15,11 14-18 16,11 23 4-16,1 11-28 16,-2 11 5-16,-13 7 30 15,-12 9-43-15,-25 4 5 16,-17-2 27-16,-31 7-7 15,-3-2 2-15,-44-3-1 16,-25-4 0-16,-22-10 9 16,-11-9-35-16,-1-13-1 15,5-19 1-15,13-14-1 16,21-10-18-16,17 0-59 0,21-10-15 16,26-27-190-16,0 7-508 15,21-3-1190-15</inkml:trace>
  <inkml:trace contextRef="#ctx0" brushRef="#br0" timeOffset="346">2169 56 2015 0,'0'0'374'16,"0"0"-237"-16,0 0-88 15,0 0 145-15,-208 299 36 16,132-107-37-16,0 41-111 15,14 13-19-15,30-46 16 16,20-54-34-16,12-46-33 16,0-18-12-16,34 7-33 15,13 6-46-15,61 20-158 16,-10-29-460-16,2-27-925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17.8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193 439 1884 0,'0'0'468'16,"0"0"-364"-16,0 0 42 15,0 0 27-15,0 0-47 16,66-182-70-16,-12 149-17 0,8 5 20 16,14 12-41-16,4 16-7 15,4 0 22-15,-4 26-8 16,-11 30-14-16,-21 11-11 15,-21 17 12-15,-27 8 26 16,0 6-38-16,-60 4 0 16,-16-4 20-16,-15-5-3 15,-7-12 4-15,-9-8 9 16,6-18-9-16,6-12 14 16,17-17-34-16,18-16 19 15,19-6 7-15,19-4-11 16,12 0 7-16,10-14-23 0,0-3 0 15,35 6-1-15,16 3-17 16,8 8 18-16,7 0 1 16,4 0-1-16,-1 17 14 15,0 2-7-15,4 1 5 16,0-4-6-16,3-1-6 16,5-11-28-16,5-4-101 15,46 0-145-15,-22-19-111 16,-12-10-675-16</inkml:trace>
  <inkml:trace contextRef="#ctx0" brushRef="#br0" timeOffset="362">1600 265 2129 0,'0'0'376'0,"0"0"-227"15,0 0-19-15,0 0 132 16,-212 195-59-16,165-104-103 16,15 10-1-16,17 5-63 15,15-5-22-15,15-9 22 16,42-13-36-16,25-12 0 16,7-16-19-16,18-18-6 15,-6-20 23-15,2-13-52 16,-16-6 17-16,-18-41 31 15,-17-9 0-15,-23-18 6 16,-25-13 23-16,-4-14 1 0,-22-15 28 16,-33-1-35-16,-17 1-17 15,-9 20 17-15,-7 16-17 16,5 25-12-16,10 28-80 16,17 27-171-16,24 0-386 15,20 22-329-15</inkml:trace>
  <inkml:trace contextRef="#ctx0" brushRef="#br0" timeOffset="688">2237 0 2364 0,'0'0'617'0,"0"0"-526"0,0 0 66 16,0 0 45-16,0 0-103 16,0 0 14-16,0 0-29 15,205 92-27-15,-132-31 21 16,3 12-47-16,5 9 5 16,-1 12 12-16,-8 15-30 15,-6 8 0-15,-18 13-18 16,-30 10 1-16,-18 5 14 15,-10 0-15-15,-49-12-54 0,-17-14 29 16,-12-12-62 0,-58 16-80-16,23-32-338 0,10-25-940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09.8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4850 321 2535 0,'0'0'374'16,"0"0"-317"-16,0 0-41 16,0 0 135-16,0 0-14 0,0 0-136 15,0 0 11-15,95 115 12 16,-26-59-24-16,15 3 1 16,8 3-1-16,13 4 0 15,1 0 17-15,2-4-17 16,-1-4 0-16,-12-8 0 15,-19-3 0-15,-17-6 0 16,-27-1-10-16,-32 2 10 16,0 8 29-16,-54 5-28 15,-31 8 11-15,-19 6 9 16,-13 3 0-16,0-3 3 16,4-6-18-16,22-9 8 15,18-10 5-15,22-11-19 0,17-10-34 16,21-7-61-16,13-7-126 15,0-2-456-15,20-7-283 0</inkml:trace>
  <inkml:trace contextRef="#ctx0" brushRef="#br0" timeOffset="-1453">165 469 1839 0,'0'0'532'16,"0"0"-501"-16,0 0 15 16,0 0 199-16,0 210-21 15,0-89-91-15,0 14-77 16,-7 6-29-16,-1 3 15 16,4-6-29-16,1-6-4 15,3-18-9-15,0-13 0 0,0-22 0 16,0-20-27-1,0-19 5-15,0-21-10 0,0-19-17 16,0 0 27-16,0-31 4 16,0-37-23-16,0-15 29 15,0-27-13-15,-7-40 23 16,-15-40 2-16,-6-40-1 16,-10-7-5-16,10 44 6 15,12 55 0-15,13 60 10 16,3 24-4-16,0 6 27 15,22 1-4-15,13 7-1 16,21 21 3-16,14 17-14 16,16 2 14-16,17 7 2 0,10 31-32 15,4 9 13 1,-9 11-14-16,-5 7 0 0,-26 11 16 16,-23 6-15-16,-36 5 7 15,-18-1-8-15,-32 3 5 16,-41 0-14-16,-26-10 9 15,-13-11 0-15,-5-15-11 16,1-17-1-16,9-16-7 16,16-16-1-16,21-4-58 15,23-17-117-15,22-16-287 16,21-3-205-16</inkml:trace>
  <inkml:trace contextRef="#ctx0" brushRef="#br0" timeOffset="-1122">2086 180 2213 0,'0'0'335'0,"0"0"-266"16,0 0-38-16,-240 100 187 16,145 23-20-16,-8 67-79 15,12 69-40-15,11 33-13 0,40-13 25 16,26-55-47-16,14-80-8 16,0-40-17-16,22-24-7 15,22 2-12-15,10-4-25 16,16-2-52-16,9-21-53 15,35-25-246-15,-16-14-397 16,-17-16-1096-16</inkml:trace>
  <inkml:trace contextRef="#ctx0" brushRef="#br0" timeOffset="-738">2680 194 2018 0,'0'0'296'0,"0"0"-192"15,0 0-89-15,0 0 114 16,0 0 121-16,0 0-27 16,122 226-132-16,-68-115-37 15,12 11 27-15,0 2-25 16,1 0-28-16,8-2-13 16,4-7 16-16,1-10 4 0,4-9-35 15,4-14 0-15,-8-13-1 16,-4-17-23-16,-10-9-55 15,-10-18-70-15,-9-14-172 16,-18-11-287-16,-11 0-226 0</inkml:trace>
  <inkml:trace contextRef="#ctx0" brushRef="#br0" timeOffset="-445">3935 355 1945 0,'0'0'333'0,"0"0"-236"15,0 0-73-15,0 0 186 16,0 0 51-16,0 0-88 16,-190 202-92-16,92-93-17 15,-18 18-5-15,-20 8-5 16,-6 3-16-16,0 3-12 15,0-9-7-15,10-8 1 16,16-15-10-16,24-24-14 16,23-20 4-16,30-23-41 15,20-12-36-15,19-25-130 16,29-5-363-16,18 0-151 0</inkml:trace>
  <inkml:trace contextRef="#ctx0" brushRef="#br0" timeOffset="533">6720 1309 1468 0,'0'0'953'15,"0"0"-925"-15,0 0-10 16,0 0-18-16,0 0 123 16,0 0-38-16,237-191-76 15,-171 121 0-15,0-5-9 16,-8-4 0-16,-8-3 20 0,-9-3-19 15,-12 7 45 1,-7 5 107-16,-10 10-60 0,-6 19-5 16,-2 16-20-16,-4 23-5 15,3 5-2-15,-3 33-47 16,0 42 8-16,0 27 69 16,0 22-37-16,0 11-4 15,-3 0-28-15,-1-11 1 16,4-16 22-16,0-12-45 15,4-24-15-15,11-17-38 16,4-12-68-16,-3-23-218 16,3-6-327-16,-4-14-499 0</inkml:trace>
  <inkml:trace contextRef="#ctx0" brushRef="#br0" timeOffset="906">8153 194 2184 0,'0'0'329'0,"0"0"-241"16,0 0-15-16,0 0 186 15,-36 202-16-15,-4-136-98 16,-11 9-93-16,-8 8-1 0,-10 2 6 15,-4 0-21-15,3-3 17 16,13-7-53-16,10-12 0 16,16-14 0-16,14-16 10 15,9-9-20-15,8-15 8 16,0-7 2-16,30-2-21 16,18 0 21-16,13 0 0 15,8-2 14-15,12-7-14 16,-1-2 0-16,4 5-11 15,-1 6-13-15,-5-3 2 16,-14 3-113-16,-8 0-40 16,-21 0-104-16,-13 0-223 0,-18 0-236 15</inkml:trace>
  <inkml:trace contextRef="#ctx0" brushRef="#br0" timeOffset="1143">8270 644 2002 0,'0'0'508'16,"0"0"-467"-16,0 0 40 15,0 0 225-15,0 0-74 16,-44 238-74-16,37-154-99 16,0 9-9-16,-1-1-14 15,1-4-6-15,7-9-11 16,0-6-19-16,0-11-13 15,0-12-43-15,0-11-135 0,0-15-259 16,0-10-294 0,0-9-1208-16</inkml:trace>
  <inkml:trace contextRef="#ctx0" brushRef="#br0" timeOffset="1426">8459 0 2322 0,'0'0'296'0,"0"0"-235"16,0 0 60-16,198 184 182 15,-122-91-120 1,12 20-50-16,-2 15 1 0,2 12-59 15,-3 14 24-15,-13 0-38 16,-14 5-25-16,-17-3 12 16,-26-4-48-16,-15 0-61 15,-63 50-89-15,-21-34-310 16,-6-30-657-16</inkml:trace>
  <inkml:trace contextRef="#ctx0" brushRef="#br0" timeOffset="24615">9995 1460 1932 0,'0'0'528'15,"0"0"-468"-15,0 0-7 16,0 0 110-16,0 0 19 16,72-203-112-16,-21 133-44 15,8 8 101-15,2 6-67 16,-2 10-17-16,-1 20 29 15,1 16-41-15,-5 10 14 16,5 16 11-16,-1 29-25 0,5 12 30 16,6 2-61-16,7-7 0 15,0-6 33-15,9-15-26 16,-2-19-7-16,5-12 0 16,-4 0-8-16,-8-19 7 15,-18-10-76-15,-18-5-82 16,-33 8-104-16,-7 9-353 15,-3 8-244-15</inkml:trace>
  <inkml:trace contextRef="#ctx0" brushRef="#br0" timeOffset="24950">10005 1981 2000 0,'0'0'606'0,"0"0"-524"16,0 0 97-16,0 0 82 15,0 0-105-15,0 0-98 16,0 0-28-16,147-56 18 16,-49 31 18-16,10 1-52 15,2 8 23-15,0 9-7 16,-5 7-10-16,-7 0 7 15,-6 4-14-15,-8 20 1 0,-11 1 13 16,-7-2-26 0,-5-4-1-16,-6-5 1 0,0-14-1 15,-5 0-7-15,-6 0-37 16,-3-19-64-16,3-24-119 16,-12 6-475-16,-3 1-770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35.4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66 586 2111 0,'0'0'536'15,"0"0"-485"-15,0 0 43 16,0 0 190-16,0 0-130 16,0 0-52-16,0 233-23 15,0-98-20-15,0 16 40 16,0 4-60-16,-10-3-23 15,-2-15 23-15,6-13-37 16,-6-16-4-16,5-18-5 16,0-22 4-16,-1-22-9 0,4-17-14 15,4-16-20-15,0-13 34 16,0 0-26-16,0-23 4 16,0-28-10-16,0-19 8 15,0-19 30-15,0-19-25 16,4-40 6-16,-4-49 24 15,0-45-20-15,0-11-2 16,-4 46 14-16,4 60 9 16,0 61-3-16,22 28 15 15,26-5 17-15,14 10 11 16,18 7-1-16,4 24-6 16,11 22 6-16,7 0-14 0,8 9 8 15,-4 26-31 1,-8 13-2-16,-6 7 21 0,-16 11-5 15,-14 6 10-15,-23 0 4 16,-20 7-20 0,-19 0 17-16,-19-1-16 0,-50-2-19 15,-26 0 8-15,-18-12-25 16,-4-6-8-16,0-17-2 16,16-17-8-16,18-15-4 15,24-9-85-15,22-22-183 16,23-15-579-16</inkml:trace>
  <inkml:trace contextRef="#ctx0" brushRef="#br0" timeOffset="366">2280 0 1996 0,'0'0'397'0,"0"0"-247"16,0 0-21-16,-220 30 141 15,138 28-38-15,-13 24-95 16,0 31-67-16,-8 45 39 0,-5 66-32 15,5 56-14-15,20 12 34 16,39-21-34-16,28-64-10 16,16-69-53-16,4-43 6 15,33-13-2-15,21 0-4 16,19 6-34-16,18-6 33 16,10-19-104-16,1-19-35 15,8-18-105-15,-35-16-327 16,-21-10-247-16</inkml:trace>
  <inkml:trace contextRef="#ctx0" brushRef="#br0" timeOffset="1148">2783 377 1976 0,'0'0'495'16,"0"0"-382"-16,0 0-27 15,0 0 150-15,0 0-12 0,0 0-102 16,0 0-94-16,6-32-7 16,54 32 25-16,19 0-38 15,12 0-8-15,7 0 6 16,6 0-6-16,-3 0 17 16,-3 0-17-16,-6 0 0 15,-8 0 0-15,-11 0 1 16,-16 0-2-16,-9 0 1 15,-11 0 0-15,-15 3 19 16,-12 7-10-16,-5-1 59 16,-5 14 16-16,0 9-47 15,-12 15 14-15,-20 12-10 16,-8 13-20-16,-4 7 39 16,-4 10-53-16,-3 6-6 15,-3 6 38-15,-5 4-38 0,-3 7 23 16,-3-4-12-16,3 1-3 15,-1-11 22-15,9-9-31 16,10-15 0-16,9-11 8 16,4-14-7-16,14-9 7 15,2-14-8-15,3-3 0 16,9-7 6-16,3-6-6 16,0-1 0-16,0-1-3 15,3-2 9-15,24-3-6 16,15 1 0-16,14-1 0 15,14 1 6-15,16-1-6 0,10-3 0 16,13 3 18 0,0 0-18-16,5-3 0 0,-9 4-2 15,-7-1 4-15,-17 0 4 16,-15 1-6-16,-22-4-13 16,-19 0 12-16,-21 0-30 15,-4 0-9-15,0 0-82 16,-19-14-41-16,-10-2-53 15,-15-17-295-15,4 3-256 16,-1 0-1200-16</inkml:trace>
  <inkml:trace contextRef="#ctx0" brushRef="#br0" timeOffset="1396">2833 1142 1326 0,'0'0'1290'15,"0"0"-989"-15,0 0-239 16,0 0 89-16,0 0 70 16,237 2-84-16,-120-2-59 15,8 0-54-15,-2-21-18 16,-9 3-6-16,9 15-130 15,-31 3-324-15,-26 0-545 0</inkml:trace>
  <inkml:trace contextRef="#ctx0" brushRef="#br0" timeOffset="2868">5189 514 1795 0,'0'0'254'16,"0"0"-162"-16,0 0-92 16,0 0 220-16,0 0 21 15,240 109-120-15,-126-43-51 16,6-1-36-16,3 3 19 16,2-3-53-16,-4-14 13 15,-12-2-12-15,-14-9-1 16,-25-4 0-16,-28 0 1 0,-30 0 20 15,-12 14 38-15,-70 11-10 16,-62 25 12-16,-57 22-25 16,-48 13-13-1,19-15 5-15,46-29-17 0,60-27 14 16,49-21-17-16,13-2-8 16,6-4-1-16,15 4-50 15,32 2-185-15,41-10-246 16,14-4-131-16</inkml:trace>
  <inkml:trace contextRef="#ctx0" brushRef="#br0" timeOffset="3079">6348 1719 2192 0,'0'0'499'15,"0"0"-444"-15,0 0 64 16,-262 217 89-16,131-128-60 16,-11-2-55-16,-1 1-93 15,16-6-33-15,17 8-60 16,34-28-363-16,32-19-331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45.4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0 821 1692 0,'0'0'266'16,"0"0"-162"-16,0 0-12 16,0 0 76-16,0 0-49 0,-14 0-69 15,21-7-10 1,22-9-22-16,11-7 40 0,8-11-21 16,6-10-10-16,2-12-9 15,-2-7 19-15,-7-9-10 16,-6-3 45-16,-6-5-9 15,-4 6 46-15,-6 7-29 16,-11 12 4-16,-2 16-19 16,-9 16-11-16,0 16-17 15,1 7 8-15,-1 20-45 16,9 46 0-16,-2 32 35 16,2 23-15-16,-5 14 2 15,4-3-21-15,-4-15 0 0,-3-11-1 16,2-14 3-1,-1-17-4-15,-5-10 1 0,4-12-30 16,-4-15 0-16,3-4-80 16,19-10-181-16,-3-13-236 15,1-8-258-15</inkml:trace>
  <inkml:trace contextRef="#ctx0" brushRef="#br0" timeOffset="591">1128 116 1776 0,'0'0'373'0,"0"0"-227"0,0 0-57 16,0 0 98-1,0 0-40-15,0 0-51 0,244-33-78 16,-153 29 10-16,7 4-28 15,0-2 0-15,-3 2 1 16,-14 0-1-16,-15 0 0 16,-24 0 18-16,-20 0-18 15,-22 0 1-15,0 0 41 16,-17 0-9-16,-35-4-15 16,-18 1-18-16,-12-2 0 15,-13-2 3-15,-3 5 3 16,3-3-11-16,4 5 11 0,6 0 2 15,12 0 35 1,7 0-27-16,16 7 19 0,13 21 20 16,11 2-25-16,16 6-16 15,10 7-13-15,0 6 11 16,3 3 12-16,30 2-24 16,7 4 0-16,11 1 14 15,11-3-14-15,11-1-5 16,3 1 4-16,2-7 2 15,-2-2 7-15,-6-5-8 16,-10 0 0-16,-7-2 3 16,-21-3 9-16,-13-5 6 15,-19 1-11-15,0 3 20 0,-41 0 22 16,-22 0-39 0,-9 0-9-16,-8-9-2 0,1-4-4 15,9-14-26-15,11-2-17 16,15-7-42-16,12 0-75 15,20 0-178-15,12 0-244 16,0-11-694-16</inkml:trace>
  <inkml:trace contextRef="#ctx0" brushRef="#br0" timeOffset="792">2254 788 2018 0,'0'0'354'0,"0"0"-163"0,0 0 11 15,212-7-29-15,-133 7-109 16,6 0-64-16,16 0-109 16,-21 17-425-16,-18-1-656 0</inkml:trace>
  <inkml:trace contextRef="#ctx0" brushRef="#br0" timeOffset="1245">3731 73 2116 0,'0'0'352'16,"0"0"-218"-16,0 0 143 15,0 0-24-15,0 0-103 16,0 0-88-16,0 0-26 16,-215 105 50-16,152-13-59 15,4 13 0-15,5 7 10 16,17-2-25-16,23-7 6 15,14-11-18-15,4-7 0 0,40-13-7 16,13-13-8-16,13-10-35 16,2-19 49-16,3-14-20 15,-6-16-3-15,-8 0 9 16,-5-29 15-16,-14-24 11 16,-8-14-11-16,-12-20 0 15,-15-12 20-15,-7-11-4 16,0-2-14-16,-22 2 14 15,-14 19-15-15,2 23 5 16,6 24-6-16,6 25-48 16,10 22-113-16,12 33-418 15,0 14-219-15</inkml:trace>
  <inkml:trace contextRef="#ctx0" brushRef="#br0" timeOffset="1457">4252 1169 2331 0,'0'0'688'0,"0"0"-583"16,0 0 85-16,0 0-21 15,0 0-116-15,0 0-53 16,0 0-75-16,-32-105-160 15,35 89-528-15,11 3-1275 0</inkml:trace>
  <inkml:trace contextRef="#ctx0" brushRef="#br0" timeOffset="2020">4751 145 2359 0,'0'0'296'15,"0"0"-249"-15,0 0 3 16,0 0 91-16,0 0-67 16,230-43-55-16,-154 43-13 15,2 0 2-15,-6 0-8 16,-11 0 0-16,-13 4-2 0,-18-1 10 15,-16 2-8-15,-14-5 9 16,0 0 38-16,-22 0 16 16,-29-5-48-16,-19-11 5 15,-6 2 19-15,-12 5-14 16,0 2-4-16,9 2 9 16,6 5 24-16,11 0 24 15,14 0-39-15,13 19-8 16,4 6 16-16,14 10-38 15,9 12-8-15,8 9-2 16,0 10 7-16,30 3 2 0,9 2-8 16,14-2-2-1,4-3 2-15,2-6 0 0,-1-8-15 16,-1-4 11 0,-4-4 4-16,-9-8 0 0,-12-3-3 15,-10-6 3-15,-15-8 9 16,-7-2 3-16,-4-1 22 15,-40 0-2-15,-16 3-31 16,-15 2-1-16,2-9-1 16,4-5-13-16,15 0-28 15,10-7-57-15,15 6-85 16,11 1-342-16,11-4-496 0</inkml:trace>
  <inkml:trace contextRef="#ctx0" brushRef="#br0" timeOffset="3024">5750 655 1796 0,'0'0'497'15,"0"0"-411"-15,0 0 110 16,0 0 71-16,0 0-92 16,0 0-27-16,0 0-44 15,215-7-34-15,-134 7-12 16,-5 0-25-16,-3-7 18 15,-7 0-37-15,-15 4-8 16,-14-4 0-16,-12 4-6 16,-15 3 0-16,-6 0-33 15,-4 0-49-15,0 0-65 0,-10 0-386 16,-9 0-581-16</inkml:trace>
  <inkml:trace contextRef="#ctx0" brushRef="#br0" timeOffset="3475">6687 768 1722 0,'0'0'220'0,"0"0"-175"16,0 0 53-16,0 0 130 16,0 0-98-16,0 0-62 15,0 0-26-15,208-209 47 16,-176 154-5-16,-1-5 23 15,-6 4 16-15,-3 0-19 16,-5 6-27-16,-2 15 4 16,-5 7-21-16,-1 19 5 15,-2 9-36-15,-1 9-19 16,3 42 20-16,1 19 33 16,2 14-16-16,-9 10-19 15,-3 2-11-15,0-8-5 0,0-9-12 16,0-6-33-16,0-14-72 15,0-14-151-15,0-8-327 16,0-14-123-16,0-13-1104 0</inkml:trace>
  <inkml:trace contextRef="#ctx0" brushRef="#br0" timeOffset="3805">7536 158 1991 0,'0'0'670'0,"0"0"-473"16,0 0 7-16,0 0 41 0,0 0-61 15,0 0-93-15,-72 184-37 16,53-104 23-16,12 2-56 16,7-1-20-16,0-3 22 15,32-4-23-15,21-7-18 16,1-11-11-16,12-16-19 15,3-17 18-15,-3-20-9 16,-8-3 26-16,-11-30 11 16,-10-26 4-16,-11-19 4 15,-16-18 13-15,-10-8-4 16,-19-6 21-16,-38 5-36 0,-20 17-9 16,-14 27-10-1,-51 58-161-15,17 0-531 16,20 41-1204-16</inkml:trace>
  <inkml:trace contextRef="#ctx0" brushRef="#br0" timeOffset="4481">1021 1950 1627 0,'0'0'292'15,"0"0"-232"-15,0 0 65 16,0 0 110-16,0 0-50 16,0 0-22-16,224-23-29 15,-60 23 17-15,86 9-48 16,109 3-46-16,74-6-11 15,40-6-14-15,6 0-26 16,-38 0 33-16,-15 0-30 0,-25 0-2 16,-15 0 1-1,-17 13-8-15,-13-1 0 0,-19 4-1 16,-28 1 7-16,-31 1-4 16,-67-7-2-16,-59-3 0 15,-45-4-2-15,-34-4 3 16,-1 5-2-16,-9-5 0 15,-12 0-8-15,-36 0-42 16,-30 0-48-16,-39 0-282 16,-16 0-756-16</inkml:trace>
  <inkml:trace contextRef="#ctx0" brushRef="#br0" timeOffset="5353">2337 2626 1833 0,'0'0'400'16,"0"0"-272"-16,0 0 22 15,0 0 57-15,0 0-34 16,0 0 1-16,98 267-72 16,-60-125-30-16,-6 9 9 15,5 2-32-15,-2-13-12 16,6-5-3-16,0-11-33 15,3-12 16-15,-4-17-17 16,-1-15 0-16,-5-22 14 16,-12-20-14-16,-5-17 0 15,-2-21 9-15,0 0-8 16,7-45 5-16,10-35-6 16,9-28-22-16,10-53 14 0,10-55-23 15,13-59-11-15,9-21 31 16,-10 52-19-16,-4 67 1 15,-10 82 27-15,2 36 2 16,20 8 14-16,24 7-14 16,52 16 20-16,58 28 22 15,69 0-15-15,27 17 3 16,-1 14-18-16,-33-7 6 16,-48-10 0-16,-43-4-18 15,-44-3-4-15,-46-7-7 16,-28 4 7-16,-9-4-32 15,-18 0-51-15,-19 0-52 16,-56 0-53-16,-39 0-600 0,-15 7-754 16</inkml:trace>
  <inkml:trace contextRef="#ctx0" brushRef="#br0" timeOffset="5727">3489 3610 2045 0,'0'0'265'0,"0"0"-226"15,0 0 38-15,0 0 107 0,194-144-80 16,-114 72-59-16,1-7-5 15,-1-7 49-15,-11 4-4 16,-12 7 24-16,-19 16 32 16,-13 18-23-16,-13 27-34 15,-9 14-27-15,-3 12-23 16,0 51 29-16,0 26-21 16,0 15 2-16,-15 13-29 15,8 2 3-15,4-9-3 16,3-9-15-16,0-16-1 15,0-16-63-15,0-16-70 16,10-27-147-16,5-13-415 0,-5-13-295 16</inkml:trace>
  <inkml:trace contextRef="#ctx0" brushRef="#br0" timeOffset="5997">4529 3052 2051 0,'0'0'718'0,"0"0"-551"16,0 0-21-16,-106 205 75 16,67-101 3-16,12 1-119 15,27 4-66-15,11-11-8 16,59-13-30-16,28-19-2 16,19-27 1-16,11-27-37 0,-1-12 22 15,-10-32-20 1,-26-40 17-16,-25-17 11 0,-37-18 14 15,-29-12 14-15,-37 2 9 16,-50 7-7-16,-29 22-13 16,-48 50-10-16,25 21-145 15,36 17-649-15</inkml:trace>
  <inkml:trace contextRef="#ctx0" brushRef="#br0" timeOffset="6833">8015 0 742 0,'0'0'783'0,"0"0"-598"16,0 0-18-16,0 0 94 16,0 0 49-16,0 0-97 15,0 0-92-15,-15-52-24 0,15 73-31 16,0 37 31-16,18 33 50 15,18 54-50-15,16 65-45 16,9 73 34-16,2 35-8 16,-9 24 21-16,-20 1-54 15,-21-17-12-15,-13 8 30 16,0-17-18-16,-25-18 4 16,-19-32-22-16,-14-34-7 15,-8-52-11-15,-6-47-9 16,-1-32-65-16,-78 38-116 15,13-15-563-15,-4-9-1937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7:55.0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0 270 1894 0,'0'0'539'16,"0"0"-450"-16,0 0 65 16,0 0 110-16,0 0-74 0,0 0-114 15,183-184-31-15,-121 153 20 16,3 3-45-16,4 12 27 16,5 9-22-16,-6 7-10 15,-2 0 33-15,-3 30-34 16,-9 3-14-16,-7-1 29 15,-3 1-29-15,-7-9 2 16,2-12-1-16,-2-8-1 16,1-4 6-16,4 0-6 15,-2-21-39-15,1-3-51 16,-5-4-121-16,-11 15-161 16,-10 10-259-16,-15 3-172 0</inkml:trace>
  <inkml:trace contextRef="#ctx0" brushRef="#br0" timeOffset="312">161 750 1472 0,'0'0'887'0,"0"0"-703"16,0 0-63-16,0 0 110 16,0 0-43-16,0 0-36 15,0 0-52-15,176-65-21 16,-87 48 14-16,6-4-22 0,5 5-8 16,-5 3-5-1,-9 3-31-15,-8-4 6 0,-9 2-10 16,-8-2-22-16,-5-5-1 15,1-3-66-15,24-15-108 16,-16 6-408-16,-6 3-1121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8:06.6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290 236 1972 0,'0'0'263'15,"0"0"-122"-15,0 0-77 16,0 0 90-16,0 0 30 16,0 0-11-16,-26 174-60 15,26-33-23-15,0 46-4 16,0-10-22-16,0-16 3 15,0-26-26-15,0-36-32 0,-5 5 22 16,-2 4-30 0,1-13 12-16,2-20-13 0,-4-19-6 15,4-16 5-15,4-17-95 16,0-23-121-16,12-13-288 16,2-19-210-16</inkml:trace>
  <inkml:trace contextRef="#ctx0" brushRef="#br0" timeOffset="361">0 282 1714 0,'0'0'336'0,"0"0"-185"0,0 0 66 16,0 0 9-1,0 0-47-15,0 0-34 0,268-154-61 16,-170 150-26-16,3 4-23 16,6 0-11-16,-9 28 13 15,-7 7-35-15,-15 12 14 16,-13 8 16-16,-19 4-13 16,-22 7 16-16,-19 1-13 15,-3 8-6-15,-34 2 13 16,-23-2-28-16,-24-3-2 15,-14-3-5-15,-7-10-9 16,4-12 15-16,10-18-22 0,19-12-6 16,22-17-31-16,33 0-100 15,21-77-204-15,44 5-335 16,6 0-1225-16</inkml:trace>
  <inkml:trace contextRef="#ctx0" brushRef="#br0" timeOffset="651">1912 0 2264 0,'0'0'380'15,"0"0"-189"-15,0 0-41 16,-193 52 53-16,120 14-35 15,-15 55-47-15,-10 70-59 16,7 67-8-16,13 35 25 16,27-1-28-16,34-32-12 15,17-48-15-15,0-41-24 16,7-47 14-16,22-38-14 16,11-17-45-16,14-4-44 15,75-10-80-15,-9-8-191 16,-3-26-549-16</inkml:trace>
  <inkml:trace contextRef="#ctx0" brushRef="#br0" timeOffset="1713">2789 99 1839 0,'0'0'499'0,"0"0"-318"16,0 0-26-16,0 0 38 16,0 0-20-16,0 0-76 15,0 0-59-15,53-54-5 16,26 48 24-16,16 0-33 15,11 2-17-15,11 4 13 16,-5 0-19-16,1 10-1 16,-18 16 1-16,-14 3 0 15,-23 11 19-15,-18 6-19 16,-21 10 13-16,-16 9 40 0,-3 12-28 16,-25 12-8-16,-31 7 7 15,-17 17-25-15,-18 12 18 16,-14 5-18-16,-5 5 0 15,2-4 20-15,8-9-19 16,10-17 15-16,16-17-15 16,16-15 9-16,15-21 26 15,21-11-24-15,11-17-12 16,11-3 26-16,0-8-16 16,7-4-9-16,30-2 6 15,14-4-6-15,7-3 23 16,11 0-24-16,7 0-18 0,2-3 17 15,-2-10-31 1,-3 3-26-16,-4 0-68 0,11 2-102 16,-15 6-261-16,-14-1-259 0</inkml:trace>
  <inkml:trace contextRef="#ctx0" brushRef="#br0" timeOffset="1946">2722 1074 2246 0,'0'0'376'16,"0"0"-247"0,0 0-108-16,0 0 149 0,0 0 15 15,0 0-108-15,240 2-50 16,-139 5-27-16,16-5-3 15,15 1-57-15,51-3-233 16,-31 0-456-16,-24 0-1261 0</inkml:trace>
  <inkml:trace contextRef="#ctx0" brushRef="#br0" timeOffset="2449">5167 433 1751 0,'0'0'359'15,"0"0"-216"-15,0 0 70 16,0 0 109-16,0 0-96 15,0 0-126-15,0 0-52 16,-201 183 31-16,111-113-16 16,-1 2-3-16,0-4-24 15,10-2-11-15,20-10 17 16,13-10-31-16,18-13-10 0,16-10 18 16,11-9-19-16,3-4-4 15,0-5 2-15,0 1 4 16,13-3-1-16,-1-3-1 15,2 5 0-15,1-3 8 16,0 5-8-16,2 3 1 16,5 7 11-16,4 7 3 15,4 4 20-15,5 8-29 16,9 3-5-16,4 0 7 16,3 1-7-16,8-3 6 15,-2-6-5-15,2 3-2 16,-4-7 0-16,-5-6-27 15,-2-3-24-15,-8-5-129 16,-8 0-175-16,-13-4-351 16,-11-1-976-16</inkml:trace>
  <inkml:trace contextRef="#ctx0" brushRef="#br0" timeOffset="2697">4432 1692 2354 0,'0'0'352'0,"0"0"-239"16,0 0 97-16,0 0 17 15,0 0-92-15,0 0-41 0,206 191-58 16,-137-168-13-1,-3-4-11-15,7-2-12 0,27 0-69 16,-21-7-204-16,-9-4-810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28:15.3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1152 1671 1722 0,'0'0'286'0,"0"0"-216"16,0 0 27-16,0 0 92 16,0 0-6-16,0 0-24 15,0 0-50-15,243 84 2 16,-86-67-11-16,80-7-31 16,103-8 16-16,53-2-49 15,29 0-35-15,1-15 28 16,-29-8-29-16,4 3 9 15,-14 4 1-15,-24 8 2 16,-25 6-7-16,-39 2-5 16,-37 0 0-16,-70 0 12 15,-50 0-12-15,-41 0 0 16,-14 2 0-16,8 3 0 0,2-2 11 16,1-3-11-16,-19 0-32 15,-25 0-20-15,-14 0-97 16,-30-10-115-16,-7 1-239 15,0 1-204-15</inkml:trace>
  <inkml:trace contextRef="#ctx0" brushRef="#br0" timeOffset="569">2102 2397 2133 0,'0'0'389'0,"0"0"-283"15,0 0-46-15,0 0 180 16,0 0-47-16,95 275-78 16,-61-148-62-16,-2 8 24 15,-7 0-32-15,6-14-22 16,-3-11 20-16,1-20-42 0,-4-19 7 16,1-24-8-16,-8-14 0 15,-2-20 13-15,-3-13-13 16,9 0 0-16,7-46 0 15,12-30 0-15,14-48-1 16,18-60 0-16,18-49 0 16,-4 16-8-16,-10 43 9 15,-16 60-3-15,-5 48 2 16,8 10 1-16,14 11-6 16,12 8 5-16,13 27 1 15,10 10 34-15,18 4-11 16,44 25-7-16,44 0 16 15,43-8-17-15,8-15-6 0,-48-6-9 16,-58 0 4 0,-64 0-13-16,-24-10-31 0,-3 2-37 15,-7 2-26-15,-28 6-122 16,-19 0-314 0,-19 0-327-16</inkml:trace>
  <inkml:trace contextRef="#ctx0" brushRef="#br0" timeOffset="953">2944 3206 2080 0,'0'0'340'15,"0"0"-296"-15,0 0-35 16,0 0 110-16,0 0-13 16,217-123-39-16,-138 62-9 15,6-8-20-15,-9 0 53 16,-13 13-6-16,-16 11 0 16,-18 16 32-16,-16 15-28 15,-8 14 3-15,-5 0-6 16,0 33-32-16,0 22 3 0,-5 18-38 15,-8 8-7 1,1 6 17-16,2-5-29 0,3-7 1 16,2-10-1-16,5-5-43 15,0-12-50-15,0-12-169 16,40-29-341-16,8-7-130 16,-1 0-1120-16</inkml:trace>
  <inkml:trace contextRef="#ctx0" brushRef="#br0" timeOffset="1268">4162 2783 1964 0,'0'0'562'0,"0"0"-368"16,0 0-55-16,0 0 62 15,0 0-16-15,-196 180-64 16,145-98-16-16,11-3-63 0,18 3-11 15,22-16-7-15,0-4-23 16,50-14-1-16,28-14-42 16,24-18-19-16,18-16 44 15,15 0-28-15,0-50 2 16,-15-8 13-16,-28-11 26 16,-31-7 4-16,-39 8 32 15,-22 2 13-15,-36 13 23 16,-42 18-34-16,-11 12-16 15,-3 9-18-15,23 9-86 0,25 0-272 16,32 3-1053-16</inkml:trace>
  <inkml:trace contextRef="#ctx0" brushRef="#br0" timeOffset="-4249">287 220 1328 0,'0'0'314'0,"0"0"-191"15,0 0 1-15,0 0 53 16,0 0 2-16,0 0-17 16,0 0-31-16,-72-49-52 15,72 40 13-15,0-6-17 16,0-1-42-16,0 0 9 16,13-7-18-16,18-3-5 15,4 3 8-15,13 3-17 16,2 7-9-16,3 6 6 15,-3 7-1-15,1 7 27 0,-7 35-6 16,-15 17 10-16,-14 20 13 16,-15 14-40-16,-3 7 7 15,-50 6-11-15,-16-1-6 16,-11-10 18-16,-4-11-18 16,4-9 0-16,4-24 33 15,14-11-32-15,11-17 11 16,10-17 17-16,19-6-19 15,9 0 16-15,13-6-26 16,0-22 0-16,0 4-9 16,22-6 9-16,13 10-5 15,9 8 4-15,7 12 2 16,3 0 23-16,2 4-24 16,2 24 0-16,1-5 15 0,2-1-15 15,1-1-15-15,11-12-51 16,37-9-199-16,-15 0-226 15,-16-21-126-15</inkml:trace>
  <inkml:trace contextRef="#ctx0" brushRef="#br0" timeOffset="-3911">1111 194 654 0,'0'0'1479'0,"0"0"-1008"15,0 0-240-15,0 0-21 16,-193 117-22-16,149-27-47 0,0 18-39 16,12 7-41-1,17 3-26-15,15-10 5 0,0-10-40 16,47-16 0-16,19-19-12 16,17-19-32-16,17-30 5 15,1-14 6-15,1-5 23 16,-11-41 10-16,-25-20-7 15,-25-13 7-15,-28-9 1 16,-13-10 1-16,-22-5 37 16,-35 5-39-16,-13 12 11 15,-9 18 6-15,1 21-17 16,14 22-24-16,20 15-101 16,41 10-149-16,3 0-425 15,13 19-63-15</inkml:trace>
  <inkml:trace contextRef="#ctx0" brushRef="#br0" timeOffset="-3705">1691 750 1722 0,'0'0'396'16,"0"0"-112"-16,0 0 4 15,0 0-18-15,218 9-84 16,-142-9-75-16,9 0-66 15,0 0-42-15,-9 0-3 16,-10 0-35-16,-12 0-104 0,-17 0-168 16,-12 7-278-16,-18 0 10 0</inkml:trace>
  <inkml:trace contextRef="#ctx0" brushRef="#br0" timeOffset="-3518">2089 379 1947 0,'0'0'513'16,"0"0"-345"-16,0 0 40 15,-19 179 13-15,19-101-121 16,-3 5-68-16,-1 2-29 16,4-6-3-16,0-7-71 15,4 7-183-15,21-25-324 0,0-10-262 16</inkml:trace>
  <inkml:trace contextRef="#ctx0" brushRef="#br0" timeOffset="-3078">2992 181 1940 0,'0'0'397'0,"0"0"-299"15,0 0 91 1,0 0 144-16,0 0-155 0,0 0-79 16,0 0-59-16,-87 174 11 15,50-83 28-15,-3 10-40 16,8 6-18-16,6-7 23 15,14-6-37-15,12-17-5 16,0-10-2-16,19-18-6 16,28-16-11-16,9-14-28 15,13-16 8-15,11-3 23 16,-4-27 2-16,2-21 9 16,-17-15 2-16,-14-9 2 0,-18-10 16 15,-17-7 3 1,-12-7-4-16,0 5-1 0,-26 3-3 15,-14 15-4-15,-1 17-8 16,-1 24-11-16,8 16-32 16,19 16-162-16,11 9-494 15,4 18-403-15</inkml:trace>
  <inkml:trace contextRef="#ctx0" brushRef="#br0" timeOffset="-2873">3623 981 2333 0,'0'0'512'0,"0"0"-309"16,0 0 7-16,0 0-94 15,0 0-116-15,0 0-47 16,0 0-178-16,11-6-425 15,11-4-475-15</inkml:trace>
  <inkml:trace contextRef="#ctx0" brushRef="#br0" timeOffset="-2311">3937 234 2237 0,'0'0'359'16,"0"0"-278"-16,0 0-19 15,0 0 108-15,0 0-77 16,0 0-51-16,225-17-17 16,-166 17-19-16,4 0 4 15,-9 0-9-15,0 0 10 16,-7 0 49-16,-13 0-60 15,-17 0 1-15,-17 0 21 16,0 0 19-16,-25 0-20 16,-23 0-11-16,-12 0-8 0,-13-4-1 15,-2 4 7-15,-1 0-8 16,7 0 7-16,12 0 13 16,13 12 11-16,6 2 5 15,16 7-15-15,9 2 9 16,9 3-29-16,4 9 0 15,0 4 4-15,11 5-4 16,17 2 12-16,6 4-13 16,5 2 0-16,2-3-1 15,-1 0 2-15,-4-7-2 16,-2-3 1-16,-6-2 0 16,-2-8 22-16,-4 1 11 15,-4-4-11-15,-8-6 41 0,-10-3-46 16,0-5 1-1,-22 9-5-15,-25-2-13 0,-7 1 0 16,0 0-19-16,1-4-20 16,11-7-15-16,12-5-68 15,20-1-90-15,10-3-328 16,0 0-526-16</inkml:trace>
  <inkml:trace contextRef="#ctx0" brushRef="#br0" timeOffset="-1182">5057 588 1987 0,'0'0'266'0,"0"0"-135"16,0 0-51-16,184 46-10 0,-103-30-15 15,58-7-55-15,-22-5-179 16,-16-1-396-16</inkml:trace>
  <inkml:trace contextRef="#ctx0" brushRef="#br0" timeOffset="-856">6066 689 1307 0,'0'0'724'15,"0"0"-624"-15,0 0-35 16,0 0 87-16,124-166 31 0,-87 116-60 15,-8 0-32-15,0 8 11 16,-11 5 16-16,-4 12-21 16,-6 8 5-16,-4 14-29 15,-4 3-7-15,0 7-24 16,0 35-3-16,0 20 25 16,0 17-31-16,0 9-13 15,-7 1-10-15,-5-3-10 16,2-7-39-16,10-11-43 15,0-9-168-15,22-10-275 16,20-15 6-16,2-15-542 0</inkml:trace>
  <inkml:trace contextRef="#ctx0" brushRef="#br0" timeOffset="-547">6897 342 2336 0,'0'0'470'16,"0"0"-374"-16,0 0 76 15,0 0 33-15,-178 242-72 16,148-156-43-16,16 5-60 16,14-9-16-16,0-2 2 0,32-18-16 15,28-10-34-15,23-20-21 16,15-15 18-16,8-17 36 15,-4 0-8-15,-18-29-14 16,-23-23 23-16,-24-11 1 16,-21-17 11-16,-16-4-4 15,0-5-7-15,-48 0-1 16,-36-2-30-16,8 22-210 16,-6 27-654-16</inkml:trace>
  <inkml:trace contextRef="#ctx0" brushRef="#br0" timeOffset="2223">8023 225 1698 0,'0'0'352'0,"0"0"-255"16,0 0 60-16,0 0 88 16,0 0-100-16,0 0-61 15,0 0-30-15,-25 77 10 16,25-21 35-16,0 9-50 15,0 17 12-15,0 7-4 16,12 13 6-16,1 10-1 0,3 9-20 16,-1 15-14-1,5 1 14-15,-5 13-18 0,0 4-9 16,-8 28-5-16,-7 30-2 16,0 21 4-16,0-20-11 15,-15-48-1-15,2-52 12 16,-9-29-10-16,-7 11 11 15,-5 10-13-15,-10 6 0 16,-3-3 17-16,-8-12-17 16,1-9-1-16,-8-4 1 15,8-15-7-15,-6-2 1 16,6-20-23-16,7-4-37 16,6-11-44-16,13-4-149 15,12-10-399-15,10-5-826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29.0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410 65 2006 0,'0'0'612'0,"0"0"-539"16,0 0 12-16,0 0 136 15,-54 214-66-15,38-106-39 0,10 14-89 16,6 1-6-16,0 6 8 16,0-1-21-16,0-7-5 15,0-9-3-15,0-10 0 16,0-24-1-16,0-18-27 16,0-27-17-16,16-23-14 15,18-10 19-15,10-27 39 16,17-33-23-16,17-17-36 15,8-19 5-15,17-12-91 16,6-10 8-16,4-5-5 16,4 3 40-16,-7 2 75 15,-19 16 28-15,-25 13 7 0,-31 18 87 16,-23 13 31-16,-12 9 29 16,-5 14-5-16,-30 9-11 15,-19 8-18-15,-9 15-46 16,-6 3-26-16,-1 15 14 15,8 31-47-15,8 19 1 16,10 17 5-16,15 14-21 16,14 11 7-16,8 7-7 15,7 2 0-15,0 1 0 16,0-7-3-16,0-12-9 16,0-12-3-16,0-25-15 15,0-14-4-15,0-21 17 16,0-20-38-16,7-6 38 0,4-6-8 15,8-31 24 1,1-15 0-16,18-4 2 0,6-2-1 16,10 2 0-16,5 6 0 15,10 11-3-15,1 20 3 16,2 19-11-16,1 0 11 16,-4 36 29-16,-8 17-1 15,-8 5-18-15,-9 5 2 16,-16-1 9-16,-2-4-21 15,-1-12-1-15,0-11 0 16,4-17-49-16,5-15-11 16,2-3-17-16,4-25-16 15,1-29 27-15,3-8-40 16,-12-3 51-16,-3-5 56 16,-11 6 0-16,-14 3 77 0,-4 13 22 15,0 14 19-15,-11 15 35 16,-14 19-71-16,-9 0-19 15,2 36-42-15,2 22-3 16,4 19 24-16,13 5 0 16,13-3-22-16,0-11 11 15,7-6-31-15,37-15-13 16,13-15-10-16,17-12 4 16,3-20-26-16,2 0-87 15,9-29-165-15,-22-14-295 0,-22-3-244 16</inkml:trace>
  <inkml:trace contextRef="#ctx0" brushRef="#br0" timeOffset="199">1966 446 1891 0,'0'0'578'15,"0"0"-445"-15,0 0 83 16,0 0-5-16,0 0-89 15,194-127-90-15,-130 113-31 16,-1 5-1-16,0 2-99 16,-6 3-144-16,-10-5-259 15,-9 4-14-15,-20-5-1106 0</inkml:trace>
  <inkml:trace contextRef="#ctx0" brushRef="#br0" timeOffset="346">2662 0 1669 0,'0'0'512'15,"0"0"-361"-15,0 0 15 16,0 0 19-16,0 0-23 16,198 36-99-16,-184-3-44 15,-14 5-19-15,0 9-42 16,-44 19-95-16,-14-10-142 16,-8-10-506-16</inkml:trace>
  <inkml:trace contextRef="#ctx0" brushRef="#br0" timeOffset="520">0 505 2354 0,'0'0'187'0,"0"0"-187"16,347 0-90-16,-149-8-62 15,-9 8-533-15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1:46.7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53 498 932 0,'0'0'240'15,"0"0"-52"-15,0 0 56 16,0 0-32-16,0 0-16 16,0 0 32-16,48-130 0 15,-45 112 19-15,-3 2-88 16,3 9-22-16,-3 0-13 15,0 7-35-15,0 0-34 16,0 0-5-16,0 21-40 16,7 30 36-16,1 29-40 15,-4 31 44-15,-4 24-10 16,0 13-29-16,0 6 11 16,0 0 2-16,-15-14-24 0,1-10 21 15,6-22-21-15,-2-20 0 16,6-22 0-16,-1-21 1 15,2-18-1-15,3-11 0 16,0-13 0-16,0-3-9 16,0 0-30-16,0-29-9 15,0-27 18-15,0-25-10 16,0-27 20-16,0-51-10 16,-4-45 1-16,-9-34 21 15,-6 21-41-15,7 46 35 16,6 63 7-16,2 42 14 15,4 2 13-15,0 4-19 0,0 7 28 16,19 16 41 0,13 15-69-16,12 12 15 0,13 7 12 15,16 3-17-15,12 0 19 16,6 13-29-16,0 22 12 16,-3 15 17-16,-8 9-21 15,-14 11-9-15,-19 1 8 16,-22 8 1-16,-25 7 16 15,-3-1-23-15,-56 0 17 16,-21 1 20-16,-14-11-39 16,-1-16 0-16,7-18 11 15,15-17-10-15,19-13 1 16,14-11-2-16,18 0-57 0,15-20-33 16,7-36-251-16,17 4-558 15,13 1-981-15</inkml:trace>
  <inkml:trace contextRef="#ctx0" brushRef="#br0" timeOffset="575">581 1040 1557 0,'0'0'194'0,"0"0"-158"15,0 0-1-15,245-54 113 16,-143 9-15-16,7-14-62 0,-4-7-42 16,-7-6-28-16,-16-5 26 15,-21-7 35-15,-28 2 40 16,-17-3 20-16,-16 3-18 16,0 10 39-16,-31 16 3 15,-8 20-8-15,-1 20 9 16,-8 16-66-16,1 19-54 15,0 44 34-15,3 25-51 16,3 24 11-16,12 16-3 16,11 5-10-16,7 2 2 15,3 0-10-15,8-7 0 16,0-15 15-16,0-17-15 16,0-19-6-16,5-23 6 0,-2-24-17 15,4-16 4-15,0-14 5 16,1 0 8-16,6-28-13 15,11-29 11-15,13-12-16 16,12-7-4-16,13-2-30 16,6 9 46-16,7 16-33 15,-3 24 39-15,0 22-14 16,-11 7 10-16,-8 41 4 16,-6 20 31-16,-19 14-1 15,-14 8 39-15,-8 1-63 16,-7 0 3-16,0-13 9 15,0-12-18-15,-11-13 0 16,0-16-9-16,7-11-109 0,4-15-98 16,0-4-431-16,0 0-173 15</inkml:trace>
  <inkml:trace contextRef="#ctx0" brushRef="#br0" timeOffset="1336">2284 1145 2065 0,'0'0'551'0,"0"0"-426"16,0 0 143-16,0 0-39 16,0 0-116-16,-189-122 3 0,145 119-73 15,6 3-13-15,3 6 6 16,-2 36-36-16,4 18 0 15,8 15-1-15,7 14-6 16,11 0-2-16,7 0-22 16,0-14-34-16,32-15 34 15,8-22-65-15,8-21-13 16,3-17-26-16,3-10-1 16,-2-42 104-16,-10-13 2 15,-8-14 30-15,-8 6 15 16,-11 6 3-16,-8 22 57 15,-7 19 37-15,0 20-11 16,0 6-29-16,0 9-72 16,0 30 0-16,6 14 24 15,13 3-24-15,6-6-1 0,7-8 1 16,9-16 0-16,3-15-18 16,3-11 12-16,1-7-12 15,-4-39-1-15,0-8 20 16,-4-7-1-16,-8 5 0 15,-6 10 6-15,-4 13 3 16,-7 23-8-16,-5 10-1 16,5 10 44-16,2 39-43 15,5 14 4-15,0 12-5 16,4 0 0-16,1-3 19 16,-2-14-19-16,-3-17 0 15,-5-17 0-15,-5-19 0 0,-2-5 0 16,-2-26-10-16,-1-32 26 15,3-22-17-15,9-11 1 16,6-8 0-16,1 1-13 16,7 16 13-16,0 17 0 15,-1 25-1-15,-2 23 2 16,-1 17 51-16,0 10-45 16,4 39 1-16,-4 21 58 15,3 7-11-15,-1 9-13 16,1 0 5-16,-3-11-26 15,5-14 23-15,-9-13-44 16,0-19-31-16,-11-10 30 16,-2-15-96-16,-9-4-24 15,-3-16-96-15,-3-17-482 16,-26-6-466-16</inkml:trace>
  <inkml:trace contextRef="#ctx0" brushRef="#br0" timeOffset="1594">1599 718 1790 0,'0'0'294'15,"0"0"-217"-15,0 0 151 16,0 0 50-16,189-214-34 15,-116 165-119-15,0 13-22 0,-7 9-1 16,-12 17-92-16,-7 10 4 16,-6 8-14-16,10 76-111 15,-7-4-181-15,-9-4-625 16</inkml:trace>
  <inkml:trace contextRef="#ctx0" brushRef="#br0" timeOffset="2427">4792 810 1905 0,'0'0'394'16,"0"0"-265"-16,0 0 71 15,0 0 36-15,0 0-118 16,0 0-68-16,-10 184 8 16,10-33 39-16,0-1-73 15,0 10 8-15,0-3 52 16,7-27-65-16,0 1 11 16,1-14-11-16,-1-18-18 0,-4-20 26 15,0-21-27-15,-3-21 0 16,0-16 9-16,0-14-9 15,0-7-10-15,0 0 4 16,-18-31-26-16,-4-15 31 16,-3-17-83-16,3-16-21 15,1-17 35-15,-1-23-90 16,4-42 51-16,-1 5 6 16,12-7 31-16,4 4 71 15,3 40-26-15,0 2 27 0,25 26 25 16,11 32-1-1,11 20 22-15,9 18 20 0,8 17 0 16,14 4 61-16,-2 0-90 16,4 25 2-16,-8 12 46 15,-9 8-46-15,-12 7-6 16,-14 12-9-16,-19 4-10 16,-18 4 34-16,0 7-48 15,-37-4 0-15,-13-3 22 16,-13-9-22-16,5-13-35 15,3-11-70-15,7-22-183 16,16-10-274-16,14-7-280 0</inkml:trace>
  <inkml:trace contextRef="#ctx0" brushRef="#br0" timeOffset="3447">5335 1001 1741 0,'0'0'231'16,"0"0"-139"-16,0 0 138 16,249-87-13-16,-158 48-117 15,4-13-54-15,6-8-25 16,-6-6-15-16,-11-8 25 16,-23-5-31-16,-17-1 0 15,-25 6 36-15,-19 4 17 16,0 15 52-16,-19 13 37 15,-20 15-45-15,-5 20 10 0,-3 7-85 16,0 37-14 0,-4 33 39-16,7 16-41 0,7 24 3 15,11 2-9 1,11 5 0-16,5-6 3 0,10-5-3 16,0-8 0-16,0-19-16 15,0-13 1-15,0-20-18 16,7-20-15-16,5-17-28 15,1-9 44-15,9-2-29 16,9-38 24-16,8-9 37 16,8-10-30-16,9 3 11 15,-2 10 1-15,-3 18 7 16,-7 16-10-16,-7 12 14 16,-9 16-32-16,-9 34 39 15,-2 16 1-15,-5 3-1 0,-2 0 0 16,5-5 2-1,4-13-10-15,6-12-6 0,1-19-93 16,6-20-38-16,2 0-26 16,1-31 36-16,6-20 29 15,-6-12 42-15,-4-3 63 16,-6 4-14-16,-12 13 15 16,-4 16 87-16,-9 20 73 15,0 13 12-15,0 0-121 16,0 37-20-16,0 16 72 15,7 12-61-15,8 0 4 16,10 1 14-16,7-12-51 0,9-5 7 16,3-19-16-16,3-16-9 15,-8-14 2-15,-8 0-38 16,-9-21 24-16,-12-23 10 16,-10-15 2-16,0-6-4 15,-14-3-15-15,-23 6-16 16,-14 10 21-16,1 12-28 15,-3 18-6-15,14 9 48 16,9 9-13-16,20 4 13 16,10 0-33-16,0 0-21 15,25 4 61-15,26 3-42 16,15-1 29-16,10 2 9 16,8-3 6-16,-4 4 0 0,-7 8 23 15,-11 6-1 1,-14 7 57-16,-11 13-33 0,-15 6 17 15,-9 13 33-15,-1 1-48 16,-5 5-9-16,0-5 6 16,1-9-39-16,-1-10 24 15,3-16-30-15,2-9-48 16,6-19 9-16,8 0-28 16,6-23 43-16,9-31 23 15,3-11 2-15,6-17-3 16,-6-7 2-16,0-2 0 15,-12 5 25-15,-10 10-16 16,-15 15 14-16,-7 11-23 16,-32 18-27-16,-19 12-208 15,-8 9-445-15</inkml:trace>
  <inkml:trace contextRef="#ctx0" brushRef="#br0" timeOffset="3667">6433 626 1932 0,'0'0'252'0,"0"0"-193"16,0 0 98-16,186-145-1 15,-139 126-49-15,-6 16-107 0,-6 3-47 16,-4 15-119-1,-3 43-162-15,-6-14-196 0,-8-5-1012 0</inkml:trace>
  <inkml:trace contextRef="#ctx0" brushRef="#br0" timeOffset="3771">7111 433 2104 0,'0'0'472'16,"0"0"-358"-16,128-186 102 15,-73 112-131-15,10-5-85 16,-14 24-154-16,-15 16-646 0</inkml:trace>
  <inkml:trace contextRef="#ctx0" brushRef="#br0" timeOffset="5243">136 3021 1689 0,'0'0'351'0,"0"0"-278"16,0 0-29-16,0 0 143 0,0 0-73 16,0 0-50-16,0 0-20 15,211-40-35-15,-177 83 36 16,-8 13-45-16,-13 14 11 16,-4 12 20-16,-9 2-19 15,0-1-4-15,-4-8-7 16,-11-12-1-16,0-16 33 15,8-19-33-15,0-14 0 16,-1-14 56-16,4 0 50 16,4-36-50-16,0-22-35 15,0-16-7-15,16-17 4 16,19-8-18-16,13-3 0 16,7 7 11-16,3 15-10 0,1 22 12 15,-5 18 1-15,-6 28-7 16,-8 12 40-16,-8 19-46 15,-6 40 7-15,-8 23 25 16,-3 13-21-16,-8 7-1 16,-3 3-11-16,2-7 6 15,6-7-5-15,3-16-1 16,-1-10-9-16,8-23 9 16,0-19-41-16,3-20-13 15,1-3-14-15,7-26 32 16,3-33 35-16,1-17-51 15,2-13 21-15,-2-6 31 16,1 11 0-16,-10 8 13 0,-6 23 30 16,-8 24 4-16,1 21 29 15,-8 8-74-15,1 28 17 16,-1 31 29-16,-4 13-23 16,4 13 1-16,5 0-25 15,10 1-1-15,10-14 9 16,15-18-9-16,9-13-24 15,5-24-11-15,5-17-22 16,3-4 7-16,-6-42 12 16,-5-16 38-16,-11-10-13 15,-10-7 23-15,-15 9-10 16,-15 9 59-16,-7 18 2 0,0 16 29 16,0 15 4-1,0 12-40-15,0 0-32 0,0 39-16 16,0 16-6-16,0 14 20 15,0 4-19-15,18-5 13 16,21-8-14-16,21-17 0 16,6-17-9-16,6-23-32 15,1-3 6-15,-4-24 3 16,-11-24-1-16,-11-17 21 16,-10-5 5-16,-15 3 7 15,-15-1 39-15,-7 17-25 16,0 15 31-16,0 15 11 15,-3 21-9-15,-7 0-25 16,1 21-16-16,2 27 6 16,7 15 23-16,0 4-35 0,0 3-3 15,0 0-5-15,19-12-8 16,3-8-25-16,7 3-102 16,-4-18-203-16,-6-15-419 0</inkml:trace>
  <inkml:trace contextRef="#ctx0" brushRef="#br0" timeOffset="6520">2189 2650 1590 0,'0'0'367'0,"0"0"-184"16,0 0 64-16,0 0 3 15,0 0-58-15,0 0-99 16,0 0-77-16,76-133 29 15,-35 112 15-15,0 5-11 16,-6 9 11-16,2 7-15 16,-1 0-6-16,-2 3 10 15,1 17-48-15,-1 3 16 16,-2-3 5-16,0-7-22 16,5-6 25-16,7-7-25 15,7 0-36-15,37-47-85 16,-12-8-384-16,-3-4-290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3:21.6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0 213 1023 0,'0'0'297'16,"0"0"-151"-16,0 0 42 0,0 0-10 15,0 0-45-15,0 0 14 16,-7-10-13-16,7 10-27 16,0-2 19-16,0 2-77 15,0 0 0-15,0 0 16 16,0 0-42-16,0 0 5 15,0 0-10-15,0 0-18 16,7 0 54-16,14-4-52 16,5 4 5-16,8-3 3 15,-2-4 1-15,8 3-11 16,4-2 4-16,4 0-2 16,2-1 11-16,5 1-13 15,4-2 0-15,10 3-6 0,4-2 7 16,3 0-1-1,3 1 0-15,6-1 0 0,-4 4-11 16,2-1 7-16,5 1 4 16,-5-3-11-16,5 3 11 15,-7-4 0-15,-5 2-9 16,-7 4 9-16,-3 1-18 16,-5-3 18-16,-1 3 0 15,-3-5-4-15,6 5 5 16,-6 0-2-16,2 0-7 15,4 0 8-15,-2-2 1 16,5-1-1-16,-4-2 0 16,-1 1-3-16,2-1 17 15,-1-2-15-15,-4 1 1 0,-4 3 0 16,-2 0 11 0,-1-1-11-16,-4 1-5 0,4-1-2 15,0 2 7-15,-4 2 0 16,4-4 0-16,1 1 0 15,-1-2 6-15,0 3-6 16,0-1 0-16,-4-1-1 16,-3 4 1-16,-3 0-1 15,-2 0 0-15,-6 0 1 16,-1 0 1-16,2 0-1 16,-5 0 0-16,0 0 2 15,0 0-1-15,-4 0 2 16,5 0-3-16,-4 0 0 0,-1 0 27 15,0 0-27-15,-3 7 0 16,4-5 24-16,-4 6-23 16,0-4 12-16,0-2-12 15,-9 2-1-15,3-1 22 16,-10 1-22-16,-2-4 0 16,1 0 44-16,-2 0-22 15,1 0 13-15,-1 0-11 16,4 0-11-16,-2 0 41 15,2 0-53-15,-4 0-1 16,0 0 40-16,-3 0-39 16,0 0-2-16,-3 24-36 15,-26-2-260-15,-11-3-815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3:28.9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240 203 872 0,'0'0'266'16,"0"0"-104"-16,0 0 14 16,0 0 12-16,0 0-15 0,0 0-80 15,0-16-7 1,0 16-7-16,0 0-39 0,-3 0 9 16,-1 13 11-1,1 9-23-15,0 6 44 0,3 7-42 16,-4 5 6-16,-1 6 12 15,-2 8-40-15,1 4 1 16,-6 4-1-16,2 10-17 16,-2 0 24-16,2 7-24 15,-2 0 0-15,5-4 1 16,-3 4-1-16,-2-6 0 16,5-5-1-16,-5-3 2 15,2-5 3-15,0-4-4 16,2-4 0-16,1-6 5 15,-5 0-5-15,5-3-1 16,1-4-1-16,-1 1 2 0,2-5 12 16,-2 2-12-1,0-4-1-15,4-1-5 0,-2-5 6 16,5-2 0-16,-4-2 0 16,1-7 0-16,3-3 30 15,0-2-24-15,0-4-5 16,0-4 28-16,0-3-10 15,0 4 2-15,0 1-2 16,0-1-5-16,0-1 31 16,0 1-44-16,3-1 14 15,6 1 25-15,4-4-22 16,3 0 11-16,-3 0 5 16,9 0-12-16,0 0 25 15,3 0-47-15,1 0 0 0,1 0 13 16,5-7-13-16,5 0 0 15,5 3 8-15,6-1-2 16,8-2 18-16,-2-4-24 16,5 4 0-16,-2 2 4 15,6-3-3-15,-2 7-2 16,1-4-1-16,-2 2 2 16,1 3 9-16,5-2-9 15,3 2-1-15,0-5 0 16,7 5 1-16,0-3 0 15,6 0 0-15,0 0 1 16,3 0 7-16,-9 3-8 0,2 0-6 16,-9 0 5-16,-1 0 2 15,-2 0-1-15,0 0 0 16,3 0 0-16,1 0 5 16,2-4-5-16,4-3 0 15,2 1 0-15,2-1-1 16,-4-2 1-16,2-2-2 15,-2 2 4-15,-4-1 3 16,1 3-5-16,0 1 0 16,-7 3-1-16,3-1 1 15,-3 1 0-15,0 3-2 16,-2 0 2-16,6-3 15 16,2 0-15-16,-2 0-1 15,4-1 1-15,-1-3 0 16,0 4 1-16,3-3-1 0,-7-2 1 15,4 5 16-15,-4 1-17 16,0 2-1-16,4-4 1 16,3 1 22-16,9 1 10 15,-1-6-26-15,3 2 4 16,-3-4 8-16,-1 0-16 16,-2 3-2-16,-5 4 1 15,-3-2 0-15,-4 5 14 16,1 0-14-16,-4 0 0 15,0 0 27-15,0 0-26 16,-5 0 4-16,5 0-6 16,0 0 0-16,-4 0 23 15,2 0-21-15,2 0-1 0,-3 0 17 16,3 0-17 0,-5 0-1-16,-2 0 1 0,-2 0-1 15,-1 0 19-15,2 0-18 16,1 0 6-16,-2 0 13 15,6 0-14-15,-5 0-6 16,4 0 8-16,4 0-8 16,-5 0 21-16,2 0-20 15,-1 0 9-15,-1 0-1 16,-2 0-8-16,-1 0-1 0,1 0 0 16,-5 0 1-1,5 0 11-15,-5 0-12 0,0 0 0 16,2 5 18-16,2-2-17 15,-4 1-1 1,5-1 0-16,-1-3 1 0,4 0 20 16,-4 3-21-16,4-3 1 15,1 0 8-15,-2 0-7 16,1 0-2-16,1 0 0 16,-6 0 0-16,6 0 9 15,3 0-9-15,-5 0 0 16,5 0 2-16,0 0 8 15,3 0-10-15,4 0 0 16,0 0 0-16,-1 0 13 16,1 0-13-16,-4 0 0 0,-3 0 17 15,-3 0-17 1,-6 0-1-16,-1 0-6 0,-8 0 7 16,-6 0 0-16,-2 0 0 15,-6 0 0-15,-8 0 7 16,-4 0 2-16,-6-6-7 15,0-6-2-15,-1 8 1 16,-2-3 15-16,3-3-16 16,-6 3 0-16,2-5 2 15,-2-2-1-15,2-2-1 16,-2-5 0-16,-3-5 0 16,1-3-1-16,2-10 1 15,-6-12-2-15,4-9-7 0,-5-19-7 16,1-10-8-1,-1-7-15-15,-3 2 10 0,0 2 20 16,0 6-13-16,0 14 8 16,-7 13 8-16,-4 7 3 15,0 9-3-15,0 6 6 16,0 8 0-16,8 3 5 16,0 0-5-16,3 3-3 15,0 0-9-15,0-1 12 16,0 2-1-16,0 2-21 15,3-1 22-15,4 2-6 16,0 0 6-16,-2 3-1 16,-2-2-1-16,0 4 2 15,1-3 0-15,-4 0-9 16,3 0 9-16,-3 0-3 0,0 8 3 16,0-1-8-16,0 4-8 15,0 0 16-15,-3-1-2 16,-12 1-4-16,1 2 6 15,-1-3 2-15,-4 4-2 16,2 0 0-16,-5 0-14 16,0 0 14-16,-6 3 0 15,-3-5-1-15,-1 5 1 16,0 0-13-16,-9 0 13 16,1 0-12-16,-4-2 1 15,-4 2-3-15,4 0 13 16,0 0-12-16,-3 0 13 0,5 0-4 15,-6 0 4 1,4 0-3-16,0 0-5 0,-3 0 8 16,0 0 0-1,-1 0-10-15,4 0 10 0,0 0 9 16,4 0-9-16,8 0-3 16,-2 0-6-16,2 0 16 15,3 0-14-15,-5 0 7 16,-1 0 0-16,-3 0 3 15,0 0-3-15,-6 0 0 16,-4 0-3-16,4 0 3 16,-3 0 0-16,3 0-10 15,0 0 10-15,0 0-2 16,-3 0 2-16,3 0 0 16,-4 0-1-16,-2 0 1 0,-5 0-8 15,0 0-4-15,0 0 12 16,5 0-12-16,2 0 12 15,1 0 0-15,3 0-7 16,-3 0 14-16,3-3-14 16,-7-2 2-16,0 4 5 15,-8-2 8-15,2 3-8 16,-6-5 0-16,5 5-6 16,3 0 6-16,1 0 0 15,3-2 0-15,3 2 2 16,4-3 5-16,-3-4-7 15,-4 3 0-15,1 1-16 16,-3 3 16-16,2 0 0 0,-3 0 0 16,-1 0 6-16,-3 0 4 15,4 0-10-15,-2 0-1 16,2 0-5-16,0 0 6 16,1-4 0-16,-1 1-10 15,4-3 10-15,-1 3 7 16,-5 3-7-16,5 0-4 15,-6 0-11-15,-2 0 16 16,1 0-2-16,-1 0 1 16,1 0 0-16,3 0 5 15,0 0-5-15,1 0 0 16,4-4 0-16,-6 1 0 0,5 3-1 16,-3-4-13-16,-2 1 14 15,-1 3 11-15,-3 0-11 16,-4 0 0-16,-2 0-8 15,0 0 8-15,0 0-12 16,5 0 6-16,-1 0 6 16,8 0 2-16,-2 3-2 15,2 1 0-15,3-1-9 16,0 1 10-16,-5-4-1 16,-1 3 0-1,-2-3 2-15,-7 2-2 0,5 2 0 16,-2-1-3-16,6 1-13 15,1-4 22-15,5 3-8 0,4-3 2 16,6 0 0 0,6 0 2-16,-2 0-2 15,1 0 0-15,-1 4-6 0,5-4 13 16,-9 0-8-16,1 0 1 16,-8 2 0-16,-3 6-10 15,-11 2 10-15,4-4-21 16,-4 4 12-16,11-4 9 15,0-3-2-15,11 0 2 16,1-3 0-16,-2 0 0 16,4 0 0-16,-2 0 0 15,-5 0-1-15,-3 0 1 16,-1 7 0-16,-4-3 0 16,5 2 1-16,-1-3 5 15,6 1-6-15,1-1 0 0,1-3-3 16,-1 0 3-16,2 0 0 15,-1 0-1-15,-4 0 2 16,-4 3 2-16,-2 0-3 16,-4 5 0-16,-6-5 3 15,3 3-3-15,4-3-2 16,6-3 1-16,8 0 1 16,9 0 3-16,1 0-3 15,7 0 0-15,3 0-4 16,-1 0 4-16,2 0 0 15,-4 0-1-15,0 0 3 16,-7 0 4-16,-5 0-6 16,-5 0 0-16,-8 0-5 0,-9 0 5 15,-5 0 0 1,-5 7 0-16,-3-2 0 0,3 0 4 16,3-3-4-16,6 2 0 15,9-4 2-15,8 0-2 16,11 0-1-16,7 0 0 15,3 0 2-15,6 0 14 16,-2 0-15-16,-4 0 0 16,0 0-3-16,3 0 3 15,-12 0 0-15,8 0-2 16,-2 0 2-16,4 3 2 16,2-3-2-16,6 0 0 0,-2 0 13 15,2 0-13-15,-2 0 2 16,2 0 8-1,-5 0-10-15,1 0 20 0,-1 0-20 16,0 0 0-16,8 0 17 16,1 0-16-16,6 0 11 15,0-3-8-15,0 3-4 16,21 0-34-16,5 0-567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3:36.7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364 520 1640 0,'0'0'323'0,"0"0"-92"16,0 0-83-16,0 0 65 15,0 0 65-15,0 0-112 16,-47-49-39-16,47 49-93 16,0 0-17-16,15 33 44 15,22 23-7-15,11 26 6 16,13 22 15-16,8 22-30 15,4 15 31-15,-4-1-47 16,0-1-28-16,-3-11 45 16,-3-15-44-16,-6-13 7 0,-1-12 1 15,-14-22-10-15,-1-10 33 16,-16-14-33-16,-6-11 0 16,-12-12 6-16,-2-6-6 15,-5-4-23-15,0-5-14 16,0-1-65-16,-9-3-35 15,-9-3-366-15,4-23-363 16,-1-10-1051-16</inkml:trace>
  <inkml:trace contextRef="#ctx0" brushRef="#br0" timeOffset="367">1474 682 2038 0,'0'0'390'0,"0"0"-270"16,0 0-46-16,0 0 208 16,0 0-111-16,0 0-69 15,0 0-71-15,-183 88-30 16,117-25 59-16,-13 14-49 15,-16 19-11-15,-8 13 46 16,-9 8-19-16,-10 6-2 16,2-3 7-16,4-7-20 15,7-17 34-15,15-14-46 16,9-10 0-16,19-18 5 0,19-14 4 16,18-15-10-16,10-11 1 15,13-7-40-15,6-7-4 16,0 0-108-16,22-9-68 15,18-12-137-15,2-9-439 0</inkml:trace>
  <inkml:trace contextRef="#ctx0" brushRef="#br0" timeOffset="858">2287 1554 1502 0,'0'0'788'15,"0"0"-630"-15,0 0-40 16,0 0 108-16,0 0-7 16,0 0-76-16,0 0-102 15,-100-194-34-15,100 141 43 0,22-2-35 16,12 6 4 0,5 6 5-16,5 15-24 0,0 7 46 15,3 18-46-15,1 3 1 16,3 7 36-16,-4 24-28 15,-3 13 1-15,0 5 8 16,-7 0-10-16,-1 0 25 16,-8-7-33-16,-1-8 0 15,-1-5 27-15,-4-12-26 16,3-8 5-16,1-9-6 16,6 0 2-16,12-12 7 15,3-31-9-15,7-5-56 16,27-32-44-16,-15 15-400 15,-8 9-429-15</inkml:trace>
  <inkml:trace contextRef="#ctx0" brushRef="#br0" timeOffset="1390">4405 563 2083 0,'0'0'516'16,"0"0"-451"-16,0 0 81 16,0 0 146-16,0 0-177 15,0 0-56-15,0 0 38 16,7 251-43-16,1-146-9 0,2 9-8 15,-7-4-5-15,6-7 14 16,-6-12-46-16,-3-15 0 16,0-21 21-16,0-14-21 15,0-22 0-15,0-17-18 16,0-2-33-16,0-9 41 16,0-37-32-16,0-16-11 15,0-23 47-15,0-18-28 16,0-14-5-16,-8-13 0 15,-2-13 29-15,3 6-2 16,-1 8-3-16,8 17 15 16,0 30-6-16,8 24 12 0,24 25-6 15,12 20 7-15,14 13-5 16,11 0 51-16,9 3-32 16,5 19-19-16,5 2 32 15,-1-1-26-15,-7-5-8 16,-7-4-11-16,-14 3-40 15,-12-3-19-15,-11 6-224 16,-28 9-275-16,-8 1 31 16,0-7-1248-16</inkml:trace>
  <inkml:trace contextRef="#ctx0" brushRef="#br0" timeOffset="1587">4550 987 1704 0,'0'0'627'0,"0"0"-487"0,0 0-73 16,0 0 101-16,0 0 27 15,0 0-106-15,205 19-24 16,-121-19-65-16,-4 0 6 16,-7 0-22-16,-1 7-6 15,-16 19-282-15,-24 1-432 0</inkml:trace>
  <inkml:trace contextRef="#ctx0" brushRef="#br0" timeOffset="1810">4481 1613 2414 0,'0'0'360'0,"0"0"-320"0,0 0 123 16,0 0 8-16,0 0-77 16,0 0-61-16,248-12-32 15,-171-1-1-15,-1 9-21 16,12 4-294-16,-22 0-480 16,-9 0-1230-16</inkml:trace>
  <inkml:trace contextRef="#ctx0" brushRef="#br0" timeOffset="2088">5604 819 2426 0,'0'0'381'16,"0"0"-347"-16,0 0 72 15,0 0 132-15,0 0-116 16,0 0-63-16,183 179-17 16,-129-108 5-16,5-6 25 15,-2 2-72-15,6-6 6 0,-4-5-26 16,-1-7-23-16,-8-9-105 16,-2 0-131-16,-14-15-421 15,-12-9-465-15</inkml:trace>
  <inkml:trace contextRef="#ctx0" brushRef="#br0" timeOffset="2307">6165 724 2096 0,'0'0'520'16,"0"0"-469"-16,0 0 123 0,0 0 71 15,0 0-95-15,-160 233-90 16,95-145-43-16,-4 8 33 16,-4-5-50-16,11-2-24 15,8-10-19-15,20 7-119 16,15-25-299-16,16-15-372 0</inkml:trace>
  <inkml:trace contextRef="#ctx0" brushRef="#br0" timeOffset="2845">6578 934 2488 0,'0'0'367'0,"0"0"-317"0,0 0 84 16,0 0 96-16,0 0-74 15,44 237-95-15,-34-130-11 16,2 15 44-16,-2 2-50 16,2 6-31-16,2-1 16 15,4-3-22-15,1-8-7 16,3-20 0-16,-9-18 6 16,-1-32-25-16,-9-19 1 15,-3-20-33-15,0-9 31 16,0-3-43-16,0-38 23 15,-3-22 16-15,-12-19-6 0,-7-23 21 16,0-19-47-16,-14-41 3 16,-14-41 52-16,6 11-19 15,6 31 10-15,20 34-11 16,14 55 21-16,4 9 16 16,9 10-16-16,30 26 0 15,23 21 22-15,11 9-8 16,15 6 2-16,3 34 11 15,1 9-19-15,-13 6 32 16,-6 7-40-16,-22 8 13 16,-23 0 41-16,-19-3-37 15,-9 3 10-15,-44-8-20 16,-32-3-6-16,-16-7 6 0,-11-16-7 16,5-13-54-16,10-12 11 15,12-11-89-15,29-14-188 16,18-22-556-16</inkml:trace>
  <inkml:trace contextRef="#ctx0" brushRef="#br0" timeOffset="3196">8281 149 1467 0,'0'0'714'16,"0"0"-545"-16,0 0-8 16,0 0 143-16,-223 135-68 15,147-44-86-15,0 25-48 16,-9 41-26-16,12-3 55 15,14 7-55-15,15 0-20 16,34-26 16-16,7 6-44 16,3-20-11-16,35-25-17 15,24-21 0-15,14-22-14 0,7-18-40 16,4-12-72-16,48-16-61 16,-27 1-376-16,-10-8-217 15</inkml:trace>
  <inkml:trace contextRef="#ctx0" brushRef="#br0" timeOffset="3805">8812 356 2225 0,'0'0'498'0,"0"0"-420"16,0 0 79-16,0 0 88 16,0 0-49-16,0 0-107 15,0 0-61-15,-17-20 26 16,43 67-16-16,9 18-2 15,6 21 24-15,6 15-33 16,4 10 1-16,0 4 16 16,4-1-23-16,0-15 16 15,-5-2-37-15,-2-16 0 16,-4-12-9-16,-4-13 15 16,-11-17-12-16,-10-13 0 0,-9-17-12 15,-10-9 8 1,0 0-4-16,-4-9-31 0,-24-26 33 15,-10-12-19-15,-9-8 2 16,-4-8 4-16,-3-3 4 16,-2-2 10-16,2 5 11 15,0 15 0-15,7 11 17 16,6 15-11-16,4 15 15 16,5 7 0-16,6 7-14 15,8 30 41-15,4 10-31 16,2 11-16-16,6 5 35 15,-3 7-35-15,2 0 0 16,1-9 2-16,-1-2 9 16,-5-14-24-16,-3-7 12 0,-2-10-63 15,-5-4-24-15,-8-1-92 16,4-10-182-16,9-5-665 0</inkml:trace>
  <inkml:trace contextRef="#ctx0" brushRef="#br0" timeOffset="5107">9790 7 1513 0,'0'0'350'15,"0"0"-197"-15,0 0 27 16,0 0 82-16,0 0-70 16,0 0-125-16,0-22-32 0,0 22-14 15,7 0 16-15,15 17 43 16,3 13-29-16,5 5-1 15,9 12 15-15,5 12-30 16,7 9 10-16,5 15-12 16,5 8-12-16,1 19 18 15,1 4-20-15,-12 17 28 16,-16 6 17-16,-20 8-49 16,-15 4 15-16,-25-6-20 15,-38-1 1-15,-13-18-11 16,-25 18-17-16,20-38-132 15,20-32-594-15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9:35.5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32 1536 0,'0'0'229'16,"0"0"-121"-16,0 0-36 15,0 0 67-15,0 0 46 16,0 0-61-16,7-32-45 16,-2 32 26-16,-1 0-15 15,6 0-13-15,15 10 17 16,12 32 92-16,11 23-37 16,9 14-72-16,6 19-25 15,-1 10 27-15,-4-5-47 16,-4-2-11-16,-10-7-9 0,-3-12-11 15,-13-3 5-15,3-13-5 16,-14-13 0-16,1-10 3 16,-6-14-4-16,-8-5-10 15,-1-12-26-15,0-9-57 16,-3-3-9-16,0 0-94 16,0-8-59-16,0-29-43 15,-6 0 12-15,-13-12 97 16,-6-3 63-16,3 5 39 0,-7-8 70 15,-2 9 17 1,6-4 0-16,0 15 44 0,3 9 16 16,0 13 83-16,5 0 8 15,2 13 15-15,-4 0 39 16,5 0-100 0,-8 19-29-16,-8 18 8 0,-2 8-8 15,-9 4-15-15,-6 4-23 16,3-1-25-16,0-3 29 15,8-12-24-15,8-7-18 16,12-9 2-16,10-13-2 16,6-8-86-16,0 0-98 15,0-22-182-15,0-8-221 0</inkml:trace>
  <inkml:trace contextRef="#ctx0" brushRef="#br0" timeOffset="318">1087 659 2013 0,'0'0'482'0,"0"0"-406"16,0 0-14-16,0 0 192 15,0 0-33-15,0 0-122 0,0 0-60 16,154 29-4-16,-110-21-28 16,7-4-7-16,-7 1-56 15,-2-2-113-15,-15 13-188 16,-13-9-362-16,-11 6-1007 0</inkml:trace>
  <inkml:trace contextRef="#ctx0" brushRef="#br0" timeOffset="524">1037 1039 2210 0,'0'0'305'0,"0"0"-240"16,0 0 63-16,0 0 98 15,0 0-130-15,0 0-74 16,226 58-22-16,-168-58-197 16,-4-14-480-16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09:19.3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17684 1796 3005 0,'0'0'368'15,"0"0"-300"-15,0 0-68 16,0 0-229-16,0 0-2029 0</inkml:trace>
  <inkml:trace contextRef="#ctx0" brushRef="#br0" timeOffset="-2618">14602 421 1350 0,'0'0'1049'0,"0"0"-916"16,0 0-60-16,0 0 113 15,0 0 66-15,27-181-137 16,5 167-70-16,9 12 18 16,10 2-21-16,-1 10 2 0,-2 35 27 15,-11 18-35-15,-20 16 9 16,-17 15-29-16,0 7-8 16,-47 9 27-16,-23-1-35 15,-13-8 0-15,-8-9 11 16,0-14-11-16,11-19 1 15,14-18-1-15,19-22 0 16,13-14 21-16,24-5-21 16,10-10-30-16,0-25 21 15,25-4-12-15,23-4 15 16,11 11-3-16,-2 8 9 16,-3 15 12-16,2 9-10 15,-5 0 11-15,-7 19 11 0,0 7-4 16,-5-3 4-16,1 0-24 15,1-14-1-15,-2-4-32 16,24-5-223-16,-9-24-597 16,-14-1-787-16</inkml:trace>
  <inkml:trace contextRef="#ctx0" brushRef="#br0" timeOffset="-2187">15781 719 2123 0,'0'0'559'0,"0"0"-474"15,0 0 110-15,0 0 64 16,0 0-102-16,0 0-97 15,-211-103-16-15,155 103-26 16,5 0 4-16,7 12-16 16,15 13-4-16,11 10 5 15,14 6-7-15,4 2 0 16,4 4-6-16,30-2-7 16,4-2-4-16,3-1-10 15,3-2 15-15,-7-5 0 0,-5 2 12 16,-6-4 0-1,-14-1 14-15,-12 1-1 0,0-3 7 16,-34-2-10-16,-20-4-4 16,-9-4 24-16,0-10-30 15,6-7-13-15,10-3 12 16,9-3-84-16,32-52-102 16,6-2-334-16,0 4-420 0</inkml:trace>
  <inkml:trace contextRef="#ctx0" brushRef="#br0" timeOffset="-1429">16006 739 2179 0,'0'0'350'15,"0"0"-279"-15,0 0-71 16,0 0 84-16,0 0-5 16,0 0-73-16,238-147 5 15,-187 104-22-15,-7 0 8 16,-8-6 3-16,-11-7 0 16,-13-3 1-16,-12-4 41 15,0-1-21-15,-4 3 33 16,-23 12 101-16,-1 14-37 0,-4 16 16 15,-2 19-19-15,2 0-48 16,-1 31-10-16,0 34-36 16,7 24-15-16,1 24 9 15,6 8-9-15,9 3-6 16,-2-2 0-16,6-10 0 16,2-14 4-16,1-13-4 15,3-13 0-15,0-19 0 16,0-17 1-16,0-11 8 15,0-21-9-15,0-4-3 16,0-3-4-16,0-30-5 16,0-13-7-16,7-12 18 15,25-2-4-15,8-1 4 16,11 7-6-16,5 8 2 16,-2 17-8-16,0 9 7 0,-3 17-6 15,-7 3 10-15,-7 0-2 16,-12 20 4-16,-9 7 12 15,-13-1-5-15,-3-3 29 16,0 0-35-16,-34-4 7 16,-1-5-7-16,-13-9-1 15,1-1 11-15,0-4-11 16,6 0 0-16,12 0 3 16,7 0-2-16,10-7-2 15,12 5 1-15,0 2 0 16,0 0-1-16,31 0 2 0,4 12-1 15,6 16 22 1,3 0-21-16,-5 2 17 0,1 3-3 16,-2-7-13-1,-3 1 16-15,-1-3-18 0,-2-3-1 16,-3-5-11-16,8-4-104 16,10-12-122-16,-6 0-510 15,-9-19-749-15</inkml:trace>
  <inkml:trace contextRef="#ctx0" brushRef="#br0" timeOffset="-1202">16929 912 1724 0,'0'0'813'16,"0"0"-632"-16,0 0 25 15,-8 171 59-15,8-118-63 16,0-4-130-16,0-9-60 16,0-4-12-16,0-14 0 15,5-6-127-15,-2-16-132 16,-3 0-356-16,0 0-437 0</inkml:trace>
  <inkml:trace contextRef="#ctx0" brushRef="#br0" timeOffset="-1039">16848 473 2179 0,'0'0'572'0,"0"0"-446"0,0 0-101 16,0 0-19-16,0 0-6 15,0 0-142-15,0 0-447 16,125 26-137-16</inkml:trace>
  <inkml:trace contextRef="#ctx0" brushRef="#br0" timeOffset="-383">17078 992 1302 0,'0'0'579'15,"0"0"-485"-15,0 0-5 0,0 0 79 16,0 0-8-16,205 32-23 15,-132-35 12-15,-4-17-100 16,-6-1-14-16,-16-7-35 16,-22 2 0-16,-15 3 10 15,-10-3-9-15,0-2-1 16,-13 9 0-16,-21 8 43 16,-7 3 97-16,-1 8-26 15,-2 0-45-15,7 24 0 16,5 11 3-16,13 15-32 15,12 0-28-15,7 4-11 0,0-2-2 16,14 1-27-16,27-10-38 16,13-4 3-16,12-13 21 15,15-12 36-15,-2-14-69 16,-3 0-7-16,-10-14 25 16,-11-22-37-16,-11-3 8 15,-7-4 57-15,-15 4 29 16,-4 6 56-16,-11 14 39 15,-4 9 38-15,-3 10 5 16,0 0-51-16,0 17-29 16,0 14-28-16,0 6-12 15,-6 3-15-15,-6-1-3 16,2-10-43-16,-2-3 7 16,5-8-35-16,0-9-23 0,4-9-23 15,3 0 53-15,0-7 24 16,0-22 14-16,7-10 25 15,18-4-5-15,4 0 12 16,8 6 15-16,-1 9 29 16,4 11 51-16,-3 17 35 15,2 0-42-15,-5 17 33 16,2 21-32-16,-3 12-40 16,3 0-16-16,-2-1-31 15,-5-10-7-15,-4-6-2 16,-6-7-5-16,-9-16-126 15,-10-10-102-15,0 0-359 16,0-19-468-16</inkml:trace>
  <inkml:trace contextRef="#ctx0" brushRef="#br0" timeOffset="-147">17334 401 2376 0,'0'0'471'15,"0"0"-432"-15,0 0 50 16,0 0 113-16,0 0-91 16,0 0-68-16,223-131-29 15,-181 131-10-15,-1 0-4 0,-7 36-196 16,-9 14-317-16,-15 9-381 15</inkml:trace>
  <inkml:trace contextRef="#ctx0" brushRef="#br0" timeOffset="-4335">11675 747 529 0,'0'0'700'15,"0"0"-529"-15,0 0-55 0,0 0 89 16,0 0-32-16,0 0-92 16,0 0-19-16,0 9-7 15,0-7-10-15,0-2 28 16,0 0 12-16,0 0-6 15,0 0 13-15,-7 0-42 16,-3-11-1-16,-9-7-8 16,-3-2-7-16,-7 7 40 15,-4 1-24-15,-3 4 8 16,-5 8-1-16,1 0-23 16,-4 12-7-16,5 29 1 15,2 8 4-15,11 11 23 16,8 5-31-16,11 2-23 0,7-6 29 15,0-9-30-15,29-6 0 16,15-13 0-16,6-17-44 16,13-12-41-16,0-4-31 15,-6-17-4-15,-3-19 26 16,-13-10 18-16,-12-2 51 16,-11 2 25-16,-6 2 23 15,-12 6 81-15,0 11-22 16,0 8 26-16,0 7 52 15,0 12-30-15,0 0-6 16,-5 31-66-16,5 31-52 16,0 31 35-16,0 15-36 0,0 13-4 15,0 4 29 1,0-3-28-16,5-5 13 0,5-7-15 16,-3-14 1-16,-2-10 8 15,-5-13-9-15,0-15 0 16,-5-12 7-16,-17-10-6 15,-7-15 4-15,0-9-5 16,-3-8 1-16,-2-4-13 16,2-4-13-16,7-34-31 15,6-20 25-15,13-16-17 16,6-16-7-16,0-13-20 16,20-13-33-16,21 5-12 15,14-1 10-15,3 13-5 0,8 12 21 16,0 10-22-1,-5 10 52-15,-6 7 40 0,-7 10 24 16,-16 15 11 0,-7 16 65-16,-9 11 19 0,-6 8 54 15,-2 3 16-15,-4 31-48 16,-4 7-39-16,0 6-38 16,0 4 23-16,3 0-55 15,4-5-7-15,8-10-1 16,10-10 0-16,4-9-18 15,12-15-34-15,-1-2-51 16,2-14-1-16,2-24 7 16,-3-15 27-16,-9-5 28 15,-6-1 8-15,-4 3 22 0,-11 12 12 16,-4 15 56-16,-3 13 53 16,-4 16 57-16,0 0-33 15,0 13-56-15,0 24-59 16,0 4 9-16,8 6-11 15,2-5-5-15,9-6 1 16,3-4-12-16,6-18-2 16,5-5-19-16,4-9-34 15,7 0 13-15,-4-12-18 16,-1-18-25-16,-5-10 5 16,-9 2 25-16,-3 2 36 15,-8 0 4-15,-2 11 15 16,-9 11 0-16,1 7 20 0,-4 7 54 15,0 0 29-15,0 0-75 16,0 19-10-16,0 4-18 16,0 5-7-16,6-9-47 15,13-3-154-15,0-9-292 16,-1-4-435-16</inkml:trace>
  <inkml:trace contextRef="#ctx0" brushRef="#br0" timeOffset="-3817">13166 886 1916 0,'0'0'343'15,"0"0"-245"-15,0 0 87 16,0 0 76-16,0 0-38 16,-204 89-107-16,175-61-59 15,7 9 6-15,8-1-36 16,9 7-27-16,5-3 24 15,0-2-24-15,12-7-9 0,20-8-45 16,6-7-33-16,5-16-35 16,1 0-107-16,-1 0-41 15,-3-30 90-15,-6 1 53 16,-12-3 90-16,-5-1 37 16,-5 7 62-16,-5 3 92 15,-7 9 47-15,0 10-6 16,0 4 14-16,0 0-65 15,0 18-56-15,0 14-31 16,3 4-17-16,5 0 13 16,-4 1-53-16,3-8-15 15,-1-5 14-15,6-10-110 16,-5-9-76-16,-7-5-282 0,0-17-208 16,0-6-1173-16</inkml:trace>
  <inkml:trace contextRef="#ctx0" brushRef="#br0" timeOffset="-3580">12867 592 1940 0,'0'0'362'16,"0"0"-153"-16,0 0-13 15,0 0 90-15,0 0-149 0,0 0-50 16,0 0-87-16,25 147-18 16,-64-111-90-16,-1-6-197 15,-1-21-166-15,12-9-42 16,11 0-868-16</inkml:trace>
  <inkml:trace contextRef="#ctx0" brushRef="#br0" timeOffset="-3378">12919 200 1495 0,'0'0'326'0,"0"0"-70"15,0 0 83-15,0 0-55 0,0 0-11 16,197-65-72 0,-165 65-72-16,-2 19-47 15,2 8-45-15,-3 4-29 16,5-3 7-16,-2-11-15 0,5-8-68 15,14-9-82-15,-7-26-327 16,-12-10-235-16</inkml:trace>
  <inkml:trace contextRef="#ctx0" brushRef="#br0" timeOffset="-3195">12241 298 2490 0,'0'0'297'0,"0"0"-297"16,0 0-10-16,0 0 4 16,0 0-606-16</inkml:trace>
  <inkml:trace contextRef="#ctx0" brushRef="#br0" timeOffset="-11960">2153 240 1487 0,'0'0'405'0,"0"0"-129"15,0 0-62-15,0 0 37 16,0 0 7-16,0 0-81 16,0-16-66-16,0 16-20 15,0 0-6-15,0 0-16 16,0 0 12-16,0 0-27 15,0 0-13-15,0 2 22 16,17 29-38-16,13 18 32 0,9 14-22 16,5 16-22-1,3 5 34-15,1 5-47 0,2-1 9 16,3-2 13-16,-2-4-21 16,-4-14-1-16,-3-5 0 15,-9-14 1-15,-9-12 24 16,-8-7-25-16,-6-8 0 15,-5-9-9-15,-4 0 9 16,1-9-33-16,-4-2-60 16,0-2-46-16,0 0-17 15,0-35-298-15,0-11-194 16,0-7-165-16</inkml:trace>
  <inkml:trace contextRef="#ctx0" brushRef="#br0" timeOffset="-11617">2848 322 1798 0,'0'0'496'0,"0"0"-247"16,0 0-42-16,0 0 52 15,0 0-62-15,0 0-90 16,0 0-58-16,-83 47-1 15,54-8-17-15,-5 10 8 16,-10 9-10-16,-3 5-19 16,-10 7 40-16,-9-2-38 0,0 1-12 15,-4-5 28-15,4-1-19 16,5-10 9-16,11-7-18 16,6-5 2-1,10-17 7-15,12-3-9 0,8-8-18 16,6-10-2-16,5-3-41 15,3 0-52-15,0 0-83 16,8-19-167-16,17-18-258 16,1 1-77-16</inkml:trace>
  <inkml:trace contextRef="#ctx0" brushRef="#br0" timeOffset="-11240">3162 747 2257 0,'0'0'588'0,"0"0"-491"16,0 0 37-16,0 0 105 15,0 0-96-15,0 0-92 16,0 0-3-16,51 0-25 16,-14 0 14-16,11 0-4 15,9 0-21-15,13 0 15 16,2-3-15-16,4-2 11 0,2 5 8 16,-8 0-31-16,-13 0 0 15,-13 0-1-15,-15 0-8 16,-11 5-15-16,-14-1-65 15,-4 6-20-15,-4-1-95 16,-43 9-290-16,3-5-94 16,0 0-119-16</inkml:trace>
  <inkml:trace contextRef="#ctx0" brushRef="#br0" timeOffset="-10947">3267 1094 1798 0,'0'0'504'0,"0"0"-323"15,0 0 74-15,0 0 64 16,0 0-80-16,0 0-123 16,0 0-45-16,-17 25-14 15,49-20 12-15,16-3 22 16,9-2-55-16,6 0-18 15,-1 0 27-15,-1 0-36 16,-1 0 8-16,-13 0-17 16,-6 0 1-16,-9 0 6 15,-10 8-7-15,-4-6-76 0,-8-2-53 16,-1 0-213-16,-6 0-649 16</inkml:trace>
  <inkml:trace contextRef="#ctx0" brushRef="#br0" timeOffset="-9483">4832 356 339 0,'0'0'965'0,"0"0"-704"16,0 0-85-16,0 0-9 15,0 0 100-15,0 0-51 16,0 0-24-16,0-99 7 15,0 92-21-15,0 7-28 16,0 0-14-16,0 20-27 16,0 32-20-16,0 21-49 15,0 22-20-15,0 9 23 16,0 2-34-16,0-4 9 16,-10-6-12-16,-2-14-4 0,5-10 14 15,0-18-16-15,-1-12 0 16,4-14 4-16,1-12-4 15,3-10-1-15,0-6-11 16,0 0-12-16,0-20 18 16,22-32-44-16,19-20 14 15,13-20 15-15,8-6-42 16,11 0 12-16,0 11 4 16,-7 15 24-16,-9 20 13 15,-13 17 8-15,-19 14 2 16,-9 12 0-16,-16 9 44 15,0 0 51-15,-19 0-23 16,-25 30-48-16,-10 5 30 0,-5 12-37 16,5 1 4-1,6 2 12-15,11-3-11 0,20-6-4 16,9-4-18-16,8-1 0 16,0 1 3-16,22-2-3 15,18-3-6-15,1 2 6 16,6-5-7-16,-4 0-16 15,1-10-23-15,-4 2-52 16,1-15-49-16,9-6-147 16,-6-32-250-16,-8-8-155 0</inkml:trace>
  <inkml:trace contextRef="#ctx0" brushRef="#br0" timeOffset="-9184">5762 0 1891 0,'0'0'490'16,"0"0"-274"-16,0 0-106 16,0 0 102-16,0 0-12 15,-25 198-90-15,6-102-40 16,-6 7 5-16,-1 11-30 15,-3-1-5-15,-4 0 1 16,0-3-40-16,0-12 0 16,1-8-1-16,3-15 2 0,7-16-10 15,3-12-34 1,12-22-128-16,7-25-182 0,0 0-389 16,11-4-390-16</inkml:trace>
  <inkml:trace contextRef="#ctx0" brushRef="#br0" timeOffset="-8876">6104 674 1949 0,'0'0'397'0,"0"0"-198"0,0 0-43 15,0 0 88-15,0 0-56 16,0 0-80-16,0 0-60 16,-131-33 22-16,103 36-35 15,-3 27-16-15,6 9 22 16,3 14-28-16,8 2-2 16,11 8-11-16,3-7 1 15,0-4 7-15,10-9-8 16,19-12-30-16,15-10-21 15,10-14-114-15,42-7-116 16,-10-28-303-16,-13-3-598 0</inkml:trace>
  <inkml:trace contextRef="#ctx0" brushRef="#br0" timeOffset="-8084">7235 168 1735 0,'0'0'361'0,"0"0"-228"16,0 0 13-16,0 0 158 16,0 0-78-16,0 174-94 15,0-73-65-15,0 11 23 16,0 0-19-16,0-7-29 15,0-7 2-15,0-16-44 16,0-10 0-16,-3-16-29 16,3-17-97-16,0-12-142 15,-5-20-197-15,1-7-178 16,-6 0-1101-16</inkml:trace>
  <inkml:trace contextRef="#ctx0" brushRef="#br0" timeOffset="-7915">6925 828 2009 0,'0'0'512'0,"0"0"-450"15,0 0 114-15,0 0 56 16,0 0-138-16,212-20-60 16,-136 0-34-16,3-10-77 15,20-21-224-15,-22 1-400 16,-16 9-1234-16</inkml:trace>
  <inkml:trace contextRef="#ctx0" brushRef="#br0" timeOffset="-7669">7964 51 1551 0,'0'0'987'0,"0"0"-820"15,0 0 12-15,-3 170 83 16,-23-72-51-16,-8 10-78 16,2 4-95-16,-8-1-23 15,4-5 21-15,6-13-30 16,1-9-1-16,7-14-5 0,3-9-49 16,6-15-52-1,-2-10-179-15,4-13-331 0,3-14-207 0</inkml:trace>
  <inkml:trace contextRef="#ctx0" brushRef="#br0" timeOffset="-6924">8475 637 2027 0,'0'0'393'16,"0"0"-213"-16,0 0-73 0,0 0 141 15,0 0-32 1,0 0-75-16,0 0-76 0,-198-54-8 16,154 87-28-1,5 18-8-15,5 8-7 0,17 3-13 16,12-1 7-16,5-7-8 15,12-12-44-15,29-12-44 16,6-13-77-16,0-15-118 16,-4-2-37-16,-3-10-48 15,-11-18 147-15,-2-6 130 16,-14 2 91-16,-6 3 7 16,2 3 110-16,-9 2 66 0,0 11 47 15,0 10-5-15,0 3 25 16,0 0-60-16,0 33-92 15,0 16-1-15,0 19-48 16,0 11-16-16,0 14-9 16,3 1-23-1,7 9 26-15,5-2 3 0,1 0-15 16,-10-10 8-16,-6-4-22 16,0-15 4-16,-15-9-5 15,-17-14 1-15,0-13 19 16,-5-10-20-16,5-13 0 15,-2-13-3-15,8 0 3 16,4-16-18-16,12-29-23 0,10-18-16 16,0-16 26-1,10-13-51-15,24-10-31 0,5-3 8 16,9 0-64-16,2 7 51 16,-2 9 24-16,-1 13 9 15,-6 17 70-15,-4 15-1 16,-12 13 16-16,-6 18 87 15,-2 10-8-15,-6 3 81 16,0 12-21-16,-8 27-60 16,2 12 19-16,-5 1-49 15,0-1-9-15,0 0 2 16,0-10-42-16,0-7-12 16,0-18-100-16,0-16-183 15,0 0-282-15,0-6-433 0</inkml:trace>
  <inkml:trace contextRef="#ctx0" brushRef="#br0" timeOffset="-6765">8806 480 1940 0,'0'0'377'0,"0"0"-299"16,0 0-47-16,0 0-31 15,0 0-126-15,0 0-452 0</inkml:trace>
  <inkml:trace contextRef="#ctx0" brushRef="#br0" timeOffset="-6033">9204 676 1952 0,'0'0'569'0,"0"0"-389"16,0 0 53-16,0 0 0 16,0 0-74-16,-198 43-63 15,159-4-56-15,8 8-16 16,6 12-4-16,12 3-19 16,13-4 7-16,0-2-8 15,6-9-18-15,31-17-36 0,11-11-70 16,-1-17-31-1,4-2-117-15,0-9-50 16,-7-26 56-16,-4-7 85 0,-11-9 91 16,-10-1 43-16,-6-4 47 15,-9 10 22-15,-4 7 75 16,0 13 43-16,0 16 73 16,0 10 27-16,0 3-28 15,0 36-113-15,-4 14-40 16,1 6-5-16,3-3-22 15,0-3-25-15,0-12-1 16,22-7-5-16,3-15-2 16,4-12 1-16,1-7-32 0,-1-2 10 15,0-35-14 1,0-6 13-16,-4-10 4 0,2 4-6 16,-7 7 14-16,-1 9 5 15,-7 20 6-15,-6 13 16 16,-2 0 33-16,-4 34 9 15,0 10-14-15,0 13-38 16,0-4 7-16,0-5-13 16,0-5 1-16,0-14 3 15,0-4-4-15,0-21-10 16,0-4 1-16,0 0-20 16,3-9-2-16,12-30 2 15,4-8 4-15,6-7 15 16,11-4 7-16,5 4 3 15,9 0 13-15,9 15 23 0,-4 17 30 16,-1 16 7 0,-10 6 14-16,-10 21 51 0,-9 37-78 15,-12 9-20-15,-1 3 44 16,3-5-37-16,-4-12-16 16,-1-14-31-16,5-20 0 15,4-13-6-15,13-26-97 16,2-31-188-16,-6-5-724 0</inkml:trace>
  <inkml:trace contextRef="#ctx0" brushRef="#br0" timeOffset="2748">7062 2104 2065 0,'0'0'381'0,"0"0"-261"16,0 0-60-16,0 0 180 16,-16 210-84-16,0-132-100 15,1 5-17-15,2-5-39 0,1-2-9 16,5-7-30-16,0-6-170 15,-8-1-145-15,5-13-317 16,-2-19-1087-16</inkml:trace>
  <inkml:trace contextRef="#ctx0" brushRef="#br0" timeOffset="3039">6734 2560 386 0,'0'0'1349'16,"0"0"-1164"-16,0 0-100 15,0 0 59-15,186 0 23 16,-123 0-59-16,6 0-65 0,-3 0-34 16,-5 0 33-16,-5 10-17 15,-9 9 3-15,-11 11 38 16,-14 11-10-16,-7 3-24 15,-12 5-5-15,-3 4 10 16,0-7 0-16,0-5-37 16,-6-10-18-16,-3-8-53 15,2-13-178-15,4-10-282 16,0 0-737-16</inkml:trace>
  <inkml:trace contextRef="#ctx0" brushRef="#br0" timeOffset="3181">7399 2317 1793 0,'0'0'399'0,"0"0"-340"16,0 0-59-16,0 0-46 16,0 0-498-16</inkml:trace>
  <inkml:trace contextRef="#ctx0" brushRef="#br0" timeOffset="1229">4044 2682 1704 0,'0'0'224'15,"0"0"-181"-15,0 0-42 16,197-22 50-16,-120-15-23 0,4-13-16 15,2-3-12 1,-2-5-28-16,-12-5 28 0,-8 1-27 16,-17 4 14-16,-15-2 12 15,-11 7 2-15,-18 7 31 16,0 7 27-16,0 4 55 16,-15 5 34-16,-17 7-46 15,-4 4-17-15,-13 9 19 16,-1 10-37-16,-8 0-24 15,2 21 3-15,-1 32 17 16,6 20 27-16,7 18-42 16,12 15-26-16,10 12 18 0,17-7-14 15,5 4-1 1,0-16-25-16,19-8 8 0,9-23-7 16,13-3-1-16,3-27-1 15,7-12-5-15,4-15-3 16,28-14-90-16,-13-34-225 15,-11-5-482-15</inkml:trace>
  <inkml:trace contextRef="#ctx0" brushRef="#br0" timeOffset="1463">4930 2553 1879 0,'0'0'300'0,"0"0"-166"0,0 0 74 15,0 193 0-15,0-139-90 16,0-2-63-16,0-8-50 16,-4-12-5-16,4-13-92 15,0-19-175-15,0 0-335 16,7-26-745-16</inkml:trace>
  <inkml:trace contextRef="#ctx0" brushRef="#br0" timeOffset="1604">4952 2311 1796 0,'0'0'336'15,"0"0"-208"-15,0 0-63 0,0 0-65 16,0 0-22-16,0 0-293 15,0 0-669-15</inkml:trace>
  <inkml:trace contextRef="#ctx0" brushRef="#br0" timeOffset="2233">5207 2660 1547 0,'0'0'291'15,"0"0"-169"-15,0 0 20 16,0 0-46-16,0 0-55 0,230 44 69 16,-167-50-73-16,-9-21-28 15,-7 1 22-15,-21 4-19 16,-15-1 4-16,-11 3 0 16,0 0 1-16,-22 4 20 15,-15 6-6-15,-14 5-4 16,-3 5 43-16,-5 5-17 15,2 27 16-15,4 11-5 16,14 10 5-16,9-1 3 16,16 4-63-16,14-1-8 15,0-2-1-15,19-14 0 16,20-5-64-16,12-17-42 16,4-10-37-16,3-7-14 0,1-7-56 15,-1-33-10-15,-8-7 109 16,-2-6 86-16,-8 5-19 15,-6 7-26-15,-12 13 73 16,-8 8 14-16,-8 20 23 16,-6 0 36-16,0 23 72 15,0 14-25-15,0 5-20 16,-3-2-44-16,-4-8-33 16,1-4-1-16,6-14-22 15,0-11-12-15,0-3 12 16,0 0-55-16,0-22 25 15,10-21-8-15,12-5-24 16,3-10 23-16,4 1 5 16,1 7 30-16,-1 15 4 15,3 11 0-15,2 15 47 0,-2 9 123 16,-7 0-81-16,-3 33 15 16,-3 9-19-16,-9 2-30 15,-1 7 3-15,-6-5-58 16,-3-6-6-16,0-15-132 15,0-8-357-15,0-7-322 0</inkml:trace>
  <inkml:trace contextRef="#ctx0" brushRef="#br0" timeOffset="2477">5150 2265 1825 0,'0'0'327'15,"0"0"-247"-15,0 0 22 16,0 0 125-16,225-147-120 16,-148 120-62-16,-4 6-30 15,-7 18-15-15,-12 3-37 16,4 8-183-16,-14 21-343 15,-7 4-1252-15</inkml:trace>
  <inkml:trace contextRef="#ctx0" brushRef="#br0" timeOffset="3981">7595 2695 1386 0,'0'0'374'15,"0"0"-314"-15,0 0-47 16,0 0-8-16,0 0 40 15,249 3 24-15,-180-19-22 16,1-6-32-16,-16-2-10 16,-17 4-5-16,-20-4-9 15,-17 2-16-15,0 2 25 16,-14-5 9-16,-26 6-9 16,-8 4 26-16,-6 9 15 15,-5 6 41-15,5 0 61 16,7 25 0-16,9 18 32 15,10 13-14-15,9 9-64 16,19 7-39-16,0-4-31 16,15-17-27-16,29-1-12 15,14-14-69-15,11-12-28 0,12-17-114 16,9-7-77-16,1 0 210 16,-6-31-179-16,-16-10-315 15,-15-7 300-15,-20 2-243 16,-17 7 527-16,-9 1 579 15,-8 10-193-15,0 8-77 16,0 12-43-16,0 8-2 16,-15 0-21-16,5 21-72 0,-5 28-23 15,5 18 13 1,1 15-49-16,2 12-10 0,7 8-36 16,0-7-43-16,0 7 2 15,0-7-25 1,22-13 0-16,4-3 6 0,-4-13-6 15,0-18 0-15,-9-17-8 16,-8-15-16-16,-5-16 24 16,0 0-20-16,0-13-14 15,0-30 13-15,-12-17 0 16,2-15-6-16,-1-14-6 16,0-12 1-16,3-7 22 15,5-10-48-15,3 0-28 16,0 9 38-16,0 8 4 15,15 22 33-15,13 33 10 0,10 19 1 16,1 27 67-16,5 0 5 16,0 35 10-16,-7 9 15 15,-12 13-38-15,-15-2-8 16,-10 1-21-16,0 3-4 16,-18-8 6-16,-21 0-32 15,-9-9-38-15,-7-12-40 16,-32-16-135-16,10-12-159 15,7-2-442-15</inkml:trace>
  <inkml:trace contextRef="#ctx0" brushRef="#br0" timeOffset="4262">7753 2429 1971 0,'0'0'322'0,"0"0"-156"0,0 0 24 16,0 0 9-16,189-59-54 16,-138 53-78-16,-7 6-67 15,-7 0-43-15,-5 0-141 16,-7 6-83-16,-3 13-76 16,0-9-22-16,0 3-14 15,0-6 206-15,7 0 147 16,0-7 26-16,8 0 157 15,4-27 77-15,9-11-18 16,4-12-78-16,26-32-130 16,-14 16-8-16,-7 7-672 0</inkml:trace>
  <inkml:trace contextRef="#ctx0" brushRef="#br0" timeOffset="5084">10034 2032 1490 0,'0'0'220'0,"0"0"-133"15,0 0 23-15,0 0 73 16,-218 168 53-16,159-86-58 16,1 25-54-16,11 11 3 15,6 20 8-15,16 10-25 16,15-4-37-16,10-6-39 0,0-12-7 16,32-25-27-16,59-10-88 15,-6-28-148-15,-2-27-509 0</inkml:trace>
  <inkml:trace contextRef="#ctx0" brushRef="#br0" timeOffset="6335">10362 2265 1538 0,'0'0'296'0,"0"0"-217"16,0 0-4-16,0 0 91 15,0 0-17-15,0 0-4 16,37 147-27-16,-30-74-14 16,-3 8-4-16,-4 5 18 15,0 1-46-15,0-12-45 16,0-8 1-16,0-11-28 16,0-14-6-16,5-15-48 15,1-23-147-15,1-4-305 16,0 0-310-16</inkml:trace>
  <inkml:trace contextRef="#ctx0" brushRef="#br0" timeOffset="6693">10119 2711 1753 0,'0'0'288'0,"0"0"-198"16,0 0-55-16,0 0 92 16,0 0 45-16,0 0-77 15,248 40-34-15,-180-40 18 16,1 0-34-16,-3 0-16 16,-3 0-17-16,-12 0-11 15,-11 0 10-15,-8 0-10 0,-10 19 5 16,-7 17 26-16,-4 10 26 15,-8 9 14-15,-3-5-20 16,0 3-16-16,0-4 12 16,0-7-35-16,0-5-13 15,0-11 0-15,0-10-3 16,0-9-82-16,0-7-128 16,0-23-114-16,0-22-264 15,5-3-1158-15</inkml:trace>
  <inkml:trace contextRef="#ctx0" brushRef="#br0" timeOffset="6853">10724 2550 1646 0,'0'0'349'0,"0"0"-180"16,0 0-64-16,0 0-9 15,0 0-75-15,0 0-21 16,0 0-215-16,80-30-110 15,-47 25-429-15</inkml:trace>
  <inkml:trace contextRef="#ctx0" brushRef="#br0" timeOffset="7568">11044 2842 1058 0,'0'0'307'15,"0"0"-82"-15,0 0-15 0,12 177-1 16,-12-137-24-16,0-10-38 15,0-14-38 1,0-9-19-16,0-7-50 0,0 0-13 16,3-20-8-16,4-20-19 15,8-9-6-15,4-3-1 16,6 3 7-16,0 3-6 16,4 6 6-16,-4 14-1 15,1 13-1-15,1 13 4 16,-7 0 7-16,-1 16 2 15,-1 19 0-15,-7 15 23 16,0-4-26-16,-7 5-7 16,-1 0 23-16,-3-6-24 0,3-4-1 15,6-5 0-15,-2-7 1 16,-1-5-8 0,3-14 8-16,1-6-50 0,5-4 13 15,4 0-23-15,6-31 26 16,7-20-6-16,9-13-26 15,6-18-14-15,11-9 29 16,4-12-42-16,1 1 45 16,-5 3 28-16,-8 14 20 15,-16 11 16-15,-12 14 75 16,-15 18 56-16,-7 7-42 16,0 13-19-16,-19 13 31 15,-10 9-6-15,-8 0-19 16,-7 7-3-16,2 32-38 0,-5 16 15 15,3 12-41 1,6 6-8-16,10 1-8 0,13 1-8 16,11-6 1-16,4-7-2 15,0-6 0-15,12-5-11 16,17-13-13-16,6-9-22 16,9-10-12-16,4-2-19 15,11-3 22-15,7-1 25 16,-2 6 30-16,-1 8 8 15,-9 2-7-15,-7 11 35 16,-13 2 11-16,-5 8-24 16,-11-5-2-16,-8 5-15 15,-1-15-5-15,-9-5 2 16,0-16-3-16,0-8-57 16,0-6-77-16,-5-20-174 0,-9-15-403 0</inkml:trace>
  <inkml:trace contextRef="#ctx0" brushRef="#br0" timeOffset="7764">10797 2361 2460 0,'0'0'235'0,"0"0"-178"15,0 0-57-15,0 0 0 16,193-53-9-16,-77-3-79 16,-2 4-556-16</inkml:trace>
  <inkml:trace contextRef="#ctx0" brushRef="#br0" timeOffset="9091">13192 2214 2015 0,'0'0'278'16,"0"0"-223"-16,0 0 89 16,0 175 54-16,0-102-72 15,0 9-23-15,0 3-62 16,0-3-2-16,-7 0-11 15,0-3-10-15,-1-11 9 0,8-5-27 16,0-14-9-16,0-9 8 16,0-13-16-16,0-13-13 15,8-9-25-15,18-5-17 16,6-5 36-16,5-27-28 16,5-13-14-16,11-15-14 15,1-8-34-15,12-8 17 16,6-6-40-16,13-5 37 15,5 4 69-15,1 3 22 16,-7 6 21-16,-21 11-1 16,-24 17 2-16,-17 12-1 15,-19 10 23-15,-3 3 11 16,0 5 59-16,-6 3 24 16,-16-2 28-16,-4 8-35 0,1 2-34 15,-9 5-3-15,2 0-4 16,-4 0-26-16,-1 17 18 15,8 19-28-15,-1 12 12 16,10 19-4-16,-2 9-26 16,6 5-5-16,1 8-8 15,2-3-1-15,4-8 7 16,6-6-8-16,-1-14-6 16,4-8 5-16,0-7-15 15,0-13 4-15,0-16-36 16,0-5-22-16,0-9 18 0,0 0-17 15,12 0 14 1,10-23 18-16,4-14 1 0,6-2 3 16,8-3-22-16,4-1-5 15,4-1 25-15,-1 9-8 16,-8 12 20-16,-9 9 9 16,-4 14 14-16,-9 11 10 15,-5 36 42-15,-6 4 9 16,3 15-8-16,1-3-44 15,5-1 0-15,11-10 12 16,6-17-20-16,8-11-1 16,1-18-13-16,1-6-57 15,2-6 12-15,0-28-45 16,-3-1-73-16,-9-13 9 16,-2-6 67-16,-4 2 61 0,-10-4 12 15,0 10 27-15,-6-3 0 16,-10 9 33-16,0 14 46 15,0 10 19-15,-7 3 5 16,-15 13 49-16,-3 0-45 16,-1 16-20-16,-2 21-24 15,2 9-16-15,4 6 16 16,7 6-20-16,8-5-20 16,4 0 1-16,3-7-24 15,0-7 7-15,7-8-16 16,18-17 2-16,0-6-44 15,9-8-58-15,2 0-40 0,4-13 20 16,-4-17-15-16,1-3 79 16,-5-3 41-16,-6 7-62 15,-8 1 56-15,-6 21 30 16,-12 0 28-16,0 7 76 16,0 0-36-16,0 19-27 15,0 13 41-15,0 8-44 16,0 2-11-16,29 0-18 15,15-5 136-15,10-14-78 16,5-13-67-16,-1-10-15 16,-11 0 14-16,-6-20-22 15,-13-16 8-15,-16-2 15 16,-12-6 57-16,0 2 34 0,-25 3-16 16,-16-1-19-1,-18 10 0-15,-39 2-56 0,15 10-90 16,-2 5-540-16</inkml:trace>
  <inkml:trace contextRef="#ctx0" brushRef="#br0" timeOffset="9335">12765 2506 2338 0,'0'0'260'16,"0"0"-260"-16,249-70-7 15,-137 33-100-15,-9 2-593 0</inkml:trace>
  <inkml:trace contextRef="#ctx0" brushRef="#br0" timeOffset="10087">15529 2797 1692 0,'0'0'195'0,"0"0"-195"15,0 0-26-15,0 0 26 16,0 0 18-16,0 0 5 16,189-205-23-16,-138 140 2 15,-3 0 5-15,-15 2 16 16,-11 15 26-16,-11 11 56 15,-8 16 40-15,-3 10 38 16,0 11-47-16,0 2-50 16,0 47-18-16,0 21-18 15,0 18 21-15,0 10-21 16,0 4-28-16,0-7-3 16,0-9-19-16,0-21-24 0,12-13-40 15,10-8-122-15,0-25-349 16,-5-10-579-16</inkml:trace>
  <inkml:trace contextRef="#ctx0" brushRef="#br0" timeOffset="10605">16779 2842 1906 0,'0'0'264'0,"0"0"-177"0,0 0 110 15,0 0-11-15,0 0-46 16,0 0-87-16,-234 36-25 16,192-7 9-16,2 4 10 15,11 9-7-15,10-1-28 16,16-3-10-16,3 2 2 15,0-8-4-15,10-1-21 16,24-11-12-16,5-3-35 16,11-17 6-16,6 0-6 15,-2 0-37-15,1-37 12 16,-8-8-29-16,-3-15 24 0,-10-17 22 16,-9-3-3-16,-6-16 42 15,-9-8 25 1,-7-1 12-16,-3 6 21 0,0 10 35 15,0 24 53-15,0 22 16 16,0 21 23-16,0 22 10 16,0 0-65-16,0 32-16 15,0 32 27-15,0 23-60 16,0 8 0-16,0 3-16 16,0-2-19-16,0-5 6 15,0-18-15-15,0-9-18 16,9-10-39-16,-9-26-126 15,0-7-142-15,0-18-373 0</inkml:trace>
  <inkml:trace contextRef="#ctx0" brushRef="#br0" timeOffset="10816">16517 2498 2206 0,'0'0'267'16,"0"0"-191"-16,0 0-24 15,0 0 37-15,211 59-34 16,-142-52-55-16,1-7-77 16,14 0-244-16,-18 0-71 0,-15 0-557 15</inkml:trace>
  <inkml:trace contextRef="#ctx0" brushRef="#br0" timeOffset="11073">17220 2625 892 0,'0'0'834'0,"0"0"-665"16,0 0 19-16,0 0 94 16,0 0-40-16,34 175-124 15,-24-126-29-15,6 4-36 16,-3-1-25-16,2-3-15 0,7-10-5 15,0-3 12 1,-3-13-20-16,3-10 0 0,-9-8-3 16,6-5 4-1,-4-7-1-15,2-34 0 0,5-7-9 16,-3-7-19-16,-4-15-57 16,7-12-122-16,-12 17-307 15,-3 16-633-15</inkml:trace>
  <inkml:trace contextRef="#ctx0" brushRef="#br0" timeOffset="11265">17706 2842 1733 0,'0'0'336'0,"0"0"-186"0,0 0 96 16,0 0 10-16,-16 197-115 15,16-167-141-15,0-7-78 16,0-17-86-16,12-6-65 16,-2 0-304-16</inkml:trace>
  <inkml:trace contextRef="#ctx0" brushRef="#br0" timeOffset="11425">17750 2409 2089 0,'0'0'484'0,"0"0"-431"15,0 0-52-15,0 0-1 0,0 0-7 16,0 0-327-16,0 0-387 0</inkml:trace>
  <inkml:trace contextRef="#ctx0" brushRef="#br0" timeOffset="11577">17690 3463 2070 0,'0'0'499'16,"0"0"-408"-16,0 0-21 15,0 0-70-15,0 0-625 0</inkml:trace>
  <inkml:trace contextRef="#ctx0" brushRef="#br0" timeOffset="12095">18428 2506 1677 0,'0'0'274'0,"0"0"-156"16,0 0 34-16,0 0 70 15,-29 205-41-15,14-139-79 16,3 2-14-16,5-6-43 16,7-9-38-16,0-10-7 15,0-13-37-15,12-21-121 16,10-9-169-16,-5 0-346 0</inkml:trace>
  <inkml:trace contextRef="#ctx0" brushRef="#br0" timeOffset="12287">18151 2849 1894 0,'0'0'475'15,"0"0"-439"-15,0 0-6 16,0 0 105-16,0 0-89 16,201-63-46-16,-134 38-45 15,33-18-226-15,-24 7-280 16,-13 6-1134-16</inkml:trace>
  <inkml:trace contextRef="#ctx0" brushRef="#br0" timeOffset="12515">18741 2485 1906 0,'0'0'322'0,"0"0"-164"16,0 0 116-16,-32 210-12 15,16-135-136-15,-2 4-69 16,1-4 4-16,-2-5-43 15,-3-5-18-15,4-3-1 16,-1-12-60-16,6-6-150 16,1-13-252-16,8-11-295 0</inkml:trace>
  <inkml:trace contextRef="#ctx0" brushRef="#br0" timeOffset="13032">19081 2898 1960 0,'0'0'382'16,"0"0"-284"-16,0 0 89 15,0 0 25-15,0 0-52 0,0 0-99 16,0 0-9-16,-217 77-16 15,192-39-15-15,15 1-9 16,6-2-12-16,4-12-5 16,0-6-16-16,7-4-51 15,15-15-28-15,3 0-8 16,-3 0 26-16,0-19 36 16,-3-12 17-16,-5 4 29 15,-6 6 2-15,-5 4 50 16,-3 10 18-16,0 7 24 15,0 0 1-15,0 21-19 16,0 17-36-16,0 10 7 16,0 12 5-16,-3 6-31 0,3 0 0 15,-12 2-10 1,5-2 5-16,1-2 42 0,-10-5-4 16,-2-15-34-16,-4-7 8 15,-7-16-13-15,0 0-3 16,4-21-3-16,-9 0-9 15,5 0 16-15,4-16-16 16,6-19-21-16,9-17 9 16,10-12-81-16,0-54-101 15,22 9-365-15,7 11-558 0</inkml:trace>
  <inkml:trace contextRef="#ctx0" brushRef="#br0" timeOffset="13301">18971 2426 2154 0,'0'0'353'15,"0"0"-253"-15,0 0 119 16,0 0 70-16,66 190-51 15,-31-104-130-15,6 5-59 16,-1 12-1-16,-4-3-18 16,-6 9-16-16,-16 1-13 15,-11 3-1-15,-3-4-15 16,-39 21-180-16,-20-22-455 0,5-26-1212 16</inkml:trace>
  <inkml:trace contextRef="#ctx0" brushRef="#br0" timeOffset="17276">311 3875 1778 0,'0'0'347'0,"0"0"-258"16,0 0 5-16,0 0 92 16,0 0-45-1,0 0-95-15,-201-32-33 0,165 32 17 16,2 23-10-16,14-2-11 16,5 3 1-16,15 3-10 15,0 4-1-15,3 4-1 16,26-6 2-16,11 8-12 15,8-8 3-15,3 0-24 16,-1-8 14-16,3 1-14 16,-6-5 23-16,-8 2 2 15,-5-2 8-15,-16-8 9 16,-4 5-9-16,-14-1 6 0,0-4 71 16,0 4-11-16,-29 8-9 15,-11 1-21-15,-11 2-11 16,0-9 5-16,-3 5-30 15,2-10 1-15,8-6-13 16,8-4-2-16,14 0-69 16,10-37-135-16,9 1-172 15,3-12-429-15</inkml:trace>
  <inkml:trace contextRef="#ctx0" brushRef="#br0" timeOffset="17565">482 4011 1817 0,'0'0'327'15,"0"0"-242"-15,0 0 115 16,0 177 68-16,3-132-137 16,6-9-83-16,9-9-42 15,4-4-6-15,7-17 3 16,6-6-3-16,6 0-36 15,3-29-1-15,-3-14-8 16,-6-5-3-16,-13 1-4 16,-10-9 39-16,-12 9 5 15,0 3-4-15,-27 2 3 16,-12 5 8-16,-8 1-39 0,-23-1-121 16,11 7-314-16,12 8-863 0</inkml:trace>
  <inkml:trace contextRef="#ctx0" brushRef="#br0" timeOffset="17828">443 3692 1702 0,'0'0'379'0,"0"0"-219"16,0 0 26-16,0 0-43 15,0 0-37-15,208-164-59 16,-183 150-27-16,-3 9-2 0,-12 5-18 15,0 0 0 1,-1 0-1-16,-2 0-30 0,5 0 30 16,-2 0-10-16,5 0 4 15,2 0 6-15,5-7-13 16,8-19-2-16,2-11-58 16,31-18-131-16,-12-1-118 15,-4 16-1223-15</inkml:trace>
  <inkml:trace contextRef="#ctx0" brushRef="#br0" timeOffset="18245">1936 4004 1837 0,'0'0'293'0,"0"0"-218"15,0 0 45-15,0 0 45 16,0 0-91-16,0 0-31 16,-203-66 29-16,185 66-25 15,2 23-15-15,16 13-32 16,0 0 6-16,0 7 3 15,22 4-9-15,12-5-7 16,2-2 5-16,4-5-10 0,-2 2 0 16,-10-5 5-16,-6-2 7 15,-12-1 6-15,-6-3 9 16,-4 1 34-16,-4-6 51 16,-28 3-43-16,-12-4-2 15,-3-10-31-15,-4-3-22 16,4-7-2-16,0 0-32 15,3-43-147-15,15-3-143 16,10-4-588-16</inkml:trace>
  <inkml:trace contextRef="#ctx0" brushRef="#br0" timeOffset="18879">2163 4004 1724 0,'0'0'245'16,"0"0"-187"-16,0 0 10 15,0 0 32-15,218-217-60 16,-184 166 16-16,-16 4-41 16,-18 4 8-16,0 7 60 15,-8 8-8-15,-24-3 9 16,-9 15-21-16,-3 9 25 15,0 7 52-15,5 23-52 16,2 28-1-16,8 29-26 16,7 9-19-16,12 13 21 15,10-6-46-15,0-10-16 16,0-4 9-16,0-5-9 0,4-9-1 16,2-11-7-16,1-12-7 15,-2-15 14-15,-5-16-27 16,4-14-5-16,-4 0 16 15,3 0-20-15,7-34 15 16,2-4-8-16,10-12-18 16,7-3 0-16,3 7-14 15,5 4 31-15,4 11 30 16,-2 6-7-16,-6 15 6 16,0 10 1-16,-11 0 0 0,-16 0 46 15,-6 14-7 1,0 10 3-16,-10 7 6 0,-19-4-27 15,-1-8-5-15,1-3-4 16,4-13-3-16,6-3 2 16,6 0-2-16,4 0 1 15,9 0 4-15,0 0-14 16,0 0-2-16,22 7 2 16,4 13 31-16,-1 8 50 15,5 3-13-15,-4-1-4 16,-1-9-24-16,-3 3-26 15,4-11-14-15,-1-6-18 16,16-7-112-16,-9-13-198 16,-4-13-668-16</inkml:trace>
  <inkml:trace contextRef="#ctx0" brushRef="#br0" timeOffset="19716">3315 3807 393 0,'0'0'1210'15,"0"0"-960"-15,0 0-133 16,0 0 65-16,0 0 49 15,0 0-65-15,0 0-44 16,37 125-6-16,-27-30 7 16,2 20 3-16,-2 17-62 15,-2 1-25-15,-1-8 0 16,3-17-26-16,2-19 1 0,2-24-14 16,4-22-37-16,1-20-108 15,6-23-238-15,-3-29-306 16,-7-17-1070-16</inkml:trace>
  <inkml:trace contextRef="#ctx0" brushRef="#br0" timeOffset="20127">3195 4288 1637 0,'0'0'343'15,"0"0"-264"1,0 0-18-16,0 0 88 0,0 0-71 16,0 0-27-16,219 44-8 15,-154-37 0-15,-6 10 18 16,-2-5-18-16,-4 11-27 16,-11 7 17-16,-8 6-17 15,-9 3 17-15,-11 10-11 16,-6-7 4-16,-8-2-8 15,0-3-17-15,0-11-1 16,0-10 0-16,0-9-5 16,0-7 4-16,0 0-9 15,0-16-9-15,0-22 8 16,0-10-2-16,0-8 13 0,0-3 0 16,0 5-5-16,10 3 5 15,9 16 0 1,6 4-2-16,9 4-5 0,2 17 7 15,4 4-106-15,14 6-175 16,-10 0-91-16,-6 0-756 0</inkml:trace>
  <inkml:trace contextRef="#ctx0" brushRef="#br0" timeOffset="20776">4172 4267 1502 0,'0'0'351'0,"0"0"-185"0,0 0 1 16,0 0 73-1,0 0-60-15,0 0-106 0,0 0-37 16,69 193-7-16,-53-164-28 16,1-3 5-16,5-17-7 15,3 3-9-15,0-12-16 16,6 0-48-16,1-12-2 15,-3-16 16-15,1-8-21 16,-10 4-8-16,-1-2 32 16,-7 10 1-16,-5 15 55 15,-7 4 0-15,0 5 25 16,0 0 60-16,0 19-56 16,0 7 16-16,0 1-4 0,0 2-24 15,0-13-5-15,6 0-12 16,13-9-24-16,6-7-1 15,1 0-2-15,4 0 26 16,2-23-44-16,0-8 7 16,2 3 36-1,-5 5-69-15,-4-4 30 0,-6 19 41 16,-9 8-12-16,-1 0 12 16,-9 0 44-16,0 19 3 15,0 7 16-15,0 1-47 16,0-13-15-16,0 1 8 15,0-6-8-15,0-5-2 0,0-4 2 16,0 0-1 0,0 0 0-16,0-10 0 0,0-8-3 15,0-3-4-15,0-6 7 16,3 8-1-16,16 0 1 16,3 5 0-16,-2 7 7 15,-2 7 11-15,4 0 3 16,-6 0 55-16,-3 26 4 15,-1 4-12-15,-5 0-29 16,-4-1-37-16,-3 1-2 16,0-17-112-16,0-3-158 15,0-3-577-15</inkml:trace>
  <inkml:trace contextRef="#ctx0" brushRef="#br0" timeOffset="21251">5314 4325 1677 0,'0'0'562'0,"0"0"-383"16,0 0 1-16,0 0 39 16,0 0 4-16,0 0-144 15,-114 197-59-15,114-167-20 16,0-7-13-16,22-11-37 15,7-12-93-15,0 0-8 16,-4-5 38-16,1-22-9 16,-11-6 28-16,-3 0 41 0,-9 1 37 15,0-4 16 1,-3 9 8-16,0 8 70 0,0 5 28 16,0 14 26-16,0 0 12 15,0 0-20-15,0 33-78 16,4 11 15-16,11 7-28 15,-1 12-9-15,8 3-1 16,0-1-22-16,3 1 79 16,-6-6-50-16,-9-2-23 15,-5-15 28-15,-5-7-7 16,0-8-10-16,-9-11 14 16,-16-10-31-16,-7 0 16 0,-2-7-17 15,-2 0 0-15,3-31-12 16,4-11-12-16,10-7-55 15,12-11-32-15,7-27-167 16,0 6-262-16,12 13-438 0</inkml:trace>
  <inkml:trace contextRef="#ctx0" brushRef="#br0" timeOffset="21793">6078 3901 1906 0,'0'0'354'0,"0"0"-249"15,0 0-60-15,0 0 136 16,0 0-15-16,5 212-57 15,-1-137-69-15,2-3 14 16,-2 0-35-16,3-6-13 16,4-14 2-16,-4-6-8 15,2-13 0-15,1-10-6 16,-7-10-24-16,1-10-48 16,-1-3 35-16,-3 0-18 15,5-9 35-15,-2-21-13 16,1-6 5-16,2 0 19 15,6-7-47-15,-2 4 23 0,6 13-3 16,2 2 19-16,4 11 22 16,-1 10-9-16,6 3 10 15,1 0 1-15,-2 19 42 16,-4 17 24-16,-4 1-6 16,-4 4-12-16,-14 3 53 15,0-8-42-15,-3-3-22 16,-26-1 9-16,-5-8-28 15,-2-11-7-15,3-10-4 16,0-3-8-16,5 0 0 16,2-16-4-16,4-20-68 0,7-7-6 15,8-29-138 1,7 13-369-16,0 7-1349 0</inkml:trace>
  <inkml:trace contextRef="#ctx0" brushRef="#br0" timeOffset="21998">6636 4335 712 0,'0'0'1306'0,"0"0"-1081"15,0 0-114-15,0 0 112 0,0 0-80 16,0 0-143-1,9 168-23-15,-9-168-197 0,0 0-250 16,0 0-792-16</inkml:trace>
  <inkml:trace contextRef="#ctx0" brushRef="#br0" timeOffset="22146">6636 4335 426 0,'4'-207'1759'16,"-4"207"-1646"-16,0-5-113 16,0 5-103-16,0-8-104 15,5 8-870-15</inkml:trace>
  <inkml:trace contextRef="#ctx0" brushRef="#br0" timeOffset="22957">6787 4404 1525 0,'0'0'389'15,"0"0"-247"-15,0 0-83 16,0 0 99-16,0 0-23 16,25 178-99-16,-18-163-26 15,-4-1-9-15,-3-14-2 16,4 0-12-16,-1 0-57 15,9 0 2-15,-2-29 6 0,9-1-28 16,-1-7 2 0,4 2 31-16,4 5 47 0,-1 8 1 15,0 8 9-15,1 7 52 16,-1 7 11-16,0 0 134 16,-3 24-79-16,-3 2 6 15,0 3-41-15,-1 0-28 16,-4 1-16-16,-2-7 1 15,-6 1-23-15,1-5-17 16,-7-12-1-16,5-1 1 16,-5-3 6-16,0-3-6 15,4 0-35-15,-1 0-3 16,11-16-20-16,4-20 40 16,8-10-8-16,7-3-46 0,-1-10-17 15,12-6-18 1,0-9-30-16,11-1 60 0,0 2-8 15,-1 9 51-15,-6 1 34 16,-16 15 2-16,-10 7 105 16,-14 12 27-16,-8 6-2 15,0 10 31-15,-11 6-23 16,-15 7 12-16,-3 0 22 16,-4 0-65-16,0 20-36 15,5 10-50-15,2 12-2 16,1 3 21-16,10 13-27 0,0 0 4 15,8 8-12 1,0-1-6-16,4 1 23 0,-2-6-24 16,5-9 0-16,0-8-7 15,0-13 7-15,0-9-21 16,0-12-27-16,18-9-19 16,8 0 17-16,7 0-2 15,3-21 26-15,4 5 19 16,-4 3 0-16,-6 10 6 15,-4 3 2-15,-4 0 17 16,-4 6 60-16,-4 20-18 16,-2 7-14-16,-5-3-19 15,-4 0-10-15,-3-8 4 16,0-8-20-16,0-8-1 16,0-3-9-16,0-3-80 0,-3-3-186 15,-19-17-333 1,0-9-560-16</inkml:trace>
  <inkml:trace contextRef="#ctx0" brushRef="#br0" timeOffset="23148">6630 3623 2720 0,'0'0'318'0,"0"0"-273"16,0 0-45 0,0 0-42-16,192 105-108 0,-122-97-459 15</inkml:trace>
  <inkml:trace contextRef="#ctx0" brushRef="#br0" timeOffset="23829">8766 4115 1788 0,'0'0'299'0,"0"0"-149"15,0 0-108-15,0 0 91 16,0 0 105-16,0 0-92 16,0 0-71-16,208 173-22 15,-154-122-35-15,-2 1-3 16,-10-10-15-16,-4-2-73 16,-6-10-57-16,5-9-185 15,-12-6-204-15,-9-2-214 0</inkml:trace>
  <inkml:trace contextRef="#ctx0" brushRef="#br0" timeOffset="24052">9251 4244 998 0,'0'0'896'16,"0"0"-640"-16,0 0-101 0,0 0 32 15,0 0-9-15,0 0-53 16,-230 184-81-16,183-142-28 16,3-2-15-16,3-5-1 15,12-5-25-15,16-18-84 16,13-12-140-16,0 0-253 16,0 0-689-16</inkml:trace>
  <inkml:trace contextRef="#ctx0" brushRef="#br0" timeOffset="24833">9674 4349 1793 0,'0'0'349'0,"0"0"-259"15,0 0 80-15,0 0 83 16,0 0-71-16,0 0-120 16,-205 26-38-16,176 3 14 15,7 0-10-15,12 1-14 0,10 0-8 16,0-1-6 0,0-6-9-16,17-13-81 0,14-6-32 15,1-4-11-15,-3 0-36 16,4-14 62-16,-4-16 2 15,-10 4 4-15,-6 3 61 16,-4 7 29-16,-9 8 11 16,0 8 92-16,0 0 47 15,0 0-4-15,0 15-37 16,0 8-51-16,3 7-29 16,16-11-18-16,1-3-25 15,10-6-14-15,-1-10-57 0,7 0-2 16,-2 0 32-16,-6-19 28 15,-6-2 7-15,-7 2 12 16,-4 3 19-16,-8 9 14 16,-3 7 37-16,0 0 14 15,0 0 25-15,3 7-17 16,6 9-18-16,4 3-38 16,6-2-17-16,6-4-38 15,9-13-75-15,2 0-24 16,1 0 30-16,-8-16 13 15,-4-10 35-15,-6 3 26 16,-13 0 33-16,-2 4 39 16,-4 2 77-16,0 3 19 15,0 8 8-15,0 6 25 16,0 0-23-16,0 20-72 0,0 19-3 16,0 16 35-16,0 12-60 15,0 6-8-15,0 1 2 16,0 6-19-16,8-1-4 15,-1-12 55-15,-4-1-40 16,-3-23 2-16,0-7-33 16,0-19 0-16,-13-6 17 15,-9-11-1-15,-9 0-14 16,6 0-2-16,-4-28-1 16,4-16-10-16,3-14-84 15,0-49-164-15,7 8-375 16,1 6-1396-16</inkml:trace>
  <inkml:trace contextRef="#ctx0" brushRef="#br0" timeOffset="25067">9648 3859 1910 0,'0'0'224'0,"0"0"-172"16,0 0 51-16,0 0 84 15,0 0-36-15,0 0-67 0,0 0-59 16,153 138-25 0,-153-92-68-16,0-3-403 0,-4-6-886 15</inkml:trace>
  <inkml:trace contextRef="#ctx0" brushRef="#br0" timeOffset="25474">10727 4335 1635 0,'0'0'259'0,"0"0"-195"0,0 0 129 16,0 0 97-16,0 0-119 16,22 187-112-16,-18-154-13 15,-4-1-16-15,3-8-10 16,-3-8-7-16,0-3-3 15,0-13-10-15,0 0 7 16,0 0 16-16,0 0-13 16,0-22-4-16,0-14-6 15,7-7 0-15,12-3 0 16,3-5-22-16,6 7 12 16,6 2-17-16,-2 11 0 0,6 9-7 15,-3 7-102 1,12 9-115-16,-9 6-137 0,-6 0-1450 0</inkml:trace>
  <inkml:trace contextRef="#ctx0" brushRef="#br0" timeOffset="25883">11330 4391 954 0,'0'0'1035'0,"0"0"-826"16,0 0 25 0,0 0 56-16,0 0-23 15,0 0-89-15,0 0-94 0,-164-16 7 16,138 62-22-16,8-4-27 16,9 10 0-16,9-8-42 15,0 1 0-15,0-15-11 16,27-7-19-16,5-11-48 15,0-12-31-15,2 0 7 16,-2-12 51-16,-6-18-10 16,-8 0 28-16,-2-2 32 15,-6 6 2-15,-4 9 18 16,3 5 57-16,-6 12 10 16,1 0 25-16,-1 0-31 15,4 19-20-15,5 11-12 0,-2 6-19 16,2-7-17-1,-2-6-12-15,2-1-15 0,-2-14-42 16,2-8-177 0,-6-8-500-16,1-14-1546 0</inkml:trace>
  <inkml:trace contextRef="#ctx0" brushRef="#br0" timeOffset="27362">12150 3879 1639 0,'0'0'311'0,"0"0"-192"16,0 0 92-16,0 176 24 16,0-73-104-16,0 8-35 15,3 4-56-15,4-13 17 16,0-6-44-16,8-23-13 16,0-15-1-16,-5-22-62 15,9-30-172 32,-9-6-349-47,-1 0-1257 0</inkml:trace>
  <inkml:trace contextRef="#ctx0" brushRef="#br0" timeOffset="27746">11879 4361 1654 0,'0'0'283'0,"0"0"-227"15,0 0-2-15,0 0 70 16,190 0-21-16,-114 0-51 16,2-5-19-16,-6-2 17 15,-9 7 12-15,-12 0-31 16,-12 7 5-16,-9 21 0 16,-13 9 4-16,-5 8 43 15,-9 11-29-15,-3-3-28 16,0 3-3-16,0-10-23 0,0-10-1 15,0-8-5-15,0-14-4 16,0-11 9-16,0-3-1 16,0 0 2-16,0-17 2 15,0-18-2-15,0-16-11 16,0 0 10-16,15-1 2 16,2 3 0-16,2 9-1 15,-1 10 0-15,4 11 2 16,4 3-2-16,-1 9-8 15,4 0-95-15,5 7-181 16,-6 0-203-16,-9 0-412 0</inkml:trace>
  <inkml:trace contextRef="#ctx0" brushRef="#br0" timeOffset="28361">12870 4414 1558 0,'0'0'340'0,"0"0"-107"16,0 0-8-16,0 0-5 16,0 0-86-16,0 0-83 15,0 0-28-15,-57 115-15 16,57-79-8-16,0 3 9 16,7-12-9-16,18-1-28 0,9-6-28 15,1-11-49-15,6-9 6 16,-1 0 56-16,-7 0 18 15,-11-17 16-15,-16-5-12 16,-6-7 14-16,0-2 6 16,-10 3 2-16,-12 1 4 15,0 10-5-15,7 5 0 16,8 2 9-16,7 3-9 16,0 1-8-16,4 6-1 15,26-10 2-15,2 3-79 16,5 7-41-16,-1 0 56 15,-7 0 64-15,1 10-6 16,-1 20 13-16,-7 6 19 16,-4 7 63-16,-7-7-51 15,-5 3-14-15,-2-6-17 0,1-7 10 16,-5-6-10-16,0-15 0 16,3 3 1-16,-3-8-1 15,0 0-10-15,7-22-12 16,0-8-18-16,5-8 30 15,6-1-11-15,4 6 5 16,0 1 16-16,7 9 0 16,3 13 5-16,2 3 60 15,-2 7 74-15,-3 0-50 16,-4 17 2-16,-3 16-32 16,-10-1 23-16,-9 2-40 15,-3 4-24-15,0-10-18 0,0-3 0 16,0-6-8-1,0-19-124-15,4 0-221 0,6 0-421 0</inkml:trace>
  <inkml:trace contextRef="#ctx0" brushRef="#br0" timeOffset="28806">13895 4466 1986 0,'0'0'464'0,"0"0"-280"16,0 0 98-16,0 0-53 0,0 0-119 15,-116 181-110-15,116-159-14 16,15-8-40-16,20-14-58 16,6 0-81-16,-1 0-2 15,-4-14-73-15,-6-15 31 16,-13 0 91-16,-5 5 94 15,-8-4 52-15,-4 8 19 16,0 3 92-16,0 10 43 16,0 7 1-16,0 0 34 15,0 7-65-15,0 23-66 16,0 13-10-16,0 9 17 16,11 14-30-16,3-1-11 15,5 8 42-15,3-5 43 16,-9-10-76-16,-4 0 12 15,-6-23 28-15,-3-2-12 0,0-12-17 16,-12-9-34-16,-8-10-4 16,-11-2-6-16,6 0-51 15,0-24-32-15,6-17-28 16,5-34-135-16,6 3-135 16,8 6-545-16</inkml:trace>
  <inkml:trace contextRef="#ctx0" brushRef="#br0" timeOffset="29144">14602 4401 1428 0,'0'0'221'0,"0"0"-173"16,0 0 29-16,0 0 83 16,144-168-40-16,-124 130-42 15,-1 1-15-15,-4 7 97 16,-12 11 79-16,-3 9-73 16,0 10-1-16,0 0 21 15,0 16-92-15,0 27-31 16,0 4-18-16,-6 8 16 0,2 4-1 15,4-10-60-15,0 4-16 16,0-4-43 0,14 3-180-16,4-13-347 0,1-8-635 0</inkml:trace>
  <inkml:trace contextRef="#ctx0" brushRef="#br0" timeOffset="29697">15372 4480 846 0,'0'0'1259'16,"0"0"-1031"-16,0 0-68 15,0 0 108-15,0 0-8 16,0 0-128-16,0 0-51 16,-161-30-33-16,132 60-8 15,1 5 23-15,9 2-45 16,12 3-17-16,7 2 19 16,0-7-20-16,4 2-2 15,21-7-22-15,9-15-39 16,-2-1-22-16,0-14-42 15,2 0-18-15,-2 0 27 16,-3-29-6-16,1-10-3 0,-8-11 36 16,-2-10 41-16,-1-5 39 15,-4-15-11-15,1-6 16 16,-10-1 6 0,-2 6 1-16,-4 16 60 0,0 5 24 15,0 17 24-15,0 20 44 16,0 17 19-16,0 6-45 15,0 26-14-15,0 29-13 16,0 24-15-16,0 14-29 16,0 2-22-16,0-3 22 15,0-8-50-15,0-12-5 16,3-9-1-16,-3-20-36 0,0-14-73 16,0-15-146-16,0-14-324 15,0 0-280-15</inkml:trace>
  <inkml:trace contextRef="#ctx0" brushRef="#br0" timeOffset="29879">15252 4247 2198 0,'0'0'567'0,"0"0"-470"16,0 0 15-16,0 0-22 15,0 0-65-15,198 6-25 16,-126-6-215-16,-14 7-440 16,-11-7-1426-16</inkml:trace>
  <inkml:trace contextRef="#ctx0" brushRef="#br0" timeOffset="30622">15683 4349 922 0,'0'0'720'15,"0"0"-599"-15,0 0-11 16,0 0 55-16,0 0 45 15,0 0-16-15,0 0-67 16,76 111-27-16,-54-75-22 16,0 4 7-16,0-1-14 15,0-3-52-15,-2-7-18 16,2-10 5-16,0-1-6 16,0-12-7-16,0-6-25 15,0 0 18-15,0-19 12 16,0-21-28-16,0-9-97 15,4-16-102-15,6-17-128 16,-2 15-222-16,-13 18-927 0</inkml:trace>
  <inkml:trace contextRef="#ctx0" brushRef="#br0" timeOffset="30827">16287 4332 385 0,'0'0'1284'0,"0"0"-1047"16,0 0-48-16,0 0 100 16,5 207-35-16,-5-151-122 15,0-1-53-15,0 1-27 16,0-13-37-16,0-14-15 16,10-6-72-16,9-23-107 15,-1 0-188-15,-4 0-333 0</inkml:trace>
  <inkml:trace contextRef="#ctx0" brushRef="#br0" timeOffset="30969">16397 4052 1655 0,'0'0'124'0,"0"0"-124"16,0 0-499-16,0 0-288 0</inkml:trace>
  <inkml:trace contextRef="#ctx0" brushRef="#br0" timeOffset="31150">16434 5021 1862 0,'0'0'583'15,"0"0"-443"-15,0 0 31 16,0 0-17-16,0 0-154 16,0 0-240-16,0 0-500 0</inkml:trace>
  <inkml:trace contextRef="#ctx0" brushRef="#br0" timeOffset="31496">17349 4134 1913 0,'0'0'376'15,"0"0"-238"-15,0 0 27 16,0 0 128-16,-15 185-129 0,4-110-61 16,3 11-31-16,5-11-27 15,-1-3-25-15,4-13-8 16,0-4-12-16,0-18-95 15,0-14-159-15,0-15-299 16,4-8-570-16</inkml:trace>
  <inkml:trace contextRef="#ctx0" brushRef="#br0" timeOffset="31680">17148 4473 1976 0,'0'0'313'0,"0"0"-245"16,0 0 2-16,0 0 16 15,0 0-56-15,230-42-30 16,-164 18-263-16,-9 1-712 0</inkml:trace>
  <inkml:trace contextRef="#ctx0" brushRef="#br0" timeOffset="31927">17838 4092 757 0,'0'0'1563'15,"0"0"-1365"-15,0 0-49 16,-38 185 145-16,20-101-44 15,-1 5-129-15,-6 6-46 16,8-13-33-16,-5-3 12 16,7-13-54-16,5-7-1 15,-2-17-26-15,5-13-91 16,-1-5-131-16,4-18-405 16,1-6-745-16</inkml:trace>
  <inkml:trace contextRef="#ctx0" brushRef="#br0" timeOffset="32565">18201 4457 1766 0,'0'0'478'0,"0"0"-386"16,0 0 153-16,0 0 5 16,0 0-51-16,0 0-90 15,0 0-23-15,-186-56-14 16,164 56-29-16,9 6-18 0,1 15-10 16,8-7-15-1,4 14-6-15,0-5-4 0,0 6 9 16,0-12-8-16,4-1-2 15,8-6-3-15,1 0 13 16,-1-3-32-16,-2-7 18 16,2 0 9-16,-5 5 6 15,0-5 0-15,-4 0 0 16,-3 5 0-16,5 7 19 16,-5 4 3-16,3 11 44 15,1 9-36-15,3 3-15 16,-4 4 9-16,5 6 4 15,-4 4-5-15,-1-8-1 0,-3 6-14 16,0-9 10 0,0-10-9-16,0 1-2 0,0-10 28 15,0-7-13-15,0 3 4 16,-3-9 10-16,-12 4-27 16,-7 0 4-16,8-8-13 15,-11 4 1-15,3-10 2 16,3 0-3-16,0 0-9 15,1 0 7-15,4-10-25 16,3-10 27-16,4-8-13 16,3-9 1-16,4-5 4 15,0-5 2-15,36-5-4 16,11-6-8-16,12-7-57 16,36-17-110-16,-15 18-465 15,-8 11-1513-15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41.0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1072 436 1215 0,'0'0'341'16,"0"0"-189"-16,0 0-18 16,0 0 10-16,0 0 61 15,0 0-35-15,-25-77-98 16,18 55 9-16,0-1 25 16,-8-4 3-16,1 5 27 0,-4-1-39 15,-8 0-15-15,-7 4 50 16,-3 5-71-16,-4 1 1 15,-8 7-21-15,1 2-23 16,-1 4 33-16,1 0-41 16,6 0-9-16,1 16 38 15,4 20-39-15,3 12 18 16,4 13 0-16,3 18-17 16,4 12 33-16,9 10-34 15,4 15 0-15,6 1 37 16,3 6-27-16,0-1 11 0,0-3-8 15,0-9-12-15,7-2 37 16,1-4-38-16,-1-8 0 16,0-7 40-16,-7-10-31 15,0-10 13-15,0-10-4 16,0-6-10-16,0-15 37 16,-7-1-45-16,-8-11 0 15,1 0 13-15,-4-6-13 16,2 0-28-16,0-11-64 15,4-7-95-15,5-2-143 16,7-24-530-16,0-10-582 0</inkml:trace>
  <inkml:trace contextRef="#ctx0" brushRef="#br0" timeOffset="324">1 1369 1859 0,'0'0'681'0,"0"0"-495"15,0 0 62-15,0 0-19 16,0 0-21-16,0 0-133 16,0 0-50-16,-15-9 11 15,47 9-21-15,16 0 36 16,14 0-12-16,11 0-9 0,12 0 26 15,6 0-46 1,0-2 1-16,4-1 4 0,-4-2-14 16,-4-4 1-1,-10 2-2-15,-16 2-13 0,-17-2-16 16,-15 3-74-16,-10 1-62 16,-1-17-189-16,1 3-450 15,-9-2-1353-15</inkml:trace>
  <inkml:trace contextRef="#ctx0" brushRef="#br0" timeOffset="773">2112 37 1709 0,'0'0'542'16,"0"0"-355"-16,0 0 40 16,0 0 45-16,0 0-52 15,0 0-114-15,0 0-67 16,-186-54 33-16,135 80-38 15,-4 16 7-15,-3 21-14 0,-4 14-2 16,1 9 37-16,5 17-35 16,8 6-8-16,10 2 31 15,11 4-31-15,13-4 5 16,11-6-7-16,3-3-16 16,0-11 27-16,22-6-28 15,10-2 0-15,5-12 26 16,-2-4-26-16,6-7-2 15,0-15-5-15,-2-3-47 16,5-12 4-16,3-7-116 16,22-23-212-16,-10 0-388 15,-8-16-1434-15</inkml:trace>
  <inkml:trace contextRef="#ctx0" brushRef="#br0" timeOffset="1482">2097 774 1602 0,'0'0'389'15,"0"0"-147"-15,0 0 56 16,0 0-21-16,0 0-58 16,0 0-59-16,0 0-102 0,-32-89-7 15,54 69-12-15,10-2-17 16,9 5 37-16,3 0-44 16,10 14-5-16,0 3 28 15,5 0-16-15,-2 14-2 16,3 21-7-16,-10 12-11 15,-2 7 44-15,-16 9-38 16,-13 6 4-16,-11 3 30 16,-8 1-24-16,-8 2 1 15,-31-6-17-15,-14-3 7 16,-4-7 9-16,-3-11-18 16,13-10-7-16,12-16 6 0,9-14-16 15,14-8 2-15,12 0-57 16,0-37-61-16,12-19-27 15,36-13-132-15,9-10-6 16,12-3 4-16,1 4 25 16,-1 8 116-16,-3 9 74 15,-12 11 63-15,-13 7 16 16,-9 11 66-16,-10 8 172 16,-10 11 70-16,-9 7-34 15,-3 3-14-15,0 3-22 16,0 0-67-16,-12 9-12 15,-16 28-87-15,-11 16-20 16,-5 12 4-16,3 3-14 0,9 8 4 16,17-7-34-1,15-7-12-15,0-3 14 0,6-8-14 16,32-10 0-16,9-8-11 16,14-11-41-16,8-13 20 15,9-9-53-15,-5 0-47 16,15-47-47-16,-24-6-410 15,-17-3-338-15</inkml:trace>
  <inkml:trace contextRef="#ctx0" brushRef="#br0" timeOffset="1826">3068 78 2152 0,'0'0'566'16,"0"0"-490"-16,0 0 88 15,0 0 46-15,0 0-56 16,0 0-67-16,199 55-47 16,-114 3 31-16,6 14-37 15,1 12-13-15,2 7 38 16,-11 12-14-16,-10 2 0 15,-17 3-5-15,-28 0-28 16,-28-2 47-16,0-1-55 16,-50-1 5-16,-23-5-13 0,-8-12 4 15,5-10-15 1,6-17-20-16,16-18-37 16,14-17-22-16,21-25-127 0,16 0-319 15,3-6-484-15</inkml:trace>
  <inkml:trace contextRef="#ctx0" brushRef="#br0" timeOffset="2043">4194 790 2083 0,'0'0'545'16,"0"0"-323"-16,0 0 68 15,225 0-64-15,-125 3-95 0,12 4-106 16,4-1-19-16,-2 2-6 16,-16-3-31-16,-17 16-221 15,-27-2-604-15,-32 1-1370 0</inkml:trace>
  <inkml:trace contextRef="#ctx0" brushRef="#br0" timeOffset="2250">4340 1349 2600 0,'0'0'597'0,"0"0"-516"16,0 0 103-16,0 0 18 15,0 0-43-15,196 32-108 16,-112-32-37-16,4 0-14 15,43 0-75-15,-25-7-207 16,-15-4-848-16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44.2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508 191 1154 0,'0'0'339'0,"0"0"-155"16,0 0-43-16,0 0 19 15,0 0 116-15,0 0-68 16,-70-171-56-16,48 161-18 15,4 10 5-15,-4 0-2 16,0 10-94-16,3 36-37 16,2 19 27-16,5 24-21 15,9 17 5-15,3 12-10 16,0 3 1-16,15 0 2 16,11-5-10-16,-5-15 0 0,-7-6 7 15,-6-17-7 1,-8-8 0-16,0-12 4 0,-18-12-3 15,-19-10 30-15,-11-9-30 16,1-8-1-16,-4-7 30 16,4-9-7-16,3-3 4 15,3 0-12-15,13 0-14 16,9 0 37-16,12-8-38 16,7 8-2-16,0 0-5 15,12 8-15-15,30 24 21 16,14 15-9-16,13 11 10 15,4 11 1-15,3 6-1 0,0 7-1 16,-1 6 1-16,-14 4 0 16,-11-1 0-16,-16 2 13 15,-12-7 12-15,-18-11 37 16,-4-6-37-16,-7-7 1 16,-34-6 1-16,-6-3-6 15,-4-7-6-15,-1-10-9 16,9-5-6-16,13-10 0 15,13-8-10-15,12-10-64 16,10-6-92-16,31-31-369 16,4-11-395-16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45.6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485 57 1564 0,'0'0'324'0,"0"0"-166"16,0 0 129-16,0 0 19 15,0 0-85-15,0 0-58 16,0 0-15-16,-142-55-67 15,98 55 6-15,-7 0-23 16,1 26-29-16,2 16 25 16,1 11-39-16,6 10 1 15,9 9 16-15,10 6-38 16,14 1 17-16,8-3-10 16,0-1-5-16,15-6 17 15,29-7-19-15,10-6 0 0,9-10-12 16,9-11 8-1,8-11-19-15,-2-21-5 0,-2-3-7 16,-10-14 28-16,-9-27-1 16,-9-22 8-16,-20-9-1 15,-16-10 2-15,-12-10 16 16,-7-3 9-16,-37 3-17 16,-15 3 30-16,-2 16-39 15,-1 22 0-15,11 16-14 16,14 14-17-16,34 21-98 15,3 0-468-15,0 21-682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46.3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0 161 1677 0,'0'0'263'0,"0"0"-153"15,0 0 130-15,0 0-22 0,0 0-100 16,190-26-78 0,-146 29-17-16,-5 26 32 0,-9 11 30 15,-13 9-2-15,-17 3-33 16,0 3-17-16,0 4 12 15,-29-5-37-15,0-10 3 16,4-6-5-16,3-8-5 16,10-16 1-16,9-7-2 15,3-7 0-15,0 0-1 16,8-10-107-16,24-25-17 16,16-13-1-16,11-13 16 15,2-4-7-15,5 2 28 16,-9 4 62-16,-9 11 27 15,-15 8 30-15,-11 14 99 16,-11 12 57-16,-11 9 57 0,0 5-51 16,0 0-36-16,-17 19-52 15,-10 20-36-15,-2 11-37 16,0 9 11-16,7 2-13 16,7-2-20-16,12 1 12 15,3-12-21-15,0 2 0 16,22-12-7-16,18 0 7 15,11-13-56-15,37-17-142 16,-12-6-358-16,-7-2-264 0</inkml:trace>
  <inkml:trace contextRef="#ctx0" brushRef="#br0" timeOffset="374">1805 0 1861 0,'0'0'328'16,"0"0"-131"-16,0 0 168 16,0 0-11-16,0 0-191 15,0 0-79-15,0 0-11 16,-252 114-32-16,164-67-10 15,2-1-17-15,8-1-13 16,17-6 12-16,17-3-13 16,19 0 0-16,16-6 1 0,9-1 0 15,5 2-1-15,31-5 0 16,8 1 0-16,10-3 20 16,12 0-20-16,3-4 0 15,7 4 1-15,-3-5-1 16,-4 1 0-16,-6-1-15 15,-4-5-111-15,10-8-119 16,-11-3-420-16,-14-3-158 0</inkml:trace>
  <inkml:trace contextRef="#ctx0" brushRef="#br0" timeOffset="722">2344 32 1815 0,'0'0'821'0,"0"0"-573"15,0 0-28-15,0 0 24 16,0 0-55-16,0 0-105 16,-145 168-35-16,136-100 23 15,9 5-30-15,0 6-15 16,41-7-14-16,22 0-12 15,19-13 31-15,17-12-32 16,14-19-7-16,4-17-1 16,-11-11 5-16,-15-20-12 0,-21-30 14 15,-23-18 1 1,-30-15 12-16,-17-12-11 0,-17-7-1 16,-49 7 11-16,-22 17-11 15,-17 18-12-15,-52 44-126 16,22 16-395-16,18 0-1331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32.9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573 0 2172 0,'0'0'393'0,"0"0"-159"15,0 0-192-15,0 0 65 16,0 0 137-16,120 327-87 16,-14-110-50-16,14 16-28 15,-10-39-10-15,-24-53-4 0,-23-53-10 16,-4-13-26-16,9 4-17 16,6 0-12-16,2 3 34 15,-10-16-19-15,-15-16-6 16,-15-15 6-16,-14-12-15 15,-7-9-15-15,-8-12-45 16,-7-2-67-16,3 0-26 16,9-64-190-16,-5 1-435 15,1-10-234-15</inkml:trace>
  <inkml:trace contextRef="#ctx0" brushRef="#br0" timeOffset="292">1838 245 1986 0,'0'0'540'0,"0"0"-363"16,0 0 13-16,0 0-8 16,0 0-26-16,-273 170-70 15,160-77-13-15,-19 18-4 16,-42 24-26-16,-43 22 4 15,18-12-16-15,20-18-20 16,33-21 5-16,48-31-16 16,3 1 0-16,4 3 0 0,25-20-7 15,25-17-22 1,28-12-53-16,13-20-104 0,54-17-344 16,19-29-162-16,8-10-1271 0</inkml:trace>
  <inkml:trace contextRef="#ctx0" brushRef="#br0" timeOffset="672">2783 1207 2495 0,'0'0'474'0,"0"0"-414"15,0 0 2-15,0 0 91 16,-12-175-48-16,53 120-87 16,9 9-17-16,16 10 23 15,4 17-22-15,3 16 8 16,-1 3-2-16,-2 26-1 15,-8 33 46-15,-4 10-25 16,-8 8-2-16,1 0 32 16,5-14-40-16,1-15 24 15,13-17-24-15,11-28-16 16,10-3 26-16,11-47-28 0,11-19-34 16,29-46-70-16,-29 14-218 15,-26 13-983-15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48.6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232 473 1655 0,'0'0'495'0,"0"0"-307"16,0 0 26-16,0 0 3 16,0 0-36-16,0 0-74 15,0 0 13-15,127 79 30 16,-64 16-54-16,9 15-32 0,1 16-1 16,5-2-30-1,-5-5-12-15,-1-11 18 16,-9-16-19-16,-9-20-7 0,-10-16-13 15,-12-9 1-15,-13-18 13 16,-9-4-14-16,-10-4-41 16,0-6-1-16,-7-1-75 15,-44-12-145-15,4 2-428 16,0-4-213-16</inkml:trace>
  <inkml:trace contextRef="#ctx0" brushRef="#br0" timeOffset="258">488 1188 1962 0,'0'0'480'16,"0"0"-388"-16,0 0 185 16,0 0 22-16,0 0-95 15,0 0-98-15,-70 204-15 16,30-139-34-16,-8-4-24 15,-2 7 15-15,-8-6-48 16,-1-1 0-16,5-4 0 16,3-12 0-16,10-5-51 15,19-17-48-15,22-23-178 16,4 0-447-16,28-7-1134 0</inkml:trace>
  <inkml:trace contextRef="#ctx0" brushRef="#br0" timeOffset="949">1377 1109 1517 0,'0'0'623'0,"0"0"-529"16,0 0-57-16,0 0 197 0,0 0-25 15,0 0-108-15,234 27-23 16,-165-27-45-16,4 0-5 15,-1 0-2-15,-2-13-19 16,-11-7 7-16,-12 0-13 16,-11-2 15-16,-14-5 35 15,-15-2 9-15,-7-7 27 16,0-1-29-16,-22 2-8 16,-26-5 9-16,-9 6-12 15,-13 8-8-15,-9 17 6 16,-9 9-29-16,3 0 11 15,3 32-1-15,12 29-10 16,11 16 35-16,18 19-34 16,16 11 2-16,22 5 25 0,3-4-16 15,18-13 7 1,26-12-20-16,10-14-5 0,12-18 17 16,10-17-27-16,9-18-7 15,3-16-5-15,7 0-66 16,-1-22-62-16,11-51-209 15,-20 8-535-15,-28 5-1333 0</inkml:trace>
  <inkml:trace contextRef="#ctx0" brushRef="#br0" timeOffset="1355">2110 373 2324 0,'0'0'518'16,"0"0"-385"-16,0 0 87 15,0 0-14-15,0 0-102 16,0 0-68-16,0 0 18 15,167 27-43-15,-93-17-10 16,3-3-2-16,24 4-103 16,-16-1-372-16,-19-8-518 0</inkml:trace>
  <inkml:trace contextRef="#ctx0" brushRef="#br0" timeOffset="1898">3065 0 2311 0,'0'0'456'0,"0"0"-371"15,0 0 155-15,0 0-22 16,0 0-75-16,0 0-72 15,0 0-22-15,135 161 2 16,-94-99-22-16,10 3-8 16,-1 3-13-16,5-4-7 15,-5-5 13-15,-6-6-14 0,-10-8-1 16,-5-8 0-16,-10-4-53 16,-9-11-15-1,-4-1-29-15,-6-9-128 0,0-5-15 16,0-4-23-16,0-3-3 15,0 0 39-15,-6 0 82 16,-1-6 23-16,0-10 64 16,-1-5 53-16,-2 6 6 15,-2-3 25-15,2 9 44 16,-2-1 47-16,2 4 36 16,-2 1 13-16,2 3-21 15,-2 2-18-15,5 0 6 16,0 0-43-16,4 0-30 15,-6 0-11-15,6 0-14 16,0 0 2-16,-1 16-24 0,-3 7 0 16,2 0 0-16,-1 3-11 15,-1 1-2-15,0-5-20 16,-1 8-184-16,1-7-273 16,3-7-295-16</inkml:trace>
  <inkml:trace contextRef="#ctx0" brushRef="#br0" timeOffset="2292">3314 457 1709 0,'0'0'476'15,"0"0"-335"-15,0 0 21 16,0 0 109-16,0 0-48 16,0 0-156-16,0 0-39 15,-12 0 10-15,9 0 4 16,3 0 13-16,-4 0-25 16,-3 0 11-16,-4 0 26 15,-8 0-42-15,-6 2-11 16,-4 18-7-16,-8 3-7 15,-2 7 15-15,-2 3-15 16,4 3-1-16,5 3-1 0,3-1 2 16,4 3 0-16,3-9-2 15,3-2-49-15,7-7-11 16,5-7-76-16,7-7-66 16,0-6-18-16,7-3-97 15,24 0-164-15,-6-12-760 0</inkml:trace>
  <inkml:trace contextRef="#ctx0" brushRef="#br0" timeOffset="3486">3845 452 1706 0,'0'0'294'16,"0"0"-121"-16,0 0 135 16,0 0-80-16,0 0-116 15,0 0-33-15,0 0-6 16,128-93 15-16,-92 93-37 0,-2 0-18 16,-2 11 26-1,-7 19-19-15,-6 3 17 16,-12 7-18-16,-7 2-14 0,0 4 22 15,-11-3-47 1,-14-4 6-16,-4-4-12 0,2-4 0 16,10-11-14-1,5-8-17-15,6-5-27 0,6-7-2 16,0 0-39-16,0 0-96 16,25-12 15-16,12-22 14 15,11-4 8-15,6-9-27 16,-3 5 63-16,-1-1 97 15,-6 7 12-15,-7 6 19 16,-11 11 76-16,-8 2 157 16,-7 7 42-16,-11 4-11 0,0 6-38 15,0 0 6-15,-11 0-91 16,-19 19-75-16,-6 14-14 16,3 6-22-16,0 8-3 15,11 5 0-15,16-2-26 16,6-5 15-16,0-3-16 15,25-9-7-15,22-3 5 16,19-14-50-16,11-8-32 16,24-8-74-16,-13-10-464 15,-22-11-314-15</inkml:trace>
  <inkml:trace contextRef="#ctx0" brushRef="#br0" timeOffset="4156">3473 524 1207 0,'0'0'531'16,"0"0"-353"-16,0 0 50 0,0 0 50 16,0 0-76-16,0 0-68 15,0 0-34-15,-48 0-19 16,48 0-20-16,0 0-25 16,0 10 39-16,0 8 27 15,5 1-44-15,9 4-7 16,5 3 3-16,-1 4-21 15,4-2 6-15,4 3-23 16,2-4-1-16,-6-3 15 16,0-3-29-16,-3-5 4 15,-9-4-5-15,-3-6-9 0,-2-3-1 16,-5-3-76 0,0 0-117-16,0 0-337 15,0 0-628-15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55.1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0 199 1685 0,'0'0'330'0,"0"0"-247"16,0 0 62-16,0 0 71 15,0 0-85-15,0 0-75 16,130-141-33-16,-86 134-1 0,0 7 24 16,-9 0-17-16,-4 33 38 15,-14 16 19-15,-17 14-11 16,0 9-20-16,-22 6-23 15,-21 1-13-15,-9 0 8 16,5-6-21-16,4-17-6 16,6-11 0-16,12-15 0 15,9-14 6-15,13-9-6 16,3-7-24-16,0 0-111 16,41-23-129-16,20-23 24 15,20-19-100-15,42-41 13 16,-16 15-223-16,-16 9-101 0</inkml:trace>
  <inkml:trace contextRef="#ctx0" brushRef="#br0" timeOffset="181">757 96 1091 0,'0'0'490'16,"0"0"-165"-16,0 0 229 15,0 0-275-15,0 0-75 16,0 0-50-16,-186 154-26 16,127-70-1-16,8 5-40 15,16-5-39-15,13-1 3 16,13-8-32-16,9-9-19 15,0-15 14-15,34-7-14 16,13-16-38-16,11-10-86 16,49-18-147-16,-13 0-348 15,-6-18-37-15</inkml:trace>
  <inkml:trace contextRef="#ctx0" brushRef="#br0" timeOffset="515">1151 32 2049 0,'0'0'545'0,"0"0"-466"16,0 0 76-16,0 0 88 16,0 0-106-16,0 0-88 15,247 134-5-15,-144-104-44 16,9 1 0-16,10-8 27 0,-6-2-26 15,-17-1-1 1,-23-1 0-16,-29 0 0 0,-28 5-3 16,-19 6 4-16,0 10-1 15,-44 9 64-15,-22 6-34 16,-26 8-1-16,-16 3-7 16,-9-1-21-16,-3-7 20 15,7-2-21-15,18-6-24 16,29-11-49-16,29-3-152 15,24-9-392-15,13-13-330 0</inkml:trace>
  <inkml:trace contextRef="#ctx0" brushRef="#br0" timeOffset="758">2102 705 1807 0,'0'0'664'0,"0"0"-465"16,0 0 107-16,-186 77-33 15,96-33-121-15,-13 5-71 16,-7 3-40-16,-2 1-35 16,6-1 19-16,18-6-25 15,15-3-61-15,26-9-64 16,25-5-158-16,18-9-335 15,4-11-486-15</inkml:trace>
  <inkml:trace contextRef="#ctx0" brushRef="#br0" timeOffset="1155">2861 0 1971 0,'0'0'688'16,"0"0"-540"-16,0 0 139 16,0 0 3-16,-211 74-129 15,148-11-59-15,9 12-29 0,7 14-11 16,10 2-19-16,11 5-7 15,19 2-1-15,7-6-35 16,7-10 0-16,40-7-1 16,19-12 1-16,14-20-17 15,11-20-13-15,7-23-3 16,-3-4 21-16,-7-44-21 16,-19-24 17-16,-18-21 16 15,-20-18 7-15,-31-18 28 16,0-2-5-16,-60 5-20 15,-19 21-10-15,-72 32-36 16,24 25-199-16,7 36-1257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0:58.7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 0 993 0,'0'0'343'0,"0"0"-199"0,0 0-15 15,0 0 46-15,0 0-55 16,0 0-42-16,0 0-41 16,-3 0 11-16,0 0 0 15,3 0-5-15,0 0 23 16,0 0-14-16,0 0 4 15,-6 0 38-15,6 0-26 16,0 0-3-16,0 0-2 16,0 0-12-16,0 0 31 15,-3 0-39-15,3 0-25 16,0 0 27-16,-3 0-32 16,3 0 0-16,-7 4-13 15,-5 12-35-15,-5 27-10 0,2-4-238 16,-4-3-340-16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0:35.1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59 315 1443 0,'0'0'323'0,"0"0"-174"16,0 0-36-16,0 0 61 15,0 0 70-15,0 0-80 16,-12-3-54-16,12 3-34 16,0 0 0-16,0 10 5 15,0 16-48-15,0 20 25 16,0 26 14-16,8 24-9 15,-8 19 7-15,0 13-14 16,0 2-19-16,0-5 3 16,-3-9-28-16,-2-23-6 15,5-11 5-15,0-14-5 16,0-20-6-16,0-12 0 0,0-9 0 16,0-15 11-1,0-5-11-15,0-7-18 0,0 0-6 16,0 0-3-16,0-36-35 15,0-16-40-15,0-21 37 16,0-18 20-16,0-20-46 16,-7-11 12-16,0-7 36 15,-1-1 32-15,1 8 10 16,0 11-1-16,7 19 2 16,0 18 12-16,0 16 12 15,0 16 40-15,7 11-4 0,8 12-8 16,-5 3-7-1,6 7-4-15,-6 2-4 16,-2 0 14-16,-1 1-27 16,0 3 6-16,-4 3-6 0,6-4 6 15,-3 1-8-15,6-2-5 16,2 2 7-16,4-3 0 16,1 3-23-16,3-4 13 15,7 4-14-15,3 2 7 16,8 1 8-16,4 0-15 15,7 0 1-15,3 0-1 16,9 0 14-16,6 0-14 16,0 0 0-16,4 0 0 15,-3 0 1-15,-1 0 7 16,-12 0-8-16,-1-8 0 16,-15 1 6-16,-12 1-14 0,-11 2 7 15,-11 1 1 1,-7 3 0-16,0 0-18 0,0 0-45 15,-7 0-96-15,-27 0-187 16,6 0-311-16,2 0-130 16</inkml:trace>
  <inkml:trace contextRef="#ctx0" brushRef="#br0" timeOffset="1052">94 910 1196 0,'0'0'306'15,"0"0"-196"-15,0 0 7 16,0 0 41-16,0 0 1 16,0 0-60-16,0 0 1 15,-17 32 20-15,17-27 14 16,0-5-11-16,0 0-38 15,10 0 9-15,16 0 49 0,11 0-41 16,-2 0-38 0,13-7-11-16,4-4-1 0,6 1-11 15,8 1-25-15,0 2 4 16,-5 0 7-16,5 3-26 16,-7 4 6-16,-9 0-7 15,-2 0 9-15,-16 0-3 16,-7 0-6-16,-9 0 0 15,-10 0 13-15,-6 0-12 16,0 0 8-16,0 0 0 16,0 0 9-16,0 0 6 15,0 0-24-15,-3 0-45 16,-16-10-118-16,6 5-347 16,1-9-317-16</inkml:trace>
  <inkml:trace contextRef="#ctx0" brushRef="#br0" timeOffset="2028">1995 0 1096 0,'0'0'395'0,"0"0"-227"15,0 0-19-15,0 0 59 16,0 0 42-16,0 0-25 16,0 0-98-16,-37 18-62 15,22-8-10-15,-11 4-4 0,-6 20-5 16,-12 12-2-16,-3 14 38 15,-4 14 18 1,0 16-52-16,4 11 13 0,6 16 19 16,9 15-17-16,5 10-8 15,5 5-27-15,12 4 4 16,3-8 10-16,4-3-35 16,3-17 5-16,0-15 2 15,3-12-13-15,14-10 13 16,10-18-14-16,-5-8 1 15,4-11 4-15,-4-7-5 16,-2-9-27-16,-1-3-45 16,-1-14-122-16,1-16-121 15,-9 0-239-15,-2 0-301 0</inkml:trace>
  <inkml:trace contextRef="#ctx0" brushRef="#br0" timeOffset="2957">1983 1048 1737 0,'0'0'290'0,"0"0"-205"15,0 0 35-15,0 0 109 16,0 0-25-16,0 0-114 16,0 0-58-16,7-76 12 15,24 56-7-15,1 3 29 0,5 1-6 16,-2 10-30-16,3 3 16 15,-3 3-27-15,-1 0 1 16,1 19 19-16,-4 13-30 16,-11 15 10-16,-1 2-1 15,-11 7-17-15,-8 4 4 16,0-5-5-16,0 1 0 16,-15-8 11-16,-7-1-10 15,-3-7-1-15,3-8 13 16,0-6-13-16,3-10 4 15,0-4-4-15,9-7 0 16,4-2-7-16,2-3-19 16,-1 0-16-16,5-10-13 0,0-19-120 15,12-10-27-15,20-11 6 16,12-6-10-16,7-5-4 16,5-5 19-16,-2 0 55 15,0 1 59-15,-7 7 42 16,-3 4 35-16,-10 11 14 15,-9 9 74-15,-11 20 67 16,-6 3 47-16,-4 8-23 16,-4 3 20-16,0 0-22 15,0 0-13-15,0 0-50 16,-9 23-50-16,-19 16-7 16,-5 17-33-16,-7 8 30 15,4 11 13-15,2-8-29 16,9-1 5-16,6-3-18 0,9-7-1 15,10 0 11-15,0-8-35 16,0-10 0-16,22-1-1 16,7-14 2-16,12-3-2 15,3-13-6-15,6-3 7 16,5-4-7-16,-8 0-57 16,0-7-29-16,-10-17-50 15,-4-24-193-15,-11 5-345 16,-12 0-910-16</inkml:trace>
  <inkml:trace contextRef="#ctx0" brushRef="#br0" timeOffset="3454">2851 273 1901 0,'0'0'323'0,"0"0"-231"16,0 0 15-1,0 0 98-15,0 0-98 0,0 0-69 16,0 0 0-16,91-9 13 15,-40 11 18-15,8 22-3 16,-1 8-10-16,4 11-8 16,1 10-30-16,-2 12 6 15,8 12 27-15,-3 6 23 16,3 7-34-16,-6 8-19 16,-6 0 1-16,-9 6-2 15,-8 6-10-15,-11-3-1 16,-19-1 9-16,-10-4-12 15,0-6-6-15,-20-10 0 16,-24-4 1-16,0-5-2 16,-7-12-22-16,-1-6-1 15,1-10 3-15,-3-6-42 0,0-9-4 16,1-12-31-16,6-5-38 16,5-10 8-16,8-7-63 15,12-21-145-15,9-11-502 0</inkml:trace>
  <inkml:trace contextRef="#ctx0" brushRef="#br0" timeOffset="3906">4453 1221 1785 0,'0'0'351'0,"0"0"-275"0,0 0 27 15,0 0 114 1,0 0-48-16,0 0-42 16,199 0-68-16,-136 0-9 0,6 0 6 15,7 0-31-15,4 0 14 16,4 0-11-16,-4 0-13 15,-11 0 12-15,-6 0-27 16,-16 0-5-16,-18 0 4 16,-14 0-137-16,-15 0-121 15,-7 4-237-15,-23 2-152 0</inkml:trace>
  <inkml:trace contextRef="#ctx0" brushRef="#br0" timeOffset="4283">4491 1737 1894 0,'0'0'387'0,"0"0"-267"15,0 0-71-15,0 0 171 16,0 0 14-16,0 0-148 16,0 0-34-16,38 16 11 15,-3-12 19-15,9-4 13 16,4 2-67-16,2-2 3 0,3 0 10 16,1 0-25-16,0 0 16 15,5 3-31-15,2-3 14 16,-2 4 24-16,-8 3-39 15,-4-4 0-15,-13 1 11 16,-9-4-11-16,-11 2-19 16,-11-2-89-16,-3 0-129 15,0 0-369-15,-13 0-634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0:41.6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161 231 1476 0,'0'0'261'16,"0"0"-197"-16,0 0 37 16,0 0 129-16,0 0-57 15,0 0-60-15,-15 21-34 16,15-5-2-16,0 16 8 0,0 18 7 15,0 22 17-15,-3 17-3 16,-4 16-34-16,-5 3-3 16,2-2-42-16,3-5-14 15,-1-16 10-15,8-9-22 16,0-15-1-16,0-11 12 16,0-14-11-16,0-10-2 15,0-13 1-15,0-6-6 16,0-7 5-16,0 0-29 15,0 0-36-15,0-20-99 16,0-20-20-16,-4-15 27 16,1-16-38-16,-1-15-70 15,-4-13 60-15,1-9 14 16,0 0-13-16,-1 2 92 0,1 11 113 16,4 17 45-1,-1 16 123-15,4 18 4 0,0 15 30 16,0 9 13-16,0 8-32 15,0-1-18-15,7 2-25 16,8 2-18-16,7-5-1 16,4 5-28-16,6-1 1 15,9 0-43-15,2 7 2 16,8-2 5-16,3 5-26 16,12 0 12-16,4 0-29 15,2 0 0-15,4 8 5 16,2-2-20-16,-8-2 0 0,-9-4-6 15,-9 3 4-15,-13-3-68 16,-14 0-62-16,-25 4-167 16,0-4-222-16,0 6-57 0</inkml:trace>
  <inkml:trace contextRef="#ctx0" brushRef="#br0" timeOffset="272">127 750 1876 0,'0'0'301'0,"0"0"-235"0,0 0 47 15,0 0 127-15,0 0-82 16,0 0-56-16,0 0-29 15,180 3-1-15,-118-3-27 16,4 0-29-16,-2-3-16 16,-1 0 0-16,-9 3-166 15,-10 0-146-15,-15 0-276 16,-14 0-156-16</inkml:trace>
  <inkml:trace contextRef="#ctx0" brushRef="#br0" timeOffset="531">0 1304 1832 0,'0'0'367'15,"0"0"-286"-15,0 0 91 16,0 0 81-16,0 0-43 15,0 0-99-15,0 0-53 16,241 8 2-16,-172-8-37 16,0-10-11-16,1 3-12 15,6-3-44-15,-2 3-145 16,28-15-59-16,-23 1-351 0,-9-1-740 16</inkml:trace>
  <inkml:trace contextRef="#ctx0" brushRef="#br0" timeOffset="967">1692 14 1211 0,'0'0'807'0,"0"0"-647"0,0 0-74 15,0 0 80-15,0 0 64 16,0 0-79-16,0 0-85 16,-161-7-7-16,119 44 3 15,-11 13-7-15,6 19 8 16,-4 13-24-16,4 16-6 15,3 12 30-15,8 4 0 16,6 0-20-16,13 1-18 16,5-4-10-16,9-5 14 15,3-4-20-15,0-6-9 16,3-12 8-16,19-5-7 16,4-9-1-16,7-16 0 15,0-4-17-15,4-14-9 16,5-10-128-16,2-9-120 0,15-17-11 15,-11-5-349-15,-8-19-1310 0</inkml:trace>
  <inkml:trace contextRef="#ctx0" brushRef="#br0" timeOffset="1350">1937 376 2067 0,'0'0'506'0,"0"0"-439"16,0 0 3-16,0 0 214 15,0 0-94-15,0 0-132 16,0 0-20-16,39-49-8 15,1 72 43-15,8 19-24 16,6 16-17-16,2 12 14 16,10 17-29-16,-2 4-1 15,5 7 28-15,4 1-13 16,1-10-5-16,-1-7-21 16,-3-14-4-16,-13-8 12 0,-1-15-13 15,-17-6-11 1,-10-13 4-16,-14-9-77 0,-8-7-69 15,-7-10-153-15,-4 0-291 16,-21-6-331-16</inkml:trace>
  <inkml:trace contextRef="#ctx0" brushRef="#br0" timeOffset="1716">1969 1367 1930 0,'0'0'393'16,"0"0"-303"-16,0 0 90 15,0 0 78-15,0 0-77 16,0 0-99-16,0 0-41 15,95-200 1-15,-26 121 33 16,16-13-50-16,6-13-1 16,4-4-8-16,3-2-14 15,-10 3 3-15,-9 9-5 16,-9 15 0-16,-20 17 15 16,-12 18-15-16,-21 24 0 15,-12 7 7-15,-5 16-7 16,0 2-12-16,0 0-145 0,-22 0-211 15,0 0-393-15,6 9-1192 16</inkml:trace>
  <inkml:trace contextRef="#ctx0" brushRef="#br0" timeOffset="2146">3060 0 2080 0,'0'0'383'15,"0"0"-272"-15,0 0 56 16,0 0 101-16,0 0-134 15,0 0-77-15,0 0 30 16,123 55-12-16,-68-3-27 16,4 14 21-16,2 9-41 15,1 14-13-15,1 9 30 16,-6 3-19-16,-1 9-1 16,-8-3-19-16,-10 2-5 15,-16 2 17-15,-18-6-18 16,-4-3 0-16,-22-4-1 15,-26-9-8-15,-6-7-30 0,0-10-9 16,3-16-19-16,7-11-10 16,7-15-71-16,15-16-44 15,12-14-136-15,7-26-334 16,3-14-1281-16</inkml:trace>
  <inkml:trace contextRef="#ctx0" brushRef="#br0" timeOffset="2546">4518 832 1950 0,'0'0'498'16,"0"0"-412"-16,0 0 99 15,0 0 99-15,0 0-103 16,0 0-103-16,0 0 2 0,139 0-27 15,-73 0-13-15,10 0 10 16,8 0-50 0,11 0 0-16,0-2 22 0,-4-2-22 15,-5 4 0-15,-13 0-43 16,-14-3-74-16,-23 3-200 16,-21 0-423-16,-15 0-628 0</inkml:trace>
  <inkml:trace contextRef="#ctx0" brushRef="#br0" timeOffset="2874">4575 1334 1982 0,'0'0'346'16,"0"0"-221"-16,0 0 192 16,0 0 9-16,0 0-157 15,0 0-109-15,0 0 13 16,56 3 20-16,-17-3-37 16,14 0-14-16,1 0-2 15,8 0-13-15,3 0 15 16,4-3-28-16,5-3-14 0,-1 3 19 15,-4-1-19 1,4 4 0-16,-7 0-47 0,7 0-88 16,-19 0-324-16,-22 0-939 15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26.5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1130 57 201 0,'0'0'1372'0,"0"0"-1159"16,0 0-183-16,0 0 19 15,0 0 94-15,0 0-36 16,-29-47-36-16,20 47-13 15,3 0-5-15,-1 0 59 16,3-3-64-16,-1-1-8 16,-5 4 49-16,0 0-2 0,-9 0-11 15,-9 0-48-15,-6 11-18 16,-10 27 11-16,-7 22-21 16,0 15-6-16,7 21 5 15,4 12 2-15,8 17 3 16,10 10-4-16,6 10 0 15,13 9 9-15,3 2-9 16,0 3-2-16,0-10 1 16,15-4 1-16,4-7 3 15,-2-7-3-15,-2-5 0 16,-5-6 2-16,-1-3-2 16,-9 0 0-16,0-7 0 15,0-1 1-15,-34-11 13 0,-5-2-14 16,-17-14 0-1,-1-8-1-15,-6-6 7 0,-6-10-6 16,-4-6 0-16,4-8 1 16,3-12 7-16,8-6-8 15,7-12 0-15,11-7 5 16,8-4-5-16,10-3 0 16,6 0-1-16,10 0 2 15,6 0-10-15,0 0 9 16,0 0-36-16,0 0 27 15,0 0-41-15,17 0 32 16,13 0 10-16,9 2 8 16,5 15-6-16,7 10 6 0,8 9 0 15,-2 9 5-15,9 14-4 16,4 14-1-16,-4 11 0 16,0 11 1-16,-9 10 3 15,-6 11-4-15,-7 2 0 16,-7 10 19-16,-12 3-6 15,-3 0-13-15,-11 3 0 16,-3 1 6-16,-5-3 42 16,1-1-48-16,-4-4 1 15,0-1 41-15,0-9-41 16,0-2 20-16,0-4-20 16,0 2 1-16,0-4 98 15,0 1-87-15,0 2 1 16,0 0 5-16,0-1-11 0,0-2 8 15,0-5-15-15,0 1-1 16,0-7 39-16,7 5-39 16,-4-8 0-16,2-4 41 15,-2-4-35-15,1-2-7 16,-1-2 1-16,1 8 0 16,-1 0 25-16,5-5-25 15,-1-11 0-15,5-10-1 16,1-8 1-16,16-14-63 15,30-30-212-15,-8-13-216 16,0 0-1302-16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32.3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40 369 1650 0,'0'0'316'0,"0"0"-193"15,0 0 66-15,0 0 63 16,0 0-97-16,0 0-65 16,0 0-67-16,25-3 21 15,1-1 8-15,7 4-7 16,3 0 16-16,1 18-4 15,4 24-12-15,-6 16 21 16,-9 18-38-16,-8 5-8 0,-11 6-7 16,-7 1-13-1,0-6 21-15,-29-6-21 0,-6-10 0 16,-3-15-3-16,-2-11 5 16,4-12-2-16,3-17 5 15,0-11-4-15,5 0 27 16,2-6-27-16,11-27 4 15,8-10-5-15,7-5-90 16,4-15-16-16,40-2-62 16,13-1-84-16,12-2-41 15,8 1-40-15,29 2-37 16,-21 16-131-16,-13 9-390 0</inkml:trace>
  <inkml:trace contextRef="#ctx0" brushRef="#br0" timeOffset="211">704 478 684 0,'0'0'576'0,"0"0"-203"0,0 0-58 15,0 0 41-15,0 0 23 16,0 0-88-16,0 0-103 16,-116 87-90-16,68-38-70 15,-4 5 1-15,5 9 38 16,11 2-51-16,11-2-4 16,16-5-11-16,9-2-1 15,5-6 23-15,34-8-23 16,17-5 0-16,8-8-12 15,14-13-12-15,2-8-57 16,30-8-120-16,-22-21-353 16,-16-11-482-16</inkml:trace>
  <inkml:trace contextRef="#ctx0" brushRef="#br0" timeOffset="1294">2516 103 1618 0,'0'0'288'15,"0"0"-204"-15,0 0 70 0,0 0 162 16,0 0-103 0,0 0-86-16,0 0-63 0,-146 60-44 15,65-24 6-15,-10 8 21 16,-11 4-14-16,4 4 38 15,4 2-44-15,9-6-4 16,16-2 34-16,15-7-21 16,16-7 0-16,13-5-30 15,15-7 4-15,6 1 14 16,4-7-10-16,0 7-14 16,11-2 16-16,14 4 11 15,4 3 25-15,5 4-31 16,6-2-1-16,7 10 22 15,4 2-41-15,7 1 4 0,1 6 3 16,7-1-7-16,-2-1 19 16,2 1-20-16,-3-6 0 15,-6-8 3-15,-13-5-2 16,-7-7-1-16,-15-6 0 16,-11-9-22-16,-5-5-32 15,-6 0-113-15,0-16-181 16,0-14-582-16</inkml:trace>
  <inkml:trace contextRef="#ctx0" brushRef="#br0" timeOffset="1963">3443 21 1795 0,'0'0'319'0,"0"0"-182"16,0 0 56 0,0 0 75-16,0 0-38 0,0 0-111 15,0 0-41-15,-78-19 21 16,56 19-28-16,-7 0 8 16,-3 0-69-16,-9 19 1 15,-6 18 13-15,0 11-18 16,-1 16 13-16,1 9 5 15,0 8-16-15,3 6 43 16,6 6-42-16,10 2-9 16,6 1 47-16,8-7-38 15,6-7 18-15,4-5-27 16,4-5 7-16,0-3 5 0,12-6-12 16,17-4 0-1,6-3 12-15,18-7-12 0,8-6 0 16,11-9-1-1,6-12 2-15,5-13 14 0,2-9-15 16,3 0 0-16,-5-7-19 16,-2-24 19-16,-17-20 0 15,-5-14 0-15,-15-21 1 16,-12-22 20-16,-13-42-21 16,-9 3 0-16,-10-12 41 15,0 8-19-15,-25 37 16 16,-19 2-1-16,-4 27-35 0,-9 30 19 15,-6 22-21 1,-35 33-123-16,14 12-171 0,7 17-1282 16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39.2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857 152 1568 0,'0'0'254'16,"0"0"-141"-16,0 0-54 16,0 0 120-16,0 0 50 15,0 0-97-15,-48-56-46 16,40 46-15-16,4-4 0 16,-6 4 50-16,2 1-72 0,-6 4 7 15,-4 0-11-15,-11 5-10 16,-8 0 1-16,-11 5-24 15,-14 23-1-15,-3 16 53 16,-7 8-43-16,-3 13 18 16,3 8 11-16,6 8-18 15,8 8 15-15,7 3-26 16,14 2 12-16,8 2 29 16,7-4-61-16,12 0 4 15,5-5 8-15,5-6-11 16,0-6 29-16,0-3-17 15,27-9-13-15,2-8 16 0,7-3-17 16,4-5 0-16,7-9-1 16,1-4 3-16,6-8 5 15,9-9-6-15,-1-8-1 16,11-6 12-16,3-3-12 16,5 0 0-16,5-29-1 15,6-14 1-15,-1-9-8 16,-6-17 8-16,-6-10 0 15,-6-20-15-15,-14-11 15 16,-20-16 0-16,-9-5 0 16,-23 0 6-16,-7-2 4 15,-18 10-8-15,-37 9-2 16,-11 8 47-16,-10 18-46 0,-1 18 28 16,4 18-29-16,12 19-2 15,14 17 1-15,13 16-146 16,12 0-563-1,15 0-1889-15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49.8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730 81 1119 0,'0'0'285'15,"0"0"-119"-15,0 0 22 16,0 0-95-16,0 0 4 0,-41-49-12 16,19 39-29-16,4 3 22 15,-4 1 21-15,1 2-2 16,-6 4-9-16,7 0-43 16,-10 0 4-16,-3 0 21 15,0 10-56-15,-3 21 12 16,-1 4-7-16,5 12-19 15,3 11 47-15,7 10-45 16,10 15 4-16,9 8 40 16,3 15-27-16,0 1 5 15,0 6-6-15,0-2-18 16,6-3 35-16,10-6-35 0,-4-7 0 16,1-6 7-1,-1-7 5-15,-2-7-12 16,-3 2 0-16,-2-10 0 0,-2-1 1 15,-3-7-1-15,0-8 0 16,0-10 12-16,0-5-12 16,-12-3-1-16,-10-6 1 15,0-8 0-15,-3-2 20 16,0-4-20-16,-1-4 0 16,1 1 13-16,3-3-13 15,0-3 6-15,3-2 3 16,3-2-8-16,0 3 35 15,-2-3-36-15,4 0 0 16,2 0 39-16,2 0-38 0,-2 0 24 16,6-3-16-16,-6-10-9 15,5 3 27-15,-3-3-27 16,1 4 0-16,3-1-8 16,2 3 9-16,1 5-2 15,3-3-69-15,0 0-168 16,0 0-394-16,0-1-1135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57.8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280 23 1553 0,'0'0'257'16,"0"0"-163"-16,0 0-40 15,0 0 163-15,0 0-31 16,0 0-92-16,0 9 17 15,0-9-23-15,-3 0-21 16,-7 0 24-16,-9 0-65 16,-3 0 7-16,-3 19 32 0,-9 12-30 15,2 10 11 1,0 9-9-16,-2 6-11 0,8 7 44 16,4-5-53-16,12 2 1 15,7-5 13-15,3-6-30 16,0-6 10-16,7-7-11 15,21-3 0-15,13-8 18 16,6-13-18-16,7-12-27 16,9 0 5-16,-5-12-23 15,1-32 28-15,-12-6 10 16,-18-12 7-16,-14-4 13 16,-15-4-5-16,0 3 5 15,-37 4 20-15,-11 4-33 0,-24-13-21 16,9 20-254-16,9 6-1191 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34.3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93 213 1903 0,'0'0'514'0,"0"0"-417"16,0 0-60-16,0 0 133 15,0 0 22-15,-50 184-91 16,36-76-15-16,2 18-14 0,2 11 6 16,10 4 24-16,0 0-66 15,0-4-18-15,4-2 19 16,24-7-23-16,9-11 17 16,11-8 7-16,13-13-20 15,20-24 35-15,10-20-53 16,14-25 0-16,12-27 14 15,6 0-14-15,2-60-2 16,-1-25-13-16,-1-49 12 16,-13-49-9-16,-30-54 12 15,-33-27 0-15,-42 9 8 16,-5 55-8-16,-18 69 14 0,-11 49-5 16,-2 36-2-1,-4 10 34-15,-6 16-41 0,4 13-42 16,12 28-89-16,11 28-457 15,14 3-1372-15</inkml:trace>
  <inkml:trace contextRef="#ctx0" brushRef="#br0" timeOffset="1007">2620 0 1950 0,'0'0'488'0,"0"0"-393"16,0 0 5-16,0 0 115 16,-269 253-40-16,163-50-38 15,-3 65-29-15,15 31 10 0,28-5-47 16,35-37 2 0,25-66-10-16,6-46-16 0,3-46 20 15,38-23-47-15,13 3-20 16,27 2-9-16,64 1-126 15,-13-27-187-15,-15-25-1025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58.9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0 199 1415 0,'0'0'259'16,"0"0"-153"-16,0 0-33 15,0 0 36-15,0 0 61 16,0 0-70-16,7-61-14 16,12 51 15-16,3-3-37 0,6 0 8 15,1 7-18 1,2-1-20-16,4 7 33 0,2 0-47 16,-4 10-4-16,0 19 20 15,-4 7-35-15,-7 8-1 16,-12 5 0-16,-10 6 1 15,0 2 14-15,-7-2-15 16,-25-3 0-16,-5-2-3 16,-3-8 3-16,4-10-9 15,-1-11 8-15,11-9 1 16,4-12-20-16,12 0-9 16,10-25-133-16,0-18-210 15,22-4-508-15</inkml:trace>
  <inkml:trace contextRef="#ctx0" brushRef="#br0" timeOffset="285">729 7 1753 0,'0'0'341'16,"0"0"-202"-16,0 0 55 15,0 0 15-15,0 0-34 16,0 0-39-16,-199-21-82 16,151 61 7-16,4 16-19 15,11 12-17-15,14 9 44 16,12 2-69-16,7-2 1 0,0-11 41 16,34-13-42-1,20-18 15-15,22-14-15 0,12-21-33 16,44-21-110-16,-20-26-454 15,-24-7-1688-15</inkml:trace>
  <inkml:trace contextRef="#ctx0" brushRef="#br0" timeOffset="2208">1171 1358 1562 0,'0'0'226'15,"0"0"-99"-15,0 0 35 16,0 0 41-16,0 0-51 15,0 0-79-15,-7 56 30 16,42 3 37-16,6 20 0 16,6 14-43-16,4 7 5 15,-4-1-47-15,-3 0-14 16,0-10-10-16,-3-9-13 16,-2-16 15-16,-5-5-33 15,-9-14 0-15,-3-8 10 16,-8-6-9-16,-3-12-2 15,-7-3-26-15,-1-3-54 16,-3-10-48-16,0-3-94 0,0 0-88 16,-22-16-77-16,-3-17-114 15,0-4-52-15</inkml:trace>
  <inkml:trace contextRef="#ctx0" brushRef="#br0" timeOffset="2466">1436 1895 1113 0,'0'0'483'16,"0"0"-336"-16,0 0 34 16,0 0 106-16,0 0-99 15,0 0-76-15,0 0-30 16,-116 86-3-16,72-35 18 0,-11 4-67 16,-2 3-17-16,-6 0 52 15,9-7-55-15,7-1-1 16,6-11-9-16,9-6 0 15,5-3-4-15,10-7 4 16,2-8-52-16,8-4 13 16,7-4-110-16,0-7-89 15,7-4-234-15,15-15-220 0</inkml:trace>
  <inkml:trace contextRef="#ctx0" brushRef="#br0" timeOffset="3830">2417 1887 803 0,'0'0'995'0,"0"0"-835"15,0 0-104-15,0 0 85 16,0 0 70-16,0 0-86 16,0 0-59-16,76 59 12 15,-35-46-39-15,3 0-8 16,3-4-7-16,4-4-18 15,5-5-5-15,-6 0-1 0,5 0 2 16,-5-7 13-16,1-16-15 16,-2-3-3-16,-10-4 2 15,-2-6 1-15,-8 2-1 16,-10 3 1-16,-13-5 0 16,-6 2 21-16,0-1-21 15,0 5 13-15,-18 4 27 16,-11 6-2-16,-7 6 15 15,-7 14-32-15,-10 0 2 16,-1 4 31-16,0 26-39 16,-2 8 20-16,5 10-5 0,4 7-3 15,11 10 9-15,6 8-10 16,10-1 8-16,11 0 29 16,9-2-57-16,0-8 5 15,19-10 1-15,13-10-12 16,9-9 13-16,6-10-8 15,7-12-4-15,5-11-2 16,7 0-14-16,4-6-105 16,21-45-157-16,-15 6-354 15,-22-2-805-15</inkml:trace>
  <inkml:trace contextRef="#ctx0" brushRef="#br0" timeOffset="4214">3315 1050 1901 0,'0'0'300'0,"0"0"-145"16,0 0 78-16,0 0-26 15,0 0-81-15,0 0-72 16,0 0 35-16,124 30 1 15,-55-20-51-15,4-1-7 16,3-2-32-16,0-3-1 16,-7-1-35-16,9-3-211 15,-24 0-333-15,-13 0-721 0</inkml:trace>
  <inkml:trace contextRef="#ctx0" brushRef="#br0" timeOffset="4729">4338 658 884 0,'0'0'1389'15,"0"0"-1183"-15,0 0-124 16,0 0 152-16,0 0-38 15,0 0-98-15,0 0-47 16,121 110-9-16,-81-42 44 16,4 9-37-16,-3-3-33 15,3-2 8-15,-2-1-15 0,5-13-9 16,2-5 0-16,-10-13 1 16,-5-8-6-16,-12-12 5 15,-8-4-58-15,-11-7-23 16,-3-1-124-16,0-8-4 15,0 0-10-15,-3 0-83 16,-16-8 68-16,-3-14 48 16,2-7 62-16,-2-2 38 15,-4-1 62-15,4 2 24 16,0 4 76-16,0 7 67 16,0 6 71-16,4 6-7 15,3-1 0-15,1 8-4 16,-1 0-69-16,-4 0 0 15,-10 0-48-15,-6 24-48 16,-9 6 16-16,-3 6-54 0,-6 7 11 16,2-1-23-1,13-3-8-15,7-2-134 0,21-11-111 16,10-13-383-16,0-9-1266 0</inkml:trace>
  <inkml:trace contextRef="#ctx0" brushRef="#br0" timeOffset="5195">5247 836 1005 0,'0'0'1254'0,"0"0"-1079"16,0 0-135-16,0 0 170 16,0 0 24-16,0 0-109 15,0 0-72-15,-7 195-17 16,7-140 41-16,0-2-63 16,0-4-13-16,3-6 24 15,16-10-25-15,6-11 0 16,4-8-15-16,8-11-27 15,2-3 30-15,5-8-45 0,3-23-16 16,-3-10 18 0,-3-6 10-16,-5 1 37 0,-6-1 1 15,-5 4 7-15,-8 11 82 16,-5 9-30-16,-5 11 35 16,-4 5 48-16,-3 7-80 15,5 0-14-15,-5 12-17 16,4 18-6-16,-4 7 25 15,3-2-43-15,4 1 0 16,0-1-10-16,11 6-89 16,1-12-230-16,-1-3-580 0</inkml:trace>
  <inkml:trace contextRef="#ctx0" brushRef="#br0" timeOffset="6343">7110 1720 1832 0,'0'0'325'0,"0"0"-218"16,0 0 103-16,0 0 24 16,0 0-122-16,-194-26-35 15,133 26-18-15,-1 23 14 16,-8 15 12-16,4 12-59 16,5 9 13-16,6 7 3 0,11 2-30 15,15-3 33 1,10-2-45-16,19-10 0 0,0-3-6 15,5-11 6-15,31-10-6 16,4-6-26-16,11-13-55 16,0-10 15-16,8 0-91 15,-5-10 10-15,0-23 23 16,-1-12 9-16,-6-15 7 16,4-10 33-16,-4-14-18 15,-3-14 4-15,0-10 8 16,-8-10 44-16,-11-4 37 15,-6 1 12-15,-9-1 13 16,-5 11 61-16,-2 10 26 16,1 14 42-16,-1 25-22 15,0 20 41-15,1 21 19 0,-4 21-12 16,5 0-98-16,-5 44-34 16,0 28 39-16,0 24 30 15,0 14-67-15,-5 11-6 16,-9 8 25-16,-1-1-27 15,5-7-8-15,-2-9-15 16,9-14-12-16,3-9 14 16,0-12-15-16,0-16 0 15,6-17-1-15,20-13 1 16,1-13 0-16,5-18-27 16,3 0-12-16,6-14 39 15,3-25-45-15,3-15-8 16,1-8 35-16,-4-7-4 0,-4-3 3 15,-11 6 11-15,-4 11 8 16,-9 12 9-16,-10 15 0 16,-6 17 16-16,0 11 23 15,0 0-18-15,0 11-12 16,0 38-7-16,0 9 7 16,-3 8 31-16,-4 6-43 15,7-6-5-15,0-6 5 16,14-9-5-16,20-12-1 15,13-12 0-15,7-13 1 16,9-14-1-16,-2 0 0 16,1-18-9-16,-11-22-3 0,-4-9-3 15,-6-6 15 1,-6-5-6-16,-4-3 6 0,-11 12 9 16,-5 8 3-16,-11 14 1 15,-1 15 29-15,-3 14 20 16,0 0-4-16,0 27-38 15,-10 19 4-15,-5 6 28 16,8 4-52-16,4 0-1 16,3-11 0-16,3-1-47 15,70-25-64-15,-7-5-246 16,6-14-766-16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2:10.5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1 1618 0,'0'0'388'16,"0"0"-249"-16,0 0 70 15,0 0 34-15,0 0-51 16,0 0-32-16,61 0-46 15,-36 0 7-15,0 0-10 16,9 3-42-16,2 4 15 16,4-1-57-16,8 2-11 15,3-3 23-15,4 2-28 16,-4 0-5-16,3-4-6 16,-6-1 1-16,-8 3-7 15,-4-3-5-15,-14 5-71 0,-4-3-41 16,-11 3-84-16,-7-5-108 15,0-2-69-15,-25 0-279 16,-4 0-1022-16</inkml:trace>
  <inkml:trace contextRef="#ctx0" brushRef="#br0" timeOffset="343">0 330 1667 0,'0'0'351'0,"0"0"-244"16,0 0 42-16,0 0 105 15,0 0-77-15,0 0-41 16,0 0-27-16,36 22 9 16,-6-19 0-16,9 1-35 15,5 3-6-15,3-2-24 16,4 2-35-16,5 0 13 16,-2 4-31-16,0-9-43 15,9 3-125-15,-16-5-419 0,-6 0-733 16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2:16.7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1241 1746 0,'0'0'369'0,"0"0"-221"16,0 0 1-16,0 0 46 15,0 0 3-15,95-2-93 16,-36 9-11-16,-1 2-49 0,4 1-12 16,1-4 28-16,-9 1-41 15,0 0-20-15,-10-2-23 16,-3-4-98-16,-6-1-154 16,-8 0-379-16,-10 0-683 0</inkml:trace>
  <inkml:trace contextRef="#ctx0" brushRef="#br0" timeOffset="487">1063 1199 1986 0,'0'0'251'16,"0"0"-198"-16,0 0 10 16,0 0 100-16,0 0-98 15,225 18-42-15,-163-18-22 16,1-21 35-16,-9 5-36 16,-10-5 7-16,-9 7 17 15,-9-7-2-15,-11 1 32 16,-8 1 16-16,-7-8-23 15,0-5 26-15,0 0-61 0,-26-5 4 16,-9 6 25-16,-9 7-29 16,-10 3 25-16,-6 18 2 15,3 3-17-15,-9 0 46 16,7 36-40-16,5 13 19 16,10 17 30-16,12 13-41 15,16 6 2-15,13 4-25 16,3 0-4-16,10-12 30 15,27 1-39-15,11-18 0 16,2-10 0-16,13-14 0 16,-2-17-6-16,12-11-9 15,1-8-61-15,6-5-8 16,21-53-145-16,-16 6-113 16,-16-2-508-16</inkml:trace>
  <inkml:trace contextRef="#ctx0" brushRef="#br0" timeOffset="895">1962 517 1969 0,'0'0'378'16,"0"0"-235"-16,0 0 40 16,0 0 15-16,0 0-68 15,0 0-54-15,0 0-37 16,190 59-6-16,-114-49-25 16,-2 0-7-16,-1-2-1 0,3-8-133 15,-22 0-193-15,-13 0-464 16</inkml:trace>
  <inkml:trace contextRef="#ctx0" brushRef="#br0" timeOffset="1410">3001 55 2078 0,'0'0'389'0,"0"0"-274"16,0 0 8-1,0 0 142-15,0 0-81 0,0 0-96 16,138 180-4-16,-104-102-6 16,-5 8-29-16,0-2-3 15,1-4-46-15,-1-8 0 16,-7-9 0-16,-5-11 2 15,-2-9-4-15,-3-11 2 16,-5-13-18-16,-4-4-10 16,0-9-47-16,-3-6 5 15,0 0 19-15,0 0-9 16,0-4 6-16,0-16-3 16,0-5 28-16,-6-2 29 15,-6 1-32-15,2 0 26 16,-2 6 5-16,2 7 1 0,0 7 28 15,-6 6 17-15,-6 0-2 16,-6 2 2-16,-13 22-30 16,-3 10 9-16,-10 1 3 15,-9 4-26-15,2-3 18 16,-1 0-19-16,8-7 0 16,13-5-1-16,12-8-34 15,11-3-35-15,14-5-116 16,4-8-191-16,7 0-262 15,19-8-530-15</inkml:trace>
  <inkml:trace contextRef="#ctx0" brushRef="#br0" timeOffset="1964">3873 418 1659 0,'0'0'374'0,"0"0"-292"16,0 0 55-16,0 0 153 16,0 0-97-16,0 0-46 15,0 0-58-15,0 188-4 16,-11-129 16-16,-3 3-65 16,-1 0-3-16,8-10-20 15,7-5-11-15,0-12-4 16,0-8 1-16,25-14-47 15,8-13-2-15,7 0-47 16,1-3-24-16,1-31-12 16,-5-4 42-16,1-6 70 0,-10-4-3 15,-6 2 24 1,-3 5 21-16,-9 10 40 0,-3 8 74 16,-4 7-11-16,2 12-8 15,-5 4 3-15,0 0-73 16,0 16-17-16,0 14 36 15,0 6-47-15,4 0-8 16,2-3-10-16,1-3-21 16,8-5-32-16,14-7-153 15,-4-6-274-15,1-8-259 0</inkml:trace>
  <inkml:trace contextRef="#ctx0" brushRef="#br0" timeOffset="2423">4959 176 1393 0,'0'0'667'15,"0"0"-474"-15,0 0-100 0,0 0 157 16,0 0 6-16,0 0-141 16,-3 187 5-16,-9-86-35 15,-1 21 4-15,-6 6 24 16,4 12-50-16,1 2-16 15,-4 7-14-15,2-4 3 16,-1-9 25-16,-5-8-61 16,7-10 0-16,0-17 0 15,5-12 1-15,0-16-1 16,1-18 0-16,6-12 2 16,-4-14-13-16,-1-12-7 15,4-3-45-15,4-14-6 16,0 0-83-16,0 0-109 15,0-40-115-15,0 1-197 16,0-4-274-16</inkml:trace>
  <inkml:trace contextRef="#ctx0" brushRef="#br0" timeOffset="2982">5342 1711 1714 0,'0'0'370'0,"0"0"-247"16,0 0 99-16,0 0 89 15,0 0-86-15,0 0-111 0,-121 221-30 16,96-149 6 0,3 3-18-16,9-3-25 0,13-2-28 15,0-7-18-15,3-9 11 16,38-7-12-16,9-12-7 16,20-15 7-16,6-15-18 15,8-5 1-15,-11-15 16 16,-9-29-2-16,-20-7-9 15,-18-15 13-15,-15-6-1 16,-11-3 32-16,0-4-13 16,-22 3-2-16,-15 7-17 15,-10 7-17-15,-7-6-47 16,6 15-204-16,16 8-548 0</inkml:trace>
  <inkml:trace contextRef="#ctx0" brushRef="#br0" timeOffset="3782">5385 72 1719 0,'0'0'274'0,"0"0"-157"16,0 0-4-16,0 0 123 0,0 0-32 15,0 0-85 1,0 0-103-16,-13-44 11 15,45 44 49-15,9 0-26 0,3 7-2 16,-5 16-11-16,-2 10 6 16,-8 6 2-16,-11 4-44 15,-8 0 14-15,-10 2-15 16,0-1 1-16,0-6-3 16,-13-1-8-16,-6-8-7 15,4-9 5-15,8-4-31 16,0-10 3-16,7-3-5 15,0-3-42-15,0 0-4 16,4-9 13-16,21-21 25 16,7-5 14-16,5-9-37 0,4 6 12 15,3-5 33-15,-5 4 16 16,2 2 8-16,-4 4 7 16,-2 1 0-16,2 1 18 15,-1 3-17-15,-7 4 64 16,-2 5 31-16,-7 8-7 15,-5 10 60-15,-11 1-40 16,-4 0-44-16,0 19 29 16,-7 13-45-16,-18 8-25 15,-4 6 15-15,-2 3-9 16,9 0 33-16,12 0-41 16,7-4-8-16,3-4 11 0,3-10-23 15,38-7-4 1,42-24-38-16,-2 0-213 0,-8 0-828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1:40.8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5414 351 1502 0,'0'0'249'16,"0"0"-144"-16,0 0 43 16,0 0 109-16,0 0-55 15,0 0-52-15,145-132-17 16,-89 112-66-16,1 6 5 15,-1 12-2-15,-2 2-36 0,-6 2 16 16,-16 32-34-16,-10 14 5 16,-14 15 15-16,-8 9-36 15,-12 7 0-15,-32 1 0 16,-6-8 2-16,-5-2-13 16,0-12 11-16,1-9 0 15,6-10-7-15,8-9-13 16,7-7 1-16,11-13-23 15,16-10-75-15,6-4-78 16,13-28-361-16,18-8-495 0</inkml:trace>
  <inkml:trace contextRef="#ctx0" brushRef="#br0" timeOffset="258">6242 143 2090 0,'0'0'296'0,"0"0"-114"16,0 0-115-16,0 0 51 15,0 0 60-15,0 0-84 16,-201 70-16-16,169-8-54 16,10 7-9-16,13 10 38 15,9-1-52-15,0 5 6 16,0-5-7-16,26-2-21 15,14-8 6-15,8-15-226 0,40-20-93 16,-12-17-283-16,-7-16-1021 16</inkml:trace>
  <inkml:trace contextRef="#ctx0" brushRef="#br0" timeOffset="609">6829 238 2032 0,'0'0'288'0,"0"0"-204"15,0 0 1-15,0 0 98 16,259 82-120-16,-154-63-47 16,15-4 25-16,12-5-40 0,0-4 6 15,-2-6-7-15,-10 4 1 16,-25-4 20-16,-23 6-21 15,-34 8 0-15,-32 8 24 16,-6 17 18-16,-57 17 46 16,-38 13-43-16,-30 10-34 15,-24 9 34-15,-8 1-45 16,-2-3 0-16,15-5 18 16,24-10-17-16,25-10 9 15,26-17-10-15,30-7-19 16,24-16-84-16,18-21-178 15,34 0-324-15,11-27-647 0</inkml:trace>
  <inkml:trace contextRef="#ctx0" brushRef="#br0" timeOffset="833">7704 943 2119 0,'0'0'326'0,"0"0"-251"16,-244 126 16-16,122-67 124 15,5 4-111-15,9-2-84 16,20-1-20-16,22-11-12 0,22-7-69 16,34-18-119-1,10-11-158-15,0-13-337 0</inkml:trace>
  <inkml:trace contextRef="#ctx0" brushRef="#br0" timeOffset="1226">8811 157 2338 0,'0'0'332'0,"0"0"-271"0,0 0 75 15,-211 110 89-15,150-42-109 16,9 6-64-16,13 8-25 16,13 4-6-16,14 3 37 15,12 2-58-15,0-1 0 16,41-3 6-16,17-8-6 15,19-9 1-15,18-18-1 16,18-22 0-16,7-28 16 16,1-2-16-16,-5-49-6 15,-18-27 6-15,-22-18 0 16,-28-21 6-16,-30-11 0 16,-18-9-5-16,-10 2 30 15,-42 11-31-15,-12 18-18 16,-31 4-26-16,14 35-477 15,15 17-1914-15</inkml:trace>
  <inkml:trace contextRef="#ctx0" brushRef="#br0" timeOffset="47681">0 3113 1768 0,'0'0'269'16,"0"0"-182"-16,0 0-10 15,0 0 103-15,0 0-30 16,0 0-84-16,174 0-25 15,-118 0-14-15,5-6-19 16,1-9 20-16,1 6-28 16,-9-1 0-16,-10 1 8 15,-9 6-8-15,-16 3-61 16,-19 0-128-16,0 0-122 0,-7 3-207 0</inkml:trace>
  <inkml:trace contextRef="#ctx0" brushRef="#br0" timeOffset="47919">3 3415 2011 0,'0'0'354'15,"0"0"-215"-15,0 0-72 0,0 0 79 16,0 0 23 0,0 0-78-16,0 0-65 0,198 4-26 15,-93-18-144-15,-21-7-330 16,-11 3-919-16</inkml:trace>
  <inkml:trace contextRef="#ctx0" brushRef="#br0" timeOffset="50015">1322 2907 1084 0,'0'0'734'15,"0"0"-646"-15,0 0-70 0,0 0 2 16,0 0 75 0,0 0-18-16,132-95-39 0,-88 45 37 15,-3 0-5-15,-6 5 20 16,-6 3 71-16,-2 5-10 15,-13 10-22-15,1 10-26 16,-12 2-25-16,1 9 14 16,-4 6-26-16,0 0 2 15,0 16 10-15,0 30-41 16,0 30 8-16,0 16-36 16,0 10-9-16,0 2 33 15,0-6-32-15,0-9 14 16,0-12-15-16,0-19 0 15,0-9-14-15,0-16-8 16,0-17-108-16,0-16-114 0,15-2-315 16,7-26-152-16</inkml:trace>
  <inkml:trace contextRef="#ctx0" brushRef="#br0" timeOffset="50214">2224 2975 1877 0,'0'0'382'15,"0"0"-245"-15,0 0 74 16,0 0 0-16,0 0-69 0,0 0-59 16,215 21-83-16,-121-21-120 15,-13-17-481-15,-11 0-1457 0</inkml:trace>
  <inkml:trace contextRef="#ctx0" brushRef="#br0" timeOffset="50676">3167 3032 2051 0,'0'0'269'0,"0"0"-203"16,0 0-14-16,0 0 127 15,0 0-99-15,0 0-50 16,224 2 0-16,-170-2-23 16,0-6 7-16,-7-7-6 15,-9-4 0-15,-10 1 43 16,-12-4 20-16,-10-4 22 15,-6-4-15-15,0-8-33 16,-18-3-14-16,-14 3 11 16,-12-1-1-16,-7 11 45 15,-3 11-26-15,-5 11-12 16,4 4-3-16,5 4-13 0,6 37-10 16,6 12 1-16,10 12-13 15,13 8 28-15,11-1-38 16,4 3 6-16,9-10-1 15,23-5-4-15,12-11 12 16,3-9-13-16,4-18-9 16,6-9 0-16,2-13-49 15,-1 0-76-15,16-44-113 16,-16-3-348-16,-14-2-258 0</inkml:trace>
  <inkml:trace contextRef="#ctx0" brushRef="#br0" timeOffset="51018">3846 2427 1987 0,'0'0'380'16,"0"0"-203"-16,0 0-104 16,0 0 107-16,0 0 30 15,0 0-118-15,0 0-17 0,106 10-27 16,-55 0-28-16,0-2 14 15,-1-1-34-15,6-4 0 16,5-3-108-16,-10 0-449 16,-11-18-490-16</inkml:trace>
  <inkml:trace contextRef="#ctx0" brushRef="#br0" timeOffset="51744">4644 2070 1702 0,'0'0'335'0,"0"0"-156"16,0 0-43-16,0 0 152 15,0 0-93-15,0 0-95 16,0 0-10-16,5 43 19 16,24 5-29-16,0 12-16 15,-1 12-28-15,1 4 21 16,2-1-44-16,-3-10-7 15,-2-2 18-15,-1-10-23 16,-3-11-1-16,-3-8 0 16,-6-14 2-16,-4-5-2 0,-6-5 0 15,-3-7-36-15,0-3 25 16,0 0-2-16,0 0-11 16,-15-3-36-16,-7-17-13 15,-4-5 20-15,-2 1-25 16,6 1-1-16,-4-1 48 15,4 10 11-15,4 0 19 16,-4 7 1-16,0 3 8 16,-4 4 68-16,4 0-31 15,-3 11-12-15,0 15 18 16,-1 0-9-16,1 8-2 16,0-10-17-16,6 4-17 15,0-6 16-15,13-5-22 0,-1-9-23 16,7-1-38-1,0-7-183-15,0-7-251 0,13-15-244 0</inkml:trace>
  <inkml:trace contextRef="#ctx0" brushRef="#br0" timeOffset="52312">5170 2301 1859 0,'0'0'271'0,"0"0"-230"15,0 0 6-15,0 0 180 16,0 0-52-16,0 0-84 15,0 0-35-15,139 124 11 16,-129-83 40-16,-10 9-27 16,0-1-48-16,0 2-5 15,-19-6-13-15,-13-5 8 16,0-5-16-16,1-6-4 16,6-12-2-16,7-7-45 15,7-8-87-15,8-2 8 16,3 0-70-16,0-21 3 0,19-16 1 15,16-1-16-15,6-6 37 16,6-1 22-16,0 1 45 16,4 2 74-16,-7 3 28 15,0 5 19-15,-3 9 60 16,-13 5 61-16,-9 9 93 16,-5 5 35-16,-6 6 1 15,-8 0-48-15,0 0-9 16,0 17-67-16,-5 12-46 15,-17 6-26-15,-3 9 2 16,-1 4-34-16,4 2-22 16,12 0-5-16,7-9-13 15,3 3 6-15,0-11-7 0,44-4-78 16,61-19-78 0,-7-10-86-16,-7 0-727 0</inkml:trace>
  <inkml:trace contextRef="#ctx0" brushRef="#br0" timeOffset="55105">1016 2002 1355 0,'0'0'340'15,"0"0"-235"-15,0 0 27 16,0 0 107-16,-3 192-51 16,-7-90-37-16,-6 9-26 15,6 19-34-15,-5 0-3 16,5 8 3-16,-5 0-31 16,-1-1 15-16,3-2-59 0,-2-7-8 15,-4-6 14-15,9-14-7 16,-2-10 8-16,5-14-7 15,4-17 13-15,3-11 17 16,0-11-31-16,0-12 2 16,7-6 1-16,18-8-11 15,6-7 11-15,7 0-6 16,6-9 6-16,4-3 18 16,8 0-35-16,4 0 5 15,10 0 1-15,6 0-6 16,15 0 9-16,16 0-10 15,13 0 1-15,19 0 6 16,6 0-7-16,16 0 0 0,-1 0 0 16,4 0 0-16,0 0 6 15,-3 0-6-15,0 0-13 16,-9 0 12-16,-3 0-13 16,-2 0 6-16,-5 0 7 15,-3 3-12-15,3 0 13 16,0 1 0-16,3-1 0 15,-3-3-6-15,4 0 6 16,-4 0-1-16,0 0 0 16,2 0-2-16,-11 0 1 15,-4 0 2-15,-12 0 0 16,-13 0-1-16,-9 0 1 16,-3 0 0-16,-1 0 0 0,0 0 1 15,0 0 6 1,-3 3-7-16,-5-3 0 0,-7 0-7 15,-6 0 14-15,-4 0-7 16,-7 0 0-16,-8 0 0 16,-7 0 1-16,-5-3-1 15,-6-4 0-15,-4 1 0 16,-7-2 0-16,0-2-1 16,0 4 0-16,-3-7 1 15,-2 0 2-15,-2 1-2 16,3-5 0-16,1-3 6 15,-2 1-6-15,2-1-5 16,-4-6 4-16,-5-3 2 0,2-8 11 16,-9-5-12-1,-3-11 0-15,0-12 17 0,0-13-17 16,0-8 0-16,0-20 0 16,0-12 0-16,4-10-8 15,2-10-10-15,-1 5-31 16,2 2 10-16,-7 21-19 15,0 28 26-15,0 19 19 16,0 24 13-16,0 14 6 16,0 6-6-16,0 2-5 15,0 0-8-15,0 0-2 16,0-3-23-16,10 4 5 16,2 0-8-16,-2 3 30 15,-1 3-8-15,-3 1 16 16,-2 2-5-16,-4-1 8 0,3 4 0 15,-3-4 0-15,0-2 0 16,4 0 8-16,1-3-8 16,-2 0 0-16,-3-4-5 15,0 1 11-15,3 0-7 16,-3-2 1-16,0 4 0 16,4-5 6-16,-4-2-6 15,3-2-3-15,1-1-11 16,4 1 13-16,-5 4-16 15,-3 1 8-15,0 9 9 16,0 6 12-16,0 1 3 16,0 2 20-16,0 0 2 0,-11 0-24 15,0 0-5-15,0 0-8 16,0 0 0-16,0 0 6 16,0 0-6-16,-4 0 0 15,2 2 7-15,-9 1-7 16,0-3 0-16,-4 4 0 15,-2-2 0-15,-3-2 8 16,2 0-8-16,-8 0 0 16,-2 0 3-16,-1 0-3 15,-8 0 0-15,-2 0 0 16,-4-9 1-16,-6-1 1 16,3 1-2-16,-2-1 0 15,-4 0-6-15,2-4 6 16,2 9-1-16,1-2-11 15,3-1 12-15,1 8-5 0,3 0 5 16,0 0-3-16,0 0 2 16,-4 0 2-16,4 0-2 15,-3 3-13-15,-2 4-2 16,5-2 7-16,-3-2-17 16,0-3 7-16,-5 2-47 15,1-2 35-15,-4 4 22 16,-4-1 7-16,3 1-11 15,-1 2 4-15,1-3 1 16,1-3-7-16,4 0 14 16,-4 0-26-16,4 0 25 15,-5 0-18-15,1-3-11 16,-2-7 30-16,-2-2-33 0,-4-3 12 16,-2 4 13-16,2-3-15 15,1 0 18-15,3 2-4 16,0 2-17-16,5-1 21 15,5 2 2-15,9-1-2 16,6 1 5-16,9-1 0 16,7 0-1-16,-4 0 2 15,-5 3 0-15,-5 1-8 16,-13 3-16-16,-9-2-133 16,-5 5 113-16,-7 0 35 0,1 0 3 15,-1 0 6 1,0 0 0-16,-1 0 11 0,9 0-11 15,0 0 0-15,-1 0 5 16,3 0-2-16,2 0 0 16,2 0-3-16,1 0 0 15,3 0 1-15,12 0 0 16,6 0 6-16,5-3-7 16,2 3 2-16,1-2 2 15,3 2-4-15,4-4 0 16,-3 4-9-16,0 0 9 15,-1 0 0-15,-2 0 0 16,-3 0 0-16,-1 0 7 16,-2 0-7-16,5 0 0 15,4 0 1-15,-4 4-1 0,4-2 0 16,0 1 11 0,-6 5-11-16,11-6 19 0,-2 2-12 15,7-4-6-15,4 3 28 16,0-3-22-16,4 0 6 15,-5 0-4-15,2 0-8 16,-2 0 27-16,-2 0-28 16,-1 0 1-16,0 0 20 15,-2 0-21-15,-1 0 0 16,-4 0 0-16,0 0 1 16,-4 0 10-16,1 0-11 15,-4 0 0-15,-5 0 10 16,-1 0-9-16,-2 11 5 15,1-5 37-15,2-3 9 16,9 4-6-16,6-7-16 0,6 3-7 16,1-3 23-16,5 0-27 15,0 0 2-15,2 0-20 16,2 0 0-16,-4 0 8 16,-5 0-9-16,-1 0-15 15,1 0 14-15,5 0-19 16,7 0-20-16,0-10-127 15,0-6-628-15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3:16.3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853 65 1298 0,'0'0'330'16,"0"0"-183"-16,0 0-41 15,0 0 47-15,0 0 42 16,0 0-13-16,-87-40-66 16,60 31-20-16,2 2 18 15,-4 0-20-15,0 7-8 16,-4 0-24-16,1 0-19 16,-6 0 36-16,6 23-47 15,0 10-2-15,-2 16 25 16,5 14-37-16,4 12 23 0,6 20-26 15,6 11 1-15,4 8 32 16,6 8-42-16,3 2-5 16,0 1 29-16,0-2-30 15,0 3 0-15,0-4 0 16,12-11 6-16,1-2 1 16,3-8-7-16,-6-7 0 15,5-11 0-15,-5-1 6 16,-1-10-6-16,-6-2 3 15,-3-8 5-15,0-6 25 16,0-8-32-16,0-1-1 16,-3-4 45-16,-13-7-39 0,-6-1 15 15,-3 2-7 1,0-8-13-16,-7 1 37 0,1-7-38 16,-1-7 0-16,-2-3 33 15,2-4-32-15,0 3 6 16,-2-3-7-16,2-2 0 15,7-4 9-15,3-3-9 16,3 0 0-16,4 0 3 16,1 0-3-16,7 0-28 15,2 0-22-15,5 0-76 16,12 0-155-16,20-10-497 16,6-6-555-16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4:48.1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 99 1397 0,'0'0'965'16,"0"0"-808"-16,0 0-130 15,0 0 62-15,0 0 90 16,0 0-49-16,-35-4-28 16,48 4-54-16,25 0 22 15,6 0 8-15,10 0-28 16,8 7 29-16,3-3-69 16,4 1-9-16,0 0 23 15,-3-3-24-15,-7 1-30 0,-8 3-82 16,-15 4-176-16,-11-3-426 15,-13-4-862-15</inkml:trace>
  <inkml:trace contextRef="#ctx0" brushRef="#br0" timeOffset="535">1581 0 2126 0,'0'0'331'16,"0"0"-265"-16,0 0-48 0,0 0 195 16,0 0-83-16,-174 188-77 15,105-159-51-15,-4-4 8 16,-1-5 44-16,9-10-45 15,3-10 2-15,11 0 38 16,10 0-13-16,13-26-6 16,12-3-30-16,16-5 9 15,0 2-9-15,9-1 0 16,26 7-6-16,13 3-2 16,6 7 9-16,5 11-2 15,7 5 1-15,0 0 0 16,3 21 3-16,-1 16-3 15,6 1 0-15,-4 8 28 0,2-3-22 16,1-4 14 0,7-6-20-16,1-13 0 0,2-10 12 15,-7-10-12 1,-2 0 0-16,-16-14 1 0,-14-16-1 16,-16-8 0-16,-19-6 0 15,-9-1 1-15,-12 2 69 16,-42 1-17-16,-27 8 12 15,-17 15-2-15,-16 13-49 16,-2 6-11-16,11 0-3 16,10 3-111-16,29 0-208 15,29-3-904-15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4:49.8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700 183 1525 0,'0'0'315'16,"0"0"-147"-16,0 0-86 15,0 0 95-15,0 0 60 16,0 0-131-16,0 0-51 16,-105 107 29-16,61-79-13 15,-3-1-1-15,-9 0-31 16,-5-4-27-16,-1-4 26 16,-4-2-37-16,5-11-1 15,2-3 33-15,11-3-32 0,9 0 8 16,9 0-9-16,11-16 6 15,16-13-14-15,3-5 8 16,3-9-1-16,35-2-13 16,6-4 11-16,10-1-4 15,2 5-4-15,-2 6 11 16,3 2-10-16,-1 11 10 16,-5 9-6-16,-1 12 5 15,-6 5 1-15,-3 0-1 16,-5 18 1-16,1 19 9 15,-2 7 37-15,-1 12-31 16,-2-5-14-16,2 1 36 16,2-6-27-16,8-3 5 0,6-4-15 15,9-9 6-15,6-7 0 16,4-11-6-16,6-8-6 16,-6-4-3-16,-1 0-12 15,-3-20 3-15,-14-12 2 16,-14-8 16-16,-15-5-16 15,-22-8 16-15,0 1 0 16,-32-2 52-16,-34 9-10 16,-22 7 22-16,-25 7-26 15,-10 18-26-15,-1 10 18 16,7 3-30-16,29 0-39 16,26 26-93-16,30 4-497 15,20-4-1367-15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4:50.8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74 696 1365 0,'0'0'314'15,"0"0"-128"-15,0 0-56 16,0 0 85-16,0 0 8 16,0 0-85-16,0 0-32 15,-47-131-55-15,57 114-3 16,24 7 41-16,5 4-41 15,8 6-21-15,4 0 12 16,8 16-12-16,-5 28 41 0,-2 7-50 16,-9 12-16-16,-9 2 37 15,-16 8-38-15,-18-6 19 16,0 6-12-16,-12-6-7 16,-23-9 13-16,-13-2-14 15,-7-13 0-15,4-7 18 16,-3-10-17-16,1-14-1 15,11-2 0-15,1-10 6 16,8 0-13-16,7 0 1 16,13-19-84-16,9-10-72 15,4-27-202-15,22 6-236 16,14 2-1205-16</inkml:trace>
  <inkml:trace contextRef="#ctx0" brushRef="#br0" timeOffset="323">927 683 1827 0,'0'0'370'15,"0"0"-233"-15,0 0 7 16,0 0 88-16,0 0-67 15,0 0-95-15,0 0 12 0,-205-106-39 16,154 106-7-16,-3 15 23 16,3 36-43-16,7 21 10 15,16 17-4-15,12 12 22 16,16 5 10-16,0-8-54 16,38-11 0-16,19-23 19 15,19-21-19-15,19-24-14 16,11-19-66-16,33-19-117 15,-26-30-259-15,-21 0-240 0</inkml:trace>
  <inkml:trace contextRef="#ctx0" brushRef="#br0" timeOffset="768">2283 727 1277 0,'0'0'873'0,"0"0"-697"15,0 0-28-15,0 0 131 16,0 0-18-16,-32-175-92 0,-2 138-119 15,-10 8-20 1,-7 0 36-16,-6 12-25 0,-6 14-18 16,-3 3 1-16,5 10-14 15,2 39 38-15,12 20-48 16,11 22 2-16,18 27 20 16,9 17-10-16,9 12 0 15,0 12-4-15,15-5-7 16,11-8 18-16,-1-11-19 15,-3-16 0-15,-3-14 10 16,-9-23-9-16,-5-12-2 16,-5-16-7-16,0-15-23 15,0-12-19-15,0-11-156 16,-30-16-282-16,1 0-201 16,0-25-1286-16</inkml:trace>
  <inkml:trace contextRef="#ctx0" brushRef="#br0" timeOffset="951">1469 1487 2038 0,'0'0'280'16,"0"0"-142"-16,0 0 37 16,0 0 88-16,230-27-157 15,-145 8-80-15,13 2-26 16,4-2-20-16,36-10-244 15,-21 5-325-15,-19 1-732 0</inkml:trace>
  <inkml:trace contextRef="#ctx0" brushRef="#br0" timeOffset="1242">3191 0 2223 0,'0'0'312'0,"0"0"-160"16,0 0 28-16,0 0 31 16,-186 134-88-16,124 6-65 15,4 56 51-15,7 49-55 0,17 9-12 16,21-44 9-16,13-56-42 15,0-60 0 1,7-15-9-16,25 1-50 0,15-11-79 16,38-11-321-16,-9-26-271 15,-7-26-427-15</inkml:trace>
  <inkml:trace contextRef="#ctx0" brushRef="#br0" timeOffset="1720">3169 911 1894 0,'0'0'372'0,"0"0"-273"0,0 0 11 16,0 0 93-16,0 0-33 16,0 0-72-16,218-67-57 15,-155 67 4-15,-6 29 53 16,-13 21-47-16,-10 9 2 15,-24 13-35-15,-10 7-9 16,0 3 22-16,-25-10-31 16,-4-9-34-16,11-18 34 15,7-18-60-15,11-13-53 16,0-14-74-16,0 0-68 16,33-35 50-16,7-24-108 15,8-15 55-15,2-13 37 16,-2 2 57-16,-13 3 164 15,-1 10 42-15,-12 17 166 16,-12 18 90-16,-1 15 52 0,-9 14-29 16,0 8-17-16,0 9-128 15,-12 35-35-15,-14 15-33 16,1 13-53-16,0 10 23 16,6-3-51-16,16 0-12 15,3-10 13-15,3-10-28 16,41-9-25-16,14-15-10 15,11-12-5-15,9-20-94 16,16-3-192-16,-24-26-368 16,-16-7-392-16</inkml:trace>
  <inkml:trace contextRef="#ctx0" brushRef="#br0" timeOffset="2015">4055 274 2099 0,'0'0'260'0,"0"0"-167"16,0 0 70-16,0 0 110 16,256 189-81-16,-177-123-66 15,6 6-60-15,-2 10 43 16,-11 4-20-16,-9 5-59 0,-19 9 28 15,-25 3-56 1,-19 6 5-16,0 6 17 0,-48-4-24 16,-14-3-27-16,-8-12-45 15,4-19-97-15,-6-11-115 16,14-23-537-16,18-19-1261 0</inkml:trace>
  <inkml:trace contextRef="#ctx0" brushRef="#br0" timeOffset="2575">5611 883 2228 0,'0'0'492'0,"0"0"-386"16,0 0 61-16,0 0 107 16,0 0-124-16,-214-95-104 15,148 95 17-15,-10 32-39 16,-1 24-23-16,5 16 37 16,9 10-38-16,19 4 0 15,26-2 0-15,18-4 2 16,0-10-14-16,37-12 1 0,17-12-35 15,8-17 25 1,4-16-75-16,4-13-36 0,2 0-34 16,-6-39-58-16,-8-17 47 15,-7-12 34-15,-11-14 47 16,-8-17 87-16,-10-11 3 16,-10-16 6-16,-5-35 12 15,-7 14 31-15,0-9 46 16,0 13-28-16,0 43 59 15,-7 15 81-15,-1 33-23 16,4 40-40-16,4 12-60 16,0 45-44-16,0 45 61 15,0 24-47-15,4 27-29 16,4 5 29-16,2 6-24 16,2-10 6-16,-5-11-22 0,3-14-1 15,-1-11-14-15,1-17-5 16,-2-14-96-16,-1-12-62 15,0-25-340-15,-1-15-218 0</inkml:trace>
  <inkml:trace contextRef="#ctx0" brushRef="#br0" timeOffset="3045">5892 869 1901 0,'0'0'353'16,"0"0"-214"-16,0 0 47 0,0 0 145 16,0 0-128-16,227-22-119 15,-183 32 11-15,-4 23-46 16,-14 9 8-16,-20 14-14 16,-6 7-26-16,-3 9 29 15,-34 1-46-15,-10-1 0 16,-4-7 3-16,3-13-3 15,11-13-12-15,15-12-37 16,12-18-35-16,10-9 17 16,0-6-80-16,22-43-81 15,25-20 15-15,16-16-45 16,6-5-8-16,1-1 80 0,-6 9 83 16,-1 13 103-1,-16 14 10-15,-15 11 164 0,-10 18 146 16,-14 17-7-16,-8 9-48 15,0 0-92-15,0 33-47 16,-30 16 34-16,-2 13-91 16,0 10-21-16,1 4 24 15,18-8-46-15,13-5-4 16,0-8-22-16,47-8-12 16,26-15 12-16,62-32-83 15,-15 0-160-15,-12-9-464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6:07.6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19 112 1264 0,'0'0'823'16,"0"0"-545"-16,0 0-97 15,0 0 108-15,0 0-48 16,0 0-91-16,-10-40-51 15,6 40-23-15,-1 0 24 16,5 0-34-16,0 0-13 16,0 0 14-16,0 0-41 0,0-2 8 15,5-3-14-15,27-4-5 16,12 2 15-16,10-3-30 16,6 0 0-16,4 2 12 15,5 6-12-15,1 0-2 16,2-3 1-16,3 3 2 15,-11-1-1-15,-5-2 0 16,-11 5-45-16,-16-2 15 16,-14 2-38-16,-14 0-49 15,-4 0-46-15,0 17-84 16,-48 28-226-16,4-2-206 16,0-1-452-16</inkml:trace>
  <inkml:trace contextRef="#ctx0" brushRef="#br0" timeOffset="220">88 439 1592 0,'0'0'558'16,"0"0"-281"-16,0 0 4 16,0 0 31-16,0 0-132 15,0 0-89-15,0 0-10 16,-25 53-5-16,69-40 23 15,13-3-66-15,9-7-27 16,7-3-6-16,8 0-4 16,24 0-139-16,-20 0-396 15,-16 0-878-15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7:04.8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1031 1095 1472 0,'0'0'266'15,"0"0"-165"-15,0 0 3 16,0 0 97-16,0 0 3 16,-200-22-87-16,160 22-49 15,-1 0 45-15,6 15-4 16,1 13 2-16,5 21-19 0,0 16-51 16,4 32 9-16,3 37-2 15,7 46-12-15,8 42 33 16,7 19-55-16,0-13-4 15,0-43 20-15,0-50-29 16,0-33 5-16,7-14-6 16,0 14 0-16,-2 13 11 15,-2 6-11-15,-3-13 0 16,0-12 13-16,-19-22 2 16,-9-17 22-16,-13-15 16 15,-6-16-14-15,-12-13 6 16,-6-9-23-16,-1-4-7 15,-3 0 9-15,3-4-24 0,15-15 0 16,11-1-8-16,14 0-38 16,26-5-62-16,19-14-181 15,32 5-391-15,8 0-270 0</inkml:trace>
  <inkml:trace contextRef="#ctx0" brushRef="#br0" timeOffset="374">1009 3498 2225 0,'0'0'375'0,"0"0"-272"16,0 0 69-16,0 0 50 15,-178 194-76-15,148-119-80 16,8 4-44-16,15 1 23 16,7-1-38-16,0-15 2 15,22-5-9-15,22-16-3 16,7-13-36-16,12-17-1 16,6-13-21-16,-3-7 34 15,-5-32 4-15,-14-10 23 16,-13-10-7-16,-24-1 14 15,-10 5 20-15,-3 5 21 16,-41 8-7-16,-14 12 5 0,-11 11-46 16,-6 6-8-16,-1-7-104 15,15 3-402-15,21-3-585 0</inkml:trace>
  <inkml:trace contextRef="#ctx0" brushRef="#br0" timeOffset="1372">1065 361 1096 0,'0'0'294'15,"0"0"-133"-15,0 0-8 16,0 0 8-16,0 0-47 16,0 0-32-16,0 0 6 15,-75-3-33-15,47 16 5 0,-8 6-15 16,-8 5-1-16,-3 2-22 15,-4-3-2-15,-5 0-10 16,2-3 30-16,3-7-30 16,1-7 5-16,2-6 24 15,1 0-27-15,10 0 10 16,5-27-3-16,10-4-18 16,6-17 26-16,13 0-16 15,3-3-10-15,0-4 15 16,14 3-16-16,16 3 2 15,2 7-2-15,9 2 0 16,-1 11 1-16,3 5-1 0,4 10 0 16,0 6 14-16,1 8-8 15,1 0 9-15,1 3-5 16,-2 30 24-16,-1 6 34 16,1 11-30-16,-1 1-20 15,0 9 17-15,7-1-20 16,0-3-15-16,9 0-1 15,3-10 1-15,0-10 4 16,3-10-4-16,1-9-21 16,2-14 12-16,1-3-20 15,-4 0-5-15,-3-10-17 16,-11-19 14-16,-15-5 35 16,-18-2-11-16,-18-2 13 0,-4-6 8 15,-22 6 17-15,-33 1 30 16,-14 4 3-16,-19 10-13 15,-15 10 4-15,-5 10-48 16,-6 3 0-16,13 0-1 16,16 3-37-16,23 17-127 15,26-4-208-15,21-4-378 0</inkml:trace>
  <inkml:trace contextRef="#ctx0" brushRef="#br0" timeOffset="4821">2198 1396 1850 0,'0'0'382'16,"0"0"-192"-16,0 0 5 15,0 0 69-15,22 189-22 16,7-44-112-16,21 45-31 15,-2-9-20-15,-1-17-40 16,-3-27 27-16,-10-32-54 16,2 5-10-16,4 0 23 15,-8-15-23-15,-1-19 1 16,-14-14-3-16,-2-16 0 0,-12-13-10 16,-3-10 2-16,0-9-49 15,0-12-22-15,-22-2-149 16,-17-16-275-16,2-20-119 15,5-7-130-15</inkml:trace>
  <inkml:trace contextRef="#ctx0" brushRef="#br0" timeOffset="5067">2377 2409 1612 0,'0'0'360'0,"0"0"-146"15,0 0 99-15,0 0-32 16,0 0-64 0,0 0-93-16,0 0-61 0,-216 197 1 15,130-119-2-15,-2 6-49 16,3-10 23-16,9-8-36 16,18-10 0-16,14-14-9 15,19-16-29-15,17-12-57 16,8-14-177-16,22-11-274 15,15-18-91-15</inkml:trace>
  <inkml:trace contextRef="#ctx0" brushRef="#br0" timeOffset="5766">3284 2173 1969 0,'0'0'278'0,"0"0"-172"16,0 0 25-16,0 0 64 0,0 0-51 15,0 0-56-15,0 0-34 16,100-49 5-16,-50 38 6 16,1 8-30-16,-4 3-5 15,-3 7-11-15,-3 30-4 16,-16 8 23-16,-11 16-28 15,-14 11 11-15,0 8 14 16,-10-1-22-16,-24 0 1 16,-2-13-14-16,8-14 0 15,-3-13 0-15,14-12-18 16,5-13-9-16,6-12 13 16,6-2-41-16,0 0-37 0,6-36-119 15,32-21-32-15,16-14 11 16,8-15-105-1,8-2 55-15,-6 9 42 0,-1 11 127 16,-13 11 113-16,-12 18 51 16,-10 17 141-16,-13 9 42 15,-8 8 38-15,-7 5-13 16,0 0-5-16,-7 24 21 16,-26 18-116-16,-6 14-77 15,-14 13 2-15,3 7-2 16,6-1-31-16,15-3-10 15,10-7-7-15,16-5-34 0,3-11 0 16,12-6 0-16,23-8-1 16,13-8-8-16,11-7-56 15,10-13 10-15,33-7-147 16,-14-31-326-16,-16-4-189 0</inkml:trace>
  <inkml:trace contextRef="#ctx0" brushRef="#br0" timeOffset="6302">4896 2448 1994 0,'0'0'256'16,"0"0"-198"-16,0 0-35 15,0 0 175-15,0 0-113 16,226 125-54-16,-153-119-6 16,0-6 14-16,-7 0-5 15,-4 0-11-15,-14-9-14 16,-10-15 23-16,-7-5-14 15,-14-2 41-15,-12-4 50 0,-5-4-17 16,0-4-9 0,-12-3-16-16,-25 1-10 0,-14 5 19 15,-10 10-40-15,-11 11 5 16,-16 13-7-16,-4 6-1 16,-2 3 12-16,2 36-7 15,19 21-8-15,14 11 16 16,20 18-32-16,21 12 2 15,18 5 13-15,0-4-7 16,29-6-1-16,21-13-13 16,16-10-8-16,10-17 8 15,12-18-8-15,7-17-38 16,0-21 1-16,-1 0-44 16,23-59-42-16,-26-4-154 0,-18-3-529 15</inkml:trace>
  <inkml:trace contextRef="#ctx0" brushRef="#br0" timeOffset="6615">5589 1473 2227 0,'0'0'317'16,"0"0"-204"-16,0 0-70 15,0 0 128-15,0 0 26 16,0 0-77-16,0 0-84 15,240 24-24-15,-164-11-5 16,5-3-7-16,-8-1-72 16,19-5-276-16,-27-4-458 15,-10 0-1102-15</inkml:trace>
  <inkml:trace contextRef="#ctx0" brushRef="#br0" timeOffset="7064">6639 932 1829 0,'0'0'638'0,"0"0"-456"16,0 0-127-16,0 0 187 16,0 0 42-16,0 0-154 15,120 250-55-15,-79-145 3 16,1 9-28-16,14-2-11 15,10-3-21-15,7-13-2 0,3-9 16 16,-3-13-32 0,-14-16-29-16,-17-16 7 15,-11-11-43-15,-18-17-31 0,-13-7-15 16,0-7 28 0,-3 0-31-16,-26-19-105 0,-8-18 73 15,-2-5 48-15,-5-4-13 16,0 0 22-16,3 2 52 15,1 9 37-15,1 12 61 16,5 14 50-16,-2 9 37 16,3 0 55-16,0 9-94 15,-4 21-28-15,5 13-16 16,0 0-20-16,-2 5 9 16,9 1-54-16,-1-6-9 15,4-5 3-15,7-3-75 0,8-16-130 16,7-12-250-1,0-7-255-15</inkml:trace>
  <inkml:trace contextRef="#ctx0" brushRef="#br0" timeOffset="7588">7514 1300 2221 0,'0'0'304'0,"0"0"-234"15,0 0 66-15,0 0 94 16,0 0-78-16,0 0-99 0,0 0-41 16,189 213 37-16,-185-162-11 15,-4 3-32-15,-14 2-6 16,-27-4-20-16,-6-6 2 15,0-6-34-15,3-15-14 16,12-7 13-16,6-18-69 16,11 0 25-16,15-11-51 15,0-31-1-15,7-11 11 16,33-9-62-16,18-7 9 16,8 1 59-16,3 1 46 15,-6 9 64-15,-6 12 22 16,-9 5 31-16,-8 17 155 15,-11 3 68-15,-10 8-23 16,-8 6 10-16,-4 4 3 16,-7 3-65-16,0 0-47 0,0 10-18 15,-22 24-14-15,-15 14-58 16,1 10-4-16,3 9 19 16,7 1-12-16,16-5-20 15,10-4-25-15,0-10 6 16,32-8-13-16,24-11-28 15,13-12-76-15,43-18 21 16,-12-3-148-16,-21-21-907 0</inkml:trace>
  <inkml:trace contextRef="#ctx0" brushRef="#br0" timeOffset="8314">9290 2360 2023 0,'0'0'274'15,"0"0"-227"-15,0 0 42 16,0 0 152-16,-241-37-60 16,175 46-59-16,0 40-31 15,1 15-11-15,7 14 17 16,7 8-31-16,11 5-21 16,18-4-21-16,18-10-14 0,4-8 10 15,22-8-20-15,26-20-15 16,13-14-24-16,8-18-45 15,9-9 32-15,-2-9-29 16,-3-38-55-16,-4-15 4 16,-3-13 13-16,-9-21 16 15,-6-14 40-15,-4-42 22 16,-6-45 30-16,-7-42 4 16,-9 18 7-16,-15 53 16 15,-6 58 11-15,-4 54 77 16,0 17 65-16,0 10 30 15,0 22-21-15,0 10-38 0,0 63-65 16,-10 57 5 0,-9 59-14-16,4 41-12 0,8-9 22 15,4-44-32-15,3-51 5 16,0-37-28-16,0 9-21 16,22 1 0-16,0 6-42 15,6-21-78-15,4-29-99 16,-1-22-435-16,-9-18-539 0</inkml:trace>
  <inkml:trace contextRef="#ctx0" brushRef="#br0" timeOffset="8779">9861 2228 2282 0,'0'0'313'0,"0"0"-221"16,0 0 83-16,0 0 64 16,217 13-68-16,-167 27-76 15,-2 9-20-15,-9 13-27 16,-9 8 3-16,-20 3-12 16,-10-2-12-16,0-2-10 15,-18-7-10-15,-18-9-7 16,-1-10-24-16,8-14-9 15,7-10-6-15,12-12-9 16,5-7-33-16,5 0-41 16,0-29-70-16,37-21-7 0,14-12 24 15,12-13-17-15,6-11 14 16,7 4 78-16,-10 0 61 16,-4 13 39-16,-19 17 93 15,-18 18 148-15,-13 22 84 16,-12 12-58-16,0 12-59 15,-22 44-62-15,-19 23-35 16,-3 13-11-16,9 7 4 16,16-1-46-16,19-9-16 15,19-10-25-15,60-21-10 16,69-29-7-16,98-44-96 16,-27-44-194-16,-3-23-1395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44.2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634 408 1998 0,'0'0'267'0,"0"0"-168"16,0 0-44-16,0 0 223 15,0 0-42-15,0 0-106 16,-102-134-19-16,102 98-52 16,0 0 2-16,0-1-6 15,0 1-35-15,22 0 41 16,4 7-61-16,6 3 1 15,5 1 46-15,7 16-47 16,0 9 7-16,3 0-7 16,4 23 0-16,3 26 11 0,-6 19-11 15,-4 9 0 1,-16 9 16-16,-9 8-16 0,-16 1 8 16,-3 7-8-16,-25-1 1 15,-33-1 38-15,-19-2-39 16,-21-11 0-16,-7-13 24 15,-12-18-18-15,4-18-5 16,3-14 37-16,12-18-29 16,10-6 52-16,23 0-61 15,18-30 6-15,20 1 27 16,24-3-24-16,3-1-3 16,30 3-6-16,24 7 0 15,12 6-12-15,14 14 12 0,1 3 0 16,2 18-9-1,-2 23 9-15,-2 13-2 0,6 7 2 16,-2 1 0-16,8-5 49 16,0-11-47-16,4-13 5 15,-7-16 31-15,-12-17-28 16,-10 0 10-16,-18-3-19 16,-10-28 0-16,-11-6 3 15,-13 2-4-15,-2 1-75 16,1 0-105-16,-4 10-302 15,1 0-956-15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7:16.2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1798 0,'0'0'482'16,"0"0"-392"-16,0 0-21 0,0 0 127 15,0 0 37-15,0 0-148 16,28 37 8-16,1-30 11 16,12 0-32-16,3-3-3 15,6 1-18-15,1 0-21 16,8-5 11-16,-1 0-41 16,1 0 0-16,-5 0-6 15,-3 0-88-15,-4 0-128 16,-13 0-308-16,-15 0-188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7:17.8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0 221 0,'0'0'2021'16,"0"0"-1711"-16,0 0-191 15,0 0 162-15,0 0-51 16,0 0-110-16,0 0-50 16,189 0-46-16,-138 0 11 15,3 0-20-15,2 0-14 16,-6 0-2-16,5 0-77 16,7 0-91-16,-11 0-372 0,-19 0-453 15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7:18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 2235 0,'0'0'740'0,"0"0"-602"15,0 0-93-15,0 0 117 0,0 0-1 16,0 0-108 0,0 0-25-16,230 35-28 0,-128-45-42 15,-11-13-153-15,-11 1-669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7:16.4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 2114 0,'0'0'466'0,"0"0"-430"15,0 0 34-15,0 0 200 16,0 0-125-16,0 0-96 16,194 23 17-16,-121-23-31 15,3 0-17-15,5-10-8 16,-1-13-10-16,18-7-97 0,-17 8-457 15,-17 2-616-15</inkml:trace>
  <inkml:trace contextRef="#ctx0" brushRef="#br0" timeOffset="602">1513 95 2082 0,'0'0'546'0,"0"0"-467"15,0 0-16-15,0 0 203 16,0 0-106-16,0 0-115 0,0 0-42 16,32 0-3-16,2-9-59 15,-8-11-255-15,-1 2-504 0</inkml:trace>
  <inkml:trace contextRef="#ctx0" brushRef="#br0" timeOffset="801">2229 184 2221 0,'0'0'535'0,"0"0"-447"0,0 0-79 16,0 0-9-16,0 0-51 15,0 0-533-15,0 0-1072 16</inkml:trace>
  <inkml:trace contextRef="#ctx0" brushRef="#br0" timeOffset="981">2677 181 1827 0,'0'0'644'0,"0"0"-476"16,0 0-27-16,0 0 48 16,0 0-189-16,0 0-85 15,0 0-264-15,73-57-1236 16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7:19.9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550 390 1510 0,'0'0'394'15,"0"0"-302"-15,0 0-83 16,0 0 21-16,0 0 26 16,0 0-35-16,234-155 14 15,-187 109-4-15,-3-4 3 16,-7 7 30-16,-11 7 48 15,-8 7 68-15,-11 12-25 16,-4 4-12-16,-3 12 28 16,0 1-65-16,0 0-37 15,0 11-32-15,0 32-16 0,-18 20 20 16,1 9-41 0,2 3 7-16,5 4-19 0,4-4 12 15,3-5-75-15,3 7-151 16,0-17-243-16,0-14-173 0</inkml:trace>
  <inkml:trace contextRef="#ctx0" brushRef="#br0" timeOffset="421">202 936 1735 0,'0'0'547'16,"0"0"-409"-16,0 0 39 16,0 0 48-16,0 0-43 15,0 0-106-15,0 0-8 16,42 23 47-16,-1-16-40 15,6-4-12-15,7 4-3 16,12-4-29-16,7 0 4 16,8 1-8-16,7-4-18 15,7 0 25-15,3 0-34 16,3 0 0-16,3 0 3 16,0 0-2-16,3-4-2 0,-6-2 1 15,-9 3 0-15,-13-1-5 16,-16 4 5-16,-19 0-19 15,-15 0-8-15,-19 0-66 16,-10 4-64-16,-10 16-123 16,-28-3-281-16,-4-5-379 0</inkml:trace>
  <inkml:trace contextRef="#ctx0" brushRef="#br0" timeOffset="1156">402 1507 1722 0,'0'0'312'16,"0"0"-186"-16,0 0-40 16,0 0 194-16,0 0-56 15,0 0-91-15,0 0-11 16,-16-40-28-16,16 40-14 0,0 0-26 16,19 0-5-1,10 31 51-15,8 15-41 16,7 19-22-16,-4 15 13 15,-1 11-22-15,2 7 5 0,-1 0-24 16,-4-5 2-16,5-4 4 16,-9-17-15-16,2-14 6 15,-9-12-8-15,-6-13 3 16,-6-9-2-16,-4-16 1 16,-6 6 0-16,-3-14 17 15,0 0-11-15,0 0 13 16,0 0 17-16,0 0-30 15,-19-14-3-15,-6-10-3 16,-12-10-25-16,-7-4 19 16,-7-6-15-16,0-12-11 0,-6 4 25 15,1-8-19-15,2 4 7 16,3 8 11-16,7 5 5 16,7 10 3-16,8 10 6 15,0 7-4-15,7 8-4 16,4 6 3-16,-1 2-1 15,6 0 9-15,1 0-8 16,2 10 1-16,3 13 4 16,-2 4-6-16,6 8 3 15,0 4-3-15,-9 0 0 16,2 7 0-16,-5 1 1 16,-2-3 6-16,-2 0-7 15,-3-9 0-15,0 2 2 16,3-8-2-16,1-12-27 15,8-4-6-15,-2-3-51 0,12-10-120 16,0-3-280-16,0-17-396 0</inkml:trace>
  <inkml:trace contextRef="#ctx0" brushRef="#br0" timeOffset="3891">413 1304 1132 0,'0'0'485'0,"0"0"-342"16,0 0-4-16,0 0 69 0,0 0 3 15,0 0-60 1,0-10-24-16,0 10-5 0,0 0-37 16,0 0-10-16,0 0 28 15,0 0-52-15,0 0-4 16,0 0-12-16,0 7-13 15,0 1 11-15,10 6-9 16,1 7 14-16,4 2 16 16,0 5-27-16,-1 3-17 15,4 6 8-15,-3-2-18 16,4 11 15-16,-2-1-3 16,-2 11 3-16,4 0 24 15,-9 0-31-15,5 3 7 0,4-3 7 16,-6 4-21-1,3-12 14-15,-3 7-3 0,-1-4-10 16,-2 0 8-16,2-1-9 16,-2-7-1-16,2-5 15 15,-2 3-14-15,2-3 6 16,-5-8-7-16,3-2 0 16,-2 0 17-16,2-2-15 15,-6-7-2-15,4 2 10 16,-1-2-8-16,-4-6 9 15,6 1-11-15,-6-9 0 16,1 0 11-16,-4 0-11 0,0-1-3 16,0-1 3-16,0-3 1 15,0 0 10 1,0 7-11-16,0-7 1 0,0 0 1 16,0 0-2-16,0 7-1 15,0-5-19-15,0 2-32 16,0-4-110-16,-16 0-223 15,3-6-400-15,-6-17-1027 0</inkml:trace>
  <inkml:trace contextRef="#ctx0" brushRef="#br0" timeOffset="4790">493 1976 1317 0,'0'0'359'0,"0"0"-187"15,0 0-56-15,0 0 95 16,0 0-33-16,0 0-76 16,0 0-8-16,-59 124-16 15,42-96-19-15,-2-7 17 16,-10 2-23-16,-1 8 25 16,-2-2 21-16,-5 1-25 15,1 3-26-15,-1-2-12 0,5 4-16 16,0-5 26-16,1-1-34 15,6 0-11-15,3-12 28 16,8 2-22-16,-1-9-7 16,8-3 8-16,4-1-7 15,3-6 25-15,0 0-25 16,0 0-1-16,0 0 31 16,0 0-30-16,0 0 13 15,0-13-14-15,3-14 7 16,16-1-5-16,1-8-2 15,7-4 0-15,2 0-11 16,3 4 11-16,2-12-9 16,5 1-7-16,1-5-9 15,4 2 25-15,-8 1-29 16,1 11 16-16,-15 1 5 16,-3 14 9-16,-13 11-2 15,-2 2 1-15,-1 5 0 0,-3 5 23 16,0 0-23-16,0 0 0 15,0 0 24-15,0 0-15 16,-3 0 2-16,-16 5-11 16,-3 9 0-16,2 10 6 15,-7 6-6-15,2-2-2 16,-1 7-4-16,4-2 6 16,-3-1 0-16,3-1 0 15,5-3 0-15,-2-5 8 16,4 0-8-16,0-11-8 15,5 4-1-15,3-5-12 16,4-5-58-16,3-6-173 0,0 0-228 16,0 0-278-16</inkml:trace>
  <inkml:trace contextRef="#ctx0" brushRef="#br0" timeOffset="6203">413 1524 633 0,'0'0'825'0,"0"0"-643"16,0 0-51-16,0 0 8 16,0 0 22-16,0 0-36 15,0 0-26-15,-8-7-4 16,8 7-53-16,0 0-10 16,0 0 37-16,3 7-28 15,12-1 7-15,4 6 6 16,0 0-7-16,3 4 7 15,-5 10-20-15,1 4 22 16,1 3 29-16,-1 9-42 16,-1 0-2-16,2 0-12 0,0 2-12 15,-4-1 4 1,-2-4-15-16,6 4-5 0,-4-1 18 16,2 1-19-16,-2 4 6 15,4 1 4-15,-6 5 4 16,3 0 13-16,-1-2-15 15,-2-1 1-15,3 0 11 16,-1-15-24-16,-2 5 10 16,-1-7-1-16,-2-4-1 15,-3-7 13-15,2 2-12 16,-3-11-2-16,-2-3 16 16,-1 3-22-16,0-5 13 15,3-4-2-15,-3 1-1 0,0 0 16 16,-3 2-20-16,0-7-6 15,4 0 11-15,-4 0-12 16,0 0 0-16,0 0 0 16,0 0-15-16,0 0-43 15,0 0-102-15,0-12-174 16,-7-12-224-16,-2-5-439 0</inkml:trace>
  <inkml:trace contextRef="#ctx0" brushRef="#br0" timeOffset="6743">515 1908 1139 0,'0'0'524'0,"0"0"-428"0,0 0-54 16,0 0 100-16,0 0-11 15,0 0-50-15,0 0-27 16,10-16 23-16,-10 16 31 16,5 0-23-16,-5 0-8 15,0 0 23-15,0 0-24 16,0 0 25-16,0 0-32 15,0 0 13-15,-5 0-12 16,-20 12-38-16,-8 25-11 16,-4 12 0-16,-7 7-3 15,-3 3 21-15,8-1-39 0,-2-5 0 16,13-3 4 0,2-11-4-16,11-3 0 0,5-13-39 15,10-12-154-15,0-11-189 16,0 0-654-16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0:54.8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34 137 1557 0,'0'0'290'15,"0"0"-171"-15,0 0-36 16,0 0 79-16,0 0 102 15,0 0-78-15,-29-6-60 16,29 6-20-16,0 0 17 16,-5 0-38-16,5 0-14 15,0 13-17-15,0 19-41 16,5 25 16-16,16 27 17 0,6 29-3 16,1 15-11-1,-6 9-17-15,0-2 3 16,-5-7 15-16,2-10-21 0,-4-13 0 15,-1-10-2-15,1-13-10 16,-3-12 9-16,-2-18-9 16,-3-16 0-16,1-12 14 15,-5-12-14-15,1-10 0 16,-1 3 1-16,-3-5-1 16,4 0 18-16,-1-10-17 15,9-33 14-15,6-30 3 16,11-28-16-16,18-47-2 15,23-49 7-15,-1 11-7 16,0 17 1-16,-8 35-1 16,-13 45 0-16,-4 2 1 0,-4 8-1 15,-14 26 0-15,-8 17 1 16,-11 17-1-16,-4 5 0 16,-3 8 0-16,0 1-31 15,0 5-31-15,0-2-123 16,16 2-164-16,-1 0-370 15,-2 0-118-15</inkml:trace>
  <inkml:trace contextRef="#ctx0" brushRef="#br0" timeOffset="508">1492 0 1302 0,'0'0'328'0,"0"0"-151"16,0 0-3-16,0 0 104 15,0 0 7-15,0 0-95 0,0 0-108 16,-88 118-41-16,44-65 41 16,-3 16 20-16,-4 16-35 15,3 10-4-15,5 10-5 16,7 5-1-16,11 6-9 15,6 1-17-15,7-5-7 16,9-2 9-16,3-9-18 16,0-6-3-16,0-7 12 15,15-4-16-15,7-9 5 16,0-10-12-16,3-6 7 16,1-10 9-16,-1-3-17 15,0-13-1-15,-6-7-24 16,3-10-79-16,-8-12-78 0,13-8-318 15,-5-25-148-15,-9-8-477 16</inkml:trace>
  <inkml:trace contextRef="#ctx0" brushRef="#br0" timeOffset="937">1762 432 1864 0,'0'0'370'16,"0"0"-207"-16,0 0 38 15,0 0 95-15,0 0-97 16,0 0-92-16,0 0-44 15,-8-5-3-15,23 37-1 16,21 20 13-16,4 14-30 16,11 20-9-16,5 9 9 15,-2 6-16-15,0 1 8 16,5 0 10-16,-5-11-23 16,-6-9 1-16,-1-9-21 15,-10-14 11-15,-11-13 8 0,-4-9-20 16,-12-13 0-16,-7-3-1 15,-3-8 0-15,0-3-20 16,0-6-56-16,0-4-13 16,0 0-54-16,0 0-137 15,-17-30-255-15,2-10-106 16,0 4-704-16</inkml:trace>
  <inkml:trace contextRef="#ctx0" brushRef="#br0" timeOffset="1282">1707 1428 1395 0,'0'0'748'15,"0"0"-605"-15,0 0-82 0,0 0 153 16,0 0 30-16,0 0-75 15,0 0-61-15,-39 25-36 16,39-31-3-16,7-24-3 16,25-19-47-16,18-20-13 15,13-19 8-15,10-11-14 16,3 0 3-16,2-2-3 16,-9 6 0-16,-12 13 3 15,-9 10-3-15,-14 22 0 16,-12 14 2-16,-16 17-1 0,-2 5-2 15,-4 11-2-15,0-4-85 16,0-2-147 0,0-1-298-16,0 4-227 0</inkml:trace>
  <inkml:trace contextRef="#ctx0" brushRef="#br0" timeOffset="2007">3567 1073 1991 0,'0'0'471'0,"0"0"-415"0,0 0 53 15,0 0 159-15,0 0-69 16,0 0-88-16,0 0-37 16,244 0-12-16,-160 0-15 15,11-2 10-15,3 2 6 16,-7-5-51-16,-11 2-9 16,-18 3-3-16,-18 0-1 15,-18 0 0-15,-16 0-67 16,-7 0-72-16,-3 0-154 15,-13 0-289-15,-13 0-410 0</inkml:trace>
  <inkml:trace contextRef="#ctx0" brushRef="#br0" timeOffset="2342">3662 1509 1923 0,'0'0'632'16,"0"0"-532"-16,0 0-16 0,0 0 167 16,0 0 12-1,0 0-154-15,0 0-52 0,-15 3-10 16,18-3-22-16,19 0 7 15,19 0-13-15,6 0 14 16,10 0 26-16,13 0-31 16,-1 0-10-16,0 0 17 15,-3 0-28-15,-6-3-2 16,-3 3-5-16,-3-3-36 16,12-7-90-16,-15 0-519 15,-21-1-2033-15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06.4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31 1706 0,'0'0'246'0,"0"0"-134"16,0 0 40-16,0 0 52 0,0 0-3 15,0 0-82 1,-41-31-67-16,41 31-1 0,0 0-24 16,0 0-3-16,4 10 21 15,24 34-44-15,16 26 90 16,10 31-28-16,9 17-33 15,-4 18 7-15,-1 3-31 16,-11-1 9-16,-10-3 11 16,-15-8-16-16,-12 3-10 15,-10-17 6-15,0-4-6 16,-15-14 15-16,-17-15-15 16,-5-15 0-16,1-16-7 15,4-16-11-15,2-12-35 16,23-21-66-16,7 0-203 0,0 0-316 15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07.2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350 748 2074 0,'0'0'483'16,"0"0"-444"-16,0 0-4 0,0 0 100 16,0 0 33-16,-12 185 15 15,5-55-119-15,-8 20-37 16,1-1 36-16,2-4-43 16,2-17 20-16,7-16-37 15,-2-20 4-15,5-20 16 16,0-19-23-16,0-22 0 15,0-17 12-15,0-14-11 16,0 0 26-16,0-33-4 16,0-32-22-16,0-24 16 0,0-23-17 15,0-39 0 1,0-48 5-16,0 11-5 0,0 18 0 16,0 29 0-16,5 47 0 15,5 11 14 1,2 3-14-16,8 28 0 0,7 22 25 15,9 14-17-15,14 13-5 16,16 3-3-16,16 0 1 16,7 0 15-16,14 0-16 15,-1 8 0-15,-1-2-4 16,-4-6 4-16,-18 3-17 16,-13-3-47-16,-15 0-66 15,-22 5-122-15,-29 22-303 16,0-1-48-16,-41 7-1199 0</inkml:trace>
  <inkml:trace contextRef="#ctx0" brushRef="#br0" timeOffset="207">319 1449 1943 0,'0'0'302'0,"0"0"-172"15,0 0 145-15,0 0-50 16,242 4-99-16,-147-13-32 16,3-7-94-16,-3 3 0 15,-11 3 0-15,-1 10-159 16,-20 0-189-16,-31 23-354 0</inkml:trace>
  <inkml:trace contextRef="#ctx0" brushRef="#br0" timeOffset="415">0 2147 2306 0,'0'0'377'0,"0"0"-323"15,0 0 82-15,0 0 31 16,208 7-95-16,-107-7-39 15,16 0-33-15,15 0-20 16,64-7-75-16,-29-5-291 16,-25-3-479-16</inkml:trace>
  <inkml:trace contextRef="#ctx0" brushRef="#br0" timeOffset="736">2158 562 1982 0,'0'0'825'0,"0"0"-742"15,0 0-71-15,0 0 83 16,-234 191 87-16,155-24-72 15,-9 56-13-15,7 15-64 16,26-11 15-16,27-50 0 16,19-51-32-16,9-31 28 15,0-10-44-15,5 3 0 16,24 1-11-16,18-1 1 16,11-20-76-16,52-30-102 15,-15-15-318-15,-7-23-262 0</inkml:trace>
  <inkml:trace contextRef="#ctx0" brushRef="#br0" timeOffset="1039">2672 775 2488 0,'0'0'514'16,"0"0"-514"-16,0 0 46 16,0 0 5-16,0 0 118 15,113 209-48-15,-44-87-17 16,11 13-65-16,4 5 28 16,3-5-7-16,4-6-33 15,0-12 38-15,-3-15-65 16,0-9-15-16,-12-18 8 0,-6-16-83 15,-20-11-72-15,-28-14-207 16,-15-14-512-16,-7-14-862 0</inkml:trace>
  <inkml:trace contextRef="#ctx0" brushRef="#br0" timeOffset="1316">2552 2058 2198 0,'0'0'484'15,"0"0"-481"-15,0 0 21 16,0 0 94-16,0 0 100 16,258-229-64-16,-144 133-118 15,6-12-1-15,7-1 42 16,-2-2-15-16,-14 5-17 15,-11 15-14-15,-20 14-29 16,-23 20 29-16,-13 14-31 16,-7 11-51-16,11 3-58 15,-13 4-343-15,-1 2-432 0</inkml:trace>
  <inkml:trace contextRef="#ctx0" brushRef="#br0" timeOffset="1719">3977 270 2402 0,'0'0'289'0,"0"0"-276"16,0 0-6-16,0 0 120 15,0 0 47-15,215-95-64 16,-157 91-108-16,-2 4 13 16,-18 0 6-16,-12 17-15 15,-21 12 28-15,-5 11-11 16,-26 9 20-16,-33 6 14 0,-10 5-56 16,-7-7 7-16,3-7 0 15,17-11-7-15,17-8 20 16,17-15-21-16,19-2 0 15,3-3-1-15,7 0-5 16,33 3 6-16,15-4 1 16,10 1 7-16,12-4-13 15,-1 3 5-15,5 1-61 16,17 0-120-16,-19-4-506 16,-19-3-715-16</inkml:trace>
  <inkml:trace contextRef="#ctx0" brushRef="#br0" timeOffset="2013">4842 0 2697 0,'0'0'312'16,"0"0"-294"-16,0 0 42 15,0 0 109-15,199 224-13 16,-123-116-71-16,12 17-25 16,10 39 38-16,12 41-58 15,-3 30-14-15,-28-16 46 0,-31-41-60 16,-48-5 1-16,-32-1-13 16,-56-1 14-16,-10-10-29 15,-6-54 7-15,10-38-77 16,-70 30 7-16,18-21-213 15,1-6-742-15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10.3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1487 2169 0,'0'0'476'0,"0"0"-456"15,0 0 5-15,0 0 108 16,0 0 73-16,259-21-83 16,-130 7-60-16,19-2 16 0,13-3-36 15,3 7-25-15,-10-1 21 16,-20 5-39-16,-31 8-9 15,-27 0-65-15,-39 8-147 16,-27 17-333-16,-10 3-390 0</inkml:trace>
  <inkml:trace contextRef="#ctx0" brushRef="#br0" timeOffset="570">3315 857 2476 0,'0'0'366'16,"0"0"-366"-16,0 0-88 15,0 0 88-15,0 229 244 16,-7-101-146-16,-8 21-68 16,0 1 59-16,8-29-28 15,7 10-11-15,0-22-30 16,0-18-20-16,0-21 25 16,0-18-25-16,0-22 0 15,0-16 5-15,0-14-4 16,0 0-2-16,0-21-5 0,0-26 3 15,-10-18-23-15,2-17 22 16,4-19-6-16,4-43-1 16,0-47 12-16,0-42-2 15,0-9-13-15,12 41 14 16,5 65-5-16,2 64 5 16,6 28 0-16,9 4 17 15,13 10-8-15,11 8 7 16,14 15-10-16,13 7-5 15,3 7 69-15,10 22-69 16,0 5 20-16,4-5 10 16,-4 0-30-16,1-5 2 15,-7-5-3-15,-16-3 0 16,-19-2-10-16,-19-5-40 16,-16 1-105-16,-22 4-130 0,0-5-221 15,-29 1-325-15</inkml:trace>
  <inkml:trace contextRef="#ctx0" brushRef="#br0" timeOffset="819">3366 1305 2023 0,'0'0'394'16,"0"0"-290"-1,0 0 16-15,0 0 176 0,0 0-88 16,201 14-121-16,-103-14-36 16,7 0-34-16,5 0-16 15,3 3-2-15,-11 8-23 16,-7 12-152-16,-18 22-135 16,-29 1-333-16,-28-3-350 0</inkml:trace>
  <inkml:trace contextRef="#ctx0" brushRef="#br0" timeOffset="1032">3293 2044 2043 0,'0'0'687'0,"0"0"-648"15,0 0-31-15,0 0 190 16,0 0 16-16,0 0-107 15,0 0-54-15,212 94-51 16,-114-90 35-16,22-1-37 16,18-3-54-16,74 0-116 15,-33 0-425-15,-27-14-496 0</inkml:trace>
  <inkml:trace contextRef="#ctx0" brushRef="#br0" timeOffset="1329">5426 689 2635 0,'0'0'336'0,"0"0"-303"16,0 0 20-16,0 0 130 15,-240 152-75-15,145-25-20 16,-8 56-82-16,-2 48 15 16,20 5 68-16,35-39-50 15,28-53-17-15,22-52-22 0,0-12 1 16,15 2-10-16,32 2-16 16,29-5-79-16,66-26-105 15,-13-22-434 1,-12-19-254-16</inkml:trace>
  <inkml:trace contextRef="#ctx0" brushRef="#br0" timeOffset="1625">5834 715 2904 0,'0'0'307'0,"0"0"-306"16,0 0 8-16,0 0 75 16,0 0 82-16,99 256-77 15,-45-143-59-15,16 12 40 16,9 8 13-16,9 1-43 16,7-4 13-16,0-16-52 15,-4-9 7-15,-10-16-8 16,-12-15-41-16,-18-8 14 15,-15-13-130-15,-21-10-150 16,-15-17-437-16,0-10-405 0</inkml:trace>
  <inkml:trace contextRef="#ctx0" brushRef="#br0" timeOffset="1849">5641 2063 2621 0,'0'0'385'16,"0"0"-315"-16,0 0-55 15,182-226 207-15,-90 135-81 16,6-11-96-16,3-8-5 16,-1 0-39-16,-9 12 11 15,-18 16-12-15,-9 20-85 16,14 9-138-16,-20 20-583 15,-2 3-739-15</inkml:trace>
  <inkml:trace contextRef="#ctx0" brushRef="#br0" timeOffset="2116">6975 423 2604 0,'0'0'350'0,"0"0"-335"16,0 0-6-16,0 0 219 15,157 250-80-15,-84-143-73 16,12 19 10-16,-2 18-37 0,11 29 24 16,-21-14-6-1,-14 5-24-15,-18 0 0 16,-38-20-42-16,-3 14-6 0,-37-4-51 15,-90 14-142 1,14-42-464-16,-7-33-1580 0</inkml:trace>
  <inkml:trace contextRef="#ctx0" brushRef="#br0" timeOffset="3864">8211 83 1837 0,'0'0'677'16,"0"0"-445"-16,0 0-41 15,0 0 10-15,0 0-11 16,0 0-144-16,-15 19-34 16,52 73 41-16,26 56-17 15,23 57 33-15,28 62-45 0,2 25 36 16,-9-14 28-16,-24-21-53 16,-43-44-16-16,-30-13-17 15,-13-9 10-15,-54-34-24 16,-21-28-23-16,-2-38-98 15,-80 17-112-15,18-14-593 16,-11-19-782-16</inkml:trace>
  <inkml:trace contextRef="#ctx0" brushRef="#br0" timeOffset="4618">2804 47 1737 0,'0'0'377'0,"0"0"-219"15,0 0-10-15,-204 353 158 16,84-40-49-16,-7 51-92 0,17-4-18 16,44-34-58-1,44-70-41-15,22-37 12 16,44-39-59-16,25-42-1 0,19-36-7 15,112 26-148-15,-18-23-534 16,5-14-1757-16</inkml:trace>
  <inkml:trace contextRef="#ctx0" brushRef="#br0" timeOffset="5636">9553 239 1041 0,'0'0'1234'0,"0"0"-1050"16,0 0-116-16,0 0-34 15,0 0 145-15,0 0-18 0,-124-183-84 16,124 160-23-16,0 7-49 16,15 5-4-16,18 8 25 15,7 3-25-15,7 3-1 16,1 38 0-16,-8 14 10 16,-7 17 9-16,-15 14-19 15,-18 9 0-15,-3 1 41 16,-45-2-41-16,-18-8 17 15,-6-11 2-15,-9-10-11 16,4-15 29-16,15-11-37 16,15-16 0-16,18-10 32 0,14-6-19 15,15-7 25-15,0 0-22 16,5 0-14-16,34 0 42 16,23-11-44-16,26-1 0 15,10-1 48-15,10-4-34 16,9 8-4-16,0-1 4 15,-4 3-13-15,0 4 18 16,-3 3-19-16,26 0-94 16,-28 0-189-16,-24 0-637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19.2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1348 4307 1164 0,'0'0'874'0,"0"0"-684"15,0 0-88-15,0 0 110 16,0 0 59-16,0 0-100 16,0 0-150-16,-61 0-15 15,104 0 38-15,19 0-6 0,14 0 1 16,12 0-24-16,4-4-9 16,-1-8 25-16,-12 9-31 15,-6-1-21-15,12 4-88 16,-23 0-264-16,-18 0-530 15</inkml:trace>
  <inkml:trace contextRef="#ctx0" brushRef="#br0" timeOffset="-2292">4 2014 2002 0,'0'0'481'0,"0"0"-446"16,0 0-9-16,0 0 146 0,0 0-22 16,272-19-67-16,-150 8-74 15,-2 5-9-15,25 6-109 16,-35 6-257-16,-30 19-467 0</inkml:trace>
  <inkml:trace contextRef="#ctx0" brushRef="#br0" timeOffset="-2109">0 2476 669 0,'0'0'1823'0,"0"0"-1576"0,0 0-186 15,0 0-37-15,247 5 40 16,-74-5-64-16,96-31-18 15,-33 2-256-15,-6-10-918 0</inkml:trace>
  <inkml:trace contextRef="#ctx0" brushRef="#br0" timeOffset="-389">2916 1109 1262 0,'0'0'210'16,"0"0"-130"-16,0 0 9 15,0 0 65-15,0 0-34 16,-189-60-33-16,148 60-10 16,-1 0-9-16,-7 0 15 15,6 24-15-15,-1 21-15 0,0 23 42 16,4 28-21-1,11 22 20-15,4 17-9 0,6 13-34 16,12 36 41 0,7 25-25-16,0 32-26 0,0-26 14 15,0-43-53-15,10-52 10 16,-1-34 13-16,1 7-15 16,-3-6 14-16,-4 1-13 15,-3-16-11-15,0-15 41 16,-20-8-16-16,-24-5 19 15,-12-13 19-15,-8 1-41 16,-11-13 7-16,-1-7-3 16,7-10-11-16,3-2 24 15,9 0-39-15,13 0 0 16,11-5 13-16,15-4-13 0,6 2-1 16,12 4-76-1,8 3-206-15,28 0-319 0,1 0-183 0</inkml:trace>
  <inkml:trace contextRef="#ctx0" brushRef="#br0" timeOffset="595">3001 4055 2143 0,'0'0'454'16,"0"0"-454"-16,0 0 0 16,0 0 7-16,0 0 162 15,-154 197-63-15,100-167-84 16,3-8-15-16,-8-4 37 15,8-9-4-15,3-6 8 16,5-3-46-16,2 0 17 16,12-20 21-16,4-12-32 15,6-5-2-15,16-5-6 16,3-3-1-16,0-4-16 16,18 9-2-16,23 3-3 0,-2 9 21 15,5 7-5-15,3 8-3 16,-3 13-3-16,0 0 12 15,4 0 18-15,-4 22-18 16,-1 12 0-16,1 2 26 16,-1 2-8-16,9 9 2 15,2-1-7-15,9-4 4 16,6-2 38-16,7-8-32 16,4-13-14-16,1-9 12 15,-5-10-20-15,-3 0 14 16,-14 0-8-16,-17-19-6 15,-11-10 30-15,-21-5-30 16,-10-4 16-16,0-3 35 0,-36 3-28 16,-19-1 0-16,-10 6-18 15,-13 7 0-15,-1 5-12 16,-6 12-17-16,25 4-171 16,12 0-584-16</inkml:trace>
  <inkml:trace contextRef="#ctx0" brushRef="#br0" timeOffset="1563">2931 476 1370 0,'0'0'311'16,"0"0"-210"-16,0 0 6 16,0 0 114-16,0 0-81 15,0 0-65-15,-186-17-33 0,120 27-1 16,-13 9 49-16,-2 1-10 15,-2 0-33-15,-2 1 34 16,12-5-39-16,4-9 4 16,10-2 32-16,11-5-23 15,16 0 0-15,10-5-14 16,12-12-19-16,10-17 5 16,0-4-27-16,4-15-2 15,28-7-8-15,8-6 8 16,8 7 1-16,2 1-16 15,5 9 17-15,4 7-8 16,-2 5 8-16,2 6 0 0,4 12-7 16,-2 10 7-1,5 9-6-15,0 0-3 0,3 0 9 16,0 28 12-16,-3 9-12 16,-5 8 0-16,-1 13 17 15,-6 3-17-15,-4 8 0 16,-2-3-5-16,2-5 5 15,3-10 7-15,-2-9-7 16,3-11 0-16,5-15 5 16,-2-12-5-16,-2-4 2 15,4 0 5-15,-8-20-7 16,-8-18 18-16,-5-8-18 16,-21-6 0-16,-17-7 60 15,0-3 25-15,-39 3-16 16,-39 5-40-16,-24 13-19 0,-29 13 15 15,-15 23-25 1,-3 5 0-16,11 10-1 0,28 32-23 16,44 43-141-16,37-10-438 15,26-9-732-15</inkml:trace>
  <inkml:trace contextRef="#ctx0" brushRef="#br0" timeOffset="2345">3853 2083 1582 0,'0'0'242'0,"0"0"-188"16,0 0-5-16,0 0 97 15,0 0-15-15,0 0-32 16,0 0-63-16,128-50 13 15,-84 77 3-15,-8 13-27 16,-7 12-9-16,-14 7 1 16,-8 10-3-16,-7 0 23 0,0 0-36 15,-14-4 9 1,-8-9 2-16,-3-10-11 0,3-9 0 16,7-13-1-1,-1-9 1-15,13-9 1 0,3-6-2 16,0 0-69-1,0 0-21-15,30-27-57 0,21-15-25 16,7-11 24-16,8-9-19 16,3-3 47-16,-11-1 56 15,-6 4 64-15,-17 9 12 16,-13 8 136-16,-10 8 41 16,-12 15 110-16,0 11-30 15,0 8-60-15,0 3-96 16,-5 10-5-16,-8 26-41 15,-9 16 9-15,0 11 2 16,6 3-42-16,10-2-12 16,6-1 0-16,0-4-18 0,15-6-6 15,17-6 0-15,9-12-14 16,9-9-67-16,38-19-175 16,-12-7-353-16,-6 0-129 0</inkml:trace>
  <inkml:trace contextRef="#ctx0" brushRef="#br0" timeOffset="2688">4638 1443 2022 0,'0'0'262'0,"0"0"-190"16,0 0-48-1,0 0 152-15,0 0-6 0,208-154-68 16,-147 147-37-16,-2 7-45 16,-15 4 16-16,-22 28-6 15,-19 18-6-15,-3 12 38 16,-44 14-39-16,-18 5-16 16,-11-2 13-16,4-10-19 15,14-19-1-15,18-17 0 16,19-17 0-16,18-10-14 0,0-6-16 15,22 0-5 1,30 0 29-16,9 0-54 0,15-3-42 16,12 3-13-1,29 0-102-15,-19 6-255 0,-20 11-833 0</inkml:trace>
  <inkml:trace contextRef="#ctx0" brushRef="#br0" timeOffset="3078">6085 2094 1326 0,'0'0'1055'0,"0"0"-902"0,0 0-114 15,0 0 135-15,0 0 43 16,-103-192-108-16,68 171-67 16,1 12-32-16,2 9 52 15,3 0-62-15,-1 27 1 16,1 28 17-16,0 22-18 16,7 25 37-16,4 19 1 15,2 14-14-15,13 12 43 16,0 4-39-16,3-3-2 15,0-10 23-15,0-17-40 16,0-20 3-16,0-15-6 0,0-21 0 16,0-8-12-1,0-16-12-15,-14-8-109 0,-13-7-117 16,7-8-376-16,-2-12-166 0</inkml:trace>
  <inkml:trace contextRef="#ctx0" brushRef="#br0" timeOffset="3261">5333 2677 2032 0,'0'0'316'15,"0"0"-203"-15,211 0-92 0,-101 0 16 16,73 0-37-16,-26-7-60 15,-18 0-546-15</inkml:trace>
  <inkml:trace contextRef="#ctx0" brushRef="#br0" timeOffset="3598">6818 1395 2126 0,'0'0'225'15,"0"0"-165"-15,-117 227 38 16,66-107 138-16,7 10-15 15,7 10-99-15,15-3-62 16,12 4 0-16,10-4-42 16,0-6-1-16,14-8-17 15,26-15-5-15,11-17-113 16,11-16-139-16,33-25-268 16,-19-21 138-16,-13-19-1464 0</inkml:trace>
  <inkml:trace contextRef="#ctx0" brushRef="#br0" timeOffset="4064">6967 2133 2126 0,'0'0'318'15,"0"0"-241"-15,0 0-50 16,0 0 179-16,186-25-5 15,-146 39-90-15,-8 22-21 16,-10 14-63-16,-15 6 6 0,-7 2 9 16,0 5-29-1,-13-1 11-15,-13-3-24 0,1-12 2 16,3-8-2-16,7-9-29 16,8-15-44-16,7-6-74 15,0-9-98-15,13 0-3 16,28-14 30-16,13-30-31 15,5-8 74-15,4-13-9 16,-12-5 94-16,-7 5 90 16,-19 9 17-16,-12 13 147 15,-7 17 57-15,-6 16 123 16,0 10-53-16,-9 4-91 16,-16 36-43-16,-1 11-25 15,4 8-35-15,4 7 9 16,11-4-58-16,7-1 0 0,0-13 5 15,22-3-53 1,22-5 0-16,13-10-1 0,16-11-31 16,22-5-43-16,49-14-230 15,-28 0-401-15,-18-7-184 0</inkml:trace>
  <inkml:trace contextRef="#ctx0" brushRef="#br0" timeOffset="4341">7932 1610 2284 0,'0'0'471'16,"0"0"-439"-16,0 0-30 0,0 0 123 15,0 0 59-15,220 145-62 16,-147-79-43-16,3 15-62 15,0 14 20-15,-10 8 35 16,-7 5-47-16,-20 1 19 16,-17 1-44-16,-22 2 0 15,0 3-11-15,-54-4 7 16,-9-5-95-16,-16 5-100 16,13-25-469-16,19-27-416 0</inkml:trace>
  <inkml:trace contextRef="#ctx0" brushRef="#br0" timeOffset="4917">9563 2201 2340 0,'0'0'377'0,"0"0"-304"16,0 0-52-16,0 0 236 15,0 0-90-15,0 0-100 16,-218-101-41-16,170 134-13 0,-3 11 59 16,11 16-62-1,3 3-4-15,15-1 6 0,15 3-12 16,7-6 0-16,0-1-7 15,22-10-20-15,22-3 6 16,7-12-64-16,6-10-14 16,6-16-23-16,3-7-60 15,-4-7 36-15,-4-29-48 16,-11-10 5-16,-10-15 127 16,-11-16 28-16,-4-14 0 15,-12-15 34-15,-3-15-3 16,-2-11 2-16,-5-10 2 15,0 9 6-15,0 16 81 16,0 24 50-16,0 34 74 0,0 29 26 16,0 21-78-16,0 9-74 15,0 23-50-15,0 36 31 16,0 23 62-16,0 17-83 16,0 9-8-16,0 3 20 15,0-2-19-15,0-5-12 16,3-4-21-16,0-8-6 15,4-9 0-15,-7-1-21 16,9-10-80-16,1 8-117 16,5-20-376-16,-5-18-65 0</inkml:trace>
  <inkml:trace contextRef="#ctx0" brushRef="#br0" timeOffset="5443">9982 2031 2242 0,'0'0'194'0,"0"0"-152"16,0 0-41-16,0 0 200 15,208-19-70-15,-145 28-87 16,-6 30-32-16,1 9 95 15,-9 19-23-15,-14 5-29 0,-13 3-14 16,-12 4-19-16,-10-4 11 16,0-6-32-16,-28-6-1 15,-8-14 15-15,-1-6-15 16,8-17-9-16,7-10 2 16,7-12-23-16,12-4 18 15,3-4-32-15,0-31-60 16,11-15 18-16,25-12-15 15,8-10-13-15,7-1-8 16,5-2 48-16,-6 3 50 16,1 14 15-16,-4 5 9 15,-9 13 75-15,-13 14 43 16,-3 8 37-16,-9 15 11 16,-6 3-44-16,-2 0-3 0,-5 24-34 15,0 22-6 1,0 10 7-16,-12 9-28 0,-1 5-1 15,1-6-1-15,12 1-32 16,0-5 10-16,37-13-34 16,24-12-5-16,27-15-4 15,83-20-136-15,-21-17-346 16,-7-19-644-16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44.5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28 2590 0,'0'0'556'0,"0"0"-469"15,0 0 99 1,0 0 27-16,0 0-153 0,0 0-57 16,0 0-3-16,0-30-110 15,-7 66-103-15,-8 1-737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25.3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2191 0,'0'0'341'0,"0"0"-271"16,0 0 89-16,0 0 80 15,285 33-32-15,-157-33-92 0,11 0-51 16,3-12 19-16,-10-2-83 15,10 14-12-15,-37 0-135 16,-36 0-752-16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28.4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2970 1507 2528 0,'0'0'272'0,"0"0"-242"16,0 0-30-16,0 0 184 0,0 0-96 16,0 0-38-16,223-178-43 15,-157 123 1-15,-5-7-8 16,-2-1 0-16,-11 0 27 16,-8 0-26-16,-15 15 50 15,-11 10 29-15,-6 10-28 16,-8 25-12-16,0 3-5 15,0 26-29-15,-15 44 31 16,-10 26-37-16,-4 14 1 16,4 16 4-16,10-3-5 15,8-1-17-15,7-6-88 0,0 17-166 16,0-28-114 0,3-18-355-16</inkml:trace>
  <inkml:trace contextRef="#ctx0" brushRef="#br0" timeOffset="285">2584 2159 45 0,'0'0'2464'0,"0"0"-2099"16,0 0-293-16,0 0 53 15,0 0 115-15,0 0-129 16,240 10-68-16,-116-10 5 0,48 0-10 16,47 0 7-16,-11 0-12 15,-22 0-26-15,-29 0 16 16,-40 0-23-16,-1 5-14 16,-7 7-22-16,-25 4-85 15,-48 18-110-15,-21-2-405 16,-15-6-319-16</inkml:trace>
  <inkml:trace contextRef="#ctx0" brushRef="#br0" timeOffset="711">3266 2737 2271 0,'0'0'473'16,"0"0"-443"-16,0 0 4 16,0 0 189-16,84 181-18 15,-33-116-94-15,7 4-56 16,8 0-13-16,3-3-7 16,4-3-20-16,-11-8 15 15,-8-12-26-15,-16-11-2 16,-16-11-4-16,-16-12-7 15,-6-6-6-15,0-3 9 16,-37 0-15-16,-7 0 14 0,-10-12-7 16,-9-12 14-16,-4 1-6 15,-8 0 6 1,3 3 0-16,-1 4 6 0,7 10-5 16,8 2 34-16,11 4-21 15,10 0-8-15,12 0 18 16,3 0-24-16,11 10-2 15,0 5 1-15,7-1-58 16,4 5-17-16,4 6-189 16,29-6-290-16,0-5-77 0</inkml:trace>
  <inkml:trace contextRef="#ctx0" brushRef="#br0" timeOffset="-1698">123 1665 1527 0,'0'0'326'16,"0"0"-150"-16,0 0 91 16,0 0 39-16,0 0-96 15,0 0-53-15,0-103-105 16,0 136-41-16,7 26 104 16,-3 23-34-16,-4 17-47 15,0 8-4-15,0-1-18 0,0-4 27 16,0-6-39-1,0-19 0-15,0-14-1 16,0-17 1-16,3-20 0 16,-3-15-6-16,0-11 6 0,0 0-16 15,0-27 16-15,0-23-39 16,0-12 33-16,0-17-2 16,-10-8-7-16,-2-9 6 15,-2-6 9-15,3-5-3 16,0-3 3-16,8 3 0 15,3 1-12-15,0 18 12 16,17 18-7-16,20 21 7 16,17 20 0-16,9 16 12 15,13 9-12-15,12 4 0 16,7 0 31-16,6 0-31 0,2 4 8 16,6 3-7-1,-6-1-1-15,-12 1 0 0,-11-1-71 16,-21 15-188-16,-24-7-280 15,-23 7-285-15</inkml:trace>
  <inkml:trace contextRef="#ctx0" brushRef="#br0" timeOffset="-1457">301 1856 1967 0,'0'0'554'0,"0"0"-526"0,0 0 49 15,0 0 176-15,0 0-107 16,0 0-92-16,255 3-42 16,-173-3-11-16,0 0-2 15,-4 0-51-15,2 0-245 16,-23 0-366-16,-20 2-1304 0</inkml:trace>
  <inkml:trace contextRef="#ctx0" brushRef="#br0" timeOffset="-428">885 1287 1174 0,'0'0'1228'0,"0"0"-963"15,0 0-176-15,0 0 110 16,-251 128-9-16,163-23-57 16,0 12-60-16,4 6-37 15,19-13 12-15,18-11-33 16,17-20-7-16,20-16-1 16,10-21-7-16,0-17-7 15,18-15-2-15,26-10-32 16,10-10 11-16,16-38-41 0,6-21-40 15,5-12 42-15,-12-15-34 16,-8-4 38-16,-14-7 28 16,-18 2 15-16,-14 11 22 15,-15 14 7-15,-3 30 29 16,-44 31 62-16,-23 19-78 16,-18 44 13-16,-13 34 62 15,-6 17-31-15,6 17 10 16,6-4-40-16,19-9-1 15,20-14 16-15,24-20-49 16,25-16 1-16,7-19-1 16,26-20-20-16,35-10 19 0,27-20-63 15,21-40-68-15,5-14-16 16,-6-11-46-16,-17-11 34 16,-21-3 32-16,-26 3 61 15,-34 5 67-15,-10 9 23 16,-32 19 66-16,-34 28 46 15,-14 32-6-15,-11 3-19 16,0 53 0-16,-1 22-8 16,13 10 9-16,9 4-69 15,15-4-6-15,26-12 24 16,22-14-59-16,7-13 5 16,29-10-6-16,44-20-37 15,25-16 10-15,27 0-73 0,14-47-86 16,-1-11 2-1,-8-8-1-15,-20 1 71 0,-30 7 43 16,-24 5 71-16,-31 13 3 16,-25 12 137-16,-3 18 60 15,-53 10-39-15,-24 18-75 16,-23 37 13-16,-14 17-14 16,-9 15-39-16,2 4 28 15,7-3-52-15,18-9-21 16,23-6 21-16,25-12-22 15,32-8-31-15,34 0-101 16,40-15-236-16,14-14-499 0</inkml:trace>
  <inkml:trace contextRef="#ctx0" brushRef="#br0" timeOffset="1877">3320 2603 1726 0,'0'0'398'0,"0"0"-175"16,0 0 64-16,0 0 20 16,0 0-99-16,0 0-113 15,0 0-41-15,-14 52 68 16,40 3-56-16,6 13-18 15,9 6-1-15,2 1-13 16,5 4 14-16,6-2-19 16,9-6-7-16,3 1 22 0,-6-7-20 15,3-2-3-15,-6-7-5 16,-4-7-4-16,-11-6 12 16,-5-4-10-16,-8-11-14 15,-7 0 15-15,-7-12-15 16,-11-2-5-16,-1-9 4 15,-3 3 2-15,0-8 13 16,0 2-14-16,0-2 0 16,-15 0 0-16,-2 0-54 15,-2 0-44-15,1 0-65 16,-1 0-119-16,9-5-397 16,-2-5-272-16</inkml:trace>
  <inkml:trace contextRef="#ctx0" brushRef="#br0" timeOffset="2385">3721 3357 1644 0,'0'0'321'16,"0"0"-236"-16,0 0 107 15,0 0 115-15,0 0-111 16,0 0-63-16,0 0-30 0,-61-55 17 16,58 51 6-16,3 4-71 15,0 0-4-15,0 0-20 16,0 0-20-16,0 0 25 15,0 0-36-15,0 0 0 16,0 0 3-16,0 0-1 16,-6 0-2-16,0 0 0 15,-8 0 1-15,-16 0-1 16,-9 0 0-16,-14 7 0 16,-11 17 14-16,-14-3-13 15,-1 6 18-15,-2 0-7 16,5-4-6-16,10-4 48 0,11-6-29 15,20-4-14-15,8 1 28 16,13-5-38-16,6-5-1 16,8 0 0-16,0 0-12 15,0 0 0-15,0 0-93 16,22 0-91-16,44 0-150 16,-4-5-405-16,-4-7-1090 0</inkml:trace>
  <inkml:trace contextRef="#ctx0" brushRef="#br0" timeOffset="3101">5020 396 1084 0,'0'0'1028'15,"0"0"-854"1,0 0-119-16,0 0 146 0,0 0 83 15,0 0-118-15,0 0-124 16,-7 20 6-16,46 70 69 16,17 47-44-16,8 64-16 15,17 56 15-15,-1 20 16 16,-8-1-7-16,-13-20-22 16,-23-26-14-16,-17-3 16 15,-16-7-50-15,-3-41 1 16,0-34 3-16,-10-40-15 15,-19-21 13-15,-11 12-13 0,-20 6 6 16,-9 1-18 0,-11-21-72-16,-29-7-61 15,14-20-155-15,12-22-622 0</inkml:trace>
  <inkml:trace contextRef="#ctx0" brushRef="#br0" timeOffset="3680">2391 916 1793 0,'-47'205'315'0,"-9"52"-107"16,-1 49 10-16,6-8 89 15,17-15-74-15,27-1-63 16,7-23-37-16,29-49-76 16,22-56 0-16,5-49-32 0,1-10-25 15,24 8 0 1,18 5-24-16,71 22-130 0,-21-38-183 15,-20-30-559-15</inkml:trace>
  <inkml:trace contextRef="#ctx0" brushRef="#br0" timeOffset="4369">5796 119 1774 0,'0'0'320'16,"0"0"-254"-16,0 0 48 0,0 0 133 15,0 0-61-15,0 0-89 16,0 0-40-16,208-118 66 16,-167 151-43-16,-13 18-14 15,-12 19 9-15,-16 5-22 16,-5 7 7-16,-39-6 1 15,-11-8-21-15,1-9 44 16,10-18-61-16,16-12 4 16,24-10 10-16,4-9-31 15,48-3 11-15,133-7-17 16,-9 0-100-16,2 0-608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35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0 1942 0,'0'0'375'15,"0"0"-242"-15,0 0-118 16,0 0-14-16,0 0 106 16,0 0 7-16,110 10-41 15,-49 0-9-15,8-1-46 16,4 8-18-16,11 0 25 0,4 2-25 15,32 8-136 1,-21-5-353-16,-20-2-377 0</inkml:trace>
  <inkml:trace contextRef="#ctx0" brushRef="#br0" timeOffset="219">0 545 2241 0,'0'0'546'0,"0"0"-496"0,0 0-41 16,0 0 95-16,0 0-5 16,0 0-33-16,242 36-66 15,-65-36-48-15,-20-3-206 16,-11-14-600-16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39.0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1016 135 1532 0,'0'0'251'16,"0"0"-188"-16,0 0-9 16,0 0 124-16,0 0-15 15,0 0-49-15,0 0-48 16,-79-110 7-16,60 100-2 15,0 4-20-15,6 2 15 16,-6 1-19-16,-3 3 1 16,-3 0-2-16,-6 10-32 15,-7 17 1-15,-3 11 7 16,0 8 3-16,-3 14 23 0,9 5-24 16,3 11 3-1,5 5 24-15,1 8-33 0,9 2-3 16,-1 5 13-16,6-1-20 15,2 1 19-15,-2 0-27 16,5-5 6-16,0 0-4 16,-1 2-2-16,5-5-2 15,3-3 2-15,0-2 0 16,0-5 1-16,0-1-1 16,0-10 0-16,0-4-3 15,0-4 3-15,0-10 0 16,0-3 0-16,0-3 0 15,-4-7 12-15,-14-7-12 16,-4-3 0-16,-7-3 10 0,-3-5-4 16,-2-4-4-16,-2-3 20 15,-1-5-4-15,2-2 26 16,1-4-29-16,2 0-8 16,6 0 16-16,1 0-22 15,6 0-2-15,4 0 1 16,5 0-16-16,7 0 8 15,3-4-85-15,0 4-133 16,0 0-368-16,6 0-392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42.3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375 32 1602 0,'0'0'299'0,"0"0"-173"16,0 0 58-16,0 0 101 15,0 0-26-15,0 0-61 16,0 0-81-16,-117-40-15 16,85 44 12-16,-8 32-68 0,-4 23 8 15,-4 17-17-15,4 16-11 16,12 4 23-16,14-5-41 16,18-9-7-16,0-10 15 15,32-14-16-15,27-15-1 16,14-16-1-16,9-20-2 15,10-7-5-15,-8-20 9 16,-8-37-15-16,-16-8 3 16,-25-9 18-16,-23-6-6 15,-12 5 1-15,-12 3 0 16,-39 3 21-16,-15 13-22 16,-10 6-18-16,-15 3-51 15,18 19-248-15,19 1-670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43.2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515 195 1121 0,'0'0'339'16,"0"0"-144"-16,0 0-57 16,0 0-37-16,0 0-1 15,-230 86-45-15,183-76 15 0,0-4 18 16,6-2-14-16,9-4 0 16,0 0-13-16,5 0-24 15,6-10 27-15,3-9-54 16,6-7 4-16,9-2 2 15,-1 3-15-15,4-2-2 16,0 1-6-16,4 1 7 16,18 5 7-16,6 0-7 15,3 6 0-15,4 4 1 16,-3 4-1-16,6 6 5 16,-1 0-4-16,2 0 7 15,5 30 51-15,0 1-21 16,0 13 14-16,0 1-13 0,3 6-19 15,4-6-2-15,3-4-17 16,2-4 1-16,1-4 20 16,6-13-22-16,-2-7-10 15,5-13 10-15,0 0 2 16,-7-3-1-16,-12-27 5 16,-15-5-5-16,-13-12 29 15,-19 1-18-15,0-6 48 16,-37-1 7-16,-21-1-10 15,-15 14-9-15,-11 3-27 16,-7 14-12-16,3 13-9 16,1 10-29-16,21 14-152 15,22 12-542-15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45.0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176 553 1758 0,'0'0'338'0,"0"0"-207"15,0 0 57-15,0 0 46 16,0 0 27-16,0 0-94 16,120 233-56-16,-73-109-13 15,1 6-34-15,-4-4-10 16,-1-7-26-16,1-11-2 15,0-16 10-15,-8-12-36 16,-7-22 0-16,-4-13-1 16,-10-11 2-16,-8-18-1 15,-2-6 0-15,-5-10 0 16,0 0-1-16,0 0-7 16,0-20-13-16,-18-13-10 15,-4-3-1-15,-4-10 19 0,-4 1-38 16,1-6 15-1,0 7 35-15,-3 2-38 0,2 11 27 16,1 11 6-16,0 17 6 16,-5 3 12-16,-1 5-12 15,-2 32 6-15,-2 6 30 16,-5 3-36-16,3-3 20 16,1 0-20-16,4-4 1 15,2-3 5-15,5-10-6 16,7-3-12-16,9-10-21 15,8 2-131-15,5-6-181 16,0-4-277-16,0 0-249 0</inkml:trace>
  <inkml:trace contextRef="#ctx0" brushRef="#br0" timeOffset="976">1476 1095 1437 0,'0'0'323'0,"0"0"-238"16,0 0-25-16,0 0 123 16,0 0-49-16,0 0-65 15,0 0-15-15,56-99 14 16,-27 85 28-16,3 4-48 16,5 10-5-16,4 0 47 0,-9 3 3 15,5 27-13 1,-8 9-15-16,-4 8-27 0,-6 9 26 15,-9 0-43-15,-7 2-20 16,-3 2 34-16,0-1-26 16,-13 0-3-16,-9-10-5 15,-7-6-1-15,4-9 18 16,-2-10-18-16,6-3-20 16,-6-8 10-16,10-6-66 15,2-7-60-15,8 0-70 16,7 0-130-16,0-17-172 15,0-7-883-15</inkml:trace>
  <inkml:trace contextRef="#ctx0" brushRef="#br0" timeOffset="1320">2371 1075 1400 0,'0'0'573'0,"0"0"-500"16,0 0-56-16,-186-13 216 0,123 13-31 16,1 13-47-16,4 19-40 15,11 15-18-15,6 5 45 16,16 10-66-1,6 4-34-15,13 6 27 0,6-6-24 16,0-1-9-16,28-7-35 16,13-4 0-16,10-12 19 15,15-7-20-15,6-16-35 16,16-10-68-16,7-9-119 16,32-14-248-16,-24-21-111 15,-20-2-1214-15</inkml:trace>
  <inkml:trace contextRef="#ctx0" brushRef="#br0" timeOffset="1784">2451 5 1766 0,'0'0'195'15,"0"0"-153"-15,0 0 5 16,0 0 112-16,196-10 60 16,-144 37-95-16,-8 4-55 0,-8 6 48 15,-18 5-4 1,-18 9-25-16,0-3-22 15,-25 2-17-15,-31-1 1 0,-13-6-29 16,1-7 3-16,-6-7 7 16,13-12-31-16,10-4 0 15,14-10 12-15,11-3-11 16,15 0 33-16,11 0-32 16,0 0-1-16,0 4-1 15,30-2 2-15,14 8-2 16,7 3 0-16,3 4 1 15,5 0 11-15,2-1-12 16,-2 0 0-16,-5-7 0 0,5 6-15 16,18-6-106-1,-17 1-241-15,-12-6-510 0</inkml:trace>
  <inkml:trace contextRef="#ctx0" brushRef="#br0" timeOffset="3013">3322 1393 1807 0,'0'0'479'16,"0"0"-366"-16,0 0-111 16,0 0 112-16,0 0 67 15,0 0-75-15,0 0-53 16,179 0-52-16,-132 0 19 0,-6-10-14 16,-6 3 0-16,-13 1 16 15,-7 3-22-15,-8 3 0 16,-7 0 71-16,0 0 2 15,0 0-16-15,0-5-14 16,-3 5-16-16,-4 0 39 16,-1 0-60-16,4-2 0 15,4 2 18-15,0 0-24 16,0 0 0-16,0 0 0 16,0 0 1-16,0 0-16 15,0 0 15-15,22-3 0 16,7 3-2-16,12-7 2 15,3-3-1-15,6-3-6 0,9-3 7 16,2-7-14-16,2 1 4 16,0-8-16-16,-6 0 20 15,-10 1-10-15,-14-5-4 16,-11 6 19-16,-17-5 1 16,-5-5 9-16,0 6-9 15,-31 0 0-15,-8 3 14 16,-13 2-5-16,-2 10 4 15,-9 8-4-15,2 9 8 16,-5 0 24-16,7 2-40 16,2 25-1-16,6 13 30 15,7 9 3-15,12 6-3 0,13 15-2 16,7-3-5 0,12 10 29-16,0-5-46 0,19-7 2 15,21-4 10-15,11-16-12 16,12-8 9-16,6-16-15 15,14-14-1-15,8-7-8 16,63-14-117-16,-27-21-214 16,-17-2-529-16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51.1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0 685 1498 0,'0'0'703'0,"0"0"-547"16,0 0-96-16,0 0 131 15,0 0 62-15,0 0-145 16,0 0-66-16,51-47 14 0,-4 42 31 16,8 5-60-1,4 0 3-15,-5 0 6 0,-3 0-22 16,-7 0-5-16,-7 0-9 16,-12 8-2-16,-8-6 2 15,-5 5-144-15,-9-5-237 16,-3 1-293-16,0 2-1127 0</inkml:trace>
  <inkml:trace contextRef="#ctx0" brushRef="#br0" timeOffset="1515">969 46 1385 0,'0'0'337'16,"0"0"-186"-16,0 0 30 15,0 0 92-15,0 0-77 16,0 0-75-16,0 0 32 16,4-46-70-16,11 87 9 15,7 19 67-15,3 17-78 16,8 8-15-16,0 3-38 15,0-3 0-15,4-2 29 16,-2-12-51-16,2-9-4 16,-4-4 17-16,-8-17-1 15,0-7-9-15,-9-13-9 16,-10-7 1-16,-2-7-6 0,-4-4 5 16,0-3-66-1,0 0-23-15,0 0-102 0,-7 0-140 16,-3 0-134-16,-9-10 137 15,4-6-250-15,1 4-787 0</inkml:trace>
  <inkml:trace contextRef="#ctx0" brushRef="#br0" timeOffset="1941">1174 487 1280 0,'0'0'344'15,"0"0"-185"-15,0 0-14 16,0 0 105-16,0 0 13 0,0 0-110 16,0 0-52-1,-59 0-14-15,37 35 4 0,-3 4-34 16,-4 4-6-16,0-2-27 15,0-1-12-15,7-5-12 16,0-4-8-16,4-7-1 16,6-4-91-16,12-4-151 15,0-7-273-15,0-6-316 0</inkml:trace>
  <inkml:trace contextRef="#ctx0" brushRef="#br0" timeOffset="2557">1446 374 1713 0,'0'0'237'15,"0"0"-195"-15,0 0-42 16,0 0 159-16,0 0-10 16,0 0-53-16,0 0-34 15,176-10 16-15,-144 46 38 16,-6 4-54-16,-11 7-3 0,-8 1-13 15,-7 2-19-15,0-4 15 16,-10-4-22-16,-16-2-19 16,1-8 21-16,0-6-16 15,3-5-12-15,10-12 2 16,5-4-19-16,7-5-3 16,0 0-94-16,0-2-23 15,19-24-9-15,16-10-105 16,12-7 30-16,9-4-106 15,-5-1 47-15,0 0 122 16,-7 0 121-16,-12 6 43 16,-7 5 198-16,-6 13 104 0,-12 7-66 15,-2 6 82-15,-5 8-13 16,0 3 17-16,0 0-156 16,-16 23-73-16,-6 20 33 15,0 8-50-15,4 7 17 16,8 0-41-16,10-2-25 15,0-6 14-15,0-8-41 16,35-5 1-16,13-13-11 16,11-6 10-16,46-18-99 15,-14 0-281-15,-10-4-661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39:59.0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826 988 1588 0,'0'0'191'15,"0"0"-129"-15,0 0-18 16,0 0 51-16,0 0 106 16,0 0-69-16,-29-103-67 0,11 81 52 15,-4 2-25-15,-7-1-16 16,-7-1-7-16,-8 2-8 16,-3 4 2-16,-9 0 1 15,-5 8-30-15,-5 6 14 16,-3 2-31-16,-4 0 10 15,7 30 22-15,4 10-16 16,8 5-3-16,13 11-9 16,12 6-15-16,16 6 27 15,8 1-33-15,5-3-7 16,8-7 1-16,24-3 12 16,9-10-1-16,3-6-5 15,3-11-14-15,4-7 8 16,0-12-16-16,3-10-8 0,2 0 15 15,-2-15-12-15,5-28 19 16,-1-16-22-16,-4-10 8 16,-2-16 15-16,-5-11-7 15,-11-11-5-15,-7-12 17 16,-17-6-4-16,-12-9 6 16,0 3 0-16,-7 9 1 15,-12 14 43-15,-3 21-3 16,4 26 12-16,2 21-7 15,6 15-10-15,0 15 29 16,5 10-16-16,5 0-28 16,0 32 7-16,0 37-19 0,0 29 14 15,12 28 11-15,6 11-33 16,4 1 35-16,-1-3-28 16,1-11-8-16,0-9 11 15,-4-10-11-15,-2-17-1 16,-6-15 0-16,-2-14 1 15,-4-14-1-15,-1-11-2 16,0-12-50-16,1-10-49 16,14-12-172-16,1 0-367 15,-2-12-117-15</inkml:trace>
  <inkml:trace contextRef="#ctx0" brushRef="#br0" timeOffset="535">1144 657 1886 0,'0'0'308'16,"0"0"-226"-16,0 0-53 16,0 0 201-16,0 0-54 15,0 0-55-15,205-27-33 16,-151 44-40-16,0 15 18 15,-2 10-38-15,-16 11-13 16,-7 6 24-16,-18 0-38 16,-11 3 7-16,0 1-8 15,-18-4 2-15,-14-8 10 16,-9 1-12-16,4-17 0 0,8-12-11 16,7-10 11-16,9-13-13 15,4 0-13-15,9-17-30 16,0-23-10-16,4-15-67 15,29-7 6-15,15-7 30 16,3 0 6-16,-1 3 30 16,-6 11 44-16,-7 9 17 15,-8 10 16-15,-10 13 45 16,-12 9 62-16,-4 12 61 16,-3 2-65-16,0 13-33 15,0 28 20-15,0 20-33 16,0 3 16-16,0 9-43 15,3-4-18-15,13-3 25 0,9-11-47 16,12-5 1 0,14-14-7-16,6-10 1 0,9-13-7 15,7-9 2-15,8-4-99 16,27-23-73-16,-16-12-311 16,-16 0-271-16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0:00.0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1784 763 0,'0'0'1551'0,"0"0"-1325"0,0 0-150 16,0 0 61-16,0 0 55 15,0 0-91-15,0 0-25 16,125 0-25-16,-48 0-6 16,10 8-21-16,12-2 16 15,5 4-39-15,6-1 23 16,-8-2 2-16,-14 0-26 15,-22-1-16-15,-26 1-164 16,-21-4-343-16,-16 2-371 0</inkml:trace>
  <inkml:trace contextRef="#ctx0" brushRef="#br0" timeOffset="694">2867 1283 1670 0,'0'0'192'0,"0"0"-153"16,0 0-38-16,0 0 43 15,244-95-22-15,-167 38-12 16,-4-2 26-16,-4-9-16 16,-11-8 24-16,-11-2 22 15,-6-1 26-15,-16 3 5 16,-6 12-14-16,-12 14-4 15,-4 21 52-15,-3 24-3 0,0 5-20 16,0 59-50 0,-10 36 26-16,-12 34 23 0,3 15-69 15,4 7-29-15,8-9 1 16,4-10-10-16,3-15-112 16,0 6-235-16,0-31-326 15,0-20-1241-15</inkml:trace>
  <inkml:trace contextRef="#ctx0" brushRef="#br0" timeOffset="965">2842 1844 2051 0,'0'0'289'0,"0"0"-210"16,0 0-5-16,192 31 166 16,-93-23-82-16,21-4-77 15,22-4-21-15,15 0-29 16,4 0-6-16,-7 0-24 16,-12 0-1-16,-19 0-19 15,-21 5-193-15,-40 15-161 16,-30 1-246-16,-32-6-1163 0</inkml:trace>
  <inkml:trace contextRef="#ctx0" brushRef="#br0" timeOffset="1447">3347 2388 2065 0,'0'0'350'0,"0"0"-254"16,0 0-23-16,103 246 230 15,-48-165-76-15,11 1-105 16,10-3-62-16,0-7-41 16,-2-9 48-16,-4-7-61 0,-13-9-5 15,-3-12 17-15,-13-4-18 16,-12-12 0-16,-14-6-1 15,-9-6 1-15,-6-4 15 16,0-3-15-16,-6 0-12 16,-26 0-3-16,-9-10-4 15,-6-10 18-15,-4-7 0 16,-8-1 1-16,1-6-13 16,-8 2 10-16,4 3 3 15,1 6 0-15,2 6 0 16,8 14 30-16,4 3-6 15,6 0-13-15,9 25 38 0,6 9-41 16,8 6-7 0,6-5 5-16,9 5 3 15,3-8-6-15,0-2-3 0,0-8-28 16,8-1-48-16,12-12-165 16,28-9-283-16,-8 0-89 15,-3-16-1062-15</inkml:trace>
  <inkml:trace contextRef="#ctx0" brushRef="#br0" timeOffset="1895">5120 508 1175 0,'0'0'1239'0,"0"0"-1088"16,0 0-109-16,0 0 124 16,73 208 79-16,-36-94-91 15,7 43-64-15,10 41 1 16,3 40-40-16,-1 12 1 0,-17-13 1 16,-17-24-5-16,-22-53 12 15,0-26-39-15,0-32-12 16,-22-6 19-16,-20 9-27 15,-17 6-2-15,-18 2-44 16,-14-22-47-16,-4-12-32 16,-59-4-191-16,24-20-473 15,5-15-726-15</inkml:trace>
  <inkml:trace contextRef="#ctx0" brushRef="#br0" timeOffset="2421">2470 531 1685 0,'0'0'212'15,"0"0"-125"-15,0 0 40 16,-234 151 111-16,128 27 28 16,-3 84-56-16,18 46-35 15,35 17-25-15,43-16-44 16,13-43-16-16,28-20-39 0,23-53-26 15,0-45 25-15,-7-41-50 16,12-21 0-16,8 9 14 16,24 5-14-16,18 1-36 15,15-19-64-15,78-29-165 16,-23-21-237-16,-24-26-354 16</inkml:trace>
  <inkml:trace contextRef="#ctx0" brushRef="#br0" timeOffset="2977">5795 75 1923 0,'0'0'192'15,"0"0"-180"-15,0 0-12 0,0 0 54 16,226-72 55-16,-165 72-3 16,-2 0-22-16,-8 29-42 15,-7 8 16-15,-15 10-2 16,-14 9 2-16,-15 2 39 16,-12 3-11-16,-45 2-7 15,-28-5-18-15,-16-2-25 16,-13-9 7-16,1-15-41 15,15-13 2-15,22-11 7 16,23-8-2-16,28 0 31 16,22 0-35-16,3-11 1 15,15 5-12-15,32 6-3 16,7 0 9-16,16 5 7 0,-1 23-6 16,10 13 44-16,3-7-22 15,1 2-13-15,8-2-4 16,41-14-6-16,-22-8-212 15,-19-8-714-15</inkml:trace>
  <inkml:trace contextRef="#ctx0" brushRef="#br0" timeOffset="4172">9094 2325 2163 0,'0'0'350'0,"0"0"-194"15,0 0-69-15,0 0 217 16,0 0-110-16,0 0-133 16,0 0-23-16,22-94-38 15,-15 88-60-15,22-1-162 16,-4 7-498-16,-3 0-537 0</inkml:trace>
  <inkml:trace contextRef="#ctx0" brushRef="#br0" timeOffset="4336">9575 2274 2008 0,'0'0'472'16,"0"0"-377"-16,0 0-52 15,0 0-43-15,0 0-73 16,0 0-431-16</inkml:trace>
  <inkml:trace contextRef="#ctx0" brushRef="#br0" timeOffset="4496">10261 2270 2163 0,'0'0'528'0,"0"0"-452"15,0 0-11-15,0 0-65 0,0 0-302 16,0 0-1769-16</inkml:trace>
  <inkml:trace contextRef="#ctx0" brushRef="#br0" timeOffset="3597">7126 2048 1802 0,'0'0'383'0,"0"0"-184"0,0 0 40 16,0 0 42-16,0 0-146 15,0 0-40-15,0 0 43 16,164-7-78-16,-63 0-36 16,9-2 7-16,10-1-31 15,0 3-39-15,26 5-196 16,-33-3-574-16,-32 5-1337 0</inkml:trace>
  <inkml:trace contextRef="#ctx0" brushRef="#br0" timeOffset="3861">7220 2385 2250 0,'0'0'303'0,"0"0"-212"16,0 0 55-16,0 0 44 15,247 36-75-15,-137-29-78 16,14-4-37-16,52-3-122 15,-34 0-494-15,-26 0-1437 0</inkml:trace>
  <inkml:trace contextRef="#ctx0" brushRef="#br0" timeOffset="5600">10909 1955 2179 0,'0'0'338'15,"0"0"-276"-15,0 0-29 16,0 0 106-16,0 0 16 16,0 0-74-16,227-12-81 15,-133 4-6-15,-2 2-147 16,18 6-133-16,-31 0-239 15,-25 0-606-15</inkml:trace>
  <inkml:trace contextRef="#ctx0" brushRef="#br0" timeOffset="5794">11022 2342 2192 0,'0'0'392'16,"0"0"-328"-16,0 0-14 16,0 0 128-16,0 0-100 15,202 0-78-15,-67 0-39 16,-15 0-340-16,-12 0-905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6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1971 0,'0'0'600'15,"0"0"-383"-15,0 0 27 16,0 0-153-16,0 0-91 16,0 0-873-16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44.7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375 0 2087 0,'0'0'636'0,"0"0"-307"16,0 0-48-16,4 222-48 0,-14-145-77 15,-34 1-98-15,-16-2-58 16,-4-4-21-16,-20 3-163 15,21-23-410-15,9-15-2158 16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0:09.3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470 769 1957 0,'0'0'250'0,"0"0"-250"0,0 0 1 16,0 0 93-16,0 0 19 15,0 0-15-15,0 0-74 16,169-77-4-16,-115 28 36 16,-6-10-19-16,-1-6 16 15,-3-7 56-15,0-5-40 16,-19-5 30-16,-6 8-71 15,-9 2 18-15,-6 9 19 16,-4 16-4-16,0 15-8 16,0 15-4-16,0 17-10 0,0 0-6 15,0 26-32-15,0 39-1 16,0 38 44-16,0 20-20 16,0 17-6-16,0 0-7 15,0-5-10-15,0-11-2 16,6-15-4-16,6-17-100 15,-5-13-125-15,-7-11-290 16,0-15-135-16,-14-20-1194 0</inkml:trace>
  <inkml:trace contextRef="#ctx0" brushRef="#br0" timeOffset="324">0 1446 1993 0,'0'0'364'0,"0"0"-277"16,0 0 91-16,0 0 113 16,0 0-165-16,0 0-80 15,0 0 62-15,125 9-52 16,-45-1 4-16,21-1-20 15,21-1-27-15,15-3 25 16,17 1-38-16,6-1 0 16,5 3 6-16,-5 1-6 15,-8 3 0-15,-16 4 0 16,-23-2-12-16,-18 2-26 0,-26 2-143 16,-25 5-163-16,-27-7-308 15,-17 3-896-15</inkml:trace>
  <inkml:trace contextRef="#ctx0" brushRef="#br0" timeOffset="1052">267 2360 2016 0,'0'0'348'0,"0"0"-264"16,0 0-43-16,0 0 204 16,0 0-48-16,0 0-104 15,0 0 9-15,86 130 3 16,-42-48-17-16,0 19 15 15,4 11-58-15,6 9 0 16,2 1 15-16,-2-8-42 16,-3-8 2-16,-7-17-10 15,-4-18-9-15,-11-11 21 16,-4-15-22-16,-6-8 0 16,-4-11 19-16,-5-2-19 0,-3-8-1 15,-2-3 0 1,-5-7 2-16,0-2-17 0,0-1-5 15,0-3-14-15,0 0 20 16,-5 0-28-16,-12 0 1 16,-8 0-5-16,-2 0-7 15,1-13 21-15,1-7-31 16,3-4 0-16,-3-4-4 16,3-8-7-16,-4-4 2 15,4 0 27-15,5 2 31 16,2 4 3-16,3 8 12 15,2 7 0-15,3 5 15 16,4 5-2-16,-2 2 23 0,1 4 5 16,4-1-4-1,0 4 36-15,0 0-35 0,-3 0-14 16,3 0 25-16,-3 0-23 16,-4 9 7-16,-5 19 20 15,-10 7-8-15,-10 12 24 16,-5-3-46-16,-7 7-11 15,0-6 18-15,2-1-24 16,1-9 0-16,7-2-6 16,2-7 0-16,7-6-11 0,6-6-28 15,12-7-97 1,7-7-86-16,7 0-312 16,18-4-309-16</inkml:trace>
  <inkml:trace contextRef="#ctx0" brushRef="#br0" timeOffset="1590">1321 2024 2080 0,'0'0'301'0,"0"0"-210"15,0 0-53-15,0 0 220 16,0 0-91-16,0 0-113 15,0 0 2-15,171-102-9 16,-127 116-5-16,-9 23 14 16,-4 8-8-16,-14 6 9 15,-17 12-11-15,0 0 0 16,-29-1 17-16,-22-3-21 16,-3-7-19-16,-2-12 25 0,9-11-12 15,15-12-3-15,10-7 4 16,15-4-20-16,7-3 17 15,0 1-34-15,0 3 6 16,22 2-3-16,25 6 3 16,23-6-6-16,16 2 8 15,20-3-7-15,14-6 25 16,4 3-26-16,-4-5 0 16,-13 3-9-16,-31 0-12 15,-26 0-63-15,-31-3-54 16,-16 0-243-16,-3 0-816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5:32.8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354 124 1617 0,'0'0'250'0,"0"0"-57"16,0 0-55-16,0 0 114 0,0 0 5 16,0 0-91-16,0-55-49 15,0 55-68-15,0 29 6 16,0 34 29-16,0 55-45 15,0 56 24-15,0 1 9 16,-7-10-50-16,-12-20 37 16,4-37-49-16,-5 7-8 15,1 3 40-15,1-19-41 16,2-26 6-16,6-18 2 16,7-21 1-16,3-23-7 15,0-8-3-15,0-3 0 0,0-12-7 16,0-34 7-1,7-22-15-15,8-25 14 0,-2-18-9 16,-9-47 1-16,-4-40 0 16,0 13-12-16,0 20 4 15,-10 34 2-15,6 45 15 16,1 8-9-16,3 9 21 16,0 30 14-16,0 15-26 15,0 12 1-15,0 5 43 16,0 4-35-16,10-3-7 15,15-5 16-15,9 2-12 16,5-1 22-16,5 2-28 16,7 2 0-16,5 3 27 0,1 1-27 15,6 2 0 1,-2 0-3-16,8 0 20 0,-3 0-10 16,3 0-7-16,-3 0 0 15,-3 0 0-15,-9 0 0 16,-7 0-22-16,-6 2-40 15,-12 6-37-15,-11 1-71 16,-18 23-195-16,-8 1-546 16,-24-3-951-16</inkml:trace>
  <inkml:trace contextRef="#ctx0" brushRef="#br0" timeOffset="264">102 945 1945 0,'0'0'529'0,"0"0"-437"0,0 0 2 16,0 0 158-16,0 0-129 16,0 0-65-16,0 0 64 15,169 10-79-15,-80-10-17 16,11 0-17-16,2 0-3 15,-4-8-12-15,-7 6 0 16,-6 2-158-16,-16 19-127 16,-18 15-428-16,-26 2-827 0</inkml:trace>
  <inkml:trace contextRef="#ctx0" brushRef="#br0" timeOffset="487">0 1636 2374 0,'0'0'511'0,"0"0"-462"16,0 0-37-16,0 0 105 16,0 0 31-16,0 0-95 15,266-14-40-15,-160 0-7 16,8 0-5-16,6 2-1 0,40 5-85 15,-29 1-398 1,-18-2-363-16</inkml:trace>
  <inkml:trace contextRef="#ctx0" brushRef="#br0" timeOffset="854">2114 36 1872 0,'0'0'289'0,"0"0"-145"0,0 0 38 15,0 0 89-15,0 0-8 16,0 0-155-16,-243 7-35 15,173 60-5-15,-21 61-17 16,-19 57 49-16,2 55-39 16,17-7-5-16,28-42 26 15,38-61-47-15,15-33 4 16,10 6-5-16,0 9-34 16,0 2 22-16,28-12-22 15,20-20-1-15,14-19-7 16,11-13-101-16,10-18-50 15,37-28-142-15,-20-4-571 16,-21 0-1282-16</inkml:trace>
  <inkml:trace contextRef="#ctx0" brushRef="#br0" timeOffset="1185">2461 230 2592 0,'0'0'337'0,"0"0"-232"16,0 0-89-16,0 0 143 0,0 0-14 16,0 0-100-1,0 0 72-15,120 216-60 16,-51-94-11-16,1 12 1 0,3 1-1 15,-4-1 37-15,0-13-83 16,-3-9 0-16,-7-20 25 16,-8-14-25-16,-12-19-1 15,-9-13 1-15,-8-13-62 16,-11-5 11-16,-8-14-141 16,-3-4-167-16,0-5-320 15,0-5-411-15</inkml:trace>
  <inkml:trace contextRef="#ctx0" brushRef="#br0" timeOffset="1487">3307 261 2345 0,'0'0'323'0,"0"0"-235"15,0 0 43-15,0 0 140 16,0 0-71-16,-51 222-108 16,7-112-31-16,-22 21 13 15,-13 13-29-15,-13 6 28 16,-6-7-61-16,0-5-11 16,3-9 32-16,4-15-33 15,10-15-1-15,11-17-11 0,16-18-15 16,7-13 18-16,18-20-91 15,21-7-58-15,8-11-155 16,0-13-643-16</inkml:trace>
  <inkml:trace contextRef="#ctx0" brushRef="#br0" timeOffset="1760">4350 981 2697 0,'0'0'456'0,"0"0"-456"16,0 0 0-16,0 0 61 15,0 0 40-15,0 0-9 16,230 0-90-16,-150 0 4 15,8 0 3-15,3 10-9 16,-8 9-60-16,-5 17-136 16,-28-2-560-16,-28-3-541 0</inkml:trace>
  <inkml:trace contextRef="#ctx0" brushRef="#br0" timeOffset="1989">4256 1614 2824 0,'0'0'470'15,"0"0"-470"-15,0 0 0 16,0 0 58-16,0 0 83 16,0 0-78-16,236 5-30 15,-156-5-3-15,1-5-30 16,-8-4-6-16,-7 2-101 15,-9 0-231-15,-16 1-576 16,-19-1-1201-16</inkml:trace>
  <inkml:trace contextRef="#ctx0" brushRef="#br0" timeOffset="2372">3126 0 2638 0,'0'0'305'0,"0"0"-266"16,0 0-18-16,0 0 37 16,0 0 89-16,123 173-19 15,-53-57-66-15,9 48 52 16,-6 39-87-16,-11 33 33 16,-21-19 36-16,-31-47-69 15,-10-49-18-15,0-25 1 16,-29 9-2-16,-11 7-16 15,-4 2-58-15,-4-9-69 16,-12-2-63-16,7-25-564 16,14-28-1441-16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5:36.4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1068 174 857 0,'0'0'819'16,"0"0"-663"-16,0 0-29 16,0 0 102-16,0 0 25 15,0 0-115-15,0 0-23 0,-77-161-17 16,45 151-48-16,-5 8 46 15,0 2-63-15,1 0-11 16,-8 14 13-16,0 27-30 16,0 11-6-16,6 20 0 15,0 20 0-15,6 38 18 16,2 48-18-16,8 46 0 16,8-14 28-16,2-36-27 15,6-48 25-15,6-23-1 16,0 11-19-16,0 21 50 15,0 17-55-15,0-5 0 16,6-6 55-16,10-6-55 16,-1 0 6-16,-5-5-6 0,5 2-1 15,-5 3 45-15,-6 0-33 16,-4-9-11-16,0 0 37 16,0-12-27-16,-4-8-10 15,-18-11 25-15,-3-13-13 16,0-14 61-16,-1-13-59 15,-2-11 7-15,-3-15 44 16,-1-8-39-16,-5-12 11 16,-2-6-14-16,-9-3-14 15,-7 0 35-15,4-12-45 16,0-14-39-16,-3-2-21 16,13 6-148-16,9 0-510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5:40.8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0 187 1713 0,'0'0'323'0,"0"0"-183"16,0 0 16-16,0 0 71 15,0 0-21-15,0 0-131 16,-7 50-41-16,33 27 77 15,8 26-26-15,-2 17 0 16,5 13-50-16,-5 1-7 16,-3 4 25-16,0-1-26 15,-2 5-27-15,-2-7 25 16,0-11-24-16,-3-12 14 16,0-21-4-16,0-24-10 15,-8-19 24-15,1-25-14 0,-1-17-10 16,4-6 31-16,11-29-17 15,8-46 6-15,17-56 3 16,12-60-24-16,15-61 19 16,6-24-18-16,-3 13-1 15,-11 56 5-15,-10 66-5 16,-19 50 0-16,-6 28-8 16,-4 14 8-16,-5 10-16 15,-4 20 7-15,-9 19-83 16,-10 58-47-16,-2 19-427 15,-1-7-707-15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5:46.9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662 96 1635 0,'0'0'514'16,"0"0"-386"-16,0 0 10 15,0 0 88-15,0 0 8 16,0 0-86-16,-104-11-85 16,53 46-11-16,-8 22 34 15,-2 23-35-15,-5 24-24 16,-7 43 34-16,0 48-31 16,-1 45 4-16,20 10 4 15,22-18-13-15,17-49 38 16,15-58-62-16,0-30 14 0,0-13 19 15,6 3-16-15,20 7-11 16,11 4-7-16,0-17 0 16,10-12-1-16,8-10-53 15,2-4-69-15,28-2-93 16,-13-14-350-16,-9-11-346 0</inkml:trace>
  <inkml:trace contextRef="#ctx0" brushRef="#br0" timeOffset="683">1035 467 1759 0,'0'0'300'16,"0"0"-55"-16,0 0-73 15,0 0 47-15,0 0 17 16,0 0-81-16,0 0-35 15,-36-95-61-15,36 95 2 16,0 0 6-16,0 0-44 16,0 0 1-16,0 0-17 15,22 30-1-15,10 8 45 0,12 11-24 16,10 13-7-16,2 8 22 16,2 5-23-16,4 11 4 15,-1 3-23-15,2 7 0 16,-1 7 25-16,-1 1-25 15,5 2 0-15,-3-8 9 16,-6-6-3-16,2-5-6 16,-8-15 0-16,-4-11 6 15,-9-9 3-15,-10-11-9 16,-6-9 0-16,-11-9-12 16,-5-10 12-16,-1-4-42 15,-1-2-21-15,-4-4-53 16,0-3-47-16,0 0-345 15,-9-10-310-15,-8-15-1058 0</inkml:trace>
  <inkml:trace contextRef="#ctx0" brushRef="#br0" timeOffset="1149">893 1877 1420 0,'0'0'386'0,"0"0"-230"15,0 0-64-15,0 0 170 16,0 0-12-16,0 0-66 16,0 0-32-16,-77-58-92 15,77 32-2-15,19-7 30 16,20-14-23-16,20-13-35 16,10-8 12-16,14-11-21 15,17-12 24-15,5-12-45 16,8-8 1-16,4-10 16 15,3-6-17-15,-7 1 0 0,-11 9-1 16,-18 17 2-16,-18 22-2 16,-27 25 2-1,-20 24-1-15,-12 12 24 0,-7 15-18 16,0 2-6-16,0 0-50 16,-11 45-150-16,-4 1-314 15,5-1-282-15</inkml:trace>
  <inkml:trace contextRef="#ctx0" brushRef="#br0" timeOffset="1869">2398 73 1866 0,'0'0'336'0,"0"0"-154"16,0 0 8-16,0 0 83 15,0 0-98-15,0 0-74 16,0 0-15-16,-48-73-49 15,48 73-1-15,0 0-2 16,12 0-33-16,17 0 16 16,15 14 8-16,7 8-24 15,8 8 37-15,2 10-28 16,1 2 16-16,1 9-11 16,-6 7-5-16,6 7-8 15,-2 10-1-15,1 12-1 0,4-1 21 16,0 13-21-1,0 3 1-15,-5 1 14 0,2-2-7 16,-6-2-16-16,-1 1 7 16,-9-2 1-16,-8 2 16 15,-8-5-16-15,-21-3 0 16,-10-8 0-16,0 3 6 16,-44-5-6-16,-14-7 6 15,-11-4-5-15,-9-3 16 16,-1-13-17-16,3-6 0 15,3-13 6-15,10-8 0 16,9-10-12-16,10-5-16 0,11-7-5 16,7-6-9-16,13 0-74 15,13 0-102-15,0 0-350 16,0 0-446-16</inkml:trace>
  <inkml:trace contextRef="#ctx0" brushRef="#br0" timeOffset="2658">4441 1385 1910 0,'0'0'550'0,"0"0"-450"16,0 0-9-16,0 0 191 16,0 0-70-16,0 0-110 15,0 0-46-15,13-89-31 16,18 76 24-16,4 1 14 16,16 2-51-16,5 2 15 15,5 7-10-15,11-4-8 16,3 5 7-16,8 0-14 15,1 0 8-15,8 0 7 16,-6 0-17-16,5 0-6 16,-6 0 6-16,-6 0 0 15,-9 0-1-15,-15 0-36 16,-19 0-9-16,-14 0-19 0,-19 0-66 16,-3 0-97-16,-22 19-329 15,-22 2-110-15,-3-5-1053 0</inkml:trace>
  <inkml:trace contextRef="#ctx0" brushRef="#br0" timeOffset="3093">4480 1851 757 0,'0'0'1232'0,"0"0"-1035"0,0 0-139 15,0 0 173-15,0 0 116 16,0 0-153-16,0 0-85 16,-73 0-49-16,73 0-3 15,0 0 33-15,15 0-48 16,14 0-5-16,12 0 31 15,6 0-28-15,10 0 7 16,13 0-19-16,8 0-10 16,4 0 30-16,13 0-48 15,3 0 0-15,9 0 31 16,3-3-30-16,-5-1 8 0,-2 1 9 16,-14 0-17-1,-11 3 31-15,-20-3-32 0,-18 3 0 16,-14 0-21-16,-20-4 15 15,-6 4 4-15,0 0-77 16,0 0-61-16,-28 0-108 16,-4 0-515-16,1 4-412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7:03.4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726 302 1433 0,'0'0'248'0,"0"0"-126"16,0 0-27-16,0 0 93 16,0 0-22-16,15-53-68 15,-15 48 43-15,0 1-58 16,0 4-22-16,0 0 39 15,0 0-13-15,0 0-32 16,0 0-18-16,-3 0-29 16,-19 14 25-16,-10 11-33 15,-12 8-3-15,-9 7-7 16,-1-1 11-16,0 0-1 16,-2-6 0-16,2-11 0 15,3-5 26-15,4-6-26 0,0-11 0 16,3 0 16-16,0 0-14 15,3-21 10-15,9-8-11 16,3-7 0-16,11-7-1 16,7-3 0-16,6 1-32 15,5-2 26-15,0 8-7 16,9 4 2-16,13 5-7 16,3 7 6-16,7 4 3 15,2 2-5-15,2 10-16 16,8 7 19-16,3 0 4 15,4 0-1-15,8 9 7 16,-5 18 1-16,5-1 9 0,-5 8-9 16,-3 1 0-1,-4 2-7-15,-3-2 7 0,0 3 0 16,0-7 0-16,-5-2 0 16,2-6 12-16,-4-6-12 15,-1-4 0-15,1-7 10 16,-2-2-9-16,-1-4-1 15,-2 0 1-15,2 0-1 16,-2-6 16-16,0-15-16 16,-1 4 0-16,-6-8-1 15,-3-1 2-15,-8 0-1 16,-6-4 11-16,-8 0-10 16,0 1 35-16,-5 0-36 15,-24 2 16-15,-6 1 35 16,-9 0-39-16,-7 7 11 0,-1-1-23 15,-6 0 1-15,-1 3-1 16,-2 1 0-16,-1 4 0 16,7 4-6-16,0 2 6 15,7 6-72-15,-9 23-106 16,13 16-377-16,3 4-480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7:06.2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144 978 1714 0,'0'0'338'16,"0"0"-247"-16,0 0 84 16,0 0 31-16,0 0-120 15,0 0-55-15,37-129 13 16,-11 102-3-16,9 7 47 0,-1 9-64 16,7 8-4-16,-6 3 14 15,2 5-21-15,-5 35 17 16,-3 9-6-16,-14 14-22 15,-8 2 41-15,-7 3-43 16,0-2 0-16,-22-3 15 16,-13-5-9-16,-9-8 19 15,-7-11-10-15,4-12 17 16,-1-8 35-16,1-10-49 16,3-9 5-16,7 0 7 15,1 0-24-15,6-14-6 16,13-4-26-16,5 2-74 15,12-3-117-15,0 5-474 0,3 1-302 0</inkml:trace>
  <inkml:trace contextRef="#ctx0" brushRef="#br0" timeOffset="354">797 1000 1655 0,'0'0'266'0,"0"0"-152"16,0 0 93-16,0 0 52 0,0 0-94 15,0 0-54-15,0 0-47 16,-80-183 46-16,55 167-57 15,-5 8-23-15,-3 8-20 16,-7 0 0-16,1 27 1 16,-5 23-11-16,0 8 11 15,15 14 25-15,7 1-36 16,22-2 12-16,0-2-7 16,22-10 7-16,39-13-24 15,27-13 7-15,61-16-141 16,-14-15-217-16,-18-2-537 0</inkml:trace>
  <inkml:trace contextRef="#ctx0" brushRef="#br0" timeOffset="1155">1923 964 1562 0,'0'0'294'0,"0"0"-203"16,0 0-32-16,0 0 203 0,0 0-43 15,-25-182-98-15,-4 144-25 16,-5 3-17-16,-5-2 25 15,-8 7-33-15,0 8-39 16,-4 9 41-16,-5 13-57 16,5 0 4-16,4 41-19 15,-4 62 7-15,4 54 53 16,13 4-19-16,17-3-27 16,12-15 26-16,5-25-40 15,0 11-1-15,0 6 9 0,15-13-8 16,-3-21 19-1,-5-16-20-15,-7-13-2 0,0-17-16 16,0-8-57-16,-25-6-214 16,-9-10-397-16,-2-18-577 0</inkml:trace>
  <inkml:trace contextRef="#ctx0" brushRef="#br0" timeOffset="1334">973 1512 1538 0,'0'0'564'15,"0"0"-438"-15,0 0-116 16,262-6 55-16,-161-2 55 16,53-3-120-16,-27 1-115 0,-17-1-524 15</inkml:trace>
  <inkml:trace contextRef="#ctx0" brushRef="#br0" timeOffset="1609">2639 0 1722 0,'0'0'650'16,"0"0"-547"-16,0 0-2 16,-205 91 112-16,129 26 20 0,-2 62-139 15,10 47-34-15,21-6 17 16,25-40-50-16,17-52-11 16,5-33-16-16,5 11 0 15,24 5-39-15,37 16-253 16,-9-31-410-16,-3-31-649 0</inkml:trace>
  <inkml:trace contextRef="#ctx0" brushRef="#br0" timeOffset="2081">2652 738 1759 0,'0'0'274'0,"0"0"-173"16,0 0-19-16,0 0 100 15,237 44-29-15,-181 0-94 16,-12 10-26-16,-19 1-12 16,-15 7-5-16,-10-3 33 15,0-4-49-15,-13-2-13 16,-9-10-15-16,3-14-51 15,7-10-43-15,9-14-9 16,3-5 38-16,0-21 1 0,25-27-15 16,16-18 40-1,13-11 21-15,5-7 8 0,4 2 16 16,-9 5 22-16,-13 16 13 16,-9 19 182-16,-17 15 96 15,-15 17-26-15,0 10-1 16,-5 10-112-16,-34 34-27 15,-8 19-38-15,-13 4-19 16,3 8 31-16,13-2-76 16,15-8-14-16,21-7-8 15,8-4-1-15,12-8-18 16,28-4-78-16,18-9-145 16,40-10-263-16,-14-7-118 15,-4-13-139-15</inkml:trace>
  <inkml:trace contextRef="#ctx0" brushRef="#br0" timeOffset="2374">3425 88 2136 0,'0'0'327'0,"0"0"-318"15,0 0 18-15,0 0 162 16,212 131-59-16,-128-49-36 16,4 20-24-16,-5 9-37 15,-5 14 30-15,-21 3-27 0,-9-1 48 16,-23 6-32-16,-25-9-51 16,0-3 8-16,-36-5-9 15,-26-8-24-15,-7-13-30 16,-1-20-120-16,1-12-180 15,18-24-326-15,19-23-1185 16</inkml:trace>
  <inkml:trace contextRef="#ctx0" brushRef="#br0" timeOffset="2898">4873 1096 2362 0,'0'0'379'15,"0"0"-280"-15,0 0 129 16,0 0-19-16,0 0-106 16,-247-53-69-16,178 53-23 15,3 19 32-15,6 17-40 16,22 7 5-16,12 4-4 15,21 8-4-15,5 1-21 16,12-1-42-16,35-2-29 16,7-11 14-16,12-4-72 15,0-24-68-15,4-14 7 16,-4 0-70-16,-9-35 29 0,-6-24 88 16,-7-25 46-1,-10-23 70-15,-9-47 41 0,-15-45 7 16,-6 4 90-16,-4 24 10 15,0 31 66-15,0 54 38 16,0 13 30-16,-7 12 59 16,0 39-96-16,2 22-83 15,2 28-39-15,3 51-48 16,0 56 49-16,0 49-9 16,0-6-44-16,0-22 47 15,0-24-70-15,11-38 9 16,-4 12 11-16,5 2-20 15,-5-14-20-15,-4-12-64 0,-3-12-116 16,0-14-91 0,0-16-347-16,-10-21-321 0</inkml:trace>
  <inkml:trace contextRef="#ctx0" brushRef="#br0" timeOffset="3453">5213 892 2199 0,'0'0'268'16,"0"0"-192"-16,0 0-3 0,0 0 125 15,196-40-50-15,-137 40-106 16,2 23-28-16,-5 20 27 15,-14 10-20-15,-5 5 53 16,-15 9-74-16,-15-2 0 16,-7 7 16-16,0-6-5 15,-29 0-22-15,-3-12-22 16,-2-10-25-16,9-16 25 16,6-11-49-16,9-17 23 15,10 0 39-15,0-17-106 16,0-25-4-16,26-12 4 0,21-16-49 15,11 0 1 1,4-2 37-16,4 7 67 0,-3 9 70 16,-13 7 11-16,-11 7 74 15,-5 13 142-15,-15 5 33 16,-13 7 11-16,-2 15-71 16,-4 2-32-16,0 0 5 15,-4 0-92-15,-24 29-21 16,-9 14 6-16,-7 3-28 15,8 10 44-15,2-1-64 16,17 5-16-16,9-5 32 16,8 1-34-16,3-8-1 15,31-5-26-15,10-9-42 16,10-15 12-16,12-6-72 16,36-13-112-16,-18 0-231 0,-15-9-536 15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7:10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167 2021 2493 0,'0'0'274'0,"0"0"-259"16,0 0 43-16,0 0 110 15,198 0-79-15,-128 0-83 16,-3 0 17-16,-1 7-23 15,-7 7-50-15,-18 8-145 16,-16 1-356-16,-18 0-323 0</inkml:trace>
  <inkml:trace contextRef="#ctx0" brushRef="#br0" timeOffset="171">0 2524 1607 0,'0'0'1495'0,"0"0"-1334"16,0 0-142-16,0 0 48 15,0 0-58-15,277 0-9 16,-185 9-176-16,-16 4-939 0</inkml:trace>
  <inkml:trace contextRef="#ctx0" brushRef="#br0" timeOffset="1574">2537 880 1527 0,'0'0'259'15,"0"0"-195"-15,0 0 33 16,0 0 131-16,0 0-110 16,0 0-44-16,-73-188 30 15,51 166-24-15,0 5 33 0,0 8-61 16,5 5-11-16,-5 4 30 15,-3 9-71 1,-1 38-8-16,-7 28 8 0,4 27 0 16,4 49 47-16,6 56-47 15,4 55 0-15,11 14 37 16,4-14-36-16,0-32 0 16,0-37-1-16,0-8 11 15,0-28 1-15,4-33-12 16,-4-22-3-16,0-11-11 15,0 19 14-15,0 13 0 16,0 13 0-16,0-8 0 16,-4-6 9-16,-13-5-9 15,-10-8 0-15,-1-8-1 16,-1-9 2-16,-3-14-1 0,-2-8 1 16,-2-11-1-16,-1-9 54 15,5-8-33-15,-5-10 0 16,5-10 49-16,1-5-43 15,6-10 15-15,-4-3-15 16,4-4-6-16,3 0 46 16,0 0-57-16,3 0-9 15,2-13 35-15,2 3-36 16,0-4-1-16,8 1 0 16,4 7-52-16,3-8-74 15,0 2-449-15,0-1-467 0</inkml:trace>
  <inkml:trace contextRef="#ctx0" brushRef="#br0" timeOffset="4630">2789 192 755 0,'0'0'685'0,"0"0"-554"15,0 0-23-15,0 0-12 0,0 0-20 16,0 0-29 0,7-18-41-16,-7 18-6 0,0 0 9 15,0 0 0-15,-4 0 27 16,-21 13 23-16,-7 6 22 16,-9 0 31-16,-3 2-50 15,-3-1 16-15,-4 2-5 16,0-5-11-16,-5-1 12 15,2-5-30-15,4-5-21 16,-1-6 27-16,4 0-31 16,6 0 2-16,5-4 3 15,6-18-3-15,8-5 14 16,8-2-27-16,11-2 2 0,3 3-7 16,0-5-3-1,14 3-12-15,23 1 11 0,10 3-5 16,4 4 4-16,6 1 2 15,6 8 0-15,3 3-7 16,0 7-1-16,-5 3 8 16,-2 0 0-16,-5 0 1 15,-7 10 12-15,-6 17-12 16,-5 8 7-16,-3 4 20 16,0 7-27-16,-5 3 13 15,3 1-14-15,1-4 6 16,5-3 6-16,-1-5-12 0,4-8 0 15,1-6-1 1,-2-8-13-16,8-9-5 0,-3-7 10 16,7 0-9-16,1-19 7 15,-1-12-8-15,-4-13 19 16,-6 0 0-16,-12-5 7 16,-11-4-4-16,-18 1 50 15,0 3 38-15,-18 2 39 16,-38 12-27-16,-20 8-49 15,-19 13-15-15,-7 14-37 16,-33 24-4-16,30 25-152 16,24-4-659-16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7:18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1379 1506 0,'0'0'274'16,"0"0"-143"-16,0 0 9 15,0 0 137-15,0 0-72 16,0 0-72-16,26-134-19 15,11 111-37-15,10-4 26 16,4 5-60-16,6 5 2 16,3 10 21-16,-6 7-39 15,-3 0-11-15,-7 17-16 16,-11 22 8-16,-12 11 4 16,-16 8-11-16,-5 11-1 0,0 0 13 15,-37-3-7-15,-4-4-6 16,-3-13 0-16,8-9 0 15,8-10 4-15,12-18-4 16,10-8-38-16,6-4 5 16,0-4-76-16,10-29-134 15,24-8-48-15,8-13-11 16,7 2 51-16,5-4-8 16,0 1-69-16,5 5 48 15,-4 1 163-15,-8 6 117 16,-10 7 275-16,-12 3 75 15,-11 12-38-15,-14 7-48 16,0 7 5-16,-3 7-40 0,-26 0-45 16,-12 12-90-1,-3 21-13-15,-3 14-8 0,8 8 23 16,5 8-66-16,16-1-5 16,18 0-11-16,0-4-13 15,15-4 16-15,32-16-17 16,12-4-56-16,11-10-67 15,28-15-196-15,-15-7-290 16,-21-2-869-16</inkml:trace>
  <inkml:trace contextRef="#ctx0" brushRef="#br0" timeOffset="188">1448 1881 485 0,'0'0'2103'0,"0"0"-1754"16,0 0-231-16,0 0 26 15,0 0-78-15,0 0-66 16,0 0-305-16,47-72-575 0</inkml:trace>
  <inkml:trace contextRef="#ctx0" brushRef="#br0" timeOffset="714">2399 550 952 0,'0'0'1472'15,"0"0"-1226"-15,0 0-90 16,0 0 74-16,0 0-77 16,0 0-108-16,0 0 30 15,52 166-47-15,-5-58 28 16,4 15-8-16,0 3-23 16,0 3 32-16,-7-8-56 15,-4-6 1-15,-4-14 31 0,-6-12-33 16,-5-17 6-16,-8-16-6 15,-5-13 0-15,-5-13-11 16,-4-11-26-16,-3-13-43 16,0-1 16-16,0-5-38 15,0 0-16-15,-13-8-4 16,-9-21 6-16,3-6 59 16,-3-9-1-16,0 1 22 15,0 0 36-15,0 12 0 16,4 3 29-16,4 12 81 15,-1 9-21-15,-4 7 29 16,-6 0-27-16,-7 0-49 16,-16 23 21-16,-14 15-29 0,-4 3-2 15,2 1-14 1,1 2-17-16,12-8-2 0,11-4-41 16,11-1-125-16,26-10-153 15,3-7-450-15,0-10-1078 0</inkml:trace>
  <inkml:trace contextRef="#ctx0" brushRef="#br0" timeOffset="2796">3256 1362 1618 0,'0'0'279'16,"0"0"-213"-16,0 0-17 15,0 0 115-15,0 0-18 16,0 0-55-16,0 0-45 16,132 96 12-16,-68-82-40 15,11-9-17-15,1-5 36 16,-4 0-31-16,1 0 3 16,-10-13 3-16,-16-10-12 15,-15-9 37-15,-17-1-31 16,-15-11 26-16,0 5 42 0,-8-7-26 15,-27 4 13-15,-9 5-24 16,-11 5-17-16,-4 16 26 16,-3 11-37-16,1 5 0 15,-5 17 32-15,3 34-23 16,6 13 2-16,6 16 21 16,14 4-23-16,11 5 40 15,16 0-38-15,10-7-20 16,0-7 34-16,14-12-32 15,30-13-2-15,10-12 0 16,20-11-7-16,9-10-26 16,8-14-126-16,4-3-113 15,12 0 7-15,-24-24-371 0,-24-2-1145 0</inkml:trace>
  <inkml:trace contextRef="#ctx0" brushRef="#br0" timeOffset="3653">3971 478 1605 0,'0'0'310'16,"0"0"-210"-16,0 0 36 16,0 0 126-16,0 0-120 15,0 0-98-15,0 0 60 0,61 2 9 16,-13 0-32-16,7 3-21 16,3-5-27-16,8 3-2 15,3-3-22-15,-8 0-8 16,-8 0 13-16,-11 0-14 15,-15 2-11-15,-10-2-2 16,-9 5-71-16,-8-5-101 16,0 0-126-16,0 0-398 0</inkml:trace>
  <inkml:trace contextRef="#ctx0" brushRef="#br0" timeOffset="4208">4929 0 1986 0,'0'0'294'0,"0"0"-177"16,0 0-17-16,0 0 123 15,0 0-108-15,0 0-60 16,0 0 27-16,99 145-32 16,-51-76-6-16,-1 0-2 15,-3 0-42-15,-8-6 11 16,1-12-11-16,-8-1 1 16,-7-14 10-16,-7-7-4 0,-5-9-7 15,-3-7 5 1,-4-9 2-16,-3-2-7 0,5-2 7 15,-5 0-6-15,0 0 22 16,0 0-23-16,0 0-12 16,0 0 11-16,0-12-33 15,0-5 28-15,-8 0-15 16,-2-2 1-16,3 3 19 16,-5 2 1-16,5-2 0 15,-5 7-9-15,-1-1 9 0,-6 2 0 16,-3 8-10-1,-10 0 10-15,-8 0 0 16,-8 0 0-16,-3 24 0 0,-4-1-3 16,1 3 3-1,6 2-1-15,8-3 1 0,7 1-9 16,8-4 3-16,10 1-109 16,15 2-172-16,0-11-282 15,0-4-362-15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7:40.6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0 1382 0,'0'0'303'0,"0"0"-164"0,0 0-77 16,0 0 132-16,0 0 46 16,0 0-80-16,-94 0-38 15,90 0-26-15,4 0-25 16,0 0 14-16,0 0-58 15,0 0-13-15,4 0 34 16,14 0-21-16,8 0-7 16,4 0-4-16,2 0-16 15,0 7 18-15,-1 6-18 16,-3 6 0-16,-9 8 6 16,-5 9-6-16,-14 2-1 0,0 6-11 15,0-1 5 1,-19 2-8-16,-6-5 7 0,-8-3-14 15,5-5 22-15,6-12-21 16,6-7 2-16,6-5-20 16,10-8-12-16,0 0 9 15,0 0-126-15,26-28-22 16,13-12-7-16,13-5 11 16,6-8 35-16,1 5 18 15,-5-2 28-15,-7 8 100 16,-10 5 5-16,-16 12 61 15,-9 10 75-15,-12 6 77 16,0 9 60-16,0 0-27 16,0 0-51-16,-16 0-12 15,-12 28-116-15,-8 16-36 0,-1 8 25 16,5 6-25-16,5 2-5 16,17-1-19-16,6-3-5 15,4-7 8-15,4-5-10 16,36-11-40-16,51-11-55 15,-4-5-178-15,-6-14-496 0</inkml:trace>
  <inkml:trace contextRef="#ctx0" brushRef="#br0" timeOffset="890">1481 1854 1605 0,'0'0'224'0,"0"0"-125"16,0 0 120-16,0 0 57 16,0 0-66-16,0 0-106 15,0 0-19-15,-84-154 33 16,46 131-46-16,-9 4 39 15,-14 5-72-15,-8 8-33 0,-7 6 36 16,-6 0-23 0,6 20-4-16,4 19-1 0,9 7-14 15,16 9 36-15,11 4-36 16,18 4 0-16,6 3-6 16,12-3 6-16,0-5-1 15,22-5 0-15,15-8-27 16,7-12 17-16,7-8-38 15,6-18-16-15,6-7 46 16,3-3-54-16,3-39 8 16,-3-17 14-16,-9-19 14 15,-6-18 30-15,-7-11-1 16,-15-19 8-16,-4-12 0 0,-6-2 14 16,-7-2 3-1,-5 14 39-15,-7 23 4 0,0 23 58 16,0 24-28-16,0 25-24 15,0 19 46-15,-4 14-54 16,-8 3-32-16,2 50-21 16,-5 24-4-16,1 37 25 15,-1 13-26-15,8 17 0 16,-1 3 17-16,8 0-16 16,0-7-1-16,0-5 0 15,0-15 1-15,0-14 5 16,12-15-6-16,-2-18-47 0,2-21-2 15,1-16-126-15,14-29-177 16,-1-7-461 0,-4 0-1177-16</inkml:trace>
  <inkml:trace contextRef="#ctx0" brushRef="#br0" timeOffset="1373">1728 1619 1061 0,'0'0'966'0,"0"0"-764"16,0 0-8-16,0 0 47 15,0 0-44-15,0 0-59 16,208-70-83-16,-154 70-1 16,-6 23-20-16,-11 17-23 0,-12 9 32 15,-13 9-32-15,-12 8 1 16,0 6 30-16,-34 4-35 15,-10-3 7-15,0-11-14 16,5-7 0-16,9-15-11 16,13-15-22-16,8-10-25 15,9-15 22-15,0 0-54 16,26-31-19-16,26-25 12 16,21-16 3-16,15-13 18 15,10-6-5-15,4-2 29 16,-8 8 51-16,-9 16 2 15,-28 18 43-15,-16 17 94 16,-26 21 64-16,-15 13 24 0,0 0-91 16,-18 19-38-16,-26 30-1 15,-16 14-27-15,-1 9 3 16,6 8-5-16,19-6-43 16,21 3 9-16,15-9-33 15,25-5-15-15,53-11 6 16,59-16-58-16,93-28-77 15,-19-8-228-15,-13 0-1016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48.3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602 395 1776 0,'0'0'472'16,"0"0"-379"-16,0 0 58 15,0 0 128-15,0-219-93 16,0 164-89-16,-18 5 20 0,-14 10-58 16,-12 17 17-16,-16 23-7 15,-12 0-54-15,-8 50 40 16,-4 29-23-16,4 19-22 16,14 13 52-16,22-5-62 15,26-8 14-15,18-19-14 16,8-23 10-16,46-19-8 15,19-32-2-15,15-5-48 16,7-26 48-16,-4-30-39 16,-8-9 13-16,-21 2 19 15,-14 7 7-15,-23 21 42 16,-15 14-15-16,-10 21 0 16,0 0 30-16,0 47-44 0,-6 13 23 15,-8 13-6 1,14 4-30-16,0-8 19 0,10-11-19 15,38-8-64-15,72-18-44 16,-10-8-264-16,-2-21-676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7:43.0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42 1691 0,'0'0'476'16,"0"0"-400"-16,0 0 9 15,0 0 110-15,0 0-45 16,0 0-37-16,81-13-45 16,-17 7-24-16,14-1 28 15,8 0-71-15,9 3-1 0,5 4-9 16,26 0-112-16,-19 0-153 16,-28 11-352-16</inkml:trace>
  <inkml:trace contextRef="#ctx0" brushRef="#br0" timeOffset="209">0 303 2123 0,'0'0'536'15,"0"0"-455"-15,0 0 37 16,0 0 60-16,0 0-44 0,0 0-87 15,208 41-19-15,-84-34-28 16,91 1-145-16,-26-7-494 16,-21 2-1458-16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8:03.0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520 283 1280 0,'0'0'269'16,"0"0"-115"-16,0 0-9 15,0 0 68-15,0 0 41 16,0 0-74-16,0-53-36 16,-3 41 5-16,-4-4-43 0,-5 3-13 15,-2-1 8-15,-11 3-36 16,-9 2-10-16,-5 9-40 15,-10 0-9-15,-1 0 38 16,-8 29-44-16,-1 17 6 16,5 14 6-16,6 8-11 15,16 13 25-15,10 1-26 16,14 5 0-16,8-8-6 16,3-7 6-16,38-6 0 15,15-18-8-15,8-14-18 16,14-21 25-16,1-13-41 15,1-21 10-15,-11-34 31 16,-10-27 0-16,-18-17 1 0,-24-15 14 16,-17-10 18-1,-4-1 54-15,-43 9-47 0,-14 21-18 16,2 27 20-16,11 35-41 16,45 49-29-16,3 37-282 15,10 15-623-15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8:04.1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392 18 1352 0,'0'0'223'15,"0"0"-140"-15,0 0 27 16,0 0-8-16,0 0 24 16,0 0-26-16,-110-16-27 15,91 16 31-15,-3 0-47 16,-3 6-18-16,-4 20 51 16,3 7-21-16,-2 6-5 15,2 8 4-15,1 2-13 16,3 7 27-16,3 3-49 0,1 0-6 15,8-1 22-15,1 1-23 16,9-5-13-16,0-6-4 16,0-5-9-16,9-3 16 15,19-10-16-15,8-6 0 16,16-3 6-16,6-14-6 16,8-7 0-16,7 0-1 15,-1-23 1-15,-2-24-1 16,-8-14 1-16,-14-12 0 15,-16-9 63-15,-20-3 23 16,-12-7 0-16,-16 7-35 16,-28 8-12-16,-10 19 23 15,-2 15-62-15,9 24-67 0,18 8-315 32,11 11-2298-32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06.7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22 803 0,'0'0'2051'0,"0"0"-1779"16,0 0-218-16,0 0 27 16,0 0 58-16,0 0-22 15,0 0-84-15,212 0-6 16,-109-4 5-16,7-3-31 16,1-1-2-16,-1 8-16 15,-8 0-58-15,-3 8-81 16,-26 20-542-16,-29-5-1770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04.4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393 1171 1669 0,'0'0'251'0,"0"0"-128"16,0 0-35 0,0 0 91-16,0 0 4 0,0 0-38 15,-14 87-24-15,2-8-22 0,-1 12-8 16,-6 11-37 0,-3 4 8-16,4-2 0 0,4-6-38 15,-1-6-5-15,5-11 2 16,1-11-19-16,2-14 20 15,1-9-8-15,1-15-13 16,1-15 20-16,4-12-20 16,0-5 16-16,0 0 9 15,0-25-25-15,0-25 15 16,0-24-9-16,0-23-6 16,4-17-2-16,-4-14-2 15,0-12-14-15,0-7 17 16,0 0-29-16,0 7 29 15,5 18-9-15,8 18 9 16,6 17-4-16,6 23 17 0,4 21-13 16,1 10 17-1,9 17-16-15,2 7 25 0,6 9-14 16,4 0 7-16,8 0 17 16,2 2-35-16,5 18 11 15,3 0 0-15,-3-4-10 16,0 5-2-16,-8-9 0 15,-2 1-35-15,-14-3-23 16,-2 3-91-16,-14 0-156 16,-26 17-50-16,0-1-247 15,0-2-632-15</inkml:trace>
  <inkml:trace contextRef="#ctx0" brushRef="#br0" timeOffset="228">291 1428 1670 0,'0'0'506'15,"0"0"-369"-15,0 0 32 16,0 0 75-16,0 0-75 16,0 0-85-16,0 0-21 15,151-9-34-15,-68-5-9 16,8 2-20-16,-3 4-14 15,-2 8-4-15,-1 3-238 16,-26 28-369-16,-24 6-301 0</inkml:trace>
  <inkml:trace contextRef="#ctx0" brushRef="#br0" timeOffset="448">0 2046 1998 0,'0'0'557'16,"0"0"-423"-16,0 0-55 15,0 0 85-15,0 0 11 16,0 0-110-16,0 0-49 16,156 19-1-16,-46-19-15 15,13 0-60-15,53-10-157 0,-30 1-385 16,-23-7-297-16</inkml:trace>
  <inkml:trace contextRef="#ctx0" brushRef="#br0" timeOffset="775">2206 516 2201 0,'0'0'295'0,"0"0"-90"15,0 0-73 1,0 0 32-16,-246 100-1 0,164 26-79 16,-13 68-40-1,7 60 17-15,12 14-10 0,28-15 28 16,26-39-61-16,16-58-17 15,6-34 21-15,0-30-21 16,0-20-1-16,25 3 0 16,11-2-41-16,14-8-13 15,10-22-137-15,38-41-261 16,-19-2-170-16,-4-9-1186 0</inkml:trace>
  <inkml:trace contextRef="#ctx0" brushRef="#br0" timeOffset="1067">2661 762 2367 0,'0'0'501'16,"0"0"-404"-16,0 0-14 15,0 0 60-15,0 0 20 16,52 211-60-16,2-113-62 16,9 10 26-16,1 1-55 15,2-12-11-15,0 0 23 0,-9-9-24 16,3-6-2-16,-10-7-20 16,-6-3-35-16,-3 1-24 15,-9 19-129-15,-10-21-357 16,-15-11-382-16</inkml:trace>
  <inkml:trace contextRef="#ctx0" brushRef="#br0" timeOffset="1308">2461 2148 2647 0,'0'0'328'15,"0"0"-219"-15,0 0-64 16,0 0 108-16,0 0-24 16,161-256-101-16,-16 101-27 0,-3 0 30 15,0-5-31-15,-10-1-7 16,-46 43-26-16,-4 7-62 16,-32 35-39-16,-39 44-154 15,-11 22-284-15,0 10-729 0</inkml:trace>
  <inkml:trace contextRef="#ctx0" brushRef="#br0" timeOffset="1668">3598 95 2067 0,'0'0'368'16,"0"0"-233"-16,0 0-26 15,0 0 94-15,194-83-88 16,-118 83-78-16,0 0 16 16,-10 0-52-16,-22 32 0 15,-25 13 39-15,-19 12-26 16,-12 11 2-16,-42 5 16 15,-15-5-32-15,-1-5 53 0,8-10-38 16,18-18-9 0,22-7 26-16,22-14-32 0,0 1-8 15,40-9-5-15,30 1-112 16,53-4-165-16,-10 0-451 16,-15-3-1257-16</inkml:trace>
  <inkml:trace contextRef="#ctx0" brushRef="#br0" timeOffset="2021">4612 205 2133 0,'0'0'471'0,"0"0"-376"15,0 0 10-15,0 0 62 16,0 0-25-16,0 0-65 16,0 0-38-16,146 240-6 15,-89-141-20-15,-1 15 40 16,-2 9-42-16,-3 46 18 16,-7 31 35-16,-25 35-28 15,-19-13-12-15,0-49 3 16,-38-49-26-16,-12-31 26 15,-20 5-27-15,-6 7 0 16,-12 0 7-16,12-23-7 16,10-20-11-16,22-16-55 15,19-20-58-15,25-26-102 0,0 0-610 16,7-33-1317-16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08.1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940 1476 1809 0,'0'0'309'15,"0"0"-239"-15,0 0 13 16,0 0 134-16,0 0-42 16,0 0 36-16,22 248-102 15,-22-115-42-15,0 11 9 16,0 1-37-16,0-7 0 15,-9-11-21-15,-1-15-10 16,-2-20 17-16,9-20-25 16,-4-22 0-16,7-21 6 15,-3-19-5-15,3-10 13 0,0 0 10 16,0-34-16 0,0-21-8-16,0-24-20 0,3-19 10 15,4-20-1-15,1-14 8 16,-4-12-6-16,-4-8 8 15,0 5 1-15,0 17-9 16,0 25 9-16,0 33 0 16,0 25 26-16,3 23-19 15,22 19-7-15,19 5 0 16,14 0 18-16,16 0 22 16,12 0-40-16,13 0 0 15,14 0 8-15,7 0-8 16,-3 0-27-16,-11 0-15 0,-18 0-87 15,-30 0-168 1,-30 0-323-16,-23 13-579 0</inkml:trace>
  <inkml:trace contextRef="#ctx0" brushRef="#br0" timeOffset="214">801 2207 2089 0,'0'0'383'0,"0"0"-260"16,0 0-68-16,0 0 91 15,0 0 1-15,262 17-104 16,-155-17-7-16,-3-3-36 16,-2 3-44-16,-2 3-123 15,-28 27-300-15,-24 3-142 0</inkml:trace>
  <inkml:trace contextRef="#ctx0" brushRef="#br0" timeOffset="411">732 2970 2097 0,'0'0'539'0,"0"0"-467"16,0 0 37-16,0 0 78 15,0 0-93-15,0 0-63 0,208 0-26 16,-114 0-5 0,16-10-44-16,61-7-178 0,-22 4-130 15,-17-3-364-15</inkml:trace>
  <inkml:trace contextRef="#ctx0" brushRef="#br0" timeOffset="732">2940 1227 2257 0,'0'0'312'0,"0"0"-247"16,0 0-4-16,0 0 196 15,-255 111-73-15,172-19-101 16,-20 49-28-16,-2 50 12 16,4 39 10-16,19 13 8 15,35-45-44-15,32-46-17 16,15-56-21-16,0-14-3 16,5 6-8-16,34-2-40 15,13 0-52-15,16-28-33 16,38-20-105-16,-14-14-232 15,-16-20-203-15</inkml:trace>
  <inkml:trace contextRef="#ctx0" brushRef="#br0" timeOffset="1028">3312 1434 1189 0,'0'0'1602'15,"0"0"-1445"-15,0 0-145 16,0 0 4-16,0 0 161 16,0 0-39-16,117 239-74 0,-58-130-9 15,6 6-19-15,4-1 5 16,-3-5 4-16,0-11-45 15,-4-6 0-15,-7-7-36 16,-5-3-54-16,-6 9-124 16,-15-13-446-16,-14-27-315 0</inkml:trace>
  <inkml:trace contextRef="#ctx0" brushRef="#br0" timeOffset="1253">2966 2677 2604 0,'0'0'234'0,"0"0"-207"0,0 0-27 16,0 0 181-16,208-174-80 16,-95 82-71-16,11-16-29 15,7-9-1-15,-4-6 0 16,-13 10-6-16,-23 13-109 15,-25 5-181-15,-26 33-384 16,-23 13-1286-16</inkml:trace>
  <inkml:trace contextRef="#ctx0" brushRef="#br0" timeOffset="1545">4265 994 2616 0,'0'0'349'0,"0"0"-298"15,0 0 66-15,0 0 85 16,160 249-84-16,-109-132-46 16,3 15-27-16,5 16 3 15,-1 32 21-15,-11 24-51 16,-13-13-7-16,-20-24 8 15,-14-26-19-15,-7-26-7 16,-34 7-14-16,-13-1-54 16,-15-16 4-16,-4-27-88 15,-30-15-70-15,17-24-345 0,16-28-629 16</inkml:trace>
  <inkml:trace contextRef="#ctx0" brushRef="#br0" timeOffset="1857">5180 807 133 0,'0'0'2196'15,"0"0"-1981"-15,0 0-154 0,199 131 82 16,-124-46 159-16,-3 24-146 16,-2 18-57-16,2 42 17 15,-6 37-53-15,-18 40-7 16,-23 7-16-16,-25-17-17 16,-22-22 8-16,-37-55-31 15,-7-27-84-15,-3-31-51 16,-62 39-173-16,15-26-619 15,-8-12-1125-15</inkml:trace>
  <inkml:trace contextRef="#ctx0" brushRef="#br0" timeOffset="2427">725 734 1913 0,'0'0'378'0,"0"0"-243"16,-322 339 19-16,165-83 85 15,27 39-33-15,45 7-50 16,63-23-38-16,22-43-85 16,60-22-15-16,41-25-18 15,41-8-60-15,29-33-100 16,-29-48-490-16,-10-32-341 0</inkml:trace>
  <inkml:trace contextRef="#ctx0" brushRef="#br0" timeOffset="3097">6470 26 1774 0,'0'0'293'0,"0"0"-215"15,0 0-1-15,0 0 101 16,0 0-43-16,0 0-43 15,0 0-74-15,240-42 15 16,-184 87 37-16,-20 17 43 16,-30 21 7-16,-9 15-37 15,-70 10-8-15,-25 4 33 16,-12-7-69-16,19-16 0 0,40-22 22 16,51-23-44-16,113-15-17 15,216-29-57-15,-12-12-470 16,22-37-2072-16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15.4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324 0 1662 0,'0'0'342'0,"0"0"-273"16,0 0-20-16,0 0 113 15,225 23-15-15,-144-10-76 16,-1-4-45-16,8 1-25 16,3-1-2-16,-8 9-20 15,-2 15-216-15,-23-5-236 16,-21-1-1246-16</inkml:trace>
  <inkml:trace contextRef="#ctx0" brushRef="#br0" timeOffset="221">0 623 2278 0,'0'0'513'0,"0"0"-501"16,0 0 1-16,0 0 65 15,0 0 31-15,233 0-74 16,-113 0-35-16,85-10-86 16,-31 3-466-16,-13 5-1581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19.3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868 64 1495 0,'0'0'290'0,"0"0"-179"16,0 0 34-16,0 0 122 16,0 0-86-16,0 0-68 15,0 0 1-15,0-63 9 16,0 62-16-16,-9 1-23 16,-4 0-42-16,-9 0 1 15,-4 0-43-15,-4 0 0 16,-6 22 13-16,-1 15-13 0,2 8 0 15,1 21 9-15,5 13-2 16,7 16 28 0,9 17-29-16,1 15-5 0,5 4 29 15,4 6-24-15,-1 3-5 16,4-10-1-16,0 1 0 16,0-2 15-16,0 5-15 15,0-9 0-15,0-2 1 16,0-4-1-16,0-5 0 15,0-15 0-15,0-6 0 16,-18-14 15-16,-4-7-15 16,-4-13 0-16,-8-8 24 15,2-11-1-15,-8-3 8 0,-4-11-1 16,0-3-9 0,1-9 37-16,-1-4-40 0,0-4-9 15,4-1 20-15,11-5-14 16,0 0-3-16,11 0-12 15,6 0 0-15,2 0 4 16,10 0-4-16,0 0 0 16,0 0-16-16,0 0 10 15,0 0-78-15,3 0-81 16,34 0-158-16,-4 0-432 16,-1-5-1297-16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24.0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535 170 324 0,'0'0'1287'16,"0"0"-1082"-16,0 0-161 15,0 0 19-15,0 0 185 16,0 0-88-16,0-37-64 16,0 32-5-16,0-4-15 15,0-3 10-15,0 3-38 16,0-1-18-16,0 0 34 15,-7 0-33-15,-1 3 6 0,-2-6 5 16,-5 4-25-16,1 2 22 16,-8-2-21-16,0 2 4 15,0 3 29-15,-7 1-42 16,4 3 9-16,-6 0 6 16,3 0-14-16,-1 0 35 15,0 0-21-15,-1 0-4 16,1 14 16-16,0 2-23 15,1 6 1-15,2 1 3 16,4 7-16-16,0 3 33 16,4 3-28-16,2 2-5 15,6 6 23-15,3 2-23 16,2-2 11-16,5-3-6 0,0-1 0 16,0 2 10-1,0-5-8-15,5-1-8 0,9 1 10 16,1-6-10-16,4 5 0 15,1-3 14-15,2 0-14 16,5 0 18-16,-2-3-17 16,4 0 5-16,0-8 11 15,0-2-17-15,1-4 0 16,-1-6 1-16,3-6 0 16,5-4 2-16,-1 0 5 15,1-4-4-15,4-26 14 16,-6-6-18-16,-1-10 0 0,-2-10-1 15,-10-6 7-15,-7-2 6 16,-15-4-11-16,0 5 6 16,-15 2 29-16,-26 12-28 15,-6 3 5-15,-4 13-5 16,4 7-2-16,6 5-12 16,13 12-33-16,12 9-114 15,10 0-501-15,6 0-1789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26.4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607 283 1465 0,'0'0'313'0,"0"0"-181"16,0 0 24-16,0 0 147 15,0 0-94-15,0 0-130 16,-84 10-34-16,36 17 15 16,-3-1 4-16,-6 1 18 15,-6-1-52-15,6-7-29 16,1-3 52-16,9-6-35 16,3-7-2-16,8-3-1 15,7 0-15-15,11-10 39 0,6-15-39 16,9-13-27-1,3-2 25-15,0-6-12 0,11-4 5 16,15 4-2-16,3 0 7 16,3 7-14-16,2 3 18 15,1 10-3-15,2 5-9 16,7 9 13-16,0 5-1 16,-2 7 1-16,11 0 6 15,-2 7 24-15,3 26-31 16,-4 5 0-16,3 13 30 15,-2-3-30-15,-1 5 0 16,1 0 8-16,3-7-7 16,2-6 13-16,2 1-14 15,4-12 0-15,4-8-5 16,-2-15 5-16,2-6-26 0,-3-3 2 16,0-31 0-1,-16-7 18-15,-15-13 0 0,-22-5 6 16,-10-3 30-16,-29 3 22 15,-43 7 2-15,-30 11 9 16,-18 17-33-16,-8 17 18 16,4 7-38-16,23 7-10 15,26 51-93-15,28-5-566 16,33-9-1685-16</inkml:trace>
  <inkml:trace contextRef="#ctx0" brushRef="#br0" timeOffset="2442">1632 1849 1729 0,'0'0'338'0,"0"0"-226"16,0 0 29-16,0 0 68 16,0 0-51-16,0 0-45 15,0 0-44-15,95-106 16 16,-51 106-40-16,0 0-21 15,3 20 22-15,-8 17-40 16,-9 12 3-16,-13 14 1 16,-17 4 7-16,0 13 25 0,-10 2-42 15,-27-3 0 1,-7-4 23-16,2-10-22 16,1-15 7-16,7-14-2 0,9-10-5 15,8-15-2-15,12-11-19 16,5-7-88-16,5-27-256 15,15-4-441-15</inkml:trace>
  <inkml:trace contextRef="#ctx0" brushRef="#br0" timeOffset="2757">2273 1737 1982 0,'0'0'395'0,"0"0"-254"16,0 0 47-16,0 0 61 15,0 0-81-15,0 0-111 16,-205-5-6-16,177 16 6 16,2 23-29-16,4 12 33 15,12 14-47-15,-2 11-8 16,9 6 42-16,-1 5-41 15,4-8 11-15,0-2-7 16,0-13-10-16,22-8 24 16,11-10-25-16,17-19-23 15,16-12-19-15,48-10-124 0,-13-22-386 16,-13-14-626-16</inkml:trace>
  <inkml:trace contextRef="#ctx0" brushRef="#br0" timeOffset="8255">2361 1025 614 0,'0'0'1080'15,"0"0"-859"-15,0 0-107 16,0 0 114-16,0 0-23 15,0 0-103-15,0-109-21 16,19 97-13-16,-3 0 35 0,3 2-7 16,3 3-42-16,0 7-17 15,0 0 9-15,-3 0-16 16,-1 12 2-16,-8 17-22 16,-6 8 8-16,-4 6 12 15,0 7-29-15,-22 1-1 16,-10 2 1-16,-6-3 0 15,3-5-1-15,-2-6 7 16,8-9-7-16,4-7 6 16,6-9 5-16,12-4-11 15,-1-7 6-15,8-3 3 16,0 0 19-16,0 0-17 16,0 0 10-16,0 0-12 0,0 0-9 15,18 0 0-15,8 0 8 16,4 0-7-16,-1 0 1 15,0 2-1-15,3 1-1 16,2 1 8-16,-6-2-8 16,6 3-3-16,-5 2-3 15,6 6-69-15,-4-1-226 16,-9 0-589-16</inkml:trace>
  <inkml:trace contextRef="#ctx0" brushRef="#br0" timeOffset="9006">3196 2404 2179 0,'0'0'608'15,"0"0"-513"-15,0 0-13 0,0 0 151 16,0 0-76-16,0 0-94 16,0 0-63-16,0 0-10 15,4 0-93-15,9 3-481 16,-1 3-1750-16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47.4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137 1398 75 0,'0'0'1642'0,"0"0"-1329"16,0 0-167-16,0 0 83 15,0 0 46-15,0 0-51 16,0 0-121-16,-73-75-74 16,95 17 66-16,12-17-48 15,5-17-14-15,1-17 9 16,-2-12-26-16,-3-3 34 15,-10-2-40-15,-3 8 6 16,-3 17 47-16,-4 20-10 0,2 11-29 16,2 14-14-16,3 13-1 15,-4 11 3-15,4 11-12 16,-3 11-31-16,-6 10 30 16,6 0-122-16,3 19-117 15,-7 19-276-15,-8-3-231 0</inkml:trace>
  <inkml:trace contextRef="#ctx0" brushRef="#br0" timeOffset="295">0 435 1936 0,'0'0'386'16,"0"0"-276"-16,0 0-35 16,0 0 161-16,0 0-6 15,149-220-142-15,-83 164-33 16,3 2 37-16,0 14-29 16,-4 3 19-16,-3 14-12 15,-8 18-29-15,-10 5 25 16,0 3-66-16,-3 32-20 15,-1 23-23-15,11 48-153 16,-7-14-531-16,-15-4-1635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42.2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934 871 1600 0,'0'0'307'0,"0"0"-221"16,0 0-10-16,0 0 156 16,0 0-39-16,29-105-55 15,-26 79-68-15,-3 3 19 16,0 0 31-16,0-4-36 16,0 1-26-16,-22 0-18 0,-7 4-10 15,-11 1 32-15,-4 5-53 16,-7 9 3-16,-7 7 21 15,-4 0-11-15,4 19-4 16,-1 37 5-16,12 23-7 16,-1 52 36-16,20 47-35 15,9-4 2-15,12-13 20 16,7-21-39-16,0-25 11 16,0 10-11-16,4 9 0 15,9-11 18-15,-4-22-18 16,-6-13 0-16,-3-13 8 15,0-12-8-15,0-12-15 16,-7-13 6-16,-8-9-60 16,-3-10-69-16,-18-11-341 15,6-8-184-15,1 0-455 0</inkml:trace>
  <inkml:trace contextRef="#ctx0" brushRef="#br0" timeOffset="193">0 1680 2127 0,'0'0'350'15,"0"0"-213"-15,0 0 54 16,0 0 14-16,0 0-99 16,186-28-66-16,-91 21-32 15,10 3-8-15,49-2-135 16,-31 3-460-16,-13-7-1544 0</inkml:trace>
  <inkml:trace contextRef="#ctx0" brushRef="#br0" timeOffset="564">1918 1 1910 0,'0'0'518'0,"0"0"-391"16,0 0 0-16,0 0 110 15,0 0-39-15,-226-26-129 16,156 85-24-16,-13 50 9 15,-8 67-14-15,0 61 51 16,15 19-47-16,28-36-20 16,30-57 40-16,14-60-40 15,4-18-9-15,0 10-1 16,17 3-2-16,24 0-23 16,9-16 11-16,13-25-79 15,10-12-35-15,22-15-168 16,-19-21-457-16,-10-9-712 0</inkml:trace>
  <inkml:trace contextRef="#ctx0" brushRef="#br0" timeOffset="828">2035 788 1428 0,'0'0'1307'0,"0"0"-1086"16,0 0-179-16,0 0 112 16,0 0 1-16,0 0-51 15,79 192-63-15,-23-134-29 16,2 1 25-16,4-4-37 0,-4 3 0 16,-4-17-9-16,-5 1 6 15,-10-2-51-15,-5-3-89 16,-6-8-209-16,-2-2-360 15,-11-18-459-15</inkml:trace>
  <inkml:trace contextRef="#ctx0" brushRef="#br0" timeOffset="1062">2556 799 1766 0,'0'0'698'0,"0"0"-554"15,0 0-46-15,0 0 177 16,0 0-79 0,-127 186-94-16,90-116-38 0,-7 3-32 15,-4 1 17-15,-6-2-49 16,4 1-6-16,-3-12-31 16,11-4-83-16,5-12-133 15,15-16-367-15,6-15-567 0</inkml:trace>
  <inkml:trace contextRef="#ctx0" brushRef="#br0" timeOffset="1395">2651 50 2205 0,'0'0'312'0,"0"0"-205"16,0 0-80-16,0 0 196 15,0 0-28-15,0 0-84 16,226 165-45-16,-153-73-55 16,3 15 32-16,-3 14 17 15,-4 11-14-15,-18 2-4 16,-11 2-22-16,-18-6 8 15,-22-5 13-15,0 0-40 16,-28-7 7-16,-28-10-8 0,-5-10-26 16,-5-12-30-16,8-17-92 15,-7-13-156-15,21-17-466 16,6-23-1333-16</inkml:trace>
  <inkml:trace contextRef="#ctx0" brushRef="#br0" timeOffset="2132">4448 1041 1857 0,'0'0'325'16,"0"0"-192"-16,0 0-102 15,0 0 246-15,0 0 13 16,0 0-175-16,0 0-55 16,-69-161-27-16,28 145 10 0,-3 10 44 15,-6 6-57-15,-4 0-7 16,-6 13-2-16,3 22 2 16,6 12-9-16,7 5 6 15,10 8-19-15,12-2 12 16,16 1-13-16,6-1-1 15,0 0 1-15,15-9-18 16,17-4-12-16,9-9-32 16,6-9-22-16,4-11 30 15,3-16-73-15,2 0-41 16,-6-14 56-16,-2-28 14 16,-4-12 13-16,-4-18 24 15,-8-15 58-15,-10-15 3 0,-3-15 15 16,-9-15 30-16,-6-9 32 15,-1 6-9-15,-3 11 19 16,0 19 34-16,0 30 11 16,0 24 10-16,0 25-49 15,0 24-17-15,0 2-6 16,0 28-50-16,0 46 2 16,0 22 31-16,0 27-14 15,0 15 21-15,-3 3-44 16,-4-8-1-16,3-7 18 15,1-14-33-15,-2-10 1 16,5-14-2-16,0-6-31 16,0-16-23-16,0-7-112 0,0-8-183 15,5-14-364-15,5-21-257 16</inkml:trace>
  <inkml:trace contextRef="#ctx0" brushRef="#br0" timeOffset="2412">4685 860 2237 0,'0'0'571'16,"0"0"-526"-16,0 0 84 16,0 0 92-16,0 0-20 0,0 0-123 15,117 214-26-15,-73-149 16 16,0 6-26-1,3 0-20-15,1-3 5 0,-5-2-26 16,0-3 15-16,-3-7-16 16,1-3-21-16,-9-15-16 15,-1-2-88-15,-6-7-41 16,-15-15-435-16,-7-7-299 16,-3-7-878-16</inkml:trace>
  <inkml:trace contextRef="#ctx0" brushRef="#br0" timeOffset="2638">5253 937 1744 0,'0'0'680'0,"0"0"-510"16,0 0-73-16,0 0 183 15,0 0-13-15,-35 167-131 16,-6-89-54-16,-9 8-19 15,-16 7-22-15,-7 1 16 16,-3 1-57-16,3-4-16 16,7-5-13-16,10-11-77 15,17 4-132-15,14-23-432 16,13-17-645-16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45.6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2313 0,'0'0'529'16,"0"0"-514"-16,0 0 16 15,0 0 211-15,0 0-60 16,0 0-72-16,254 41-24 0,-151-38-41 16,11-3 10-16,-6 0 10 15,2 0-38-15,-16 0 25 16,-14 0-52-16,-14 0 1 15,-22 0-1-15,-19 2-28 16,-25 7-71-16,0 1-156 16,-13-5-806-16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46.4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809 1141 1833 0,'0'0'348'16,"0"0"-237"-16,0 0 55 15,0 0 103-15,18 216-39 16,-18-111-86-16,0 3-93 0,-6-3 1 15,-3-7-13 1,6-9-13-16,-1-13-2 0,4-14-12 16,0-12-6-16,0-21 6 15,0-9-12-15,0-13 0 16,0-7 5-16,0 0-5 16,0-11-7-16,0-29-13 15,0-11-4-15,0-22 23 16,0-12-38-16,0-19 3 15,7-15 16-15,-3-12 13 16,4-6-1-16,2 5 8 16,9 14 0-16,-1 19 42 15,8 30-30-15,6 20 10 16,5 19 2-16,10 14-9 16,4 9-3-16,12 7 8 0,6 0-11 15,0 2 2-15,4 16-11 16,-3-1 0-16,-10-1-21 15,-9 1-82-15,-7-3-143 16,-25 7-76-16,-13-1-336 16,-6-3-1153-16</inkml:trace>
  <inkml:trace contextRef="#ctx0" brushRef="#br0" timeOffset="211">755 1492 760 0,'0'0'1332'16,"0"0"-1093"0,0 0-139-16,0 0 59 0,0 0 69 15,0 0-73-15,250 8-110 16,-150-16-21-16,-2-3-24 16,-7 11-13-16,-18 0-134 15,-26 20-326-15,-21 17-21 16,-20-1-1183-16</inkml:trace>
  <inkml:trace contextRef="#ctx0" brushRef="#br0" timeOffset="393">780 2033 1222 0,'0'0'1106'0,"0"0"-925"0,0 0-110 16,0 0 117-16,0 0-1 15,0 0-124-15,0 0-45 16,252 0-18-16,-172 0-35 16,43 0-255-16,-16 8-491 15,-13-6-1061-15</inkml:trace>
  <inkml:trace contextRef="#ctx0" brushRef="#br0" timeOffset="685">2461 743 1766 0,'0'0'1006'16,"0"0"-894"-16,0 0-111 15,-198 115 175-15,122-20 35 16,0 21-96-16,7 19-44 15,10 4-25-15,15 6 34 16,18-7-59-16,16-10-8 16,10-13 1-16,3-11-14 15,38-14-45-15,10-18-26 16,6-12-58-16,13-15-53 16,24-25-320-16,-12-11-250 15,-13-9-1103-15</inkml:trace>
  <inkml:trace contextRef="#ctx0" brushRef="#br0" timeOffset="942">2923 910 2508 0,'0'0'357'0,"0"0"-247"16,0 0-57-16,0 0 152 15,40 198 3-15,-11-102-124 16,12 4-36-16,10 5 10 0,4 0-46 16,3-6 11-16,4-11-16 15,-7-9-7 1,-5-9 0-16,-2-11-103 0,-11-11-54 16,-5-8-129-16,-7-14-460 15,-9-16-362-15</inkml:trace>
  <inkml:trace contextRef="#ctx0" brushRef="#br0" timeOffset="1162">3525 1164 2174 0,'0'0'354'0,"0"0"-225"16,0 0 129-16,-167 242 15 0,94-139-161 15,-15 1-78-15,-3-2 10 16,-4-3-37-16,7-12-7 16,15-7-19-16,16-11-114 15,19-11-129-15,20-15-434 16,14-23-1090-16</inkml:trace>
  <inkml:trace contextRef="#ctx0" brushRef="#br0" timeOffset="1456">3831 779 2248 0,'0'0'382'0,"0"0"-294"0,0 0 2 16,0 0 155-16,0 0-34 15,142 210-63-15,-113-114-77 16,1 8 17-16,-8 11-14 16,0 1-34-16,-8 4 23 15,-2-4-63-15,-6 1 7 16,-6 0 19-16,0-10-26 16,-40 2-36-16,-14-15-54 15,-5-6-98-15,-18-6-96 0,17-24-621 16,16-27-1226-16</inkml:trace>
  <inkml:trace contextRef="#ctx0" brushRef="#br0" timeOffset="1780">4746 632 2257 0,'0'0'248'0,"0"0"-117"0,0 0 157 16,132 254-34-16,-91-137-62 15,1 21-80-15,-2 8-11 16,1 8-7-16,-5 5-49 15,-3-5 18-15,-11-2-34 16,-22-5-23-16,0-3-6 16,-40-6-45-16,-33-4-90 15,-66 24-126-15,16-34-462 16,-2-28-451-16</inkml:trace>
  <inkml:trace contextRef="#ctx0" brushRef="#br0" timeOffset="2395">652 38 1761 0,'0'0'266'16,"0"0"-164"-16,0 0-15 16,-291 263 145-16,167-7 53 15,7 52-76-15,36 14-51 16,53-28-56-16,28-54-46 15,18-52-31-15,29-47-10 16,8-49-3-16,21-15-12 16,27 6-67-16,93 32-158 15,-17-15-358-15,-8-25-258 0</inkml:trace>
  <inkml:trace contextRef="#ctx0" brushRef="#br0" timeOffset="3176">5275 224 1847 0,'0'0'338'0,"0"0"-265"16,0 0-31-16,0 0 191 15,0 0-102-15,0 0-69 16,95-183-47-16,-37 163 17 15,1 4 29-15,3 13-60 16,-4 3 13-16,-11 0 35 16,-15 36-16-16,-16 13 19 0,-16 14 8 15,-19 6 4-15,-38 3 23 16,-20-2-57-16,-7-6 3 16,4-8 11-16,14-13-29 15,16-14 5-15,23-9-9 16,16-11-10-16,11-2 17 15,0 1-18-15,38 1 0 16,16 1 29-16,19-1-28 16,18 5 0-16,4-8-1 15,6 4 2-15,-3-4-2 16,-7 5-17-16,4 8-201 16,-25 1-315-16,-26-4-1144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3:01.6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710 117 1813 0,'0'0'313'0,"0"0"-244"16,0 0-3-16,0 0 151 15,0 0-98-15,0 0-58 16,0 0-23-16,-142 170-17 16,76-123 8-16,-7-8-4 15,-11-4-12-15,4-11-1 16,4-11-1-16,7-10-10 0,13-3 13 16,20 0 7-16,14-16 31 15,16-15-22-15,6-4-29 16,0-11-1-16,38 1-3 15,18-8-10-15,5 4 13 16,8 2 0-16,4 5 0 16,-3 9 0-16,-1 10 0 15,-10 16 17-15,-8 7-16 16,-4 3 29-16,-11 31 18 16,-2 11-2-16,-2 13-23 15,1 3-2-15,6 1-12 16,5 0 12-16,4-2-11 15,8-14-10-15,1-7 2 16,6-16-2-16,-6-17-2 0,-1-6-10 16,-9-3 12-1,-15-34-1-15,-13-14 1 0,-19-12 0 16,0-5 14-16,-34-8 1 16,-20 7-14-16,-12 7 13 15,-3 13 16-15,-4 18 1 16,4 22-31-16,3 18-69 15,18 34-206-15,23 6-545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32:57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2109 1829 0,'0'0'300'16,"0"0"-198"-16,0 0-92 15,0 0 82-15,255-45-36 16,-179 37-56-16,-7 6-7 16,-9 2-143-16,-10 0-60 15,-21 20-61-15,-14-1-940 0</inkml:trace>
  <inkml:trace contextRef="#ctx0" brushRef="#br0" timeOffset="191">0 2405 1766 0,'0'0'588'0,"0"0"-422"0,0 0-119 15,0 0 122-15,0 0 4 16,0 0-92-16,0 0-47 16,258 36-34-16,-144-20-179 15,-13 4-643-15</inkml:trace>
  <inkml:trace contextRef="#ctx0" brushRef="#br0" timeOffset="1731">2114 863 1579 0,'0'0'242'15,"0"0"-146"-15,0 0 73 16,0 0 83-16,0 0-38 16,0 0-68-16,18-126-7 15,-36 117 10-15,-11 6-73 16,-8 3-40-16,-2 0 30 15,-9 33-43-15,-2 26-7 16,-3 50-5-16,6 57-1 16,15 65 28-16,13 19-38 15,19-12 0-15,0-51 15 16,0-59-15-16,12-26 0 16,2-10-8-16,1 6-1 0,3 4-2 15,-7 3 1 1,-8-17 10-16,-3-15-12 0,0-8 24 15,-29-12-9-15,-15-12-3 16,-7-10 1-16,-3-8 28 16,-1-13-27-16,-3-7 2 15,7-3 26-15,4 0-30 16,10-13-2-16,21-27-61 16,10 5-175-16,6-4-489 0</inkml:trace>
  <inkml:trace contextRef="#ctx0" brushRef="#br0" timeOffset="2279">2376 1729 1005 0,'0'0'1279'16,"0"0"-1079"-16,0 0-160 16,0 0 52-16,0 0 48 15,226-46-83-15,-166 59-18 16,-10 20-26-16,-9 10-13 0,-21 10 26 16,-8 5-25-1,-12 9 8-15,-7 1 0 0,-30 4 2 16,-7-6-8-16,0-14 4 15,5-9-7-15,9-13 9 16,13-17 6-16,8-13-15 16,9 0-79-16,4-40-65 15,33-15 15-15,10-16-29 16,8-3-30-16,7-6 30 16,-4 1 72-16,-6 12 65 15,-8 8 21-15,-15 9 61 16,-7 18 106-16,-12 12 86 15,-10 17-52-15,0 3 20 16,0 10-58-16,-19 35-48 16,-9 14-20-16,-5 14-49 0,5 8 18 15,6 5-23 1,13-7-23-16,9-11-2 0,0-9-15 16,9-12 8-16,19-15-9 15,5-12-54-15,11-12-32 16,6-8-79-16,23-21-87 15,-7-16-21-15,-15-1-516 0</inkml:trace>
  <inkml:trace contextRef="#ctx0" brushRef="#br0" timeOffset="2594">3176 800 823 0,'0'0'1353'0,"0"0"-1177"16,0 0-122-16,0 0 96 15,0 0 8-15,240-127-67 16,-174 127-31-16,-12 0-14 16,-10 23 53-16,-22 26-17 15,-22 14 19-15,-8 11-17 16,-43 13-20-16,-22-1-9 15,4-2-23-15,8-18-4 16,17-18 17-16,32-15-45 0,12-19-10 16,44-11 8-1,37-3-77-15,46-3-152 0,-17-18-495 16,-15 9-1547-16</inkml:trace>
  <inkml:trace contextRef="#ctx0" brushRef="#br0" timeOffset="3250">1826 3360 1960 0,'0'0'466'0,"0"0"-341"16,0 0 140-16,0 0-14 16,0 0-110-16,0 0-70 15,0 0-37-15,-132 47 29 16,103-19-50-16,4 15-12 16,7 7 31-16,7 2-31 15,11 8-2-15,0-11 1 16,11-4 0-16,26-6-1 0,10-13-19 15,7-12-41-15,9-14 18 16,-6 0-22-16,-6-33 41 16,-14-6 11-16,-18-4 13 15,-19-10 31-15,0 11 4 16,-29-8-17-16,-18 11 25 16,-9 3-43-16,-17 0-64 15,16 8-243-15,13 0-748 0</inkml:trace>
  <inkml:trace contextRef="#ctx0" brushRef="#br0" timeOffset="4818">4218 2208 1855 0,'0'0'912'0,"0"0"-699"15,0 0-83-15,0 0 56 16,0 0-154-16,0 0-32 16,0 0-536-16,22-17-1709 0</inkml:trace>
  <inkml:trace contextRef="#ctx0" brushRef="#br0" timeOffset="23511">5024 926 1724 0,'0'0'306'16,"0"0"-112"-16,0 0 24 16,0 0 2-16,0 0-9 15,0 0-90-15,-27-44-90 16,39 84-17-16,20 23 51 15,9 25-9-15,3 17 19 16,3 13-56-16,-3 7-8 0,0-1 26 16,-8-13-23-16,-3-8-13 15,-4-18 8-15,-7-13-9 16,-3-9 22-16,-9-15-22 16,2-8 0-16,-9-10 10 15,-3-8-4-15,0-5-6 16,0-7 0-16,0 0-6 15,0-10 6-15,0 0-71 16,-3 0 5-16,-12 0 18 16,-4-20-33-16,-6-16 0 15,-1-3-4-15,-3-11-8 16,4 2 72-16,-2 1-4 16,7 4 20-16,-2 7 5 0,3 10 1 15,4 7 49 1,5 5 26-16,-2 8 8 0,2 6 14 15,-2 0-83-15,-5 0 0 16,-2 24 12-16,-6 8-27 16,0 4 0-16,3 3-1 15,0 2 1-15,3-6-8 16,4 1 8-16,1 0-1 16,-1-3-26-16,5 2-180 15,-2-5-61-15,5 7-227 16,1-18 24-16,1-6-812 0</inkml:trace>
  <inkml:trace contextRef="#ctx0" brushRef="#br0" timeOffset="24642">6044 2143 2032 0,'0'0'327'0,"0"0"-243"15,0 0-20-15,0 0-64 16,0 0-265-16,0 0-318 0</inkml:trace>
  <inkml:trace contextRef="#ctx0" brushRef="#br0" timeOffset="25997">6606 1785 1460 0,'0'0'295'0,"0"0"-214"16,0 0 23-16,0 0 95 0,0 0-100 15,0 0-28-15,0 0-32 16,110-16 10-16,-70 16 7 16,8 0-55-16,2 0 11 15,1 0 2-15,0 0-8 16,-4 0 4-16,-3-10-10 15,-3-8-13-15,-13-1 12 16,-2-3-14-16,-11-9 5 16,-12-1 9-16,-3-7 2 15,0-3 23-15,-3-1 10 0,-27-3 3 16,-6 2 26 0,-8 12-23-16,-3 6-10 0,-7 15 14 15,-6 11-17 1,3 5 54-16,1 37 23 0,2 20-32 15,7 14 1-15,9 6-29 16,13 7 14-16,15-7-14 16,10-3-28-16,0-11 8 15,19-12-13-15,28-14-10 16,10-12-1-16,20-16-2 16,10-11-85-16,34-3-191 15,-27 0-386-15,-13-17-936 0</inkml:trace>
  <inkml:trace contextRef="#ctx0" brushRef="#br0" timeOffset="26966">7044 581 1523 0,'0'0'334'0,"0"0"-101"15,0 0 17-15,0 0-51 16,0 0-89-16,0 0-77 15,0 0 1-15,72-9 2 16,-17 20-15-16,11 4-8 16,0-3-13-16,-1 5-67 15,5-1-159-15,-19 1-365 16,-16-12-1226-16</inkml:trace>
  <inkml:trace contextRef="#ctx0" brushRef="#br0" timeOffset="27445">7678 0 1773 0,'0'0'357'0,"0"0"-190"0,0 0 17 15,0 0-25-15,0 0-42 16,0 0 7-16,0 0-41 16,200 193-32-16,-141-118 10 15,-5 7-52-15,-7-5-8 0,-3-4 0 16,-3-12-1 0,-12-8 12-16,-11-13-12 0,-3-8-16 15,-11-6 16-15,-4-10-29 16,0-7-33-16,0-4 9 15,-9-5-59-15,-8 0 35 16,-5 0-13-16,0-17-2 16,0-6 34-16,-3-6-2 15,0-5 28-15,-1 2 11 16,-1 4 21-16,7 7 27 16,-2 14 22-16,-5 7 15 15,2 0 0-15,-4 23-18 16,0 13-13-16,-8 5-14 0,8 1-1 15,0-2 2 1,7-5-20-16,7-6-18 0,8-2-70 16,7-11-208-16,4-9-94 15,18-7-744-15</inkml:trace>
  <inkml:trace contextRef="#ctx0" brushRef="#br0" timeOffset="27925">8258 302 1633 0,'0'0'288'0,"0"0"-189"0,0 0 96 16,0 0 8-16,0 0-114 15,0 0-47-15,0 0 11 16,156 88-22-16,-148-46 8 15,-8 5-37-15,0-5-2 16,0 1 12-16,-22-3-12 16,4-10-24-16,2-8-49 15,6-5-37-15,7-11-29 16,3-6-55-16,0 0 31 16,0-4 14-16,17-25-147 15,13-3 49-15,2-8 8 16,2-2 1-16,2 0 238 15,-4 1 75-15,2 5 165 0,-9 10 66 16,-6-1-31-16,-6 12-19 16,-8 6 62-16,-5 4-60 15,0 5-16-15,0 0-71 16,-8 7-67-16,-14 12-11 16,0 11-37-16,5 1-11 15,5-3-15-15,9 2-29 16,3-2 19-16,0-4-20 15,10-4-41-15,20 1-29 16,18 3-173-16,-4-3-223 16,-9-5-209-16</inkml:trace>
  <inkml:trace contextRef="#ctx0" brushRef="#br0" timeOffset="28581">9256 1785 947 0,'0'0'991'0,"0"0"-701"0,0 0-31 15,0 0 12-15,0 0-48 16,0 0-137-16,-193-36-45 16,136 49-8-16,1 21 9 15,2 4-2-15,6 11-35 16,11 4-4-16,12-3 3 15,11-1-4-15,14-3-2 16,0-8-11-16,4-1-50 16,24-14-11-16,13-6-111 15,6-14 16-15,4-3 20 16,0 0-7-16,0-30 45 16,-4-6 28-16,-3-13 23 15,0-8 33-15,0-10 7 0,-4-12 20 16,-1-12 19-16,-5-12 17 15,-9-9 40-15,-6-9 19 16,-9 4 10-16,-6 7 8 16,-4 22-31-16,0 22 23 15,0 29 62-15,0 25-36 16,-4 12-50-16,-14 26-34 16,-8 39-38-16,4 26 40 15,-3 22-28-15,6 6 3 16,9-1 11-16,-2-7-34 15,12-9 15-15,0-9-16 16,0-11 1-16,0-11-8 16,0-5-27-16,5-7-118 15,24 0-223-15,-3-16-361 0,2-17-1173 0</inkml:trace>
  <inkml:trace contextRef="#ctx0" brushRef="#br0" timeOffset="29054">9865 1694 38 0,'0'0'1721'16,"0"0"-1491"-16,0 0-77 16,0 0 113-16,0 0-95 15,0 0-52-15,0 0-28 16,135 68-46-16,-132-26 14 0,-3 8-21 15,-3-1-11-15,-29 3-11 16,-15-2 2-16,-6-1-16 16,2-6-2-16,7-7-9 15,12-13-12-15,10-10-21 16,19-10-58-16,3-3 10 16,3 0-94-16,35-32-29 15,12-8 18-15,4-6 12 16,6 0 50-16,0 1 42 15,0 2 62-15,-10 1 29 16,-6 5 80-16,-11 7 75 16,-11 11 127-16,-11 5 31 0,-7 5 6 15,-4 9-87-15,0 0-70 16,0 0-52-16,0 3-71 16,-19 26 9-16,-3 7 14 15,0 8-32-15,12-2-18 16,2-2-1-16,8-5-11 15,0-1-18-15,15-5-63 16,36 0-87-16,-7-5-381 16,-4-10-676-16</inkml:trace>
  <inkml:trace contextRef="#ctx0" brushRef="#br0" timeOffset="29902">1972 4699 1719 0,'0'0'302'15,"0"0"-123"-15,0 0-18 16,0 0 20-16,0 0 4 16,0 0-39-16,208-30-52 15,-110 30-58-15,8 0-36 16,50 0-12-16,-24 14-343 0,-19-5-1012 15</inkml:trace>
  <inkml:trace contextRef="#ctx0" brushRef="#br0" timeOffset="30487">4722 3859 1980 0,'0'0'338'16,"0"0"-165"-16,0 0-58 15,0 0 50-15,0 0-1 16,0 0-74-16,-5 243-57 16,1-154-11-16,4 2-13 15,0-12 6-15,0-4 3 16,0-9-4-16,-3-14-14 15,3-9 6-15,0-20-5 0,0-9-1 16,0-14-10-16,0 0-22 16,0-14 26-16,0-25-25 15,0-17 16 1,12-17 15-16,-6-8 0 0,1-24-16 16,-3-10 15-16,1-9 1 15,1 1 19-15,5 13-19 16,4 21 0-16,3 24 0 15,11 21 0-15,8 28-13 16,11 16 13 0,9 0 2-16,13 2 4 0,-1 19 4 15,0 2-11-15,1-4 1 16,-5 5-112-16,-4-11-124 16,5 10-100-16,-15-11-13 15,-17-2-409-15</inkml:trace>
  <inkml:trace contextRef="#ctx0" brushRef="#br0" timeOffset="30697">4674 4196 1790 0,'0'0'324'0,"0"0"-193"16,0 0-94-16,0 0 31 15,0 0-4-15,229-32-38 16,-126 19-25-16,-9 6-2 16,5 7-85-16,-30 14-205 0,-22 14-482 0</inkml:trace>
  <inkml:trace contextRef="#ctx0" brushRef="#br0" timeOffset="30887">4552 4648 2183 0,'0'0'302'16,"0"0"-237"-16,0 0-38 16,0 0 44-16,0 0-66 0,231 28-5 15,-100-18-100-15,-21-4-208 16,-12 1-373-16</inkml:trace>
  <inkml:trace contextRef="#ctx0" brushRef="#br0" timeOffset="31181">6161 3528 2198 0,'0'0'244'0,"0"0"-156"0,0 0 110 16,-179 229 39-16,128-118-165 16,12 4-35-16,5 6 17 15,12-8-24-15,15-9-12 16,7-13-10-16,0-9-8 15,16-9-8-15,19-6-133 16,31-15-162-16,-3-11-300 16,-9-20-384-16</inkml:trace>
  <inkml:trace contextRef="#ctx0" brushRef="#br0" timeOffset="31445">6712 3582 2292 0,'0'0'352'0,"0"0"-263"16,0 0-4-16,0 0 135 16,0 0-85-16,112 217-87 15,-65-138-33-15,2 3 4 16,2 7-10-16,-4-10 17 15,1 3-26-15,-9-7 0 16,-6-3 0-16,-4-7-85 16,0 22-161-16,-10-23-284 15,-8-17-222-15</inkml:trace>
  <inkml:trace contextRef="#ctx0" brushRef="#br0" timeOffset="31719">7343 3806 1618 0,'0'0'284'0,"0"0"-211"15,0 0 105-15,0 0 104 16,0 0-68-16,0 0-105 0,-198 197-1 15,119-121 17-15,-2 3-71 16,-2-4-18-16,1-3-27 16,6-6-9-16,14-15 0 15,8-1-148-15,3 0-108 16,17-18-212-16,14-10-183 0</inkml:trace>
  <inkml:trace contextRef="#ctx0" brushRef="#br0" timeOffset="32071">7507 3714 403 0,'0'0'1057'16,"0"0"-894"-16,0 0-36 16,0 0 76-16,0 0 8 15,0 0-48-15,0 0 2 16,124 162-24-16,-106-99-11 16,-4 4-42-16,1 12 19 15,-5-4 20-15,-1 1-58 16,-6 2-16-16,-3-1-7 15,0-2-25-15,-7-3-12 0,-23 0-9 16,-6-3-73 0,-4-3-71-16,-14-2-190 0,6-13-315 15,11-22-618-15</inkml:trace>
  <inkml:trace contextRef="#ctx0" brushRef="#br0" timeOffset="32409">8268 3531 2273 0,'0'0'260'16,"0"0"-198"-16,0 0 51 16,0 0 83-16,0 0-91 15,81 233-69-15,-55-131-16 16,-4 2 24-16,-5 11 11 16,-2-6-2-16,-12 2-44 15,-3 1 4-15,0-7 14 16,-22 7-27-16,-25-11-46 0,-48 31-95 15,12-28-219 1,6-18-403-16</inkml:trace>
  <inkml:trace contextRef="#ctx0" brushRef="#br0" timeOffset="33117">4338 3262 1620 0,'0'0'342'16,"0"0"-195"-16,0 0-6 0,0 0 101 16,0 0-56-1,-102 187-62-15,68-49-8 0,9 48-11 16,15-6 10-16,6-12-55 15,4-26-19-15,7-34 8 16,34 3-49-16,16 4 21 16,13-29-20-16,14-11 5 15,8-26-6-15,9-10-36 16,41-4-224-16,-25-14-471 16,-11-4-1424-16</inkml:trace>
  <inkml:trace contextRef="#ctx0" brushRef="#br0" timeOffset="33883">8884 3465 1825 0,'0'0'337'16,"0"0"-244"-16,0 0 39 15,0 0 57-15,0 0-61 16,0 0-39-16,0 0-41 0,147-124 28 15,-122 124-4-15,-6 13-27 16,-19 32 15-16,0 18-21 16,-19 12 4-16,-28 7 7 15,0-3-38-15,6-13 7 16,16-7 4-16,18-23-16 16,7-8 13-16,25-11-20 15,92-17-93-15,-12 0-231 16,8-17-754-16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4:05.4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107 110 1820 0,'0'0'496'0,"0"0"-440"16,0 0 117-16,0 0 104 15,-4 256-131-15,4-149-101 16,0 6 13-16,0 6 8 16,0-5-15-16,0-7-33 15,0-11-16-15,0-17 11 16,0-18-13-16,0-24-3 16,4-16-7-16,-4-19 17 15,0-2-16-15,3-23 8 0,1-28-17 16,6-10 6-1,8-7 0-15,4 3 0 0,4 9 1 16,11 17 5-16,-2 15 0 16,9 14-12-16,0 10 18 15,-3 7-4-15,-1 29 4 16,-7 17 0-16,-11 3 7 16,-12 5 7-16,-10-2 5 15,0-3 4-15,-26-10 5 16,-21-11 32-16,-7-7-42 15,-9-12-4-15,-3-9 32 16,2-7-46-16,5-10 15 16,8-16-15-16,11-17-28 15,14-4-15-15,26-17-155 16,7 5-385-16,27 9-246 0</inkml:trace>
  <inkml:trace contextRef="#ctx0" brushRef="#br0" timeOffset="213">656 816 1532 0,'0'0'756'0,"0"0"-633"16,0 0-11-16,0 180 138 15,0-124-77-15,4-7-84 16,4-2-89-16,2-15-58 15,2-9-44-15,2-20-204 0,1-3-287 16,-12 0-554-16</inkml:trace>
  <inkml:trace contextRef="#ctx0" brushRef="#br0" timeOffset="320">672 567 1691 0,'0'0'349'16,"0"0"-303"-16,0 0-46 15,0 0-110-15,0 0-526 0</inkml:trace>
  <inkml:trace contextRef="#ctx0" brushRef="#br0" timeOffset="774">996 917 1935 0,'0'0'337'0,"0"0"-143"16,0 0 80-16,0 0-23 16,0 0-175-16,61 187-51 15,-46-143 12-15,-8-9-36 16,-3 2-2-16,1-8-26 16,-5-16-83-16,3-6 11 15,0-7-65-15,4 0-16 16,5-20 87-16,5-23-7 15,5-4 49-15,3 3 29 16,6-5 22-16,-2 8 4 0,-1 12 7 16,-6 12 55-16,0 15 49 15,-7 2-1-15,-1 17 4 16,1 18-18-16,-8 13-20 16,1 13 22-16,3 0-36 15,0-2-26-15,3-4 19 16,5-8-58-16,-4-12 9 15,-5-14-10-15,-3-8-21 16,-4-13-21-16,6 0-59 16,1-6 6-16,5-33-12 15,10-14-63-15,12-16 5 16,14-13-47-16,7-21-17 0,40-70-21 16,-17 22-400-16,-8 11-477 15</inkml:trace>
  <inkml:trace contextRef="#ctx0" brushRef="#br0" timeOffset="1117">2064 166 1437 0,'0'0'492'16,"0"0"-178"-16,0 0-16 0,0 0-6 16,0 0-75-16,0 0-133 15,0 0-14-15,-131 2-22 16,109 66-18-16,0 6 3 16,7 10-28-16,2 12-4 15,1 3 7-15,2 7-5 16,-6-5-4-16,6 1 1 15,-2-16 0-15,6-12-10 16,2-8 10-16,-1-28-24 16,5-10 5-16,0-22-49 0,19-6 26 15,18-6 24-15,7-27 3 16,3 0 8-16,-3-4 7 16,-5 18 0-16,-2 12 36 15,-4 7 3-15,0 10 12 16,3 27 31-16,1 12 6 15,-5 4-38-15,-6-1-28 16,-4-5-14-16,-7-5-1 16,-8-12-7-16,-4-11-72 15,-3-16-106-15,0-3-362 16,-14 0-586-16</inkml:trace>
  <inkml:trace contextRef="#ctx0" brushRef="#br0" timeOffset="1310">540 0 2893 0,'0'0'0'15,"0"0"-70"-15,0 0-309 16,220 96 261-16,-131-62-138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4:12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2497 0,'0'0'576'0,"0"0"-471"15,0 0-84-15,0 0-21 16,0 0-140-16,0 0-1204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4:09.9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321 486 1696 0,'0'0'356'0,"0"0"-242"16,0 0 10-16,0 0 91 16,0 0-33-16,0 0-111 15,0 0-14-15,189-168 15 16,-119 159-14-16,-1 9-16 15,-8 6-23-15,-10 41-13 16,-24 19 18-16,-27 22-9 16,-5 18-6-16,-56 8 6 15,-24 9-14-15,-16-2-1 16,-9-10 0-16,0-20 1 16,8-15 6-16,19-25-7 15,17-27 0-15,23-17 17 16,21-7-17-16,22-21-1 0,0-17 0 15,25-17-13-15,26 5 5 16,11 4 8-16,-1 20 1 16,-2 13 6-1,-1 13-5-15,-6 2 7 0,-4 28 14 16,-1 10-1-16,0-1 17 16,1-4-29-16,6-1-9 15,5-10-39-15,42-19-239 16,-13-5-396-16,-8 0-1387 0</inkml:trace>
  <inkml:trace contextRef="#ctx0" brushRef="#br0" timeOffset="393">1826 789 2167 0,'0'0'526'16,"0"0"-393"-16,0 0 29 16,0 0 32-16,-227-56-57 15,162 56-76-15,7 0-46 16,11 0 3-16,9 16-13 16,22 13-4-16,16 8-2 15,0 7-5-15,16 7-17 0,32 1-11 16,11-2-5-1,10 0 14-15,4-5-8 0,3-3 3 16,-10-2 22-16,-12-1-12 16,-17-2 20-16,-21-2 1 15,-16-5 8-15,0-4 42 16,-53-2-18-16,-11-8 0 16,-17-7 13-16,-2-9-34 15,5 0-2-15,17-28-10 16,24-19-70-16,37-32-122 15,0 7-535-15,34 6-1516 0</inkml:trace>
  <inkml:trace contextRef="#ctx0" brushRef="#br0" timeOffset="1203">2078 828 2082 0,'0'0'381'0,"0"0"-286"16,0 0-75-16,0 0 86 15,0 0-42-15,215-158-49 16,-153 100-15-16,-7-12-1 16,-15-5-15-16,-14-6 7 15,-20-9 9-15,-6 7 5 16,0-1 21-16,-28 18 24 15,-3 22 62-15,-1 25 27 0,7 19-56 16,-4 19-23-16,7 49-20 16,3 23-16-16,9 25 5 15,2 11-14-15,8 3-15 16,-4 1 13-16,4-5-13 16,-6-12-1-16,-3-8 0 15,-1-21 1-15,-5-19 0 16,8-27-13-16,0-20 13 15,7-19 4-15,0 0-4 16,0-31-15-16,14-26 0 16,20-9-3-16,13-5-14 15,10 2-25-15,3 6 2 0,0 21 28 16,-4 16-33 0,-5 15 20-16,-15 11 25 0,-6 0 15 15,-16 27 13-15,-14 12 28 16,0 2 18-16,0-3 22 15,-29-2-39-15,-3-14 2 16,-6-5-14-16,6-10 1 16,4-7-7-16,-3 0-8 15,6 0-8-15,6-16 11 16,9 3-19-16,3 6-1 16,7 7 0-16,0 0-10 15,0 26 5-15,14 18 5 16,14 5 1-16,10 3-7 15,2-6-28-15,11-10-15 16,3-10-13-16,2-13 36 0,-2-13-47 16,-3 0 22-16,-11-30 32 15,-4-8 9-15,-14-15 11 16,-3 3 0-16,-8 9 41 16,-7 3 18-16,-4 16 10 15,0 11-14-15,0 11 5 16,0 0 0-16,0 27-59 15,0 21 16-15,0 10 5 16,0 3-14-16,7-2-7 16,8-4-1-16,2-8-24 15,5-12-64-15,8-21-173 16,-5-7-265-16,-8-7-71 0</inkml:trace>
  <inkml:trace contextRef="#ctx0" brushRef="#br0" timeOffset="1338">2985 604 1813 0,'0'0'563'15,"0"0"-511"-15,0 0-46 16,0 0-6-16,0 0-71 16,0 0-434-16</inkml:trace>
  <inkml:trace contextRef="#ctx0" brushRef="#br0" timeOffset="1992">3154 1062 1759 0,'0'0'561'0,"0"0"-398"16,0 0 39-16,0 0 8 16,0 0-111-16,0 0-72 15,228 87 10-15,-143-87-31 16,6 0 17-16,-12-13-11 15,-13-10-11-15,-22-7-2 16,-25-5 1-16,-19-1 0 16,0-7 10-16,-34 6-9 15,-13 5-1-15,-11 12 36 16,-1 14 23-16,8 6 14 0,7 6-4 16,16 36-42-1,12 16 19-15,13 7-46 0,3 10-3 16,0-6-4-16,22 0 2 15,19-10-40-15,6-9-32 16,7-12-21-16,12-24 7 16,3-14 28-16,1 0-37 15,-1-37 25-15,-3-15 27 16,-8-4 23-16,-8 0 6 16,-9 10 19-16,-16 18 23 15,-13 14 0-15,-12 14 11 16,0 0 33-16,0 25-13 15,0 15-4-15,-15 10-19 16,0-11-16-16,1-6 12 16,7-7-27-16,-1-16-2 15,5-10 2-15,3 0 5 0,0-13-5 16,0-29-24-16,0-11 23 16,18-10-16-16,11 1 12 15,3 4 5-15,9 8-2 16,-1 18-1-16,1 11 3 15,-2 21 13-15,-5 0 0 16,-6 33 70-16,-2 23-25 16,-1 16-17-16,0-3 22 15,6 3 11-15,-2-6-38 16,-4-13-23-16,0-14-13 16,-3-16-1-16,-8-16-108 15,1-7-193-15,-8-21-181 16,-7-8-385-16</inkml:trace>
  <inkml:trace contextRef="#ctx0" brushRef="#br0" timeOffset="2230">3331 563 2118 0,'0'0'377'16,"0"0"-300"-16,0 0 22 16,0 0 101-16,208-132-117 0,-142 109-56 15,0 3-27-15,-5 18-37 16,-5 2-24 0,-5 45-126-16,-16 17-332 0,-8 8-440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4:08.2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485 775 139 0,'0'0'1438'0,"0"0"-1186"16,0 0-116-16,0 0 3 15,0 0 67-15,0 0-49 16,0 0-68-16,-167-137 2 0,126 137-29 15,-3 0 4-15,2 0 15 16,-2 21-43-16,3 19-15 16,1 12-4-16,11 6-10 15,7 6 18-15,12 2-27 16,10-10 0-16,0-4-1 16,17-9-80-16,23-14-19 15,8-20-49-15,2-9-14 16,6-4 63-16,-5-36-23 15,-7-16 42-15,-9-4 66 16,-9-6 15-16,-11 11 49 16,-8 9 99-16,-7 14 39 15,0 12 7-15,0 17-36 0,0 3-59 16,0 16-35-16,3 40-25 16,12 21 24-16,4 19-32 15,3 13-19-15,3 1 20 16,1 6-32-16,-1-5 0 15,-6-2 12-15,-9-6-11 16,-7-10-1-16,-3-13 0 16,0-8 1-16,-17-17-3 15,-17-5 2-15,2-27-9 16,-8-9 0-16,-1-14 8 16,6 0-17-16,1-37-5 15,8-19-20-15,13-19 20 16,13-18-53-16,0-5-23 15,10-20 25-15,27 3-18 0,11 4-7 16,6 2 9-16,5 13 22 16,2 5 59-16,-5 17-19 15,-6 6 28-15,-9 20 59 16,-12 12 42-16,-11 13-2 16,-8 13-17-16,-6 10-11 15,-1 0 33-15,-3 14-58 16,0 28 15-16,0 10 8 15,0 15-49-15,0-2-5 16,9 1-15-16,4-7 0 16,9-6-8-16,12-15-8 15,2-11-56-15,4-17 18 16,4-10-54-16,3-17 23 0,-3-32 21 16,-5-10 33-16,-1-10 22 15,-10 0 6-15,-9 7 3 16,-9 11 58-16,-10 20 42 15,0 11 15-15,0 13-12 16,0 7-40-16,0 10-11 16,-7 29-52-16,7 14 0 15,0 3-9-15,0-2 9 16,26-3-6-16,11-13-14 16,7-10-38-16,7-19 13 15,-1-9-76-15,1 0 17 16,-4-23 88-16,-3-20-26 0,-6-2 21 15,-6-11 5-15,-10 11 16 16,-7 8 28 0,-8 13 10-16,-4 5 56 0,-3 19 37 15,0 0-65-15,0 0-31 16,0 27-23-16,0 9-11 16,0 0 6-16,0 3-7 15,0-6-27-15,0-7-12 16,29-3-177-16,-4-9-149 15,9-7-375-15</inkml:trace>
  <inkml:trace contextRef="#ctx0" brushRef="#br0" timeOffset="390">2049 799 2002 0,'0'0'577'0,"0"0"-495"16,0 0 124-16,0 0 20 15,-218 131-103-15,184-84-78 16,16 4-33-16,14-6 0 16,4-4-12-16,4-9-27 15,30-10-23-15,1-11-67 16,9-11-80-16,4-4-43 15,-4-28 27-15,-7-11 81 16,-12-8 63-16,-6 3 69 0,-9 10 82 16,-10 5 73-16,0 13 41 15,0 15 7-15,0 5-65 16,0 0-22-16,0 34-77 16,0 9-3-16,0 10 15 15,0-8-49-15,0 3-2 16,0-10 0-16,0-8-86 15,0-8-134-15,0-9-341 16,0-10-297-16</inkml:trace>
  <inkml:trace contextRef="#ctx0" brushRef="#br0" timeOffset="606">1507 391 1737 0,'0'0'322'16,"0"0"-157"-16,0 0 72 15,0 0-16-15,0 0-57 16,211 16-108-16,-189 15-44 16,-15 1-12-16,-4 3-71 15,-3 5-152-15,0-10-345 16,0-13-110-16</inkml:trace>
  <inkml:trace contextRef="#ctx0" brushRef="#br0" timeOffset="789">2012 0 542 0,'0'0'1320'0,"0"0"-1032"15,0 0-27-15,0 0-29 16,0 0 13-16,0 0-149 15,230 96-83-15,-167-86-13 16,6-10-125-16,14 0-154 16,-14-10-295-16,-21-10-755 0</inkml:trace>
  <inkml:trace contextRef="#ctx0" brushRef="#br0" timeOffset="970">715 171 2179 0,'0'0'638'0,"0"0"-638"16,0 0-193-16,0 0-22 15,0 0-731-15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10:24:00.9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3197 328 1894 0,'0'0'508'0,"0"0"-429"0,0 0 29 16,0 0 164 0,0 0-90-16,0 178-56 0,0-77-71 15,0 10 2-15,0 7 3 16,0-6-21-16,0-8 4 15,0-14-43-15,12-16 0 16,10-21-1-16,6-20-82 16,23-33-128-16,-7 0-364 15,-8-25-322-15</inkml:trace>
  <inkml:trace contextRef="#ctx0" brushRef="#br0" timeOffset="179">2919 856 2006 0,'0'0'477'0,"0"0"-403"0,0 0-52 16,0 0 72-16,0 0-60 16,212 26-34-16,-92-29-196 15,-17-20-192-15,-12 0-302 0</inkml:trace>
  <inkml:trace contextRef="#ctx0" brushRef="#br0" timeOffset="434">4068 0 905 0,'0'0'1507'0,"0"0"-1270"15,0 0-78-15,-70 193 88 16,38-84-34-16,-8 18-104 16,-4 16-64-16,-7 3 34 15,0-5-44-15,4 4-25 16,0-7 22-16,3-11-32 16,8-15-13-16,9-14-43 15,17-16-77-15,10-23-140 16,0-25-642-16</inkml:trace>
  <inkml:trace contextRef="#ctx0" brushRef="#br0" timeOffset="1056">4448 679 1200 0,'0'0'1054'16,"0"0"-791"-16,0 0-135 15,0 0 146-15,0 0-12 16,0 0-154-16,0 0-39 16,-94-49-26-16,53 49-16 15,-6 16 38-15,-4 17-58 0,-2 9-6 16,6 11 26-16,12 2-20 15,9 5-4-15,11-1-3 16,15-3-17-16,0-8 17 16,15-4-66-16,24-16-39 15,14-15-37-15,1-13-101 16,0 0 24-16,-3-29 32 16,-7-10 89-16,-11-4 98 15,-14-2 24-15,-12 9 117 16,-4-3 70-16,-3 12-8 15,0 7-17-15,0 13-46 16,0 7-48-16,0 0-5 0,0 11-72 16,0 35-14-16,0 18 36 15,0 18-35-15,0 18 11 16,0 12-13-16,15 5 2 16,-1 14 34-16,4 1-36 15,-7 2 0-15,-3-6 38 16,-8-16-37-16,0-19 5 15,-12-21-5-15,-23-20-1 16,-6-20 30-16,1-12-30 16,1-20 6-16,-2-8 14 15,9-40-14-15,5-18-6 16,17-22 0-16,10-15 0 16,0-7-12-16,32-2-8 0,56-26-61 15,-7 24-94 1,-8 22-639-16</inkml:trace>
  <inkml:trace contextRef="#ctx0" brushRef="#br0" timeOffset="-564">1732 968 1659 0,'0'0'1153'0,"0"0"-953"16,0 0-125-16,0 0 42 16,0 0-3-16,0 0-68 15,0 0-36-15,149-23 7 16,-73 23-17-16,0 0-6 16,-1 0-39-16,11 33-153 15,-17-4-334-15,-18 5-227 0</inkml:trace>
  <inkml:trace contextRef="#ctx0" brushRef="#br0" timeOffset="-387">1732 1332 2191 0,'0'0'550'0,"0"0"-435"16,0 0-66-16,0 0 78 15,0 0-16-15,0 0-56 16,0 0-55-16,298 28-79 16,-188-28-184-16,-19 0-609 0</inkml:trace>
  <inkml:trace contextRef="#ctx0" brushRef="#br0" timeOffset="-1620">335 793 1798 0,'0'0'377'0,"0"0"-242"0,0 0-106 16,0 0 97-1,0 0 17-15,0 0-79 0,41 4 2 16,-9-10-48-16,5-21-9 15,2-9 34-15,-2-3-33 16,-1-11-1 0,1-6 3-16,-5 1 0 0,-7-1 49 15,2 4-38-15,-10 6-7 16,2 10 35-16,-7 6-28 16,-9 17 5-16,1 10-3 15,-4 3-10-15,0 10 32 16,0 29-40-16,0 20 7 15,0 10 26-15,0 6-39 16,0 4 0-16,0 0-2 16,-12-4 1-16,5-2 0 0,-3 12-197 15,1-16-469-15,3-18-978 0</inkml:trace>
  <inkml:trace contextRef="#ctx0" brushRef="#br0" timeOffset="-1328">234 1178 1986 0,'0'0'604'0,"0"0"-553"16,0 0-27-16,0 0 201 0,0 0-80 15,0 0-61-15,0 0-23 16,196 22-14-16,-130-22 29 16,6 0-61-16,5 6-7 15,4 2 14-15,-2-1-22 16,1 5-7-16,-2 1-80 16,-2 10-227-16,-22 4-426 15,-24-11-1334-15</inkml:trace>
  <inkml:trace contextRef="#ctx0" brushRef="#br0" timeOffset="-831">379 1532 1857 0,'0'0'555'0,"0"0"-489"16,0 0-4-16,0 0 121 16,0 0-11-16,0 0-57 15,0 0-58-15,171 101 3 16,-112-61-11-16,-5 6-26 16,0 4 20-16,-6 1-43 15,-4 10 2-15,-11-16 17 0,-12-2-11 16,-3-8-2-16,-9-4-6 15,-9-20-2-15,0-1-8 16,0-5 2-16,0-5-23 16,-9 0 23-16,-13-7-31 15,-3-12 15-15,-4-12 23 16,1 4 1-16,-10-2 14 16,6 10-1-16,-8 6 5 15,4 6 35-15,-5 7-34 16,1 0 1-16,4 23-19 15,-1 8-1-15,5 4 28 16,-2 2-27-16,5 1 0 16,1-2 29-16,-3 0-30 0,6-2 0 15,0-5 0-15,6-6-14 16,9-10-9-16,10-6-106 16,0-7-163-16,32-11-356 15,5-19-313-15</inkml:trace>
  <inkml:trace contextRef="#ctx0" brushRef="#br0" timeOffset="2418">5338 315 1795 0,'0'0'349'16,"0"0"-231"-16,0 0 77 15,0 203 14-15,0-95-26 16,3 13-108-16,-3 4-23 16,0-7-19-16,0-3-13 15,0-20 6-15,0-9-26 0,0-21-13 16,7-16-18 0,15-18-179-16,-3-15-262 0,-1-16-245 0</inkml:trace>
  <inkml:trace contextRef="#ctx0" brushRef="#br0" timeOffset="2831">5039 891 1962 0,'0'0'469'0,"0"0"-396"16,0 0 1-16,0 0 68 15,0 0-33-15,0 0-85 16,204 0-15-16,-131 0-2 0,0 0-6 16,-1 0 42-16,-11 0-43 15,-5 10 1-15,-12 17 24 16,-12 6-24-16,-13 10 12 16,-9 8-7-16,-7 9 2 15,-3 3 12-15,0-8-20 16,0-7 0-16,0-10-12 15,0-16 18-15,0-14-6 16,0-8 7-16,0 0 4 16,0-33 15-16,0-23-26 15,0-17 0-15,0-9-12 16,0-10 13-16,0 7-1 0,22 9 0 16,5 17-17-16,-1 18 16 15,6 14-18-15,0 20-32 16,27 7-28-16,-11 15-235 15,-1 8-344-15</inkml:trace>
  <inkml:trace contextRef="#ctx0" brushRef="#br0" timeOffset="3487">6282 859 1669 0,'0'0'376'0,"0"0"-263"16,0 0 4 0,0 0 96-16,0 0-70 0,0 167-85 15,3-114-57-15,16 2 6 16,3-11-7-16,3-6-50 16,4-8-20-16,-1-16-49 15,6-14-10-15,-2 0-23 16,6-30-19-16,-10-19 89 15,-6-9 50-15,-8 1 32 16,-9 1 3-16,-5 14 61 16,0 12 89-16,0 17 30 15,0 13-26-15,0 0-62 16,0 20-49-16,0 16-16 16,0 9 1-16,3-2-30 15,19-4 7-15,0-5-8 0,7-12-20 16,0-8-5-16,5-14-40 15,-2 0-1-15,-3-20 17 16,4-15-4-16,0-12 13 16,-1 4 40-16,1 7-20 15,-7 12 19-15,-4 15-9 16,-4 9-5-16,-4 0 15 16,-2 33 1-16,-2 11 9 15,-3 0 39-15,-2 5-40 16,-2-12-9-16,1-8 7 15,-4-8-6-15,0-15-1 16,0-6 17-16,0 0-1 0,0-23-7 16,0-17-9-16,3-1-7 15,12-6 7-15,4 2 0 16,1 11 8-16,7 10-7 16,-2 12 14-16,1 12 62 15,-1 0-16-15,-3 33 33 16,0 14-21-16,0 1 9 15,0 5-41-15,-2-3-41 16,14-9-9-16,32-7-96 16,-8-20-259-16,1-7-275 0</inkml:trace>
  <inkml:trace contextRef="#ctx0" brushRef="#br0" timeOffset="3967">7846 887 2018 0,'0'0'598'0,"0"0"-470"0,0 0 83 15,0 0 22-15,-198 123-80 16,169-70-92-16,19-1-47 16,10-5-7-16,0-9-7 15,32-11-70-15,9-14-66 16,10-13-113-16,-4 0-17 15,-6-19-16-15,-9-24 42 16,-10-1 159-16,-7-7 81 0,-15 9 15 16,0-2 171-1,0 15 17-15,0 9 8 0,0 20-2 16,-8 0-74-16,4 25-33 16,1 28-75-16,3 29 15 15,0 19 7-15,0 22-38 16,0 4 22-16,15 10 13 15,10 5-37-15,1 3 54 16,-4-10-39-16,-15-11-14 16,-7-19 8-16,-4-19-7 15,-33-24 8-15,-10-21 10 16,-11-20-5-16,-1-18 36 16,1-3-44-16,3-33-7 15,12-25 20-15,9-14-28 16,24-29-1-16,10-9-18 15,7-7-57-15,84-46-72 0,-3 24-425 16,-1 24-969-16</inkml:trace>
  <inkml:trace contextRef="#ctx0" brushRef="#br0" timeOffset="34041">509 1538 1215 0,'0'0'325'0,"0"0"-240"16,0 0 7-16,0 0 55 15,0 0-40-15,0 0-34 16,-13 0-2-16,4 0-27 16,6 0 24-16,0 4-39 0,-1-4-9 15,4 0 40-15,-3 0-6 16,-1 0 30-16,4 0-1 15,-3 0 7-15,-2 3 28 16,5-3-57-16,-3 0 0 16,3 0 15-16,0 0-43 15,0 0 0-15,0 7-5 16,0-7-26-16,0 6 26 16,0 1-22-16,0 5-6 15,3 3 38-15,12 1-19 16,0 0 2-16,2 0-1 15,5 8-11-15,4-2 26 16,-1 11-35-16,2-3 0 0,-2-1 14 31,1 6-14-31,-4-4-3 0,3 6 3 0,1-9 0 16,2 8 11-16,-2-7-11 16,-1-5 0-16,-3 2 0 15,3-4 0-15,-6 2 1 16,3-8 0-16,0 4-1 15,0 0 21-15,0-1-20 16,3 1-1-16,-3-4 0 16,0 3 7-16,0-1-4 15,0-5 9-15,-8 0-11 16,1 3 27-16,-5-8-28 0,2 4 0 16,-5-2 9-1,-4-1-7-15,6 2 13 0,-6-2-14 16,0 5 0-16,1-11 24 15,-4 1-25-15,3-2 0 16,-3-2 6-16,0 3 3 16,0-3 27-16,0 0-9 15,0 0-10-15,0 0-4 16,0 0-13-16,0 0-12 16,0 10-63-16,0-3-167 15,0 0-544-15</inkml:trace>
  <inkml:trace contextRef="#ctx0" brushRef="#br0" timeOffset="35161">755 1960 914 0,'0'0'170'16,"0"0"-86"-16,0 0 59 0,0 0-25 15,0 0-18-15,0 0-34 16,0 0-4-16,-22-15 43 16,18 15-33-16,-4 0-15 15,4 0-6-15,1 0 1 16,0 0 22-16,-1 0-16 16,1 0-8-16,-2 0 34 15,1 0-15-15,1 0 4 16,-4 0-5-16,-5 0-28 15,-1 0 9-15,-6 10-35 16,-6 4 2-16,3 1 23 16,-4 5-12-16,1-3-6 15,-4 4-8-15,-1-2-13 0,1 3 23 16,-3 4-22 0,2 1-1-16,1-4 16 15,0 4-1-15,0-3 9 0,4 4-8 16,-2 2-4-16,7-8 29 15,-2 1-33-15,3 0-7 16,0-4 13-16,1 1-7 16,-1-3 14-16,6-4 1 15,-3-3 1-15,3 2 35 16,-2-5-34-16,5 0 2 16,-2 3 0-16,2-4-17 15,-2 1 11-15,5 0-14 16,0-5 1-16,2 5 14 15,2 0-21-15,-1-7 0 0,1 0-1 16,3 0 2 0,-3 0 11-16,3 0-12 0,-4 7 0 15,4-7 5-15,0 0-5 16,0 0-32-16,0 0-155 16,29-17-405-16,-4-3-773 15</inkml:trace>
  <inkml:trace contextRef="#ctx0" brushRef="#br0" timeOffset="36670">273 1522 1018 0,'0'0'359'15,"0"0"-182"-15,0 0-35 16,0 0 12-16,0 0-5 15,0 0 12-15,0 0-18 0,-73-80-39 16,69 75 22 0,1-1-35-16,3 3-24 0,-3-5 11 15,3 8-25-15,0 0-8 16,0 0-16 0,0 0-28-16,0 0 38 0,6 8-16 15,16 4-10-15,4 11 35 16,6 7-25-16,5 1 18 15,4 13-2-15,3-1-18 16,-2 2 33-16,5 2-41 16,-3-1-12-16,0-1 36 15,0-5-36-15,-3-1 14 16,-6-3-15-16,6 0 8 16,-4-7-4-16,-1-5-4 15,-3-1 0-15,0 0 11 0,-1 3-10 16,-7-6-1-16,2 4 0 15,-1-2 1-15,-10-2 30 16,6 3-31-16,-3-2 0 16,-4 0 28-16,4-4-18 15,-2 5-10-15,-2-9 0 16,0 4 1-16,-5-4 33 16,1 1-34-16,-3-5 0 15,-1 1 1-15,0-1 5 16,-2 1-6-16,-2-1 10 15,4 2-9-15,-1-1 21 16,3 0-22-16,-2 0 0 16,-4-2 9-16,4 1-8 15,-2-9-1-15,-2 5 0 0,-3-5 1 16,0 5-10-16,0-3 5 16,0 0-110-16,0 3-197 15,0-2-599-15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46.3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987 811 126 0,'0'0'1526'0,"0"0"-1298"0,0 0-112 15,0 0 106-15,0 0 49 16,0 0-97-16,0 0-65 16,31-152 46-16,-28 119-59 15,-3-2-23-15,0-4 11 16,0-5-40-16,-25-4 7 16,-12-5-9-16,-11-3-28 15,-2 4 31-15,-13 6-39 16,2 13-6-16,-1 10 18 15,2 19-9-15,10 4 6 16,6 33-1-16,8 33-13 16,7 16 18-16,7 14-18 15,7 0-1-15,15 0 0 0,0-1 10 16,15-4-5 0,29-8-5-16,11-1 0 0,10-7 0 15,8-2 2-15,10 1-2 16,2-7 0-16,-6-1 7 15,2 0-16-15,-11-4 10 16,-16-5-1-16,-10-13 21 16,-22-4-21-16,-19-7-9 15,-3-11 9-15,-25-3 0 16,-33-4 6-16,-11-9 2 16,-16-6-8-16,-6 0 31 15,-4-16-25-15,7-20-6 0,9-14 0 16,16-13 0-1,28-8 12-15,26-14-12 0,9-14 1 16,53-6 0-16,23 1-1 16,12 3-12-16,6 5 11 15,-11 17 2-15,-10 13 11 16,-17 18-12-16,-21 14 0 16,-13 14-6-16,-15 11 12 15,-7 9-7-15,0 0 1 16,0 0-66-16,-3 36-103 15,3 0-524-15,0-6-1033 0</inkml:trace>
  <inkml:trace contextRef="#ctx0" brushRef="#br0" timeOffset="308">2088 0 1748 0,'0'0'1083'16,"0"0"-934"-16,0 0-52 16,0 0 82-16,195 164-19 15,-100-29-43-15,21 47-39 0,4 54 48 16,-18 25-72-1,-46-9-12-15,-56-25 31 0,-19-59-47 16,-43-38-8-16,-18-32-17 16,-20-8-1-16,-52 28-10 15,-71 36-115-15,23-16-128 16,21-31-471-16</inkml:trace>
  <inkml:trace contextRef="#ctx0" brushRef="#br0" timeOffset="2657">620 2773 1713 0,'0'0'596'0,"0"0"-361"16,0 0 33-16,0 0-11 0,0 0-80 15,0 0-88-15,0 0-9 16,17 144 19-16,-17-40-35 16,-10 16-1-16,-8-6 6 15,-1-9-51-15,9-6-9 16,3-17-9-16,-1-17-15 15,1-13-49-15,0-8-106 16,-8-19-168-16,5-11-496 16,-5-11-725-16</inkml:trace>
  <inkml:trace contextRef="#ctx0" brushRef="#br0" timeOffset="2937">0 3100 1984 0,'0'0'590'0,"0"0"-482"15,0 0 93-15,0 0 73 16,0 0-160-16,0 0-66 16,186-196 19-16,-110 139-34 15,5-3 6-15,-5 6 1 16,-3 3-25-16,-11 7 78 15,-11 16-39-15,-7 7-16 16,-12 18 32-16,-1 3-52 16,1 9-9-16,-3 29-9 15,8 17-39-15,24 49-50 16,-9-9-227-16,-10-6-777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09.5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2205 0,'0'0'477'15,"0"0"-396"-15,0 0 51 16,0 0 73-16,0 0-205 16,0 0-82-16,0 0-695 15,7 7-811-15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09.7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2700 0,'0'0'539'0,"0"0"-367"15,0 0-93-15,0 0-79 16,0 0-292-16,0 0-2647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07.9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 82 209 0,'0'0'1435'0,"0"0"-1228"0,0 0-103 15,0 0 91 1,0 0 51-16,0 0-80 0,0-7-84 15,0 7 13-15,0 0 13 16,0 0-20-16,0 0-43 16,0 0-9-16,0 4-11 15,0 2 38-15,8 7-29 16,2 4 11-16,9 15 11 16,3 15-10-16,7 20 12 15,4 15-17-15,3 14-10 16,1 6 8-16,2-4-38 15,-2-2-1-15,4-11 16 16,-6-9-7-16,3-10-3 16,-6-11-6-16,-7-12 0 15,-3-11 11-15,-7-8-11 0,-5-12 0 16,-1-5 1 0,-6-7 8-16,4 0 10 0,5-7 11 15,13-39-3-15,7-29 17 16,16-24-43-16,2-16 0 15,1-12 11-15,-7-1-12 16,-10 10 3-16,-9 10-3 16,-6 18 0-16,-9 26 5 15,-3 21-5-15,-7 16-6 16,5 18-3-16,-5 5-38 16,0 4-50-16,3 4-161 15,4 39-231-15,3-4-119 16,-1-1-499-16</inkml:trace>
  <inkml:trace contextRef="#ctx0" brushRef="#br0" timeOffset="332">1316 141 1996 0,'0'0'391'0,"0"0"-244"16,0 0 37-16,0 0 45 15,0 0-96-15,0 0-66 16,0 0 5-16,7 260-4 0,1-152-19 16,-1 3-7-16,-3-3-9 15,-1-10-32-15,0-5 8 16,2-18-9-16,-5-12 0 15,0-14 12-15,0-16-12 16,0-14 7-16,0-8-7 16,0-11-57-16,0 0-61 15,0-41-220-15,0-11-391 16,0-4-347-16</inkml:trace>
  <inkml:trace contextRef="#ctx0" brushRef="#br0" timeOffset="714">1250 85 1805 0,'0'0'355'0,"0"0"-200"0,0 0 56 16,0 0 72-16,0 0-122 15,0 0-62-15,0 0-36 16,107-82 19-16,-50 82 28 15,9 0-55-15,0 22-31 16,4 15 9-16,-1 3-18 16,-5 5 3-16,2 5-18 15,-7 2 20-15,-8 7 13 16,-7 7-32-16,-12-1-1 16,-10 8 13-16,-10-1-12 15,-12 2 10-15,0-2-11 0,-25 1 0 16,-23-1 12-1,-11-3-12-15,-7-6 0 0,-3-8-4 16,3-16 5-16,2-8-2 16,4-18-11-16,6-10-12 15,10-3-30-15,12-20-127 16,5-16-294-16,14 1-393 0</inkml:trace>
  <inkml:trace contextRef="#ctx0" brushRef="#br0" timeOffset="1353">0 1444 992 0,'0'0'984'0,"0"0"-789"16,0 0-112-16,0 0 130 16,0 0-18-16,0 0-68 15,0 0 18-15,83 0-30 16,-20 0 33-16,13 0-58 15,12 3-23-15,10 0 13 16,9-3-49-16,13 0-1 16,3 0 2-16,9 0-20 15,-2 0 0-15,2 0-9 0,0 0 3 16,5 0 39-16,-2 0-21 16,-3 0-15-16,-12-6 24 15,-18-1-20-15,-18 1 7 16,-18-1-20-16,-22 7 0 15,-15-5 9-15,-15 5-9 16,-6 0-2-16,-5 0-11 16,-3 0 13-16,0 0-6 15,0 0-35-15,0 0-20 16,0 0-16-16,0 0-161 16,0 0-337-16,-6 5-324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26.9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5528 798 2453 0,'0'0'258'15,"0"0"-258"-15,0 0-37 16,0 0 37-16,0 0 80 0,186-191-80 16,-132 113-20-1,-7-11 19-15,-3-4-14 0,-15-7 9 16,-7 11 7-16,-15 14-1 16,-2 19 130-16,-2 29 14 15,-3 27 7-15,0 23 9 16,0 86-69-16,0 13 25 15,0 29-32-15,-8 10-15 16,1-24 31-16,-3 7-76 16,10-12-13-16,0-17-11 15,0-17-9-15,0-22-56 16,0-21-104-16,0-21-153 16,0-21-400-16,0-13-606 0</inkml:trace>
  <inkml:trace contextRef="#ctx0" brushRef="#br0" timeOffset="508">6279 936 1770 0,'0'0'392'16,"0"0"-285"-16,0 0 96 15,246-157-37-15,-164 91-90 16,-6-13-23-16,-14-14-25 15,-11-5-21-15,-19 2 84 0,-17-4 26 16,-15 18-26 0,0 16 40-16,-6 25-4 0,-20 20 12 15,-11 21-35-15,-4 11-22 16,-6 54 7-16,-4 26-58 16,1 24 4-16,6 14 5 15,15-2-25-15,10-2 3 16,13-7-18-16,6-7 0 15,0-9-12-15,0-12-1 16,6-15-14-16,13-20 25 16,0-21-68-16,-6-22 50 15,2-12-26-15,4-9 35 16,3-45-8-16,7-11 5 16,6-10 14-16,9 5 0 15,0 11 0-15,7 17-11 0,0 21 11 16,4 21 0-16,3 0 57 15,1 38-28-15,2 14 47 16,-5 10-34-16,-5 0-34 16,-11-3 28-16,-4-9-35 15,-14-11 0-15,-4-11-1 16,-11-13-137-16,-7-15-50 16,0 0-297-16,0 0-642 0</inkml:trace>
  <inkml:trace contextRef="#ctx0" brushRef="#br0" timeOffset="709">7774 1153 1418 0,'0'0'1262'0,"0"0"-987"15,0 0 3-15,104 218-26 16,-78-150-32-16,-4-3-122 15,-7-3-49-15,-12 0-49 16,-3-3-75-16,-15 3-76 16,-20-18-543-16,-13-13-1403 0</inkml:trace>
  <inkml:trace contextRef="#ctx0" brushRef="#br0" timeOffset="-2017">758 168 1868 0,'0'0'340'0,"0"0"-272"16,0 0 88-16,0 0 98 16,0 0-58-16,0 0-96 15,0 207-17-15,0-99-2 16,-3 20-1-16,-9 5-50 15,5-10 7-15,4-6-19 0,-1-11-16 16,4-17 17-16,-3-17-19 16,0-16-31-16,-6-20-52 15,-13-33-195-15,5-3-343 16,-10 0-615-16</inkml:trace>
  <inkml:trace contextRef="#ctx0" brushRef="#br0" timeOffset="-1784">0 306 2089 0,'0'0'356'0,"0"0"-259"0,0 0-39 16,0 0 140-16,0 0-19 15,193 0-4-15,-83-20-92 16,17-6-17-16,12-3-35 15,6 5-13-15,-3 8 13 16,-3 9-31-16,-10 7-71 16,13 0-136-16,-29 0-537 15,-30 0-1438-15</inkml:trace>
  <inkml:trace contextRef="#ctx0" brushRef="#br0" timeOffset="-1465">1565 723 2049 0,'0'0'364'16,"0"0"-208"-16,0 210-24 16,0-122 110-16,0-13-71 15,3-12-122-15,7-14-23 16,2-19-26-16,-8-17 1 15,-1-10 29-15,-3-3-17 16,0-20 10-16,0-29 5 16,0-20-26-16,0-19-1 15,0-7-1-15,15 0 0 0,17 2-3 16,9 14 3-16,13 17-3 16,4 17-3-16,8 22 6 15,3 16-45 1,16 7-139-16,-16 23-358 0,-12 10-517 0</inkml:trace>
  <inkml:trace contextRef="#ctx0" brushRef="#br0" timeOffset="-833">2505 729 1817 0,'0'0'678'0,"0"0"-541"0,0 0-7 16,0 0 119-16,0 0-38 16,-167 220-115-1,162-154-69-15,5-1-12 0,18-2-15 16,30-10-36-16,14-15-72 16,11-8-40-16,3-16-30 15,0-14 102-15,-6 0-24 16,-15-21 13-16,-22-21-51 15,-22-18 138-15,-11-5 27 16,-5-10 58-16,-30 2 34 16,-9 8 20-16,-4 9 27 15,4 17-29-15,9 13-77 16,10 9-16-16,16 12-20 16,9 0-24-16,19 5-8 0,35 0-10 15,24 0-1 1,5 0 5-16,-2 27-35 0,-12 9 35 15,-11 10-14-15,-18 14-4 16,-14 7 31-16,-13 5-33 16,-4-2 34-16,-9-8 0 15,0-14 0-15,0-11-10 16,-16-16-9-16,3-18-4 16,-2-3 22-16,8-17-87 15,7-29 3-15,0-14 49 16,17-5-28-16,30-4 33 15,9 4 10-15,1 16 21 0,3 19-6 16,-10 23 22 0,-6 7 5-16,-12 28 109 0,-3 30 15 15,-10 14-10-15,-7 7-48 16,-6 3-53-16,-6-3 35 16,0-17-69-16,0-11-29 15,4-17-19-15,3-18-163 16,14-16-167-16,1-16-299 15,4-18-440-15</inkml:trace>
  <inkml:trace contextRef="#ctx0" brushRef="#br0" timeOffset="-390">3875 840 1984 0,'0'0'647'15,"0"0"-356"-15,0 0-75 0,0 0-26 16,-116 172-66-16,80-88-55 15,14 2 14-15,19-7-83 16,3-13-2-16,10-17-5 16,27-16-50-16,14-13-38 15,-1-18-71-15,10-2 77 16,-10-9 88-16,-14-32-176 16,-11-7 105-16,-16-10 72 15,-6-2 6-15,-3 4 53 16,0 13 23-16,0 14 29 15,0 22 46-15,0 7-78 16,0 27-26-16,0 39-11 16,0 25-5-16,0 16 2 0,0 24-19 15,19 9-5-15,13 17 115 16,8 0-73-16,-7 2-30 16,-15-12-9-16,-18-20-17 15,0-20 17-15,-40-30-18 16,-15-24 1-16,-7-27 19 15,-7-26-19-15,-4-7-1 16,-3-49 0-16,6-26 1 16,11-22-2-16,17-25-1 15,33-30-56-15,31-67-50 16,38 38-195-16,12 13-811 0</inkml:trace>
  <inkml:trace contextRef="#ctx0" brushRef="#br0" timeOffset="9055">187 3898 1859 0,'0'0'222'15,"0"0"-192"-15,0 0-8 16,0 0 65-16,0 0 31 16,228-101-85-16,-144 41-14 15,4-15 64-15,0-7-37 16,-1-6 5-16,-3-3-8 16,-8 2 5-16,-13 6 75 15,-12 8-14-15,-19 16 5 16,-10 13 28-16,-14 17-47 0,-4 16 6 15,-4 13-35 1,0 0-43-16,0 30 29 0,0 44-51 16,0 35-1-16,0 26 47 15,0 11-46 1,-4-1-2-16,4-14-6 0,0-21 7 16,0-24 15-16,0-11-15 15,0-27-30-15,0-12 9 16,0-13-100-16,0-20-57 15,0-13-151-15,0-28-278 16,4-15-442-16</inkml:trace>
  <inkml:trace contextRef="#ctx0" brushRef="#br0" timeOffset="9402">1786 3066 2082 0,'0'0'508'0,"0"0"-356"16,0 0 35-16,0 0 33 16,0 0-9-16,-214 181-111 15,141-90-35-15,4 19-23 16,18 6-15-16,17-1 30 16,24-10-57-16,10-5 0 15,35-18-1-15,35-15-33 16,21-17 19-16,19-18-32 15,14-22 17-15,4-10 18 0,-4-26-10 16,-20-30-2 0,-26-21 22-16,-27-19-2 0,-32-16 3 15,-19-12 1-15,-12-4 0 16,-39 9 16-16,-12 15-16 16,-6 24-1-16,5 28 0 15,1 22-143-15,16 20-238 16,21 10-654-16</inkml:trace>
  <inkml:trace contextRef="#ctx0" brushRef="#br0" timeOffset="10514">2972 3887 2191 0,'0'0'525'16,"0"0"-484"-16,0 0-41 15,0 0 0-15,0 0 80 16,0 0-65-16,272-154-10 16,-165 77-5-16,-6-8-29 15,-3-7 28-15,-13-3-56 16,-27-4 4-16,-25 7 52 15,-22 15-6-15,-11 17 7 16,-7 20 63-16,-25 24 12 16,-9 16 83-16,-6 10-29 0,-7 46-80 15,1 32 25-15,6 22-40 16,8 13-7-16,8 9-8 16,18-5-17-16,4-2 22 15,6-17-24-15,0-9-18 16,3-20 18-16,-4-16-43 15,1-25 14-15,0-18 7 16,-1-20 22-16,-1 0-15 16,-2-30 15-16,7-29-8 15,0-16-13-15,0-17 19 16,29-4 1-16,22 3 0 16,8 6 1-16,7 21-13 0,-5 18 13 15,1 22-5 1,-14 19-5-16,-8 7 20 0,-14 22-7 15,-19 31 9-15,-7 10-10 16,-4 5 67-16,-36-2-68 16,-8-11 5-16,-3-8 20 15,1-19-19-15,6-14 8 16,8-10-13-16,6-4 9 16,13 0-8-16,5-7-3 15,9-7 0-15,3 3-7 16,0 1-9-16,3 6 16 15,22 4-18-15,16 0 18 16,3 0-23-16,3 14 16 16,1 8-28-16,-1 4 13 0,4-2-31 15,-1-3 2-15,10-7-19 16,9-7 42-16,7-7 5 16,12-4 10-16,-5-32-17 15,-2-16-8-15,-8-14-68 16,-12-16 41-16,-5-9 26 15,-9-5 39-15,-15-5-10 16,-13 2 29-16,-13 10-10 16,-6 10 49-16,0 14-1 15,0 13 43-15,-18 14-1 16,-2 19-11-16,-8 19 20 16,0 0-53-16,-4 40-23 15,-9 33-23-15,5 22-3 16,3 12 7-16,7 8-13 0,4 3 0 15,12-2-2 1,2-12 2-16,4-15 0 0,4-9-24 16,0-25-39-16,0-12 32 15,0-21-64-15,12-19-39 16,10-3 98-16,7-16-5 16,15-29 34-16,7-13-10 15,9 0-3-15,10 9 5 16,8 14 12-16,1 18 3 15,-3 17 59-15,-1 0-2 16,-18 36-15-16,-13 15 22 16,-12 9-16-16,-13 3 14 0,-7 0-62 15,-6-11 1-15,-6-8-4 16,0-16 3-16,0-15-107 16,0-13-127-16,0-19-306 15,0-18-530-15</inkml:trace>
  <inkml:trace contextRef="#ctx0" brushRef="#br0" timeOffset="10887">5424 3598 1091 0,'0'0'1124'0,"0"0"-918"0,0 0-62 16,0 0 163-16,0 0-53 15,0 0-86-15,-196 6-86 16,149 36-29-16,10 14 23 16,11 7-76-16,20-2 9 15,6 0-10-15,3-10 1 16,34-9-54-16,14-12-35 16,11-13-77-16,8-17-46 15,-6 0 50-15,-5-17 82 16,-11-20-123-16,-20-5 78 15,-12 7 125-15,-10-1 24 16,-6 12 119-16,0 7 94 16,0 17-22-16,0 0-91 0,-3 7-29 15,3 27-70 1,0 2-7-16,0 3-18 0,0-4-102 16,32-8-79-1,5-10-196-15,4-10-441 0</inkml:trace>
  <inkml:trace contextRef="#ctx0" brushRef="#br0" timeOffset="11543">6194 3535 1270 0,'0'0'974'15,"0"0"-808"-15,0 0-3 16,0 0 137-16,0 0-2 15,-225-34-137-15,178 72-66 0,6 11-4 16,9 9-67 0,10 8 14-16,14 3-31 0,8-7 4 15,0 1-7-15,37-10-4 16,7-8-18-16,10-11 17 16,12-15-60-16,3-14-8 15,7-5-25-15,4-5-3 16,4-38 35-16,-8-15-41 15,2-19-48-15,-14-11 49 16,-1-17 4-16,-9-12 11 16,-7-6 2-16,-6 5 45 15,-12 13 40-15,-14 15 30 16,-15 26 70-16,0 15 53 16,-7 13-9-16,-23 17-20 0,1 9-22 15,-6 10-18-15,-6 10 44 16,0 38-90-16,-3 25-38 15,0 15 51-15,6 18-41 16,4 1-4-16,12 7-4 16,8-5 13-16,11-10-6 15,3-13-9-15,0-18-6 16,3-16-11-16,19-17-32 16,4-16 16-16,2-18-33 15,10-1 14-15,4-11 46 16,10-22-35-16,9-4 10 15,2 8 16-15,6 12 15 16,-3 17 0-16,-5 0 41 0,-5 17 16 16,-9 21 37-16,-11 9-64 15,-6 5-1-15,-5 1 26 16,-8-7-49-16,-1-8 1 16,-6-14-7-16,-2-11-15 15,-4-13 14-15,-4 0-103 16,0-42-101-16,-29-11-401 15,-12-2-648-15</inkml:trace>
  <inkml:trace contextRef="#ctx0" brushRef="#br0" timeOffset="11735">5071 3259 2808 0,'0'0'380'16,"0"0"-360"-16,259-91-10 15,-77-16-20-15,-24 13-107 16,-23 12-697-16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46.2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205 0 1707 0,'0'0'345'0,"0"0"-160"16,0 0-34-16,0 0 24 0,0 0-41 15,0 0-56-15,130 213 147 16,-35-92-41-16,18 21-115 15,12 5-22-15,-13-25-3 16,17 6-23-16,-13-23 0 16,-11-23-9-16,-17-13-12 15,-19-17 16-15,-18-12-16 16,-22-10-64-16,-21-15-42 16,-8-11-108-16,-22-4-152 15,-11 0-509-15</inkml:trace>
  <inkml:trace contextRef="#ctx0" brushRef="#br0" timeOffset="321">1294 148 2029 0,'0'0'344'0,"0"0"-215"16,0 0 6-16,0 0 79 16,0 0-60-16,-218 191-53 15,123-95-69-15,-11 25-11 16,-11 3 27-16,-6-1-24 16,-4 3 12-16,2-16-27 0,8-10 6 15,15-18 3-15,26-23-18 16,26-16-1-16,22-19-9 15,18-9-23-15,10-12-30 16,4-3-183-16,72-42-25 16,-2-11-107-16,2-7-780 0</inkml:trace>
  <inkml:trace contextRef="#ctx0" brushRef="#br0" timeOffset="660">2089 820 2333 0,'0'0'461'0,"0"0"-426"15,0 0 56-15,0 0 153 16,0 0-90-16,0 0-75 16,0 0-55-16,120 7 5 15,-57-4-8-15,13 1-9 16,5-2 12-16,5-2-24 16,-1 0 0-16,-1 0-6 15,-4 0-15-15,-14 4-32 16,-19 3-111-16,-33 9-213 0,-14-6-497 15,0 2-878-15</inkml:trace>
  <inkml:trace contextRef="#ctx0" brushRef="#br0" timeOffset="858">2076 1362 2011 0,'0'0'631'16,"0"0"-525"-16,0 0-82 16,0 0 138-16,0 0 28 15,0 0-118-15,265 3-63 16,-126-6-9-16,-19-7-247 0,-14 1-682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49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189 833 1674 0,'0'0'295'16,"0"0"-201"-16,0 0-87 15,0 0 76-15,0 0 5 16,0 0-54-16,208-45-16 15,-138 8-18-15,-1-5 1 16,-6-8 9-16,-9-3-10 16,-7-5-8-16,-10-4 8 15,-15 0 6-15,-8-1 26 16,-11 8 23-16,-3 2 51 16,0 7 14-16,-20 16-32 15,-11 6-18-15,-4 18-12 0,-9 6 35 16,0 0 22-16,-3 41-87 15,-1 20-14-15,4 22-4 16,7 15-8-16,8 14-2 16,11 3 0-16,8 3 1 15,6-10-4-15,1-2 3 16,3-20-20-16,-4-13 13 16,-1-20-24-16,-1-17 19 15,-1-16 0-15,3-9 12 16,-4-11 27-16,1 0-27 15,0-21 13-15,7-19 26 16,0-15-39-16,0-8-1 16,26-5 0-16,21-4 1 15,11 9-15-15,8 7 15 16,3 17-15-16,-3 16 9 0,-5 12-13 16,-5 11 7-16,-16 0 3 15,-19 21-16-15,-16 12 24 16,-5 10-57-16,-22 0 57 15,-26-5-7-15,-11 1 16 16,-2-8 4-16,2-12-2 16,2-12 14-16,9-7 20 15,11 0-32-15,15 0 10 16,7-14 36-16,11 2-28 16,4-2-9-16,0 5-21 15,19 6 0-15,22 3-5 16,6 0 5-16,10 10 0 15,3 18-6-15,-3 9 15 0,-1-2-16 16,-5 2 7-16,-7-4-9 16,-5-7-33-16,1-5-153 15,4-21-27-15,-3 0-317 16,-13-10-337-16</inkml:trace>
  <inkml:trace contextRef="#ctx0" brushRef="#br0" timeOffset="279">1502 0 1685 0,'0'0'513'15,"0"0"-448"-15,0 0 114 16,-95 184 90-16,41-89-30 15,0 11-92-15,-5 14-74 16,1 12-29-16,2 3 12 16,2 5-55-16,10-5-1 15,4-10 0-15,7-14-32 16,11-15-22-16,4-24-103 16,4-12-106-16,6-25-205 15,1-16-232-15</inkml:trace>
  <inkml:trace contextRef="#ctx0" brushRef="#br0" timeOffset="600">1991 722 1670 0,'0'0'321'16,"0"0"-204"-16,0 0 54 15,-215 21 99-15,145 8-6 16,1 14-116-16,12 5-66 0,13 18 35 16,10 6-35-16,20 2-22 15,14 6-26 1,0-10-17-16,14-8 16 0,38-13-33 15,12-16-17-15,28-17 11 16,18-16-86-16,79-30-133 16,-21-19-427-16,-23-10-118 0</inkml:trace>
  <inkml:trace contextRef="#ctx0" brushRef="#br0" timeOffset="931">3384 60 1847 0,'0'0'515'0,"0"0"-485"16,0 0 103-16,10 166 212 16,-10-57-139-16,0 18-77 15,0 8-84-15,0 0-9 16,0-7 6-16,0-6-31 16,0-17 7-16,0-17-18 0,0-26-49 15,9-19-65-15,-6-36-188 16,1-7-234-16,-4-4-208 15</inkml:trace>
  <inkml:trace contextRef="#ctx0" brushRef="#br0" timeOffset="1119">2939 757 1943 0,'0'0'279'15,"0"0"-144"-15,0 0 80 16,230 47 6-16,-135-47-94 16,10 0-127-16,45-26-24 0,-26-6-246 15,-19-5-450-15</inkml:trace>
  <inkml:trace contextRef="#ctx0" brushRef="#br0" timeOffset="1385">4372 72 2126 0,'0'0'469'0,"0"0"-394"0,0 0 14 15,-63 234 186-15,31-123-67 16,-5 14-118-16,-2 7-6 15,-8 5-59-15,-1 4-13 16,-7-4 21-16,0-8-33 16,1-8 0-16,7-19-32 15,3-20-88-15,0-17-56 16,10-25-346-16,14-20-385 0</inkml:trace>
  <inkml:trace contextRef="#ctx0" brushRef="#br0" timeOffset="2125">4857 781 780 0,'0'0'1483'15,"0"0"-1249"-15,0 0-133 16,0 0 156-16,0 0 33 16,-211-43-154-16,148 70-84 15,6 28 14-15,4 22-28 16,18 10 1-16,20 2-21 16,15 0-17-16,3-14-2 15,44-15-49-15,13-21-71 16,9-15-57-16,-3-22-60 0,-2-2 39 15,-11-10 13-15,-11-26 76 16,-12-12 90-16,-13-5 20 16,-8-7 43-16,-6 5 65 15,-3 6 20-15,0 12 18 16,0 12 44-16,0 18-64 16,0 7-6-16,0 19-80 15,10 36 24-15,12 22 17 16,4 15-61-16,11 12-7 15,3 10-7-15,14 8 3 16,-3 2 59-16,0 1-68 16,-17 1 0-16,-21-16 11 15,-13-4-11-15,-6-20-7 0,-42-18-13 16,-9-15 5-16,-6-27 5 16,4-16-14-16,5-10-12 15,6-19 34-15,13-31-46 16,13-22 8-16,17-17-5 15,5-15-54-15,22-18-22 16,37-9-129-16,14-11-17 16,6 5 24-16,6-1 12 15,-6 11 61-15,-13 11 118 16,-10 20 52-16,-20 19 54 16,-8 24 148-16,-12 20 69 15,-10 16-6-15,-2 15-48 0,1 2-46 16,-5 12-51-16,0 31 1 15,0 10-21-15,3 9-73 16,1 1-26-16,2-4 7 16,3-7-8-16,1-6-107 15,-10-18-174-15,0-7-372 16,0-21-624-16</inkml:trace>
  <inkml:trace contextRef="#ctx0" brushRef="#br0" timeOffset="2279">5353 440 924 0,'0'0'1238'0,"0"0"-1238"16,0 0-81-16,0 0-26 16,0 0-57-16,0 0-1564 15</inkml:trace>
  <inkml:trace contextRef="#ctx0" brushRef="#br0" timeOffset="2997">5987 788 1857 0,'0'0'488'0,"0"0"-338"15,0 0 126-15,0 0 55 16,0 0-140-16,-193 21-78 0,146 7-78 15,6 15-11 1,9 10-24-16,14 5 9 16,18 2-9-16,0-4 0 0,18-4-48 15,21-10-23-15,17-12-81 16,1-14-46-16,6-16 7 16,-2 0 3-16,-5-16 88 15,-12-27-150-15,-9-7 73 16,-13-8 143-16,-10 6 16 15,-5 6 18-15,-7 16 93 16,0 13 65-16,0 17 52 16,0 0-77-16,0 35-74 15,0 9 31-15,15 6-69 0,-2-2-6 16,9-5-15-16,4-10-19 16,-1-11-12-16,1-12-86 15,-1-10 1-15,2 0 80 16,-7-24-54-16,7-17 45 15,-6-7 1-15,1-3-27 16,0 9 52-16,-4 10-3 16,-3 20 22-16,-8 12 35 15,0 0 30-15,-2 38 39 16,-5 10-55-16,0 8-43 16,0 0 10-16,0-6-16 15,7-11-19-15,-4-13 18 16,7-9-17-16,-1-15-6 15,-2-2-14-15,-1-15 33 16,6-28-11-16,-2-13 7 16,9-8-4-16,3-13 4 0,7 2 9 15,4 5 0-15,11 15 0 16,7 17 24-16,0 17 80 16,0 21 13-16,-4 3 20 15,-3 45 78-15,-3 25-46 16,-6 20 8-16,6 2-62 15,-4 3-59-15,5-13 8 16,2-13-64-16,0-16 1 16,0-21-1-16,-3-18-76 15,-6-17-125-15,-9-26-417 16,-8-13-1427-16</inkml:trace>
  <inkml:trace contextRef="#ctx0" brushRef="#br0" timeOffset="12533">372 2773 990 0,'0'0'605'0,"0"0"-420"15,0 0 16-15,0 246 81 0,0-118-46 16,0 17-81-16,0 4-51 16,0-7-61-16,3-10-26 15,6-23-11-15,-2-25 1 16,-1-19-14-16,-2-18-60 16,1-34-198-16,-5-13-353 15,0 0-1172-15</inkml:trace>
  <inkml:trace contextRef="#ctx0" brushRef="#br0" timeOffset="12869">0 3367 1790 0,'0'0'313'0,"0"0"-242"16,0 0 3-16,0 0 157 15,0 0-39-15,0 0-73 16,271 132-74-16,-163-127-39 16,8-5 38-16,6 0-28 15,-10 0-15-15,-6-5 15 16,-18 2-14-16,-15 3-2 16,-19 8 10-16,-20 32-10 15,-24 18 67-15,-10 12-34 16,-3 5-3-16,-31-3 25 15,2-5-41-15,3-9-4 0,4-15-10 16,9-10 0-16,10-12-12 16,2-12-178-16,4-9-98 15,0-8-102-15,0-17-261 0</inkml:trace>
  <inkml:trace contextRef="#ctx0" brushRef="#br0" timeOffset="12995">879 3236 1659 0,'0'0'333'16,"0"0"-333"-16,0 0-73 15,0 0-56-15,0 0-359 0</inkml:trace>
  <inkml:trace contextRef="#ctx0" brushRef="#br0" timeOffset="13746">1236 3482 1386 0,'0'0'287'0,"0"0"-138"0,0 0-26 16,51 213 66-16,-36-147-16 15,-5-8-98-15,2-8 37 16,-5-11-92-16,0-12-20 16,-2-11 16-16,-5-13-16 15,0-3 0-15,0 0 23 16,0-23-13-16,0-17-1 15,3-15-9-15,11-7 1 16,11-7 5-16,12 3-6 0,7 8-6 16,4 8 6-1,2 18 10-15,4 15 51 0,2 17 0 16,-2 0-25-16,-3 22 119 16,-4 18-95-16,-3 8-22 15,-3 3 38-15,-9 1-54 16,-6-5 4-16,-4-5-20 15,-7-9-6-15,0-7 0 16,-5-10-3-16,-3-3-36 16,5-13-5-16,1 0-58 15,9-3 9-15,9-33 33 16,11-20-14-16,14-19 20 16,10-20 16-16,3-20-7 0,0-8-41 15,-4-1 5 1,-3 2 65-16,-14 15 16 0,-16 21 21 15,-17 24 132 1,-12 19-18-16,-3 24-2 0,0 12 32 16,-25 7-53-16,-4 11-42 15,-5 30-43-15,6 15 8 16,2 16 29-16,1 8-47 16,6 2 5-16,1 6-22 15,11-2 7-15,7-7-4 16,0-4-3-16,0-13-31 15,29-7 10-15,5-11-54 16,4-11-12-16,6-14-11 16,4-15 35-16,4-4 28 0,2 0-2 15,-3-14 29-15,-7-3 8 16,-7 8 0-16,-11 6 6 16,-16 3 53-16,-3 3 14 15,-7 25 23-15,0 9-77 16,0 3-19-16,0-4 38 15,0-6-38-15,0-11 5 16,0-6-5-16,0-6-26 16,0-7 17-16,0 0-160 15,0-29 14-15,0-14-227 16,0 1-520-16</inkml:trace>
  <inkml:trace contextRef="#ctx0" brushRef="#br0" timeOffset="13964">1135 2907 2569 0,'0'0'250'16,"0"0"-250"-16,0 0-46 15,284-103 45-15,-76-7-16 16,-25 15-475-16,-16 6-1620 0</inkml:trace>
  <inkml:trace contextRef="#ctx0" brushRef="#br0" timeOffset="15375">4583 2818 2179 0,'0'0'311'0,"0"0"-305"16,0 0 100-16,0 175 180 16,-6-80-139-16,-10 10-74 15,10 1-31-15,-3-9-2 16,6-3 32-16,3-12-72 15,0-8 12-15,0-5-6 16,0-14-5-16,0-11-2 16,0-15-4-16,0-13-25 15,18-12 4-15,8-4-26 0,7-7 16 16,15-35 27-16,6-16-56 16,12-16-60-16,3-16 11 15,14-6-72 1,5-13 98-16,7 4-19 0,-4 0 57 15,-6 12 33-15,-21 12 1 16,-20 8 16-16,-19 19 0 16,-13 6 25-16,-12 12 42 15,0 7-9-15,0 9 45 16,-22 9 7-16,-7 6-12 16,-4 5-2-16,-3 0-42 15,2 6-9-15,2 21 28 16,3 9-61-16,2 3-2 15,14 12 19-15,6 0-19 16,2 12 1-16,5 5-11 0,0 6 1 16,0 10 18-16,0-2-19 15,0 4 0-15,0-2-6 16,0-2 12-16,0 1-8 16,0-11 2-16,0-6 0 15,0-19-9-15,12-6 2 16,-2-19-10-16,-2-8-2 15,-4-7 10-15,-4-7 7 16,0 0 2-16,0-13 0 16,0-17 2-16,3-12-2 0,7-8-26 15,9-4 14 1,3-6 9-16,12 4-9 0,1 13 12 16,6 10-3-16,-1 13-7 15,3 13 6-15,-3 7 4 16,-3 5 21-16,-1 27-15 15,1 10 45-15,-5 7-17 16,-3 5-33-16,5-3 32 16,1-1-32-16,-1-4 5 15,2-10-6-15,1-9-12 16,-8-11 11-16,-1-10-56 16,-2-6 5-16,1 0 4 15,-2-19-45-15,1-21 28 16,2-10 11-16,-6-8 0 15,0-7 53-15,-3-5-18 0,-9 8 19 16,-3 0 3 0,-7 8-2-16,0 15 36 0,0 7 19 15,-7 12 6-15,-15 18 78 16,-3 2-43-16,-4 10-57 16,0 34 22-16,2 16-32 15,7 12 4-15,5 4 9 16,3-4-25-16,12 0 32 15,0-14-50-15,0-8 0 16,18-10-8-16,16-15 8 16,5-11-60-16,5-10-5 15,12-4-27-15,-2-4 55 16,-3-26-53-16,-7-9 6 16,-4-6-1-16,-14-5 49 15,-4-1 27-15,-5 0 9 0,-6 9 0 16,-4 12 34-16,-7 13 9 15,0 15 47-15,0 2-11 16,4 0-46-16,7 21-6 16,3 13-8-16,16 2-18 15,14 1 22-15,14-4-22 16,23-11-1-16,9-9 27 16,4-13-27-16,-9 0-6 15,-19-3-1-15,-22-26 1 16,-31-5-5-16,-13-3 19 15,-6-7-8-15,-45-3 31 16,-25-2 1-16,-15 5 22 16,-16 3-19-16,-1 9-35 0,1 11-34 15,-6 5-134 1,25 5-473-16,19 1-1572 0</inkml:trace>
  <inkml:trace contextRef="#ctx0" brushRef="#br0" timeOffset="15635">4073 3324 2607 0,'0'0'366'0,"0"0"-366"15,0 0-30-15,280-104 15 16,-126 54-110-16,-15 8-941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1:28.9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4722 289 2165 0,'0'0'271'15,"0"256"-159"-15,0-46-5 16,0-1 118-16,-11-38 23 15,7-48-96-15,4-41-87 16,0 9-2-16,0-5-63 16,4-5-16-16,14-29-32 15,4-28-99-15,4-24-171 16,-8-29-286-16,-8-21-456 0</inkml:trace>
  <inkml:trace contextRef="#ctx0" brushRef="#br0" timeOffset="339">4310 817 1986 0,'0'0'483'0,"0"0"-454"16,0 0-4-16,0 0 89 16,196 30 7-16,-93-14-45 15,10 8-37-15,8 4-11 0,-8 11 23 16,-15 15-18-16,-19 5-15 15,-16 6 12-15,-27 7-29 16,-14-4 13-16,-19 0-13 16,-3-10 0-16,0-12 15 15,0-16-10-15,0-20-3 16,-7-10 42-16,-3-17-32 16,2-31 4-16,4-27-17 15,4-9 7-15,0-8 4 16,19-3-11-16,18 10 0 15,5 9-6-15,6 17-8 16,4 19-86-16,21 22-191 16,-12 7-292-16,-6 11-146 0</inkml:trace>
  <inkml:trace contextRef="#ctx0" brushRef="#br0" timeOffset="-504">1736 716 2008 0,'0'0'330'16,"0"0"-231"-16,0 0-2 15,0 0 144-15,-240 56 0 16,177 15-135-16,12 21-27 0,14 7-8 16,20 2-26-16,17-6-1 15,0-12-44-15,51-17-5 16,15-22-15-16,17-20-75 16,11-24-27-16,10 0-65 15,-10-38-5-15,-8-20 53 16,-13-3 16-16,-17-8 80 15,-15 10 43-15,-24 10 53 16,-14 19 88-16,-3 20 61 16,0 10-35-16,-7 16-71 15,-6 37-50-15,8 12 11 16,5 5 3-16,15-3-52 16,39-7-8-16,27-20-9 0,10-17-44 15,7-23 22-15,-10 0-34 16,-15-27 58-16,-22-25 5 15,-29-6 4-15,-22-12 55 16,-15 0 15-16,-51 6-9 16,-21 5 8-16,-19 9-71 15,-4 6-64-15,-2-10-173 16,31 12-503-16,30 2-1257 0</inkml:trace>
  <inkml:trace contextRef="#ctx0" brushRef="#br0" timeOffset="-367">2622 541 2600 0,'0'0'464'0,"0"0"-416"15,199-157 85-15,-89 78-133 16,58-41 0-16,-26 21-547 16,-14 13-1808-16</inkml:trace>
  <inkml:trace contextRef="#ctx0" brushRef="#br0" timeOffset="984">5906 882 1597 0,'0'0'617'16,"0"0"-490"-16,0 0 52 16,0 0 146-16,7 191-108 15,2-122-142-15,4 3-24 16,9 4-51-16,15-5 9 16,7-6-9-16,7-10-25 15,7-23 5-15,1-12-98 16,-5-20-28-16,-7 0 42 0,-3-35-27 15,-10-16 66 1,-9-11 28-16,-11-2 37 0,-6 1 5 16,-8 9 12-16,0 18 56 15,0 16 54-15,0 20 26 16,0 0-40-16,0 28-87 16,0 17-18-16,0 6 10 15,17 7-18-15,20-9-84 16,11-9-6-16,14-19 25 15,3-10 41-15,4-11-96 16,-6-18 21-16,-13-24 69 16,-6-12-31-16,-12-3 34 15,-4 1 27-15,-12 10 1 0,-4 20 64 16,-8 20 41-16,-4 6 13 16,0 22-23-16,0 31-42 15,0 9-17-15,-7 4-7 16,-2-1-30-16,6-9 0 15,3-13-14-15,-3-14-14 16,3-15-1-16,-4-14-17 16,1 0 3-16,3-27 8 15,0-21 3-15,0-14 21 16,25-16-2-16,16 0 13 16,10 0-15-16,9 6 15 15,6 12 0-15,0 17 9 0,-8 24 15 16,-11 19 56-16,-10 3 16 15,-4 39-27-15,0 11-6 16,-4 13-63-16,3-3-8 16,9 2-125-16,25-4-104 15,-12-17-250-15,-2-13-258 0</inkml:trace>
  <inkml:trace contextRef="#ctx0" brushRef="#br0" timeOffset="1433">8026 1087 933 0,'0'0'1110'16,"0"0"-842"-16,0 0-13 15,0 0 24-15,0 0-26 16,-212 89-78-16,168-31-21 0,19 4-95 16,13 1-20-16,12-3-39 15,0-12-3-15,37-12 2 16,7-17-80-16,7-12-47 15,0-7 33-15,-7-10-14 16,-12-28-12-16,-10-12 73 16,-10-2 48-16,-12-5 30 15,0 7 30-15,0 15 19 16,-4 16 62-16,-8 19-17 16,6 0-28-16,2 49-53 15,4 25-5-15,0 29 43 16,10 11-59-16,28 18-10 15,16 9 69-15,15 3-42 0,0 4 2 16,1-8-41-16,-20-11 12 16,-17-22-5-16,-25-17-7 15,-8-30 0-15,-34-25-12 16,-32-25 13-16,-10-10-2 16,-3-33 1-16,6-35 0 15,10-28-18-15,23-44 18 16,36-47-89-16,26-30-7 15,32 30-186-15,16 45-628 0</inkml:trace>
  <inkml:trace contextRef="#ctx0" brushRef="#br0" timeOffset="2364">9913 1237 1748 0,'0'0'320'0,"0"0"-209"16,0 0-83-16,0 0 154 15,0 0 18-15,0 0-88 16,0 0-81-16,12 21-13 16,42-21 31-16,22-21-41 0,24-21-2 15,8-11-6-15,9-20-7 16,-4-8 6-16,-6-17-35 15,-21-8 8-15,-23-2 28 16,-26-1-15-16,-27 11 15 16,-10 13 0-16,-7 13 12 15,-33 16 69-15,-15 17 29 16,-11 18 6-16,-3 21-21 16,-7 5-24-16,3 48-14 15,7 29 3-15,7 25-29 16,12 22 24-16,15 15-53 15,13 3 7-15,16 4 24 0,3-6-33 16,3-14 0 0,38-17-13-16,13-22-44 0,15-30-18 15,11-28-19-15,4-34-13 16,7-5 49-16,-8-49-47 16,-5-22 41-16,-20-13 33 15,-18-2 31-15,-21 4 7 16,-19 13-1-16,0 18 5 15,-12 18 81-15,-17 10-26 16,0 15-33-16,14 5-9 16,12 8-14-16,3 0-10 15,18 0-19-15,33 21 10 16,12-1-5-16,6 7 13 16,-5-1-15-16,-1 6 7 15,-16 8 9-15,-18 6 0 0,-10 6 0 16,-19 7 0-16,0 1 40 15,0-2-30-15,-4-9 14 16,-8-14-24-16,6-14-1 16,6-14 1-16,0-7-142 15,0-32-106-15,12-22-259 16,1-5-129-16</inkml:trace>
  <inkml:trace contextRef="#ctx0" brushRef="#br0" timeOffset="2502">11190 682 2060 0,'0'0'471'16,"0"0"-344"-16,0 0 5 0,0 0-42 15,0 0-90-15,0 0-248 16,0 0-231-16,79 0-220 0</inkml:trace>
  <inkml:trace contextRef="#ctx0" brushRef="#br0" timeOffset="3309">11190 682 1478 0,'262'209'347'16,"-255"-160"-187"-16,-2 9 56 15,-2 17 70-15,-3 4-87 16,0 6-56-16,0-6-59 16,0-7-53-16,0-13 2 15,0-15-33-15,0-18-1 0,0-21-1 16,0-5-11-16,0-12 13 15,7-41-33-15,12-16 25 16,6-17-2-16,7-9-5 16,9 1 0-16,3 8 14 15,6 10-18-15,5 21 19 16,0 19-1-16,-4 19 1 16,0 17 70-16,-4 0-25 15,1 34 31-15,-8 11 11 16,-4 14-51-16,-6 6 24 15,-8 5-35-15,-8-1-4 16,-8-4 0-16,-1-6-20 0,-5-3-1 16,0-12 0-16,0-13-19 15,0-8 18-15,0-12-45 16,0-11-13-16,0 0-1 16,14-20-64-16,15-32 27 15,20-20 28-15,8-17-38 16,13-20-23-16,6-9 44 15,5-9-22-15,-2-2 50 16,-6 6 26-16,-7 13 32 16,-12 17 77-16,-17 19 73 15,-15 18 45-15,-15 18 40 16,-7 7-60-16,0 18-18 16,-18 6-64-16,-11 7-21 15,-7 4-44-15,-4 35-20 16,3 20 32-16,4 16-40 15,0 17 0-15,7 17 17 0,1 14-17 16,8 0 0-16,5 2 0 16,2 0 0-16,5-8-3 15,1-12 3-15,4-12-24 16,0-21 16-16,0-20-23 16,4-22-1-16,14-20-16 15,4-10-3-15,12-10 42 16,9-33-3-16,12-10 11 15,6-3-8-15,9 11 9 16,2 8-1-16,3 21 1 16,-3 16 0-16,-2 0 79 15,-13 31-33-15,-9 13-10 0,-14 8 17 16,-6 6-20-16,-9-7-6 16,-9-8-17-16,-3-11-8 15,-2-9-4 1,-5-13-34-16,0-10-96 0,0-2-113 15,-27-29-530-15,-5-4-1125 0</inkml:trace>
  <inkml:trace contextRef="#ctx0" brushRef="#br0" timeOffset="3496">11525 40 2876 0,'0'0'0'15,"0"0"-103"-15,262 35-115 16,-159-31-168-16</inkml:trace>
  <inkml:trace contextRef="#ctx0" brushRef="#br0" timeOffset="10632">1874 3857 1681 0,'0'0'319'0,"0"0"-238"16,0 0 58-16,0 0 52 15,0 0 10-15,-226-90-72 16,150 90-86-16,-4 10 37 16,-1 33 11-16,5 16 9 0,10 5-4 15,22 6-95 1,15 0 11-16,26-12-4 0,3-2-8 16,13-14-2-16,40-8-25 15,8-14-12-15,16-15 26 16,6-5-104-16,5-12-5 15,-5-35 46-15,-5-16-42 16,-9-15 36-16,-11-19 33 16,-11-16 37-16,-13-18-6 15,-12-13 31-15,-9 1-13 16,-9 3 100-16,-4 23-5 16,0 25 31-16,0 33 26 0,0 28-43 15,0 26 32-15,0 5-100 16,0 42-32-16,0 40 65 15,0 23-27-15,15 28-20 16,0 3-12-16,6 6-14 16,1-9 22-16,5-10-23 15,1-23-15-15,5-20 15 16,0-25-55-16,-1-26-18 16,1-21-25-16,-3-8 22 15,-1-32 75-15,-7-28-33 16,-9-5 1-16,-8-1 33 15,-5 10 0-15,0 17 0 16,0 25 21-16,-5 14-6 16,-5 14 32-16,7 32-47 0,3 13-6 15,0 0 4-15,0-6-58 16,32-14-174-16,-3-14-339 16,1-17-344-16</inkml:trace>
  <inkml:trace contextRef="#ctx0" brushRef="#br0" timeOffset="10783">2439 3354 2104 0,'0'0'486'16,"0"0"-419"-16,0 0-25 16,0 0-42-16,0 0-13 15,0 0-584-15,0 0-1378 0</inkml:trace>
  <inkml:trace contextRef="#ctx0" brushRef="#br0" timeOffset="10959">1517 3226 2643 0,'0'0'279'15,"0"0"-279"-15,215 0 0 16,-54-10-24-16,-19-9-102 16,-19-2-634-16</inkml:trace>
  <inkml:trace contextRef="#ctx0" brushRef="#br0" timeOffset="11366">3796 3626 2136 0,'0'0'265'16,"0"0"-220"-16,0 0 39 15,0 0 50-15,79 180-68 16,-48-120-13-16,4-2-47 16,2-1 2-16,-1-13 2 15,1-7-8-15,-5-14 19 16,-6-15-21-16,1-8 0 15,-10-10 12-15,4-36-6 16,-2-20 1-16,6-17-7 16,-3-8 1-16,4-3-8 15,3 4-93-15,18 5-164 0,-6 27-304 16,-1 17-1257-16</inkml:trace>
  <inkml:trace contextRef="#ctx0" brushRef="#br0" timeOffset="11987">5020 3666 2051 0,'0'0'372'0,"0"0"-168"16,0 0 106-16,-189-21-48 15,128 21-66-15,8 21-115 16,14 25-48-16,6 17-5 15,19 5-27-15,14 4 16 0,0-4-17 16,22-5-39 0,25-14 13-16,14-16-100 0,5-17-40 15,4-16-70-15,-4 0 19 16,-12-23-17-16,-10-19 15 16,-16-12 52-16,-9 6 139 15,-16 2 28-15,-3 14 115 16,0 12 70-16,-10 17 4 15,-5 3 10-15,8 19-100 16,7 20-36-16,0 8-11 16,7-6-52-16,27-4-25 15,13-11-38-15,4-13-30 0,3-13 22 16,5 0-74 0,-11-15 62-16,-6-22 47 0,-8-12-29 15,-12-5 44-15,-4-4 21 16,-7 6 0-16,-8 8 75 15,-3 16 25-15,0 14 41 16,0 14 33-16,0 7-47 16,0 38-54-16,0 15-3 15,0 10-44-15,34-2 32 16,16-3-58-16,20-9 8 16,9-17-17-16,9-17 9 15,-5-15-8-15,-14-7-19 16,-13-7 27-16,-30-28 3 15,-23-11-1-15,-3-12 13 0,-25-8 72 16,-35-6-44-16,-12 3-13 16,-20 3-30-16,-45-13-73 15,24 17-148-15,10 6-637 0</inkml:trace>
  <inkml:trace contextRef="#ctx0" brushRef="#br0" timeOffset="12160">4925 3111 2727 0,'0'0'453'16,"0"0"-453"-16,0 0-2 0,293 0-17 15,-154 10-201-15,-12 0-680 0</inkml:trace>
  <inkml:trace contextRef="#ctx0" brushRef="#br0" timeOffset="14694">13104 3799 2032 0,'0'0'276'16,"0"0"-274"-16,0 0 4 16,288-87 10-16,-171 34-3 15,10-10 5-15,-2-5-18 16,-9-7 0-16,-11-8 21 16,-24-6-21-16,-26-2 0 15,-27-8 12-15,-24 1 28 16,-4 6 3-16,-22 10-15 0,-26 19-2 15,-9 23 118 1,-13 33-66-16,-2 7 37 0,-6 64 13 16,-8 57-46-16,-2 53-28 15,15 39-12-15,19-5 2 16,20-45 16-16,21-48-47 16,4-33-4-16,6 3-9 15,3-8-6-15,0-9-21 16,0-26-24-16,0-26-22 15,15-16 46-15,14 0-17 16,11-35 34-16,11-21-4 16,10-16-32-16,8 0-11 15,6-1-5-15,4 11 31 16,-3 22 30-16,-3 25-21 16,-10 15 21-16,-9 13 1 0,-14 32 45 15,-8 11 44-15,-10 6-54 16,-10 3-35-16,-5-7-8 15,-7-7-155-15,0-15-359 16,3-13-163-16</inkml:trace>
  <inkml:trace contextRef="#ctx0" brushRef="#br0" timeOffset="15384">14556 3563 1927 0,'0'0'499'16,"0"0"-383"-16,0 0 78 16,0 0 108-16,0 0-126 0,0 0-83 15,-230 119-2-15,189-56-56 16,16 8-7-16,13 1-28 16,12-2 8-16,0-8-17 15,37-13-78-15,17-16-31 16,12-14-25-16,3-15-50 15,1-4 98-15,-8-21-102 16,-11-24 59-16,-10-17 90 16,-16-6 27-16,-6-2 21 15,-13 8 20-15,-2 15 52 16,-4 22 82-16,0 17-35 16,0 8-68-16,0 10-6 0,0 27-7 15,3 9-20-15,9-4 3 16,2 1-20-16,8-14-1 15,3-12-9-15,0-15-27 16,6-2 16-16,1-12 4 16,0-27-6-16,5-8 21 15,-5 6-12-15,-1 4 7 16,-3 17-2-16,-6 18 8 16,-3 2 14-16,-5 25-13 15,1 21 14-15,-5 9 11 16,-2 5-25-16,-1-4 14 15,0-11-15-15,1-11-9 16,-8-10 9-16,0-19-46 16,0-5 20-16,0 0 8 0,-8-26-58 15,1-18 20-15,7-7 30 16,0-8 26-16,7-4 13 16,30 0-12-16,14 12 8 15,6 11 52-15,9 17-3 16,7 20 25-16,5 3 23 15,-9 13-17-15,-4 29 22 16,-10 8-27-16,-16 6-33 16,-8-1-14-16,-9-2-23 15,-12-4 6-15,-7-7-20 16,-3-8-52-16,0-15-68 16,0-6-246-16,0-9-440 0</inkml:trace>
  <inkml:trace contextRef="#ctx0" brushRef="#br0" timeOffset="15896">16257 3640 1283 0,'0'0'1136'16,"0"0"-907"-16,0 0-96 15,0 0 176-15,0 0-30 16,0 0-161-16,-200 222-86 15,185-162-1-15,15-5-31 16,0-10-13-16,22-5-52 16,22-9-35-16,4-20 37 15,2-8-109-15,-6-3-48 0,-7-9 111 16,-8-27 28-16,-10-6 32 16,-16-4 49-16,-3 3 8 15,0 11 81-15,0 12 22 16,-18 12 41-16,-1 8 7 15,-3 24-83-15,3 31 12 16,6 17-14-16,6 21-32 16,7 12 33-16,0 15-39 15,0 10 1-15,17 7 31 16,8 1-40-16,1-2 4 16,-4-2-13-16,-4-23 4 15,-14-16 49-15,-4-23-65 16,-4-19-6-16,-36-16 28 0,-11-23-20 15,-7-14-9 1,-4 0 0-16,4-26 0 0,11-23-18 16,10-16 18-16,15-17-23 15,15-17 22-15,7-5-56 16,3-15-24-16,38-6-63 16,13-55-168-16,-6 30-477 15,-16 10-1526-15</inkml:trace>
  <inkml:trace contextRef="#ctx0" brushRef="#br0" timeOffset="16060">15112 2845 2982 0,'0'0'0'0,"350"100"-95"15,-174-62-510-15,-49-16-370 0</inkml:trace>
  <inkml:trace contextRef="#ctx0" brushRef="#br0" timeOffset="12681">7931 3799 54 0,'0'0'1817'0,"0"0"-1635"16,0 0-182-16,0 0 0 15,152-196 47-15,-93 114-28 0,-1-10-1 16,-8-1 11-16,-6 5 29 15,-10 11 74-15,-12 17 4 16,-12 20 23-16,-6 24 8 16,-4 16-70-16,0 16-25 15,0 53-13-15,0 34 35 16,0 24-1-16,0 15-54 16,0-2-29-16,0-12 32 15,0-13-42-15,0-20-1 16,0-19-63-16,18-14-92 15,1-18-177-15,-5-25-447 0</inkml:trace>
  <inkml:trace contextRef="#ctx0" brushRef="#br0" timeOffset="13259">9680 3442 2268 0,'0'0'346'0,"0"0"-229"16,0 0 39-16,0 0 104 16,-203 16-80-16,143 31-118 15,13 11-27-15,12 14-25 0,13 8-8 16,22 2 1-1,0-8-3-15,28-4-66 0,38-21 17 16,10-19-94-16,16-25-105 16,-4-5 36-16,-5-22-77 15,-11-31 52-15,-9-9 96 16,-19-6 84-16,-15 2 57 16,-11 7 33-16,-8 16 162 15,-10 17 43-15,0 19-23 16,0 7-23-16,0 26-80 15,-3 32-52-15,3 9-2 16,0 12-46-16,19-4-12 0,31-5-19 16,20-11-5-16,18-22 23 15,3-20-91-15,0-12 17 16,-11-5 14-16,-14-22-59 16,-19-22 46-16,-11-8 50 15,-14-8 24-15,-7 7 52 16,-8 8 32-16,-7 13 78 15,0 14 6-15,0 17-39 16,0 1-23-16,0 9-70 16,11 26-17-16,3 7 25 15,8 5-44-15,3-7-60 16,9-11-61-16,13-19-188 16,-3-6-291-16,-5-4-106 0</inkml:trace>
  <inkml:trace contextRef="#ctx0" brushRef="#br0" timeOffset="13621">11256 3652 1768 0,'0'0'545'0,"0"0"-354"16,0 0 37-16,0 0 88 15,-186 118-47-15,145-55-144 16,16-1-66-16,18 1-43 15,7-8-10-15,7-9-12 16,33-12 2-16,8-20-49 16,3-6 1-16,-4-8-59 15,-6-8-6-15,-13-23 9 16,-6-15-2-16,-8-7 86 16,-9-2-3-16,-2 1 25 0,-3 9 2 15,0 16 45-15,0 15 78 16,0 14-18-16,0 0-53 15,0 30 23-15,7 12-26 16,8 8-37-16,-1-2 8 16,1-1-20-16,-5-12-72 15,-1-5-87-15,-9-20-152 16,-5-6-54-16,-21-4-491 0</inkml:trace>
  <inkml:trace contextRef="#ctx0" brushRef="#br0" timeOffset="13826">10475 3301 1425 0,'0'0'749'0,"0"0"-564"16,0 0-19-16,0 0 85 16,0 0-17-16,208 10-117 15,-168 23-54-15,-11 3-42 16,-17 7-20-16,-12-1-1 15,0 1-99-15,-56 0-215 16,9-14-427-16,8-16-1205 0</inkml:trace>
  <inkml:trace contextRef="#ctx0" brushRef="#br0" timeOffset="14027">11339 2671 905 0,'0'0'1473'15,"0"0"-1246"-15,0 0-135 16,0 0 34-16,0 0-4 16,0 0-122-16,98 204-9 15,-152-142-294-15,-4-10-572 0</inkml:trace>
  <inkml:trace contextRef="#ctx0" brushRef="#br0" timeOffset="25319">824 6139 1345 0,'0'0'376'16,"0"0"-222"-16,0 0-25 16,0 0 78-16,0 0 17 15,0 0-53-15,0 0-76 16,-63-124-25-16,16 117 17 16,-7 7 5-16,-9 0 40 15,6 36-84-15,-2 27 0 16,11 16 24-16,13 12-32 15,16 8-17-15,19 0-11 0,0-14-2 16,34-16-20 0,20-16 8-16,12-21-85 0,4-16 44 15,2-16-20-15,-2 0-30 16,-10-27-25-16,-7-15 25 16,-14-9 71-16,-5-12-8 15,-17-6 23-15,-6-2 7 16,-7 13 17-16,-4 9 55 15,0 17 48-15,0 11-16 16,-7 16 36-16,-1 5-44 16,1 11-46-16,7 43-26 15,0 23-7-15,0 17 11 16,3 17-8-16,19 6-11 16,4 6 27-16,-1-5-36 15,0-3 0-15,-3-7 5 0,-3-7 6 16,-12-11 7-16,-7-19-18 15,0-15 1-15,-4-12 6 16,-25-13-7-16,-11-8-6 16,-4-12 0-16,-3-9-5 15,4-2 4-15,3 0 4 16,6-29-32-16,8-17 20 16,16-17-30-16,7-15-12 15,3-20-8-15,3-14-37 16,33-10 10-16,8 1-60 15,12 7 65-15,5 9 57 16,4 9-31-16,-2 11 21 16,-5 6 25-16,-8 12 15 15,-6 7 0-15,-7 10 6 0,-11 15 36 16,-11 14 62-16,-8 14-13 16,0 7-31-16,1 14-2 15,2 25 1-15,0 18 10 16,6 8-68-16,2 5 8 15,4-3 0-15,4-8-9 16,9-9-10-16,2-14-38 16,7-17-48-16,4-14 20 15,-1-5-16-15,-3-14 18 16,-3-30 57-16,-9-8-10 16,-7-9 20-16,-10-4-2 15,-5 5 9-15,-6 11 85 16,-4 9 33-16,0 17-13 0,0 13 27 15,-4 10-41-15,1 0-34 16,3 20-43-16,0 14-13 16,0 14 18-16,15 1-19 15,17-4-5-15,6-5-4 16,4-3-24-16,5-11-10 16,6-10-27-16,-3-13 46 15,4-3 4-15,-3 0-2 16,-3-23-10-16,-8-13 26 15,-3-3-34-15,-4-4-2 16,-8 4 21-16,-10 6 21 16,-5 10 9-16,-6 10 16 15,-1 5 17-15,-3 6 26 0,0 2-29 16,0 0-15 0,0 0-24-16,0 10 1 15,5 10-13-15,2 3-12 0,0-2-56 16,1 0-77-16,2-7-58 15,-6-14-146-15,-4 0-269 16,0 0-1044-16</inkml:trace>
  <inkml:trace contextRef="#ctx0" brushRef="#br0" timeOffset="26088">2991 6171 1610 0,'0'0'327'0,"0"0"-188"0,0 0-22 16,0 0 158 0,0 0-38-16,0 0-76 0,-212 150 1 15,178-87-65-15,12 1-27 16,12 2-1-16,7-11-54 16,3-4-14-16,3-13-1 15,33-14-65-15,8-14-17 16,6-10-114-16,3 0-80 15,-2-24-14-15,-7-15 61 16,-12-10-32-16,-10-5 185 16,-16 3 76-16,-2 1 109 15,-4 11 36-15,0 9 100 0,0 17 45 16,0 13 6 0,-10 0-92-16,3 20-95 0,2 20-25 15,5 8 27-15,0 2-80 16,0-4-30-16,8-4-1 15,6-10-30-15,-2-8-77 16,-12-18-167-16,0-2-277 16,0-4-170-16</inkml:trace>
  <inkml:trace contextRef="#ctx0" brushRef="#br0" timeOffset="26309">2461 5907 1987 0,'0'0'283'16,"0"0"-97"-16,0 0 55 16,0 0-2-16,0 0-97 15,132 166-109-15,-132-126-33 16,-15-2-65-16,-36-15-194 15,4-5-272-15,6-15-168 0</inkml:trace>
  <inkml:trace contextRef="#ctx0" brushRef="#br0" timeOffset="26521">2563 5532 1722 0,'0'0'396'0,"0"0"-173"15,0 0 23-15,0 0 47 16,208 21-60-16,-158 1-118 16,3 5-61-16,1-1-22 15,-7-5-25-15,4-7-7 16,-7-7-30-16,-7-7-130 16,-5-7-106-16,-13-26-317 15,-12-2-347-15</inkml:trace>
  <inkml:trace contextRef="#ctx0" brushRef="#br0" timeOffset="26730">1240 5852 2232 0,'0'0'813'16,"0"0"-779"-16,0 0-34 16,0 0-30-16,0 0-188 15,0 0-1626-15</inkml:trace>
  <inkml:trace contextRef="#ctx0" brushRef="#br0" timeOffset="27509">4849 5842 1676 0,'0'0'380'0,"0"0"-240"16,0 0-54-16,0 0 146 16,0 0-34-16,-40-168-87 15,77 129-43-15,14 2-26 16,11 14 50-16,8 20-46 16,6 3-4-16,-4 30 36 15,-6 35-36-15,-22 20-15 16,-18 15 7-16,-26 10-19 15,-12 1 33-15,-42 2-48 16,-22-5 0-16,-16-14 10 16,-2-12-10-16,-1-14-1 0,14-24-7 15,11-16 8-15,16-23-1 16,14-5 1-16,14-3-24 16,13-29 9-16,8-6-10 15,5-1 16-15,0 4 1 16,18 12 7-16,16 13-16 15,5 10 15-15,13 0 2 16,6 30 31-16,5 8-17 16,-3 1 2-16,10-1-11 15,-1-6-4-15,4-12-2 16,5-11-51-16,20-9-213 16,-15-20-397-16,-17-9-1370 0</inkml:trace>
  <inkml:trace contextRef="#ctx0" brushRef="#br0" timeOffset="28059">6432 5628 2189 0,'0'0'301'0,"0"0"-212"16,0 184 108-16,0-93 109 16,0 12-155-16,0-2-94 15,-8-6-21-15,5-3-23 0,-1-17 19 16,4-13-32-16,0-18 7 16,-3-16-16-16,-1-14-7 15,1-14-19-15,3 0 34 16,0-20-74-16,0-21-5 15,0-19 23-15,20-12-64 16,21-8 11-16,6-7-32 16,12-1-16-16,2 1 33 15,2 12 37-15,-9 20 57 16,-13 11 31-16,-13 25 40 16,-16 10 103-16,-12 9 16 15,0 0 59-15,-30 2-70 0,-13 21-85 16,-9 14 0-1,1 1 4-15,1 8-10 0,14 1 24 16,14-3-59-16,14 3-22 16,8-1 33-16,8 1-27 15,31 1-6-15,8 0 0 16,13 6 1-16,5-5-7 16,5 0-3-16,-6-6-9 15,-1-4 3-15,-13-5-75 16,-9-13-75-16,-16-11-183 15,-9-10-382-15,-16 0-592 0</inkml:trace>
  <inkml:trace contextRef="#ctx0" brushRef="#br0" timeOffset="28316">7427 5644 1525 0,'0'0'815'16,"0"0"-689"-16,0 0-30 15,3 194 218-15,-3-115-56 16,0 10-109-16,0-2-99 16,0-1-21-16,0-4 2 15,15-8-31-15,4-11-27 16,3-13-68-16,0-14-131 15,14-31-258-15,-11-5-222 0,-3 0-1070 16</inkml:trace>
  <inkml:trace contextRef="#ctx0" brushRef="#br0" timeOffset="28520">7897 5698 1545 0,'0'0'718'0,"0"0"-530"16,0 0-8-16,12 255 123 16,-9-151-40-16,4 4-138 15,5 1-100-15,5-7-4 0,5-10-21 16,0-13-73-16,-10-11-116 16,-9-19-361-16,-3-19-385 0</inkml:trace>
  <inkml:trace contextRef="#ctx0" brushRef="#br0" timeOffset="28676">7540 6189 2393 0,'0'0'158'0,"0"0"-158"16,240-50-67-16,-133 27-160 15,-16 4-1696-15</inkml:trace>
  <inkml:trace contextRef="#ctx0" brushRef="#br0" timeOffset="29400">9137 6268 1844 0,'0'0'288'0,"0"0"-261"15,0 0-9-15,0 0 32 16,0 0 39-16,233-76-26 15,-164 30-38-15,8-7 2 16,4-8-27-16,-12-9-1 16,-8-5 1-16,-17-7-12 15,-19-2 4-15,-21 1 7 0,-4 1-1 16,-10 10-12-16,-31 13 28 16,-6 19-8-16,-8 17 78 15,-4 23 6-15,2 0 52 16,-2 56 6-16,4 29-30 15,11 33-29-15,16 17-45 16,13 12 5-16,15 1-16 16,5-7-13-16,37-9 8 15,20-25-28-15,8-21-34 16,9-23-29-16,6-31-24 0,-1-23-21 16,-7-9 63-1,-15-22-31-15,-15-27 43 0,-14-14 6 16,-11 1 27-16,-12 0 5 15,-5 10 14-15,-5 15 83 16,0 21 15-16,0 11-25 16,0 5 25-16,-5 28-81 15,1 19-27-15,1 13 17 16,3 3-26-16,0-4-26 16,0-12-83-16,3-12-192 15,6-12-290-15,-6-17-306 0</inkml:trace>
  <inkml:trace contextRef="#ctx0" brushRef="#br0" timeOffset="29554">9910 5815 2041 0,'0'0'468'15,"0"0"-441"-15,0 0-26 16,0 0-2-16,0 0-117 15,0 0-420-15</inkml:trace>
  <inkml:trace contextRef="#ctx0" brushRef="#br0" timeOffset="30245">10297 6412 1079 0,'0'0'789'0,"0"0"-682"16,0 0-55-16,0 0 32 16,203-5 25-16,-137-9 24 15,0-7-77-15,-4-2-30 16,-11-5-15-16,-15-9-9 16,-21-3 22-16,-15-2-23 15,0-8-1-15,-29 5 7 16,-18 2-6-16,-12 11 19 15,-2 15 34-15,-2 17 52 16,9 0 83-16,13 46-15 16,13 23-94-16,16 16-12 0,12 7-29 15,0-1-6-15,34-5-33 16,20-13 0-16,12-20-53 16,13-18-41-16,9-22-11 15,0-13 59-15,-5 0-89 16,-7-38-8-16,-13-16 20 15,-13-11 38-15,-9-11 39 16,-9 0 4-16,-10 4 35 16,-7 10 7-16,-11 21 52 15,-1 19 90-15,-3 22 1 16,0 5-52-16,0 37 33 16,0 17-28-16,0 4-30 15,-3 2-50-15,-4-6-16 16,4-10 15-16,3-17-15 0,0-11-27 15,-4-16 19-15,4-5-24 16,0-5-18-16,0-32-7 16,0-12 17-16,10-14 24 15,19-7-49-15,12 3 1 16,9 5 39-16,5 6-11 16,10 20 36-16,-2 19 15 15,-5 17 26-15,-6 3 66 16,-13 43 14-16,-2 14-30 15,-12 9 11-15,-3 3-30 16,-3-5-25-16,-12-6-40 16,-7-12-7-16,0-14-11 15,0-14-100-15,-22-21-192 0,-10 0-359 16,-6-16-1274-16</inkml:trace>
  <inkml:trace contextRef="#ctx0" brushRef="#br0" timeOffset="30478">10424 5847 2118 0,'0'0'343'0,"0"0"-273"16,0 0 52-16,218-173 119 15,-149 129-101-15,-3 12-61 0,-10 13-36 16,-14 19-29-16,-4 0-14 16,-10 40-62-1,-6 11-425-15,-3-1-704 0</inkml:trace>
  <inkml:trace contextRef="#ctx0" brushRef="#br0" timeOffset="30945">13013 5579 1043 0,'0'0'1073'0,"0"0"-912"0,0 0-107 16,0 203 130-16,0-98 105 16,0 9-117-16,0 5-76 15,0-7-56-15,0-9-40 16,0-10 0-16,0-14-36 15,-12-13-222-15,6-19-370 16,-6-26-897-16</inkml:trace>
  <inkml:trace contextRef="#ctx0" brushRef="#br0" timeOffset="31250">12729 6073 546 0,'0'0'1522'0,"0"0"-1296"16,0 0-152-16,228 66 65 15,-133-53-8-15,12-13-55 16,3 0-17-16,-6 0-33 16,-2 5 10-16,-14 8 55 15,-22 16-32-15,-19 16 21 16,-22 8-24-16,-18 13 7 0,-7 2 6 15,0 2-24 1,-13-5-17-16,-9-7-15 0,3-14-13 16,9-11-19-16,2-18-83 15,8-11-110-15,0-4-111 16,0-28-279-16,-4-9-429 0</inkml:trace>
  <inkml:trace contextRef="#ctx0" brushRef="#br0" timeOffset="31376">13522 5801 1733 0,'0'0'212'15,"0"0"-212"-15,0 0-66 0,0 0 4 16,0 0-254 0,0 0-1149-16</inkml:trace>
  <inkml:trace contextRef="#ctx0" brushRef="#br0" timeOffset="31712">14055 6470 1472 0,'0'0'222'16,"0"0"-166"-16,0 0 109 15,189-9-87-15,-126-14-13 16,-6-8-1-16,-4 0-33 15,-18-5 4-15,-13 1-19 16,-22-6 54-16,0 6 35 0,-22 1-59 16,-28 9-3-16,-8 12 56 15,-4 8 16-15,-4 5 34 16,8 19-17-16,14 28-34 16,14 12-3-16,20 11-71 15,10 2-5-15,15-2-19 16,32-2-9-16,26-13-48 15,10-12-103-15,11-20-68 16,6-14 36-16,12-9-330 16,-28-19-14-16,-18-15-761 0</inkml:trace>
  <inkml:trace contextRef="#ctx0" brushRef="#br0" timeOffset="32142">14818 6251 1200 0,'0'0'357'0,"0"0"-236"0,0 0 16 16,0 0 127-16,0 0-47 15,0 0-62-15,0 0 60 16,10 168-24-16,8-49-22 16,1 7-30-16,3 6-48 15,0 2 15-15,0-6-73 16,3-6-12-16,-3-14 8 16,-8-13-28-16,-2-17-1 15,-5-17-3-15,-7-27-32 16,0-16 10-16,0-18-8 15,-26 0-27-15,-3-33-64 16,-1-23-42-16,-2-16 15 16,6-14-51-16,1-13 9 0,6-12 51 15,1-14-77-15,11-10-18 16,4-8 48-16,3 2 106 16,0 13 79-16,32 23 4 15,15 33 133-15,12 33 67 16,7 25 13-16,7 14 24 15,0 10-5-15,0 23-72 16,-4 6-7-16,-12 4-72 16,-9 3-27-16,-23-4-14 15,-20 5-28-15,-5-1 14 16,-40-5-26-16,-30-1-57 16,-68-8-154-16,18-11-155 15,-1-12-338-15</inkml:trace>
  <inkml:trace contextRef="#ctx0" brushRef="#br0" timeOffset="32332">14244 5770 2099 0,'0'0'333'0,"0"0"-266"16,0 0 2-16,0 0 51 15,208-68-85-15,-179 68-35 16,-2 0-213-16,-10 24-425 16,-2-4-1152-16</inkml:trace>
  <inkml:trace contextRef="#ctx0" brushRef="#br0" timeOffset="32451">14941 5756 2198 0,'0'0'388'16,"0"0"-281"-16,234-236-107 15,-136 123-62-15,-17 12-746 0</inkml:trace>
  <inkml:trace contextRef="#ctx0" brushRef="#br0" timeOffset="39125">3209 8771 2237 0,'0'0'285'0,"0"0"-233"15,0 0 52-15,0 0 120 16,0 0-94-16,101 180-111 16,-70-134-19-16,4-3 29 15,-1-4-29-15,2-2 0 16,-4-7 0-16,-5-8-3 15,-7-8-3-15,-5-14-20 16,-3 0-12-16,-2-17 26 0,-3-29 12 16,5-13 0-16,1-15-2 15,6-6-34-15,6-22-77 16,-3 23-387-16,-3 17-532 16</inkml:trace>
  <inkml:trace contextRef="#ctx0" brushRef="#br0" timeOffset="39314">4054 8846 1962 0,'0'0'374'0,"0"0"-270"15,0 0 110-15,0 0 51 16,0 200-187-16,0-160-78 0,0-1-109 15,0-8-136-15,-3-12-460 16</inkml:trace>
  <inkml:trace contextRef="#ctx0" brushRef="#br0" timeOffset="39491">3963 8319 1461 0,'0'0'1122'16,"0"0"-1122"-16,0 0-168 0,0 0 122 15,0 0-7-15,0 0-658 16</inkml:trace>
  <inkml:trace contextRef="#ctx0" brushRef="#br0" timeOffset="39650">3938 9683 2261 0,'0'0'614'16,"0"0"-483"-16,0 0-4 16,0 0-115-16,0 0-12 15,0 0-375-15,25-207-1072 0</inkml:trace>
  <inkml:trace contextRef="#ctx0" brushRef="#br0" timeOffset="37664">528 8925 1592 0,'0'0'242'16,"0"0"-156"-16,0 0-6 15,0 0 164-15,0 0-12 16,0 0-99-16,0 0-38 15,-79-128-31-15,35 112 0 16,-7 8 65-16,-7 8-51 16,-1 0-38-16,2 31 12 15,-3 8-28-15,10 7 0 16,13 4-1-16,11 3-22 0,19-1 4 16,7 0-5-16,0-2-21 15,33-8-8-15,7-9-31 16,11-7-29-16,5-13-25 15,-2-13 9-15,3 0 46 16,-4-6-20-16,-6-29-5 16,-5-19 32-16,-8-15-6 15,-8-13 6-15,-4-19 14 16,-9-15 16-16,-1-11 13 16,-5-1 8-16,-7 3 1 15,0 14 54-15,0 25 38 16,0 31 56-16,0 28-12 0,3 27-40 15,2 9-13-15,-5 57 47 16,0 30-23-16,0 15-49 16,0 16-40-16,0 3 20 15,0-6-37-15,0-10 0 16,0-15 6-16,0-13-7 16,7-21-67-16,3-19-95 15,-10-24-183-15,0-13-353 16,0-9-818-16</inkml:trace>
  <inkml:trace contextRef="#ctx0" brushRef="#br0" timeOffset="37844">44 8561 1994 0,'0'0'299'0,"0"0"-106"15,186 56-77-15,-84-49 7 16,11-7-123-16,36-7-1 16,-29-16-356-16,-25 6-1637 0</inkml:trace>
  <inkml:trace contextRef="#ctx0" brushRef="#br0" timeOffset="38515">1105 8677 1739 0,'0'0'365'0,"0"0"-285"15,0 0 54-15,0 0 118 16,-171 190-116-16,159-129-56 16,12 3-79-16,0-10-1 15,31 0 13-15,16-15-13 16,7-13-35-16,9-16-41 16,-6-10-32-16,-3 0 47 0,-10-33-40 15,-10-13 48-15,-17-10 23 16,-12-3 11-16,-5-7 19 15,0 6 2-15,-22 9 6 16,0 11 46-16,0 11-26 16,10 12 6-16,12 8-5 15,0 6-28-15,15 3-1 16,33 0 0-16,6 12 1 16,5 24-2-16,-5 11-4 15,-10 12 4-15,-12 9-5 16,-13 9 6-16,-12 0 3 15,-7-3 2-15,0-16-4 0,0-12 4 16,0-20-4 0,-4-12-1-16,4-14 2 15,0 0-1-15,0-34 18 16,12-18-19-16,14-13 0 0,14-10 6 16,2-7-6-16,14 3-1 15,5 12-8-15,-2 18 9 16,-5 23 77-16,-6 19 20 15,-8 7 0-15,-2 19 79 16,-13 31-61-16,-8 9-15 16,-2 11-47-16,-3-2-8 15,-9-5-2-15,1-5-43 16,-4-11-18-16,0-14-58 16,0-22-167-16,-19-3-292 15,-6-8-483-15</inkml:trace>
  <inkml:trace contextRef="#ctx0" brushRef="#br0" timeOffset="38736">1203 8246 1980 0,'0'0'293'0,"0"0"-213"15,0 0-35-15,0 0 99 16,0 0 5-16,186 10-88 16,-171 26-49-16,-15 20-12 0,-18 59-26 15,-30-14-178 1,1-6-382-16</inkml:trace>
  <inkml:trace contextRef="#ctx0" brushRef="#br0" timeOffset="40423">5969 8852 1716 0,'0'0'221'15,"0"0"-184"-15,205-71-26 16,-107 15-9-16,0-3-2 15,0-10 9-15,-10-5-9 0,-15-6-7 16,-14-5 7-16,-24-4 2 16,-20 1 81-16,-15 9 45 15,0 10 7-15,-30 20 15 16,-9 15-5-16,-8 22 3 16,-4 12 61-16,-5 30-86 15,9 38-14-15,0 27-22 16,14 16-18-16,8 14 0 15,6 4-44-15,13-6 1 16,6-7-26-16,0-10 9 16,0-13-8-16,0-18-1 15,0-10-9-15,0-27-6 16,0-13 6-16,0-20-24 0,0-5 8 16,10-10 14-16,8-29-7 15,15-17 3-15,7-3-22 16,14 4 36-16,9 11-22 15,6 17 22-15,1 21-6 16,-5 6 7-16,-7 33 52 16,-11 27-11-16,-13 7 31 15,-17 13 3-15,-8-7-39 16,-9-9 15-16,0-10 3 16,0-21-33-16,0-11 6 15,0-16-27-15,6-6-35 16,13-19-46-16,-1-23-105 15,-4-12-770-15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2:11.1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25 459 116 0,'0'0'1174'0,"0"0"-886"15,0 0-157-15,0 0-7 16,0 0 50-16,0 0-64 15,-25-33-36-15,25 14-3 16,0-1-46-16,0 1 2 16,0-5 26-16,7 1-7 15,11 0 31-15,4 2-35 16,4-7-5-16,2 2 15 16,10-7-4-16,-3 4-2 15,9-5-7-15,0 5-10 16,3 3 34-16,1 4-34 0,-1 4 5 15,4 9-1-15,-4-1-12 16,6 3 9-16,-3 1-24 16,-2 6-5-16,-4 0 29 15,0 0-30-15,-5 0 12 16,-2 20 10-16,-8 5 32 16,-1 4 7-16,-2 8-25 15,1-2-21-15,1 5 20 16,1 0-25-16,0 3 5 15,5-4-7-15,-5-3-8 16,-1-7 34-16,1-2-32 16,-7-8 4-16,3-1 20 15,-3-8-25-15,0-2 8 0,4-2-1 16,-1 2-7 0,6-4 22-16,-3-4-23 0,4 0 0 15,6 0 36-15,-3 0-36 16,6 0 14-16,-1-21-14 15,1 2 0-15,-2-7 4 16,-2-2-4-16,4-4 0 16,-9 3 2-16,5-3-2 15,-8-2 0-15,-1 5 1 16,-9 3 0-16,-5 3 26 16,-6 3-16-16,-5 3 13 15,-3 7 43-15,0 1-26 0,0 6 17 16,0-1-7-1,0 4-36-15,0 0 12 0,0 0-27 16,-3 0-24-16,-5 0 12 16,1 21-78-16,-12 8-39 15,9-4-167-15,-5-5-696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2:11.8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144 295 1056 0,'0'0'391'16,"0"0"-213"-16,0 0-8 15,0 0 95-15,0 0-67 16,0 0-77-16,0 0-20 16,0 4-15-16,0 19-4 0,0 12-47 15,0 18 38-15,0 22 71 16,0 18-39-16,0 15-5 15,0 3-16-15,-12 4-24 16,-3-5 15-16,8-12-59 16,0-14-15-16,4-14 19 15,3-15-20-15,0-16 1 16,0-16-1-16,0-5-23 16,0-16 7-16,0-2-70 15,0 0-65-15,0-20-21 16,3-20-79-16,4-18-48 0,-7-11-44 15,0-16 44 1,0-56-50-16,0 22-155 0,-18 8-278 16</inkml:trace>
  <inkml:trace contextRef="#ctx0" brushRef="#br0" timeOffset="239">0 273 1003 0,'0'0'482'16,"0"0"-269"-16,0 0-40 15,0 0 21-15,0 0-20 16,0 0-7-16,0 0-26 15,136-82-8-15,-77 82 8 16,7 0-17-16,1 0-32 16,8 0-42-16,-2 0-15 15,-1 0 20-15,1-5-37 16,-4 1-7-16,1-1 11 16,-4-2-22-16,-2 1 0 15,-5 3 0-15,-8 0-14 0,-14-1-5 16,-12 4-65-16,-18 0-33 15,-7 0-89-15,-10 0-148 16,-15 0-353-16</inkml:trace>
  <inkml:trace contextRef="#ctx0" brushRef="#br0" timeOffset="544">234 843 1582 0,'0'0'378'16,"0"0"-284"-16,0 0 74 16,0 0 109-16,0 0-64 15,0 0-19-15,0 0-82 16,160 46-27-16,-97-46-2 15,3 0-52-15,7 0-16 16,-4 0-15-16,-3 0 2 16,-5 0-8-16,-5 0-66 15,-14 0-180-15,-1 0-30 16,-16 7-297-16,-13 0-466 0</inkml:trace>
  <inkml:trace contextRef="#ctx0" brushRef="#br0" timeOffset="813">212 1401 1662 0,'0'0'532'0,"0"0"-464"15,0 0 54-15,0 0 175 16,0 0-21-16,0 0-102 16,248 8-114-16,-156-13-14 15,6-8-29-15,12 0-17 0,3 0-1 16,-1 7-61-16,23-4-230 16,-32 0-417-16,-30 3-1082 0</inkml:trace>
  <inkml:trace contextRef="#ctx0" brushRef="#br0" timeOffset="1128">1646 679 2210 0,'0'0'487'16,"0"0"-460"-16,0 0 113 16,0 0 140-16,0 0-141 15,233 161-22-15,-150-95-77 16,12 1-10-16,11 3 26 16,3 0-31-16,-3-12-5 15,-11-5-20-15,-16-8-5 16,-19-8-2-16,-20-4-53 15,-23-12-108-15,-17-3-94 16,-3-18-119-16,-29 0-274 16,-2 0-295-16</inkml:trace>
  <inkml:trace contextRef="#ctx0" brushRef="#br0" timeOffset="1393">2527 728 1822 0,'0'0'480'15,"0"0"-403"-15,0 0 131 16,0 0 67-16,0 0-94 16,0 0-75-16,-186 112-51 15,113-53 2-15,-10 12 30 16,-1 9-57-16,-4-1-23 0,8-4-7 15,11-10-16-15,7-2-11 16,19-14-93-16,13-2-146 16,11-15-206-16,12-11-250 0</inkml:trace>
  <inkml:trace contextRef="#ctx0" brushRef="#br0" timeOffset="1781">3264 863 103 0,'0'0'1773'16,"0"0"-1542"-16,0 0-189 15,0 0 133-15,0 175 97 16,0-81-42-16,0 17-99 16,0 18-14-16,0 12 24 15,0 10-25-15,0 5-14 0,4 3-39 16,21-10-33-16,4-9 10 15,5-22-40-15,-5-22-13 16,-7-26-7-16,-7-16-77 16,-12-22-107-16,-3-20-305 15,-8-7-212-15,-9-5-59 0</inkml:trace>
  <inkml:trace contextRef="#ctx0" brushRef="#br0" timeOffset="2121">3224 1017 1993 0,'0'0'516'16,"0"0"-474"-16,0 0 92 15,0 0 140-15,0 0-124 16,223-180-51-1,-159 157-71-15,11 14 1 0,-2 9 5 16,6 0-4-16,-3 12 30 16,-7 27-51-16,-6 11 9 15,-19 5 31-15,-19 6-41 16,-21-3-7-16,-4 1 8 16,-32-1-8-16,-34-5 13 15,-19-3-14-15,-1-13-29 16,-2-14 23-16,7-5-46 15,11-11-50-15,10-7-79 16,16-17-332-16,18-10-318 0</inkml:trace>
  <inkml:trace contextRef="#ctx0" brushRef="#br0" timeOffset="2524">5003 0 1622 0,'0'0'619'0,"0"0"-491"16,0 0-79-16,0 0 201 16,0 0 32-16,-161 233-99 15,117-82-33-15,6 46-43 16,7 46 12-16,9-21-46 15,19-44-20-15,3-53 17 16,0-41-70-16,22 5-1 0,22 1-83 16,54-2-132-16,-7-26-490 15,-3-28-1785-15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2:19.0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257 0 2133 0,'0'0'318'16,"0"0"-157"-16,0 0-112 0,0 0 113 15,0 0 49-15,0 0-130 16,18 38-33-16,8 14 46 16,9 19-9-16,2 25 8 15,4 16-57-15,-2 9-10 16,2 8 11-16,-1-2-11 15,-1-2 7-15,5-14 10 16,0-8-29-16,-3-21 8 16,-6-17-21-16,-8-16-1 15,-7-13 0-15,-8-9-30 16,-8-13-17-16,-4-9-67 16,0-5-146-16,0-5-341 0,0-19-402 0</inkml:trace>
  <inkml:trace contextRef="#ctx0" brushRef="#br0" timeOffset="518">563 756 1075 0,'0'0'336'0,"0"0"-162"16,0 0-65-16,0 0 56 16,0 0-18-16,0 0-46 15,0 0-26-15,0-49-23 16,0 49 2-16,-3 0-43 15,3 0-10-15,-4 0 37 16,1 0-11-16,-2 0 16 16,5 0 7-16,-4 3 17 15,4 1 17-15,-3 3-52 16,0 2-17-16,-4-2 27 0,2 2-11 16,-2 4-1-1,-3 4 9-15,-5 6 3 0,-11 4 40 16,-6 8-60-16,-12 4 17 15,-3 4 5-15,-1 1-10 16,-4-2-10-16,5-7-14 16,8-4-9-16,-2-6 11 15,9-1-12-15,2-5 0 16,8-6-6-16,5-3-6 16,5-3-16-16,8-7-131 15,4 0-137-15,0-10-343 16,22-13-1097-16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50.1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204 0 2036 0,'0'0'542'0,"0"0"-392"0,0 0 26 15,0 0 95-15,0 0-88 16,0 0-84-16,0 0-59 15,-22-6-34-15,19 68 65 16,-9 17-29-16,5 15-14 16,-3 3 17-16,2-2-43 15,1-4 5-15,0-5-7 16,2-11 11-16,5-10-10 16,-3-13-1-16,3-15 0 15,0-11 0-15,0-12 0 16,0-7-1-16,0-7-5 15,0 0-18-15,0 0 22 16,0-4-4-16,12-16-19 0,6 1 19 16,4-4-3-1,4 0 6-15,2 4-6 0,1-2 18 16,3 5-9-16,2 3 0 16,2 0 0-16,1 7 16 15,3 6-16-15,-1 0 12 16,-1 0 1-16,-1 16-4 15,-8 9 16-15,-7 5-25 16,-9 6 0-16,-13 0 3 16,0 7 3-16,0-4-6 15,-32-3 0-15,-9 0 6 16,-3-9 8-16,-6-11-14 0,-5-6 0 16,1-10 40-1,-5 0-19-15,5-3 0 0,3-25 2 16,2 0 1-16,10-5 21 15,6 0-45-15,7 4 0 16,8 6 33-16,11 6-33 16,3 4-8-16,4 11-14 15,0 2-46-15,22 0-41 16,16 0-200-16,1 0-916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2:20.7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130 0 1850 0,'0'0'517'16,"0"0"-393"-16,0 0 59 0,0 0 88 15,0 0-70-15,0 0-132 16,0 0-32-16,44 26 60 16,4-26-46-16,11 0-19 15,7 0-19-15,2 0-5 16,6 0 2-16,-5 0-10 15,-11 0-115-15,4 0-78 16,-14 3-362-16,-20 4-168 0</inkml:trace>
  <inkml:trace contextRef="#ctx0" brushRef="#br0" timeOffset="255">0 380 2076 0,'0'0'514'0,"0"0"-461"15,0 0 87-15,0 0 171 16,0 0-102-16,0 0-118 15,225 54-45-15,-130-54-34 0,11 0-12 16,58 0-36-16,-25-8-299 16,-19 1-493-16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2:22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1061 620 0,'0'0'1125'0,"0"0"-926"15,0 0-167 1,0 0 0-16,0 0 139 0,0 0-84 16,0 0 5-16,76-14-12 15,-21-14-34-15,7-13 19 16,4-8-47-16,-2-6-8 15,2-12 35-15,-3-1-32 16,-9-4 1-16,-7-1 13 16,-9 8 7-16,-10 2 52 15,-9 14-18-15,-9 13 21 16,-1 12 46-16,-9 14-56 16,0 7-17-16,0 3-17 15,0 0-24-15,0 31 26 0,0 23-41 16,0 25 6-1,-12 17 21-15,2 6-19 0,-2 3 7 16,5-10 0-16,0-6-20 16,-1-14 25-16,1-14-26 15,4-12-5-15,-1-11-4 16,-1-12 9-16,5-9-55 16,0-7-126-16,0-10-302 15,5-5-121-15,12-17-774 0</inkml:trace>
  <inkml:trace contextRef="#ctx0" brushRef="#br0" timeOffset="489">1534 265 2004 0,'0'0'479'16,"0"0"-433"-16,0 0 73 15,0 0 150-15,0 0-93 16,0 0-48-16,0 0-74 16,-145 110 8-16,104-51 39 15,1 13-64-15,1 2-4 16,-2 13-13-16,12-5-5 0,4 3 37 15,10-3-52-15,15-7 0 16,0-9 21-16,3-6-21 16,38-12 0-16,10-10-1 15,15-7 2-15,6-11-13 16,13-17-10-16,1-3-1 16,-1-5 13-16,-9-36 10 15,-10-9-11-15,-16-10 10 16,-16-13 1-16,-17-13 6 15,-17-9 0-15,0-8-6 16,-29-3 20-16,-15 3-13 16,-3 8 2-16,3 12-9 15,5 22 6-15,9 18-12 16,8 16 6-16,18 18-45 0,4 9-141 16,19 0-356-16,6 0-203 15</inkml:trace>
  <inkml:trace contextRef="#ctx0" brushRef="#br0" timeOffset="961">2339 0 2129 0,'0'0'557'0,"0"0"-496"16,0 0 157-16,0 0 56 16,0 0-93-16,0 0-78 0,0 0-71 15,-6-3-5 1,50 45 48-16,6 21-30 0,16 18 40 16,0 17-64-1,7 19 11-15,-4 7 13 0,-3 6-26 16,-5 6 14-16,-13-5-4 15,-11-7-29-15,-27-11 26 16,-10-17-26-16,-17-10-2 16,-46-9 1-16,-16-4-49 15,-38-1-32-15,17-18-152 16,14-17-699-16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31.9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28 2198 0,'0'0'496'15,"0"0"-424"-15,0 0 96 16,0 0 106-16,0 0-158 16,0 0-97-16,0 0-3 0,43-12-16 15,-10 5-122 1,41 5-218-16,-10-2-445 0,-5 1-1185 0</inkml:trace>
  <inkml:trace contextRef="#ctx0" brushRef="#br0" timeOffset="155">668 96 212 0,'0'0'1905'0,"0"0"-1535"15,0 0-292-15,0 0-78 0,0 0-115 16,0 0-363 0,199-24-1017-16</inkml:trace>
  <inkml:trace contextRef="#ctx0" brushRef="#br0" timeOffset="315">1425 82 1267 0,'0'0'967'0,"0"0"-687"16,0 0-122-16,0 0-42 16,0 0-116-16,0 0-219 15,0 0-440-15</inkml:trace>
  <inkml:trace contextRef="#ctx0" brushRef="#br0" timeOffset="408">1889 33 1938 0,'0'0'764'0,"0"0"-589"16,0 0-175-16,0 0-81 16,0 0-984-16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27.0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91 213 1580 0,'0'0'510'15,"0"0"-275"-15,0 0-47 16,0 0 54-16,0 0 7 15,0 0-93-15,-51-23-69 16,51 23 11-16,0 0-50 16,0 3-3-16,20 33 18 15,21 14 8-15,10 11-19 16,11 11-11-16,4 5-14 0,4-5 19 16,-4-7-44-1,-6-9-2-15,-4-6 14 0,-5-6-14 16,-15-13 0-16,-3-4-29 15,-4-4-74-15,7-23-52 16,-9 0-403-16,-5 0-520 0</inkml:trace>
  <inkml:trace contextRef="#ctx0" brushRef="#br0" timeOffset="337">1158 204 2220 0,'0'0'517'16,"0"0"-354"-16,0 0 48 16,0 0 12-16,0 0-93 15,-134 203-73-15,75-108 0 16,-10 20-25-16,-14 13 4 15,-13 13 6-15,-6-1-20 16,-8 1-5-16,2-5-7 16,1-15-9-16,16-16 34 15,15-18-35-15,19-23-2 16,16-18 1-16,22-23-5 16,13-17-42-16,6-6-46 0,10-9-80 15,78-77-117-15,-4 4-481 16,-1 3-1234-16</inkml:trace>
  <inkml:trace contextRef="#ctx0" brushRef="#br0" timeOffset="736">2031 814 1913 0,'0'0'828'15,"0"0"-588"-15,0 0-153 16,0 0 79-16,0 0 20 16,0 0-81-16,0 0-39 15,76-7-20-15,-25 7-5 16,11-3 11-16,2-2-50 16,6 5 7-16,4 0-8 0,-6 0-1 15,-2 0 0 1,-7 0-53-16,-12 12-107 0,-6 4-170 15,-16-3-601-15,-14 4-1201 0</inkml:trace>
  <inkml:trace contextRef="#ctx0" brushRef="#br0" timeOffset="1042">2026 1378 2340 0,'0'0'634'0,"0"0"-510"0,0 0 57 16,0 0 27-16,0 0-59 16,0 0-56-16,0 0-9 15,160 21-33-15,-90-17-11 16,11-4-1-16,14 0-15 15,6 0 3-15,9 0 0 16,-2 0-18-16,-13 0-9 16,-17 0-31-16,-24 0-73 15,-17 0-115-15,-15 0-347 16,-15 15-702-16</inkml:trace>
  <inkml:trace contextRef="#ctx0" brushRef="#br0" timeOffset="2371">3874 895 1674 0,'0'0'283'15,"0"0"-179"-15,0 0 63 16,0 0 98-16,190-81-80 0,-128 28-85 15,4-10-30-15,0-9-39 16,-5-2 20-16,-5-8-27 16,-12 0 1-16,-15 1 38 15,-19 3-35-15,-10 13 26 16,0 12 12-16,-26 17 8 16,-14 20 6-16,-2 16-21 15,-6 7-40-15,1 48 10 16,3 31-29-16,3 23-1 15,9 15 1-15,10 7 0 16,4-4 2-16,2 2-2 16,6-17 0-16,-2-7 9 15,-1-14-9-15,1-19 0 0,2-13 0 16,1-22 1 0,6-18 2-16,3-12-3 0,0-7 0 15,0-7-6-15,0-29 6 16,12-15-12-16,17-7 11 15,8-10-2-15,10 9-6 16,4 11-20-16,6 7 6 16,3 14 22-16,-3 15-7 15,-6 12 2-15,-7 0-2 16,-10 3 8-16,-17 16 0 16,-9 5 0-16,-8-1-4 15,-3 2 4-15,-35-8 6 16,-6-3-5-16,-6-8 0 0,-1-3-1 15,7-3 24 1,7 0-24-16,8 0 8 0,15 0 2 16,9 0-4-16,5 0-6 15,0 0-4-15,19 20 4 16,18 13 14-16,7 9-13 16,-2 5-1-16,6 2 0 15,-1-3 1-15,6 0-6 16,-3-10 5-16,4-8-39 15,6-10-86-15,26-18-170 16,-8-15-237-16,-14-16-289 0</inkml:trace>
  <inkml:trace contextRef="#ctx0" brushRef="#br0" timeOffset="2645">5439 72 1855 0,'0'0'375'0,"0"0"-165"16,-32 181-14-16,3-87 91 16,-8 8-40-16,-4 10-112 15,-10 0-50-15,-3 5-61 16,-5 6-6-16,1-6-4 15,3-8-13-15,12-10-2 0,13-17-19 16,16-18-114-16,14-11-218 16,0-19-453-16,17-20-758 0</inkml:trace>
  <inkml:trace contextRef="#ctx0" brushRef="#br0" timeOffset="2948">6037 725 2286 0,'0'0'520'15,"0"0"-417"-15,0 0 54 16,-189-19 65-16,123 19-99 0,0 29-41 15,4 24-59-15,11 16 8 16,15 4 17-16,14 4-19 16,14 2-1-16,8-9-26 15,12-9 7-15,32-14 7 16,17-11-16-16,16-16-43 16,18-16-59-16,66-4-214 15,-19-24-489-15,-12-12-1120 0</inkml:trace>
  <inkml:trace contextRef="#ctx0" brushRef="#br0" timeOffset="3267">7536 46 2104 0,'0'0'545'16,"0"0"-438"-16,0 0-93 16,0 0 204-16,0 0 39 0,0 210-143 15,0-99-65-15,-12 11-5 16,-1-4-16-16,4-9-4 15,2-11-12-15,7-13-12 16,0-16-30-16,0-4-145 16,0-22-286-16,0-13-369 0</inkml:trace>
  <inkml:trace contextRef="#ctx0" brushRef="#br0" timeOffset="3459">7057 795 1901 0,'0'0'516'15,"0"0"-342"-15,0 0 62 0,0 0-42 16,252-10-59-16,-160-4-71 16,6 4-64-16,52-10-238 15,-30 6-484-15,-11 4-1402 0</inkml:trace>
  <inkml:trace contextRef="#ctx0" brushRef="#br0" timeOffset="3749">8644 0 2234 0,'0'0'457'0,"0"0"-361"15,-63 236 93-15,21-111 76 16,-14 6-101-16,-10 8-83 16,-3-6-3-16,-4-4-49 15,9-11-20-15,1-10 19 16,12-20-28-16,11-12-24 15,14-20-78-15,20-17-182 16,6-14-441-16,0-22-352 0</inkml:trace>
  <inkml:trace contextRef="#ctx0" brushRef="#br0" timeOffset="4345">9148 653 2302 0,'0'0'651'0,"0"0"-512"16,0 0 60-16,0 0-7 16,0 0-89-16,0 0-38 15,0 0-41-15,-205-96-23 16,142 139 29-16,9 19-30 0,7 11 0 15,18-1-8-15,17-3 8 16,12-13-40-16,12-14-38 16,36-14-56-16,9-26-42 15,12-2-130-15,-3-26 3 16,-8-20 104-16,-14-10 113 16,-15 0 86-16,-14-3 46 15,-8 1 93-15,-2 8 67 16,-5 7 27-16,0 17-31 15,0 13-22-15,0 13-60 16,-12 0-39-16,5 36-33 16,-5 26 0-16,9 30 34 15,3 9-40-15,0 25-24 16,3-2-6-16,34 11-10 0,11 2 26 16,-1-2-7-1,1-7-15-15,-13-13 2 0,-16-14-1 16,-16-19-7-16,-3-15 0 15,-17-25 1-15,-27-11 3 16,-15-24-4-16,-7-7 0 16,-7-7 12-16,4-53-1 15,5-13-7-15,11-23 5 16,21-5-8-16,17-15 18 16,15 13-19-16,12-6-27 15,42 13 20-15,27 8-88 16,75-13-127-16,-14 22-443 15,-7 18-953-15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34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508 223 1724 0,'0'0'530'15,"0"0"-330"-15,0 0-79 16,0 0 46-16,0 0 91 0,0 0-89 15,0 213-80 1,-4-100-12-16,-4 8-23 0,1-6-10 16,0-11-22-16,2-6-14 15,5-16 2-15,0-10-10 16,0-13-64-16,0-10-123 16,0-15-344-16,0-15-233 0</inkml:trace>
  <inkml:trace contextRef="#ctx0" brushRef="#br0" timeOffset="371">0 801 1670 0,'0'0'334'0,"0"0"-218"15,0 0 132-15,0 0 22 16,0 0-73-16,266 61-80 15,-163-55-65-15,2-3-31 16,-2-3 3-16,-5 0-24 16,-15 0-69-16,-17 8-56 15,-15-2-74-15,-21 5-30 16,-13-2 13-16,-9 1 108 16,-8 4 95-16,0-2 2 15,0 5 11-15,0 3 53 16,-8 5 23-16,1 12 12 15,7 4 20-15,-3 0-4 16,3 9 2-16,0 5-33 16,0-6 2-16,0 1-10 0,0-4-21 15,0-7-44-15,0-10-17 16,0-3-83-16,18-17-88 16,1-2-280-16,-2-7-215 0</inkml:trace>
  <inkml:trace contextRef="#ctx0" brushRef="#br0" timeOffset="547">905 693 2186 0,'0'0'385'15,"0"0"-254"-15,0 0-62 0,0 0-69 16,0 0-72-16,0 0-182 15,0 0-99-15,181-23-361 0</inkml:trace>
  <inkml:trace contextRef="#ctx0" brushRef="#br0" timeOffset="1391">1284 1132 1452 0,'0'0'310'15,"0"0"-193"-15,0 0 104 16,0 0-16-16,0 175-125 16,0-156-28-16,0-7 13 0,0-12-41 15,0 0 0-15,0 0 15 16,7-26-11-16,11-13 0 16,8-16-28-16,6-1 0 15,8-13 3-15,4 8-2 16,0 10-1-16,0 11 0 15,-5 19 0-15,-5 9 50 16,-9 12-21-16,-3 7-13 16,-8 33 59-16,-2 13-11 15,-6 5 8-15,-6-2-35 16,0 3-29-16,0-1 5 16,0-4-13-16,0-9-12 15,0-4 5-15,0-12-20 0,0-6-38 16,0-10-14-1,9-10 3-15,4-3 39 0,9 0-23 16,7-36 17-16,15-20 13 16,15-13 2-16,11-17-5 15,9-5 20-15,13-15-41 16,2 2 20-16,4-1 12 16,-6 4 22-16,-11 8 5 15,-17 11 64-15,-17 17 44 16,-16 9 20-16,-21 16-27 15,-10 8 45-15,0 6-56 16,0 3 19-16,-13 5-34 16,-9 5-34-16,0 11 26 15,-4 2-41-15,-4 0-14 0,1 29 22 16,-3 26-39-16,1 17 6 16,3 18 6-16,2 12-6 15,1 5 13-15,6-1-19 16,1-2 1-16,8-9-1 15,3-8 0-15,3-15-1 16,4-16-13-16,0-17 3 16,0-17 10-16,0-15-38 15,14-7 18-15,15-3 15 16,5-31-8-16,9-8-2 16,1 0 5-16,7 2 11 15,-3 15 2-15,-4 10-2 16,-2 15 0-16,-2 5 15 0,-6 37 25 15,-8 7 4-15,-4 9-32 16,-6 5 18-16,3-7-1 16,0-3-28-16,-4-11 5 15,-2-13-1-15,-1-15 2 16,-5-7-14-16,-4-7 5 16,-3 0-74-16,0-7-43 15,0-42-348-15,0 2-220 16,-3-1-591-16</inkml:trace>
  <inkml:trace contextRef="#ctx0" brushRef="#br0" timeOffset="1575">1050 262 2464 0,'0'0'635'0,"0"0"-635"16,0 0-93-16,300-134 48 16,-136 69-92-16,-5 2-711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37.6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318 196 1652 0,'0'0'375'0,"0"0"-217"16,0 0 37-16,0 0 61 16,0 0-110-16,0 0-59 15,0 0 52-15,-33 235-54 16,14-113-40-16,2 6 22 16,-2-6-37-16,4-8-7 15,2-12-7-15,-3-13-14 16,10-17 13-16,1-10-15 15,5-12 0-15,0-14 0 16,0-16 8-16,8-11-2 16,17-9-6-16,16 0 0 15,13-32 6-15,12-21-6 16,14-16-23-16,14-13 2 16,10-10-18-16,4-6-7 15,5-3-10-15,0 1 4 0,1 5 35 16,-13 7 3-16,-16 6 1 15,-21 11 12-15,-17 10 2 16,-20 9 6-16,-13 2-1 16,-14 8 6-16,0 2 40 15,0 8-19-15,-19-1 12 16,-9 5 3-16,-8 7-16 16,-8 5 20-16,-3 4-33 15,-1 12-7-15,1 0 29 16,3 5-40-16,3 31 17 15,9 16-10-15,2 17 1 16,10 20 3-16,1 14-12 0,0 7 0 16,4 2 12-16,2-5-12 15,1-4 0-15,2-8-2 16,1-13 2-16,2-10 14 16,4-6-14-16,0-21-11 15,3-4 10-15,0-15-25 16,0-12 17-16,0-2-4 15,0-9-26-15,0-3 33 16,22 0-30-16,6-16 27 16,5-14-13-16,11-9-19 15,6-4 16-15,6 0-20 16,2 1 4-16,4 4 16 16,1 10-26-16,-2 8 32 0,-6 10 8 15,-7 10 11 1,-13 0 21-16,-9 10-20 0,-11 24 17 15,-5 4 18-15,-7 6-34 16,2-2 14-16,2-2-8 16,3-8-2-16,9-9-3 15,6-6-3-15,9-7-19 16,10-10 18-16,7 0-33 16,3-5-22-16,5-17 3 15,2-14-7-15,-5-2-5 16,1-6-16-16,-2 1 21 15,-3-5 34-15,-5 4 15 16,-11 1 3-16,-11 8 8 16,-6 1 2-16,-12 5 41 15,-7 3-22-15,0-1 12 0,0 8 34 16,-11-4-11-16,-11 7 4 16,0 2-15-16,-3 9-7 15,-4 5 18-15,-4 0-21 16,0 14 14-16,-4 35 13 15,5 5-25-15,-2 11 19 16,9 5-28-16,8-4-15 16,5-6 15-16,12-6-28 15,0-12 0-15,15-5 0 16,21-16-21-16,11-12-15 0,9-9-67 16,10 0-6-1,-2-17-9-15,2-19 76 0,-7-2-18 16,-4-6-4-16,-15 1 50 15,-8-1 13-15,-6 16 2 16,-15 5 37-16,-4 10 95 16,-7 13-15-16,0 0-22 15,0 9-51-15,-15 27 0 16,1 11 22-16,11 5-47 16,3 8-19-16,7-8 14 15,47-3-14-15,31-3 5 16,19-17-1-16,10-12-4 15,2-17 1-15,-14 0-2 16,-14-20-9-16,-26-16 8 16,-26-6 1-16,-24-8 6 0,-12-4 31 15,-22-6 4-15,-41-6 19 16,-16 3-36-16,-16 14-5 16,-3 5-14-16,3 22-5 15,11 11-36-15,18 11-146 16,25 0-334-16,21 16-609 0</inkml:trace>
  <inkml:trace contextRef="#ctx0" brushRef="#br0" timeOffset="337">0 534 2167 0,'0'0'501'15,"0"0"-434"-15,0 0-3 0,212-5 46 16,-41-20-110-16,-21 2-64 16,-15-1-752-16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40.5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0 223 1783 0,'0'0'526'0,"0"0"-382"15,0 0-55-15,0 0 109 16,0 0 20-16,0 0-128 0,0 0-54 15,3 71 28 1,16-7-20-16,-1 5-2 16,1 3-29-16,-1-3 4 0,-1-6-4 15,5-13-2-15,-3-15-12 16,-1-12 1-16,1-14 0 16,3-9 15-16,0-2-15 15,3-35 0-15,4-15 4 16,-3-13-4-16,-1-8-15 15,-3-3 2-15,-3 10-41 16,-1 11-8-16,-4 19-129 16,11 23-115-16,-6 13-290 15,-1 0-627-15</inkml:trace>
  <inkml:trace contextRef="#ctx0" brushRef="#br0" timeOffset="198">598 313 1737 0,'0'0'265'15,"0"0"-53"-15,0 0 41 16,0 0-9-16,-25 202-115 16,25-155-107-16,0-8-22 15,0-3-14-15,3-3-104 16,19-8-140-16,0-17-300 0</inkml:trace>
  <inkml:trace contextRef="#ctx0" brushRef="#br0" timeOffset="363">634 0 1846 0,'0'0'398'0,"0"0"-222"15,0 0-132-15,0 0-44 16,0 0-80-16,0 0-310 16,0 0-1500-16</inkml:trace>
  <inkml:trace contextRef="#ctx0" brushRef="#br0" timeOffset="521">612 1126 1422 0,'0'0'1109'15,"0"0"-1109"-15,0 0-188 16,0 0-607-16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38.7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688 932 1558 0,'0'0'277'0,"0"0"-183"16,0 0-12-16,0 0 117 15,0 0-38-15,0 0-36 16,0 0-24-16,-225-115-49 16,152 115 36-16,-4 0-5 15,0 6 32-15,5 32-20 16,13 16-27-16,8 11 3 0,19 5-34 15,16-2-20 1,16-2 2-16,0-10-19 0,26-10-1 16,30-13-27-16,13-17-43 15,10-16 14-15,6 0-89 16,1-43 2-16,-5-17 28 16,-8-14 27-16,-15-15 62 15,-11-9 16-15,-10-14 11 16,-11-9 35-16,-11-8-15 15,-12-8 5-15,-3 2 46 16,0 11-24-16,0 22 15 16,0 29 41-16,0 37 2 15,0 34 12-15,0 12-81 0,-3 62 6 16,3 32 52-16,-4 28-25 16,-1 12-38-16,2-1 4 15,3-10-19-15,0-16 27 16,0-15-43-16,0-9-1 15,0-18-11-15,15-19-66 16,4-17-98-16,6-27-349 16,-3-12-219-16,-8 0-1126 0</inkml:trace>
  <inkml:trace contextRef="#ctx0" brushRef="#br0" timeOffset="219">291 577 1967 0,'0'0'481'0,"0"0"-426"15,0 0 91-15,0 0 84 16,0 0-77-16,0 0-46 16,0 0-80-16,258 82-27 15,-151-82-12-15,6 0-110 16,4-3-98-16,13 3-252 15,-30 0-124-15,-24 3-1069 0</inkml:trace>
  <inkml:trace contextRef="#ctx0" brushRef="#br0" timeOffset="852">1265 810 1560 0,'0'0'364'16,"0"0"-128"-16,0 0-4 15,-98 167 39-15,72-105-74 16,14 4-106-16,12-1-60 16,0-7-25-16,12-14 14 15,24-11-20-15,8-14-17 16,7-12 17-16,-4-7-44 16,-3-12 32-16,-10-31-4 15,-12-13 16-15,-12-9-5 16,-10-12 5-16,0-5 0 15,-15 5 11-15,-21 5-10 0,-1 12 25 16,1 20 4-16,6 15-8 16,16 13 20-16,6 12-42 15,8 0-4-15,8 0-2 16,28 21 5-16,11 2 0 16,9 1 0-16,2 1 1 15,-3-2-4-15,-12 10 4 16,-6 6-6-16,-15 4 6 15,-12 11 0-15,-10-6 9 16,0 4-9-16,0-6 0 16,-10-6 0-16,-2-14 1 15,5-10-1-15,4-11 1 0,3-5 0 16,0 0 24 0,0-31-25-16,15-11-3 0,17-16-6 15,12-3 2-15,7-4 0 16,15 2-1-16,10 7 8 15,9 14-3-15,-6 12 11 16,-6 20-1-16,-17 10 92 16,-21 3 3-16,-13 37 2 15,-10 11-36-15,-12 9-4 16,0 0 23-16,0-1-57 16,0-9-13-16,0-9 10 15,0-7-27-15,0-11 0 16,0-7-43-16,-12-3-74 0,2-10-42 15,-15-3-211 1,-2 0-284-16,1 0-301 0</inkml:trace>
  <inkml:trace contextRef="#ctx0" brushRef="#br0" timeOffset="1081">1341 199 1986 0,'0'0'526'0,"0"0"-463"15,0 0 81-15,0 0 107 16,0 0-116-16,0 0-62 0,183 171-47 16,-183-109-16-16,0 14-10 15,-22 25-108-15,-19-12-458 16,9-17-374-16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42.0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249 1011 1670 0,'0'0'293'16,"0"0"-132"-16,0 0 101 16,0 173-14-16,0-67-56 15,0 15-66-15,0 7-25 16,-15-1-11-16,3-4-33 0,2-13-1 15,0-10-34 1,1-18-14-16,6-17 18 0,0-23-26 16,3-9 0-16,-4-13 0 15,4-20-13-15,0 0 4 16,-3 0-85-16,-6-16-59 16,3-26 2-16,-10-16 11 15,3-9 58-15,-9-12 25 16,0-11 5-16,0-13 42 15,3-12-11-15,6-7 16 16,4-2-1-16,9 5 12 16,0 21 12-16,16 19 31 15,19 23 8-15,12 23 40 16,6 14-39-16,8 17-18 0,5 2 32 16,6 0-9-16,1 19-14 15,-4 7 0-15,-6 6-17 16,-12 3 20-16,-22 6-34 15,-18 5 2-15,-11 2 17 16,-15 6-4-16,-32 1-7 16,-11-2-26-16,-1-7-57 15,12-8-105-15,18-11-314 16,14-20-210-16</inkml:trace>
  <inkml:trace contextRef="#ctx0" brushRef="#br0" timeOffset="856">755 1172 1716 0,'0'0'372'0,"0"0"-201"15,0 0 36-15,0 0-16 16,248-142-123-16,-168 90-44 15,5-10-13-15,-6-7-4 16,-10-6 2-16,-21-4-9 16,-23 3 0-16,-25 0 16 15,0 8-6-15,-17 16 44 16,-27 15 52-16,-8 16-19 16,-6 21-12-16,-4 15-27 0,1 46-8 15,2 25-20 1,11 23-7-16,4 12 13 0,12 3-26 15,3-2 0-15,11-11 12 16,6-2-12-16,5-17-6 16,7-13 5-16,0-20-25 15,0-20 26-15,0-17-30 16,7-15-18-16,12-7 34 16,9-7-5-16,10-31 5 15,9-16 2-15,4-1 12 16,4-4-12-16,-4 15 6 15,-3 9 5-15,-13 19-11 0,-5 16 10 16,-9 0 2-16,-6 39 18 16,-8 8-5-16,-2 9 23 15,-2-1-36-15,4-9-6 16,3-7-5-16,9-9-68 16,3-14-77-16,6-16 82 15,6 0-71-15,2-9 14 16,4-31 49-16,1-6 20 15,-9-6 28-15,2 3 4 16,-12 3 30-16,-9 13 0 16,-1 16 55-16,-12 11 68 15,0 6-50-15,0 13-16 16,0 26 44-16,0 11-52 16,10-1-13-16,12 3-36 15,16-6 0-15,12-13-1 16,11-14-18-16,2-15-26 0,-1-4 8 15,-11-7-14-15,-7-25 30 16,-12-8 0-16,-13 1 21 16,-4-1 24-16,-11 5 16 15,-4 8 45-15,0 14 29 16,0 3 31-16,0 10-13 16,0 10-105-16,0 23-21 15,0 16 28-15,0 7-34 16,0 3-6-16,25-7-62 15,15-2-37-15,11-15 14 16,7-11-127-16,1-18-22 16,17-6-62-16,-13-14-66 0,-16-12-456 15</inkml:trace>
  <inkml:trace contextRef="#ctx0" brushRef="#br0" timeOffset="1099">2622 998 370 0,'0'0'650'0,"0"0"-400"15,7-220-38-15,-7 155 119 16,0 24 9-16,0 29-44 16,0 12-128-16,0 16-38 15,0 38 73-15,3 13-42 16,-3 22-18-16,0 7-57 16,0 8-6-16,0 2-25 0,5-5-40 15,2-2 10 1,0-11-25-16,5-8-18 0,-2-15 9 15,2-13-95-15,-9-8-78 16,-3-15-297-16,0-13-209 16,0-10-1222-16</inkml:trace>
  <inkml:trace contextRef="#ctx0" brushRef="#br0" timeOffset="1256">2465 1254 1211 0,'0'0'1041'0,"0"0"-833"0,0 0-24 16,0 0-79-16,245-99-65 15,-137 61-40-15,-13 7-215 16,-17-6-467-16</inkml:trace>
  <inkml:trace contextRef="#ctx0" brushRef="#br0" timeOffset="1449">1896 303 2469 0,'0'0'588'0,"0"0"-578"16,197-96-10-16,14 17-22 15,-25 14-187-15,-10 2-915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52.3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33 2205 0,'0'0'546'16,"0"0"-400"-16,0 0-119 16,0 0 59-16,0 0 41 15,0 0-85-15,0 0-30 16,164-30-12-16,-100 27 6 16,17 3 0-16,7 0-6 0,7 0 0 15,-1 0-2-15,-7 10-41 16,-9-3-93-1,-6 7-123-15,-24 0-343 0,-23 0-770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58.6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83 151 2254 0,'0'0'471'0,"0"0"-346"0,0 0 35 16,0 0 24-16,0 0-12 16,242 204-65-16,-131-22-11 15,3-4-29-15,-8-13 19 16,-11-20 11-16,-19-38-83 15,9 7-13-15,6 2-1 16,-18-20 0-16,-16-24-38 16,-9-20-64-16,-15-20-106 15,-7-32-311-15,-8 0-310 16,-11-9-1135-16</inkml:trace>
  <inkml:trace contextRef="#ctx0" brushRef="#br0" timeOffset="249">1417 252 2054 0,'0'0'555'16,"0"0"-375"-16,0 0-66 16,-199 140 134-16,96-49-65 15,-17 23-80-15,-14 15-19 16,-13 9-51-16,-2-4 9 15,4-9-7-15,9-11-34 16,26-15-1-16,27-17 0 16,21-18-64-16,33-13-44 15,29-13-190-15,0-14-481 16,29-21-1378-16</inkml:trace>
  <inkml:trace contextRef="#ctx0" brushRef="#br0" timeOffset="575">1935 1010 1612 0,'0'0'1104'0,"0"0"-959"15,0 0-115-15,0 0 194 0,213-170-26 16,-162 161-120-16,-4 9-11 16,-3 23-35-16,-8 33 17 15,1 16 7-15,-2 3-34 16,9-3 47-16,10-10-43 16,12-16-11-16,12-20 30 15,2-22-45-15,-1-4-5 16,-9-16-26-16,-5-21-79 15,1-22-65-15,-18 10-498 16,-8 3-1129-16</inkml:trace>
  <inkml:trace contextRef="#ctx0" brushRef="#br0" timeOffset="1025">3849 406 2183 0,'0'0'561'0,"0"0"-512"15,0 0 165-15,0 0 35 16,0 0-101-16,0 198-39 15,0-90-61-15,-10 13 23 16,2 11 20-16,8-5-46 16,0 2-18-16,5-8 6 0,34-9-32 15,17-14 28-15,13-21-29 16,14-26 0-16,8-25-6 16,11-21 6-16,-3-5-17 15,0-44-1-15,-8-25 11 16,-12-16-4-16,-9-28 11 15,-8-36 0-15,-11-55 6 16,-14 4-6-16,-16 19 0 16,-13 31 6-16,-8 57-5 15,0 13 18-15,0 16-19 16,0 37-24-16,0 27-36 16,0 44-177-16,14 22-315 0,8-1-532 15</inkml:trace>
  <inkml:trace contextRef="#ctx0" brushRef="#br0" timeOffset="1364">6114 210 2478 0,'0'0'312'0,"0"0"-238"0,0 0 162 16,0 0-32-16,-223 187-79 16,147-65-32-16,3 15-18 15,0 18 51-15,14 3-60 16,12-8-43-16,15-8 7 15,21-22-29-15,11-19-2 16,0-17-42-16,36-21-57 16,15-19-31-16,47-13-120 15,-14-12-439-15,-4-19-378 0</inkml:trace>
  <inkml:trace contextRef="#ctx0" brushRef="#br0" timeOffset="1746">6507 1025 2576 0,'0'0'519'0,"0"0"-406"16,0 0 77-16,0 0 14 16,0 0-87-16,-233-156-33 15,163 162-53-15,4 45 13 16,4 17-1-16,15 16-34 15,11 0 11-15,17 0-16 16,19-5-2-16,0-11-4 0,38-21-32 16,16-17-37-1,15-25-7-15,11-5-18 16,-3-28 14-16,-1-23 16 16,-6-9 30-16,-16 1 34 0,-13 14 1 15,-16 8 1-15,-6 21 52 16,-13 11 25-16,-2 5-10 15,-4 17-31-15,3 29-6 16,6 10-16-16,4 7-14 16,6-1-27-16,9-3-80 15,23 6-80-15,-4-15-337 16,-6-18-417-16</inkml:trace>
  <inkml:trace contextRef="#ctx0" brushRef="#br0" timeOffset="1937">7320 1460 2096 0,'0'0'606'0,"0"0"-389"15,0 0 76-15,0 0-67 16,0 0-94-16,78 183-52 16,-97-133-68-16,-28 0-12 15,-7-5-49-15,1-2-94 16,18-6-122-16,16-12-551 15,19-14-1414-15</inkml:trace>
  <inkml:trace contextRef="#ctx0" brushRef="#br0" timeOffset="2391">8145 620 2586 0,'0'0'569'16,"0"0"-548"-16,0 0-15 16,0 0 132-16,0 181 32 15,-8-90-90-15,-6 8-58 16,-1-3 34-16,5-1-28 16,2-10-11-16,1-10-11 15,0-12-5-15,-1-10 2 16,1-22-3-16,0-10-25 15,4-15 25-15,3-6-19 0,0 0 1 16,0-27-9 0,0-11-12-16,6-8 39 0,23 0-25 15,8 1 11-15,7 8 4 16,4 6 10-16,-1 19 0 16,4 12 6-16,0 0 6 15,-1 17 32-15,1 22-23 16,-7 7 0-16,-7 6 42 15,-15 0-42-15,-22 2 7 16,0-12 4-16,-34-3-25 16,-30-9 23-16,-10-11-30 15,-9-9-12-15,2-10 11 0,4 0-76 16,1-15-43-16,22-19-102 16,17-1-646-16</inkml:trace>
  <inkml:trace contextRef="#ctx0" brushRef="#br0" timeOffset="2671">8783 285 2618 0,'0'0'343'15,"0"0"-246"1,0 0 20-16,215 261 140 0,-161-151-99 16,-10 16-49-16,-7 4-14 15,-12 5-50-15,-14-3-2 16,-11 0-26-16,-14-8-17 16,-45-9-29-16,-14-8-116 15,-28 9-52-15,16-32-62 16,16-18-711-16</inkml:trace>
  <inkml:trace contextRef="#ctx0" brushRef="#br0" timeOffset="3310">9906 0 2104 0,'0'0'463'0,"0"0"-396"15,0 0 171-15,0 0 13 16,0 0-148-16,0 0-29 15,0 0-12-15,54 285-3 16,12-91 20-16,14 48-28 16,4 15-9-16,-21-17 45 15,-28-58-40-15,-23-49 17 16,-12-32-55-16,-19-8 2 16,-35 14 7-16,-30 8-18 15,-23 8-26-15,-13-20-58 16,-54-3-144-16,35-29-391 15,23-21-1373-15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52.6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1847 0,'0'0'975'0,"0"0"-788"0,0 0-96 15,0 0 32-15,0 0 19 16,0 0-26-16,0 0-79 16,7 73-10-16,55-73-27 15,7 0 12-15,-3-5-25 16,-1-9-11-16,16 14-126 15,-15 0-163-15,-19 0-547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3:46.4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1050 1279 0,'0'0'799'16,"0"0"-611"-16,0 0-129 15,0 0 36-15,0 0 101 16,0 0-74-16,-41 0-61 16,41 0-37-16,0-21-3 15,15-3 31-15,7-10-2 16,7-2-10-16,5 0 11 15,5-2-24-15,5 1-9 16,0 1-11-16,3 6-1 16,0 14 6-16,1 9-12 15,-4 7 0-15,0 7 9 16,-5 32 1-16,-2 13 26 0,0 11-16 16,-8 3-4-16,3-2 17 15,-3-3-33-15,5-16 0 16,-2-11 4-16,5-12-4 15,-2-20-1-15,9-2 1 16,7-10-9-16,8-25-30 16,7-18-103-16,29-19-135 15,-19 14-218-15,-10 8-136 0</inkml:trace>
  <inkml:trace contextRef="#ctx0" brushRef="#br0" timeOffset="504">2312 230 1879 0,'0'0'331'0,"0"0"-253"16,0 0 30-16,-10 253 81 16,-2-139-51-16,2-2-59 15,-2-4-46-15,2-6 15 0,7-14-48 16,-3-15 9 0,6-17-19-16,0-18 4 0,0-17-59 15,0-18-87 1,0-3-74-16,0-8 37 0,0-30 10 15,0-15 75-15,0-9 72 16,0-11 19-16,0-8 11 16,-13-9-5-16,-2-11 14 15,8 6 4-15,7 0-1 16,0 6 25-16,3 24 63 16,29 15 14-16,9 18 15 15,10 18-22-15,11 2 1 16,11 10-2-16,15 2-50 15,10 0 23-15,15-5 4 16,11-5-30-16,-1 4-26 0,3-8-25 16,-6 0-17-16,10 5-60 15,-30-4-169-15,-31 11-380 0</inkml:trace>
  <inkml:trace contextRef="#ctx0" brushRef="#br0" timeOffset="779">2454 830 1813 0,'0'0'471'0,"0"0"-427"16,0 0 52-16,0 0 126 15,0 0-70-15,0 0-27 16,218 31-56-16,-140-31-33 16,-2 0-7-16,0 0-29 15,-3 4-31-15,-4-4-171 16,4 5-177-16,-20 0-199 16,-25 3-1143-16</inkml:trace>
  <inkml:trace contextRef="#ctx0" brushRef="#br0" timeOffset="1009">2403 1248 2065 0,'0'0'557'15,"0"0"-488"-15,0 0 40 16,0 0 64-16,0 0-20 15,0 0-47-15,0 0-73 16,215 107-18-16,-142-97-15 16,11-3-18-16,8-7-84 15,41-10-215-15,-19-10-397 16,-11-9-505-16</inkml:trace>
  <inkml:trace contextRef="#ctx0" brushRef="#br0" timeOffset="1301">3726 672 2227 0,'0'0'553'0,"0"0"-500"15,0 0 6-15,0 0 112 16,0 0-21-16,0 0-72 0,0 0-50 15,238 158 18 1,-173-105-7-16,4-3 5 0,-3-5-10 16,-3-3-34-16,-13-5 0 15,-6-14-9-15,-15-11-79 16,-10-3-77-16,-13-2-103 16,-2 1-30-16,-4-8-75 15,0 0-218-15,0-17-862 0</inkml:trace>
  <inkml:trace contextRef="#ctx0" brushRef="#br0" timeOffset="1549">4350 581 1726 0,'0'0'598'0,"0"0"-412"16,0 0-6-16,0 0 74 0,0 0-39 15,0 0-132-15,0 0-44 16,-127 184 13-16,80-109-16 16,-9 4-17-16,2-7-7 15,3-3-12-15,4-7 0 16,6-15-11-16,12-12-86 16,14-12-105-16,15-9-278 15,4-7-121-15,18-7-1298 0</inkml:trace>
  <inkml:trace contextRef="#ctx0" brushRef="#br0" timeOffset="2117">4590 793 2002 0,'0'0'493'0,"0"0"-389"16,0 0-13-16,0 0 176 16,0 178-48-16,9-92-122 15,-3 2-27-15,5 15-37 16,-3 1 11-16,-1 1-16 16,0-11-10-16,-2-4 11 15,-5-21-29-15,0-11 0 16,0-15-12-16,0-9 9 0,0-17-12 15,0-13-3-15,-9-4-23 16,2 0 2-16,1-35-23 16,-3-16 9-16,6-19 28 15,-1-12 5-15,4-14 7 16,-3-20-1-16,3-1 5 16,0-8 2-16,0 8-1 15,0 3 1-15,14 17 7 16,13 25 0-16,5 19 9 15,0 18 18-15,9 19 8 0,6 16 5 16,7 0-19 0,9 2 5-16,3 35 0 0,-4 5-17 15,-8 8 21 1,-10-7-13-16,-22 9-7 0,-15-4 26 16,-7 6-27-16,-15-2 9 15,-29-3-12-15,-10-3-6 16,-4-11 9-16,2-4-9 15,9-22-26-15,8-5 2 16,9-4-61-16,16-4-68 16,14-42-136-16,22 1-341 15,14 3-453-15</inkml:trace>
  <inkml:trace contextRef="#ctx0" brushRef="#br0" timeOffset="2631">6227 0 1938 0,'0'0'384'0,"0"0"-293"15,0 0 54-15,-104 180 110 16,66-68-56-16,10 16-61 15,2 19-62-15,8-3 20 0,7 10-33 16,11-14-39-16,0-16-14 16,7-12-10-1,73-19-88-15,-8-25-249 0,6-26-565 0</inkml:trace>
  <inkml:trace contextRef="#ctx0" brushRef="#br0" timeOffset="5317">7398 142 537 0,'0'0'1268'0,"0"0"-956"16,0 0-217-16,0 0 15 0,0 0 107 16,0 0-59-16,-26-7-31 15,26 7-38-15,0 16 0 16,4 20 3-16,14 17-27 15,8 26-19-15,2 15-8 16,3 11-23-16,1 16 15 16,0-12-30-16,-1 4 0 15,-3-27 5-15,-6-7 3 16,-3-18-16-16,-9-16 1 16,2-16-32-16,-9-10-18 15,1-11-118-15,-4-8-132 16,0 0-293-16,0-22 4 15,0 1-876-15</inkml:trace>
  <inkml:trace contextRef="#ctx0" brushRef="#br0" timeOffset="5624">7574 721 1562 0,'0'0'321'0,"0"0"-118"16,0 0 59-16,0 0-41 16,0 0-87-16,0 0-48 15,0 0-14-15,-173 37 18 16,126-7-50-16,-4 6-22 16,-3 5 11-16,0 3-22 0,-5 2 8 15,8-10-14-15,4-1-1 16,9-4 20-16,10-15-20 15,12-2-17-15,10-9-20 16,6-5-108-16,0 0-92 16,40 0-91-16,4-5-55 15,3-2-790-15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4:50.8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 0 1177 0,'0'0'295'0,"0"0"-227"16,0 0-48-16,0 0 6 16,0 0 25-16,0 0-11 15,0 3 5-15,0 3 51 16,0 2 16-16,0-2 53 16,0 1 15-16,0-7-35 15,0 3-17-15,0-3-42 0,0 4-23 16,0-4 15-16,0 0-23 15,0 3 12-15,0-3-7 16,0 3-20-16,0-3 24 16,0 3-28-16,0 4-12 15,3 0 26-15,6 0-17 16,1-7 1-16,-3 3 4 16,5-1-14-16,-6 3 25 15,6-1-34-15,-2-4-6 16,2 8 21-16,2-8-21 15,1 7 4-15,-1-7-11 16,1 3 4-16,0 0 7 16,2 0-13-16,2 1 0 15,-1-1 0-15,1 4 0 16,-1-1 6-16,3-6-5 0,-3 7-1 16,4 1 7-16,-3-6-7 15,3 5 0-15,-4-2 0 16,4-5 1-16,0 0 3 15,-1 0-4-15,1 7 0 16,0-7 2-16,3 0-1 16,-3 0-1-16,-3 0 0 15,3 0 1-15,0 0 4 16,0 0-5-16,-4 0 0 16,4 0-4-16,-5 2 4 15,2 3 0-15,-1-2-1 16,1 1 2-16,-6-1 8 0,-1 3-9 15,-2-6 0-15,2 0-6 16,-5 0 7-16,0 0-1 16,-2 0 0-16,-2 0 0 15,1 0 5-15,-1 0-5 16,-3 0 0-16,0 0 8 16,0 7-8-16,0-7-1 15,0 0-6-15,0 0-82 16,0 0-150-16,0-7-518 15,-10-6-1484-15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6:15.3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6 768 2051 0,'0'0'320'0,"0"0"-180"15,0 0-88-15,0 0 137 0,0 0-1 16,0 0-67-16,-22 24-38 16,22-24-20-16,0 0 10 15,15 0-43-15,14-14-21 16,5-7 34-16,8-10-35 16,11-14 2-16,4-13-4 15,9-6 6-15,3-15-3 16,-3 4-9-16,-1-4 0 15,-13 6 0-15,-10 18 0 16,-11 11 0-16,-9 16-4 16,-12 8 11-16,-7 13 1 15,-3 7-7-15,0 0 14 0,0 20 48 16,0 30-28-16,0 15-19 16,-13 19 12-16,-6 12-27 15,1 6 27-15,-8-1-28 16,4 2 0-16,0-8 11 15,4-10-10-15,1-12-1 16,5-14 3-16,2-7 8 16,1-16-22-16,6-12-32 15,0-13-53-15,3-8-21 16,0-3-147-16,10-28-212 16,20-18-40-16,-1-10-158 0</inkml:trace>
  <inkml:trace contextRef="#ctx0" brushRef="#br0" timeOffset="337">1264 8 1467 0,'0'0'543'15,"0"0"-311"-15,0 0-56 16,0 0 61-16,0 0 31 15,0 0-96-15,0 0-67 16,-59 243-39-16,24-148 31 16,-6 9-29-16,-6 18-25 0,-11 2-10 15,-4 16-24-15,-4-10 41 16,-7 8-38-16,4-7 0 16,3-6 31-16,5-14-16 15,5-9-21-15,12-20 8 16,15-19-13-16,11-24 12 15,7-17-13-15,8-15-35 16,3-7-34-16,0-7-126 16,44-68-271-16,0-4-184 15,3-1-470-15</inkml:trace>
  <inkml:trace contextRef="#ctx0" brushRef="#br0" timeOffset="954">2025 188 1655 0,'0'0'582'16,"0"0"-455"-16,0 0-72 16,0 0 89-16,0 0 58 15,0 0-28-15,0 0-76 16,0-38-12-16,-6 38 33 16,-16 0-40-16,-4 0 11 15,-9 4-56-15,-9 30-16 0,-7 5 36 16,-5 14-40-16,-1 13 11 15,-2-1 1-15,4 17-25 16,8 7 37-16,0 6-38 16,6 4 0-16,6 2 31 15,8-5-31-15,10-2-1 16,8-6-7-16,9-15 8 16,0-6 2-16,5-13-2 15,27-12-21-15,16-8 11 16,9-10-26-16,21-21 10 15,2-3 14-15,4 0 12 16,-8-33-1-16,-13-4-7 0,-21-5 8 16,-8 0 0-16,-19 9 0 15,-15 13 0-15,0-4 1 16,-5 12-1-16,-30 5 32 16,-16 4-17-16,-12 3 4 15,-6 0-1-15,-4 0-18 16,0 17 9-16,11-5-9 15,11 5-18-15,14-1-3 16,15-3-63-16,22-6-142 16,0-7-364-16,19 0-333 0</inkml:trace>
  <inkml:trace contextRef="#ctx0" brushRef="#br0" timeOffset="1413">2778 0 2015 0,'0'0'565'0,"0"0"-497"0,0 0 61 16,0 0 125-16,0 0-106 16,0 0-96-16,0 0 2 15,68 68 28-15,-19-17-49 16,5 18-3-16,0 14 14 15,12 13-23-15,3 6 9 16,4 14 21-16,0 2-6 16,-11 7 10-16,-18-7-44 15,-27 3 2-15,-17 4 14 16,-20 0-21-16,-43 0-6 0,-13-1 0 16,-8-12-43-1,-8-4-14-15,13-22-69 0,-2-11-135 16,23-27-334-16,21-24-234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27.3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 7 1844 0,'0'0'364'16,"0"0"-202"-16,0 0-24 15,0 0 119-15,0 0-39 16,0 0-102-16,-54-4-39 15,51 4-38-15,3 0 0 16,0 0 25-16,0 0-51 16,10 0-7-16,27 0 6 15,14 0-11-15,18 11 23 16,14-6-24-16,9 0 0 0,7-5 10 16,0 0-10-16,-5 0-15 15,-2 0 14-15,-6-5-7 16,-8-4 8-16,-9 2-13 15,-15 4 13-15,-13 3-1 16,-13 0-1-16,-12 0-19 16,-10 14 21-16,-6 18 1 15,0 18 36-15,0 11-16 16,-28 23 9-16,-13 12 7 16,-6 20-37-16,-12 41 6 15,-18 44 6-15,5-18 4 16,6-15 14-16,5-27-30 15,8-34 0-15,-4 12 22 0,-9 3-12 16,12-18-10 0,3-15 26-16,7-17-4 0,4-13 14 15,7-10 0-15,8-12 0 16,3-7 18-16,3-11-43 16,8-6 11-16,4-7-11 15,3-2-5-15,4-1 1 16,0-3-7-16,0 0-1 15,0 0-8-15,11 4 7 16,19 1-4-16,6-5 6 16,11 0 0-16,12 0 5 15,10 0-5-15,4 0 0 16,3-12 6-16,-3-8 0 16,-4 0-12-16,-9 1 3 15,-18 2 3-15,-12 5-12 0,-16 0-17 16,-6 7-26-16,-8 1-11 15,0 4-92-15,0 0-123 16,4 0-607-16,-4 0-1276 0</inkml:trace>
  <inkml:trace contextRef="#ctx0" brushRef="#br0" timeOffset="422">25 1191 2063 0,'0'0'499'0,"0"0"-356"16,0 0 8-16,0 0 76 15,0 0-48-15,0 0-70 16,0 0-45-16,26-5-40 16,43 5 42-16,19 0 2 0,24 0-32 15,13 0 28-15,8 5-29 16,6-5-13-16,-4 0 12 15,-11 0-33-15,-14 0 4 16,-22 0-1-16,-26 0-4 16,-26 2-18-16,-14 3-66 15,-15 2-75-15,1 9-82 16,-1-3-533-16,0-1-629 0</inkml:trace>
  <inkml:trace contextRef="#ctx0" brushRef="#br0" timeOffset="671">2205 1246 2467 0,'0'0'552'0,"0"0"-489"16,0 0 1-16,0 0 65 15,0 0 1-15,234 0-56 16,-139-2-47-16,14 2-5 16,8 0-22-16,0 0 0 15,-16 0-30-15,-9 2-172 16,-35 17-367-16,-26 5-439 0</inkml:trace>
  <inkml:trace contextRef="#ctx0" brushRef="#br0" timeOffset="874">2209 1821 2656 0,'0'0'457'15,"0"0"-398"-15,0 0 83 16,0 0 5-16,215 3-59 15,-117-3-86-15,74-6-2 16,-20 2-122-16,-13 4-632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29.4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0 923 1952 0,'0'0'356'0,"0"0"-310"16,0 0-27-16,0 0 1 0,0 0 88 15,0 0-8 1,0 0-39-16,138 54-30 0,-55-54 30 16,12-44-55-16,3-15-5 15,2-16 16-15,-9-15-15 16,-15-8-4-16,-22-3-17 16,-20-1 19-16,-24 4 44 15,-10 2-36-15,0 17 61 16,-18 14 34-16,-8 19-11 15,-2 22 10-15,-4 24-46 16,1 0-11-16,-4 86-27 16,-9 72-3-16,6 62-15 15,10 23 16-15,9-33-16 0,12-61 29 16,7-53-29 0,-3-17 0-16,-6 7 0 0,3-4 6 15,-1-7-7-15,-5-19 1 16,2-22 0-16,3-22 23 15,2-10-16-15,-2-2 1 16,1-9 58-16,-1-33-66 16,7-17 8-16,0-13-8 15,3-11 0-15,33-2-27 16,14 9 14-16,13 14-23 16,6 16 34-16,4 20-20 15,0 19 14-15,0 7-1 16,-11 0 9-16,-15 28-3 0,-9 1 3 15,-25 0 0 1,-13 0 3-16,0-6-1 0,-25 4 14 16,-22-7-16-16,-11-4 1 15,-5-6 24-15,4-10-25 16,12 0 0-16,11 0 23 16,14 0-10-16,11 0 19 15,11 0-32-15,0 0-15 16,0 0 14-16,33 29-29 15,11 17 30-15,10 6-8 16,6 7 14-16,1-3-6 16,4-4 0-16,5-2-10 15,3-11 9-15,3-6-112 16,37-18-69-16,-18-12-305 16,-14-3-165-16</inkml:trace>
  <inkml:trace contextRef="#ctx0" brushRef="#br0" timeOffset="284">2034 11 2087 0,'0'0'346'0,"0"0"-238"16,0 0 1-16,0 0 141 15,-11 256-30-15,-22-111-97 0,-22 42-3 16,0-11-81-16,-2-11 15 16,-2-25 15-16,11-28-59 15,-9 7 2-15,-6 9-12 16,9-20 1-16,10-13-3 16,10-16-83-16,17-14-93 15,17-12-158-15,0-17-482 16,0-19-1182-16</inkml:trace>
  <inkml:trace contextRef="#ctx0" brushRef="#br0" timeOffset="601">2839 704 2458 0,'0'0'505'16,"0"0"-454"-16,0 0 81 15,0 0 43-15,-233-83-48 16,148 83-43-16,-1 43-83 16,-5 29 23-16,10 27 9 15,16 12-13-15,21 6 43 16,26-1-63-16,18-15 0 15,10-11-6-15,46-19 6 16,20-15-1-16,25-16-46 16,21-14-59-16,63-22-58 0,-28-4-332 15,-22 0-324-15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30.3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387 151 2002 0,'0'0'898'16,"0"0"-898"-16,0 0 51 15,0 0 14-15,13 174 126 16,-13-56-86-16,0 27-24 16,0 6-72-16,-13 3 72 15,-2-7-18-15,4-19-48 16,0-15-15-16,4-22 0 16,3-19-87-16,4-7-118 15,0-22-507-15,0-20-231 0</inkml:trace>
  <inkml:trace contextRef="#ctx0" brushRef="#br0" timeOffset="191">0 998 2643 0,'0'0'345'16,"0"0"-278"-16,0 0 29 15,0 0 11-15,262-18-59 16,-171 13-17-16,4-2-31 16,21 7-172-16,-21 0-359 15,-20 20-519-15</inkml:trace>
  <inkml:trace contextRef="#ctx0" brushRef="#br0" timeOffset="851">1731 0 1952 0,'0'0'325'0,"0"0"-215"16,0 0-82-16,-123 335 171 15,21-90 95-15,-19 29-122 16,-3-16-36-16,26-57-19 15,25-70-29-15,23-39 16 16,9-11-95-16,-3 2 1 16,4-5 3-16,7-5-12 15,11-20-2-15,12-21-64 16,10-8-85-16,0-17-164 0,21-5-412 16,6-2-269-16</inkml:trace>
  <inkml:trace contextRef="#ctx0" brushRef="#br0" timeOffset="1654">2038 958 1467 0,'0'0'727'16,"0"0"-595"-16,0 0-86 16,0 0 151-16,0 0 57 15,0 0-111-15,-4-183-56 16,-9 152-50-16,-6 9 43 0,-3 6-5 16,-3 6-17-16,-16 10 15 15,-3 0-62 1,-13 29-11-16,-3 30 16 0,-2 24-7 15,11 13 20-15,12 5-20 16,14-3 1-16,20-10-2 16,5-15-8-16,18-17-41 15,26-17-49-15,10-13-50 16,6-13 44-16,-6-13-39 16,-7 0-14-16,-3-19 64 15,-15-18 28-15,-4-8 56 16,-6-8 1-16,-7 0 43 15,-6-3 64-15,-2 10-7 16,-4 8 5-16,0 11 42 0,0 13-51 16,0 14 8-16,0 0-38 15,0 30-51-15,0 36 50 16,0 23-44-16,3 19-15 16,12 20 43-16,1 10-49 15,12 37 50-15,8 37-11 16,1-12-38-16,4-19 88 15,-9-34-72-15,-14-47-16 16,-7-6 25-16,-11-5-26 16,0-27 0-16,-22-23 1 15,-26-15 5-15,-6-24 25 16,-5 0-31-16,5-27 0 16,6-35 4-16,8-24-3 0,18-25-1 15,22-18 0 1,0-11-43-16,40 0-14 0,74-29-144 15,-13 39-430-15,2 24-1123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33.2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200 262 1382 0,'0'0'312'16,"0"0"-175"-16,0 0 67 0,0 0 67 15,0 0-19 1,0 0-91-16,0 0-29 0,0-95 10 15,0 174-102-15,0 75 60 16,12 64 59-16,-6 33-95 16,-6-34-17-16,0-63-14 15,0-62-14-15,0-20 22 16,0 3-41-16,0 1 0 16,0-4-12-16,7-19-38 15,8-14-71-15,1-15-78 16,-3-22-287-16,2-2-75 15,-8 0-244-15</inkml:trace>
  <inkml:trace contextRef="#ctx0" brushRef="#br0" timeOffset="332">0 892 1780 0,'0'0'337'15,"0"0"-275"-15,0 0 19 16,0 0 123-16,0 0-45 16,190 3-71-16,-102 5-29 15,6-3 54-15,4 4-40 16,-6 5 14-16,-6 6-27 16,-12 11-32-16,-13 7 44 15,-17 6-37-15,-15 7 1 16,-17 8 31-16,-12-3-40 0,0 4 7 15,0-8-23-15,-15-8-4 16,-4-7-2-16,9-3-5 16,-2-15-53-16,9-2-18 15,3-8-135-15,0-6-146 16,0-3-173-16,8 0-62 16,2-23-994-16</inkml:trace>
  <inkml:trace contextRef="#ctx0" brushRef="#br0" timeOffset="475">903 807 1844 0,'0'0'563'0,"0"0"-423"16,0 0-15-16,0 0-28 0,0 0-97 16,0 0-172-16,0 0-360 15,82-66-109-15</inkml:trace>
  <inkml:trace contextRef="#ctx0" brushRef="#br0" timeOffset="1336">1206 1204 1060 0,'0'0'640'16,"0"0"-519"-16,0 0 16 15,0 0 67-15,22 197-13 16,-15-163-84-16,-2-12-57 15,-2-6-32-15,-3-13 13 0,4-3-20 16,-4 0 68-16,0-17-37 16,0-19-42-16,0-10 15 15,3-9-15-15,12-7 0 16,4-4-8-16,1 11 4 16,11 8 1-16,1 19 3 15,0 12 0-15,5 16 37 16,0 0-1-16,2 20 13 15,2 20 20-15,-4 2-39 16,-8 9 3-16,0-3-9 16,-7 3-23-16,-7-7 93 15,-5-2-94-15,2-1 0 0,-9-9 6 16,4-9-6 0,-4-6-14-16,4-7-9 0,1-7-30 15,3-3 34 1,7 0-28-16,11-16 29 0,5-23 7 15,10-14-1-15,10-12-8 16,12-14-22-16,10-16-25 16,9-13 51-16,1-8-69 15,2-2 28-15,-9 3 47 16,-16 6-2-16,-12 14 12 16,-21 17 27-16,-13 14 31 15,-14 10 82-15,-3 12-43 16,0 4 9-16,-28 13 24 0,-8 9-34 15,-5 9-12 1,-6 7-45-16,0 0-14 0,3 28 13 16,3 19-38-16,6 23 0 15,9 21 0-15,4 15 6 16,7 8-3-16,8 4-3 16,-1 3 0-16,8-2 13 15,0-11-13-15,0-6-1 16,0-21-6-16,0-18-29 15,0-17 34-15,8-17-43 16,2-15-5-16,6-14 38 16,6 0-24-16,6-10 36 15,10-26-1-15,9-11 2 16,4-2 0-16,6 7-1 16,6 10 0-16,-1 19-1 0,3 13 14 15,-6 0 16-15,-8 38 13 16,-7 9-23-16,-7 4 72 15,-12 6-50-15,-3-4-25 16,-8-8 50-16,-3-8-63 16,-4-12-1-16,0-11-4 15,-4-8-20-15,-3-6 13 16,0 0-104-16,0-29-117 16,0-6-346-16,-13-6-361 0</inkml:trace>
  <inkml:trace contextRef="#ctx0" brushRef="#br0" timeOffset="1529">1071 98 2751 0,'0'0'353'16,"0"0"-353"-16,0 0 4 15,204-16-4-15,-6-11 0 16,-23-2-197-16,-18 3-793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36.4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230 357 995 0,'0'0'783'16,"0"0"-677"-16,0 0-70 15,0 0 140-15,0 0 72 0,-10-180-21 16,10 171-105-16,0 5-23 15,0 4 41-15,0 17-80 16,0 42-28-16,-9 58 53 16,3 11-39-16,-6 24 26 15,-2 8-45-15,-1-25-10 16,5 6 13-16,-2-12-20 16,9-22-10-16,-1-15 0 15,4-16 8-15,0-20-7 16,0-14-1-16,0-19-15 15,7-13 2-15,8-10 7 16,11 0-2-16,11-14 7 16,10-24-15-16,14-20 6 0,12-15-41 15,8-13-9-15,10-12 31 16,4-14-56-16,0-9 25 16,3-1-6-16,-7 4 31 15,-8 9 23-15,-9 11 3 16,-13 13 9-16,-17 13 22 15,-12 6-2-15,-13 8 32 16,-16 7-1-16,-3 6-9 16,0 1 35-16,0 9-50 15,-25 2 3-15,-7 7 35 16,0 3-31-16,-9 10 7 16,-3 6-19-16,-3 7-3 15,-4 0 34-15,0 36-53 16,-5 23-2-16,6 20 1 15,6 16 2-15,3 17 0 0,12 10-1 16,4 6 0-16,12-1 6 16,4 1-5-16,6-7-1 15,3-4 0-15,0-19-7 16,0-10 5-16,0-19-17 16,0-21-13-16,0-11 20 15,3-14-31-15,6-14 19 16,-6-9 11-16,0 0 13 15,4-6 0-15,5-27 0 16,10-11 0-16,3-7-5 16,7-5 5-16,9 7-1 15,3 2 1-15,7 16-8 0,3 14-5 16,-3 14 13-16,-4 3-11 16,-3 13-5-16,-4 30 29 15,-11 10-13 1,-3 1 23-16,-8 6-11 0,1-7 25 15,-1-5-37-15,-1-5 0 16,5-14-1-16,4-6 1 16,4-13 0-16,6-10-12 15,4 0-17-15,11-7 28 16,3-21-52-16,9-16 18 16,-1-5 29-16,-4-6-43 15,-2-5 20-15,-9 2 16 0,-5-7 13 16,-11 2-16-16,-9 4 16 15,-9 4 0-15,-13 8 10 16,0 9-3-16,0 10 28 16,-3 8-1-16,-23 8 5 15,1 4 44-15,0 6-64 16,-1 2 8-16,1 0-1 16,-6 33-19-16,3 12 6 15,-1 14-12-15,0 10 8 16,4 3 37-16,3 1-45 15,7-8 6-15,11-9-7 16,4-10 7-16,4-10-14 16,28-9-28-16,20-15-8 15,6-12 13-15,4 0-55 16,8-6 13-16,-6-23 3 0,-2-4-9 16,-2-6 78-16,-10 3-93 15,-14-1 64-15,-6 5 28 16,-13 8 2-16,-5 8 15 15,-5 12 19-15,-7 4-3 16,3 0 22-16,6 20-24 16,1 15-4-16,8 9 27 15,15 6-47-15,11-2 45 16,15-1-39-16,14-9-12 16,3-11 18-16,0-14-18 15,-7-9 0-15,-10-4-15 16,-15 0 7-16,-18-35 5 15,-20 0 3-15,-6-13 21 0,-3-5 45 16,-38 0-43-16,-21-3-11 16,-14 5 20-16,-7 4-32 15,-8 15-74-15,-23 15-88 16,23 15-410-16,18 2-555 0</inkml:trace>
  <inkml:trace contextRef="#ctx0" brushRef="#br0" timeOffset="247">0 662 2700 0,'0'0'229'0,"0"0"-229"0,0 0-1 15,215 0 1-15,-21-3-12 16,-23 3-128-16,-17 0-889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39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2322 0,'0'0'516'16,"0"0"-498"-16,0 0-17 15,0 0-1-15,0 0-275 16,0 0-738-16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2:53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6567 1355 2663 0,'0'0'324'0,"0"0"-285"15,0 0 35-15,0 0 161 16,-98-181-119-16,42 181-83 16,-10 0 7-16,-7 40-28 15,4 28 6-15,5 15-5 16,15 12-12-16,20 1 1 15,22-9-2-15,7-10-59 16,26-22 5-16,33-25-54 16,5-24-31-16,14-6-75 15,-9-33 33-15,-5-20 83 16,-11-12 53-16,-14-1 45 0,-11 5 85 16,-6 7 35-16,-10 15 59 15,-8 15-8-15,-4 24-46 16,0 3-50-16,0 57-61 15,0 32 32-15,0 52 38 16,0 50-24-16,0 39 8 16,0-16-5-16,0-46-27 15,6-54 1-15,0-38-37 16,0-7-7-16,-2-9-15 16,-4-7-52-16,0-32-53 0,0-23-29 15,0-22-135-15,-7-32-447 16,-2-10-212-16</inkml:trace>
  <inkml:trace contextRef="#ctx0" brushRef="#br0" timeOffset="333">6909 1470 1974 0,'0'0'588'15,"0"0"-477"-15,0 0 133 16,0 0-33-16,0 0-68 15,0 0-66-15,109 206-56 16,-83-140-9-16,3-3-12 16,4-13-4-16,3-15 3 15,5-22-51-15,-1-13-23 0,-1-3-3 16,2-40-16-16,-4-17 10 16,-5-5 24-16,-7 0 56 15,-6 12 4-15,-9 17 49 16,-1 17 27-16,-3 19 7 15,6 0-59-15,2 21-8 16,8 30 8-16,3 1-9 16,9 7-15-16,5-7-33 15,13-5-72-15,34-14-196 16,-4-11-376-16,-13-12-120 0</inkml:trace>
  <inkml:trace contextRef="#ctx0" brushRef="#br0" timeOffset="863">8192 1578 1600 0,'0'0'800'0,"0"0"-535"15,0 0 59-15,0 0-53 16,0 0-92-16,-196-45-69 16,149 57-29-16,6 23-23 15,23 9-58-15,14 2 0 16,4-1-2-16,19-5-46 15,25-10-3-15,6-21-51 16,5-9-25-16,0 0 28 16,-12-23-3-16,-10-6 60 0,-14 2 35 15,-12 8 7 1,-7 16 60-16,0 3-15 0,0 3-33 16,0 35 7-16,0 11-10 15,15 5 0-15,10 2-9 16,14-7 9-16,14-16-19 15,-6-13-26-15,4-17-47 16,-12-3 16-16,-2-23-72 16,-5-29 39-16,-5-14 37 15,-1-16 40-15,-10-10 22 16,3-11 2-16,0-4 24 16,-9-11 86-16,2-3 4 15,-2 8 21-15,-5 17-21 16,2 23-10-16,-7 36 36 15,3 34-56-15,-3 6-83 0,3 63 22 16,4 29 13 31,-2 27 10-47,-1 18-26 0,-1 6-8 0,4-1 13 0,-4-9-26 0,6-8-30 0,-9-17-12 16,0-14-114-16,0-19-126 15,0-29-422-15,-12-25-424 0</inkml:trace>
  <inkml:trace contextRef="#ctx0" brushRef="#br0" timeOffset="1020">8473 1477 557 0,'0'0'1944'16,"0"0"-1616"-16,0 0-89 0,255-51-93 15,-148 44-85-15,-2 4-61 16,23 2-19-16,-30 1-288 15,-28 0-506-15</inkml:trace>
  <inkml:trace contextRef="#ctx0" brushRef="#br0" timeOffset="1194">7725 803 1031 0,'0'0'1830'0,"195"-72"-1830"16,-61 36-29-16,63 4 20 0,-33 13-354 15,-30 8-1939-15</inkml:trace>
  <inkml:trace contextRef="#ctx0" brushRef="#br0" timeOffset="-2273">974 0 1639 0,'0'0'248'0,"0"0"-139"16,0 0 45-16,-249 161 134 16,144-43-53-16,-20 62-23 15,-5 59-71-15,7 25-23 16,23-12-22-16,39-32-45 15,24-30 23-15,15-12-42 16,15-32-31-16,7-24 41 16,0-30-42-16,0-10 11 15,25 3-11-15,19 6-1 0,10 2-7 16,19-20-110 0,59-15-110-16,-15-18-331 0,-12-24-481 0</inkml:trace>
  <inkml:trace contextRef="#ctx0" brushRef="#br0" timeOffset="-1992">2271 425 664 0,'0'0'1774'16,"0"0"-1512"-16,0 0-210 0,0 0 147 16,3 257 3-16,-3-76-97 15,0-5-19-15,-3-11-68 16,-7-27-16-16,3-33 29 16,-1 9-31-16,4 5-36 15,4-16-98-15,0-20-207 16,0-24-378-16,0-26-653 0</inkml:trace>
  <inkml:trace contextRef="#ctx0" brushRef="#br0" timeOffset="-1315">1830 1171 1996 0,'0'0'477'0,"0"0"-391"15,0 0-9-15,0 0 222 16,0 0-133-16,216-16-100 15,-114 12-33-15,4 1-26 16,-8 0 4-16,-11-3-6 16,-13 6-4-16,-17 0 7 15,-16 0-8-15,-16 9 0 16,-14 24 0-16,-11 16 2 16,0 14 16-16,-4 5-5 15,-14 5-13-15,14 6 0 16,4-7-5-16,12-5 5 15,39-9-7-15,21-26-35 0,13-22-6 16,5-10-23 0,-9-37 19-16,-15-27 3 0,-31-16 11 15,-26-12 38-15,-9 1 18 16,-37 5 8-16,-21 18 36 16,-8 17 15-16,4 23-7 15,7 21-13-15,11 7-56 16,22 3-1-16,16 27-3 15,6 6-12-15,22 0 9 16,28-7-6-16,20-2-12 16,13-11 17-16,5-6-17 15,3-3 8-15,-3 3 15 16,-9 6 2-16,-13 12-6 0,-18 2 5 16,-20 14-1-1,-12 8-14-15,-16 1 16 0,0 1-1 16,-9-13 0-16,-11-8-1 15,1-13-5-15,4-18 6 16,8-2-20-16,4-15 20 16,3-31-51-16,3-14-4 15,38-9 6-15,10 1-2 16,10 8 42-16,16 14-9 16,-1 18 18-16,7 18 64 15,-5 10 11-15,-5 15-2 16,-16 35 1-16,-9 12-28 0,-15 3 13 15,-11 8-53-15,-8-4-5 16,-6-6-2-16,-1-12-32 16,8-8-136-16,2-16-380 15,2-18-261-15</inkml:trace>
  <inkml:trace contextRef="#ctx0" brushRef="#br0" timeOffset="-893">4517 1396 2063 0,'0'0'652'16,"0"0"-473"-16,0 0-7 15,0 0 30-15,0 0-33 16,-230 139-94-16,201-80-48 16,16-2 2-16,13-9-29 0,7-8-32 15,33-14-20-15,11-20-49 16,6-6 3-16,-1-19-51 15,-5-30 43-15,-7-11 90 16,-12 2 16-16,-10 2 4 16,-7 14 93-16,-11 18-10 15,-4 15 51-15,0 9-72 16,0 23-45-16,0 42 21 16,0 31 16-16,3 21-17 15,22 24 1-15,13 14 64 16,9 2-26-16,0-3-50 15,-8-6-8-15,-8-16 1 16,-14-25-23-16,-17-25 14 0,0-26-14 16,-4-22 2-16,-28-25 31 15,-15-9-33-15,-4-23 0 16,-5-42-27-16,2-24-43 16,-9-90-100-16,19 23-159 15,-3-1-790-15</inkml:trace>
  <inkml:trace contextRef="#ctx0" brushRef="#br0" timeOffset="-679">2986 793 2352 0,'0'0'484'0,"0"0"-415"0,0 0 92 15,0 0 24-15,200-107-78 16,-148 107-62-16,-4 0-45 16,-6 9-43-16,17 41-166 15,-11-6-426-15,-16-13-455 0</inkml:trace>
  <inkml:trace contextRef="#ctx0" brushRef="#br0" timeOffset="-522">3890 453 1617 0,'0'0'348'16,"0"0"-121"-16,0 0 44 0,201 6-18 15,-150 18-63-15,-11 5-130 16,-14 15-60-16,-26 37-48 16,0-8-219-16,0-6-447 0</inkml:trace>
  <inkml:trace contextRef="#ctx0" brushRef="#br0" timeOffset="2635">4318 3750 1807 0,'0'0'807'0,"0"0"-622"16,0 0-82-16,0 0 151 15,0 0-98-15,0 0-71 0,82 201-58 16,-48-127-6-16,5-2 35 15,5-1-33-15,3-13-22 16,4-12 7-16,5-16 0 16,2-21-8-16,-3-9 7 15,3-9-6-15,-7-34 4 16,-1-13 1-16,-9-13-6 16,-12-3 4-16,-18 3-4 15,-11 8-33-15,0 10-16 16,0 30-128-16,-15 13-499 15,2 8-593-15</inkml:trace>
  <inkml:trace contextRef="#ctx0" brushRef="#br0" timeOffset="1776">2268 2926 428 0,'0'0'1878'0,"0"0"-1638"15,0 0-139-15,-51 283 169 16,14-87-60-16,5-5-102 16,3-21-26-16,7-28-58 15,15-44-17-15,2-4-7 16,5 2-7-16,0-31-62 0,0-28-150 15,8-21-401-15,-1-16-313 0</inkml:trace>
  <inkml:trace contextRef="#ctx0" brushRef="#br0" timeOffset="2254">1703 3671 2051 0,'0'0'319'0,"0"0"-114"16,0 0 15-16,226 0-48 16,-114 0-98-16,10 0-64 0,1 0 15 15,-9 0-25-15,-10 0-58 16,-16 7-2-16,-15 0-49 16,-19-4-16-16,-17-3 43 15,-15 0 82-15,-15 0 15 16,-7-3 88-16,0-7 65 15,-25 10-29-15,-26 0-61 16,-8 7-15-16,-9 29-3 16,2 9-13-16,7 12 24 15,12 4-38-15,18 1-18 16,14-1 32-16,15-3-47 16,0-8 0-16,40-11-21 15,20-17-31-15,9-16 5 0,7-6-17 16,4-19 6-1,-8-29-13-15,-9-18 19 0,-19 0 32 16,-19 1 20-16,-15 10 30 16,-10 17 77-16,0 16-11 15,0 19-26-15,-17 3 0 16,2 25-41-16,8 22-10 16,7 8-19-16,0 8-1 15,17-4-44-15,75 16-186 16,-8-19-521-16,1-14-283 0</inkml:trace>
  <inkml:trace contextRef="#ctx0" brushRef="#br0" timeOffset="3418">5513 3806 2140 0,'0'0'509'0,"0"0"-459"16,0 0 86-16,0 0 150 16,0 198-118-16,0-137-53 15,0-5-85-15,4-7-8 16,-1-9 13-16,4-13-35 15,-2-12-16-15,-2-8-59 16,-3-7-127-16,4 0-373 16,-4-12-755-16</inkml:trace>
  <inkml:trace contextRef="#ctx0" brushRef="#br0" timeOffset="3551">5410 3370 2027 0,'0'0'603'0,"0"0"-560"16,0 0-25-16,0 0-18 16,186 9-60-16,-120 14-515 0</inkml:trace>
  <inkml:trace contextRef="#ctx0" brushRef="#br0" timeOffset="3903">5961 3934 1691 0,'0'0'323'0,"0"0"-225"0,0 0 34 16,0 0 38-16,222 59 28 16,-144-59-146-16,-9 0-14 15,-15-30 4-15,-17-1-3 16,-23-13-5-16,-14-2 22 15,-3 1 2-15,-38 2 26 16,-13 9-26-16,-12 19 17 16,0 15 21-16,2 0-29 15,5 24 2-15,11 29-14 16,16 15-11-16,10 6 11 16,19 6-46-16,3-1 0 15,10-4-9-15,34-7-3 0,10-9-4 16,19-15-53-16,11-16-71 15,46-28-93-15,-20 0-334 16,-15-3-196-16</inkml:trace>
  <inkml:trace contextRef="#ctx0" brushRef="#br0" timeOffset="4118">6800 3353 2293 0,'0'0'357'0,"0"0"-242"16,0 0 180-16,0 187-44 0,-3-82-114 16,-9 11-27-1,2 2-50-15,1 0-6 0,6-10-27 16,3-10-27-16,0-12-41 16,0-11-61-16,0-6-130 15,0-19-317-15,0-28-553 0</inkml:trace>
  <inkml:trace contextRef="#ctx0" brushRef="#br0" timeOffset="4313">6577 3761 2183 0,'0'0'558'0,"0"0"-421"15,0 0 150-15,0 0-68 16,223-34-137-16,-172 34-32 0,-7 0-50 15,-15 0 0-15,-11 0-18 16,-18 0-102-16,0 0-68 16,-44 2-274-16,-10 10-262 15,-12-12-1127-15</inkml:trace>
  <inkml:trace contextRef="#ctx0" brushRef="#br0" timeOffset="4574">6088 3291 2143 0,'0'0'536'0,"0"0"-459"0,0 0 132 15,0 0-41-15,208-55-87 16,-167 55-52-16,-9 5-28 16,-7 19-2-16,-3 2-10 15,-6-6-85-15,2-3-53 16,-4-12-31-16,8-5 30 15,12 0 41-15,13-32-2 16,14-14 19-16,8-10 34 16,4-3 49-16,5 6 9 15,13 7 0-15,-22 17-18 16,-18 9-705-16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41.4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2878 0,'0'0'341'15,"0"0"-341"-15,194 160-134 16,-70-60-87-16,3-13-510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39.8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0 115 2039 0,'0'0'142'16,"0"0"-79"-16,0 0-63 15,0 0 219-15,0 0-129 16,88 191-50-16,-88-130 0 15,0 2-34-15,0-14 4 16,0-6-10-16,-7-14-28 16,-5-12 0-16,-1-10-54 15,1-7 24-15,5-12 2 0,4-23-30 16,3-16 31-16,0-12 30 16,0-6 25-16,16-4-5 15,18 1 11-15,2 4-6 16,11 9 28-16,1 15 12 15,4 22 14-15,-5 20 12 16,4 2 34-16,-7 24 25 16,-5 29-39-16,-5 10-7 15,-9 5-23-15,-6-2-9 16,-6 0-23-16,-1-5-24 16,-2-4-127-16,19-4-105 15,1-10-367-15,-1-20-1269 0</inkml:trace>
  <inkml:trace contextRef="#ctx0" brushRef="#br0" timeOffset="537">1047 56 1209 0,'0'0'1041'0,"0"0"-855"16,0 0-53-16,-212 108 154 15,150-36-87-15,11 15-113 0,15-4-26 16,18 2-53-16,18-13-8 16,0-7-60-16,35-20-48 15,16-18-45-15,8-17-27 16,4-10-14-16,-9-10 24 16,-7-38 68-16,-9-10 81 15,-13-11 21-15,-12-3 41 16,-4-3 130-16,-6 12-51 15,-3 11 33-15,0 19 47 16,0 14-50-16,0 15-29 16,0 4-76-16,0 23-39 15,0 36 59-15,10 23-40 16,9 24 9-16,6 11-17 16,4 11-1-16,8 0 52 15,4 3-25-15,-2-2-29 16,-5-9 37-16,-17-5-41 15,-9-9 5-15,-8-17-9 0,-3-24 0 16,-41-16 13-16,-16-20-19 16,-12-15 0-16,-4-14 6 15,0 0 2-15,1-20-8 16,14-23 0-16,11-12-3 16,16-18-12-16,15-11 12 15,19-21-41-15,12-14 23 16,54-6-87-16,76-39-82 15,-12 33-277-15,-5 26-313 0</inkml:trace>
  <inkml:trace contextRef="#ctx0" brushRef="#br0" timeOffset="1426">1936 141 2083 0,'0'0'489'0,"0"0"-393"15,0 0 62-15,0 0 90 16,0 0-58-16,0 0-33 16,0 0-126-16,-189-136-30 0,148 167 10 15,1 25-11 1,4 11 0-16,11 4 0 0,13 1-12 15,12-3 12-15,0-10-91 16,15-10-48-16,21-12-39 16,8-18-47-16,8-19 6 15,-5 0-39-15,1-26 51 16,-6-23 121-16,-8-6 43 16,-12-5 43-16,-9 7 30 15,-8 13 118-15,-5 15 109 16,0 22-31-16,0 3-80 15,0 19-74-15,0 30-59 16,0 14 14-16,0 6-27 16,29-5 0-16,10-6-30 15,10-13-22-15,2-19-9 16,0-12 19-16,-1-14-20 0,-9 0 33 16,-5-33 20-16,-6-6 9 15,-8-4 12-15,-5 4-1 16,-9 8 14-16,-1 11 102 15,-7 15-6-15,0 5-51 16,3 5-70-16,9 36 2 16,2 8 15-16,11 5-17 15,9-1-36-15,10-6 35 16,3-12-52-16,1-16-5 16,-6-11-11-16,-1-8-7 15,-4-3 67-15,-8-33-19 16,-4-10 28-16,-3-10 13 15,-7-3 1-15,-5 4 40 16,-3 4 72-16,-7 12-4 0,0 13 20 16,0 13-48-16,0 13 5 15,0 0-51-15,0 39-47 16,-3 27 14-16,-4 23 7 16,4 10-14-16,-1 8 28 15,4 9-5-15,0-2-2 16,0 3 23-16,0 2-26 15,4 0 10-15,-1-5-15 16,-3-9-5-16,0-6-2 16,-3-14 1-16,-23-12-12 15,-11-19-3-15,-4-13 9 16,-6-22 2-16,0-11-11 16,-1-8 0-16,9-11 4 0,-1-30-4 15,11-10-12-15,10-15-13 16,13-16-19-16,6-10 32 15,0-14-106-15,42-57-150 16,5 26-437-16,1 2-770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37.7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493 1004 1639 0,'0'0'286'15,"0"0"-195"-15,0 0 26 16,0 0 90-16,0-191-17 0,0 146-33 16,-5 6-75-16,-20 9 10 15,-7 7-4-15,-9 9-43 16,-10 14 31-1,-6 0-74-15,-6 24 5 0,-3 30 10 16,12 24-17-16,7 6 12 16,13 9-12-16,20-2 1 15,14-7 21-15,0-10-22 16,11-12-24-16,29-16 3 16,8-13-46-16,6-17-11 15,8-16 8-15,4 0-11 16,0-42-3-16,-5-24-23 15,-10-19 54-15,-7-16 36 16,-14-18 17-16,-13-10 6 16,-8-4-5-16,-9-9 32 0,0 1 12 15,0 3-23-15,0 20 6 16,-12 23 24-16,8 34 36 16,1 30 53-16,3 31-95 15,0 10-37-15,0 58 29 16,0 34 26-16,0 23-19 15,7 17-27-15,-7 5-12 16,3-1 39-16,-3-3-45 16,0-12 0-16,0-13-5 15,3-16 5-15,-3-20-24 16,0-23-81-16,6-12-170 16,-6-25-70-16,0-9-260 15,0-13-555-15</inkml:trace>
  <inkml:trace contextRef="#ctx0" brushRef="#br0" timeOffset="206">11 460 1916 0,'0'0'615'0,"0"0"-501"16,0 0-113-16,0 0 56 15,0 0 81-15,259-11-7 16,-139 22-113-16,9 15-18 0,35 36-80 16,-34-6-213-1,-30-3-635-15</inkml:trace>
  <inkml:trace contextRef="#ctx0" brushRef="#br0" timeOffset="548">1153 771 2063 0,'0'0'624'16,"0"0"-538"-16,0 0-85 0,0 0 104 15,0 0 99 1,0 0-126-16,0 0-51 0,69 230 20 15,-37-155-37-15,5-2 7 16,-1-5-11-16,1-10 0 16,-5-10 9-16,2-17-15 15,-8-17-9-15,-4-14-3 16,3 0 22-16,0-42-10 16,7-31 8-16,2-18-7 15,-5-18 16-15,0-1-17 16,-7 4-11-16,3 21-1 15,9 32-121-15,-9 27-365 16,-3 21-701-16</inkml:trace>
  <inkml:trace contextRef="#ctx0" brushRef="#br0" timeOffset="1335">2031 699 1883 0,'0'0'351'0,"0"0"-268"16,0 0-30-16,0 0 144 16,-33 177-25-16,30-88-83 15,-5 6-35-15,8-4 13 16,0-12-37-16,0-9-7 15,0-23-17-15,0-12-6 16,5-16-50-16,8-8-147 16,18-11-133-16,-6-7-25 15,-8-20-810-15</inkml:trace>
  <inkml:trace contextRef="#ctx0" brushRef="#br0" timeOffset="1468">2049 404 1818 0,'0'0'279'16,"0"0"-279"-16,0 0-14 15,0 0-135-15,0 0-1003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42.6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90 425 1684 0,'0'0'240'0,"0"0"-117"16,0 0-34-16,0 0 105 15,0 0 73-15,0 0-134 16,-91-98-57-16,91 75 21 15,0-6-75-15,4-5 4 0,21-4-5 16,9-1-3-16,1-1 41 16,9 1-58-16,0 6 12 15,4 7 17-15,2 10-13 16,9 9 2-16,7 7-13 16,4 16 20-16,-3 30 28 15,3 16-41-15,-8 10 14 16,-8 14-1-16,-10 0-13 15,-6-4 10-15,-10-3-22 16,1-7 9-16,2-14 3 16,-6-12-4-16,0-17-9 0,4-12 0 15,8-17 1-15,6 0 34 16,16-30-35-16,7-25 9 16,10-17 0-16,-3-14-9 15,-1-2-11-15,-9-1-65 16,-6-4-110-16,-13 25-290 15,-15 19-484-15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43.1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102 147 1340 0,'0'0'1268'0,"0"0"-1206"16,0 0-31-16,0 0 28 16,0 255 147-16,-4-139-96 15,-2 1-65-15,-6 2-33 16,8-4 36-16,4-13-21 15,0-9-10-15,0-18 5 16,12-13-21-16,2-19-1 16,-8-17-3-16,3-13-28 0,-2-13 22 15,-4 0-66 1,6-17 28-16,-6-28 4 0,-3-18-65 16,0-19 35-16,0-13 30 15,0-13 10-15,0-11 31 16,-3-11-21-16,-3-5 22 15,6 4 0-15,0 12 1 16,0 21 37-16,22 29 31 16,16 26-10-16,9 23 11 15,19 19-29-15,10 1 8 16,19 0-9-16,6 19-30 16,13 3 19-16,11-3-28 15,-5-2 0-15,0-3-9 16,-15-5-13-16,-11 17-179 0,-28 2-161 15,-28-6-462-15</inkml:trace>
  <inkml:trace contextRef="#ctx0" brushRef="#br0" timeOffset="230">80 827 2036 0,'0'0'381'16,"0"0"-295"-16,0 0-22 15,0 0 127-15,242 11-45 16,-138-11-107-16,13 0-18 16,3 0-21-16,-6 0-41 0,-5 2-175 15,-26 25-394-15,-35 2-703 0</inkml:trace>
  <inkml:trace contextRef="#ctx0" brushRef="#br0" timeOffset="440">0 1356 2519 0,'0'0'365'0,"0"0"-356"15,0 0 1-15,0 0 98 16,215 9-3-16,-102-9-78 16,18 0-14-16,11 0-13 15,52 0-134-15,-38 3-211 16,-28 8-365-16</inkml:trace>
  <inkml:trace contextRef="#ctx0" brushRef="#br0" timeOffset="710">1455 883 2547 0,'0'0'293'0,"0"0"-277"0,0 0-15 15,0 0 98-15,0 0 44 16,252 138-77-16,-169-93-15 16,8 5-51-16,4-1 0 15,-4-3-1-15,-6 0-17 16,-13-4-79-16,-6 8-168 16,-23-10-325-16,-16-12-363 0</inkml:trace>
  <inkml:trace contextRef="#ctx0" brushRef="#br0" timeOffset="921">2121 729 2165 0,'0'0'356'15,"0"0"-282"-15,0 0-59 16,0 0 112-16,-149 205 92 15,77-118-148-15,-8 4-61 16,-5-2-10-16,9 0-67 16,-8 10-184-16,26-25-368 15,14-18-409-15</inkml:trace>
  <inkml:trace contextRef="#ctx0" brushRef="#br0" timeOffset="1534">2644 797 1094 0,'0'0'1521'0,"0"0"-1401"16,0 0-78-16,0 0 74 15,6 256 109-15,-2-128-48 16,3 33-97-16,-7 35-30 16,0 28 16-16,0 7-29 0,0-16 7 15,0-49-44-15,0-56-3 16,8-38-3-16,-5-33 1 16,-3-6-34-16,0-7 9 15,4-9 5-15,-4-17 19 16,0 0-42-16,0-20 16 15,0-24-30-15,0-19-7 16,-7-16 43-16,-12-17-26 16,-3-16 22-16,0-39 10 15,-6-42-46-15,-1-50 29 16,7-19 4-16,7 45-6 16,11 53 17-16,4 66-42 0,4 36 64 15,28 5 59-15,17 13-35 16,8 7-4-16,16 23 5 15,12 14 11-15,6 10 54 16,4 33-45-16,3 9-11 16,-7 11 49-16,-11-2-52 15,-11 6 15-15,-25-2-13 16,-22-2-18-16,-22 2 37 16,-12 1-52-16,-49 0 0 15,-20-4-10-15,-9-4-16 16,-6-15-22-16,10-9-58 15,5-22-59-15,20-9-28 16,13-3-93-16,15-15-86 16,14-15-21-16,12-7-1376 0</inkml:trace>
  <inkml:trace contextRef="#ctx0" brushRef="#br0" timeOffset="1848">4543 39 2495 0,'0'0'237'16,"0"0"-182"-16,0 0-54 15,-201 106 149-15,128-12 47 16,-10 52-77-16,-5 53-44 0,4 57-22 16,23 20 44-16,30-20-38 15,31-56-33-15,0-70 4 16,38-37-31-16,19-18-51 16,50 18-75-16,97 14-106 15,-11-11 88-15,-14-33-428 0</inkml:trace>
  <inkml:trace contextRef="#ctx0" brushRef="#br0" timeOffset="2486">5764 306 1129 0,'0'0'947'0,"0"0"-799"16,0 0-92-16,0 0 34 15,0 0 176-15,0 0-91 16,0 0-72-16,73 12 57 15,-33 107-69-15,4 19-16 16,0 16 5-16,4 0-57 16,2-7 18-16,1-10-1 0,3-18-34 15,-6-24 24-15,-8-22-30 16,-8-24 0 0,-13-23-18-16,-16-17 5 0,-3-9 4 15,0 0 7-15,-10-19-11 16,-24-20-4-16,-4-14 17 15,-10-6-7-15,-3-2-11 16,-8-6 18-16,2 4-2 16,-2 15 1-16,1 14 1 15,2 20 44-15,5 14-44 16,4 0 1-16,0 35 20 16,10 14-21-16,4 7-7 15,11 6-55-15,19 20-147 16,3-16-379-16,0-14-511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7:48.7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46 1778 0,'0'0'524'16,"0"0"-404"-16,0 0-118 15,0 0-2-15,237 0 75 16,-149-16-50-16,7 3-25 16,10 2-130-16,-21 5-126 15,-26 6-106-15</inkml:trace>
  <inkml:trace contextRef="#ctx0" brushRef="#br0" timeOffset="219">0 456 2329 0,'0'0'484'15,"0"0"-443"-15,0 0 131 16,0 0 4-16,202 0-65 15,-120-13-111-15,32 3-10 16,-20 7-94-16,-17 3-579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8:13.3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15 788 2000 0,'0'0'322'0,"0"0"-196"15,0 0-105-15,0 0 93 16,0 0 113-16,17-177-97 16,13 135-25-16,6 2-65 15,4 1-6-15,8-1 43 16,6 10-59-16,2 5 3 16,1 12 5-16,2 13-25 15,-1 0 43-15,1 15-43 16,-5 28-1-16,-10 20 42 15,-15 12-41-15,-14 14-1 16,-15 12 8-16,-18 8 1 16,-42 5 13-16,-22-2-22 15,-10-2 0-15,-6-7 5 0,10-10-5 16,9-18 0 0,16-14 4-16,19-14 4 0,15-17 26 15,14-14-34-15,12-9 0 16,3-4 33-16,0-3-27 15,15 0 2-15,21 0 25 16,14 0-18-16,16 0 45 16,10 0-60-16,12-6 0 15,7-1 39-15,0 3-37 16,-4 1 11-16,0 3-13 16,-9 0 1-16,-15 0 24 15,-4 0-25-15,-16 0 0 16,-13 3 29-16,-12 1-21 15,-12-1-5-15,-7-3-3 0,-3 0 0 16,0 0 11-16,0 0-11 16,-18 0-81-16,1-7-22 15,-5-29-158-15,7 7-510 16,8-6-1262-16</inkml:trace>
  <inkml:trace contextRef="#ctx0" brushRef="#br0" timeOffset="734">1838 300 1174 0,'0'0'1195'0,"0"0"-1068"15,0 0-102-15,0 0 60 16,0 0 155-16,0 0-77 16,0 0-62-16,-81 120-36 15,18-60 44-15,-13 6-43 16,0-3-33-16,3 1 24 16,8-8-38-16,10-8 1 15,15-7-9-15,14-13-10 16,11-4 31-16,12-10-32 15,3-5 0-15,0-2 9 0,22 0-8 16,18-7 13-16,18 0-7 16,11 0-7-16,7 0 25 15,2 0-25-15,-2 0 0 16,-3 0 0-16,-4 0 0 16,-3 0 0-16,-12 0-12 15,-10 0 12-15,-11 7-14 16,-18-4-23-16,-12-1-38 15,-3-2 27-15,0 0-61 16,0 0-44-16,-10 0-55 16,-5-16 26-16,5-7 31 15,-2-8-35-15,5 0 21 16,4-10 106-16,-1-7 11 0,4 0 25 16,0-5 23-16,-5 3 12 15,2 8 100-15,-4 9 5 16,4 10 47-16,-4 10 19 15,2 13-24-15,5 0-44 16,0 13-48-16,0 34 26 16,0 18 51-16,0 16-85 15,-4 9 4-15,-2 8 6 16,-6 0-13-16,2 2 1 16,-6-6-23-16,6-6-7 15,4-9 45-15,-3-11-71 16,2-10-1-16,1-17 2 0,-6-7 5 15,2-13-14-15,-6-4-14 16,1-6-54-16,-2-9-26 16,-1-2-164-1,6 0-301-15,2-6-207 0</inkml:trace>
  <inkml:trace contextRef="#ctx0" brushRef="#br0" timeOffset="1111">2584 585 2221 0,'0'0'374'0,"0"0"-246"0,0 0 47 15,0 0 126-15,0 0-110 16,-152 226-102-16,104-140 4 15,11-1-62-15,12 4-22 16,15 4 45-16,10 3-53 16,3 3 0-16,41-7-1 15,17-11 1-15,17-13-8 16,8-30 7-16,2-25-26 16,0-13 13-16,-9-20-2 15,-9-39 14-15,-18-20-11 16,-23-16 12-16,-22-16 39 15,-7-12-39-15,-26 0 0 16,-33 6 12-16,-17 11-12 16,-7 24-18-16,-34 38-78 15,23 23-235-15,16 21-728 0</inkml:trace>
  <inkml:trace contextRef="#ctx0" brushRef="#br0" timeOffset="1449">3146 0 2300 0,'0'0'272'0,"0"0"-137"0,0 0-118 16,0 0 159-16,219 135 89 15,-136-10-141-15,17 52-36 16,-10-1-34-16,-9-12 8 16,-8-15 65-16,-19-31-79 15,2 17-28-15,-12 22 17 16,-41 0-37-16,-15 1-54 15,-149 46-133-15,6-37-566 16,-13-31-1451-16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4:50.05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42 78 110 0,'0'0'1238'0,"0"0"-1016"15,0 0-113-15,0 0-1 16,0 0 19-16,0 0-33 16,0 0 3-16,-28 0 37 15,24 0-27-15,-3 0-8 16,4 0 11-16,3 3-19 16,0-3-2-16,0 2-22 15,0-2 11-15,0 0 16 16,0 5-53-16,0-2-19 15,0 7 17-15,0 9-27 16,7 16 12-16,21 19 27 16,5 18 3-16,7 12 3 0,-3 7-45 15,-1 3 13-15,5 5 8 16,-4-1-32-16,-5-4 15 16,5-4-15-16,-5-9 0 15,-3-9 21-15,0-9-22 16,-7-13 0-16,0-11 6 15,-4-9-4-15,-6-10 1 16,-5-7-3-16,-4-7 0 16,1-6 23-16,2 0-22 15,6-19 6-15,10-34 34 16,7-31-40-16,18-49 11 16,16-47-12-16,-2 5 0 15,-9 18 0-15,-4 30 0 0,-16 38 0 16,0 0 9-1,-2 7-8-15,-13 26-1 0,-5 20-2 16,-5 17 2-16,-7 12-6 16,0 7-37-16,3 0-153 15,9 0-290-15,2 10-142 16,1 6-375-16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4:56.5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128 257 1465 0,'0'0'272'15,"0"0"-180"-15,0 0-10 0,0 0 61 16,0 0 86-1,0 0-70-15,-54 0-49 0,54-7 21 16,0 4-37-16,-3-2 13 16,3 5 16-16,0 0-53 15,0 0 11-15,-5 0-32 16,5 0-13-16,0 0 18 16,0 29-48-16,0 24 33 15,0 22 36-15,-4 23-54 16,-3 14 10-16,-4 3-19 15,1-4-11-15,3-8 21 16,3-17-22-16,4-13 0 16,0-17 5-16,0-13-4 0,0-14-2 15,0-13 1 1,0-2 0-16,0-11 14 0,0-3-8 16,0 0-5-16,0-3 31 15,-5-36-16-15,2-20-5 16,0-27-11-16,3-23 0 15,0-18-9-15,0-8 9 16,0 0 0-16,0 4-15 16,3 14 29-16,19 18-23 15,0 21 9-15,0 20 0 16,3 17 3-16,1 19-3 16,2 7 0-16,6 15-6 15,10 0 15-15,4 5-9 16,6 19 0-16,0 17 0 15,5 7 22-15,-2 12-21 0,-1 13-1 16,-5 8 24-16,-10 8-24 16,-9 2 7-16,-10 4-6 15,-16-1 0-15,-6-3 29 16,0-6-30-16,-28 0 0 16,-23-3 21-16,-12-10-11 15,-6-6-8-15,-4-14-2 16,7-12 0-16,5-14 26 15,6-12-26-15,4-12 0 16,0-2-9-16,0 0-18 16,11-6-63-16,8-27-122 15,17 3-374-15,4 1-244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4:57.0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90 1460 0,'0'0'667'0,"0"0"-478"15,0 0-146-15,0 0 83 16,0 0 95-16,0 0-55 16,0 0-37-16,110 5-16 15,-38-5-14-15,16 0 8 16,11 0-55-16,14 0-12 15,17 0 14-15,21 0-33 16,9 0 6-16,11 0 5 16,3 0-25-16,-5-2 27 15,-5-9-34-15,-15 2 0 0,-22 2 9 16,-20 0-9 0,-35 4 0-16,-24 3 0 0,-26 0-1 15,-15 0-8-15,-7 0-30 16,0 0-41-16,0-13-37 15,0-3-427-15,0-11-472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14.7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871 568 1825 0,'0'0'479'0,"0"0"-422"15,0 0 13-15,0 0 186 16,0 0-83-16,0 0-94 16,0 60 16-16,0-9-12 15,0 15-11-15,0 6-21 16,0 7-33-16,-8-4 24 16,4-5-40-16,1-11 7 15,3-13-9-15,0-10 15 0,0-13-24 16,0-13 9-16,3-10-60 15,19 0-50-15,22-33-198 16,0-13-419-16,-8-7-1257 0</inkml:trace>
  <inkml:trace contextRef="#ctx0" brushRef="#br0" timeOffset="166">888 414 1980 0,'0'0'382'16,"0"0"-259"-16,0 0-83 0,0 0 33 15,0 0-73 1,0 0-206-16,0 0-542 0</inkml:trace>
  <inkml:trace contextRef="#ctx0" brushRef="#br0" timeOffset="448">1373 53 1407 0,'0'0'944'0,"0"0"-812"16,0 0 31-16,0 0 97 15,180 168-64-15,-114-97-79 0,3 15-35 16,-8 5-51-16,-10 8-11 16,-18 10-2-16,-19 1-18 15,-14 9 18-15,-7 0-17 16,-37-5-2-16,-17-7-13 16,-5-11-76-16,-22 3-115 15,16-26-363-15,6-21-493 0</inkml:trace>
  <inkml:trace contextRef="#ctx0" brushRef="#br0" timeOffset="750">320 0 1876 0,'0'0'536'16,"0"0"-430"-16,0 0-88 16,-120 273 120-16,66-82 64 15,-6 38-101-15,16-16-29 16,19-41-65-16,22-58-6 0,3-32-1 15,11 3-13 1,84 21-165-16,-4-19-290 0,4-27-399 16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4:57.2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2640 0,'0'0'366'0,"0"0"-351"16,0 0-15-16,0 0-30 16,0 0-81-16,0 0-575 15,0 0-1082-15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4:57.3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2607 0,'0'0'537'15,"0"0"-453"-15,0 0-13 0,0 0-71 16,0 0-86-16,0 0-1007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02.1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634 114 1881 0,'0'0'281'0,"0"0"-208"16,-37 173 21-16,20-72 101 16,1 12 18-16,6 4-106 0,2-3-35 15,4-6 15 1,4-13-14-16,0-6-4 0,0-17-20 15,-3-9-32-15,3-7 23 16,-3-14-40-16,-1 1 1 16,-4-7 0-16,4-7-1 15,1-2-34-15,3-11-125 16,0-16-149-16,0 0-240 16,0 0-362-16</inkml:trace>
  <inkml:trace contextRef="#ctx0" brushRef="#br0" timeOffset="247">0 41 537 0,'0'0'1779'15,"0"0"-1559"-15,0 0-162 16,0 0 27-16,0 0 62 15,0 0-51-15,0 0-3 16,243-21-34-16,-96 18 9 16,17 0-67-16,4 0 11 15,-1-4-12-15,-10 3-58 16,14 4-159-16,-41 0-449 16,-30 0-1054-16</inkml:trace>
  <inkml:trace contextRef="#ctx0" brushRef="#br0" timeOffset="599">1331 727 1077 0,'0'0'1099'15,"0"0"-931"-15,-12 173-80 16,8-91 75-16,1 0 74 15,3-3-102-15,0-7-96 16,0-14 19-16,0-15-57 16,0-13 10-16,3-11-11 15,1-15 1-15,-4-4 38 16,0 0-6-16,0-19 9 0,0-21-11 16,0-20-30-16,0-11-1 15,0-12 0-15,3-8 0 16,22 2 3-16,9 4-3 15,10 10 0-15,4 12-10 16,9 13 10-16,6 13-89 16,9 15-131-16,27 21-139 15,-15 1-199-15,-18 0-893 0</inkml:trace>
  <inkml:trace contextRef="#ctx0" brushRef="#br0" timeOffset="1348">2117 804 1844 0,'0'0'489'16,"0"0"-411"-16,0 0-58 15,0 0 148-15,0 0 55 16,-10 217-144-16,10-145-55 15,0 4 2-15,0-4-26 16,0-9-6-16,18-4 6 16,15-17-10-16,-1-13-66 15,5-19-72-15,4-10 33 0,-3-10 26 16,3-32-123-16,3-17 98 16,-7-13 79-16,-8-7 35 15,-7 4 57-15,-3 3 57 16,-13 19-4-16,1 13 65 15,-7 27-32-15,3 13-20 16,-3 0-68-16,4 44-43 16,1 11 46-16,-2 7-46 15,16 7-11-15,6-8 14 16,23 0-15-16,13-16-1 16,8-11-16-16,9-18-40 15,-11-16 42-15,-4 0-91 16,-12-24-43-16,-4-18 72 15,-6-11 17-15,-9-5 39 0,-2 2 15 16,-8 9 6-16,-8 15 27 16,-6 20 37-16,-4 12-12 15,-4 4-3-15,0 40-10 16,0 11-6-16,0 8-1 16,0 0-31-16,3-8 23 15,7-12-24-15,2-11-19 16,-2-19 18-16,-2-13-57 15,-1 0 24-15,0-19 17 16,5-23-31-16,1-17 47 16,9-11-14-16,7-2 15 15,5-3-8-15,10 6 5 0,3 11 2 16,4 11 1 0,-7 22 0-16,-9 25 10 0,-9 0 38 15,-8 38 33-15,-6 20 17 16,-2 12-43-16,2 0-16 15,5-5 27-15,2-6-49 16,3-17-17-16,3-9-29 16,1-10-171-16,26-19-138 15,-5-4-278-15,-4 0-1157 0</inkml:trace>
  <inkml:trace contextRef="#ctx0" brushRef="#br0" timeOffset="1837">4385 820 2388 0,'0'0'459'0,"0"0"-340"0,0 0 125 16,-189 106-36-16,134-50-37 16,15-1-114-16,18-2-40 15,19-5 7-15,3-7-24 16,6-11-9-16,31-11-51 15,4-9-68-15,1-10 37 16,-1 0-95-16,-4-10-13 16,-8-22 93-16,-10-9 40 15,-9 3 45-15,-7-2 21 16,-3 8 0-16,0 8 104 16,0 15 13-16,0 9 4 0,0 9-19 15,-10 43-84-15,-9 25 49 16,-3 27-14-16,9 44-26 15,13 48 43-15,7 40 7 16,40-15-8-16,0-44-3 16,-6-60-66-16,-19-40 15 15,-5 2-11-15,-9-6 4 16,-8-6 20-16,-5-20-28 16,-37-25 0-16,-17-14 39 15,-7-8-37-15,-4-18 20 16,6-34-16-16,1-20-6 15,16-24 30-15,22-11-30 16,25-19-33-16,0-7 20 16,98-58-103-16,3 37-86 0,3 25-543 15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05.0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1671 371 0,'0'0'1446'0,"0"0"-1209"15,0 0-194-15,0 0 14 16,0 0 131-16,0 0-104 16,0 0-66-16,43-31-18 0,30-4 1 15,22-13 16 1,22-23-17-16,15-12 0 0,10-20-6 15,-4-8-68-15,-4-11-27 16,-24-5 18-16,-22-5 63 16,-31 1 5-16,-23 2 30 15,-24 4-8-15,-10 11 70 16,0 16-2-16,-13 16 28 16,-18 19 14-16,-4 23 8 15,-6 21 57-15,-6 19-94 16,-7 0-26-16,-9 53-3 15,-13 59-47-15,-5 62 27 16,5 55 12-16,18 20-30 16,28-9 25-16,26-23-46 15,4-60 0-15,7-34-6 0,20-39 6 16,12-29-21 0,17-5-104-16,8-15 3 0,17-14 71 15,-1-21-28-15,-2-26 46 16,-17-41 21-16,-14-15 10 15,-18-16 2-15,-21-11-1 16,-8 6 1-16,-12 4 19 16,-23 16-1-16,-2 15-18 15,1 22 60-15,11 16-11 16,9 17 1-16,13 13-50 16,3 0-5-16,19 3 4 15,35 26-25-15,22 1 5 0,12 6 21 16,3 4-34-1,-5-1 28-15,-8 11-3 0,-20 8 9 16,-18 7 19-16,-21 7-4 16,-16 6 9-16,-3-6 29 15,0-7-41-15,-3-13 7 16,-9-15-19-16,9-15-13 16,3-12-16-16,15-10-170 15,17-29-296-15,5-11-39 0</inkml:trace>
  <inkml:trace contextRef="#ctx0" brushRef="#br0" timeOffset="169">1513 683 2083 0,'0'0'594'16,"0"0"-490"-16,0 0 42 15,0 0 7-15,0 0-153 16,0 0-136-16,0 0-97 15,120 3-154-15,-44 15-132 16,-10-3-619-16</inkml:trace>
  <inkml:trace contextRef="#ctx0" brushRef="#br0" timeOffset="901">1943 1300 1295 0,'0'0'387'0,"0"0"-217"16,-32 194 44-16,13-122-30 15,4-17-52-15,8-12 2 16,4-20-112-16,3-16-22 0,0-7 59 16,0-3-2-16,3-43-21 15,22-19-31-15,13-19-3 16,4-9 11-16,2-6-13 16,3 6 0-16,-3 18-3 15,-7 19 5-15,-4 24-2 16,-8 20 33-16,-3 12 3 15,-3 12 68-15,-1 37-49 16,-4 11-10-16,1 11 17 16,0 5-34-16,2-1-3 15,-2-3-25-15,4-9 9 16,-1-9-18-16,-4-10 9 16,1-11-56-16,4-10-13 15,-2-16-46-15,5-7 10 0,12-4-29 16,9-41 45-16,15-27 11 15,15-28-6-15,21-41 0 16,-2-1-11-16,-1-12-11 16,-3-5 23-16,-22 22 55 15,-5-2 28-15,-14 17 114 16,-21 27 51-16,-18 20 22 16,-8 22 73-16,0 20-48 15,-30 16-11-15,-9 17-77 16,-9 0-64-16,-7 44 33 15,-6 24-74-15,1 22 8 16,10 21 23-16,2 10-32 0,11 10-8 16,5 7-8-16,10-1 4 15,3-2 3-15,6-7-9 16,8-14-15-16,5-11 13 16,0-25-55-16,0-23 3 15,18-24-22-15,23-22-21 16,10-9 59-16,15-9-2 15,10-31 13-15,8 1 16 16,4 4 13-16,-12 11-2 16,-6 17 7-16,-19 7-7 15,-14 4 82-15,-17 32-5 0,-5 3-41 16,-8 1 37 0,-7-5-57-16,0-4 2 0,0-12-18 15,0-6-12-15,0-10 2 16,0-3-198-16,0-6-387 15,5-21-735-15</inkml:trace>
  <inkml:trace contextRef="#ctx0" brushRef="#br0" timeOffset="1105">1738 91 2946 0,'0'0'36'0,"0"0"-36"0,0 0-47 16,299 101 22-16,-145-69-287 16,-5 1-1778-16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10.5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395 537 1724 0,'0'0'675'0,"0"0"-543"15,0 0-37-15,0 0 172 16,0 0-25-16,0 0-165 0,0 0-56 16,-208 14 55-16,157 44-18 15,4 5-8-15,7 2-23 16,11 3-26-16,14-2 22 15,11-8-23-15,4-5 0 16,4-10-8-16,33-9-35 16,7-17-68-16,10-10-10 15,8-7-33-15,-1-7 17 16,2-24-45-16,-1-13 16 16,-11 2 91-16,-3 2 20 15,-16 8 55-15,-7 9 3 16,-10 14 83-16,-8 9 48 15,-4 0-43-15,3 13 33 0,0 19 11 16,8 7-71-16,8 9-16 16,8-3 0-16,14-5-12 15,7-12 27-15,6-8-63 16,3-16 0-16,-6-4 22 16,-10 0-21-16,-12-29-1 15,-10-14 0-15,-10-10 0 16,-12-7 41-16,0-8-11 15,-22 2 3-15,-26 1 24 16,-14 7-45-16,-11 7 4 16,0 12-16-16,4 13-36 15,18 11-42-15,26 11-219 16,16 4-466-16,9 0-832 0</inkml:trace>
  <inkml:trace contextRef="#ctx0" brushRef="#br0" timeOffset="154">1187 271 2488 0,'0'0'475'16,"0"0"-390"-16,0 0-8 16,277-174-77-16,-165 124-36 15,-9 3-812-15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08.7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0 933 1091 0,'0'0'931'0,"0"0"-755"15,0 0-130-15,0 0 53 16,0 0 73-16,0 0-53 16,0 0-110-16,9-20-8 0,38-16 52 15,11-10-44-15,4-10 21 16,4-13-20-16,-5 0-9 15,-5-6 50-15,-9 0-44 16,-8 3-7-16,-5-2 33 16,-12 16-15-16,-5 8 37 15,-5 21 8-15,-9 9 37 16,-3 18 24-16,0 2-89 16,0 0-25-16,0 42 21 15,0 26-30-15,-7 25 17 16,-8 14 2-16,0 12-14 15,5-2 38-15,0-7-44 16,5-13 0-16,5-10 17 0,0-19-10 16,0-12-7-1,0-14 0-15,0-9-5 0,5-10-5 16,8-7-96-16,12-2-153 16,1-11-124-16,-1-3-502 0</inkml:trace>
  <inkml:trace contextRef="#ctx0" brushRef="#br0" timeOffset="351">1521 607 2462 0,'0'0'366'0,"0"0"-270"16,0 0 21-16,0 0 40 15,0 0-36-15,-4 201-58 16,4-76-24-16,0 19 37 16,0 10-28-16,0 0-4 15,0-3-19-15,-3-9-10 16,-4-16 24-16,2-17-39 15,2-20 0-15,-1-20 11 16,1-21-11-16,3-18-1 16,-3-12-36-16,3-18-98 0,0-14-75 15,22-25-445-15,0-14-366 16</inkml:trace>
  <inkml:trace contextRef="#ctx0" brushRef="#br0" timeOffset="647">1507 646 2194 0,'0'0'335'0,"0"0"-271"15,0 0 20-15,0 0 175 0,207-39-144 16,-123 33-64-16,1 6 26 15,-9 0-25-15,-7 3-2 16,-15 30-23-16,-16 13-15 16,-25 16 50-16,-13 14-32 15,-13 9-6-15,-47 10 10 16,-12-2-33-16,-11-11-2 16,-2-14-17-16,12-15-72 15,11-27-55-15,21-12-218 16,16-14-424-16</inkml:trace>
  <inkml:trace contextRef="#ctx0" brushRef="#br0" timeOffset="1216">2214 525 1914 0,'0'0'244'16,"0"0"-204"-16,0 0 34 16,200-35 62-16,-122-2-87 15,1-1-18-15,1-6-31 16,-14-5-1-16,-11 0 1 16,-23 0 0-16,-16-1 27 15,-16 0 56-15,0 8 10 16,-5 2 30-16,-21 12-2 0,-6 14-3 15,0 14-38-15,-9 7-46 16,1 42 8-16,4 24-42 16,2 22 8-16,9 10 17 15,3 5-25-15,9 6 1 16,1-8-2-16,2-3 2 16,1-13-3-16,2-12 2 15,4-19-22-15,3-21 20 16,0-21-40-16,0-15 18 15,0-4 6-15,0-21 18 16,22-24-15-16,14-18 15 16,16-4-7-16,2-1-4 15,7 10 8-15,-2 16 2 0,-5 22 0 16,-1 20 1-16,-11 0 3 16,-5 48 33-16,-5 15 39 15,-10 16 3-15,-3 6-42 16,-4 3 28-16,-8-6-27 15,0-10-36-15,1-11 14 16,-1-19-15-16,3-13-18 16,5-12-51-16,29-17-182 15,0 0-408-15,0 0-710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11.8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140 132 1625 0,'0'0'259'16,"0"0"-167"-16,0 0-18 16,0 0 154-16,0 0-36 15,0 0-92-15,0 0-63 16,52-117-3-16,2 107 47 16,9 10-38-16,1 0-21 15,2 10 17-15,-3 26-21 16,-16 13 2-16,-18 10-11 15,-22 11 8-15,-7 2 28 0,-26 5-39 16,-35 3 6 0,-16-4 14-16,-6-10-16 0,-2-11 11 15,12-15 12-15,7-10-8 16,19-16 43-16,18-6-26 16,11-8-12-16,18 0 19 15,0 0-17-15,0-3-18 16,37-16-14-16,14 1 0 15,11 6-12-15,8 8 12 16,-1 4-12-16,-5 4 6 16,-1 36-3-16,-6 11 1 15,-4 15-4-15,-9 6 12 16,-12 7 3-16,-17-4-3 16,-12-5 0-16,-3-10 6 15,-15-9 9-15,-29-12 6 0,-10-13 11 16,-12-11 5-16,-7-13 36 15,1-2-31-15,2 0-10 16,4-27 16-16,12-8-15 16,7-8-9-16,10 1-15 15,11-4-9-15,20 3-9 16,6 2-89-16,57 3-176 16,16 4-475-16,5 14-965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12.3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 2176 0,'0'0'269'16,"0"0"-210"-16,0 0 78 16,0 0 35-16,0 0-63 15,0 0-22-15,159 183-43 16,-154-114-5-16,-5 0 9 16,0-3-33-16,0-12-3 15,0-10-10-15,-8-16-1 16,-3-9 29-16,0-17-29 0,4-2 8 15,0 0 26-15,7-33-35 16,0-13-3-16,0-15-9 16,14-9-17-16,23-2 22 15,10-3-26-15,4 2 10 16,8 15 17-16,-5 8 2 16,-3 20 3-16,-4 21-13 15,-3 9 14-15,-3 3 5 16,-6 37-5-16,-1 16 21 15,-8 7 16-15,-1 1-2 16,-12 5-19-16,3-4 8 16,-10-6-24-16,3-6 11 15,-6-10-11-15,1-9-56 0,14-12-91 16,4-6-380-16,-5-9-280 16</inkml:trace>
  <inkml:trace contextRef="#ctx0" brushRef="#br0" timeOffset="548">1360 73 2270 0,'0'0'334'0,"0"0"-244"16,0 0 152-16,-223 98 26 15,168-44-141-15,15-2-79 0,18 6-38 16,15-3-9-16,7-3-2 16,3-8-17-16,35-10-61 15,9-14-35-15,4-13-64 16,3-7 11-16,-3-17 15 16,-4-24 35-16,-10-10 95 15,-8-8 16-15,-7 1 6 16,-7-2 95-16,-5 14 46 15,-3 7 21-15,-7 15 13 16,0 15-19-16,0 9-26 16,0 0-83-16,0 38-38 15,0 29 19-15,0 28 7 0,0 20-11 16,5 39-2 0,21 40-1-16,6 32 59 0,0-18-61 15,-5-40-17-15,-14-52 22 16,-13-37-24-16,0-4 1 15,0-2-1-15,-18-8 1 16,-30-23 30-16,-9-18-25 16,-16-21 0-16,0-3 27 15,1-24-21-15,9-27 12 16,12-22-18-16,26-15 1 16,20-18 16-16,5-12-23 15,63-13-27-15,35 0-18 16,100-46-99-16,-24 36-165 15,-14 18-841-15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18.6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18 683 1169 0,'0'0'355'15,"0"0"-190"-15,0 0-32 0,0 0-3 16,0 0 87-16,0 0 16 15,0 0-104-15,-18-126-55 16,18 130-29-16,15 39 7 16,13 22 72-16,8 16-64 15,1 16-16-15,-1 1 6 16,1-10-38-16,4-9-5 16,2-20-7-16,-4-20 0 15,2-15 20-15,-4-21-20 16,-1-3 0-16,4-27 11 15,-4-33-11-15,1-17-1 16,0-22 1-16,-1-9 0 0,-4 0-13 16,-2 9-34-1,2 17-90-15,9 27-99 0,25 25-230 16,-5 23-6-16,-5 7-402 0</inkml:trace>
  <inkml:trace contextRef="#ctx0" brushRef="#br0" timeOffset="656">1337 725 1659 0,'0'0'533'15,"0"0"-317"-15,0 0 16 16,0 0 43-16,0 0-75 16,-233-75-84-16,167 75-13 15,-3 0-61-15,4 38-6 16,3 20 6-16,11 14-33 0,17 5-2 15,17 10-7-15,17-10 12 16,0-3-27-16,29-16 15 16,18-15-96-16,14-24 26 15,9-19-36-15,-1 0-47 16,0-31 41-16,-6-16 13 16,-12-13 54-16,-11 1-4 15,-11 4 49-15,-14 8 8 16,-11 15 57-16,-4 15 41 15,0 17 19-15,0 0-57 16,0 17-2-16,0 26-60 16,0 6 2-16,18-4 4 15,11-2-11-15,12-9-2 0,1-15-13 16,7-10-34-16,2-9 2 16,-4 0-75-16,-8-17 46 15,1-25 59-15,-6-7-20 16,-5-11 34-16,-4 2-14 15,-9 8 16-15,-6 11 12 16,-7 18 3-16,-3 13 70 16,0 8 34-16,0 17-72 15,0 29-16-15,0 16-13 16,0 10-18-16,0 0 40 16,19-6-40-16,28-6 0 15,16-12 19-15,9-14-19 0,1-20-7 16,-4-14-11-1,-14 0 4-15,-15-19 2 0,-14-20 24 16,-20-9 5-16,-6-10 52 16,-3-4-6-16,-41-3 2 15,-14-1-8-15,-14 7-49 16,-13 13-8-16,-3 10-50 16,-25 0-227-16,27 9-374 15,8 5-498-15</inkml:trace>
  <inkml:trace contextRef="#ctx0" brushRef="#br0" timeOffset="813">1180 69 2458 0,'0'0'502'0,"0"0"-502"16,0 0-3-16,267 19-15 15,-121 7-133-15,-8 2-644 0</inkml:trace>
  <inkml:trace contextRef="#ctx0" brushRef="#br0" timeOffset="1379">3675 931 1783 0,'0'0'223'0,"0"0"-216"0,0 0 34 16,0 0 38-16,0 0-40 15,240-157-6-15,-167 92-33 16,-4-11 0-16,0-2 1 16,-10-11 44-16,-8-4 49 15,-10 1-16-15,-12 4 29 16,-11 13 21-16,-11 17-25 16,-4 17-12-16,-3 22 23 15,0 19-28-15,0 0 9 16,0 52-55-16,-7 57 1 0,-11 58 50 15,8 48-37-15,-2-8-14 16,12-38-4-16,0-58-27 16,0-36 27-16,0 4-36 15,0-4 0-15,15-2-9 16,14-27-73-16,0-20-263 16,-11-19-538-16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21.6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0 172 2438 0,'0'0'515'16,"0"0"-515"-16,0 0-12 15,0 0-6-15,0 0-200 16,142-172-666-16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18.7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106 181 811 0,'0'0'1594'16,"0"0"-1310"-16,0 0-144 0,0 0 89 16,0 0-9-1,0 0-108-15,0 0-44 0,-7-173-59 16,50 170 21-16,9 3 19 15,2 0-43-15,4 3 3 16,-2 22 12-16,-6 8-12 16,-13 9 30-16,-11 4-22 15,-16 10-1-15,-10 6 34 16,-15 3-38-16,-36 2 21 16,-10 1-21-16,-12 1-6 15,4-3-12-15,0-3 4 16,13-1-115-16,12 23-75 15,15-16-430-15,11-9-695 0</inkml:trace>
  <inkml:trace contextRef="#ctx0" brushRef="#br0" timeOffset="169">66 1494 2714 0,'0'0'654'15,"0"0"-485"-15,0 0 13 16,0 0-17-16,0 0-74 16,0 0-91-16,0 0-157 15,76-18-504-15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21.2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1012 1625 0,'0'0'225'0,"0"0"-209"15,0 0 2-15,0 0 18 16,0 0-1-16,255-89-27 15,-160 33-7-15,-1-8 28 16,1-12-10-16,-7-7-2 16,-12-7 9-16,-13-6-25 15,-24 1 4-15,-17 0 34 16,-17 13 42-16,-5 13 38 16,-9 13-2-16,-23 20 29 15,-12 16-14-15,-3 17-58 16,-7 3 12-16,1 23-32 15,3 39-23-15,2 20 37 16,13 20-43-16,9 13-14 16,8 10 19-16,9-5-30 0,6 2-1 15,-1-3 0-15,4-14 2 16,0-10 4-16,-3-20-5 16,3-23-27-16,0-17 3 15,0-24-27-15,0-11 18 16,0 0 12-16,0-26 17 15,7-22-5-15,15-20 4 16,7-7-2-16,4-9-3 16,11 3 1-16,0 8 8 15,-1 15 0-15,-3 23 1 16,-6 25-12-16,-5 10-1 16,-7 21 13-16,0 31 19 15,-9 13 8-15,6 11 0 0,-4 0-14 16,4-4-13-1,6-11 30-15,4-8-30 0,3-10-6 16,9-15-4-16,6-19 8 16,7-9-40-16,12 0 4 15,7-24-15-15,8-22 19 16,-2-12-66-16,3-8 24 16,-18-6 60-16,-17 2 1 15,-16 8 15-15,-21 10 37 16,-10 12 56-16,-4 17 28 15,-33 14-61-15,-13 9-15 16,-11 6 55-16,-5 36-48 0,3 21-14 16,9 12 1-1,17 7-20-15,15-3 31 0,22-3-50 16,0-10 1-16,29-14-6 16,33-13 5-16,19-15-55 15,17-22-131-15,44-2 1 16,-25-33-85-16,-26-4-345 0</inkml:trace>
  <inkml:trace contextRef="#ctx0" brushRef="#br0" timeOffset="229">874 291 1918 0,'0'0'342'0,"0"0"-342"16,0 0 1-16,0 0 82 16,252-100 66-16,-161 71-39 15,1 7-45-15,-16 1-22 16,-7 19-38-16,-15 2-5 16,-13 36-194-16,-16 16-167 15,-16 11-710-15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23.0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362 164 2483 0,'0'0'204'0,"0"0"-204"16,0 0 0-16,0 0 94 15,0 0 88-15,-5 203-89 16,1-111-72-16,-2 11 25 16,-1 1-35-16,-2 1 7 15,3 4 13-15,-1-5-31 0,-2-6 0 16,3-4 0-16,2-20-7 16,1-11 5-16,3-14-55 15,0-19-52-15,0-18 30 16,7-12-50-16,18 0 65 15,12-26 2-15,11-20-16 16,13-19 2-16,8-14-28 16,15-13-11-16,11-13 39 15,15-6-24-15,2-8 16 16,-2 6 38-16,-9 10 46 16,-16 11 37-16,-26 16-29 15,-27 14 87-15,-22 13 112 16,-10 6-72-16,-3 6-28 15,-29 9 38-15,-12 5-33 0,-4 9 37 16,-2 10-19-16,-1 4-58 16,-2 11-18-16,3 36-37 15,6 11-5-15,0 14-3 16,12 17-2-16,6 11 4 16,4 10-11-16,4 4 0 15,4 8-5-15,-1-1 5 16,5-3-1-16,1-9-26 15,3-18-29-15,2-15 25 16,4-24-50-16,0-19-24 16,0-20 14-16,0-13-9 15,10-13 61-15,21-33 30 16,4-18-6-16,13-9 3 0,6-7-6 16,2 9 12-16,-2 10 5 15,0 14 1-15,-2 12-2 16,-10 21 1-16,-8 14 1 15,-5 0 16-15,-7 26 14 16,-7 16 0-16,-1 11 12 16,4 2-32-16,4-3-2 15,0-5-8-15,4-12-8 16,-1-11 7-16,0-11-68 16,1-13-66-16,4 0-68 15,2-17-15-15,1-26 83 16,7-8 32-16,-3-9 46 0,-5-2 29 15,-3 6 2 1,-10 10 26-16,-7 17 25 0,-9 19 25 16,-3 10 15-16,0 6-39 15,0 41 77-15,0 9 23 16,0 9-71-16,0 0-15 16,0 1-4-16,22-14 10 15,17-9-17-15,5-21-29 16,-3-17-38-16,-6-5 14 15,-5-17-28-15,-16-29 16 16,-11-9 36-16,-3-5 0 16,0-3 9-16,-28 5 7 15,-4 6-7-15,-6 8 6 0,6 18-15 16,7 10 0 0,13 9 33-16,12 7-23 0,0 0-10 15,8 4-10-15,31 12 8 16,5 1-10-16,7-2-1 15,8-1-4-15,-5 6 16 16,-3-1 1-16,-4 7-1 16,-6 11-6-16,-7 6 7 15,-17 7 7-15,-5 4-7 16,-9 2 0-16,-3 0 31 16,0-7-31-16,0-14 9 15,0-7-9-15,0-19 0 16,0-9 13-16,0 0-13 15,0-13-50-15,0-23-7 16,15-10 13-16,11-10 26 0,12-6-36 16,15-1-2-1,4 4 54-15,13 11-10 0,-4 14 10 16,0 19 2-16,-12 15 32 16,-10 3 65-16,-4 43 28 15,-8 13 63-15,-3 7-54 16,-10 6-95-16,-4 0-20 15,-8-7 30-15,0-9-47 16,4-10-2-16,3-13-105 16,16-16-161-16,-4-10-201 15,-4-7-1385-15</inkml:trace>
  <inkml:trace contextRef="#ctx0" brushRef="#br0" timeOffset="510">3256 1076 2096 0,'0'0'338'0,"0"0"-237"15,0 0 196-15,-149 194 15 16,120-130-192-16,17-4-82 16,12-7-38-16,4-11-31 15,33-12-37-15,14-14-104 16,6-12-3-16,2-4-10 15,-1-11-115-15,-6-28 108 16,-16-10 133-16,-8-6 59 16,-9-8 6-16,-4 0 50 0,-11 11 84 15,-4 13 39-15,0 12 13 16,0 15 22-16,0 12-27 16,0 3-94-16,0 42-24 15,-4 28-21-15,-4 18-4 16,4 18 6-16,4 11-22 15,0 17 16-15,31 0 31 16,11 4-50-16,11 0 31 16,-6 4-41-16,0-10-14 15,-11-12 32-15,-14-10-24 16,-10-25 4-16,-12-23-13 16,-5-19 0-16,-34-17 36 15,-12-20-25-15,-12-9-10 0,4 0 31 16,5-31-31-1,7-22 12-15,11-17-13 0,14-21-21 16,10-14 20-16,12-16-55 16,0-16-64-16,63-70-79 15,-6 33-373-15,-1 20-272 0</inkml:trace>
  <inkml:trace contextRef="#ctx0" brushRef="#br0" timeOffset="762">1805 525 1936 0,'0'0'370'0,"0"0"-287"16,0 0-63-16,0 0 135 15,0 0 39-15,233-145-70 16,-182 139-95-16,-4 6-28 16,-3 0-1-16,3 3-94 15,-6 20-272-15,-12-3-432 0</inkml:trace>
  <inkml:trace contextRef="#ctx0" brushRef="#br0" timeOffset="878">2662 217 1877 0,'0'0'326'0,"0"0"-250"0,0 0-50 16,277-173-26-16,-200 145-146 15,-23 12-606-15</inkml:trace>
  <inkml:trace contextRef="#ctx0" brushRef="#br0" timeOffset="1116">0 562 2183 0,'0'0'542'15,"0"0"-542"-15,218-8-88 16,-13-12 63-16,-29 4-207 16,-21 7-1680-16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25.1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0 751 1500 0,'0'0'235'0,"0"0"-155"15,0 0 9-15,0 0 72 0,0 0 4 16,0 0-77-16,186-19 5 16,-171 78 26-16,-8 16-45 15,-7 11-29-15,0 2 19 16,-4-9-37-16,-14-6-6 16,-1-14-6-16,4-18-8 15,5-10 11-15,7-18-18 16,-1-13 6-16,1 0 63 15,3-24-12-15,0-21-35 16,0-13-13-16,0-13-7 16,25-3 2-16,7-5-4 15,12 7-6-15,4 9 5 16,2 14 1-16,-2 23-12 0,-1 19 0 16,0 7 1-1,-9 20 5-15,-3 28 5 0,-10 12 1 16,-3 9 10-16,-10 0 8 15,-5-4-3-15,-7-13 4 16,0-11-18-16,0-15 22 16,0-16-23-16,0-10 14 15,0 0 33-15,-10-19-27 16,1-25-8-16,3-11-12 16,6-8 0-16,0-7 16 15,3 6-16-15,31-2-7 16,5 10 6-16,8 14 2 15,4 12-2-15,8 14-5 16,4 16 6-16,-6 0 8 16,2 25-8-16,-8 25 0 0,-7 14 40 15,-12 13-19-15,-6 8 9 16,-15 1-2-16,-4-1-10 16,-3-7 15-16,-1-8-33 15,0-19-9-15,2-7 8 16,6-16-52-16,4-13-82 15,32-15-184-15,-11-16-206 16,8-22-98-16</inkml:trace>
  <inkml:trace contextRef="#ctx0" brushRef="#br0" timeOffset="263">1716 0 1940 0,'0'0'579'0,"0"0"-538"16,0 0-21-16,0 0 144 15,0 194 94-15,0-96-114 16,-3 14-68-16,3 9 13 16,-3 0-25-16,3 3-46 15,0-1 11-15,0-8-28 16,0-8 6-16,0-11-7 15,0-17-59-15,0-23-89 16,0-25-203-16,6-13-417 0,3-15-1213 0</inkml:trace>
  <inkml:trace contextRef="#ctx0" brushRef="#br0" timeOffset="436">1397 784 2268 0,'0'0'516'0,"0"0"-465"16,0 0-17-16,0 0 145 15,250 0-105-15,-147 7-58 16,61 0-16-16,-30-1-313 16,-12 4-822-16</inkml:trace>
  <inkml:trace contextRef="#ctx0" brushRef="#br0" timeOffset="602">2851 1624 3024 0,'0'0'0'16,"0"0"-584"-16,0 0 356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28.2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426 0 1857 0,'0'0'332'0,"0"0"-177"15,0 0 16-15,0 0 76 16,0 0-50-16,0 0-140 16,-28 0-27-16,56 44 6 15,20 28 51-15,18 24 21 16,6 29-52-16,10 13-17 15,0 11 9-15,3-6-18 16,3-5-4-16,-2-15-26 16,-1-22 1-16,-6-19 13 15,-4-15-13-15,-18-11-2 16,-9-16-15-16,-11-6-96 16,-27-8-45-16,-7-9-506 15,-3-5-191-15</inkml:trace>
  <inkml:trace contextRef="#ctx0" brushRef="#br0" timeOffset="377">0 1535 2058 0,'0'0'351'15,"0"0"-261"-15,0 0-44 0,0 0 190 16,0 0 10-16,0 0-128 16,0 0-87-16,59-75 7 15,2 13-19-15,27-17 2 16,25-16 5-16,26-14-26 15,39-31 15-15,-9 9-15 16,5-4 0-16,-6 4 14 16,-33 26-14-16,0 3 0 15,-30 20-4-15,-20 19 4 16,-31 20-62-16,-21 18-49 16,-33 18-128-16,0 7-137 0,0 0-529 15</inkml:trace>
  <inkml:trace contextRef="#ctx0" brushRef="#br0" timeOffset="641">2202 946 2426 0,'0'0'456'16,"0"0"-428"-16,0 0 5 15,0 0 119-15,0 0-17 0,237 2-100 16,-149-2-34 0,3-6-1-16,1 3-37 0,9 3-201 15,-23 0-116-15,-24 12-522 0</inkml:trace>
  <inkml:trace contextRef="#ctx0" brushRef="#br0" timeOffset="838">2180 1625 2490 0,'0'0'320'15,"0"0"-245"-15,0 0 105 0,0 0-6 16,212 3-99-16,-118-6-75 16,57-21-6-16,-28 2-332 15,-13 8-1041-15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35.4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524 338 1610 0,'0'0'241'0,"0"0"-193"0,0 0-10 15,0 0 166-15,22-198-22 16,14 147-84-16,8 8-24 16,3 14 8-16,-3 12 13 15,-3 17-40-15,-6 3-20 16,-8 50 51-16,-13 26-13 15,-14 20 4-15,0 15-29 16,-44 8-29-16,-25 0 16 16,-11-9-35-16,-15-11 0 15,-3-13-3-15,-1-17 5 16,9-19-2-16,12-20 0 16,14-16 1-16,11-17 15 15,21 0-16-15,14-19 1 16,11-22 4-16,7-5-5 0,0-2-9 15,32 4 1-15,9 9 8 16,9 11 3-16,1 15-3 16,5 9 0-16,1 2 27 15,3 31-7-15,1 7 0 16,8 0-20-16,0-1 0 16,12-6 0-16,6-14-20 15,41-19-252-15,-20 0-450 16,-11 0-1316-16</inkml:trace>
  <inkml:trace contextRef="#ctx0" brushRef="#br0" timeOffset="417">1597 555 1862 0,'0'0'254'16,"0"0"-189"-16,0 0 71 16,0 0 89-16,76 220-88 15,-61-157-83-15,-8-8-35 16,-4-5-18-16,-3-11 26 16,0-13-27-16,0-13 0 15,0-7 28-15,-7-6-9 0,-8 0-10 16,5-33-8-16,2-12-1 15,8-11 0-15,0-10-36 16,8-8 2-16,28 2 34 16,8 4-28-16,6 17 16 15,1 11 10-15,1 24 2 16,-1 16 6-16,-7 7-5 16,-8 38 41-16,-6 20 22 15,-13 15-19-15,-5 2-9 16,-9-1-17-16,4-4-13 15,5-12-6-15,1-12-88 16,31-17-148-16,0-16-130 16,-3-15-595-16</inkml:trace>
  <inkml:trace contextRef="#ctx0" brushRef="#br0" timeOffset="943">2613 611 1935 0,'0'0'620'0,"0"0"-481"16,0 0-32-16,0 0 119 15,-215 53-75-15,171-14-49 16,16 6-79-16,21 5-17 16,7-8 6-16,17 2-12 0,39-16-51 15,8-11-110 1,10-10-79-16,-1-7-21 15,-7-10-27-15,-15-23 100 0,-19-11 116 16,-17 2 70-16,-15 1 2 16,0 4 108-16,-8 11 83 15,-14 9 43-15,1 15-43 16,3 2-54-16,6 19-48 16,5 34-34-16,7 26 15 15,0 17-32-15,0 20-17 16,22 13 19-16,7 11-25 15,8 7 27-15,-1 2 10 16,-3-12-35-16,-4-8-16 16,-14-22-1-16,-11-15 0 15,-4-22 28-15,-12-15-27 0,-32-19 13 16,-14-13 28-16,-11-12-26 16,-12-11-4-16,1-4-4 15,1-33-2-15,10-18 19 16,6-14-25-16,19-13 1 15,19-13-7-15,18-6 0 16,7-8-14-16,35 1-32 16,43 6-71-16,74-27-123 15,-13 31-331-15,-4 13-998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40.1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 1346 1748 0,'0'0'274'16,"0"0"-206"-16,0 0-44 15,0 0 107-15,0 0 20 16,0 0-93-16,230-79-37 16,-158 34-20-16,-2-8 1 15,-4-9-2-15,-12-11-6 16,-14-8-6-16,-14-8 4 16,-23-5 4-16,-3-2 4 15,-7 10 0-15,-30 14 6 0,-10 21 64 16,-7 16 31-1,-4 32 31-15,-8 3-35 0,4 58 10 16,-11 61 4 0,15 10-9-16,6 21-26 0,13 8 11 15,21-25-39-15,6 14-24 16,12-17 12-16,0-20-30 16,25-16 2-16,24-26-8 15,19-20-50-15,13-26 28 16,10-22-119-16,48-19-94 15,-26-32-220-15,-23-4-336 0</inkml:trace>
  <inkml:trace contextRef="#ctx0" brushRef="#br0" timeOffset="226">1074 320 2039 0,'0'0'310'0,"0"0"-138"16,0 255-33-16,-15-118 153 16,1 3-55-16,6-7-116 15,1-11-64-15,7-11-11 16,0-13-38-16,0-16-8 16,0-10-12-16,0-16-91 0,0-13-180 15,-7-16-314 1,-4-18-247-16</inkml:trace>
  <inkml:trace contextRef="#ctx0" brushRef="#br0" timeOffset="547">648 1102 1928 0,'0'0'392'15,"0"0"-307"-15,0 0 0 16,237 0 43-16,-139 0-77 15,3 8-38-15,-1-8-13 16,-10 0-73-16,-12 0-51 16,-12 0-21-16,-24 0 6 15,-12 3 59-15,-16 10 73 16,-14 7 7-16,0 13 143 0,0 10 2 16,-14 12 41-16,-8 11-25 15,0-2 0-15,4 4-15 16,8-10-66-16,1-2-31 15,9-11-26-15,0-11-16 16,0-10-7-16,0-13-15 16,3-11-217-16,19-9-72 15,-3-27-308-15,0-3-1329 0</inkml:trace>
  <inkml:trace contextRef="#ctx0" brushRef="#br0" timeOffset="684">1438 683 85 0,'0'0'2044'16,"0"0"-1953"-16,0 0-91 15,0 0-76-15,0 0-103 16,0 0-829-16</inkml:trace>
  <inkml:trace contextRef="#ctx0" brushRef="#br0" timeOffset="1494">1876 1385 1577 0,'0'0'229'0,"0"0"-172"0,0 0-50 16,0 0 37-16,201-22 34 15,-150-1-4-15,-4-3-53 16,-11-7-14-16,-14-1 5 15,-14 2 100-15,-8 3 14 16,-12 5-15-16,-27 5 9 16,-13 6-18-16,-2 9 18 15,0 4-21-15,-2 0 43 16,12 26-16-16,12 17-75 16,13 6-35-16,12 11 9 15,7-1-24-15,7 0-2 16,37-6-23-16,19-5-66 15,13-11-81-15,12-15 49 0,3-8-123 16,1-14-47-16,-6 0-6 16,-8-30-70-16,-18-13-235 15,-16-5 574-15,-10-10 29 16,-20 0 350-16,-11 5-7 16,-3 3-100-16,0 12 87 15,0 9-29-15,-10 11-19 16,3 12-19-16,2 6-82 15,2 4-120-15,-1 42-37 16,-2 23 44-16,-3 19-29 16,2 27 12-16,4 13-5 15,0 13 4-15,3 7 43 0,0 6-44 16,0 0-16-16,0-3 2 16,6-6-35-16,-2-18 0 15,-1-22-2-15,-3-26 2 16,0-28 6-16,0-20-6 15,0-21-14-15,0-10 13 16,0-6 0-16,0-40-35 16,0-17-1-16,-3-19-7 15,-4-9 44-15,0-18-30 16,-1-8 1-16,4-12 22 16,4-9-13-16,0-6-20 15,0 6 17-15,16 10 11 16,12 20 11-16,10 29 0 15,4 24 1-15,2 19 0 16,8 18 0-16,2 16-6 0,4 2 6 16,-2 0 0-16,-9 29 18 15,-8 7-18-15,-5 3 7 16,-16 4 4-16,-14 0-2 16,-4-4-8-16,-15 2-1 15,-33-6-22-15,-14-3-32 16,-47-13-163-16,15-9-263 15,-1-10-401-15</inkml:trace>
  <inkml:trace contextRef="#ctx0" brushRef="#br0" timeOffset="1684">1905 638 2189 0,'0'0'296'16,"0"0"-223"-16,0 0-57 16,241-30 25-16,-171 30-41 15,28 6-133-15,-19 18-240 16,-6-1-885-16</inkml:trace>
  <inkml:trace contextRef="#ctx0" brushRef="#br0" timeOffset="1785">2825 649 1367 0,'0'0'1143'0,"0"0"-855"16,196-199-73-16,-90 104-115 0,50-46-100 16,-24 30-458-16,-19 8-1796 15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37.0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592 926 2338 0,'0'0'241'0,"0"0"-185"16,0 0-48-16,0 0 178 16,-196-109 61-16,133 109-150 15,-10 0-73-15,4 19 24 16,0 24 9-16,15 9-11 16,13 8-26-16,19 5-19 0,19 0 12 15,3-2-13-15,11-3-14 16,33-15 7-16,7-5-66 15,7-18-32-15,8-15-63 16,0-7 28-16,-4-7-2 16,-8-35-28-16,-6-18 73 15,-13-13 69-15,-4-13-3 16,-6-17 12-16,-6-35 10 16,-6-39 9-16,-6 7 45 15,1 15-11-15,-4 27 9 16,-4 46 12-16,3 13 88 15,-3 18-13-15,0 34 13 0,0 17-55 16,3 56-11-16,6 59 50 16,-2 58-40-16,-4 1-9 15,0-10-38-15,-3-20-1 16,0-36-18-16,0 8-12 16,0 6 16-16,0-22-25 15,0-18-35-15,0-24-38 16,0-23-120-16,0-21-190 15,-3-14-458-15</inkml:trace>
  <inkml:trace contextRef="#ctx0" brushRef="#br0" timeOffset="174">225 544 1467 0,'0'0'1123'0,"0"0"-981"16,0 0-118-16,215-5-23 16,-114-3 43-16,53-2-44 15,-31 3-280-15,-16 1-595 0</inkml:trace>
  <inkml:trace contextRef="#ctx0" brushRef="#br0" timeOffset="433">1642 0 2154 0,'0'0'333'15,"0"0"-216"-15,-98 254 62 16,35-114 151-16,-4 10-132 15,-11 9-84-15,2-5-54 16,3-3-17-16,7-6-7 16,9-12-36-16,4-12 0 15,14-16-75-15,21-10-161 16,6-29-337-16,12-28-274 0</inkml:trace>
  <inkml:trace contextRef="#ctx0" brushRef="#br0" timeOffset="1320">1759 929 1910 0,'0'0'271'0,"0"0"-190"16,0 0 97-16,0 0 103 15,0 0-78-15,44 209-116 16,-44-156-30-16,0-10-23 0,0-7-8 16,0-14-23-1,0-7 4-15,-10-13-14 0,-6-2 4 16,1-2-24-16,5-35-42 16,7-13-28-16,3-8 13 15,0-11 15-15,10-4 2 16,20 3 26-16,2 12 14 15,1 15 20-15,0 17 7 16,-4 20 0-16,0 6 10 16,0 16 57-16,-2 30-3 15,-5 9 16-15,-2 5-42 16,-1 5-15-16,3 4 4 16,0-6 13-16,0-7-2 0,-4-11-38 15,1-8-6 1,-9-15-10-16,-3-8-58 0,-2-8-15 15,2-6 8-15,-1 0-2 16,9 0-13-16,7-26 32 16,11-12 18-16,4-16 24 15,10-13-31-15,7-7-36 16,16-13 28-16,6-9-19 16,8-13-11-16,-1-4 36 15,-5 6 38-15,-14 5 17 16,-11 15 32-16,-25 20 65 15,-21 15 131-15,-7 14 10 16,-3 18-40-16,-29 5-4 16,-12 9-101-16,-4 6-11 15,1 0-28-15,3 22-15 0,7 21 11 16,5 13-50-16,10 14 11 16,3 14-11-16,6 12 1 15,1 5 11-15,-3 0-12 16,1 2 0-16,-5-8-6 15,4-6 6-15,2-9-10 16,6-13-5-16,2-17 0 16,5-21-20-16,0-17-2 15,0-12-8-15,0 0-5 16,8-16 16-16,18-23 26 16,2-6 2-16,10-4-6 15,0-1-32-15,6 11-10 0,0 9 27 16,-3 17 18-1,-5 13-11-15,1 0 4 0,-9 29 6 16,6 16 10-16,2 8 130 16,1 1-82-16,-1-7-35 15,1 2-13-15,-2-18-49 16,16-11-199-16,-10-7-410 16,-8-10-961-16</inkml:trace>
  <inkml:trace contextRef="#ctx0" brushRef="#br0" timeOffset="2153">3377 997 2046 0,'0'0'582'0,"0"0"-475"15,0 0 146-15,0 0 10 16,-189 0-130-16,145 25-59 15,8 9-41-15,11 5-12 16,13 4-4-16,12 0-17 16,0-1-1-16,37-7-20 15,11-7-59-15,9-12-90 16,-1-11-24-16,-2-5-37 16,-6 0 13-16,-15-18 78 15,-12 1 82-15,-16 8 58 16,-5 4 64-16,0 5 42 15,0 0-14-15,0 8-44 0,0 15-5 16,0 4-6-16,0 2-16 16,25-6-21-16,14-3-25 15,8-15-51-15,6-5 25 16,-6 0-78-16,-3-14-2 16,-12-20 36-16,-6-9 37 15,-4-6 52-15,0-4 6 16,-4 1 46-16,-8 6 51 15,2 3 51-15,-5 14 17 16,-7 10 13-16,0 16 6 16,0 3-28-16,0 17-102 15,0 41 20-15,0 21-9 0,-12 17-22 16,5 20-5-16,7 9-8 16,0 10 21-16,4 0 1 15,26-5-34-15,2-5 9 16,1-7-9-16,-3-11-16 15,-8-13 10-15,-9-16-12 16,-1-23 0-16,-8-15-1 16,-4-22-8-16,0-18 9 15,0 0-1-15,-16-18-12 16,3-27-16-16,-6-15 5 16,8-12-22-16,4-18 8 15,3-12-20-15,4-14 2 16,0-16-7-16,0-8-5 0,0-4-10 15,11-1-2 1,11 5 7-16,6 23 27 0,6 22 7 16,7 33 39-16,-2 22 1 15,8 27 17-15,4 13 17 16,4 0 14-16,-4 33 2 16,0 4 12-16,-7 5-14 15,-7 5-10-15,-15-5 10 16,-12-2-20-16,-10-5-7 15,0-5-22-15,-40-4-28 16,-14-7-54-16,-41-8-228 16,7-5-257-16,5-6-237 0</inkml:trace>
  <inkml:trace contextRef="#ctx0" brushRef="#br0" timeOffset="2349">3288 616 1972 0,'0'0'315'0,"0"0"-235"16,0 0-42-16,0 0 142 16,215-58-98-16,-177 58-82 15,-7 58-34-15,-9 5-272 16,-15 9-460-16</inkml:trace>
  <inkml:trace contextRef="#ctx0" brushRef="#br0" timeOffset="2494">3232 2168 2704 0,'0'0'484'0,"0"0"-475"16,0 0-9-16,0 0-197 15,0 0-932-15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14.1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4495 777 117 0,'0'0'1646'16,"0"0"-1418"-16,0 0-143 15,0 0-38-15,0 0 114 16,0 0-10-16,-136-41-96 16,92 37 12-16,-6 4-6 15,-5 0-7-15,-4 17-1 16,2 23-48-16,6 11-4 0,4 9 19 15,9 3-20-15,16 2 0 16,16-3-7-16,6-7 7 16,0-5 6-16,3-7-6 15,31-10-45-15,5-6-36 16,8-16-9-16,9-11 33 16,5 0-26-16,1-21 2 15,1-32 16-15,1-19-15 16,-8-20 21-16,-5-20 50 15,-11-12 9-15,-11-16 29 0,-3 1 64 16,-11-6 15 0,2 11 27-16,-6 21 13 0,0 29 5 15,-3 28 32-15,-5 32-37 16,-3 24-50-16,0 0-62 16,0 50-27-16,0 35 34 15,7 57-17-15,-3-1-26 16,2 17 28-16,-1 2-27 15,-1-26-1-15,3 7 0 16,-1-16 1-16,3-23-14 16,-6-26-14-16,4-20-98 15,-4-30-128-15,2-13-275 16,-5-13-130-16</inkml:trace>
  <inkml:trace contextRef="#ctx0" brushRef="#br0" timeOffset="197">3955 415 2102 0,'0'0'316'0,"0"0"-252"16,0 0 3-16,0 0 10 15,271 47-1-15,-148-39-32 16,12-8-44-16,40 0-182 15,-37 0-337-15,-28 0-1419 0</inkml:trace>
  <inkml:trace contextRef="#ctx0" brushRef="#br0" timeOffset="947">5494 848 2335 0,'0'0'371'0,"0"0"-269"15,0 0-4-15,0 0 103 16,-223-40-48-16,162 40-47 16,-5 27-94-16,7 11-11 15,8 11 26-15,10 9-26 16,21 0-2-16,12 4-4 15,8-7-16-15,3-4 20 0,38-13-108 16,13-8-42-16,12-16-18 16,3-14-6-16,4-3-7 15,-7-38 14-15,-7-4 44 16,-17-9 96-16,-15 6 28 16,-10 13 35-16,-13 7 125 15,-4 19 17-15,0 9-29 16,0 0-76-16,0 16-46 15,5 27 25-15,5 7-34 16,5 1-17-16,2-6 13 16,10-8-12-16,-2-14-2 15,4-14-26-15,0-9-39 0,5-1 53 16,-2-39-13-16,5-16 19 16,-1-7-4-16,-4-3 10 15,-2 8-5-15,-4 11 6 16,-13 22 0-16,-4 18 36 15,-6 7-21-15,-3 20-6 16,0 28 76-16,0 14-34 16,0 8-30-16,-7-7-11 15,-8-7-3-15,0-13 4 16,8-18-11-16,0-11 0 16,7-14-8-16,0 0 8 15,0-20-37-15,22-30 3 16,10-15 7-16,9-11 15 0,10-5-3 15,3 2 7-15,2 13-7 16,-6 20 12-16,-2 18 2 16,-13 23-1-16,-4 5 2 15,-6 24 69-15,-3 29-16 16,-8 8-24-16,4 8 18 16,1 0-47-16,6-6 0 15,7-10-7-15,12-11-146 16,12-17-33-16,27-17-192 15,-10-8-169-15,-14 0-1018 0</inkml:trace>
  <inkml:trace contextRef="#ctx0" brushRef="#br0" timeOffset="1441">6945 726 1967 0,'0'0'527'0,"0"0"-444"15,-186 59 121-15,110-6 53 16,10 7-79-16,19 1-101 16,25 2-56-16,22-1 14 15,0-7-35-15,39-9-15 16,27-13-7-16,11-16-62 16,10-17-78-16,-3 0-53 15,-8-14-15-15,-13-25 111 16,-16-9 39-16,-18-10 80 15,-14 4 3-15,-8-2 76 0,-7 2 55 16,0 12 15-16,0 10 15 16,-15 8 7-16,1 18-38 15,-1 6-39-15,2 13-16 16,4 43-52-16,2 19-7 16,4 25 5-16,3 13-23 15,0 12 34-15,0 13-35 16,22 4 0-16,7 8 47 15,3 1-23-15,-7-3-13 16,-3-13-11-16,-18-21 12 16,-4-21 6-16,-4-25-18 15,-28-22 0-15,-9-20 22 16,-3-15-22-16,-3-11 9 0,3-6-9 16,5-43 1-1,10-18-13-15,14-22-15 0,15-26-75 16,22-95-40-16,26 26-347 15,-4 9-336-15</inkml:trace>
  <inkml:trace contextRef="#ctx0" brushRef="#br0" timeOffset="1720">5261 93 1861 0,'0'0'355'16,"0"0"-170"-16,0 0 4 15,0 0 57-15,0 0-52 16,149 187-136-16,-102-168-40 15,12-10-18-15,17-9-6 16,51-31-143-16,-14-20-411 16,-18-4-538-16</inkml:trace>
  <inkml:trace contextRef="#ctx0" brushRef="#br0" timeOffset="2665">8210 1004 2184 0,'0'0'302'16,"0"0"-253"-16,0 0-48 0,0 0 130 16,0 0 32-16,32 204-92 15,-32-148-60-15,0-3-4 16,0-8 5-16,0-9-12 16,0-13 0-16,-6-9-3 15,-10-14 4-15,6 0-2 16,-5-17 0-16,5-24-43 15,7-19 44-15,3-13-30 16,0-8-4-16,10-1 25 16,18 3-18-16,13 13 18 15,3 20-4-15,0 20 13 16,3 26 2-16,-3 0-1 16,4 44-1-16,-9 16 55 15,5 19-34-15,-4 8 46 16,-4-3-28-16,-3-4-25 0,-4-8 22 15,-7-10-36-15,-3-13-15 16,-6-9-2-16,-1-14-23 16,-2-14-2-16,2-12-48 15,-2 0-32-15,12-9 70 16,9-29 1-16,11-22-56 16,10-13-25-16,13-16-39 15,7-19 5-15,10-12 23 16,1-20-132-16,-2 3 14 15,-15 6 261-15,-19 12 91 16,-22 24 226-16,-21 16-116 16,-4 21 16-16,0 12 7 15,-26 13-31-15,-2 10-2 16,-6 13-64-16,-2 10 2 0,-1 0-17 16,-4 35-73-16,-1 28-21 15,-2 24-18-15,4 17 0 16,2 15 12-16,6 8-12 15,10 4 0-15,7-6-8 16,12-10 8-16,3-17-36 16,0-19-76-16,0-27-21 15,12-18 49-15,13-24-75 16,4-10 72-16,11-17 62 16,8-34-6-16,2-7 13 15,10-14 8-15,-3 0 4 0,-6 6-8 16,-4 17 14-1,-13 16 0-15,-5 24 43 0,-7 9 15 16,-4 20 39-16,3 25 11 16,1 11-38-16,5 6 87 15,-7-6-118-15,2-8-33 16,0-4-6-16,0-16-60 16,15-7-108-16,-8-11-295 15,0-10-217-15</inkml:trace>
  <inkml:trace contextRef="#ctx0" brushRef="#br0" timeOffset="3529">10220 880 2136 0,'0'0'561'15,"0"0"-480"-15,0 0 62 16,0 0 112-16,-217-12-98 16,156 12-51-16,5 25-88 15,14 11-12-15,8 7 21 16,12 10-27-16,15 3 0 16,7-1 0-16,4-6-12 15,36-13-1-15,11-9-77 16,12-17-16-16,1-10-23 15,2 0-81-15,-7-7 42 0,-15-9 44 16,-15 2 87-16,-19 9 37 16,-7 5 56-16,-3 0-5 15,0 0-2-15,6 14-4 16,4 14-15-16,8-6-21 16,8 0-8-16,14-7-2 15,14-9-35-15,4-6-9 16,8-3-53-16,-4-29-87 15,-11-18-44-15,-7-9 119 16,-12-7 62-16,-10-2 48 16,-7 3 62-16,-8 5 116 15,-7 13 41-15,0 19-12 0,0 9 8 16,0 19-76-16,0 0-51 16,0 19-16-16,-7 36-52 15,1 27 23-15,-3 20 20 16,-1 20-30-16,7 9 1 15,3 7-19-15,0 2 51 16,10 2 20-16,12 0-86 16,0-9 1-16,-7-2 22 15,-12-5-22-15,-3-16 11 16,0-17-12-16,-11-21 0 16,-11-25 0-16,5-19 0 15,1-18 0-15,1-10 16 16,2-6-16-16,-2-40-8 15,-1-14-16-15,6-22-12 16,0-17 35-16,2-19-52 0,-3-36-5 16,3-38 26-16,5-34-29 15,3 14-20-15,0 43 21 16,0 49 6-16,0 36 45 16,3 2-28-16,19 3 26 15,12 13-4-15,6 30 15 16,8 23-1-16,2 13-10 15,5 0 11-15,-1 33 25 16,-2 9-24-16,-13 7-1 16,-9 2 40-16,-16-3-25 15,-14 0 11-15,0 0-26 16,-32-7-11-16,-24 0-37 16,-49-12-179-16,14-13-266 0,0-7-191 15</inkml:trace>
  <inkml:trace contextRef="#ctx0" brushRef="#br0" timeOffset="3734">9748 306 1859 0,'0'0'483'0,"0"0"-397"16,0 0 30-16,245-112 35 15,-172 96-16-15,-4 13-114 16,-3 3-21-16,-9 23-57 0,-9 75-165 16,-14-9-318-16,-21 6-898 15</inkml:trace>
  <inkml:trace contextRef="#ctx0" brushRef="#br0" timeOffset="3870">10084 1862 2519 0,'0'0'573'0,"0"0"-525"16,0 0-26-16,0 0-22 15,0 0-142-15,0 0-952 0</inkml:trace>
  <inkml:trace contextRef="#ctx0" brushRef="#br0" timeOffset="15788">2463 3220 1631 0,'0'0'286'0,"0"0"-210"0,0 0-25 16,0 0 175-16,-25 219 5 15,18-107-128-15,-5 7-17 16,2-5-34-16,0-6-3 15,-5-10 7-15,0-16-37 16,4-10 2-16,0-19-21 16,0-17 1-16,8-12 8 15,3-18-3-15,0-6 0 16,0 0-6-16,14-37 0 16,26-17-52-16,14-22-1 15,21-20-53-15,11-7-28 16,5-10-30-16,7 2 23 15,-6 6 94-15,-11 20 24 0,-20 19 23 16,-24 25 47-16,-22 22 71 16,-15 19 78-16,-5 0-46 15,-37 10-66-15,-21 23-32 16,-9 14-23-16,-6 1 2 16,5 11-9-16,16-3-4 15,13-1 30-15,22 2-34 16,15-8-4-16,7 4 13 15,7-4-23-15,30 0 15 16,2-2-3-16,8-5-11 16,6-2 14-16,-3-5-15 15,-2-1 0-15,-9-5 2 0,-2-4-2 16,-5 3-1 0,2-9-63-16,13-9-122 0,-6-4-127 15,-6-6-331-15</inkml:trace>
  <inkml:trace contextRef="#ctx0" brushRef="#br0" timeOffset="16096">3992 3069 2250 0,'0'0'291'0,"0"0"-194"0,0 0-97 16,0 0 103-16,-94 259 114 15,50-138-113-15,-12 14-38 16,-2 6-10-16,-8 0-19 16,-3-7 22-16,0-4-41 15,-1-13-17-15,4-13 2 16,9-14-2-16,6-19-2 15,14-15-37-15,15-16-73 16,22-27-143-16,0-13-431 16,0 0-401-16</inkml:trace>
  <inkml:trace contextRef="#ctx0" brushRef="#br0" timeOffset="16425">4604 3826 1835 0,'0'0'577'0,"0"0"-468"15,0 0-56-15,0 0 134 16,0 0 55-16,-208-98-127 15,127 98-70-15,-2 10-14 0,-1 33 4 16,8 15 7 0,6 14 1-16,23 15-32 0,15 1 0 15,23 0 0-15,9-5-10 16,31-14 10-16,30-17-11 16,23-16-1-16,21-20-40 15,81-16-88-15,-22-2-220 16,-10-25-500-16</inkml:trace>
  <inkml:trace contextRef="#ctx0" brushRef="#br0" timeOffset="16742">6321 3131 2145 0,'0'0'495'16,"0"0"-470"-16,0 0-8 16,0 0 142-16,4 187 65 15,-4-68-105-15,0 9-73 16,-11 6-4-16,0-7 15 15,4-12-35-15,7-13-16 16,0-15-6-16,0-23-3 16,0-18-94-16,22-29-192 15,0-14-248-15,-12-3-495 0</inkml:trace>
  <inkml:trace contextRef="#ctx0" brushRef="#br0" timeOffset="16917">5810 3738 2254 0,'0'0'508'15,"0"0"-447"-15,0 0-52 16,0 0 55-16,190-35 24 16,-80 17-88-16,66-14-81 15,-28 3-250-15,-9-4-386 0</inkml:trace>
  <inkml:trace contextRef="#ctx0" brushRef="#br0" timeOffset="17176">7324 2989 2123 0,'0'0'503'0,"0"0"-421"15,0 0-21-15,-110 207 195 16,56-85-57-16,-5 18-97 16,-5 12-49-16,-6 6 7 15,-3-1-27-15,4-6-16 0,0-6 4 16,3-17-21-16,7-10-6 16,11-20-46-16,13-22-116 15,9-14-119-15,15-26-251 16,7-19-413-16</inkml:trace>
  <inkml:trace contextRef="#ctx0" brushRef="#br0" timeOffset="17798">7870 3857 1159 0,'0'0'1278'0,"0"0"-1097"16,0 0-124-16,0 0 144 16,0 0 67-16,-225-86-117 15,166 86-94-15,5 7-18 16,3 25 18-16,7 15-32 15,11 7-16-15,22 9 0 16,11-3-3-16,0-1-6 16,29-8-36-16,19-10-63 15,7-12-47-15,-1-17-100 0,-3-12 51 16,-7 0 54-16,-3-12 68 16,-9-21 36-16,-7-6 25 15,-10-4 12-15,-4 6 68 16,-8 6 69-16,-3 11 23 15,0 7 19-15,0 13-21 16,0 0-52-16,0 26-63 16,0 36-17-16,0 24 20 15,0 18-29-15,0 21 5 16,0 10-2-16,3 12-10 16,9 5 19-16,7-5-10 15,-6-10-7-15,-1-18-1 16,-12-21-11-16,0-26 0 15,-15-16 10-15,-32-18-4 16,-7-21 13-16,-9-11-8 0,-3-6-2 16,5-11 21-16,5-42-25 15,17-16-4-15,14-19 4 16,25-15-4-16,0-11-1 16,47 0-12-16,33-1-51 15,62-37-70-15,-19 33-359 16,-9 19-704-16</inkml:trace>
  <inkml:trace contextRef="#ctx0" brushRef="#br0" timeOffset="19336">10409 3801 1564 0,'0'0'239'0,"0"0"-149"15,0 0-21-15,0 0 91 16,0 0 91-16,0 0-92 15,-227-118-90-15,155 118 16 16,-4 16-36-16,-2 29 7 16,5 18 7-16,12 12-6 15,17 12 6-15,19 0-24 16,25 1-32-16,0-8 17 16,44-15-24-16,17-15-58 15,20-20-65-15,5-21 11 16,9-9 5-16,-7-9-3 15,-7-34 18-15,-17-13 50 16,-20-9-4-16,-10-5 46 16,-21 0 15-16,-4 9 86 15,-9 2 18-15,0 15 6 0,0 13-21 16,0 14 50-16,0 17-39 16,0 0-53-16,0 39-41 15,0 38 7-15,3 19 19 16,11 32-26-16,8 8-14 15,3 15 13-15,6 0-11 16,4 3 10-16,2-9 9 16,-4-11-16-16,-8-16-10 15,-13-17-2-15,-12-19 0 16,0-13-1-16,-31-16-1 16,-19-10-11-16,-5-11 13 15,-11-11-2-15,0-16 2 16,6-5 0-16,4 0 1 0,12-32-13 15,12-13 9-15,16-22-55 16,16-17 13-16,0-17-2 16,38-20-7-16,16-9-73 15,8-7-12-15,11 0 33 16,0 5-24-16,0 10 65 16,-1 11 34-16,-2 12 0 15,-11 10 31-15,-5 17 7 16,-13 16 44-16,-13 14 76 15,-6 14-17-15,-7 11-20 16,-8 6 11-16,-7 11-28 16,4 0-32-16,-4 0-14 0,3 11-26 15,5 21 42-15,-1 13 5 16,0 8-31-16,5 9-4 16,-2 1-13-16,9-8-9 15,6-2-2-15,4-13-29 16,8-15 19-16,7-14-48 15,7-11-52-15,-1 0 56 16,4-27-2-16,-6-16 0 16,-4-5 34-16,-7-6 17 15,-12 2 10-15,-6 6 12 16,-12 7-6-16,-7 13 56 16,0 9 31-16,0 12 49 15,0 5-30-15,-10 3-62 16,-2 29-9-16,8 10-35 15,4 7 0-15,0 3 7 0,4-2-7 16,25-7 0-16,8-11-1 16,3-8-31-16,8-14 11 15,2-10-21-15,-2 0 23 16,3-16 10-16,-8-21-40 16,-2-8 34-16,-2-5-2 15,-5-2 14-15,-9 0 2 16,-11 5 2-16,-6 9 20 15,-8 7 40-15,0 12-5 16,0 4 19-16,-8 12-14 16,-2 3-5-16,-1 3 0 0,3 34-55 15,1 13-1 1,4 3 14-16,3 5-14 0,0-2-1 16,0-6 0-16,0-5 1 15,13-8-7-15,-1-8-23 16,-2-8-34-16,2-10-20 15,7-3-133-15,10-8-118 16,-1-8-26-16,-2-14-768 0</inkml:trace>
  <inkml:trace contextRef="#ctx0" brushRef="#br0" timeOffset="19780">12466 3969 1967 0,'0'0'566'15,"0"0"-487"-15,0 0 28 16,0 0 174-16,-195 58-94 15,148-15-101-15,3 10-43 16,8 2-9-16,18 4 9 16,11-7-43-16,7-6-7 15,7-11 6-15,25-11-90 0,12-10-62 16,6-14-25 0,0 0-23-16,-3-17 31 0,-5-18 39 15,-8-9 67-15,-5-5 57 16,-11 2 7-16,-4 9 6 15,-2 9 63-15,-9 15 49 16,0 12 46-16,-3 2-57 16,4 4-35-16,4 31 50 15,-1 5-68-15,3 5-36 16,5-4-18-16,1 0-45 16,-6-5-166-16,2-13-421 15,-12-7-576-15</inkml:trace>
  <inkml:trace contextRef="#ctx0" brushRef="#br0" timeOffset="20016">11958 3507 1677 0,'0'0'221'0,"0"0"-141"16,0 0 76-16,0 0 77 16,0 0-92-16,196 2-102 0,-180 27-39 15,-13 1-80-15,-3 3-119 16,0-10-110-16,0-7-629 0</inkml:trace>
  <inkml:trace contextRef="#ctx0" brushRef="#br0" timeOffset="20195">12501 3203 1866 0,'0'0'345'16,"0"0"-144"-16,0 0-41 16,0 0-2-16,186 36-47 15,-123-22-84-15,13-8-27 16,0-6-115-16,27 0-144 15,-23-3-122-15,-23-17-431 0</inkml:trace>
  <inkml:trace contextRef="#ctx0" brushRef="#br0" timeOffset="20401">11368 3579 2440 0,'0'0'135'0,"0"0"-135"0,0 0-138 16,0 0-379-16</inkml:trace>
  <inkml:trace contextRef="#ctx0" brushRef="#br0" timeOffset="29023">2753 5651 705 0,'0'0'698'16,"0"0"-523"-16,0 0-132 15,0 0 68-15,0 0 35 16,0 0-49-16,3-26 0 16,-6 26-28-16,-16 0 6 15,-3 0-13-15,-7 16-35 16,-11 8-2-16,-4 15 36 0,-10 16-6 16,-6 22 10-16,-1 20 14 15,-1 18-12-15,8 13 6 16,10 7-28-16,15-1 5 15,10-1 32-15,16-6-20 16,3-7 4-16,0-4-20 16,25-15-28-16,11-10-3 15,4-14-8-15,8-19-1 16,6-11-6-16,46-24-166 16,-17-16-304-16,-7-7-536 0</inkml:trace>
  <inkml:trace contextRef="#ctx0" brushRef="#br0" timeOffset="30615">3378 6557 398 0,'0'0'1520'0,"0"0"-1260"16,0 0-195-16,0 0 154 16,-3 207-35-16,3-93-47 15,3 15-14-15,6 9-26 16,-2-5-21-16,-4-8-20 15,0-12-37-15,-3-22 7 16,5-22-26-16,-5-22 0 16,0-18 9-16,4-23-9 15,-4-6 0-15,3-4-13 16,1-38-88-16,-1-15-2 16,-3-15 14-16,0-7 33 0,0-7 37 15,0-13-7 1,0-3 1-16,-10-10 1 0,1-6-4 15,6-7 26-15,3 4-20 16,0 9-3-16,0 17 23 16,22 26 2-16,15 27-1 15,10 25 1-15,8 17 14 16,11 0 52-16,3 39-10 16,-3 12 12-16,-5 3 27 15,-11 9-42-15,-16 5-7 16,-24 2-7-16,-10 2-15 15,-16 2 24-15,-37-1-37 16,-11-11-11-16,-2-6-1 16,3-20-95-16,6-32-115 15,20-4-157-15,8 0-457 0</inkml:trace>
  <inkml:trace contextRef="#ctx0" brushRef="#br0" timeOffset="31668">4134 6676 690 0,'0'0'905'16,"0"0"-797"-16,225-119-45 16,-111 53 112-16,-1-16-44 15,-7-6-90-15,-19-5-16 16,-25 2-18-16,-30 9 20 0,-23 10 29 15,-9 16 44-15,-22 16 10 16,-22 14-4-16,-7 26 59 16,-8 0-88-16,-4 50-30 15,3 31 27-15,0 28 12 16,16 13-41-16,12 1 1 16,14 3-45-16,11-8 16 15,7-7-17-15,0-8 0 16,0-15 13-16,0-15-13 15,0-18-33-15,0-19 5 16,0-20-41-16,0-13 38 16,7-3 10-16,8-16-9 0,7-27 24 15,7-13-18 1,11-7 17-16,4-1-2 16,3 5 0-16,-3 14-9 0,-8 14 16 15,-2 18-16-15,-9 13 17 16,1 10-6-16,-10 31 7 15,6 17 51-15,5 0-33 16,2-3 33-16,3-7-24 16,9-13-26-16,6-12-1 15,4-16-50-15,3-7-35 16,-1-7 20-16,-6-27-37 16,-8-11 78-16,-2-3-22 15,-8-2 31-15,-7 1 14 16,-7 5 1-16,-8 16 0 15,-7 11 43-15,0 11 42 0,0 6-3 16,0 9-56-16,0 26-25 16,0 12 25-16,0 6-26 15,0 3 0-15,7-11 11 16,23-10-11-16,12-10-37 16,14-19 10-16,5-6-7 15,2-3-50-15,-9-29 26 16,-7-11 11-16,-13-4 41 15,-9 5 4-15,-10 2 2 16,-8 15 94-16,-7 8 19 16,0 14 20-16,0 3-1 15,0 3-89-15,0 26-18 16,0 13-24-16,0 9 8 0,0-2-9 16,14-4 2-1,20-2-4-15,13-9-57 0,10-13 20 16,6-14-51-16,0-7-25 15,-6-7-3-15,-6-24-47 16,-11-16 27-16,-2-9 3 16,-13-2 72-16,-8-12 51 15,-2-4 12-15,-3-8 12 16,-2-11 54-16,-3-5 36 16,-2-5-2-16,2 7-17 15,-4 9 5-15,-3 23 17 16,3 26 24-16,-3 32-38 15,4 9-22-15,4 57 25 16,-4 28-13-16,-4 20-8 16,0 13-41-16,0 2-10 0,0-6 24 15,0-12-40-15,0-9 3 16,0-17-9-16,0-16-38 16,10-23-54-16,12-22-219 15,-7-12-438-15,-8-6-409 0</inkml:trace>
  <inkml:trace contextRef="#ctx0" brushRef="#br0" timeOffset="31835">6208 6734 2141 0,'0'0'499'0,"0"0"-441"15,0 0 49-15,0 0-24 16,252-108-66-16,-168 72-17 15,14-20-143-15,-18 13-380 16,-24 4-701-16</inkml:trace>
  <inkml:trace contextRef="#ctx0" brushRef="#br0" timeOffset="32020">5475 6022 2512 0,'0'0'364'0,"0"0"-342"0,0 0-22 16,357-149 0-16,-189 98-134 16,-11 11-530-16</inkml:trace>
  <inkml:trace contextRef="#ctx0" brushRef="#br0" timeOffset="32275">6955 5757 2549 0,'0'0'338'15,"0"0"-159"-15,212 183 27 16,-99-77-24-16,7 15-68 16,0 10-25-16,-3 32-31 15,-44 40-41-15,-65 44-17 16,-33 9-3-16,-100-15-156 16,5-75-494-16,18-58-960 0</inkml:trace>
  <inkml:trace contextRef="#ctx0" brushRef="#br0" timeOffset="34454">3 9408 1669 0,'0'0'307'16,"0"0"-190"-16,0 0 69 16,0 0 83-16,0 0-58 15,0 0-121-15,-22-42-47 0,55 9-7 16,15-9-35 0,6 0 10-16,8-7 22 0,4 11-10 15,2 6 25-15,-5 6-16 16,-1 17 1-16,-4 9 26 15,-8 0-11-15,3 35 9 16,-9 21 23-16,-2 9-23 16,2 7-24-16,3-3-19 15,1-7-8-15,8-12 1 16,4-18-7-16,10-16 0 16,8-16 15-16,5 0-14 15,-2-22 9-15,-9-21-10 16,-2-6-36-16,-9-7-21 15,23-26-150-15,-18 17-416 16,-5 7-327-16</inkml:trace>
  <inkml:trace contextRef="#ctx0" brushRef="#br0" timeOffset="34933">2577 8631 2123 0,'0'0'548'0,"0"0"-500"16,0 0-5-16,0 0 232 16,0 173-125-16,0-85-66 0,0 12-50 15,0-2-3 1,0 1 16-16,0-8-28 0,0-2-18 15,0-6 15-15,8-18-14 16,-1-13-4-16,-4-15 2 16,1-18-70-16,-1-19-15 15,0 0-37-15,2-16-59 16,-5-26 0-16,4-21 25 16,-4-9 76-16,0-10-2 15,0-10 8-15,0-6 16 16,0-11-1-16,-4 2 35 15,4 1 15-15,0 11 0 16,0 16 9-16,14 27 22 16,23 17 10-16,11 21 18 15,9 6 3-15,12 8 29 0,13 0-20 16,0 0-50-16,10 0 1 16,-1 0-12-16,0 0-1 15,-6 0 0-15,-9 0-69 16,-22 0-239-16,-20 10-392 0</inkml:trace>
  <inkml:trace contextRef="#ctx0" brushRef="#br0" timeOffset="35160">2504 9162 1854 0,'0'0'374'0,"0"0"-282"16,0 0-64-16,0 0 176 16,0 0-20-16,223 24-108 15,-133-24-46-15,6 0-29 16,-6 0-1-16,-6 0-48 16,11 0-125-16,-22 0-192 15,-22 0-210-15</inkml:trace>
  <inkml:trace contextRef="#ctx0" brushRef="#br0" timeOffset="35372">2551 9606 2031 0,'0'0'381'0,"0"0"-298"15,0 0-21-15,0 0 83 16,0 0-59-16,234 6-60 16,-155-6-26-16,50-3-65 15,-19-14-199-15,-12 1-362 0</inkml:trace>
  <inkml:trace contextRef="#ctx0" brushRef="#br0" timeOffset="35657">3776 8868 2179 0,'0'0'489'15,"0"0"-444"-15,0 0 6 16,0 0 213-16,0 0-120 15,154 172-72-15,-100-105-36 16,8 3 1-16,8-3-21 16,2-1 20-16,5-7-36 15,-8-6 1-15,-7-11-1 0,-14-10-98 16,-19-15-143 0,-11-10-249-16,-14-7-154 0,-4 0-902 0</inkml:trace>
  <inkml:trace contextRef="#ctx0" brushRef="#br0" timeOffset="35957">4412 8900 1824 0,'0'0'566'0,"0"0"-471"16,0 0 81-16,0 0 70 15,0 0-95-15,0 0-88 16,-224 170-39-16,162-114-24 16,-11 9 6-16,-6 12-6 15,-6 0-10-15,9 2-37 16,7-13-65-16,21-13-15 15,23-20-56-15,18-14-146 16,7-15-324-16</inkml:trace>
  <inkml:trace contextRef="#ctx0" brushRef="#br0" timeOffset="36508">4816 8988 2379 0,'0'0'341'16,"0"0"-252"-16,0 0-57 16,0 0 170-16,-9 189-2 15,-1-86-83-15,0 15-66 0,-2 7 1 16,6 5 2-1,6 0-19-15,0-6 8 0,0-5-42 16,0-8-1-16,10-13 9 16,5-19-9-16,-5-17 0 15,-1-22-29-15,-9-21-7 16,0-15 23 0,0-4-1-16,0-13 2 0,0-33-10 15,0-17-13-15,0-19 14 16,-9-13-9-16,2-14-3 15,4-12 21-15,0-6-49 16,-6-8 16-16,9-2 9 16,0 1-18-16,0 12 14 15,0 13-38-15,19 25 48 16,21 27 24-16,11 19-3 0,12 21 8 16,6 19-7-16,0 0 9 15,1 8-1-15,-10 20 27 16,-12 11 5-16,-14 8 38 15,-21-1-21-15,-13 3-1 16,-3-2 30-16,-45 4-48 16,-17 1-6-16,-8-10-24 15,0-5-60-15,-6-16-52 16,19-11-256-16,16-10-538 0</inkml:trace>
  <inkml:trace contextRef="#ctx0" brushRef="#br0" timeOffset="36795">5883 8221 2150 0,'0'0'348'0,"-86"279"-190"16,13-52 101-16,4-4 17 16,16-40-89-16,25-62-102 15,21-30-17-15,7 9-46 16,0 3-21-16,15-1 11 16,36-15-12-16,25-24-59 15,69-21-149-15,-13-17-337 0,-8-15-260 16</inkml:trace>
  <inkml:trace contextRef="#ctx0" brushRef="#br0" timeOffset="37673">7059 8319 1768 0,'0'0'378'0,"0"0"-186"16,0 0-152-16,0 0 204 16,0 0 17-16,116 249-92 15,-51-130-61-15,4-2-54 0,0 2 10 16,-3-17-17-16,-7-10-27 16,-5-18 20-16,-10-11-40 15,-11-10 0-15,-8-15-11 16,-10-8 11-16,-8-10-30 15,-4-7-58-15,-3-8-36 16,0-5-35-16,0 0 4 16,-13 0-79-16,-9-24 55 15,-7-15 42-15,-1-8-31 16,-3-5 59-16,-4-8 48 16,-7 5 60-16,-6 0 1 15,2 9 46-15,4 10 124 0,5 16 18 16,2 13 15-1,8 7-18-15,4 0-40 0,-4 36 25 16,-1 14-61-16,1 9-47 16,0 5 10-16,1-1-48 15,-3 0-3-15,6-4-17 16,-1-11-1-16,8-5-6 16,8-10-39-16,6-10-55 15,4-16-188-15,14-7-280 16,16 0-235-16</inkml:trace>
  <inkml:trace contextRef="#ctx0" brushRef="#br0" timeOffset="38088">8993 8871 1886 0,'0'0'578'0,"0"0"-479"15,0 0-63-15,0 0 171 16,0 0 35-16,0 0-93 16,0 0-56-16,168 12-50 15,-84-12-25-15,1 0-4 16,-2 0-13-16,-7 7-2 15,-2 0-102-15,6 12-193 16,-23 1-188-16,-13-1-332 0</inkml:trace>
  <inkml:trace contextRef="#ctx0" brushRef="#br0" timeOffset="38306">8895 9398 2526 0,'0'0'533'15,"0"0"-475"-15,0 0 38 16,0 0 91-16,0 0-71 16,212 7-86-16,-128-7-22 15,11 0-8-15,35 0-126 16,-20 0-465-16,-12-7-1340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53.6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1835 0,'0'0'345'0,"0"0"-222"15,0 0 25-15,0 0 66 16,0 0-53-16,0 0 2 16,0 0-15-16,135 217 14 15,-66-106-63-15,1 16-15 16,-8 2-2-16,-8-1-32 15,-18-4-5-15,-21-3-14 16,-15-2-31-16,-15-4 0 0,-43-3-24 16,-36 6-119-16,9-27-209 15,9-21-858-15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5:58.3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 1450 0,'0'0'249'0,"0"0"-131"16,0 0-27-16,0 0 161 0,0 0 22 16,0 0-41-16,0 0-37 15,0 3-42-15,0-3 15 16,0 2-42-16,0 6-40 15,10 3-23-15,12 13-8 16,7 13-11-16,8 5 7 16,7 5-35-16,4 1 2 15,6-5-10-15,5 1-1 16,2-13 5-16,5-1-12 16,-4-5-2-16,-7-11-14 15,-5 3-51-15,-6-8-32 16,-7-5-104-16,6-4-166 0,-9 0-242 15,-6-23-244-15</inkml:trace>
  <inkml:trace contextRef="#ctx0" brushRef="#br0" timeOffset="311">1089 0 2060 0,'0'0'388'0,"0"0"-234"15,0 0 60-15,0 0 61 16,-101 233-113-16,45-144-74 0,-8 12-38 16,-14 10-13-16,-5 11-8 15,-5 4-19-15,4-6-9 16,4-2 17-16,11-9-18 15,11-11 1-15,6-12-1 16,13-18-4-16,5-9-32 16,12-17-42-16,5-15-61 15,17-27-102-15,0 0-146 16,0-10-373-16</inkml:trace>
  <inkml:trace contextRef="#ctx0" brushRef="#br0" timeOffset="589">1582 796 2241 0,'0'0'470'0,"0"0"-408"16,0 0 112-16,0 0 63 16,0 0-68-16,245 30-87 15,-166-30-55-15,9 0-7 16,4 0-20-16,-1 0-8 0,-5 0-141 16,-20 0-366-1,-25 0-352-15</inkml:trace>
  <inkml:trace contextRef="#ctx0" brushRef="#br0" timeOffset="808">1509 1335 2445 0,'0'0'518'16,"0"0"-453"-16,0 0 60 15,0 0 85-15,0 0-101 0,0 0-55 16,0 0-25 0,230 86-8-16,-135-86-21 0,40-26-60 15,-22-14-264-15,-15 3-1419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18.0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2349 0,'0'0'606'0,"0"0"-496"16,0 0 51-16,196 0 26 15,-112 0-94-15,11 0-29 16,10 10-40-16,8 0-23 0,-3-1-1 15,-12 3-84 1,-13 2-133-16,-31 7-469 0,-29-8-736 0</inkml:trace>
  <inkml:trace contextRef="#ctx0" brushRef="#br0" timeOffset="209">126 548 2429 0,'0'0'585'0,"0"0"-502"15,0 0 25-15,0 0 115 0,0 0-82 16,0 0-93 0,252 89-22-16,-160-89-26 0,14 0-33 15,62 0-122-15,-26 0-448 16,-15 0-596-16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6:01.5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1472 1485 0,'0'0'283'0,"0"0"-171"15,0 0-75-15,0 0 80 16,0 0 91-16,0 0-32 16,32 35-44-16,9-32-8 15,9-3-39-15,9 0 13 16,6 0-19-16,9 0-23 16,9 0 14-16,8 0-45 15,11 0-23-15,15 0 20 16,4-3-13-16,10-4 5 15,4 0-14-15,0 1 0 16,-1-1 11-16,-2 4-11 0,-5 3 0 16,-2 0-3-16,-5 0 4 15,-4 0-1-15,1 0 0 16,-4 0 8-16,-4 0-13 16,-3 0 5-16,4 0 0 15,-2 0 8-15,9 0-8 16,0-6-1-16,3-7-1 15,0-1 2-15,5 4-16 16,-5 4 16-16,0 3-8 16,-3 3 7-16,0 0 1 0,-1 0-1 15,4 0-1-15,4 0 2 16,1-4-6-16,5 4 6 16,-1 0 0-16,1 0 6 15,-1 0-6-15,1 0 0 16,-2 0-1-16,-4 0 1 15,-1 0-3-15,2 4 3 16,2-1 0-16,9-3 5 16,2 0-5-16,1 0 6 15,0 0-6-15,-1 0 1 16,-4 0 8-16,5 0-9 16,-4 0 0-16,0 0 6 15,1 0 8-15,-10 0-4 0,-2 0-10 16,1 0 0-1,-8 0 19-15,-1 6-19 0,1-6-14 16,0 0 14 0,-6 0 6-16,3 0 0 0,-1 0-6 15,-3 7 0-15,-2-7 14 16,9 0 9-16,-4 0-22 16,4 0 11-16,3 3 8 15,-3 4 20-15,3-5-35 16,5 3-4-16,5-3 42 15,6 1-43-15,6-3 0 16,3 0 8-16,6 0-8 16,1 0 0-16,2 0 0 15,3 0 0-15,-1-3 8 16,4-4-8-16,-6 3 0 0,-2-4 4 16,-6 8-4-1,-2-7 0-15,-2 7 6 0,-4 0-5 16,4 0 19-16,4 0-20 15,-4 0 0-15,3 0 18 16,-6-6-18-16,-4-1 1 16,-8 4-1-16,-7-3 0 15,-3 2 6-15,-4 1-6 16,-3-4 0-16,0 4-8 16,-2-1 16-16,2 2-9 15,-5 2 1-15,2-3 0 16,-2 3-4-16,-2 0 4 0,-2 0 0 15,-3 0 8 1,2 0-7-16,-2 0-2 0,-3 0-4 16,0-5 5-16,3 5 7 15,-4 0-7-15,1 0 0 16,8 0 3-16,-1 0-3 16,8 0 0-16,1 0 7 15,15 0-7-15,0-3 34 16,13 3-33-16,0-2-1 15,6 2 26-15,1-9-25 16,1 4 9-16,2 5-10 16,-4-3 0-16,2-1 21 15,-5 4-21-15,-8-2 0 16,1-2 3-16,-3 1 3 16,-5-1 7-16,1 1-11 0,-1 3-2 15,-3 0 30-15,1 0-30 16,-8 0 0-16,-1 0 0 15,-4 0 1-15,-2 0-1 16,-4 0 0-16,-4 0 0 16,-4 0 0-16,0 0 0 15,-3 7 0-15,-4-4 0 16,1 3 1-16,-5 1-2 16,1-2-5-16,4 4 6 15,-1-9 21-15,-1 0-21 16,1 0-3-16,-3 0-3 15,-9 0 7-15,-4 0-1 16,-11 0 0-16,-5 0 1 16,-11 0 8-16,-13 0-9 15,-4 0 0-15,-14 0-6 0,-6 0 12 16,0 0-6-16,4 0 0 16,0 0 1-16,-1 0 3 15,4-7-4-15,1 5 0 16,-1-3 6-16,-1 2-6 15,2-1 1-15,-4 2-1 16,4 2 0-16,-2 0 25 16,1-4-25-16,4 4 0 15,-3 0 31-15,6-3-31 16,1-1 22-16,-1 1-20 16,0 3-1-16,-3-9 42 0,-7 5-42 15,-1 1 0 1,-2-2 20-16,-2 5-20 0,5-2-1 15,4 2 0-15,3-2 6 16,7-3-6-16,-1 5 0 16,6 0 0-16,-5-5-11 15,-7 0-43-15,-19-11-72 16,-3 7-349-16,0-8-1304 0</inkml:trace>
  <inkml:trace contextRef="#ctx0" brushRef="#br0" timeOffset="751">21597 0 1825 0,'0'0'318'0,"0"0"-204"16,0 0-59-16,0 0 118 16,0 0 38-16,-202 282-51 0,110-90-18 15,1 46-46-15,10 22-23 16,23-44 22-16,29-51-38 15,18-60-26-15,11-21 10 16,0 8-41-16,0 0 0 16,8 4-13-16,28-24-77 15,8-23-31-15,35-32-240 16,-13-15-434-16,-3-2-1114 0</inkml:trace>
  <inkml:trace contextRef="#ctx0" brushRef="#br0" timeOffset="2041">22211 1071 1597 0,'0'0'296'15,"0"0"-155"-15,0 0-46 16,0 0 132-16,0 0 7 15,0 0-113-15,0 0-44 0,-113-145-9 16,66 126 33-16,-4 8-24 16,-8 11-34-16,1 0-1 15,2 47-21-15,2 20 7 16,10 20 10-16,12 11-10 16,17 2-8-16,15-9-20 15,0-6-12-15,41-26-13 16,20-17-74-16,11-19-90 15,13-15 22-15,-1-8 42 16,-11-21 28-16,-15-19 45 16,-18-9 52-16,-14-3 2 15,-11-11 66-15,-8 8 42 16,-7-1 6-16,0 7 19 0,0 12 17 16,0 11-51-16,0 11-16 15,0 15 18-15,0 0-65 16,10 22-16-16,8 38 14 15,1 22-9-15,0 22-12 16,2 18-4-16,5 9-10 16,-4 7 19-16,3-5-20 15,-6 2 0-15,-6-7 0 16,-4-13 0-16,-9-6 5 16,0-18-5-16,-15-18 0 15,-19-17 7-15,-5-19-7 16,-2-15-1-16,-3-13-6 15,0-9-5-15,5 0 3 16,6-17-6-16,7-25-9 16,11-10-2-16,15-27-26 0,0-12-8 15,19-25-24-15,31-8-49 16,13-14-66-16,13 8 47 16,9-5 10-16,-6 19 39 15,-1 5-7-15,-9 15 61 16,-11 17 46-16,-14 21 3 15,-12 15 137-15,-14 17 55 16,-11 16-32-16,2 10 13 16,-6 0-91-16,0 30 11 15,4 5-15-15,2 2-34 0,-3 3-25 16,1-1-19 0,-3-4-3-16,4-4-22 0,-5-12-82 15,8-16-171-15,-3-3-275 16,-1 0-379-16</inkml:trace>
  <inkml:trace contextRef="#ctx0" brushRef="#br0" timeOffset="2209">22783 690 1694 0,'0'0'660'15,"0"0"-660"-15,0 0-47 16,0 0-74-16,0 0-116 0,0 0-843 16</inkml:trace>
  <inkml:trace contextRef="#ctx0" brushRef="#br0" timeOffset="3106">23421 1201 1595 0,'0'0'582'16,"0"0"-443"-16,0 0-20 16,0 0 61-16,0 0-18 15,-190 4-49-15,136 23-60 16,-2 15-16-16,9 0-5 0,11 11-32 15,11 3 14-15,17-4-14 16,8-6-56-16,5-3-50 16,34-23-92-16,16-11-63 15,6-9-74-15,2-6-1 16,-1-24 7-16,-7-8 148 16,-15-11 166-16,-11 11 15 15,-14-1 184-15,-8 6 78 16,-7 13 1-16,0 8 28 15,0 12 12-15,-3 0-97 0,-9 0-58 16,5 29-17 0,4 10-74-16,3 7-33 0,0 1-24 15,6-8-25-15,23-10-15 16,8-9-60-16,4-10 12 16,6-10 43-16,-5 0 23 15,2-23 8-15,-6-15-5 16,-10-3 19-16,-6-2 9 15,-6 7 1-15,-10 9 33 16,-2 15 53-16,-4 10 34 16,0 2-42-16,0 9-40 15,0 29-33-15,0 11 22 16,0 4-37-16,0 0-1 16,12-5 0-16,20-11-30 15,12-14 2-15,6-15-11 0,5-8-10 16,0-3 30-16,0-31-30 15,-5-9 37-15,-6-6 12 16,0-7 2-16,-12 5 31 16,-5 7 33-16,-6 1-6 15,-9 14 38-15,-9 10 4 16,-3 14 0-16,0 5-15 16,0 0-38-16,0 33-14 15,0 30-13-15,-15 12 12 16,1 20 18-16,7 12-41 15,-1 3-9-15,8 1 25 16,0 5-25-16,0-12 9 16,0 10-4-16,15-11 8 15,-1 0 68-15,-2-24-61 16,-9-15-19-16,-3-18 25 0,-3-16-20 16,-23-16 4-16,-11-5-11 15,5-9 10-15,-2 0 8 16,9-7-18-16,3-23-22 15,8-14 20-15,11-24-26 16,3-19-19-16,0-22-52 16,13-45-46-16,18-63-158 15,-6 31-591-15,-11 17-1029 0</inkml:trace>
  <inkml:trace contextRef="#ctx0" brushRef="#br0" timeOffset="3343">23260 732 2234 0,'0'0'354'0,"0"0"-269"16,0 0 27-16,0 0 145 15,259-170-59-15,-165 135-94 16,3 14-26-16,-21 5 2 15,-15 16-55-15,-24 0-25 16,-15 9-7-16,-15 43-92 0,-7-2-138 16,0-4-726-16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6:35.6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286 0 1785 0,'0'0'295'15,"0"0"-221"-15,0 0-61 16,0 0 83-16,0 0 113 16,0 0-66-16,-26 43-61 15,30-13 4-15,18 3 7 16,0 6 21-16,-2 1-25 15,10 8-32-15,-1 11 24 16,0 7-36-16,-4 9-3 16,1 8 18-16,-8 12-27 15,-11 4 6-15,-2 8-6 16,-5 5-17-16,0 3 37 16,0-7-44-16,-19 3-8 15,-6-2 40-15,-4-3-29 0,-8-8 7 16,-7-7-1-16,0-5-10 15,0-14 23-15,-3-4-30 16,3-10-1-16,-4 1 10 16,6-21-10-16,5-2-33 15,12-10-64-15,13-16-222 16,12-10-893-16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9:04.2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44 168 1659 0,'0'0'320'15,"0"0"-178"-15,0 0 46 16,0 0 125-16,0 0-65 15,0 0-109-15,0-35 24 0,0 35-58 16,0 0-20-16,0 0 12 16,0 0-37-16,0-3 8 15,0 3-20-15,0-2-3 16,0-2 43-16,0 1-74 16,0-1 1-16,0 1 28 15,0-4-34-15,4-3 0 16,9-1-9-16,13-10 6 15,8 5-6-15,13-1 0 16,7 3 0-16,9 5 6 16,6 6-6-16,4 3-7 15,3 0 1-15,0 7 6 16,5 22 3-16,-5 7-3 0,0 14-3 16,-1 1 3-1,-14 5 0-15,-11 3 0 0,-12 1-9 16,-20 1 9-16,-11 2 0 15,-7-1 2-15,0 1-2 16,-37-4 20-16,-6-3-19 16,-9-2 8-16,-2-10-3 15,-4 0-3-15,-4-9 6 16,3 2 14-16,1-13-23 16,7 4 6-16,7-12 7 15,11-2 5-15,7-4-18 16,9-6 12-16,5-4 13 0,6 5-19 15,2-5-6-15,4 0 10 16,0 0-9-16,0 0-2 16,0 0-2-16,0 0 3 15,26 0 3-15,9 0-1 16,9 0-2-16,7 0 0 16,11 3-5-16,4-1 5 15,0 6 2-15,4 2 7 16,-1 2-9-16,0 9-8 15,-4 8 8-15,4 4 9 16,-6 3-3-16,-6 10 15 16,-10 0-21-16,-6 7 0 15,-16 2 12-15,-6 4 0 16,-16 4-13-16,-3-4 1 16,0 4 0-16,-28-5 8 0,-13 1-7 15,-6-3-1-15,-11-6 17 16,-4-8-17-16,-4-2 0 15,-7-11 0-15,-7-3 0 16,-4-4 0-16,-7-5 0 16,3-10 0-16,-2-4 0 15,5-3 0-15,6 0 0 16,4-19 0-16,15-11 0 16,0 1 0-16,13-5 0 15,8 5 0-15,5-1 0 16,6 8 0-16,6 2 0 15,6 3 0-15,6 8 0 16,3 2 0-16,7 4 0 0,0-1 0 16,0 4 0-16,-5 0 0 15,2 0-159-15,-11 9-1030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6:44.2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100 11 2347 0,'0'0'388'0,"0"0"-308"15,0 0-63-15,0 0 63 16,0 0 125-16,0 0-47 0,208-9-124 16,-136 9-3-16,5 0 7 15,2 0-25-15,6 0 5 16,-3 0-18-16,0 4-13 15,-13 13-20-15,-3 10-228 16,-22-3-269-16,-24-3-121 0</inkml:trace>
  <inkml:trace contextRef="#ctx0" brushRef="#br0" timeOffset="282">0 466 2545 0,'0'0'355'0,"0"0"-234"16,0 0-119-16,0 0 125 16,0 0 39-16,0 0-99 15,0 0 1-15,176 17-5 16,-75-17-11-16,16 0 22 15,8 0-58-15,2 0-1 16,0 0-12-16,-10 0 5 16,-8 0-16-16,-10 2-68 15,10 22-178-15,-29 0-567 16,-17-5-1531-16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6:40.5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139 1097 1313 0,'0'0'403'16,"0"0"-208"-16,0 0-48 16,0 0 54-16,0 0 24 15,0 0-39-15,-110-70-37 16,98 61-11-16,5 1-43 16,4-2 1-16,0 4-15 15,-1-1-31-15,4-2 12 0,0-1-45 16,0-8-7-16,7-6 5 15,30-17-15-15,14-7-6 16,10-7 5-16,13 1 1 16,2 12-9-16,0 7 9 15,-6 21 0-15,-8 14-1 16,-4 0-2-16,-7 42 2 16,-4 21 1-16,-3 12 0 15,0 10 11-15,-4 0-11 16,1-3 0-16,1-13 3 15,-1-16-3-15,0-10-6 16,3-17 6-16,-6-13 0 16,3-10 6-16,0-3-6 0,-1-13 0 15,-1-26 17-15,-5-16-17 16,-2-13-2-16,-7-4-20 16,1 4-48-16,11 3-115 15,-8 18-309-15,-1 15-195 0</inkml:trace>
  <inkml:trace contextRef="#ctx0" brushRef="#br0" timeOffset="517">2613 423 2206 0,'0'0'469'0,"0"0"-389"16,0 0-49-16,0 0 99 15,0 0 12-15,-35 190-13 16,23-75-76-16,2 11-53 16,3-2 30-16,2-10-30 15,1-11 0-15,4-12 2 16,0-19-2-16,0-16-1 15,0-17-17-15,0-15-36 16,0-12 31-16,0-12-38 16,0 0 19-16,4-12 36 15,4-32-31-15,-1-21 35 0,3-24 1 16,-1-16 1-16,-3-19-6 16,-6-14 6-16,0-9 0 15,0-5 16-15,0 12-10 16,-6 15-3-16,2 27 6 15,4 30-9-15,0 26 37 16,10 26-37-16,24 10 0 16,17 6 18-16,13 0-18 15,14 3 0-15,5 16 0 16,5 1 1-16,-4 2 6 16,-1 6-7-16,-1-5 0 15,-10-1-15-15,-2 1-104 16,-26 14-231-16,-22-9-292 0,-19 3-795 15</inkml:trace>
  <inkml:trace contextRef="#ctx0" brushRef="#br0" timeOffset="739">2490 892 1877 0,'0'0'393'0,"0"0"-285"16,0 0-77-16,0 0 140 16,0 0 46-16,0 0-90 15,186 29-68-15,-95-29-50 16,4 0 24-16,0 0-33 16,6 0-217-16,-23 7-447 0,-31 10-1360 0</inkml:trace>
  <inkml:trace contextRef="#ctx0" brushRef="#br0" timeOffset="957">2326 1388 2252 0,'0'0'537'0,"0"0"-490"16,0 0 18-1,0 0 46-15,0 0-27 0,0 0 24 16,193 56-84-16,-90-40-15 16,13 3-9-16,62 11-199 15,-28-7-512-15,-16-4-1465 0</inkml:trace>
  <inkml:trace contextRef="#ctx0" brushRef="#br0" timeOffset="1224">3872 868 2111 0,'0'0'597'0,"0"0"-564"0,0 0 0 16,0 0 8-16,128 191 130 15,-70-118-20-15,8 2-97 16,10 1-26-16,8-4-13 16,11 0-13-16,3-8 26 15,0-4-28-15,-3-10-117 16,-4 2-104-16,-22-16-422 16,-25-10-460-16</inkml:trace>
  <inkml:trace contextRef="#ctx0" brushRef="#br0" timeOffset="1449">4739 899 2041 0,'0'0'387'0,"0"0"-321"16,0 0 14-16,0 0 184 15,-164 212-107-15,76-126-83 16,-17 3-55-16,-8-1-18 16,3-6-2-16,12 7-100 15,32-27-220-15,22-16-348 0</inkml:trace>
  <inkml:trace contextRef="#ctx0" brushRef="#br0" timeOffset="2019">5316 987 2364 0,'0'0'324'16,"0"0"-251"-16,0 0-71 15,0 189 130-15,-19-42 55 16,-3 52-76-16,4 55-19 0,8 14-67 16,6-16 9-1,4-51 34-15,0-66-55 0,0-41-7 16,0-18-6-16,0-3 0 16,4-5-18-16,-1-8 12 15,-3-25-44-15,0-19 49 16,0-16-21-16,0 0 21 15,-3-29-9-15,-13-26-35 16,3-28 36-16,-2-23-11 16,-1-40 20-16,-1-51-12 15,-1-49 12-15,-4-16-12 16,0 9 11-16,7 20 1 16,8 59-4-16,7 42 4 15,0 44 0-15,3 32 6 16,29 12-5-16,17 15 2 0,19 13-3 15,17 16 0-15,9 21 33 16,4 33-25-16,-3 12-8 16,-10 10 39-16,-19 2-30 15,-27 1 15-15,-24-3-8 16,-15-1-4-16,-41 4 35 16,-38-1-47-16,-16-5-15 15,-6-15 4-15,1-10-66 16,14-29-49-16,23-14-205 15,26-5-443-15</inkml:trace>
  <inkml:trace contextRef="#ctx0" brushRef="#br0" timeOffset="2319">7149 0 2485 0,'0'0'305'16,"0"0"-214"-16,0 0-21 16,-226 194 125-16,106-11-21 15,-11 82-100-15,11 40-14 0,36 2-19 16,36-29-5-16,48-55 45 15,4-41-81-15,43-49 1 16,19-40-7-16,51-9-58 16,109 0-115-16,-19-14-354 15,4-17-512-15</inkml:trace>
  <inkml:trace contextRef="#ctx0" brushRef="#br0" timeOffset="3048">7783 509 1367 0,'0'0'267'15,"0"0"-92"-15,0 0-92 16,0 0 70-16,0 0 125 15,0 0-67-15,0 0-87 16,-3 37-75-16,35 119 111 16,12 15 56-16,-3-1-136 15,-1-9-47-15,-7-50 18 16,4 7-33-16,-2 0-2 16,2-19-16-16,-4-20 11 15,-8-18-2-15,0-11-9 16,-9-16-9-16,-1-11 1 0,-8-11-55 15,-4-2-76-15,-3-7-126 16,0 2-260-16,-15-5-110 0</inkml:trace>
  <inkml:trace contextRef="#ctx0" brushRef="#br0" timeOffset="3336">7809 1145 1874 0,'0'0'348'0,"0"0"-258"16,0 0 23 0,0 0 140-16,0 0 0 0,0 0-146 15,0 0-40-15,-102 157-13 16,40-85-29-16,-11 7 1 15,-3 3-26-15,3-5 1 16,7-6-10-16,7-9-27 16,20-3-99-16,9-8-101 15,23-3-105-15,7-12-265 16,0-19-1159-16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6:45.3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1640 0,'0'0'288'0,"0"0"-96"16,0 0-80-16,0 0-2 16,0 0 56-16,0 0-25 15,0 0 25-15,73 242-17 16,18-38-32-16,18 59-24 15,7 25-3-15,-16-6-41 16,-24-19 24-16,-25-34 8 16,-14-9-51-16,-23-41 3 15,-14-43-8-15,0-34-24 16,-22-18 20-16,-29 16-21 16,-25 5 0-16,-22 6 0 15,-5-16-13-15,8-13-34 0,15-10-71 16,30-23-252-16,24-26-617 15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29:35.7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1247 268 1023 0,'0'0'646'0,"0"0"-548"16,0 0-19-16,0 0 58 16,0 0 84-16,0 0 23 0,-48-17-97 15,42 7 19-15,-1 1-5 16,3-1-65-16,1 1-20 16,-2 4 2-16,2 0-45 15,3-3 66-15,0 2-83 16,0-1 12-16,0-6 28 15,22-6-55-15,15-5 8 16,7-5-9-16,7 3 8 16,3-1 1-16,5 7-9 15,-2 8 0-15,3 5 3 16,0 7-3-16,3 0-9 16,0 19 3-16,-9 15 6 15,-4 8-2-15,-9 11 2 0,-16 7 0 16,-14 2 20-16,-11 2-19 15,0 2-2-15,-39-1-3 16,-17-3 4-16,-5-1 6 16,-8-12-6-16,3-7 0 15,3-12 19-15,9-7-11 16,17-11 22-16,8-7-17 16,14-2-2-16,11-3 54 15,4 0-65-15,0 0 0 16,0 0 4-16,16-10-4 15,12-4-1-15,16 2-8 16,10 5 9-16,9 7 1 16,0 0-1-16,1 7-18 0,2 29 12 15,0 12-24 1,-4 15 24-16,-7 6-3 0,-8 10 9 16,-22-4 12-16,-18 4-12 15,-7-4 0-15,-25 1 5 16,-33-8-4-16,-18-10 38 15,-15-7-22-15,-4-15 10 16,4-13 51-16,-1-10-71 16,11-10 1-16,17-3 25 15,5 0-33-15,18-9 0 16,12-5-10-16,11 0-88 16,14 9-23-16,4 5-359 15,0 0-374-15,0 0-562 0</inkml:trace>
  <inkml:trace contextRef="#ctx0" brushRef="#br0" timeOffset="435">0 2362 1664 0,'0'0'759'0,"0"0"-605"16,0 0-29-16,0 0 93 16,0 0 4-16,0 0-86 15,0 0-104-15,41-24 36 16,47 8-12-16,29-4 25 15,57-10 16-15,78-6-71 16,101-7 4-16,60-5 30 16,23 1-33-16,9 10 33 15,-39 9-60-15,-14 11 6 16,-16 4 1-16,-40 13-7 16,-48 0 0-16,-73 0-10 15,-65 0 23-15,-64 11-5 16,-38-2-8-16,-8 1-45 0,-14 1 30 15,-14-2-120-15,-12-1-12 16,-95 6-76-16,-8-4-479 16,-2-3-419-16</inkml:trace>
  <inkml:trace contextRef="#ctx0" brushRef="#br0" timeOffset="1058">1981 2980 1930 0,'0'0'242'15,"0"0"-162"-15,0 0-58 16,0 0 218-16,3-212 24 16,-28 162-121-16,-9 7 16 15,-8 5-90-15,-11 1-15 16,-8 16 61-16,-11 6-66 15,-13 15-11-15,-13 0-25 0,-12 29-11 16,-7 38 59-16,-3 25-61 16,-15 52 0-16,1 52 69 15,9 51-55-15,24 15 20 16,38-48-8-16,34-55-16 16,26-63 35-16,3-14-45 15,14 4 0-15,38 2 6 16,24-2-6-16,22-27-7 15,22-24 6-15,12-27-18 16,-2-8-5-16,-13-22 3 16,-17-27 21-16,-31-2-5 15,-37-1 11-15,-32-1-6 16,-18 1 11-16,-58 5-10 0,-63 11 38 16,-7 19-39-16,-18 17 0 15,-3 0 17-15,28 30-16 16,7 10-1-1,34-3 0-15,39-1-25 0,37-4-16 16,31 8-202-16,38-8-358 16,14-9-175-16</inkml:trace>
  <inkml:trace contextRef="#ctx0" brushRef="#br0" timeOffset="1584">3067 2866 2134 0,'0'0'318'16,"0"0"-236"-16,0 0 4 16,0 0 135-16,0 0 12 15,0 0-105-15,0 0-79 0,-215-54 42 16,149 71-58 0,-7 30 17-16,-6 26 35 0,-3 21-47 15,-9 55 14-15,-4 47-4 16,16 37-12-16,16-13 59 15,38-53-80-15,25-54-14 16,0-41 42-16,44 10-42 16,25 0-1-16,29-5-12 15,26-14 12-15,26-26 12 16,40-28-12-16,-11-9-9 16,-1-27-7-16,-2-38 16 15,-38-17-8-15,1-26-1 16,-24-39 9-16,-41-51 41 15,-70-47-35-15,-30-19-5 16,-68 44 47-16,-23 60-30 0,10 68-18 16,-6 33-13-16,-112 39-80 15,24 14-129-15,-7 6-1385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7:52.8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221 177 1136 0,'0'0'703'0,"0"0"-576"16,0 0-64-16,0 0 108 16,0 0 91-16,0 0-66 15,0 0-79-15,0 0-16 0,0 0 25 16,0 0-37-1,0 0-5-15,0 0-24 0,0 0-13 16,0 0-2-16,0 0-22 16,0 19-14-16,19 23 23 15,17 21 1-15,1 19 6 16,7 21-18-16,-9 13 12 16,6 1-8-16,-4 2-16 15,-1-9 5-15,4-3 2 16,1-16-15-16,-2-12 1 15,-2-18 8-15,-5-12-8 16,-2-13 9-16,-8-9-11 0,-8-11 0 16,-2-9 22-16,-5-7-22 15,-1 0 15-15,6-23 18 16,7-29-6-16,6-27-8 16,4-33-18-16,11-42 0 15,-1-40 19-15,2 11-20 16,-9 19-6-16,-7 32 6 15,-3 42 6-15,-3 8-1 16,0 8-5-16,-4 28 0 16,-12 20-2-16,1 16-2 15,-4 10-16-15,0 0-56 16,0 17-61-16,0 31-149 16,0-5-379-16,0-7-231 0</inkml:trace>
  <inkml:trace contextRef="#ctx0" brushRef="#br0" timeOffset="691">1436 308 2023 0,'0'0'382'15,"0"0"-217"-15,0 0-76 16,0 0 175-16,0 0-12 16,0 0-123-16,0 0-67 15,22 20-17-15,-7 42 14 16,-1 19 5-16,-3 22-25 0,-4 8-1 16,-3 7 14-16,-4 3-28 15,3-5-6-15,-3-10-1 16,3-15-8-16,2-17-9 15,-1-11 0-15,-1-20 0 16,1-13 4-16,-1-13-2 16,-3-8-2-16,3-9 12 15,-3 0-6-15,0 0 6 16,0-29-12-16,0-22 0 16,0-16-1-16,0-27 1 15,0-16-6-15,-10-44 6 0,-2 3-16 16,2-6 5-1,-5 5-13-15,8 34 24 0,0 7-7 16,7 28 5-16,0 29 2 16,0 17 3-16,7 16-2 15,25 16-1-15,12 5 18 16,15 0-4-16,11 26 1 16,3 16-6-16,6 7 1 15,2 14 13-15,-1 6-23 16,-4 7 7-16,-2 6 1 15,-10 3 4-15,-1 4 4 16,-16 2-10-16,-14-4 2 16,-18-1 8-16,-15 1-10 15,0-5-6-15,-41-3 11 16,-20-4-11-16,-11-3 6 0,-13-9-6 16,-3-11 0-16,9-9-1 15,2-11-6-15,8-16-13 16,7-8-8-16,7-8-79 15,11 0-44-15,0-44-206 16,16-1-495-16,9 6-1352 0</inkml:trace>
  <inkml:trace contextRef="#ctx0" brushRef="#br0" timeOffset="1286">0 2156 1167 0,'0'0'1061'16,"0"0"-868"-16,0 0-150 15,0 0 123-15,0 0 121 16,0 0-124-16,0 0-72 16,64 3 1-16,2-3 9 15,22-9-15-15,22-4-41 16,49-4 3-16,64-3-2 16,58 4 11-16,22 0-10 15,-16 8-20-15,-28-1-2 16,-39 6-1-16,-39-1-6 15,-34 1-1-15,-46 3 5 16,-16 0-10-16,-2 0-1 16,-2 0 13-16,-12 0-23 15,-30 0 5-15,-17 0-6 0,-15 0 0 16,-7 0 18-16,0 0-18 16,0-4-5-16,-17-2-24 15,-13 0-103-15,-9-12-72 16,5 4-328-16,9-7-356 0</inkml:trace>
  <inkml:trace contextRef="#ctx0" brushRef="#br0" timeOffset="1554">3562 989 2723 0,'0'0'363'0,"0"0"-341"15,0 0-21-15,0 0 92 16,0 0-93-16,0 0-109 15,0 0-613-15,35-116-757 0</inkml:trace>
  <inkml:trace contextRef="#ctx0" brushRef="#br0" timeOffset="1697">3580 1617 2875 0,'0'0'498'0,"0"0"-459"15,0 0-18-15,0 0 80 16,0 0-101-16,0 0-366 16,83-224-2240-16</inkml:trace>
  <inkml:trace contextRef="#ctx0" brushRef="#br0" timeOffset="5579">3650 1074 567 0,'0'0'1083'0,"0"0"-896"0,0 0-90 15,0 0 38-15,0 0 62 16,0 0-62-16,-9 16-62 16,6-16-11-16,-1 0 20 15,4 0-27-15,0 0-10 16,0 0-24-16,0 0-6 16,0 0-3-16,0 5-12 15,0 9 0-15,0-1-3 16,0 8 3-16,11-7-1 15,4 1 0-15,3-6 1 16,-4-5 0-16,-2-4 0 0,-2 0 0 16,-2 0 22-1,-8-4-13-15,0-12 45 0,0-6 52 16,0 1 8-16,-22-2-12 16,-8 7-36-16,1 4-23 15,0-3 4-15,4 14-40 16,3-4 3-16,10 2-3 15,6 3-7-15,6 0-49 16,0 0-111-16,15 0-292 16,17 0-72-16,5 0-472 0</inkml:trace>
  <inkml:trace contextRef="#ctx0" brushRef="#br0" timeOffset="6153">3580 1663 1879 0,'0'0'376'0,"0"0"-265"15,0 0 59-15,0 0 80 16,0 0-42-16,0 0-147 16,0 0-39-16,-5 0 8 15,5 0-24-15,0 7-6 16,5 3-9-16,12 2 9 16,5 2 11-16,-3 0-11 15,3-5 0-15,-7-2-1 0,-1-4 7 16,-3 0-12-16,-4-3 4 15,0 0 2-15,-7 0 28 16,0-16-19-16,0-1 47 16,0-3 32-16,-10 4-7 15,-12 4-21-15,-4 1-41 16,1 4-7-16,6 2 5 16,4 5-17-16,8-4-44 15,7 1-99-15,0-1-233 16,0 1-479-16</inkml:trace>
  <inkml:trace contextRef="#ctx0" brushRef="#br0" timeOffset="6807">3650 1006 1595 0,'0'0'365'0,"0"0"-255"16,0 0-69-16,0 0 60 15,0 0 69-15,0 0-96 16,0 0-64-16,-5 14-8 15,20-14-2-15,7 0 0 16,-4 0 25-16,4-3-24 0,-8-13 0 16,-2-3 39-16,-9 1 25 15,-3 2 48-15,0 0 1 16,0 5 17-16,-12 5-11 16,-13 3-62-16,0 3-11 15,-1 0 10-15,4 3-24 16,4 14-14-16,11-1-19 15,3 4 0-15,4 1-7 16,0-7 2-16,0 3-26 16,11-3 17-16,0-5-16 15,5-5 9-15,-3-4-12 16,-1 0 23-16,2 0-2 16,-3-17 10-16,0-7 2 15,-5 2 1-15,-1 2-1 16,-5 4-17-16,4 2-150 0,-4 4-135 15,0 5-408 1,0 5-1134-16</inkml:trace>
  <inkml:trace contextRef="#ctx0" brushRef="#br0" timeOffset="7573">3616 1673 1640 0,'0'0'329'16,"0"0"-228"-16,0 0 7 16,0 0 164-16,0 0-67 15,0 0-121-15,0 0-48 16,0 0 8-16,0 0 4 16,0 0 3-16,0 0-18 15,0 0 3-15,0 0-29 0,0 9-6 16,0 12 8-16,0-2-9 15,3 1-7-15,12-2-20 16,1-7-41-16,1-1 13 16,1-6-3-16,-3-4 16 15,-4 0 32-15,-5 0-8 16,-1-6 18-16,-5-13 51 16,0 1-4-16,0-2 38 15,0 1 8-15,-15 5-21 16,0 3-3-16,5-4-18 15,-2 9-17-15,9 3 7 16,-1-1-41-16,4 1 1 16,0 3-1-16,0 0-8 15,0 0-21-15,0 0-31 16,4 0 5-16,11 0 28 0,3 7-37 16,4-7-2-16,-5 0 16 15,-1 0 12-15,-1 0 21 16,-8 0 1-16,-1-16 16 15,-6-2 12-15,0 3 6 16,0 1 56-16,0 5 24 16,-22-1-22-16,0 6 8 15,-3 4-35-15,3 0-16 16,0 0 18-16,5 0-51 16,5 4-11-16,5 8 11 15,4 2-7-15,3-2 5 16,0 5-41-16,0-3-11 15,0-1-15-15,14-6-94 16,11-7-97-16,-3 0-262 0,-3 0-337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06.5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0 985 423 0,'0'0'1592'15,"0"0"-1398"-15,0 0-188 16,0 0 33-16,0 0 65 16,0 0-33-16,0 0-28 15,167-200-43-15,-108 111 6 16,-1-6-6-16,-11-3 0 16,-10 0 34-16,-15 7 6 15,-8 14 69-15,-9 21 23 16,-5 17 15-16,0 25-16 15,0 14-54-15,0 53-43 16,0 89 22-16,0 61 26 16,0 26-22-16,0-28-2 0,0-64-49 15,0-50 6-15,0-25-15 16,0 3 0-16,0-3-11 16,3-6-59-16,19-30-128 15,-8-20-367-15,1-6-738 0</inkml:trace>
  <inkml:trace contextRef="#ctx0" brushRef="#br0" timeOffset="561">901 869 2133 0,'0'0'272'16,"0"0"-210"-16,0 0 11 16,196-74 139-16,-116 21-17 15,1-13-126-15,2-9-60 16,-9-7 24-16,-20-3-33 16,-18-5 1-16,-21 7 52 15,-15 1-20-15,0 12 10 16,-35 14 13-16,-6 20 2 15,-6 29 47-15,-9 7-30 16,-2 59-53-16,-11 55 16 16,10 17-38-16,11 15 10 15,13 8-10-15,20-19 0 0,5 6 2 16,10-15-2 0,0-20-2-16,0-20-5 0,0-20-26 15,6-27-9-15,6-15-14 16,-5-15-11-16,3-9 61 15,5-8-15-15,7-33 21 16,4-21 1-16,11-10-1 16,2-8-1-16,5 13-7 15,3 10 1-15,0 21-1 16,1 22 2-16,-1 14-3 16,0 23 9-16,1 30 0 15,-4 13 73-15,0 5-24 16,-7-6-34-16,-1 0 12 0,-11-17-26 15,0-10-1 1,1-7-2-16,1-15-119 0,12-16-205 16,-6 0-183-16,0 0-915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03.3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925 406 1687 0,'0'0'391'16,"0"0"-216"-16,0 0-13 15,0 0 71-15,0 0 3 16,0 0-101-16,0-14-64 15,0 61-32-15,0 35 56 16,0 34 48-16,-3 18-89 0,-7 14-30 16,3-4 14-1,-1-12-23-15,1-18 11 0,4-18-26 16,-1-17 0-16,-1-21 7 16,5-18-7-16,-3-11-19 15,3-16 1-15,-4-8-119 16,-2-5-65-16,-16-24-160 15,3-20-520-15,-6-1-934 0</inkml:trace>
  <inkml:trace contextRef="#ctx0" brushRef="#br0" timeOffset="252">0 364 2191 0,'0'0'269'0,"0"0"-136"16,0 0-105-16,0 0 82 15,0 0 87-15,0 0-125 16,0 0 16-16,171 0-17 16,-54 7-8-16,18-7-2 15,14 0-38-15,8 0 3 16,1 0-26-16,-6 0-19 15,8-4-87-15,-36 1-375 0,-36 3-362 16</inkml:trace>
  <inkml:trace contextRef="#ctx0" brushRef="#br0" timeOffset="636">1382 908 2199 0,'0'0'289'0,"0"0"-176"15,-7 191 67-15,2-102 85 16,5 6-124-16,-3-6-84 16,3-7-14-16,0-14-32 15,0-12 5-15,0-17-16 0,0-16 0 16,0-11 20-1,0-12-12-15,0 0 29 0,0 0 40 16,0-28-64-16,-7-18-2 16,0-16-11-16,7-17 0 15,0-14-1-15,0-3 0 16,17 0 1-16,27 7-2 16,9 17 2-16,4 16 0 15,9 20-9-15,0 12 8 16,-2 19 0-16,2 5-29 15,4 0-97-15,28 13-195 16,-14 7-519-16,-8-4-1178 0</inkml:trace>
  <inkml:trace contextRef="#ctx0" brushRef="#br0" timeOffset="1366">2647 1333 1523 0,'0'0'1051'16,"0"0"-1051"-16,0 0-34 0,0 0 34 15,0 0 101 1,0 0-47-16,259 9-48 0,-158-49 10 15,13-9-16-15,6-16 0 16,5-7 3-16,-8-15-3 16,-12-4 0-16,-21-4-12 15,-26-6 12-15,-18-4 34 16,-21-4-17-16,-16 1-1 16,-3 9 48-16,0 11 30 15,-15 22 35-15,-14 23-23 16,-3 24-7-16,-5 19 22 15,-10 17-50-15,-4 55-55 16,-19 54 17-16,11 10-27 0,9 15 8 16,14 10-13-1,21-26-1-15,11 8 18 0,4-9-18 16,7-18-24-16,34-17-5 16,9-24-115-16,10-23 26 15,4-25 24-15,-1-24-8 16,-13-3-55-16,-6-30 64 15,-15-22 45-15,-14-6 47 16,-11-12-10-16,-4-2 11 16,-4 2 6-16,-25 11 9 15,-8 12 51-15,5 13-26 16,-2 13 2-16,9 11 18 16,11 7-35-16,9 3-25 15,5 0-7-15,9 0-125 16,38 11 110-16,11 5-1 0,14-3 23 15,3 1-6-15,-8 3 7 16,-7-3-2-16,-16 16 2 16,-16 8 29-16,-12 7 84 15,-16 8-27-15,0 0-7 16,0-2-8-16,-22-1-64 16,3-11-8-16,9-11-6 15,1-10-119-15,9-12-117 16,0-6-312-16,0-12-95 15,16-19-907-15</inkml:trace>
  <inkml:trace contextRef="#ctx0" brushRef="#br0" timeOffset="1507">4127 801 2039 0,'0'0'519'15,"0"0"-416"-15,0 0-91 16,0 0-12-16,0 0-125 15,0 0-550-15,0 0-1113 0</inkml:trace>
  <inkml:trace contextRef="#ctx0" brushRef="#br0" timeOffset="2280">4420 1265 1719 0,'0'0'350'15,"0"0"-212"-15,0 0 126 0,-9 186-60 16,-1-153-115-16,-2-11-52 16,5-15-28-16,4-7 27 15,0 0 55-15,3-24-77 16,0-14-14-16,0-18-8 16,0-14-17-16,25-4 2 15,7-6-23-15,12 8 30 16,4 12 5-16,2 22-2 15,-2 15-2-15,-1 19 15 16,-6 4 0-16,-1 17 19 16,-4 29 28-16,4 11 24 15,1 1 88-15,-1 4-125 16,-7-4-32-16,-8 0 19 0,-6-13-21 16,-6-5 0-16,-1-11-11 15,-9-6-59-15,1-6 7 16,-4-12-62-16,3-5 11 15,6 0 17-15,4-13-35 16,9-32-24-16,19-21-32 16,9-22 15-16,16-20 68 15,7-24 38-15,0-9 0 16,-4-4 61-16,-10 7 6 16,-16 13 31-16,-10 29 78 15,-19 19 101-15,-14 21 68 16,0 23 12-16,0 13-32 15,-29 13-65-15,-3 7-31 16,-9 18-87-16,-9 36-45 16,-9 30-2-16,1 14 31 0,7 19-59 15,4 5 1-15,10 3 8 16,5-4-1-16,6-6-14 16,8-13 6-16,2-14-2 15,10-18-7-15,6-18-42 16,0-20-45-16,0-14 10 15,15-18-7-15,20 0 63 16,16-8 12-16,15-14 18 16,10-2-3-16,5 12 3 15,-1 12 0-15,1 0 9 0,-8 32 70 16,-4 21 17-16,-15 9-33 16,-13 3-17-16,-9-2 34 15,-13-7-68-15,-4-11-2 16,-12-8 16-16,-3-16-17 15,0-12-17-15,0-9 8 16,-3 0-57-16,-41-33-143 16,0-16-507-16,0-4-739 0</inkml:trace>
  <inkml:trace contextRef="#ctx0" brushRef="#br0" timeOffset="2469">4036 0 2986 0,'0'0'254'16,"0"0"-254"-16,0 0-72 16,296 147 71-16,-144-105-71 15,-5-8-606-15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331 0 1597 0,'0'0'266'0,"0"0"-30"16,0 0-74-16,0 0 60 16,0 0 1-16,0 0-90 15,0 0-42-15,0 0-28 16,54 45 43-16,16 27 35 15,9 24-70-15,9 30 3 0,4 14-9 16,6 11-40 0,-4-4 32-16,10-2-49 0,-3-26 19 15,-3-18 24-15,-3-22-41 16,-17-28-10-16,-17-14 18 16,-17-14-10-16,-19-11-16 15,-13-12 4-15,-12 0-61 16,0 0-13-16,0-41-197 15,0-4-380-15,0-6-262 0</inkml:trace>
  <inkml:trace contextRef="#ctx0" brushRef="#br0" timeOffset="337">1735 62 1949 0,'0'0'584'15,"0"0"-460"-15,0 0 67 16,0 0 37-16,0 0-78 16,0 0-51-16,-255 158-50 15,160-70-8-15,-22 22 22 16,-43 44-44-16,6-7-1 15,-14 11 6-15,1-4-22 16,28-36 29-16,1 0-10 16,21-17-12-16,25-28 6 0,23-20-15 15,25-25-6-15,24-14 5 16,20-14-47-16,0 0-72 16,79-50-249-16,9-2-420 15,-1-7-1325-15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4:49.2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944 99 1403 0,'0'0'253'16,"0"0"-158"-16,0 0 15 15,0 0 13-15,0 0 1 16,0 0-13-16,-22-68-46 16,15 63 59-16,3-2-46 15,1 5-31-15,-5-6 65 0,-3 4-44 16,-4 2 10-16,-10-1-20 15,-12 3-32-15,-11 0 33 16,-6 17-59-16,-3 18 0 16,-3 13 50-16,10 15-50 15,6 17 16-15,8 9-16 16,6 12 12-16,4 10 12 16,8 11-24-16,4-2 0 15,2 2 13-15,6-10-13 16,6-4-4-16,0-9-2 15,0-8 12-15,0-1 16 16,3-7-22-16,12 4 0 16,-1-5-9-16,-2 0 10 15,3-1-1-15,-5-5 0 0,-7-3 6 16,-3-8 2-16,0-7-8 16,0-1 0-16,-18-8 6 15,-14-5-6-15,-9-9 0 16,2-5-1-16,-5-9 13 15,0-3-14-15,4-8 2 16,4-4 0-16,-1-6 17 16,8 0-17-16,-1 0-2 15,4 0-5-15,13 0 14 16,1 0-28-16,9 0 18 16,3 0-43-16,0 0 46 15,0 0-44-15,6 0 14 16,13 0 29-16,3 10 2 0,3 7 15 15,9 9-16 1,2 10 0-16,-2 19 13 0,-2 24-12 16,-7 23 43-16,-3 23-35 15,-3 45 16-15,-13 44 60 16,-6 52-70-16,0 12 6 16,0-10 56-16,-10-20-43 15,-2-41 5-15,2-38 3 16,10-34-29-16,0-33 62 15,0-17-74-15,0 7 11 16,10 6 38-16,12 8-49 16,0-21 8-16,0-13-9 15,4-12 0-15,-4-12-17 16,3-19-68-16,4-1-71 16,27-3-89-16,-9-6-445 0,0-9-752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07.8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403 688 1936 0,'0'0'336'0,"0"0"-246"16,0 0-44-16,0 0 226 15,0 0 22-15,0 0-177 0,0 0-35 16,-142-79 8-16,83 132-28 16,1 22 5-16,-1 19-19 15,15 4-24-15,15-4 20 16,22-12-44-16,7-13-11 16,22-16 10-16,39-18-54 15,17-18-29-15,8-17-52 16,9 0-45-16,0-26 26 15,-11-17-50-15,-11-7 15 16,-14-2 109-16,-20-7 43 16,-8 4 38-16,-14 2 27 15,-9 13 50-15,-8 10 70 16,0 20-49-16,0 10 5 0,0 0 38 16,-8 37-102-16,1 8 8 15,3 8-15-15,4 3-14 16,4-3 9-16,40-8-27 15,17-5-5-15,8-10-16 16,5-18 11-16,-4-7-8 16,-13-5 3-16,-13-10 3 15,-15-24 6-15,-14-12 12 16,-11-14 0-16,-4 0 58 16,-7-13-17-16,-34 4 17 15,-10 0-13-15,-11 13-27 16,-4 13-6-16,0 14-18 15,-3 10-114-15,14 6-255 0,15 2-851 16</inkml:trace>
  <inkml:trace contextRef="#ctx0" brushRef="#br0" timeOffset="166">1336 442 2448 0,'0'0'605'16,"0"0"-474"-16,0 0-85 16,247-204-31-16,-98 113-15 15,-20 16-323-15,-19 3-2336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09.7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0 817 620 0,'0'0'1482'0,"0"0"-1355"16,0 0-87-16,0 0 8 16,0 0 97-16,0 0-90 15,237-138-20-15,-152 65-34 16,3-12 6-16,-5-7-6 16,-6 0 20-16,-12-2 49 15,-13 7 12-15,-16 15 45 16,-14 20 38-16,-16 20-68 15,-1 25 8-15,-5 7-17 0,0 65-34 16,-30 73 31-16,-2 16-38 16,-2-2-35-16,9-12 12 15,8-35-17-15,1 7-5 16,6 0-2-16,2-28-24 16,8-21-6-16,0-24-111 15,0-22-125-15,34-17-249 16,1-33-146-16,2-11-1158 0</inkml:trace>
  <inkml:trace contextRef="#ctx0" brushRef="#br0" timeOffset="1032">1196 164 2169 0,'0'0'483'16,"0"0"-407"-16,-91 189 186 15,37-80-3-15,6 13-68 16,16-5-119-16,17-5-49 16,15-13 6-16,12-15-28 15,38-14-2-15,23-15-5 16,19-21-21-16,2-21 16 16,4-13-31-16,-10-13-7 0,-15-40-34 15,-15-16-20 1,-25-16 30-16,-19-13 35 0,-14-18 22 15,-7-4 16-15,-40-6-8 16,-19 8 8-16,-7 13 3 16,0 25-3-16,4 29 0 15,18 25 18-15,14 26-6 16,24 0 8-16,13 16-20 16,6 21-9-16,52 1 9 15,23-1-38-15,17-11-5 16,19-10 3-16,3-13-52 15,5-3 24-15,-10 0 21 16,-5-12 43-16,-19-9-10 16,-21 9 15-16,-26 5-1 15,-22 7 80-15,-19 0 51 0,-3 9 14 16,-3 34 2-16,-35 17-50 16,-9 22-10-16,-4 9-49 15,-3 11-8-15,10 3 1 16,15-3-20-16,18-3 1 15,11-7-12-15,11-14-21 16,47-10 15-16,27-21-42 16,13-17 8-16,15-28 13 15,0-2-12-15,-8-26 3 16,-14-27-17-16,-14-15 27 16,-22-18 15-16,-26-19 11 15,-19-9 0-15,-10-11 18 16,-18-3-17-16,-33 5 6 0,-13 22 10 15,-2 24 5 1,0 19 34-16,12 30-25 0,6 15-10 16,18 13 7-16,16 0-28 15,14 10-7-15,0 19-4 16,39 4-28-16,20 4 11 16,17-11-25-16,16-7 13 15,9-9 37-15,6-10-48 16,3 0 24-16,-9 0-13 15,-9-23 31-15,-13-1-5 16,-16 6 13-16,-19 0 1 16,-19 13 9-16,-18 5 27 0,-7 0 34 15,0 5-3-15,-7 37-4 16,-27 19 14-16,-5 18-61 16,-5 8-14-16,0 9 28 15,16 5-30-15,12 0 10 16,16-1-10-16,0-8-4 15,29-16-5-15,18-14-33 16,13-23-5-16,2-16 35 16,2-23-9-16,-4 0 20 15,-10-36-19-15,-2-19 20 16,-11-22 6-16,-15-17-6 16,-12-12 0-16,-10-14 41 15,0-2-29-15,-32 0-4 0,-12 17-8 16,0 19 0-1,0 25-9-15,0 27-84 0,15 22-279 16,7 12-574-16</inkml:trace>
  <inkml:trace contextRef="#ctx0" brushRef="#br0" timeOffset="1461">4467 688 2205 0,'0'0'297'0,"0"0"-203"16,0 0 72-16,0 0 92 0,25 194-90 16,-21-140-119-16,-4 0-34 15,0-5-4-15,0-10-10 16,0-8 15-16,-14-12-16 15,-4-13-6-15,-1-6-4 16,0 0 2-16,3-6-8 16,0-25-16-16,10-11-1 15,6-7 32-15,0-14-25 16,3-2 8-16,26 0 17 16,8 6-34-16,5 12 20 15,-1 19 0-15,-1 21-12 16,-8 7 27-16,-1 26 0 0,-6 27 43 15,-11 15 24-15,-2 5-26 16,-6 2-10-16,-2-6-16 16,-1-8-15-16,6-7 0 15,-3-12-59-15,1-7-129 16,2-16-165-16,-3-15-446 0</inkml:trace>
  <inkml:trace contextRef="#ctx0" brushRef="#br0" timeOffset="1969">5247 760 2264 0,'0'0'379'16,"0"0"-266"-16,0 0 173 0,-190 99 1 15,133-43-139-15,6 6-95 16,10-3-35-16,23-3 4 15,11-7-22-15,7-3-19 16,3-10-23-16,26-12-87 16,12-15 6-16,3-9-49 15,-5 0-42-15,1-36 59 16,-6-10-2-16,-5-7 71 16,-11-6 68-16,-4 8 18 15,-11 4 2-15,2 15 57 16,-5 19 60-16,0 13 39 15,0 10-28-15,0 41-8 16,-5 24 20-16,-5 21-57 0,3 19-6 16,7 12-20-1,0 13 31-15,14 3 0 0,23 5-57 16,-1-4-21-16,-2-3 34 16,-12-17-19-16,-16-18-1 15,-6-24-19-15,0-29-1 16,-44-24 57-16,-10-16-52 15,-15-13 1-15,-4-7 14 16,4-35-25-16,3-14-1 16,12-19 5-16,13-11-4 15,19-5-2-15,22-8-25 16,0-3-65-16,102-52-50 16,1 26-357-16,2 13-653 0</inkml:trace>
  <inkml:trace contextRef="#ctx0" brushRef="#br0" timeOffset="2271">6808 58 2388 0,'0'0'338'16,"0"0"-313"-16,0 0-11 0,0 0 183 15,-54 236-12-15,32-104-60 16,6 12-77-16,6 1 4 16,10-3-13-16,0-12-32 15,0-12-7-15,10-23-24 16,12-16-112-16,-3-27-79 15,-5-22-314-15,-6-19-216 0</inkml:trace>
  <inkml:trace contextRef="#ctx0" brushRef="#br0" timeOffset="2697">6363 636 2085 0,'0'0'256'16,"0"0"-249"-16,0 0 58 16,0 0 85-16,201 26-59 15,-118 0-30-15,2 7-31 16,-6 6 55-16,-6 7 29 16,-11 5-50-16,-7 0-1 15,-8 1-50-15,-10 3 16 16,-5-1 14-16,-6-5-35 15,-8-7-7-15,-3-5 1 16,-4-11 5-16,-8-10 1 16,-3-13-8-16,0-3 0 0,0 0 34 15,0-22-33-15,0-14 8 16,0-10-9-16,0-4-1 16,0-5 1-16,0 2 1 15,19-3 0-15,3 3 2 16,3 8-2-16,12 6-2 15,-1 11-7-15,8 3-54 16,6 15-60-16,6 10-97 16,-2 0-34-16,-3 0-50 15,12 10-29-15,-13 3-173 16,-12-1-309-16</inkml:trace>
  <inkml:trace contextRef="#ctx0" brushRef="#br0" timeOffset="3604">7782 778 1401 0,'0'0'345'0,"0"0"-173"15,0 0 60-15,0 0 46 16,0 0-62-16,0 0-43 16,0 0-4-16,0 216-75 15,3-151-45-15,11 4-29 16,8 0 14-16,12-3-4 16,5-8-15-16,8-12-9 15,5-17 5-15,2-12-11 16,1-17-15-16,-8 0-2 15,0-20-5-15,-9-22 16 16,-3-14 5-16,-5-10 1 16,-4-3 1-16,-4 4 0 15,-9 6-1-15,-1 17 53 0,-5 15 35 16,-4 15 20-16,1 12-41 16,1 0-46-16,5 25 14 15,5 18-28-15,2 9 2 16,10 7 0-16,5 0-9 15,9-3 0-15,6-3 0 16,4-8 0-16,3-10-10 16,2-14-1-16,-9-14-25 15,1-7 0-15,-6 0-6 16,-2-26 8-16,-2-13 10 16,-6-11 10-16,-3-6 4 15,-7-6 1-15,-4 3 9 16,-3 3 9-16,-8 8-8 0,-3 8 21 15,-1 14 10 1,-3 10 7-16,0 13 30 0,0 3-54 16,0 0-15-16,0 14 7 15,0 27-6-15,0 5 7 16,0 10-8-16,8 4 1 16,-1-2 5-16,3-3-6 15,9-3 0-15,3-5-6 16,7-14 6-16,1-11-15 15,6-11-9-15,-3-11-15 16,0 0 19-16,-5-31-16 16,-2-11 23-16,-8-9 7 0,1-10 6 15,-9 3 0-15,-2-5 0 16,-8 7 1-16,0 8 49 16,0 8-4-16,0 9-13 15,0 12 30-15,0 17-15 16,0 2 8-16,0 2-37 15,0 41-19-15,-3 15 27 16,-9 22-27-16,5 15 0 16,4 14 21-16,3 8-21 15,0 12 20-15,0 6-13 16,10 5-6-16,16-2 46 16,-1-3-46-16,-3-5-1 15,-10-8 23-15,-5-17-22 0,-7-24-1 16,0-18 2-1,-26-20 4-15,-14-26 25 0,-8-14-23 16,-2-3-7-16,-1-23 30 16,3-22-22-16,8-17 15 15,18-18-23-15,15-9 5 16,7-13-12-16,22-13-10 16,76-45-149-16,-3 24-314 15,-4 22-2043-15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14.1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661 514 1847 0,'0'0'352'0,"0"0"-262"15,0 0-66-15,0 0 139 16,0 0 2-16,0 0-84 16,-180-138-26-16,111 128-16 15,-4 10 22-15,-6 7-13 16,6 42-21-16,4 23 31 15,10 23-37-15,23 11-6 16,18 5 18-16,18-7-32 16,3-10 10-16,48-27-11 15,21-20-38-15,20-28-6 16,58-19-151-16,-23-30-186 16,-14-11-356-16</inkml:trace>
  <inkml:trace contextRef="#ctx0" brushRef="#br0" timeOffset="891">1178 649 2138 0,'0'0'464'16,"0"0"-376"-16,0 0-30 15,0 0 187-15,0 0 2 0,0 0-135 16,-204-40-59 0,146 83-23-16,2 10-8 0,6 14 32 15,14 3-54-15,17 2 0 16,16-6-10-16,3-7 10 16,3-17-51-16,30-9-47 15,11-13-65-15,0-17 54 16,3-3-38-16,-3 0 25 15,-4-32 49-15,-11-5 15 16,-3 8 44-16,-15 3 14 16,-4 12 3-16,-3 11 90 15,-4 3-58-15,6 3-17 16,3 27 36-16,4 3-36 0,9 2-18 16,12-5-10-1,5-9-53-15,8-11-7 0,9-10 16 16,2 0 24-16,1-21 6 15,-5-21 4-15,-10-11 9 16,-3-6-2-16,-13-2 13 16,-6 1 50-16,-8 10 23 15,-6 8 15-15,-4 12 77 16,-4 14-44-16,0 11-9 16,0 5-37-16,0 28-39 15,0 35 28-15,0 25-23 16,0 27-26-16,6 20 24 15,10 12-12-15,2 7 22 16,11-3-23-16,-4-1-19 16,1-5 58-16,-8-14-65 0,-7-16 1 15,-8-22 20-15,-3-24-15 16,0-24-12-16,0-22 4 16,0-17 2-16,-14-6 24 15,-1-2-24-15,-3-38 0 16,-4-13-18-16,5-19 18 15,1-13-6-15,1-10-9 16,2-17-7-16,1-9 16 16,2-14-21-16,-2-9-7 15,8-7 33-15,4 0-41 16,0 6 13-16,16 20-8 16,24 33-7-16,14 34 44 0,12 32-25 15,14 26-5 1,4 2 30-16,-1 45-16 0,-5 9 14 15,-14 5 1-15,-20-1 1 16,-18-4-1-16,-23-6 2 16,-3-8 5-16,-35-6 29 15,-28-3-34-15,-20-9-1 16,-8-12-48-16,-12-12-105 16,-46-9-209-16,25-29-466 15,11-4-1053-15</inkml:trace>
  <inkml:trace contextRef="#ctx0" brushRef="#br0" timeOffset="1091">727 140 1847 0,'0'0'349'0,"0"0"-233"15,0 0 38-15,196-102 50 16,-134 78 43-16,-1 12-96 15,-5 10-106-15,-8 2-37 16,-10 10-8-16,-7 62-175 16,-13 0-171-16,-11 2-495 0</inkml:trace>
  <inkml:trace contextRef="#ctx0" brushRef="#br0" timeOffset="1242">1099 1783 1348 0,'0'0'1606'0,"0"0"-1401"0,0 0-190 15,0 0-15-15,0 0-235 16,108-166-902-16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17.3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1021 1498 0,'0'0'286'0,"0"0"-218"16,0 0-47-16,170-198-21 16,-100 117 0-16,-1-11 3 15,-10-6-2-15,-5-6 30 16,-16-2 39-16,-16 4 65 15,-12 11 57-15,-7 15-32 16,-3 27 14-16,0 25-55 16,0 24 5-16,0 56 26 0,-7 96-58 15,1 57-2 1,-3 8 27-16,2-34-81 0,7-58-9 16,0-36 3-16,0 2-23 15,0 2 8-15,0-4-15 16,4-27-66-16,2-20-34 15,6-27-136-15,-8-12-289 16,2-3-399-16</inkml:trace>
  <inkml:trace contextRef="#ctx0" brushRef="#br0" timeOffset="259">1557 106 2415 0,'0'0'374'0,"0"0"-287"16,0 0-37-16,0 246 160 16,0-145-4-16,0 8-77 15,0-2-115-15,0-1-4 16,0 0 5-16,0-11-15 15,0-10-61-15,0 13-108 16,0-25-337-16,0-24-270 0</inkml:trace>
  <inkml:trace contextRef="#ctx0" brushRef="#br0" timeOffset="692">1057 709 1324 0,'0'0'1195'15,"0"0"-1085"-15,0 0-86 16,204 0-15-16,-112-9 63 16,6-5 41-16,0 5-78 15,-14 9-13-15,-11 0 39 16,-19 3-19-16,-17 33 24 15,-11 11-29-15,-16 7-20 0,-10 13 20 16,0 3-28-16,0-6-9 16,0 2 0-16,-7-11-10 15,-3-9-59-15,-2-9-7 16,2-18 5-16,-2-15-20 16,2-4 30-16,2-13 25 15,1-37 36-15,7-13-16 16,0-16 16-16,0-3 5 15,0-2-4-15,18 2 39 16,8 13-14-16,11 13 4 16,5 16 17-16,14 11-47 15,2 17 0-15,7 7 0 0,5 5-75 16,25 6-159 0,-16 18-339-16,-10-8 26 0</inkml:trace>
  <inkml:trace contextRef="#ctx0" brushRef="#br0" timeOffset="1405">2516 680 1818 0,'0'0'575'16,"0"0"-437"-16,0 0 44 15,0 0 100-15,0 0-90 0,-205 52-69 16,172-2-73-1,11 9-17-15,12 0-15 0,10-3-16 16,0-4-2-16,25-5-41 16,15-11-47-16,8-10-38 15,3-13-5-15,-1-13-29 16,-2 0 12-16,-11-17 15 16,-5-22 99-16,-7-9-3 15,-6-10 27-15,-7 3 10 16,-5 6 0-16,-4 13 41 15,-3 12 33-15,0 22-4 16,0 2 14-16,0 19-49 16,0 24 65-16,10 6-43 15,5 1-45-15,4-8 0 16,3-7-12-16,7-14-19 0,-4-11 9 16,4-10-28-16,-4 0 22 15,2-23 15-15,-1-17 0 16,-1-10-1-16,4 2 1 15,-4 2-1-15,0 10-12 16,-3 10 14-16,-3 19-17 16,-9 7 17-16,-6 14 1 15,-4 31 39-15,0 11-9 16,0 7-31-16,0-5 16 16,0-2-16-16,0-11 0 15,0-15 8-15,0-12-8 16,0-18-1-16,0 0-5 15,0-14-61-15,0-22 55 16,8-10-15-16,14-10-3 16,7 1 15-16,8-1-17 0,2 3 18 15,8 10 4-15,4 14 10 16,-4 16-5-16,-3 13 6 16,-6 0-1-16,-6 38 84 15,-2 19 37-15,-5 5 31 16,-3 0-96-16,-5 4-47 15,-1-11 25-15,-6-5-34 16,5-7-70-16,0-14-62 16,7-18-176-16,-5-11-418 15,5 0-1142-15</inkml:trace>
  <inkml:trace contextRef="#ctx0" brushRef="#br0" timeOffset="1910">4087 814 2029 0,'0'0'538'0,"0"0"-447"15,0 0 23-15,0 0 237 16,-194 198-136-16,177-149-149 16,12-2-30-16,5-12-36 15,8-9-30-15,24-13-45 16,6-10-47-16,1-3-37 0,1-5-88 15,-3-32-3 1,-11-3 78-16,-8-6 64 0,-11 1 87 16,-7-1 21-16,0 10 22 15,0 6 132-15,-3 14 22 16,-9 16-2-16,-7 0 86 16,6 35-154-16,-2 35 41 15,1 18-53-15,2 20-29 16,5 14 13-16,7 6-54 15,0 14 49-15,7-2 14 16,19 9-60-16,7-9 3 16,-4-6 6-16,-7-11-9 15,-12-20 44-15,-10-24-62 16,0-21-8-16,-44-27 58 16,-17-21-37-16,-11-10-5 0,-10-13-17 15,3-36 1-15,-2-21 5 16,11-18-6-16,16-10-18 15,19-7 12-15,16-3-6 16,19 6-14-16,4 7-80 16,75-23-136-16,2 23-425 15,-1 16-1540-15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16.5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0 552 2154 0,'0'0'303'16,"0"0"-233"-16,0 0-33 16,0 0 212-16,0 0-107 15,0 0-85-15,0 0 11 0,183 88-8 16,-165-16-1-1,-1 3-36-15,10 1-22 0,5-11 13 16,9-9-14-16,6-12-54 16,1-20-22-16,-4-13-29 15,-5-11-3-15,-2-11 35 16,-8-34 6-16,-11-14 15 16,-8-5-14-16,-10-14 44 15,0 4 21-15,-17 2 1 16,-16 9 0-16,-8 18-9 15,2 8 9-15,-2 20 16 16,16 15-16-16,10 2 0 16,15 0-7-16,3 15 7 15,46 12-18-15,9-8-62 16,15 2 13-16,8-9 27 0,2-3-31 16,8-9-40-16,-3 0 44 15,-2 0 32-15,-5 0 35 16,-11 0 0-16,-16-9 18 15,-20-1 94-15,-17 8-35 16,-17-1 101-16,0 3 30 16,-4 0-52-16,-31 0-11 15,-18 15-78-15,-8 25-22 16,-1 9 30-16,1 11-38 16,8 5-2-16,18 5 24 15,16-5-44-15,19-6-15 16,0-8-10-16,12-11-59 15,27-17-25-15,12-14-96 0,8-9-28 16,-2-2-24-16,-1-31-38 16,-5-13 39-16,-10-3 81 15,-9-7 90-15,-10 0 70 16,-4 1 0-16,-8 9 59 16,-1 12 89-16,-6 15 32 15,-3 16 41-15,0 3-24 16,0 22-92-16,0 24 42 15,0 13-44-15,0 4-40 16,14-5-2-16,23 2-50 16,17-10-5-16,16-11-6 15,6-13-5-15,1-13 3 0,-12-13-65 16,-13 0-35 0,-13-22 53-16,-9-14-17 0,-8-4 22 15,-8-3 18-15,-2 1 26 16,-9 2-7-16,-3 3 7 15,0 15 0-15,0 12 21 16,0 10 7-16,0 0-10 16,-3 39-15-16,3 12 22 15,0 3 53-15,0 6-44 16,39-1-2-16,23-6-5 16,23-11-6-16,10-10-21 15,6-13-6-15,-6-16-30 16,-11-3 0-16,-19 0-22 0,-21-23 31 15,-22-15 27 1,-22-11 19-16,0-9 56 0,-33-10 10 16,-29 1-16-16,-18 1 21 15,-14 6-44-15,-13 8-46 16,-1 8-6-16,-46-3-244 16,30 10-485-16,18 4-1366 0</inkml:trace>
  <inkml:trace contextRef="#ctx0" brushRef="#br0" timeOffset="181">1247 0 2565 0,'0'0'641'0,"0"0"-628"16,0 0-2-16,197 13-22 15,-44 18-23-15,-15-6-345 16,-13 1-1490-16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20.0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0 394 1850 0,'0'0'314'0,"0"0"-207"15,0 0-79-15,36 240 92 16,-21-132 88-16,-1-1-78 15,1-9-56-15,7-16-48 0,3-14-26 16,1-26 28 0,-1-17-27-16,0-20 12 0,1-5 14 15,4-24-26-15,-1-24 7 16,0-23-8-16,-1-8 1 16,3-7 10-16,-2-8-11 15,-4 6 0-15,0 13 17 16,1 22 13-16,-8 20 28 15,4 27-40-15,0 6-17 16,7 36 67-16,8 27-35 16,5 12-9-16,2 6 1 15,4 5-25-15,-4-6 0 16,0-12-1-16,-7-9 1 16,-8-18-1-16,-7-7 1 15,-9-17 0-15,-4-17 18 16,-6 0-3-16,0-30 12 15,1-26-17-15,3-16-8 0,4-17 26 16,0-6-27-16,0-4 1 16,0 8-2-16,0 9-3 15,3 19-75-15,13 24-156 16,-2 16-283-16,1 13-265 0</inkml:trace>
  <inkml:trace contextRef="#ctx0" brushRef="#br0" timeOffset="378">1298 777 1879 0,'0'0'373'0,"0"0"-294"16,0 0-51-16,0 0 116 15,0 0-61-15,252 14-47 16,-173-14-23-16,-3-7 20 15,-7-10 31-15,-13-2-28 16,-24-8-15-16,-20 1 61 16,-12-6 9-16,-12-3-19 15,-35-2-20-15,-22 8 1 16,-14 1 29-16,-14 19-2 16,-1 9-27-16,4 0 33 15,11 23-38-15,13 22-2 16,23 18-10-16,22 5-15 15,20 9 0-15,5 2-21 16,40-7 2-16,30-7-4 0,21-13-41 16,22-10-40-16,11-14-104 15,8-15-189-15,28-13 124 16,-33 0-324-16,-29-13-586 0</inkml:trace>
  <inkml:trace contextRef="#ctx0" brushRef="#br0" timeOffset="929">2387 0 2320 0,'0'0'349'0,"0"0"-281"15,0 0 120-15,0 0 68 16,0 213-76-16,0-134-96 15,0 0-50-15,0 3 13 16,0-3-47-16,0-7 1 16,0-6-6-16,0-12 5 15,0-4-9-15,0-12-19 16,0-7-23-16,0-11 33 16,0-8-50-16,0-7-11 15,0-5 52-15,0 0-9 16,0-24 2-16,0-15 8 15,0-4 26-15,0-7-7 16,12 8 7-16,3 4 0 0,2 10 6 16,8 12 1-16,5 13 23 15,6 3 0-15,5 10-1 16,3 27 23-16,3 11-44 16,-3 11 10-16,-5 7 10 15,1 2-21-15,-14 4 68 16,-11-3-48-16,-15-6-10 15,0-7 29-15,-25-13-38 16,-23-11-7-16,-8-9 26 16,-4-13-25-16,-3-7 4 15,5-3 3-15,3 0-8 16,4-32 32-16,7-9-25 0,8-7-8 16,14-7 19-16,7 1-19 15,15 6-23-15,0 5-29 16,34-3-160-16,13 10-439 15,1 13-1191-15</inkml:trace>
  <inkml:trace contextRef="#ctx0" brushRef="#br0" timeOffset="1113">3532 1299 3164 0,'0'0'403'16,"0"0"-403"-16,0 0-114 0,0 0 78 15,0 0-131-15,0 0-2252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29.7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343 0 1358 0,'0'0'615'15,"0"0"-439"-15,0 0-92 0,0 0 102 16,0 0 61-16,0 0-98 15,-25 4-74-15,47 36-51 16,29 34 122-16,15 32-30 16,13 32-22-16,2 16-3 15,-1 2-49-15,-7-2-15 16,-7-14 15-16,-4-16-33 16,-4-15 8-16,-8-24 7 15,-6-16-12-15,-3-20 17 16,-12-16-29-16,-11-10 0 15,-8-14 10-15,-5-2-4 16,-1-7-12-16,-4 0-6 0,0 0-83 16,0 0-71-16,0-37-328 15,0-1-251-15,-12-6-979 0</inkml:trace>
  <inkml:trace contextRef="#ctx0" brushRef="#br0" timeOffset="390">1448 268 1835 0,'0'0'308'0,"0"0"-203"15,0 0-40-15,0 0 134 16,0 0 23-16,0 0-70 16,0 0-95-16,-95 61-51 15,38-9 24-15,-21 13 10 16,-9 14 9-16,-12 7-17 16,-10 3-4-16,-11 3 25 15,-12 2-29-15,1-3-12 16,0-1 13-16,11-11-19 15,17-12 17-15,24-13-23 16,24-12 0-16,22-15 8 16,19-15-8-16,9-5-21 15,5-7-36-15,0 0-150 0,59-11-81 16,4-20-98-16,4-6-197 0</inkml:trace>
  <inkml:trace contextRef="#ctx0" brushRef="#br0" timeOffset="748">1969 1028 2125 0,'0'0'361'0,"0"0"-284"16,0 0-50-16,0 0 204 16,0 0-49-16,0 0-109 15,198 3-13-15,-132-3-21 16,13 0 15-16,6 0-27 15,1 0-18-15,5 4 20 16,-3 1-29-16,-12 3-5 16,-10-2-49-16,-22 11-174 0,-18-5-331 15,-23 5-336-15</inkml:trace>
  <inkml:trace contextRef="#ctx0" brushRef="#br0" timeOffset="980">1981 1372 1045 0,'0'0'1500'0,"0"0"-1239"16,0 0-203-16,0 0 84 15,0 0 26-15,0 0-53 0,0 0-37 16,91 30-35-1,-3-24 11-15,13-3-54 0,16-3-20 16,57 0-81-16,-23-5-399 16,-28-6-673-16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32.6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455 217 1614 0,'0'0'277'0,"0"0"-173"16,-7 193 66-16,-3-80 86 16,-2 10-64-16,2 0-82 15,6-5-25-15,-1-13-23 16,5-17-6-16,0-9-9 16,0-17-32-16,5-14-9 15,5-7-6-15,2-19-1 16,5-5-7-16,5-17-176 15,15-3-176-15,-4-30-239 16,-12-3-1161-16</inkml:trace>
  <inkml:trace contextRef="#ctx0" brushRef="#br0" timeOffset="210">0 868 2092 0,'0'0'288'15,"0"0"-220"-15,0 0-27 16,0 0 100-16,270 11-67 16,-165-11-74-16,49-9-125 15,-27-14-245-15,-21 0-665 0</inkml:trace>
  <inkml:trace contextRef="#ctx0" brushRef="#br0" timeOffset="483">1400 0 2372 0,'0'0'345'0,"0"0"-242"16,0 0-92-16,0 0 156 16,-47 251 38-16,6-127-124 0,-10 10-46 15,-8 3-12-15,-2-4-2 16,-1-9-9-16,-1-8-11 16,12-15-1-16,4-10-55 15,15-18-145-15,10-6-259 16,10-18-258-16,9-21-1139 0</inkml:trace>
  <inkml:trace contextRef="#ctx0" brushRef="#br0" timeOffset="1142">2104 706 2015 0,'0'0'379'15,"0"0"-268"-15,0 0-28 16,0 0 151-16,0 0-14 16,0 0-97-16,-212-154-84 15,153 154 4-15,-2 17-16 16,-2 25-16-16,13 20 4 15,13 10-15-15,15 4 0 16,18 0-9-16,4-4 3 16,26-12 0-16,24-16-42 15,20-11-45-15,4-16-44 16,-1-17-16-16,-4 0 11 0,-15-12 31 16,-6-26 45-16,-16-1 62 15,-14-3 4-15,-2 0 58 16,-10-5 52-16,-6 12 15 15,0 1 19-15,0 15-4 16,0 9-24-16,0 10-10 16,0 0-27-16,0 19-53 15,0 30-2-15,0 25-11 16,0 15 4-16,7 18 7 16,8 10-24-16,4 6 0 15,3 7 1-15,3 2 16 16,-3-7 1-16,-3-12-14 0,-6-10 2 15,-13-21-1 1,0-13-4-16,0-15-1 16,-28-13 1-16,-13-12 10 0,-3-12 11 15,-10-10-16-15,0-7-5 16,-2 0 21-16,2-31-22 16,7-11 6-16,6-12-4 15,16-16 4-15,11-9 0 16,14-3-6-16,0-4-7 15,32 8 5-15,22 2-47 16,53-15-64-16,-12 21-179 16,-7 11-614-16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38.2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588 767 1639 0,'0'0'299'0,"0"0"-218"16,0 0 14-16,0 0 196 16,0 0-60-16,0 0-103 15,-44-178-43-15,7 156 14 16,-7 9 1-16,-10 7-63 16,-4 6-17-16,-11 9 4 15,0 31-17-15,-1 15 4 16,11 14-4-16,15 3-5 15,15 4 14-15,22-4-16 16,7-7-6-16,19-5-3 16,32-14-69-16,15-17-83 0,7-15 0 15,6-14-36-15,-6 0 35 16,-7-26 18-16,-16-14 90 16,-9-10 54-16,-12-2 1 15,-14-4 76-15,-5 4 57 16,-10-2 28-16,0 9 20 15,0 9-9-15,0 13-35 16,0 10 16-16,0 13-55 16,0 0-35-16,0 43-44 15,0 22-5-15,0 24 34 0,9 19-40 16,4 13-7 0,-1 11 22-16,5-1-23 15,1 7-1-15,1-8 9 0,-4-4-8 16,-1-11 16-16,-6-20-17 15,-8-17 0-15,0-15 6 16,0-13-6-16,-22-11 1 16,-3-12-1-16,-9-11 7 15,2-3-5-15,-2-11-2 16,5-2 0-16,4 0 0 16,0-19 0-16,9-20-12 15,10-18-24-15,6-21-26 16,0-17 23-16,25-19-44 15,19-16-40-15,14-1 22 16,7 0-11-16,8 6 17 0,0 11 38 16,1 9-3-16,-9 11 54 15,-6 15-12-15,-15 11 18 16,-12 23 23-16,-10 15 44 16,-10 14 21-16,-5 16-28 15,-4 0-17-15,0 9 51 16,4 25-5-16,-2 11-34 15,2 13-7-15,-4 0-36 16,4 4 3-16,5 1-15 16,6-7 1-16,-1-7-7 15,14-10 2-15,-2-9-65 16,6-14 27-16,6-13-37 16,-1-3-44-16,4 0 11 0,0-36 42 15,-5-10 53 1,2-12-4-16,-13-2 21 0,-2 1 0 15,-8 3 1-15,-6 10 53 16,-5 13 10-16,-7 14 19 16,0 12 32-16,0 7-39 15,0 0-38-15,0 20 1 16,3 21-12-16,1 15-9 16,8-2-18-16,6 2 0 15,8-3 0-15,6-8 0 16,8-8-50-16,14-15 49 15,6-9-66-15,1-13-35 16,-2 0-16-16,-2-21-23 16,-9-12 71-16,-8-11-28 15,-8-2 50-15,-6 1 48 0,-8-2 1 16,-2 12 30-16,-10 1 28 16,-2 15 10-16,-1 7 61 15,-3 12-19-15,0 0-52 16,0 18 9-16,0 15-23 15,0 10-17-15,5 2-16 16,2-2-12-16,3-1 18 16,5-5-18-16,4-7-2 15,-1-6-7-15,3-3 9 16,-3-7-28-16,4-8-22 16,-3-6-34-16,0 0-29 15,-1 0-43-15,14-29-142 0,-6-2-277 16,-1 3-1258-16</inkml:trace>
  <inkml:trace contextRef="#ctx0" brushRef="#br0" timeOffset="525">2939 921 1906 0,'0'0'537'0,"0"0"-455"16,0 0 58-16,0 0 130 15,-215 68-89-15,164-18-52 16,11 3-66-16,8 6-19 16,13-4-5-16,19 3-27 15,0-13-9-15,7-8-3 16,27-15-79-16,10-13-2 16,3-9-87-16,4 0-26 15,-1-22 28-15,-9-18 29 0,-6-6 82 16,-6-3 42-1,-7 0 13-15,-3-3 43 0,-7 9 17 16,-6 9 29 0,-2 15 55-16,-4 13 16 0,0 6-36 15,0 2-43-15,0 36-24 16,0 7 47-16,0 10-71 16,0 3-16-16,7 2-1 15,1-3-10-15,-1-8-6 16,0-10-43-16,-4-6-102 15,-3-10-155-15,0-13-491 16,0-6-841-16</inkml:trace>
  <inkml:trace contextRef="#ctx0" brushRef="#br0" timeOffset="781">2181 494 1879 0,'0'0'298'0,"0"0"-197"16,0 0-63-16,0 0 192 16,186-23-24-16,-157 37-105 15,-14 19-40-15,-15 9-46 16,0 5-15-16,-15-4-73 0,-22 2-194 15,-2-8-243-15,5-13-70 16,9-6-878-16</inkml:trace>
  <inkml:trace contextRef="#ctx0" brushRef="#br0" timeOffset="997">2687 0 1908 0,'0'0'385'0,"0"0"-165"16,0 0-37-16,0 0 80 15,0 0-55-15,186 58-117 16,-142-32-44-16,12-3-28 16,1-5-18-16,2-10-1 0,6-8-68 15,19 0-177-15,-18-26-219 16,-15-6-192-16</inkml:trace>
  <inkml:trace contextRef="#ctx0" brushRef="#br0" timeOffset="1217">1244 399 2782 0,'0'0'366'0,"0"0"-366"16,0 0-79-16,0 0 21 16,0 0-813-16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40.3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274 362 1557 0,'0'0'261'0,"0"0"-203"16,0 0-50-16,0 0 83 16,-19-200 37-16,28 157-42 15,26 1-18-15,9 7-24 16,10 14 39-16,12 8-15 15,0 13-2-15,0 3 22 16,-1 43-18-16,-10 18 21 0,-11 23 4 16,-22 8-37-16,-22 10 16 15,0-3-44-15,-40-1-1 16,-26-6 9-16,-7-8-31 16,-12-15 2-16,3-17 6 15,-3-15-14-15,2-18 33 16,10-12-34-16,7-10 0 15,16 0 22-15,13 0-22 16,11-16 12-16,14-8-7 16,9 5-4-16,3 3 14 15,3 6-15-15,28 10-1 16,8 0 1-16,8 6 1 16,9 23 12-16,5 5 5 0,1 0-16 15,8-3 29 1,6-4-31-16,8-3-12 0,11-13-24 15,50-11-238-15,-16 0-398 16,-21-19-908-16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4:51.2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273 535 1500 0,'0'0'242'0,"0"0"-185"0,0 0-12 16,0 0 74-16,0 0 38 15,0 0-109-15,0 0-8 16,131-86 55-16,-94 56-42 16,7-9-1-16,0-3-12 15,3-4-22-15,-4-7 72 16,0 5-66-16,-5-2 5 16,-10 7 70-16,-6 6-34 15,-10 8 14-15,-5 9 1 0,-4 11-12 16,-3 6 45-16,0 3-57 15,0 3-44-15,0 36 78 16,0 31-72-16,-6 14-6 16,-6 22-3-16,-2 2 1 15,6-4 2-15,1-4-12 16,7-16-10-16,0-11-10 16,0-8-37-16,0-10-102 15,0 5-298-15,0-14-261 16,0-12-1095-16</inkml:trace>
  <inkml:trace contextRef="#ctx0" brushRef="#br0" timeOffset="391">0 1113 1622 0,'0'0'581'15,"0"0"-441"-15,0 0-51 16,0 0 110-16,0 0-14 16,0 0-86-16,0 0-8 0,54 10-40 15,-2-1 64 1,9 7-94-16,15-2 30 0,15-2 11 15,16 1-31 1,16-5 8-16,16-3-26 0,10 2-11 16,8-5 40-1,-3 3-41-15,-15-2-1 0,-19-3 18 16,-29 4-17-16,-27-4 4 16,-23 2-5-16,-19 5-20 15,-15 0 10-15,-7 6-95 16,0 18-10-16,-17 0-141 15,-8-4-561-15</inkml:trace>
  <inkml:trace contextRef="#ctx0" brushRef="#br0" timeOffset="948">732 1696 1313 0,'0'0'718'16,"0"0"-555"-16,0 0-102 16,0 0 160-16,0 0 30 15,0 0-133-15,0 0-40 16,0-135 24-16,0 126-10 15,-29-1 34-15,-12 10-93 0,-9 0 9 16,-8 0 33-16,-8 16-75 16,-3 16 33-16,3 15-6 15,0 8-21-15,9 15 54 16,6 5-60-16,10 13 6 16,12 5 18-16,14 6-23 15,12-1-1-15,3-3 0 16,3 0 9-16,29-13-17 15,16-10 8-15,11-10-36 16,7-20 17-16,7-12-2 16,3-16-20-16,0-14 2 15,-10 0-18-15,-7-30 44 16,-15-8-15-16,-19-11 28 0,-21-2 27 16,-4-3-2-1,-26-6 11-15,-29 4-2 0,-10 6-20 16,-13 11 61-16,-1 10-75 15,-2 16 1-15,5 6-7 16,18 7 6-16,14 0-74 16,22 7-50-16,22 23-228 15,15-4-423-15,18-4-1282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40.8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1096 0,'0'0'1232'0,"0"0"-1090"15,0 0-42-15,0 0 53 16,85 171 52-16,-65-106-91 16,-1 3-74-16,-4-1 5 15,-5-9-37-15,-6-8-7 16,-4-10 22-16,0-17-23 15,0-7 1-15,0-12 6 16,0-4-1-16,0 0 30 16,0-14-36-16,0-18-19 15,0-12 7-15,0-8-35 16,5-11 10-16,27-4-12 0,8-3 5 16,11 4 35-1,7 7-19-15,1 16 3 0,-2 21 24 16,-1 22-6-16,-8 0 7 15,-4 36 58-15,-12 24 14 16,-7 5 25-16,-3 7-61 16,-10-4-22-16,-5-5 11 15,-1-10-20-15,1-11-5 16,2-12-45-16,4-11-84 16,34-19-192-16,-6 0-275 15,6 0-34-15</inkml:trace>
  <inkml:trace contextRef="#ctx0" brushRef="#br0" timeOffset="492">1306 89 1935 0,'0'0'634'0,"0"0"-529"15,0 0 23-15,0 0 136 16,0 0-87-16,-223 131-77 15,194-79-52-15,17-6 0 16,12 1-48-16,0-8-12 16,41-14-76-16,6-7-38 15,12-17-107-15,-4-1-42 16,-8-1 19-16,-7-26 109 16,-14-9 76-16,-13 0 43 15,-8-8 28-15,-5 11 64 0,0 1 94 16,-5 13 58-1,-8 12 26-15,-2 7-32 0,1 2-117 16,-1 42-66-16,0 22 17 16,4 16 5-16,5 17-9 15,6 18-19-15,0 14-20 16,6 12 27-16,23 0 20 16,8-2-28-16,-4-10-7 15,-8-15-13-15,-13-22 1 16,-12-22 0-16,0-22-1 15,-19-20 29-15,-21-17-20 16,-8-13-2-16,1 0 1 16,3-43-7-16,5-17 18 15,9-14-19-15,16-17-1 16,14-16-14-16,0-1-85 0,91-48-74 16,-4 24-182-16,4 16-503 15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46.6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352 329 1940 0,'0'0'340'0,"0"0"-228"16,0 0 35-16,0 0 132 15,-193-9-88-15,149 55-122 16,0 13-35-16,12 11 4 16,7 5-14-16,18-3 14 15,7-7-38-15,0-5 0 16,42-11-8-16,14-14-52 15,61-20-143-15,-19-11-157 16,0-4-355-16</inkml:trace>
  <inkml:trace contextRef="#ctx0" brushRef="#br0" timeOffset="884">1064 507 1906 0,'0'0'573'0,"0"0"-387"15,0 0-52-15,0 0 141 16,-198-75-50-16,144 75-111 16,3 0-41-16,7 16-53 15,7 16-8-15,15 12 7 16,12 2-19-16,10 4 0 15,0-5 0-15,32-5-92 16,16-14-45-16,11-10-87 0,-2-12-75 16,6-4 31-1,-12 0 1-15,-7-25 79 0,-12 4 112 16,-14 1 76-16,-9 9 6 16,-9 9 127-16,0 2 13 15,0 0-47-15,0 30 47 16,3 5-55-16,11 4-54 15,11 1-24-15,12 0-5 16,7-11-8-16,10-6-55 16,6-17 40-16,-3-6-79 15,-6 0 26-15,-11-20 29 16,-8-15 39-16,-4-12 6 16,-6-2 1-16,-12-2 48 0,-4-3 46 15,-6 5-10 1,0 10 26-16,0 10 32 0,0 8-26 15,0 15-2 1,0 6-15-16,-6 0-61 0,2 39-21 16,4 21 4-16,-3 15 11 15,-6 24-16-15,6 12 7 16,3 14 18-16,0 7-12 16,0 1 7-16,0-2-1 15,3-3-22-15,9-13 10 16,-8-8-22-16,-4-16-7 15,0-17 10-15,0-18-10 0,0-21-1 16,-10-11 1-16,-6-17 0 16,1-7 29-16,-4 0-24 15,3-26-5-15,-3-17-2 16,0-15-22-16,13-16-7 16,-1-11-16-16,7-16 1 15,0-12 27-15,0-13-12 16,0-12-27-16,3-7 24 15,19 4-29-15,4 13-2 16,6 24 18-16,2 27 25 16,4 29 19-16,3 24-4 15,10 19 5-15,-1 5 0 16,10 5 2-16,-6 25 22 16,-3 8 1-16,-7 0 3 15,-16 1 24-15,-9-3-21 0,-16-3-5 16,-3-3 17-16,-10-8-37 15,-37 1-5-15,-16-7-108 16,-42-8-129-16,11-8-357 16,2 0-507-16</inkml:trace>
  <inkml:trace contextRef="#ctx0" brushRef="#br0" timeOffset="1113">607 61 2140 0,'0'0'285'0,"0"0"-197"0,0 0-24 16,202-52 185-16,-148 45-47 15,-3 7-138-15,-11 0-46 16,-3 7-18-16,-15 68-250 15,-11-6-386-15,-11 6-953 0</inkml:trace>
  <inkml:trace contextRef="#ctx0" brushRef="#br0" timeOffset="1254">761 1498 2742 0,'0'0'518'15,"0"0"-500"-15,0 0-18 16,0 0-26-16,0 0-737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44.7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4696 105 1774 0,'0'0'290'15,"0"0"-216"-15,-8 269 93 16,-6-124 69-16,3 9-76 16,7-19-97-16,1 7-9 15,3-22-33-15,0-21-8 16,3-17-13-16,23-23-6 15,2-24-16-15,20-26-145 0,-8-9-190 16,-6 0-234-16</inkml:trace>
  <inkml:trace contextRef="#ctx0" brushRef="#br0" timeOffset="409">4321 799 1820 0,'0'0'254'0,"0"0"-193"15,0 0 44-15,0 0 86 16,184 22-59-16,-103-19-72 0,2-3-12 16,2 3-7-1,-4 7 18-15,-8 10-19 0,-16 5-16 16,-9 9 22-16,-15 5-24 15,-12 4 5-15,-13-2 11 16,-8 3-22-16,0-9-4 16,0-4-12-16,0-11-15 15,0-11 15-15,0-6-18 16,0-3 18-16,-8-3 7 16,1-29-7-16,0-10-6 15,0-11 5-15,7-6 1 16,0 0-7-16,0 2 7 15,17 8-12-15,14 11 0 16,4 4-27-16,6 10-51 16,6 10-120-16,23 4-143 0,-9 6 11 15,-9 4-598-15</inkml:trace>
  <inkml:trace contextRef="#ctx0" brushRef="#br0" timeOffset="761">5640 765 694 0,'0'0'870'16,"0"0"-674"-16,0 0-54 15,0 0 18-15,0 0 31 16,0 202-80-16,0-154-78 16,0-9-12-16,0-3-21 15,22-10 0-15,7-9 0 16,5-8-56-16,1-9-22 0,2 0 17 15,-1-14-29-15,1-18 34 16,-5-4 21-16,-3 1 32 16,-7 2-5-16,-7 3 16 15,-8 13 46-15,-4 11 91 16,-3 6-18-16,0 0-50 16,0 28 24-16,0 16-26 15,0 2-8-15,5 4-42 16,6-4-18-16,11-4-7 15,15-9-1-15,10-10-9 16,29-21-135-16,-6-2-328 16,-13 0-676-16</inkml:trace>
  <inkml:trace contextRef="#ctx0" brushRef="#br0" timeOffset="1560">6362 778 1467 0,'0'0'531'0,"0"0"-430"0,0 0-36 16,0 180 72-16,0-121 52 15,0 0-112-15,0-7-65 16,19-4 1-16,16-16-13 15,13-12-85-15,6-17 41 16,8-3-84-16,4-13-64 16,-3-27 34-16,-9-5-11 15,-10-12 31-15,-12-2 127 16,-13 0 11-16,-9 7 114 16,-10 7-4-16,0 8 32 15,0 14 51-15,-3 13 20 0,-8 10 9 16,3 3-115-1,-2 44-71-15,3 14 33 0,4 29 8 16,-2 13-17-16,5 10-17 16,0 9-25-16,8-5 63 15,17 2-36-15,1-8-24 16,-4-9 0-16,-9-9-7 16,-13-11-2-16,0-18-8 15,0-11-2-15,-32-14 29 16,-5-16-8-16,-10-13 23 15,-7-10 2-15,3 0-38 16,-3-10 10-16,10-25-11 16,6-9-3-16,16-5 9 0,12-10-15 15,10-10-33 1,4-4 7-16,84-34-93 0,-5 15-233 16,1 10-547-16</inkml:trace>
  <inkml:trace contextRef="#ctx0" brushRef="#br0" timeOffset="-2984">0 1114 2051 0,'0'0'159'0,"0"0"-158"15,0 0-1-15,0 0 108 16,211-103-52-16,-138 56-56 16,0-11-9-16,-7-11-3 15,-4-13 0-15,-11-16 12 16,-16-13 9-16,-13-7-7 15,-13-1 8-15,-9 14 9 16,0 19 32-16,-12 30 112 16,-24 30 26-16,-4 26-29 15,-11 30-25-15,-15 72-53 16,-3 66 1-16,11 1 1 16,11-4-23-16,25-25 15 0,17-34-35 15,5 5-19-15,0 1 7 16,22-17-29-16,30-22 0 15,16-21-16-15,13-20-47 16,10-20-54-16,26-17-162 16,-22-27-319-16,-26-8-394 0</inkml:trace>
  <inkml:trace contextRef="#ctx0" brushRef="#br0" timeOffset="-2724">1129 127 2087 0,'0'0'383'16,"0"0"-270"-16,-6 224 12 15,-10-112 192-15,3 7-112 16,-2-1-106-16,5-8-59 15,4-4-34-15,3-7 6 16,3-18-12-16,0-8-120 16,0-14-187-16,9-24-428 15,1-14-90-15</inkml:trace>
  <inkml:trace contextRef="#ctx0" brushRef="#br0" timeOffset="-2433">813 868 1512 0,'0'0'804'0,"0"0"-645"16,0 0-137-16,0 0 172 15,0 0 43-15,0 0-140 16,0 0-43-16,83-18-9 15,-49 18 27-15,-2 0-35 0,5 0-17 16,-5 0 16-16,0-3-27 16,2 3 6-16,-2-4-15 15,2-2 0-15,2 3-1 16,4-4-128-16,18 1-230 16,-6-2-318-16,-13 3-293 0</inkml:trace>
  <inkml:trace contextRef="#ctx0" brushRef="#br0" timeOffset="-2053">1640 794 1332 0,'0'0'711'0,"0"0"-538"0,0 0-79 16,0 180 144-1,0-117-12-15,0-1-130 0,0-6-55 16,0-13-11-16,0-7-30 16,7-19-82-16,5-10-200 15,-5-7-387-15</inkml:trace>
  <inkml:trace contextRef="#ctx0" brushRef="#br0" timeOffset="-1885">1647 423 2268 0,'0'0'362'16,"0"0"-362"-16,0 0-25 0,0 0 25 15,0 0-354 1,186 21-1009-16</inkml:trace>
  <inkml:trace contextRef="#ctx0" brushRef="#br0" timeOffset="-1525">1933 1107 1283 0,'0'0'696'0,"0"0"-594"16,0 0-62-16,196 9 140 15,-127-9-88-15,1 0-59 0,-1-12 20 16,-11-12 41-16,-11-2-67 16,-17-3-7-16,-16-4 43 15,-14-1-29-15,0 2-13 16,-22 3 64-16,-17 8 27 15,-13 13 5-15,-6 8-41 16,4 0-17-16,1 14 17 16,15 26-35-16,12 5-16 15,14 13-6-15,12-3-18 16,0-2-1-16,26-5-29 16,24-1-102-16,16-14-114 15,16-10-95-15,12-14 224 16,23-9-368-16,-22-13-69 0,-26-14-509 0</inkml:trace>
  <inkml:trace contextRef="#ctx0" brushRef="#br0" timeOffset="-1060">2829 1001 1350 0,'0'0'506'0,"0"0"-325"16,0 0 129-16,0 0 68 16,0 0-72-16,0 0-179 15,0 0-35-15,-37 79 8 16,30 6-25-16,4 22-5 15,-1 12-43-15,4 13-7 16,0 5 70-16,7-2-44 16,15 0-26-16,-3-7-11 0,-2-14-3 15,-9-12 0-15,-8-23-6 16,0-19 1-16,0-25-2 16,0-19-16-16,-18-16-1 15,-1 0-24-15,0-32-7 16,6-17-8-16,1-17-15 15,5-16-6-15,7-6 15 16,0-19-27-16,0-6 27 16,0-15-19-16,0-11-80 15,19-5 76-15,6-3-44 16,1 9 40-16,2 21 66 16,3 25 24-16,1 32 68 15,3 31-5-15,6 18 5 0,3 11 56 16,3 11-1-16,-3 20-20 15,0 16-5-15,-12 2-26 16,-10 0-7-16,-10 1-12 16,-12-9-22-16,-8 0 6 15,-40-10-37-15,-21 0-26 16,-14-8-35-16,-49-9-128 16,22-9-293-16,9-5-345 0</inkml:trace>
  <inkml:trace contextRef="#ctx0" brushRef="#br0" timeOffset="-786">2447 394 1222 0,'0'0'812'0,"0"0"-679"0,0 0-107 16,211-16 152-16,-160 16 19 15,-12 7-134-15,-5 17-63 16,-2-3-128-16,-3 2-46 16,5-6 55-16,-6-11-21 15,1-1 65-15,5-5 75 16,1-11 66-16,9-29 164 16,12-12 41-16,5-13-44 15,8-5-61-15,16-25-166 16,-12 16-256-16,-19 10-2079 0</inkml:trace>
  <inkml:trace contextRef="#ctx0" brushRef="#br0" timeOffset="6072">4079 2175 1750 0,'0'0'275'0,"0"0"-192"15,0 0 126-15,0 0 83 16,-200 214-110-16,138-96-60 0,-1 17-3 15,9 12-37-15,10 2 5 16,12-12-23-16,10-9-29 16,10-20 14-16,12-19-39 15,0-19 4-15,0-12-14 16,22-15-11-16,22-7-78 16,44-17-190-16,-3-9-327 15,-6-10-122-15</inkml:trace>
  <inkml:trace contextRef="#ctx0" brushRef="#br0" timeOffset="6618">4801 2950 2013 0,'0'0'499'0,"0"0"-437"16,0 0 34-16,0 0 172 15,-199-39-76-15,139 39-114 16,6 6-54-16,-5 34 16 16,8 9-5-16,4 14-3 15,15 9-23-15,10 0-8 0,13-3 3 16,9-4-4-1,6-5-1-15,29-11-51 0,9-11-37 16,14-8 14-16,8-12-59 16,11-18 2-16,6 0 89 15,2-34-44-15,-6-18-23 16,-6-18 35-16,-17-14 37 16,-9-15 32-16,-15-19 6 15,-6-14 17-15,-8-8 50 16,-11-1-11-16,-4 10 26 15,-3 25 8-15,0 34 44 16,0 31-10-16,0 29-29 16,0 12-28-16,0 50-31 15,0 38-6-15,0 26 9 16,0 26-18-16,0 7-21 0,0 0 24 16,-3-13-15-16,0-11-9 15,-1-19 0-15,4-19-27 16,0-12-69-16,0-22-57 15,0-10-179-15,4-17-254 16,-1-19-230-16</inkml:trace>
  <inkml:trace contextRef="#ctx0" brushRef="#br0" timeOffset="6826">4583 2734 909 0,'0'0'1435'16,"0"0"-1254"-16,0 0-64 15,0 0 15-15,237 60 32 16,-136-48-100-16,13 4-64 16,40 18-175-16,-31-5-298 15,-22-3-388-15</inkml:trace>
  <inkml:trace contextRef="#ctx0" brushRef="#br0" timeOffset="7152">5508 2959 1979 0,'0'0'524'16,"0"0"-482"-16,0 0 71 15,0 0 89-15,0 234-80 16,12-142-52-16,7 0-53 16,9-7-11-16,8-3-6 15,11-13 29-15,6-20 14 16,1-15-43-16,-7-24 1 16,-6-10 14-16,-6-10-9 15,-1-38-6-15,2-13 0 16,-3-11 0-16,3-14 14 0,-7-5-14 15,-4-1-11 1,2 0 10-16,-7 9-79 0,2 23-90 16,0 36-123-1,-3 17-332-15,-12 7-1273 0</inkml:trace>
  <inkml:trace contextRef="#ctx0" brushRef="#br0" timeOffset="7374">6423 3195 2065 0,'0'0'360'16,"0"0"-248"-16,0 0 141 16,0 0-3-16,0 0-126 0,-22 191-84 15,15-141-31 1,7-5-9-16,0-5-10 0,0-4-130 15,38-3-78-15,-3-10-151 16,2-10-652-16</inkml:trace>
  <inkml:trace contextRef="#ctx0" brushRef="#br0" timeOffset="7548">6471 2698 2212 0,'0'0'391'0,"0"0"-300"16,0 0-34-16,0 0-14 15,0 0-43-15,0 0-136 16,0 0-422-16,62 170-514 0</inkml:trace>
  <inkml:trace contextRef="#ctx0" brushRef="#br0" timeOffset="7753">6435 4047 1850 0,'0'0'776'0,"0"0"-555"0,0 0-12 16,0 0-15-16,0 0-194 15,0 0-9-15,0 0-334 16,76-73-548-16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53.79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0 868 1659 0,'0'0'235'0,"0"0"-163"16,0 0 79-16,0 0 69 16,0 0-72-16,0 0-65 15,0 0-11-15,164-14-53 16,-92-18 2-16,4-10-21 15,6-12 0-15,-6-1 0 16,-10-8-1-16,-9-1 1 16,-13-9 4-16,-12 1 18 0,-10 0 22 15,-10 0 18-15,-12 2 3 16,0 8-3-16,0 14 22 16,-19 8 19-16,-6 17 8 15,0 11-45-15,-1 12-24 16,-2 0 7-16,-3 21-41 15,2 33-8-15,1 25 18 16,-1 15-10-16,7 14 25 16,3 7-18-16,7 0-14 15,6-11 20-15,2-5-20 16,4-13-1-16,0-14 0 16,0-11 0-16,0-14-6 15,0-14 6-15,0-13-23 0,0-14 16 16,0-6 4-1,0 0 3-15,0-29-1 0,10-11 1 16,12-9-1-16,4-7 1 16,8-3 0-16,1 6-6 15,6 7 6-15,-1 14-1 16,4 15-5-16,-5 17 3 16,-2 0 3-16,-4 34 0 15,0 11 0-15,-4 5 24 16,0 2-22-16,-4-3 12 15,-3-4-14-15,0-8 0 16,-3-11-1-16,-4-7-34 16,-1-8-140-16,8-11-174 0,0 0-417 15,-7-6-1257-15</inkml:trace>
  <inkml:trace contextRef="#ctx0" brushRef="#br0" timeOffset="293">1293 198 2192 0,'0'0'343'15,"0"0"-208"-15,0 0 117 16,0 0 0-16,0 0-99 15,149 175-71-15,-105-103 8 0,4 10-32 16,4 12-20 0,-5 6 28-16,-4 4 7 0,-10-8-40 15,-19-1-33-15,-14-10 0 16,-7 0-34-16,-40-6-122 16,-36 20-195-16,9-21-536 15,9-15-1301-15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55.29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32 354 1560 0,'0'0'380'16,"0"0"-160"-16,0 0 5 15,0 0 30-15,0 0-32 16,0 0-84-16,-28-8-27 16,28-1-15-16,0-4-4 15,3-10-54-15,26-6-11 16,8-10-17-16,14-7-4 15,10-3 11-15,5 2-17 16,6 3 0-16,-2 16 15 16,-1 12-14-16,-3 16-2 0,-7 0 10 15,-5 42 7-15,-6 18 4 16,-4 16-12-16,0 7-8 16,-5 4 17-16,5-12-16 15,0-13-2-15,6-16 0 16,6-20 0-16,2-16 7 15,4-10-7-15,4-12 0 16,-5-34-16-16,-2-10-41 16,-11-3-21-16,9-20-121 15,-13 16-276-15,-12 11-244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55.8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28 368 2031 0,'0'0'387'0,"0"0"-316"16,0 0 3-16,0 0 180 16,0 229-58-16,0-120-107 15,-3 1-50-15,-5 2 39 16,1-5-28-16,3-13-22 15,1-12 2-15,0-13-29 16,3-13 0-16,0-20-1 16,0-16 0-16,0-14 2 15,0-6-2-15,0 0-8 16,0-17 6-16,0-26-35 16,0-15-5-16,0-14 4 15,0-15-7-15,3-7 39 16,7-14-31-16,-1-7-1 0,1-3 17 15,0 0-8-15,12 9 12 16,0 23 16-16,12 25 1 16,5 26 24-16,8 25-2 15,9 10 14-15,10 0 31 16,10 24-40-16,12 6-3 16,10-2-24-16,15-9-7 15,7-7-17-15,16-5-101 16,31-3-111-16,-37-1-492 15,-35-3-1250-15</inkml:trace>
  <inkml:trace contextRef="#ctx0" brushRef="#br0" timeOffset="225">225 890 2107 0,'0'0'329'16,"0"0"-264"-16,0 0 87 15,0 0 85-15,230 15-146 16,-124-15-64-16,6 0-27 16,1 4-27-16,22 15-82 15,-33 4-347-15,-24 1-360 0</inkml:trace>
  <inkml:trace contextRef="#ctx0" brushRef="#br0" timeOffset="454">72 1494 2199 0,'0'0'559'15,"0"0"-517"-15,0 0 42 16,0 0 159-16,0 0-121 16,269 5-91-16,-149-5-19 15,12 0-12-15,0 0-79 16,61 10-258-16,-36 11-456 0,-23-5 126 0</inkml:trace>
  <inkml:trace contextRef="#ctx0" brushRef="#br0" timeOffset="713">1786 905 2275 0,'0'0'632'16,"0"0"-582"-16,0 0 47 15,0 0 122-15,0 0-29 0,164 204-111 16,-107-135-40-16,9 3 0 16,7-3-27-16,5-3-12 15,-2-12-4-15,-4-3-73 16,-9-11-92-16,-16-8-302 16,-14-8-346-16,-22-15-1161 0</inkml:trace>
  <inkml:trace contextRef="#ctx0" brushRef="#br0" timeOffset="931">2398 963 1588 0,'0'0'895'15,"0"0"-750"-15,0 0-69 16,0 0 165-16,-139 182 12 15,82-116-144-15,-13 3-72 16,-2-4-16-16,2-6-21 16,14-6-34-16,18-1-142 15,12-9-350-15,18-16-370 0</inkml:trace>
  <inkml:trace contextRef="#ctx0" brushRef="#br0" timeOffset="1492">2719 909 2415 0,'0'0'602'15,"0"0"-539"-15,0 0 13 16,4 193 173-16,-4-77-93 15,6 14-69-15,10 16-17 16,9 4-2-16,7-3 5 16,5 2-31-16,4-9-24 15,-2-5 2-15,-5-13-20 16,-6-14-1-16,-6-20-10 16,-12-22-17-16,-1-22-2 0,-9-22-12 15,0-22 25-15,0 0 11 16,-12-18-39-16,-10-30-10 15,0-18 29-15,0-16 2 16,2-16 11-16,-7-20 1 16,5-9-15-16,-7-41 27 15,4-32-27-15,6 15-4 16,9 18 2-16,10 36 5 16,0 42 12-16,19 14 3 15,25 5 9-15,13 33 5 16,16 23 1-16,15 14-6 15,3 0 7-15,4 35 5 0,-4 7 11 16,-15 11-4-16,-13 4-4 16,-24 2 20-16,-21 3-34 15,-18 1 21-15,-13 2-8 16,-46-6-2-16,-21-3-12 16,-8-8-11-16,-7-8-44 15,11-14-47-15,4-12-202 16,21-12-402-16,24-2-497 0</inkml:trace>
  <inkml:trace contextRef="#ctx0" brushRef="#br0" timeOffset="1776">4345 0 2068 0,'0'0'829'0,"0"0"-694"15,0 0-103-15,0 0 109 16,-178 289 118-16,75-105-124 16,8 38-70-16,26 18 28 15,37-10-39-15,32-50-2 16,0-52-28-16,25-31-22 15,26-23-4-15,25 5-53 16,106 23-115-16,-11-14-171 16,-2-22-747-16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58.4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158 0 1587 0,'0'0'337'0,"0"0"-137"16,0 0-72-16,0 0 59 15,0 0 52-15,0 0-20 16,0 0-127-16,36-5 44 15,23 119 32-15,10 22-86 16,-1 20-30-16,-2-2-8 16,0-9-19-16,-7-18 22 15,-5-15-47-15,-7-24 0 16,-9-18 13-16,-10-24-13 16,-9-13-20-16,-9-17-19 15,-10-13-37-15,0-3 2 16,0 0-29-16,0-14-38 0,-18-22 41 15,-15-10 3-15,-4-6 40 16,-7-11 14-16,-7-2 17 16,1 0 18-16,-4-4 5 15,-2 10 3-15,8 9 29 16,4 18 64-16,2 20-3 16,5 12-5-16,-4 8-25 15,2 33 25-15,2 10-19 16,5 11-12-16,2 3 3 15,8 5-38-15,1-8-13 16,3-3 0-16,6-10-4 16,5-8-4-16,7-12-80 15,0-13-66-15,0-3-129 0,32-13-244 16,6 0-17 0,-1-20-1133-16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8:58.6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 2094 0,'0'0'695'16,"0"0"-579"-1,0 0-86-15,186-10 21 0,-113 3 27 16,10 4-23-16,1-3-55 16,-4 6-35-16,-11 0-181 15,-25 9-141-15,-19 18-309 16,-25-1-1092-16</inkml:trace>
  <inkml:trace contextRef="#ctx0" brushRef="#br0" timeOffset="171">10 514 2264 0,'0'0'487'16,"0"0"-321"-16,0 0 39 0,0 0-28 16,0 0-176-16,271 29-1 15,-107-29-171-15,-22 0-405 16,-7 0-930-16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9:00.0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 0 1685 0,'0'0'525'0,"0"0"-412"15,0 0-93-15,0 0 138 16,0 0 75-16,0 0-57 16,123 203-64-16,-63-105-42 15,-3 21 43-15,2 7-34 0,-8 11-4 16,-7 6-18-16,-12 6-29 15,-13-9 32-15,-16-2-22 16,-3-9-11-16,-29-18-15 16,-33-8-12-16,-18-17-47 15,-52 17-155-15,19-25-546 16,15-16-1550-16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9:02.4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58 113 1655 0,'0'0'291'15,"0"0"-105"-15,0 0-76 16,0 0 90-16,0 0 38 0,0 0-40 16,-58-100-66-1,58 94-58-15,0-1-5 0,0 7-19 16,4 0-23-16,28 0 21 16,20 27 10-16,12 16 20 15,14 15-15-15,-2 11-48 16,-3 3 12-16,-4 1-16 15,-6-4-10-15,-6-7-2 16,-9-6-38-16,-4-10-72 16,-4-17-88-16,15-19-385 15,-12-10-215-15,-10 0-927 0</inkml:trace>
  <inkml:trace contextRef="#ctx0" brushRef="#br0" timeOffset="295">981 113 1692 0,'0'0'392'16,"0"0"-182"-16,0 0-8 16,-73 219 78-16,33-123-23 15,-11 15-114-15,-5 14-54 16,-1 5-13-16,-6 6-30 15,2-10 8-15,2-3-39 16,5-12-7-16,7-16 14 16,6-13-21-16,0-12-1 0,9-16-4 15,7-10-11-15,6-11 0 16,13-17-89-16,6-9-123 16,3-11-255-16,32-28-189 15,3-8-1194-15</inkml:trace>
  <inkml:trace contextRef="#ctx0" brushRef="#br0" timeOffset="570">1587 674 2292 0,'0'0'557'0,"0"0"-484"16,0 0-33-16,0 0 143 15,0 0 14-15,0 0-116 16,0 0-52-16,250 9 8 16,-155-2-7-16,8-1 11 15,2-3-41-15,-7 1-31 16,8-1-71-16,-26 4-260 15,-24-7-586-15</inkml:trace>
  <inkml:trace contextRef="#ctx0" brushRef="#br0" timeOffset="785">1720 1172 2388 0,'0'0'671'0,"0"0"-520"16,0 0-116-16,0 0 93 15,0 0-14-15,0 0-66 16,267 29-48-16,-99-34-16 16,-19-19-278-16,-11 1-1052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4:54.2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27 566 1104 0,'0'0'355'16,"0"0"-122"-16,0 0-103 0,0 0 92 16,0 0 24-16,0 0-115 15,0 0-9-15,-29-132-41 16,39 116 46-16,12-4 6 16,4 6-84-16,4 2 34 15,-1 2-9-15,6 10-39 16,3 0 31-16,-3 0-57 15,-1 29-3-15,-9 10 13 16,-6 11-8-16,-12 6-11 16,-7 4 0-16,0 1 9 15,-10-5-32-15,-24 0 23 0,2-10 0 16,-6-10-24 0,10-7 19-16,2-12 5 0,4-10 0 15,7-7-15-15,8 0 9 16,4-9-81-16,3-22-76 15,0-4 9-15,32-2-147 16,37-12-74-16,-3 10 13 16,-6 5-510-16</inkml:trace>
  <inkml:trace contextRef="#ctx0" brushRef="#br0" timeOffset="220">592 507 451 0,'0'0'882'15,"0"0"-569"-15,0 0-24 16,0 0 33-16,0 0-20 0,0 0-23 15,0 0-137 1,-66-56-28-16,27 94-39 0,2 11-41 16,8 14 50-16,4 4-72 15,9 1-3-15,13-5 58 16,3-2-67-16,0-7-1 16,10-12 1-16,24-10-12 15,7-13-1-15,6-8-50 16,14-8-96-16,37-3-67 15,-17-3-471-15,-5-13-1298 0</inkml:trace>
  <inkml:trace contextRef="#ctx0" brushRef="#br0" timeOffset="660">2374 197 2085 0,'0'0'368'16,"0"0"-264"-16,0 0 116 15,0 0-7-15,0 0-98 16,0 0-8-16,-126-177-73 15,72 163 34-15,-9 12-16 0,-13 2-28 16,-9 14 51-16,-6 34-69 16,0 23 7-16,-1 20 41 15,16 16-30-15,10 19-3 16,27 1-10-16,17 1-4 16,22-7 29-16,0-16-36 15,17-15-10-15,36-25-1 16,8-15 17-16,16-18-13 15,6-18-25-15,5-14 13 16,3 0 4-16,-4-7-36 16,-6-16 10-16,-15-7-28 15,-12 4-77-15,-13-4-80 16,-16 11-305-16,-15 2-208 0</inkml:trace>
  <inkml:trace contextRef="#ctx0" brushRef="#br0" timeOffset="856">1485 608 2070 0,'0'0'692'16,"0"0"-603"-16,0 0 8 15,0 0 56-15,198-7-50 16,-97-6-34-16,16 0-69 15,32 4-98-15,-27-2-353 16,-24 8-2021-16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9:09.4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0 299 459 0,'0'0'1126'15,"0"0"-926"-15,0 0-104 16,0 0-31-16,0 0 131 16,0 0 20-16,22-184-57 15,19 155-24-15,13 8-29 16,12 6 2-16,10 11 10 15,7 4-58-15,8 14-28 16,1 31 7-16,-1 11-7 16,-10 2 14-16,-5-5-25 15,-6-10-7-15,-1-14 8 16,4-24-21-16,3-5-2 0,8-34 0 16,30-76-146-16,-20 7-388 15,-18 1-1200-15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9:28.5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47 712 1472 0,'0'0'313'0,"0"0"-158"16,0 0 3-16,0 0 52 15,0 0-13-15,0 0-45 16,-51 4-64-16,51-4 24 15,0 0-18-15,0 0-7 16,0 0-28-16,29 0-35 16,23 0 45-16,12-14-24 15,24-23-27-15,11-14-1 16,10-15-17-16,1-13-10 16,-5-6 9-16,-7 0-4 0,-13-2 5 15,-19 13 0 1,-22 14 0-16,-19 19 14 0,-15 17-13 15,-6 14 10-15,-4 7 25 16,0 3 18-16,0 0 21 16,0 39-38-16,-4 27-22 15,-6 30 14-15,-5 25-29 16,0 17 0-16,5 4 0 16,-1 3-1-16,3-13 1 15,1-10 0-15,0-17 1 16,-1-19 6-16,5-18-7 15,-1-16-6-15,1-18-6 16,3-22-78-16,0-12-88 16,0-26-371-16,13-13-328 0</inkml:trace>
  <inkml:trace contextRef="#ctx0" brushRef="#br0" timeOffset="1186">1630 212 2369 0,'0'0'357'16,"0"0"-245"-16,0 0 31 15,-139 244 49-15,95-136-26 16,0 3-90-16,9 8-31 0,13-5-12 15,6-5-22-15,16-14 13 16,0-5-24-16,26-16 0 16,21-15-3-16,12-12 3 15,14-22-27-15,3-18-16 16,5-7-25-16,-5-32 62 16,-10-27-18-16,-11-20-4 15,-23-10 28-15,-17-9-7 16,-15-7 7-16,-3-7-9 15,-45 7 18-15,-11 3 1 16,-2 17-10-16,-1 22 0 16,11 17 19-16,10 24-1 0,16 12 5 15,10 10 7 1,15 0-30-16,0 10 3 0,22 19-3 16,30 4-24-16,16-1 5 15,16-5-45-15,14-10-8 16,6-11-5-16,0-6-14 15,3 0 52-15,-9-13 14 16,-10-14 4-16,-19 1 10 16,-18 3 22-16,-19 7-2 15,-17 6 40-15,-11 10 33 16,-4 0 82-16,0 17-49 16,-4 26-66-16,-21 18 7 15,-5 15-29-15,-3 9 0 0,8 8 0 16,6 1-11-16,13 2 28 15,6-1-44-15,0-4 0 16,25-4 5-16,26-13-4 16,15-11-1-16,13-21 0 15,16-19-11-15,8-23 5 16,2 0-6-16,-2-25-9 16,-8-25 11-16,-16-8 8 15,-19-16-20-15,-25-3 13 16,-23-5 9-16,-12-7 1 15,-15-4-1-15,-39-5 0 16,-16 0 6-16,-8 9-5 16,2 10-1-16,7 16 0 15,15 24 0-15,10 15 14 16,15 15-14-16,11 6 0 0,11 3 15 16,7 0-15-16,0 0-21 15,17 3 15-15,27 18 3 16,18 2-9-16,8 0 10 15,9-4-19-15,2-2 8 16,-1-1 4-16,1-3 0 16,-5-1 3-16,0-2 6 15,0-1 1-15,-6 6-1 16,-4-2-3-16,-16 3 3 16,-12 8 0-16,-13 8 1 15,-10 13 5-15,-5 12 6 16,-6 12 32-16,-4 10-44 0,0 2 0 15,3 1 26 1,9 5-25-16,6-5 0 16,11-5-1-16,7-8 0 0,8-13 12 15,8-11-12 1,6-17 0-16,4-19 10 0,8-9-10 16,2-12 0-16,-2-37-6 15,-6-18 6-15,-5-12 9 16,-15-15-9-16,-8-8 0 15,-18-12 9-15,-18-5-9 16,0-1 20-16,-25-3-4 16,-33 15-8-16,-16 12 52 15,-12 24-32-15,-12 26-8 16,-9 27 23-16,2 19-28 0,9 4-15 16,9 34-78-16,25-3-182 15,26-12-1118-15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8:19:05.2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1791 1385 0,'0'0'275'0,"0"0"-205"15,0 0-63-15,0 0 53 0,0 0 4 16,0 0-26-16,0 0 8 16,161-13-30-16,-114 13 10 15,4 0 24-15,7 0-40 16,8 0-1-16,6 0-9 15,10 0 0-15,0 0 8 16,10 0-8-16,2 0-12 16,1 0 12-16,-4 0-36 15,4-3 6-15,-7-10 17 16,-8 3 13-16,-3-1 9 16,-11 1-9-16,-8 1 0 15,-7 4 11-15,-4-3-10 16,-3 8 34-16,3-6-12 15,1 3-22-15,-1-1 12 0,4-3-13 16,1 5 0 0,-1-2 2-16,0 1-2 0,-1-1 0 15,-2 1 0-15,-4-3 1 16,0 3 12-16,0-5-13 16,0 2 1-16,-2 1 16 15,2-3-9-15,3 1-2 16,4 1 6-16,8 3-12 15,11 3 37-15,9 0 65 16,16 0 34-16,5 0-83 16,-2 0-51-16,-4 0 31 15,-2 0-30-15,-6 0 3 16,-2 0 5-16,4 0-5 16,0 0 3-16,-5 0 8 15,5 0-17-15,0 0 55 0,-2 0-29 16,2-4-20-16,0-2 14 15,0 0 26-15,-2-1-33 16,-4 0 2-16,-6 3 3 16,-10 2 22-16,-19-6-32 15,-11 8-7-15,-6-5 5 16,-13 5-6-16,-2-4 0 16,0 4 2-16,-1-3-2 15,1 3 5-15,0-2-5 16,6-3 0-16,9-1 9 15,9 3-9-15,13-4 0 16,13 4 16-16,16-4 69 0,7 4-58 16,13 0-16-1,13-4 13-15,-1 2 10 0,4 4-34 16,-6 1 0-16,3 0-1 16,-8 0 2-16,-4 0 4 15,-1 0-5-15,2 0 1 16,-1 0 13-16,1 0-14 15,-2 0 0-15,4 0 18 16,2-3-16-16,-2-2 13 16,1 3-15-16,-1 2 0 15,5 0 15-15,-3 0-14 16,-6 0-1-16,1 0 24 16,1 0-9-16,-5 0 3 15,3 0-7-15,2-3-4 16,2-4 28-16,5 0-34 0,4 4-1 15,2-6 6-15,1-2-6 16,-5 4 10-16,1 1-10 16,0 3 2-16,-3 0 21 15,-2-1-23-15,6 4 0 16,-4-3 0-16,-6 3 1 16,6 0 6-16,-3-4-7 15,-2 4 1-15,1 0 11 16,-4 0-12-16,-1 0-5 15,-6 0 4-15,-4 0 2 16,-6 0 5-16,-6 0-6 16,-6 0 1-16,2 0-4 15,-3 0 3-15,1 0 0 0,3 0-6 16,5 0 12-16,2 0 0 16,5 0-6-16,3 0 0 15,4 0-1-15,3 0 1 16,0 0 0-16,9 0-1 15,6 0 2-15,-1 0 2 16,10 0-3-16,4 0 0 16,1 0 2-16,9 0-2 15,6 0-8-15,0 0 7 16,5 0 2-16,-2-2 18 16,-3 2-19-16,-3 0 1 15,-9 0 8-15,-5 0-8 0,-4 0-1 16,-8 0 3-16,-2 0 4 15,3 0 1-15,-1 0-8 16,4 0 0-16,0 0 10 16,3 0-10-16,5 0 0 15,-5 0 0-15,0-3 1 16,0 3 14-16,-7 0-15 16,-4-5 1-16,-3 5 0 15,4 0 1-15,-2 0-2 16,9 0 5-16,3 0 2 15,9 0 13-15,-3 0-20 16,6 0 0-16,-5 0 43 16,-5 0-42-16,-2 0 13 15,-3 0 4-15,-1 0-16 16,5-2 25-16,-5-1-27 0,4 3 0 16,4-9 24-16,-4-3-24 15,-7 6 0-15,-3 3 0 16,-15-10 8-16,-16 6 2 15,-16-1-10-15,-19 4 0 16,-19 4-13-16,-15 0-1 16,-10 0-62-16,-6 0-120 15,-23 12-450-15,-5 8-1011 0</inkml:trace>
  <inkml:trace contextRef="#ctx0" brushRef="#br0" timeOffset="890">18518 249 1508 0,'0'0'295'0,"0"0"-164"15,0 0 95-15,0 0 27 16,0 0-53-16,0 0-68 16,0 0-33-16,-223 135 41 15,140 32-22-15,5 5-31 16,17-8 20-16,14-23-46 0,25-34-16 15,7 5-21 1,5 6-23-16,10-16 29 0,0-20-30 16,18-20-24-1,25-17-51-15,48-25-166 0,-10-13-332 16,-8-7-526-16</inkml:trace>
  <inkml:trace contextRef="#ctx0" brushRef="#br0" timeOffset="1825">18645 932 2011 0,'0'0'307'15,"0"0"-204"-15,0 0-52 16,0 0 93-16,0 0 32 16,0 0-39-16,186-50-78 15,-157 94-22-15,-11 15 8 16,-2 9-17-16,-13 3 25 16,-3 2-53-16,0-3 1 15,0-8 16-15,0-10-17 16,0-12 0-16,-7-14 1 15,4-10 7-15,-2-12 13 0,5-4-20 16,0 0 4-16,0-23 16 16,0-17-21-16,0-13-2 15,18-10-5-15,8-2 7 16,3 3 0-16,4 4 0 16,3 8-2-16,-2 19-7 15,-2 10 9-15,-3 14-1 16,-2 7-10-16,-2 13 11 15,-8 25 3-15,-5 11-3 16,-2 5 0-16,-2 2 2 16,-8-2-2-16,0-13 0 15,0-8-1-15,0-9 1 16,0-12 17-16,0-8-16 16,0-4-1-16,-3 0 24 15,-9-12-22-15,5-11 6 0,4-15-8 16,3-2 0-16,0-5-11 15,0-1 11-15,14 0-14 16,14 0 13-16,6 11-11 16,2 1 4-16,1 14-2 15,7 14 7-15,-4 6-15 16,-1 0 16-16,-1 20-1 16,-10 15 3-16,-2 9 1 15,-4 8 15-15,-7 1 1 16,-8 2-1-16,3-7 16 15,2 3-32-15,3-12-5 16,2-6 4-16,8-11 2 0,6-5-2 16,1-11-23-16,8-6-27 15,4 0 28-15,4-9-65 16,-9-20 22-16,1-8 20 16,-6-3 29-16,-5-2 11 15,-4 2 3-15,-6 1 3 16,-9 6 48-16,2 7-21 15,-9 13 31-15,-3 10 21 16,0 3-29-16,0 0-14 16,0 33 9-16,0 7 3 15,0 6 10-15,0 3-49 16,0-4 3-16,0-2-2 16,14-7-4-16,-3-10-12 0,3-6 2 15,-6-12-83 1,-4-8-6-16,3 0-158 0,-4-24-290 15,-3 1-273-15</inkml:trace>
  <inkml:trace contextRef="#ctx0" brushRef="#br0" timeOffset="2247">20122 715 2349 0,'0'0'543'16,"0"0"-483"-16,0 0 18 0,0 0 98 15,0 0-69-15,0 0-107 16,0 0-3-16,0-52-57 16,30 52-172-16,-1 0-460 15,-1 0-676-15</inkml:trace>
  <inkml:trace contextRef="#ctx0" brushRef="#br0" timeOffset="2703">20264 987 1859 0,'0'0'472'16,"0"0"-314"-16,0 0-33 0,0 0 55 16,0 219-26-16,0-156-103 15,0-3-12-15,8-1 1 16,-5-14 0-16,1-8 11 15,-1-14-51-15,-3-11 9 16,0-12 18-16,0 0 33 16,0-10-21-16,0-25-12 15,7-7-26-15,8-18 28 16,7-10-29-16,7 0 0 16,8-7-2-16,4 5 3 15,1 7-1-15,5 12 0 0,1 17 0 16,-4 17 18-1,0 11-17-15,0 8 17 0,-7 3 36 16,-2 32-25-16,-9 3 28 16,-4 15-18-16,-4 10-9 15,1 2 54-15,3 4-60 16,0-5 1-16,7-1 23 16,-4-9-42-16,-3-12-6 15,3-9 0-15,-3-10-49 16,4-13-29-16,28-10-135 15,-2 0-332-15,-9-20-294 0</inkml:trace>
  <inkml:trace contextRef="#ctx0" brushRef="#br0" timeOffset="3011">21358 0 2706 0,'0'0'360'16,"0"0"-281"-16,0 0 17 15,0 0 79-15,179 223 4 16,-110-115-80-16,11 40-44 0,-7-4 35 15,-7 7-36-15,-4 3 14 16,-26-25-47-16,-11 11-21 16,-21-12-2-16,-4-13-130 15,-61 22-165-15,-5-38-542 16,-4-16-1428-16</inkml:trace>
  <inkml:trace contextRef="#ctx0" brushRef="#br0" timeOffset="4957">200 3045 1585 0,'0'0'381'16,"0"0"-234"-16,0 0-28 16,0 0 68-16,0 0-19 15,-14 190-10-15,14-89-73 16,-3 12-2-16,-2-9-12 0,2 2-31 15,-4-15 21-15,3-12-49 16,-2-21-6-16,1-7 2 16,5-22-8-16,0-13 0 15,0-9 1-15,0-7-1 16,0-7 0-16,0-31-14 16,0-20-74-16,0-21 72 15,0-15-7-15,-7-17 13 16,0-14 10-16,-5-7 0 15,5-8-4-15,7 11 4 16,0 18 0-16,0 29 8 16,33 23-7-16,14 34 8 0,12 10 8 15,14 15 1-15,11 5 46 16,11 19-58-16,0 4-5 16,3 2 27-16,0-8-27 15,-7-6-2-15,-3 4-18 16,-12-13-174-16,-16 0-132 15,-25-2-273-15,-20 5-996 0</inkml:trace>
  <inkml:trace contextRef="#ctx0" brushRef="#br0" timeOffset="5189">124 3524 1707 0,'0'0'340'16,"0"0"-230"-16,0 0 73 15,0 0 38-15,0 0-75 16,226 48-70-16,-131-48-22 16,7 0-46-16,1 0-8 15,-5 0-38-15,-7-5-202 16,-26 5-314-16,-28 0-1124 0</inkml:trace>
  <inkml:trace contextRef="#ctx0" brushRef="#br0" timeOffset="5400">58 4006 1899 0,'0'0'518'0,"0"0"-472"16,0 0 81-16,0 0 44 16,0 0-56-16,267 0-45 15,-165 0-70-15,8 0 0 16,38-7-7-16,-24-9-290 16,-18 2-403-16</inkml:trace>
  <inkml:trace contextRef="#ctx0" brushRef="#br0" timeOffset="5657">1193 3346 1974 0,'0'0'538'15,"0"0"-422"-15,0 0-28 16,0 0 145-16,0 0-38 15,0 0-77-15,208 175-34 16,-154-116-47-16,3-7-26 16,-4 4 8-16,-2-3-19 15,-4-10-13-15,0-7-87 0,-6-11-165 16,13-11-243 0,-13-7-139-16,-13-7-1151 0</inkml:trace>
  <inkml:trace contextRef="#ctx0" brushRef="#br0" timeOffset="5878">1802 3199 1942 0,'0'0'522'15,"0"0"-460"-15,0 0 138 16,0 0 60-16,-98 227-118 0,50-146-69 15,-8 1-43 1,-5-3-22-16,-1-6-8 0,15-15-8 16,14-15-143-16,18-9-316 15,12-15-372-15</inkml:trace>
  <inkml:trace contextRef="#ctx0" brushRef="#br0" timeOffset="6421">2260 3185 2096 0,'0'0'477'0,"0"0"-421"16,0 0 85-16,0 247 120 0,0-149-92 15,-3 2-92-15,3 4-15 16,0-9-35-16,0-6 6 16,0-1 0-16,11-9-18 15,0-7-3-15,-5-22-12 16,3-11 0-16,-9-10 0 16,0-22-27-16,0-7 6 15,0 0 3-15,0-7-25 16,0-29 0-16,0-10 11 15,0-16 4-15,0-7 17 0,0-19-29 16,0-8 22 0,0-12 4-16,10-10-2 0,2-4 15 15,6 5-29-15,-1 12 22 16,9 19 1-16,-1 27 1 16,9 26 6-16,6 22 8 15,3 11-2-15,9 0 45 16,-1 28-19-16,-11 10 7 15,-7-1 13-15,-18 8-31 16,-15 5 40-16,0 9-7 16,-41-7-37-16,-21 6-17 15,-8-7-11-15,-6-8-38 16,3-7-11-16,14-12-127 0,15-20-285 16,24-4-155-1,12 0-616-15</inkml:trace>
  <inkml:trace contextRef="#ctx0" brushRef="#br0" timeOffset="6684">3774 2165 2183 0,'0'0'388'0,"0"0"-300"16,-80 252-8-16,33-91 194 0,3 44-44 15,22 31-62 1,22-23-80-16,0-46-19 0,29-52-3 16,18-49-66-16,22 3-15 15,92-1-189-15,-9-12-576 16,-1-30-1667-16</inkml:trace>
  <inkml:trace contextRef="#ctx0" brushRef="#br0" timeOffset="7456">5363 2382 1631 0,'0'0'292'16,"0"0"-47"-16,0 0-43 15,0 0-22-15,0 0-25 16,0 0 48-16,0 0 23 16,44 204-94-16,-3-86-52 15,-2 13 6-15,8-12-47 16,-3-5-21-16,4-11-6 0,-1-15-2 15,-3-22 7-15,-7-15-17 16,-5-14-14-16,-13-8 2 16,-6-20-70-16,-8-5-66 15,-5-4-49-15,0 0-16 16,0-13-53-16,-8-16-115 16,-14-17 93-16,-10-4-8 15,-9-5 91-15,-6-5 128 16,0 1 77-16,-8 7 16 15,8-1 188-15,0 17 33 16,3 16 11-16,7 17 98 16,1 3-71-16,2 17-82 15,-1 25-56-15,-6 18-29 16,6 5-8-16,-3 1-56 16,10-4-19-16,6-7 8 0,3-9-33 15,12-6-33-15,7-10-51 16,0-6-148-16,22-24-83 15,22 0-291-15,-1-8-492 0</inkml:trace>
  <inkml:trace contextRef="#ctx0" brushRef="#br0" timeOffset="8231">6250 2002 1763 0,'0'0'329'16,"0"0"-236"-16,0 0-18 15,0 0 125-15,0 0-9 16,196 154-17-16,-127-86-33 16,1 15-22-16,-1 8-20 15,0 7-18-15,-6 8 40 16,1-4-49-16,-1-2-21 15,-4-10 6-15,-5-16-30 0,-13-11 3 16,-9-23-29 0,-14-13 0-16,-11-17 20 0,-4-8-10 15,-3-2-7-15,0 0 11 16,0 0-3-16,0-10 6 16,0-6-18-16,0 0-3 15,0 9-6-15,0-6-9 16,0 5-11-16,0 6 11 15,0 0-13-15,0-3 19 16,0 0-5-16,0-2 17 16,0 5-6-16,4-3 6 15,1 5-1-15,-5 0 1 0,3 0 0 16,-3 0-6 0,0 0 7-16,0 0-1 0,0 0 6 15,0 0-6-15,0 0 0 16,0 0 0-16,0-3-5 15,0 3-1-15,-3-4-171 16,-22-12-339-16,6 3-240 16,-3 3-1235-16</inkml:trace>
  <inkml:trace contextRef="#ctx0" brushRef="#br0" timeOffset="9076">6607 2191 1549 0,'0'0'705'15,"0"0"-554"-15,0 0 16 16,0 0 68-16,0 0-9 16,-29 212-84-16,20-161-82 15,9-6-36-15,0-8-22 16,0-9 7-16,0-14-18 15,0-11 1-15,0-3-59 16,9-3 17-16,1-26 4 16,2-21-15-16,-9-8 22 15,-3-8 12-15,0-2 25 16,-15-4-7-16,-14 2 5 16,-3 12-4-16,-2 18 8 0,2 19 0 15,3 21 59 1,-1 8-26-16,8 42 46 0,8 15-6 15,6 7-29-15,8-3-1 16,0-6-42-16,27-14-1 16,8-17-2-16,9-15-5 15,7-17 7-15,-3 0-25 16,-1-14 5-16,-7-21 11 16,-7-5-11-16,-11-2 20 15,-7 2 0-15,-8 3 1 16,-4 9 25-16,0 14 5 15,-3 8-4-15,0 6 18 0,0 9-27 16,0 27 34-16,0 14-16 16,9-1-34-16,1-3 14 15,9-3-16-15,3-20 0 16,0-7-12-16,0-12 3 16,0-4-18-16,-4 0 5 15,-4-30 22-15,-2-7 0 16,-9-2 0-16,0-4 0 15,-3 4-9-15,0 4 16 16,0 11-7-16,-3 11 33 16,-9 13 3-16,2 0 12 15,-2 42-48-15,5 18 1 16,4 17 11-16,3 0-12 16,0 3-2-16,25-8-4 15,12-24 3-15,-1-5-4 0,5-20-23 16,-9-16-26-16,2-7 43 15,-9 0-7-15,-6-28 20 16,-6 0 0-16,-6-16 0 16,-2 6 26-16,-5 4-11 15,0 10-3-15,0 9 52 16,-5 15-16-16,-9 0-7 16,2 18-16-16,-1 26-24 15,1 10 26-15,9 8-27 16,3 1-38-16,12 11-34 15,26-21-233-15,3-11-738 0</inkml:trace>
  <inkml:trace contextRef="#ctx0" brushRef="#br0" timeOffset="9514">8379 3140 2333 0,'0'0'691'15,"0"0"-592"-15,0 0 36 16,0 0 29-16,0 0-26 15,0 0-48-15,262-13-58 16,-167-14 34-16,-4 4-66 16,-15 7-17-16,-13 10 1 15,-16 6-95-15,-15 0-123 0,-13 0-388 16,-12 20-306-16</inkml:trace>
  <inkml:trace contextRef="#ctx0" brushRef="#br0" timeOffset="9726">8408 3500 2261 0,'0'0'971'0,"0"0"-696"16,0 0-125-16,0 0 42 15,0 0-21-15,0 0-95 16,265 7-76-16,-165-19 0 0,5-18 0 15,5-3-39-15,39-7-209 16,-26 3-491-16,-23 18-1606 0</inkml:trace>
  <inkml:trace contextRef="#ctx0" brushRef="#br0" timeOffset="10646">17245 2251 1704 0,'0'0'538'16,"0"0"-384"-16,0 0 48 0,0 0 55 15,0 0-54-15,0 0-88 16,0 0-67-16,-32 65 75 16,72 8-42-16,11 23-32 15,3 7 22-15,9 13-34 16,-9 5 17-16,-7-2-7 15,-6-2-22-15,-19-15 38 16,-16-3-52-16,-6-8-11 16,-10-2 32-16,-37-7-32 15,-16-3-6-15,-3-7-50 16,-17 16-110-16,14-15-317 16,10-22-1034-16</inkml:trace>
  <inkml:trace contextRef="#ctx0" brushRef="#br0" timeOffset="37070">10376 2523 1857 0,'0'0'325'0,"0"0"-232"15,0 0-25-15,0 0 98 16,0 0-2-16,0 0-100 15,-15 13-39-15,30-13 30 16,26-13-14-16,13-14-9 16,9-12-9-16,9-6-23 0,8-13 13 15,-2-2-13 1,-2-6 0-16,-7 3 10 0,-11 7-10 16,-14 14 0-16,-19 10 9 15,-10 15 21-15,-11 10 67 16,-4 7-22-16,0 0-5 15,0 0 16-15,0 30-31 16,0 26-18-16,0 19-20 16,0 21-17-16,0 5 24 15,0 7-24-15,0-7-2 16,0-12 1-16,0-7 1 16,0-9-6-16,10-11 5 0,8-16-74 15,4-10-24 1,26-36-209-16,-8 0-269 0,1-17-56 0</inkml:trace>
  <inkml:trace contextRef="#ctx0" brushRef="#br0" timeOffset="38178">11616 2181 1913 0,'0'0'511'0,"0"0"-383"16,0 0 5-16,0 0 110 0,-101 201-38 16,75-122-111-1,4 9-31-15,10-6-6 0,9-3-41 16,3-6 4-16,10-14-15 16,31-7-4-16,6-16-2 15,12-22-68-15,6-12-4 16,1-2-8-16,-4-16-3 15,-11-30 24-15,-11-10-3 16,-21-9 33-16,-19-11 29 16,0-3-17-16,-25-6 18 15,-28 0 6-15,-8 1-5 16,-8 20 15-16,6 18 35 16,9 17 14-16,10 14 36 15,11 13-29-15,16 2-38 16,13 0-25-16,4 0-9 15,10 14-1-15,34 9-18 16,19 0-16-16,16-10 17 0,9-4-49 16,7-2-17-16,3-7-19 15,-6 0-5-15,-10-16 90 16,-7-6 3-16,-21 1 14 16,-10 8 1-16,-19 3 28 15,-11 5 47-15,-9 5 54 16,-5 0-1-16,0 24 3 15,0 15-45-15,-19 21-51 16,-6 2 29-16,0 10-43 16,3 4 0-16,3-1 2 15,12-2-22-15,7-5 21 0,0-5-22 16,7-3 0 0,28-18-9-16,18-10 9 0,11-10 0 15,11-14-7-15,7-8-22 16,3-10 28-16,-9-35-38 15,-7-12 39-15,-18-7-2 16,-22-13 4-16,-24 2-2 16,-5-6 3-16,-30-1 4 15,-28-8-1-15,-8 11-6 16,-7 12 0-16,7 14 14 16,4 19-5-16,15 8 10 15,11 16 4-15,14 10-22 0,10 0 15 16,12 0-16-16,0 0-6 15,9 16-7-15,35 4 13 16,13 4-41-16,12-10-10 16,16-2-51-16,1-9 32 15,2-3-27-15,0 0-13 16,-8 0 66-16,-11-3 14 16,-6-4 29-16,-16 2-10 15,-15 3 11-15,-10 2 35 16,-14 0 38-16,-8 10 15 15,0 23 57-15,0 13-61 16,-15 2-16-16,-7 12-20 16,0 6-32-16,7 0 25 15,12-1-40-15,3 1 5 16,3-1-5-16,38-3 0 0,14-5 4 16,10-13-5-16,13-9-5 15,4-16-1-15,6-19-3 16,0 0-3-16,-8-10 11 15,-7-36-17-15,-18-10 18 16,-19-9 0-16,-21-8 0 16,-15-9 12-16,0-13-12 15,-34-1 0-15,-10 10-2 16,-10 13 4-16,-8 13-4 16,-3 24 2-16,-7 16-135 15,-35 20-140-15,16 7-477 16,3 21-589-16</inkml:trace>
  <inkml:trace contextRef="#ctx0" brushRef="#br0" timeOffset="38772">10500 3353 1702 0,'0'0'332'0,"0"0"-258"15,0 0 107-15,0 0 103 16,0 0-56-16,0 0-14 0,204-7-95 15,-119 2-30 1,17-2 27-16,14 0-54 0,20 5-16 16,41-6-10-16,57 8-19 15,55-13 30-15,24 0-47 16,-11-5 0 0,-28 4 3-16,-49 0-3 0,-42 1 1 15,-44 3-1-15,-38 10 0 16,-10-7 9-16,4 1-9 15,5 3-2-15,-5-4 2 16,-26 2 0-16,-22 3-1 16,-21 2-19-16,-16 0-28 15,-10-7-3-15,0 7-61 16,-19-12-75-16,-16 5-311 16,-9 0-197-16</inkml:trace>
  <inkml:trace contextRef="#ctx0" brushRef="#br0" timeOffset="39336">11985 3770 1136 0,'0'0'949'16,"0"0"-708"-16,0 0-124 15,0 0 84-15,0 0 33 16,0 0-38-16,-230-108-66 15,171 105-61-15,-6 3 24 16,-7 0-23-16,2 25-20 16,1 25 8-16,6 21-34 15,9 9 0-15,14 18 8 16,18 11-26-16,15-8 21 0,7 1-27 16,10-10 1-1,31-14-3-15,13-12 2 16,15-16-1-16,12-28-46 0,9-15-22 15,5-7-4-15,-7-27-31 16,-12-18-2-16,-17-8 66 16,-22 4 26-16,-30 0 14 15,-7 10 53-15,-41 2-10 16,-25 15 48-16,-20 8-28 16,-14 14-42-16,-1 0 8 15,3 7-29-15,16 16-13 16,22 0-8-16,26-3-84 15,34-7-60-15,12-6-378 16,28-5-225-16</inkml:trace>
  <inkml:trace contextRef="#ctx0" brushRef="#br0" timeOffset="39743">12644 3794 2143 0,'0'0'573'0,"0"0"-441"16,0 0 62-16,0 0 23 16,0 0-34-16,-196 35-102 0,152 7-41 15,7 11 1 1,2 13-5-16,7 13 28 0,15 9-49 15,10 1-9-15,3-5 23 16,6-2-28-16,35-9 0 16,13-14-1-16,15-6 1 15,16-24-14-15,10-10-10 16,3-19-23-16,3 0 37 16,-6-32 0-16,-14-15 1 15,-17-17 7-15,-16-18 2 16,-21-10 32-16,-17-13-27 15,-10-14 1-15,-7 5 13 16,-37 11-20-16,-22 21 0 16,-69 31-16-16,11 23-242 15,-2 24-1444-15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50.3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1385 0 1242 0,'0'0'1117'16,"0"0"-915"-16,0 0-83 16,0 0 23-16,0 0 24 15,0 0-150-15,-86 214-15 16,61 54 42-16,-9 40-26 15,-7 5 7-15,-6-41 10 16,0-82 22-16,-1-43 61 16,1-44-90-16,-7-18-8 15,-22 4 3-15,-19-7-21 16,-15-3 27-16,-10-27-27 16,0-20 5-16,3-15 21 0,11-15-27 15,18-2 0-15,23 0-6 16,25-2 14-16,21-5-13 15,19 7 5-15,9 0-30 16,41 58 29-16,42 52-23 16,38 80 24-16,27 93 3 15,4 58 10-15,-9 16 28 16,-5-11-40-16,-23-32 8 16,-4-15 74-16,-15-1-38 15,-21-13-2-15,-21-16 8 16,-28-22-24-16,-23-24 42 0,-12-45-48 15,0-41-20-15,-8-39 39 16,-9-22-39-16,-5 0-1 16,3-8 0-16,4-9-19 15,15-25 1-15,15-34-110 16,33-40-195-16,9-26-666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50.9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613 16 1898 0,'0'0'358'0,"0"0"-235"16,0 0 8-16,0 0 131 15,0 0-48-15,0 0-30 16,-245-84-94-16,159 195-65 16,-13 76 66-16,8 69-37 15,29 23-34-15,51-23 52 0,15-67-71 16,60-63 12 0,68-21-13-16,69-32 9 0,43-31 29 15,30-36-38-15,-56-22 0 16,-76-50-15-16,-51-3 16 15,-28-42-2-15,-24-61-7 16,-39-70 8-16,-36-33 110 16,-70 42-74-16,-14 62 12 15,15 79 9-15,2 42-57 16,-31 31-53-16,24 14-142 16,26 5-966-16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48.0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100 320 1967 0,'0'0'348'0,"0"0"-225"15,0 0 22-15,0 0 103 16,0 0-90-16,0 0-49 15,-58-4-49-15,58 4-30 16,0 11 29-16,0 40-52 16,0 28 31-16,0 29 44 15,0 23-58-15,0 16 24 16,0 2-26-16,0-9-5 16,-8-15 35-16,-3-24-52 15,0-15 0-15,4-24 15 16,3-16-6-16,4-16-17 15,0-14 8-15,0-13 0 0,0-3 26 16,0-5-26-16,0-43 0 16,11-27 14-16,7-26-13 15,1-53-2-15,-4-51-10 16,-12-38 11-16,1 22 19 16,-4 48-19-16,0 66 0 15,0 53 3-15,3 5-3 16,1 14 12-16,2 9-12 15,3 15 0-15,13 9 3 16,7 2-3-16,18 0 0 16,19 0 16-16,7 7-15 0,9 6 5 15,10-3-6-15,-1 3 0 16,7-4-1-16,-3-1 1 16,-4-6 0-16,-10-2 4 15,-11 0-4-15,-20 0-6 16,-17 0-46-16,-18 0-56 15,-15 0-15-15,0 0-112 16,-32 8-342-16,-16 4-62 16,-14 11-1127-16</inkml:trace>
  <inkml:trace contextRef="#ctx0" brushRef="#br0" timeOffset="218">191 817 1536 0,'0'0'387'0,"0"0"-115"0,0 0 43 16,0 0 43 0,0 0-105-16,0 0-84 0,0 0-72 15,-73 49-37-15,105-49 20 16,19 0-62-16,18 0 16 16,16-6-17-16,3-5-17 15,7 5 0-15,-4 1-55 16,32 5-188-16,-21 0-394 15,-18 0-195-15</inkml:trace>
  <inkml:trace contextRef="#ctx0" brushRef="#br0" timeOffset="540">1743 0 2324 0,'0'0'388'16,"0"0"-203"-16,0 0 68 16,0 0-70-16,0 0-71 15,0 0-88-15,-243 311 2 16,152-83 38-16,3 24-44 15,30-9 13-15,33-52-9 16,16-64-17-16,9-39 28 0,0-12-35 16,34-1-14-16,17 4-8 15,25-6-116-15,53-28-43 16,-25-22-513 0,-12-19-587-16</inkml:trace>
  <inkml:trace contextRef="#ctx0" brushRef="#br0" timeOffset="1023">1929 880 2198 0,'0'0'503'15,"0"0"-440"-15,0 0 34 0,0 0 97 16,0 0-43-16,0 0-80 15,0 0-40-15,209-7 38 16,-181 63-54-16,-6 14 22 16,-18 7 27-16,-4 3-63 15,0-8 7-15,-11-10-8 16,-7-16-30-16,4-10 30 16,6-16-76-16,8-11-35 15,0-9 30-15,0 0-55 16,19-31-26-16,24-29 10 15,15-22-37-15,8-14 51 0,3-9 13 16,-10 9 125 0,-15 17 0-16,-11 24 162 0,-18 24 106 15,-12 21-1-15,-3 10-63 16,-3 19-20-16,-34 39-127 16,-7 26-18-16,-4 12 45 15,4 10-56-15,12-11 17 16,17-16-39-16,15-10 5 15,0-14 2-15,34-9-13 16,20-13-42-16,15-10 42 16,7-13-135-16,28-10-148 15,-22-17-383-15,-12-15-50 0</inkml:trace>
  <inkml:trace contextRef="#ctx0" brushRef="#br0" timeOffset="1285">2900 217 2074 0,'0'0'310'0,"0"0"-169"16,0 0 82-16,200 115 3 15,-112-43-12-15,3 13-57 16,0 17-88-16,-8 10 22 15,-17 12-67-15,-25 4-6 16,-31 5 33-16,-10-7-51 16,-22-4 3-16,-32-18-3 0,-4-18-75 15,11-21-48 1,13-22-414-16,19-27-302 0</inkml:trace>
  <inkml:trace contextRef="#ctx0" brushRef="#br0" timeOffset="1452">4282 989 2121 0,'0'0'495'16,"0"0"-347"-16,272 0 134 16,-152 0-206-16,-3 0-76 0,-4 5-234 15,-28 19-443 1,-31-1-1385-16</inkml:trace>
  <inkml:trace contextRef="#ctx0" brushRef="#br0" timeOffset="1621">4088 1689 2668 0,'0'0'517'0,"0"0"-409"16,0 0-81-16,252-4-5 15,-7-31-22-15,-27 5-118 16,-3-1-645-16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53.2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1614 1247 0,'0'0'271'16,"0"0"-140"-16,0 0 35 15,0 0-29-15,0 0-9 16,0 0-4-16,-39 7-40 16,39-7-8-16,26-10 13 15,24-25-19-15,20-23 4 16,14-14-68-16,2-15 12 15,-1-12 36-15,-12-3-26 0,-11 7 30 16,-19 10 29-16,-13 18 10 16,-16 18 78-16,-11 24-82 15,-3 17-38-15,0 8 29 16,0 72-71-16,-10 78-2 16,-9 7 8-16,-3 4-5 15,5-12 26-15,5-37-40 16,2 4 0-16,2 5 10 15,8-23-10-15,0-23-1 16,0-12-40-16,3-20-116 16,31-27-150-16,-2-9-473 15,2-7-689-15</inkml:trace>
  <inkml:trace contextRef="#ctx0" brushRef="#br0" timeOffset="198">1295 1658 2034 0,'0'0'476'0,"0"0"-394"16,0 0 51-16,189 0 19 16,-94 0-71-16,18 0-81 15,63-3-18-15,-30-5-346 16,-20-2-1080-16</inkml:trace>
  <inkml:trace contextRef="#ctx0" brushRef="#br0" timeOffset="641">2966 1749 1905 0,'0'0'276'0,"0"0"-206"15,193 0 56-15,-92-8 82 16,16-11-108-16,3-10-45 16,0-6 8-16,-7-9-63 0,-10-2 7 15,-26-4 11 1,-27 1-7-16,-24 2 22 0,-26-11 44 15,0 3-6-15,-33-1 11 16,-26 3-39-16,-17 14 17 16,-15 13 6-16,-7 24-34 15,-9 2 26-15,6 44-13 16,6 29-23-16,19 26 47 16,25 16-48-16,21 8 9 15,23 3 5-15,7-8-25 16,19-10 28-16,31-16-32 15,20-15-5-15,13-19 19 16,16-23-20-16,10-18-21 0,16-17-45 16,8-9-57-1,40-64-60-15,-34 4-430 0,-35-3-587 0</inkml:trace>
  <inkml:trace contextRef="#ctx0" brushRef="#br0" timeOffset="911">3923 502 1217 0,'0'0'1193'15,"0"0"-992"-15,0 0-176 0,0 0 139 16,0 0 47-16,201 0-115 16,-116 0-27-16,10 0-68 15,-1 7-1-15,4 3-19 16,19 4-218-16,-26 1-344 16,-25-9-301-16</inkml:trace>
  <inkml:trace contextRef="#ctx0" brushRef="#br0" timeOffset="1345">4923 0 2167 0,'0'0'346'0,"0"0"-231"15,0 0-87-15,0 0 180 16,0 0 17-16,132 196-121 15,-94-106-40-15,3 3-19 16,6 3-25-16,1-4 39 16,8-5-47-16,-6-13-12 15,-6-8 27-15,-12-14-27 16,-13-13-6-16,-16-13-36 16,-3-5-33-16,0-12 12 15,-3-9-45-15,-19 0-14 16,-3 0 50-16,-1-30-12 15,-4-1 29-15,1-12 19 0,0-4 36 16,1 2-1 0,-3 5 2-16,2 10 27 0,1 11 84 15,-1 17-23-15,-2 2-15 16,-4 14-5-16,-2 30-7 16,-2 8 19-16,-2 6-81 15,1 2 13-15,7-1-11 16,8-7-2-16,10-4-60 15,15-10-151-15,0-8-151 16,12-16-282-16</inkml:trace>
  <inkml:trace contextRef="#ctx0" brushRef="#br0" timeOffset="1834">5751 519 2013 0,'0'0'470'16,"0"0"-441"-16,0 0 84 16,0 0 63-16,0 0-43 15,0 0-46-15,185 107-53 16,-185-48 13-16,0 11-8 0,-21-3-24 15,-23 8 15 1,-8-14-30-16,10-5-47 0,1-14 46 16,12-12-93-16,14-14-14 15,8-16-12-15,7 0 20 16,7-16-40-16,34-29-75 16,13-18 46-16,15-11 90 15,1-3 11-15,-1 0 59 16,-12 5 9-16,-9 14 19 15,-14 8 164-15,-12 18 54 16,-12 13 9-16,-10 11 36 16,0 8-96-16,0 0-66 15,-19 37-41-15,-13 16-25 0,-4 11 43 16,6 7-55 0,8-4-22-16,19-1 18 0,3-7-37 15,22-4-2-15,40-8-28 16,90-7-40-16,-10-17-110 15,-3-14-718-15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51.7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0 600 1832 0,'0'0'317'0,"0"0"-190"16,0 0-13-16,0 0 6 16,86-196 0-16,-20 150-11 15,10 12-73-15,5 23-3 16,-4 11-15-16,-8 2-5 15,-18 44 56-15,-18 19-59 16,-22 21 4-16,-11 12 35 16,-26 9-32-16,-25 0-4 15,-8-16-11-15,-2-16 4 16,9-15 18-16,13-24-24 0,17-13 0 16,19-20 1-1,3-3-1-15,22-22-36 0,35-38-15 16,31-21-22-16,10-25 24 15,12-5-53-15,-8-5 41 16,-18 19 61-16,-20 20 0 16,-26 25 93-16,-20 23 60 15,-18 26 16-15,0 3-11 16,-34 42-104-16,-20 37-27 16,-12 22 37-16,-3 14-27 15,12 1 11-15,19-15-37 16,20-12-4-16,18-21-8 15,15-9 1-15,48-13-105 0,79-22-153 16,-12-15-268 0,2-9-645-16</inkml:trace>
  <inkml:trace contextRef="#ctx0" brushRef="#br0" timeOffset="331">2679 91 1147 0,'0'0'1168'15,"0"0"-940"-15,0 0-131 16,0 0 168-16,0 0 21 16,0 0-172-16,-211 125-42 15,109-62-38-15,-8 9-1 16,-3 0 17-16,11 4-49 0,14-2-1 15,22-2 0-15,26 0 9 16,23-4-12-16,17-3 3 16,0 0 0-16,35-2 4 15,25-1-4-15,12-2-12 16,11-2 12-16,17 1-45 16,12-6 15-16,9-6-97 15,43-9-360-15,-30-12-221 16,-21-11-1275-16</inkml:trace>
  <inkml:trace contextRef="#ctx0" brushRef="#br0" timeOffset="645">3729 69 2445 0,'0'0'386'16,"0"0"-207"-16,0 0-106 15,-186 51 89-15,113 33 37 16,-3 49-98-16,17 9-47 16,22 12 22-16,30 5-75 15,14-22 10-15,59 10-11 16,37-16 9-16,61-12 3 16,54-35-12-16,-10-40-5 15,-18-37-13-15,-41-18 18 16,-55-55 0-16,-9-22 0 0,-12-57 9 15,-51-67 47-15,-44-52-47 16,-63 22-3-16,-79 25-12 16,-39 88-44-16,49 78-107 15,-13 15-588-15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55.8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0 476 1837 0,'0'0'331'0,"0"0"-211"15,0 0 79-15,0 0-7 16,0 0-69-16,227-43-42 16,-180 83-29-16,-11 12 23 15,-18 13-52-15,-15 11-6 16,-3 3 15-16,-28 2-17 16,-20 1 3-16,-6-12-18 15,7-11 0-15,10-20 0 16,15-14 0-16,12-17-56 15,10-8-9-15,0-10-82 16,42-36-62-16,24-16 7 0,12-17-29 16,4-9 72-16,0 2 61 15,-18 4 97-15,-17 16 1 16,-21 17 173-16,-18 17 137 16,-8 18-11-16,0 14-61 15,-12 0-56-15,-27 36-102 16,-8 26 16-16,0 17 5 15,3 7-39-15,18-1-5 16,18-6-26-16,8-7-25 16,18-13 11-16,33-11-17 15,15-8-35-15,19-14-38 16,38-21-194-16,-13-5-418 0,-20 0-588 16</inkml:trace>
  <inkml:trace contextRef="#ctx0" brushRef="#br0" timeOffset="350">1476 0 2264 0,'0'0'243'0,"0"0"-188"15,0 0-28-15,234 147 51 16,-114-97 45-16,19-5 37 0,9 1-136 16,3-7-13-16,-21-2-2 15,-16-5-8-15,-30 2 7 16,-33 3-8-16,-33 1 0 16,-18 8 71-16,-50 7 12 15,-38 9-13-15,-26 3-23 16,-21 8-11-16,-7-4 17 15,3-1-41-15,13-8-3 16,24-8-9-16,24-6 0 16,34-13-88-16,44-10-223 15,5-11-416-15,34-7-473 0</inkml:trace>
  <inkml:trace contextRef="#ctx0" brushRef="#br0" timeOffset="571">2451 971 1987 0,'0'0'480'15,"0"0"-343"-15,0 0 88 16,-252 133 64-16,142-70-74 16,-4 5-137-16,-2 4-36 15,7-5-42-15,15-1-3 16,21-7-7-16,26-16-119 15,47-14-185-15,0-15-442 16,17-14-1350-16</inkml:trace>
  <inkml:trace contextRef="#ctx0" brushRef="#br0" timeOffset="914">3452 127 2284 0,'0'0'301'16,"0"0"-160"-16,-152 168 133 16,92-83-18-16,13 8-140 15,22 4-66-15,18 2 10 0,7-3-56 16,32-2 8-16,43-5 5 15,23-10-16-15,28-21-2 16,13-25-5-16,10-30 6 16,-10-3-8-16,-14-52 8 15,-27-26 0-15,-25-21 8 16,-29-16 11-16,-38-17 22 16,-6-1-8-16,-66 4-23 15,-35 18-10-15,-95 36-46 16,17 35-336-16,14 23-1310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49:58.1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128 791 1612 0,'0'0'223'16,"0"0"-117"-16,0 0 11 16,0 0 73-16,0 0 29 15,0 0-37-15,-8-105-91 16,8 148-57-16,0 32 80 15,0 56-5-15,0 56-47 16,0 44 1-16,-4-19-33 0,4-45-9 16,0-54-6-16,0-41-15 15,0 3 27-15,0 0-27 16,0-10-1-16,0-21-1 16,7-21 4-16,-2-20-4 15,-5-3-8-15,3-26 7 16,-3-37-14-16,0-21 1 15,0-28-20-15,0-39 25 16,-15-43-5-16,-17-42 5 16,-5-4-2-16,11 39 13 15,8 55-14-15,18 54 14 16,0 20-7-16,18-5 7 0,20 9 0 16,12 1 7-16,11 26-7 15,14 21 8-15,8 16 2 16,8 4-10-16,4 24 0 15,-4 28 2-15,-12 17 8 16,-16 13 19-16,-19 7-29 16,-25 9 0-16,-19 1 25 15,-19-4-12-15,-44 3-13 16,-23-9 0-16,-14-8 1 16,-1-11 10-16,10-24-11 15,11-17 0-15,21-22-17 16,23-7 7-16,36-27-147 15,0-19-218-15,26-7-292 0</inkml:trace>
  <inkml:trace contextRef="#ctx0" brushRef="#br0" timeOffset="293">1696 72 1984 0,'0'0'333'15,"0"0"-215"-15,0 0-42 16,-242 263 132-16,134-46 30 16,-9 71-102-16,17 24-24 15,31-13-1-15,40-34-50 0,22-75-13 16,7-43-15-16,7-40-32 15,30-29 26-15,21 4-27 16,20-9-18-16,27-8-61 16,65-46-183-16,-19-19-320 15,-21 0-439-15</inkml:trace>
  <inkml:trace contextRef="#ctx0" brushRef="#br0" timeOffset="975">2391 893 1735 0,'0'0'354'16,"0"0"-204"-16,0 0-14 16,-14-187 92-16,47 124-61 15,14 7-5-15,12 14-85 16,5 19-33-16,14 23 19 16,-5 2-36-16,0 56 26 15,-16 24-11-15,-20 22-8 16,-33 14 30-16,-4 13-38 15,-58 7-13-15,-33-1 26 16,-19-4-28-16,-14-19-4 0,-1-16 0 16,14-25-6-1,16-27 19-15,21-27-20 0,23-19 0 16,19-3 30-16,20-39-23 16,12-17-14-16,0-4 7 15,44 4 0-15,12 6-20 16,5 21 19-16,5 19 1 15,-1 13 0-15,1 9 1 16,-5 35 22-16,2 7-15 16,3 2-8-16,3-1 44 15,7-5-44-15,4-14 0 16,8-11-14-16,3-15-41 16,44-14-204-16,-21-32-394 15,-20-4-417-15</inkml:trace>
  <inkml:trace contextRef="#ctx0" brushRef="#br0" timeOffset="1352">4820 407 2082 0,'0'0'581'16,"0"0"-510"-16,0 0 19 16,0 0 168-16,-219 169-106 0,106-86-88 15,-22 13 17-15,-7-1-45 16,0-3-3-16,10-7 4 16,24-12-26-16,26-14 41 15,35-15-52-15,25-9 0 16,19-5 9-16,3 2-9 15,25 1 0-15,22 8 20 16,13 7-19-16,6 4 60 16,6 4-61-16,1 0 0 15,0 2 20-15,3 1-19 16,5-3-1-16,-5-1 0 16,4-2-47-16,4-14-34 15,29-16-196-15,-14-12-391 0,-17-11-454 16</inkml:trace>
  <inkml:trace contextRef="#ctx0" brushRef="#br0" timeOffset="1661">5388 76 2318 0,'0'0'277'16,"0"0"-229"-16,0 0 29 0,0 0 131 15,198 249-3 1,-115-134-76-16,11 13-53 0,13 6 48 16,-2 1-85-16,1-5-19 15,-4-8 40-15,-4-12-50 16,-10-9 5-16,-15-9-15 15,-18-17-19-15,-16-9-19 16,-20-18-169-16,-19-8-282 16,-14-17-280-16,-26-9-1205 0</inkml:trace>
  <inkml:trace contextRef="#ctx0" brushRef="#br0" timeOffset="1924">5319 1680 2078 0,'0'0'349'0,"0"0"-258"16,0 0 4-16,0 0 79 16,175-176-12-16,-61 70-52 15,16-19-75-15,31-39-20 16,-11 10 10-16,-8-4 4 15,-8 8 32-15,-34 38-61 16,-11 8 1-16,-26 32-12 16,-23 28-34-16,-14 32-176 15,-8 12-544-15,-7 0-1289 0</inkml:trace>
  <inkml:trace contextRef="#ctx0" brushRef="#br0" timeOffset="2296">8069 267 2239 0,'0'0'470'16,"0"0"-443"-16,0 0 87 0,0 0 137 15,-208 131-142 1,106-56-32-16,-15 7-49 16,1 6 6-16,6-4 4 0,12-7-23 15,20-8 37-15,27-7-52 16,26-6 0-16,25-2 11 16,0-3-11-16,28 1 12 15,32 8-2-15,9 0-8 16,11 1 55-16,11 8-57 15,7 0 0-15,8-1 13 16,-1-3-13-16,5 3-6 16,0-6-95-16,26 6-150 15,-28-19-273-15,-27-11-491 0</inkml:trace>
  <inkml:trace contextRef="#ctx0" brushRef="#br0" timeOffset="2992">9158 524 1776 0,'0'0'284'0,"0"0"-201"16,0 0 38-16,220-9 73 15,-148 9-28-15,8 0-90 16,-4 0-17-16,-10 0-21 15,-7 0-12-15,-23 0-2 16,-14 0-5-16,-19 0-17 16,-3 0 66-16,-7 0 13 15,-37 7-36-15,-13 0-30 16,-21-4-14-16,-8 0 3 0,-9-3-4 16,-5 0 0-1,-1 0 5-15,3-3 5 0,6-5-10 16,13 2 41-16,9 6 8 15,18 0 14-15,17 0-22 16,16 20-17-16,9 13 27 16,10 7-50-16,0 8 15 15,29 8-6-15,11 3-1 16,14-2 5-16,0-2-13 16,12 1 8-16,0-4 6 15,0 0-15-15,7 5 0 16,3-1 10-16,-3 3 8 15,3-4 15-15,-14 1-27 16,-7-4 36-16,-22 2 6 16,-26-2-40-16,-7 0 2 0,-32-2-5 15,-37-2 2-15,-16-1-2 16,-10-10-5-16,-3-13 0 16,-8-7-2-16,4-13-29 15,8-4-41-15,14 0-35 16,18-40-150-16,21-6-386 15,22-9-1698-15</inkml:trace>
  <inkml:trace contextRef="#ctx0" brushRef="#br0" timeOffset="3331">9785 0 2338 0,'0'0'293'15,"0"0"-208"-15,0 0-67 16,193 137 138-16,-115-55 57 16,-2 21-101-16,3 20-37 15,-1 14 19-15,-17 3-41 16,-14 1 16-16,-21 1-39 15,-26-2-5-15,-4 0 20 16,-53 0-43-16,-24 0 2 16,-14-12-4-16,-6-9-19 15,-1-21 18-15,6-25-37 0,13-20-35 16,17-29-35-16,25-24-196 16,19-15-224-16,19-25-334 0</inkml:trace>
  <inkml:trace contextRef="#ctx0" brushRef="#br0" timeOffset="3533">10643 1415 1270 0,'0'0'1016'0,"309"-41"-818"15,-113 20-152-15,-6 1-12 16,-26 6 42-16,-42 8-52 0,8 6 0 15,2 0-23 1,-31 0-2-16,-42 37-116 0,-30-2-209 16,-29-3-325-16</inkml:trace>
  <inkml:trace contextRef="#ctx0" brushRef="#br0" timeOffset="3703">11088 1952 2184 0,'0'0'544'16,"0"0"-420"-16,0 0 154 0,0 0-56 15,236 12-98-15,-122-12-112 16,82 0-12-16,-29 0-232 16,-13 0-738-16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16.2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896 919 1600 0,'0'0'289'16,"0"0"-155"-16,0 0 0 16,0 0 130-16,0 0-59 15,0 0-84-15,83-200-6 16,-78 154-23-16,-5 0 11 15,0-3-11-15,-8-1-29 16,-25 0 21-16,-7 8-34 16,-11 2-20-16,-6 12 18 15,-9 12-46-15,-4 12 11 16,1 4-1-16,0 26-12 0,3 30 31 16,3 20-31-1,9 22 0-15,13 17 20 0,16 15-19 16,11 12 13-16,14 7-2 15,0 1-12-15,0-3 38 16,7-9-37-16,3-3 0 16,2-14 38-16,-5-2-38 15,-4-12 7-15,-3-9-8 16,0-8 0-16,0-16 35 16,-3-11-35-16,-16-13 0 15,2-14 28-15,-8-10-28 16,3-13-16-16,4-6-80 15,9-14-107-15,9-29-429 0,0-10-647 16</inkml:trace>
  <inkml:trace contextRef="#ctx0" brushRef="#br0" timeOffset="240">0 1381 2067 0,'0'0'620'0,"0"0"-511"16,0 0 24-16,0 0 111 15,0 0-74-15,225 0-96 16,-122 0 1-16,2-10-57 16,-4-2 1-16,-6-1 8 15,-11 3-27-15,-21 4-18 0,-12 6-81 16,-19 0-143-16,-13 0-407 15,-8 12-730-15</inkml:trace>
  <inkml:trace contextRef="#ctx0" brushRef="#br0" timeOffset="697">2146 0 2061 0,'0'0'491'16,"0"0"-339"-16,0 0 39 16,0 0-9-16,-222 86-38 0,138-2-63 15,-4 28-33-15,2 19 39 16,1 41-21-16,16 31-24 15,25-19 31-15,18-21-56 16,26-27 10-16,0-45-27 16,19 5 1-16,22-5-7 15,9-18-1-15,8-21-50 16,4-16-32-16,33-23-155 16,-14-13-381-16,-13 0-410 0</inkml:trace>
  <inkml:trace contextRef="#ctx0" brushRef="#br0" timeOffset="961">2209 725 2147 0,'0'0'627'0,"0"0"-539"16,0 0-34-16,0 0 178 15,0 0-73-15,0 0-46 16,104 203-62-16,-38-140-27 16,4 0 32-16,6-4-41 15,2-3-8-15,-6-11 16 16,-9-6-23-16,-9-5-1 16,-10-8-97-16,-5-9-138 15,-12-8-284-15,-10-9-341 0</inkml:trace>
  <inkml:trace contextRef="#ctx0" brushRef="#br0" timeOffset="1189">2770 712 1952 0,'0'0'692'15,"0"0"-474"-15,0 0 6 16,0 0 13-16,0 0-125 15,0 0-39-15,-176 181-20 16,103-86-23-16,-6 7 21 16,-6 0-51-16,9-11-8 0,10-7-17 15,22-23-76 1,38-12-71-16,6-23-328 0,0-16-391 0</inkml:trace>
  <inkml:trace contextRef="#ctx0" brushRef="#br0" timeOffset="1530">2949 91 2218 0,'0'0'526'0,"0"0"-369"15,0 0-105-15,0 0 101 16,0 0 37-16,0 0-97 16,229 204-42-16,-145-108 0 0,1 15-24 15,1 10 58-15,-8 14-34 16,-17 9-36-16,-21 27 48 16,-26-12-61-16,-14-5 4 15,-17-10 12-15,-39-41-12 16,-8-3-12-16,-6-21 6 15,8-24-26-15,3-19 14 16,16-17-64-16,13-11-53 16,30-19-94-16,0-28-562 15,34-10-1543-15</inkml:trace>
  <inkml:trace contextRef="#ctx0" brushRef="#br0" timeOffset="100548">2209 745 1348 0,'0'0'342'15,"0"0"-199"-15,0 0 8 16,0 0 99-16,0 0-25 16,0 0-59-16,-55-69-36 15,50 66-10-15,5-1 4 16,0-2-84-16,0 0 20 16,0-1-5-16,0 1-43 15,5-1 42-15,12 0-43 16,9 0 10-16,4 4 31 0,-1 3-41 15,3 0 6 1,2 0-17-16,-5 7 20 0,-4 16-4 16,-3 3-16-16,-3 2 0 15,-9 7 19-15,2 0-19 16,-6 5 0-16,-6 5-1 16,0 5 16-16,0 6-18 15,-6-4 3-15,-20 4 0 16,-4-7 5-16,-6-2-5 15,-1-8 0-15,-2-3-1 16,-5-9 10-16,4-8 0 16,-1-5-9-16,9-9 0 15,3-5 27-15,4 0-12 0,6 0-12 16,0-5-3 0,4-9 1-16,2 0 23 0,1-2-24 15,2 2 0-15,1 4 26 16,3 1-26-16,2 6-1 15,4 1-8-15,-3-3 9 16,3 5-15-16,0 0 10 16,0-3-98-16,0 3 9 15,10 0-194-15,24 0-175 16,-6 0-228-16</inkml:trace>
  <inkml:trace contextRef="#ctx0" brushRef="#br0" timeOffset="101065">2985 801 1393 0,'0'0'327'16,"0"0"-243"-16,0 0-7 0,0 0 181 15,0 0-85-15,0 0-71 16,0 0 7-16,-58-82 1 15,36 75 54-15,-3 4-82 16,-5-2 17-16,-6 5 13 16,-1 0-64-16,-2 0-18 15,-5 19 0-15,3 0-23 16,4 11 68-16,8 5-66 16,4 7-9-16,6 11 55 15,13 6-32-15,6-1 5 16,0 3 4-16,6-6-26 15,28-5 55-15,10-11-61 16,4-3 0-16,6-13 29 0,8-10-26 16,-1-13-3-1,5 0-6-15,3-9-21 0,-6-18 26 16,6-9-206-16,-21 10-324 16,-16 6-1030-16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0:03.9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266 1272 1182 0,'0'0'238'0,"0"0"-52"15,0 0-23-15,0 0-15 16,0 0 79-16,0 0-32 16,-54-151-9-16,45 138-39 15,6 3 11-15,3 10-14 16,0 0-37-16,0 10-21 15,0 45 26-15,0 32-33 0,0 31-13 16,-7 16-31-16,-8 7-34 16,1-7 30-16,-1-12-31 15,3-18 8-15,9-22-5 16,-1-22-3-16,4-20-2 16,0-21 1-16,0-19-32 15,0 0 17-15,0-33-56 16,4-32 46-16,8-31 19 15,-2-25-11-15,-2-36 17 16,-8-50-1-16,0-39-7 16,0 20-1-16,0 49 8 15,-5 63-1-15,5 56-7 16,0 13 20-16,9 3-10 0,16 5 24 16,11 16-9-16,11 11 31 15,19 10-17-15,15 0-14 16,14 0 29-1,16 5-43-15,15 5 4 0,0-4-5 16,6-6 6-16,-15 0 3 16,-19 0-9-16,-25 0-71 15,-26 0-47-15,-43-3-187 16,-4 3-376-16,-7 0-537 0</inkml:trace>
  <inkml:trace contextRef="#ctx0" brushRef="#br0" timeOffset="215">0 1331 2174 0,'0'0'297'16,"0"0"-194"-16,0 0-45 15,0 0 149-15,203 37-30 16,-93-37-115-16,17 0-33 15,20-14-29-15,5-11-28 16,56-11-84-16,-37 6-377 16,-32 2-328-16</inkml:trace>
  <inkml:trace contextRef="#ctx0" brushRef="#br0" timeOffset="500">2197 347 2331 0,'0'0'259'0,"0"0"-151"16,-164 233-87-16,59-42 197 15,-8 52 47-15,11 12-127 16,33-16-48-16,29-47-30 15,33-62-35-15,7-32 23 0,0-13-48 16,35 5 2 0,21-5-17-16,27-13-24 0,20-28-125 15,65-44-110-15,-23-10-196 16,-18-34-489-16</inkml:trace>
  <inkml:trace contextRef="#ctx0" brushRef="#br0" timeOffset="1151">2840 738 2038 0,'0'0'212'16,"0"0"-187"-16,0 0-23 0,265-11 79 15,-155 8 32-15,10 0-29 16,7 0 13-16,-10 0-59 16,-14-2-4-16,-30 5 2 15,-29 0-26-15,-26 0 30 16,-18 0 5-16,-11 0 66 16,-40 0-48-16,-18 0-63 15,-19 0 43-15,-7-2-10 16,-7-5-21-16,4 0 35 15,-1 2-35-15,16 2 13 16,10 3 53-16,14 0-52 0,11 5 11 16,16 19-16-16,7 8-20 15,6 11 41-15,4 3-42 16,12 10 2-16,-1-2 17 16,4 4-11-16,0-6-7 15,0-3 4-15,4-5 1 16,14-9 9-16,8-6-15 15,6-7 0-15,8-5 18 16,4-6-18-16,16-5 7 16,0 0-7-16,10-2 1 15,2 6 14-15,6 6-15 16,-10 8 0-16,1 8 9 16,-10 11-9-16,-8 10 0 0,-14 5 9 15,-15 5-7-15,-22 5 43 16,0 5-45-16,-33-1 0 15,-28 0 31-15,-9-7-30 16,-11-9 11-16,-2-9-12 16,-1-10 0-16,4-23 19 15,-1-6-19-15,8-8 0 16,7 0-15-16,12-34-9 16,25-45-87-16,14 4-363 15,15-4-463-15</inkml:trace>
  <inkml:trace contextRef="#ctx0" brushRef="#br0" timeOffset="1473">3865 215 2405 0,'0'0'272'16,"0"0"-205"-16,0 0-52 16,228 250 196-16,-133-129 3 15,1 14-87-15,-6 16-21 16,-6 7-67-16,-18 25 6 16,-30 33 5-16,-36 36-31 0,-32-31 35 15,-38-43-54-15,1-64 1 16,7-41 7-16,-8-8-8 15,-6-2-12-15,0-14-27 16,13-23-39-16,16-26-83 16,18-22-353-16,19-26-394 0</inkml:trace>
  <inkml:trace contextRef="#ctx0" brushRef="#br0" timeOffset="1649">5355 1567 2326 0,'0'0'339'15,"216"0"-236"-15,-20-7-24 16,56-3 30-16,7-1-109 16,-69-3-5-1,-63 8-681-15</inkml:trace>
  <inkml:trace contextRef="#ctx0" brushRef="#br0" timeOffset="2284">7765 792 2179 0,'0'0'311'0,"0"188"-223"16,-3-66 7-16,-19 19 133 0,3-2-42 15,2-9-44-15,5-17-74 16,5-10-1 0,7-14-67-16,-3-20 0 0,3-19 19 15,-3-14-19-15,-2-19 0 16,5-15-12-16,-4-2-35 15,1-14 5-15,-1-32-59 16,-2-19 16-16,1-20 52 16,1-20-40-16,-3-40 4 15,4-41 5-15,-5-57-1 16,8-6 45-16,0 45-21 16,0 60-5-16,0 74 46 15,18 35 9-15,8 11 48 16,11 15 5-16,14 9 20 0,14 0 84 15,12 28-92-15,14 9-46 16,7-4 17-16,9-7-39 16,-3-12-5-16,3-8-1 15,-12-6 1-15,-12 0-9 16,-24 0-49-16,-19-3-104 16,-23-14-34-16,-17 3-68 15,-13 2-325-15,-24 5-1255 0</inkml:trace>
  <inkml:trace contextRef="#ctx0" brushRef="#br0" timeOffset="2503">7787 1128 1947 0,'0'0'342'0,"0"0"-244"0,0 0 27 15,0 0 121-15,0 0-51 16,0 0-132-16,193 0-42 16,-99-7-21-16,10-6-73 15,53-9-171-15,-27 5-144 16,-17 4-513-16</inkml:trace>
  <inkml:trace contextRef="#ctx0" brushRef="#br0" timeOffset="2810">9427 213 2314 0,'0'0'269'15,"0"0"-183"-15,-208 285 1 16,92-79 192-16,-1 50-29 16,19 15-114-16,32-24-11 15,30-52-73-15,25-64-14 0,11-28 11 16,0-21-47-16,33 1-2 16,28-1-32-16,31-9-38 15,21-27 13-15,7-25-138 16,31-21-297-16,-31-25-165 15,-32-13-718-15</inkml:trace>
  <inkml:trace contextRef="#ctx0" brushRef="#br0" timeOffset="3214">9657 619 2365 0,'0'0'322'16,"0"0"-279"-16,0 0-6 16,0 0 69-16,227-118-1 15,-144 118 2-15,1 0-44 16,-1 36-13-16,-8 16 20 16,-14 14 0-16,-17 10 35 15,-22 6-66-15,-22 6-18 16,-4 6 21-16,-55-8-24 15,-24 6 5-15,-12-2-23 16,-8-5 6-16,5-6 7 16,15-11-13-16,24-18 0 15,19-14 0-15,26-16 0 16,14-10-1-16,0-8 0 16,25-2 1-16,26 0 6 0,8 0-6 15,14 0 0-15,3 0 2 16,4 0-2-1,1-2-6-15,-2 2-56 0,-3-8-74 16,9-5-141-16,-22-3-488 16,-19 0-641-16</inkml:trace>
  <inkml:trace contextRef="#ctx0" brushRef="#br0" timeOffset="3508">10576 0 2293 0,'0'0'215'0,"0"0"-124"16,0 0 30-16,150 215 155 15,-89-112-72-15,9 14-84 16,2 18-44-16,6 10 14 15,-2 4-35-15,-6-4 44 16,-8-3-43-16,-20-11-25 16,-26-6 7-16,-16-7-37 15,-38-3-1-15,-44-7-122 16,-67 17-116-16,13-33-308 16,1-20-530-16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0:08.2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2006 0,'0'0'359'15,"0"0"-308"-15,0 0 7 0,0 0 28 16,0 0 14-1,252 77 7-15,-141-75-52 0,21-2-55 16,58 0-65-16,-33 0-239 16,-37 0-843-16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0:08.4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 2369 0,'0'0'264'0,"0"0"-195"0,293 9-69 16,-53-9-40-16,-29-26-21 15,-15-7-511-15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0:09.3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1779 1986 0,'0'0'284'0,"0"0"-221"16,0 0 34-16,0 0 72 15,0 0-60-15,192 59-35 16,-110-56-41-16,7-3-16 15,11 0 23-15,5-8-40 16,1-16 0-16,-1-6 0 16,-13-7-2-16,-16 4-5 15,-21 1-4-15,-26-1 11 16,-22 7 27-16,-7-6-5 0,-14-2 19 16,-33-5 2-16,-15-4-10 15,-11 4 19-15,-15 2-14 16,0 7-4-16,-7 16 32 15,9 9-37-15,-2 5 8 16,12 16-7-16,10 37 24 16,10 16-9-16,17 16-8 15,14 12-14-15,13 3 25 16,12-2-48-16,0-5 12 16,37-12-2-16,17-10-8 15,16-13 10-15,9-20-12 16,21-10-7-16,5-22-13 15,15-6-136-15,5-17-23 16,27-45-179-16,-32 3-338 0,-28 4-406 16</inkml:trace>
  <inkml:trace contextRef="#ctx0" brushRef="#br0" timeOffset="440">1217 801 1756 0,'0'0'718'0,"0"0"-492"16,0 0-136-16,0 0 62 15,0 0 14-15,0 0-58 16,0 0-18-16,200-7-51 16,-105 7-30-16,4 0 15 0,-12 0-24 15,-13 0-5-15,-20 0 4 16,-22 0-57-16,-20 0-56 16,-12 0-256-16,0 7-453 0</inkml:trace>
  <inkml:trace contextRef="#ctx0" brushRef="#br0" timeOffset="870">2344 277 504 0,'0'0'1812'0,"0"0"-1555"16,0 0-229-16,0 0 42 15,0 0 121-15,0 0-122 16,0 0-35-16,248-145-22 16,-175 145-11-16,-4 19 43 15,-8 25-18-15,-13 14 10 16,-23 10 17-16,-25 18-22 15,-7 2 11-15,-50 10-19 16,-18-2-10-16,-4-4 28 16,6-10-40-16,7-20 13 15,19-13 33-15,18-19-9 0,14-11 2 16,11-8-26-16,4-4-13 16,0 3 23-16,22-1-24 15,11 1 0-15,14-1-6 16,9-2-7-16,10 0-41 15,10-1-91-15,40-6-4 16,-17 0-139-16,-15 0-548 0</inkml:trace>
  <inkml:trace contextRef="#ctx0" brushRef="#br0" timeOffset="1295">3201 242 2152 0,'0'0'498'0,"0"0"-457"15,0 0 160-15,0 0 47 16,0 0-86-16,51 244-54 16,-22-156-75-16,11 4 0 15,4 2-2-15,7-1-30 16,3-7 17-16,0-11-18 15,-6-10 1-15,-8-16 2 0,-15-16-3 16,-9-13-51 0,-16-13-27-16,0-7-40 0,0 0-68 15,-16-4-58-15,-12-25 68 16,-1-3 45-16,-8-9-6 16,-2 0 83-16,-2 1 54 15,-6 3 74-15,0 12 91 16,3 11 30-16,3 8 13 15,0 6-12-15,6 0-64 16,1 20-50-16,5 10-34 16,7 5-36-16,5 5-11 15,9 5-1-15,8 11-133 16,0-10-162 0,0-10-571-16</inkml:trace>
  <inkml:trace contextRef="#ctx0" brushRef="#br0" timeOffset="1543">4454 1562 2737 0,'0'0'318'0,"0"0"-262"16,193 0-23-16,-93 0-12 15,12-13-11-15,45-8-10 16,-29 2-302-16,-29 9-544 0</inkml:trace>
  <inkml:trace contextRef="#ctx0" brushRef="#br0" timeOffset="2080">6220 1476 1768 0,'0'0'227'0,"0"0"-164"15,232-16 15-15,-129-11 10 16,-2-5 1-16,-6-5-15 16,-10 2-13-16,-19 2-2 15,-19 0-53-15,-22 1 21 0,-25-2 73 16,0 5-11 0,-40-3-22-16,-26 8 5 0,-10 8 18 15,-9 13 8-15,2 3-44 16,7 16 5-16,7 33 22 15,13 17-17-15,21 16 3 16,13 13-10-16,18 3-25 16,4-2 26-16,22-5-58 15,29-12 0-15,10-11 0 16,17-15 6-16,4-17-14 16,6-16-40-16,7-20-116 15,15-9-121-15,-24-28-470 16,-20-5-879-16</inkml:trace>
  <inkml:trace contextRef="#ctx0" brushRef="#br0" timeOffset="2300">7135 574 2465 0,'0'0'495'16,"0"0"-479"-16,0 0-16 15,0 0 88-15,215-20-32 0,-85 17-56 16,-20 3-153 0,-12 0-735-16</inkml:trace>
  <inkml:trace contextRef="#ctx0" brushRef="#br0" timeOffset="3131">8469 143 1622 0,'0'0'283'15,"0"0"-196"-15,0 0-38 16,197-28 20-16,-121 18 48 16,-4 0-68-16,3 7 1 15,-7 3 9-15,-9 0-47 0,-19 0 0 16,-18 0-5-16,-15 0 4 15,-7 3 82-15,-15 1 1 16,-29 2-61-16,-10-3-15 16,-12-3-17-16,-4 0 16 15,1 0-6-15,0 0-10 16,-1 0 43-16,1 0 28 16,8 0 11-16,7 0-12 15,5 0-31-15,10 0 11 16,5 16-6-16,9 6-18 15,8 12 16-15,-2 2-42 0,8 7 8 16,4 0 17 0,7-4-17-16,0-3 6 0,0-3 0 15,0-6-14-15,0-8 27 16,0-2-28-16,10-8 0 16,5-2 2-16,7-1-2 15,10 1 14-15,9 1-5 16,10 1-8-16,8 4 13 15,2 3-14-15,5 7-5 16,-7 10 4-16,-5 10 1 16,-3 5 0-16,-14 7 0 15,-15 5 0-15,-15-4 29 16,-7-3-28-16,-7-8-1 16,-34-2 24-16,-13-9-8 0,-12-10 13 15,0-7-23-15,0-10-5 16,5-7 35-16,2 0-36 15,15-10-11-15,16-18-59 16,28-25-186-16,0 6-452 16,18 0-1380-16</inkml:trace>
  <inkml:trace contextRef="#ctx0" brushRef="#br0" timeOffset="3650">9205 0 2119 0,'0'0'576'0,"0"0"-489"15,0 0-86-15,0 0 163 16,0 0 43-16,0 0-83 15,92 216-48-15,-60-130-35 16,1 6 14-16,3-4-26 16,1 1-22-16,-5-6 23 15,6-6-30-15,-10-7-1 16,-6-18 0-16,-3-13 2 16,-9-12-2-16,-10-11-18 0,0-9-35 15,0-7 24-15,0 0-80 16,-22 0 6-16,0-7 31 15,-3-17-60-15,-1-6 9 16,-2-7 65-16,-1-6 34 16,-8-1 7-16,4-1 29 15,-4 6-11-15,5 6 97 16,3 10 27-16,2 12 28 16,10 9-33-16,-1 2-21 15,-1 0-2-15,6 23-78 16,1 9-16-16,2 8 17 15,1-1-18-15,6 8-1 16,-1-5 0-16,1 0-12 16,0-2-18-16,-6 6-198 0,2-15-426 15,-3-3-639-15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29.6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 1480 0,'0'0'965'0,"0"0"-800"15,0 0-65-15,0 0 169 16,0 0-21-16,0 0-100 0,0 0-61 16,29 0-81-16,36 0 23 15,20 0 19-15,20 0-17 16,23 0 26-16,18 0-10 16,18 0 8-16,3 0 14 15,9 0-51-15,-12 4 8 16,-15-2-25-16,-17 3 5 15,-27 0 18-15,-20 3-24 16,-28 1 0-16,-16 1-13 16,-23 0-32-16,-8 0-80 15,-10-4-47-15,0-6-180 16,0 0-506-16,0-6-1310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30.0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2593 0,'0'0'602'0,"0"0"-524"15,0 0-30-15,0 0-48 16,0 0-18-16,0 0-628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28.7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81 68 1699 0,'0'0'265'0,"0"0"-63"16,0 0-11-16,0 0 14 15,0 0 80-15,0 0-104 16,0 0-68-16,-76-68-26 15,71 68-21-15,5 0 10 16,0 0-47-16,0 7-10 16,8 35 13-16,24 31-16 15,5 25 28-15,2 25-17 16,5 17-15-16,-3 7 22 0,-1-3-34 16,-1-6 6-1,2-18 15-15,-4-17-10 0,-5-27-14 16,-3-27 3-16,-4-16 0 15,-6-17 19-15,-4-16-17 16,-1-3 14-16,13-49 46 16,8-60-55-16,13-56-1 15,2-52-6-15,-2 7 1 16,-14 43 5-16,-18 51-6 16,0 54-40-16,-5 9-11 15,3 16-98-15,5 15-108 16,9 25-542-16,-2 25 197 15,-1 9-1159-15</inkml:trace>
  <inkml:trace contextRef="#ctx0" brushRef="#br0" timeOffset="535">1270 192 1881 0,'0'0'541'16,"0"0"-340"-16,0 0 93 15,0 0-25-15,0 0-73 16,0 0-73-16,0 0-102 16,-27 72 11-16,27 28 5 15,0 19-10-15,0 12 28 16,0 9-55-16,0 2 0 16,0-9 16-16,8-20-16 0,-5-21 1 15,-3-30-1-15,0-20 0 16,0-22 11-16,0-17-11 15,0-3 0-15,0-16 34 16,-3-33-25-16,-12-26-13 16,5-23 4-16,-2-47 0 15,5-42 9-15,7 6-9 16,0 20-3-16,0 32-18 16,0 38 31-16,7 9-20 15,18 17 5-15,6 35 5 16,4 27-21-16,9 3 2 15,7 39 19-15,8 27 19 16,5 13-18-16,2 17 17 0,0 5-1 16,-7 4-16-16,-4 2 37 15,-11 5-38-15,-19-2 0 16,-15-7 20-16,-10-7-11 16,-7-11-1-16,-37-15-8 15,-10-11 0-15,-5-13 23 16,-5-11-23-16,1-5-20 15,4-13 7-15,8-7-101 16,4-10-132-16,15 0-504 16,3-15-715-16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29.9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66 147 2671 0,'0'0'484'15,"0"0"-484"-15,0 0-5 16,0 0 4-16,0 0 1 16,0 0-72-16,0 0-779 15,54-19-520-15</inkml:trace>
  <inkml:trace contextRef="#ctx0" brushRef="#br0" timeOffset="2458">240 177 1303 0,'0'0'311'0,"0"0"-187"0,0 0-36 15,0 0 57-15,0 0-18 16,0 0-34-16,-35-5-27 16,31 5-29-16,4 0 9 15,0 0-38-15,0 0-7 16,0 0-1-16,0 0 0 15,0 0-9-15,0 0 9 16,0-5 0-16,4 5 9 16,6-7-9-16,2 1 0 15,-6-1 19-15,-2-2-18 0,-4-5 25 16,0 2 12-16,0-7 35 16,-10 2 34-16,-12 0-18 15,-4 4-5-15,1 7 22 16,3-1-58-16,0 7 9 15,3 0-20-15,4 0-22 16,2 7-5-16,1 12-10 16,5 4 0-16,4 7 0 15,3-1-4-15,0 2 2 16,0-9 1-16,0-3-24 16,10-9 2-16,8-3-93 15,1-7 60-15,0 0 38 16,1 0-25-16,-2-20 30 15,1-10 11-15,-7-6 2 0,-9 4 24 16,-3-1 4-16,0 6 71 16,-22 5 3-16,-8 5-52 15,-2 8 7-15,3 5-12 16,4 4-25-16,6 0 23 16,4 0-43-16,8 0-7 15,7 11-8-15,0 3-108 16,32 17-122-16,15-8-349 15,-3-7-568-15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33.0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39 1605 0,'0'0'399'0,"0"0"-262"16,0 0-81-16,0 0 147 15,0 0-53-15,0 0-109 16,0 0-7-16,-26 9-34 16,26-2-1-16,0 2-12 15,0 6 13-15,0-4 6 16,0 6-6-16,7-6 0 0,5-2-1 16,-5-2 1-16,-1-7 0 15,3 0-9-15,-6 0 9 16,-3 0 33-16,0 0 4 15,0 0 97-15,0 0 44 16,0 0-60-16,0 0-34 16,-6 0-16-16,-3 0-29 15,2 0 36-15,1 0-75 16,0 0 0-16,6 0-1 16,0 0-4-16,0 0 4 15,0 0-42-15,0 0-8 16,0 0-8-16,6 0-58 15,7 0-22-15,2 0 65 0,-1 0 20 16,-6 0 37 0,-4 0 12-16,-4-4 5 0,0 4 89 15,0 0-36-15,-16 0-40 16,3-3-13-16,4 3-170 16,6-7-575-16</inkml:trace>
  <inkml:trace contextRef="#ctx0" brushRef="#br0" timeOffset="2083">92 22 561 0,'0'0'556'16,"0"0"-427"-16,0 0-42 16,0 0 73-16,0 0 0 15,0 0-38-15,0-21-3 16,0 21-47-16,-7 0 32 16,-2 0 53-16,3 0-25 15,2 5-12-15,4-3-20 16,-3 1-42-16,0 4 16 15,3-3-59-15,-6 2-9 16,6-2-4-16,0 3-2 0,0-1-6 16,0 4-20-16,0 4 26 15,0-3-16-15,0-1 7 16,0 0-24-16,6-3-5 16,4-7-28-16,-4 0-1 15,6 0 2-15,-5 0 16 16,0 0 42-16,-7 0 14 15,0-3-7-15,0-13 61 16,0-1-3-16,0 1 3 16,0 0 7-16,-14 5 14 15,2 1 16-15,2 8-71 0,-2-3 20 16,6 5 6 0,2 0-41-16,1 0 0 0,3 0-12 15,0 0-39-15,0 0 39 16,0 0-64-16,0 17 41 15,0 3 22-15,10-4-8 16,2-1-8-16,-5-6-29 16,-1-7 21-16,3-2 19 15,-6 0-37-15,-3 0 40 16,0 0 3-16,0 0 49 16,0-7 17-16,0-5-35 15,-12-1 2-15,-1 0 43 16,-2 3-31-16,-1 7-8 15,6 3-10-15,0 0-25 16,5 0-2-16,5 0-80 0,0 0-81 16,12 0-129-1,10 0-306-15</inkml:trace>
  <inkml:trace contextRef="#ctx0" brushRef="#br0" timeOffset="4495">190 183 1162 0,'0'0'254'0,"0"0"-168"16,0 0 31-16,0 0 12 16,0 0-50-16,0 0-11 15,-10-18-38-15,1 18 8 16,2 0 49-16,-3 0-13 16,-2 0 26-16,2 0-9 15,-2 0-47-15,2 0 2 16,-2 7-46-16,2 4 0 15,-5-1 8-15,8-1 1 16,1 2-18-16,-3-1 7 16,9 0 2-16,-3-4-1 15,3-1 1-15,0 0-26 16,0-2 25-16,0-3-10 0,0 0 10 16,12 0-42-16,1 0 19 15,2 0 9-15,-1 0-10 16,1-10 9-16,-8 1 15 15,-2-6 2-15,-5-1 17 16,0 3 25-16,0 0 6 16,-12 2 38-16,-3 3-47 15,-2-1 14-15,2 2 5 16,5 3-16-16,-2 4 2 16,5 0-18-16,4 0-12 15,-3 0 0-15,3 0-15 16,3 14-8-16,0 0 2 15,0 10-4-15,0-4 8 16,0 1-13-16,0-7 6 0,0-4 2 16,9-3-56-1,4-3-18-15,2-4 30 0,4 0 29 16,-6 0 22-16,-1-4-6 16,-2-13 6-16,-1 3 14 15,-9-3-8-15,0 0 49 16,0-3 9-16,-22 4 1 15,0-1 5-15,0 8-32 16,3-2 2-16,1 8 12 16,8 1-38-16,1 2 20 15,6 0-25-15,-1 0-9 0,4 0-2 16,0 0-28 0,0 0-14-16,0 12 27 0,0 9-7 15,12-2-10-15,5-3-48 16,-2-6-16-16,1-4 16 15,-3-2 27-15,-6-4 9 16,-2 0 31-16,-5 0 15 16,0 0 48-16,0 0 5 15,-12 0-38-15,-1-4-15 16,-3-15-52-16,10 6-322 16,0-6-1594-16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40.1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871 35 1796 0,'0'0'355'0,"0"0"-259"16,0 0-49-16,0 0 45 15,0 173 128-15,-4-65-56 16,-1 17-86-16,-1 3-5 16,-4-3 9-16,1-14-27 15,2-13 19-15,1-16-74 16,-3-13 6-16,6-10 10 15,-1-12-15-15,4-10-2 16,0-27-115-16,0-10-245 0,4 0-342 0</inkml:trace>
  <inkml:trace contextRef="#ctx0" brushRef="#br0" timeOffset="258">0 0 2186 0,'0'0'293'0,"0"0"-250"0,0 0-25 16,0 0 173-16,199 40-58 15,-85-40-75-15,21 0 12 16,17 0-55-16,6 0-9 15,2 0-6-15,1 0-9 16,42 0-68-16,-42 0-290 16,-30 4-543-16</inkml:trace>
  <inkml:trace contextRef="#ctx0" brushRef="#br0" timeOffset="598">1610 453 1835 0,'0'0'553'15,"0"0"-483"-15,-3 178-12 16,3-89 128-16,0 3 32 16,3-6-142-16,12-4-37 15,-5-5 0-15,2-14-39 16,-5-11 2-16,-4-17-2 15,2-16 1-15,-5-17 32 16,0-2-31-16,0-7 77 16,0-35-31-16,0-20-42 15,0-17-6-15,0-13-10 16,0-6 2-16,22-3-11 16,14 5 5-16,8 14-20 15,10 17 34-15,2 14-78 0,5 20-84 16,30 20-181-16,-15 9-267 15,-10 2-1237-15</inkml:trace>
  <inkml:trace contextRef="#ctx0" brushRef="#br0" timeOffset="1321">2511 553 1884 0,'0'0'393'0,"0"0"-297"16,0 0-81-16,0 0 157 0,0 0-50 15,-3 204-74 1,3-142-23-16,3-3-19 0,19-7-6 16,14-9 0-16,8-10-17 15,12-17-81-15,1-16-103 16,6 0 50-16,-9-23 24 15,-3-20-7-15,-14-5 45 16,-19-5 52-16,-11 7 37 16,-7 13 88-16,0 11 109 15,0 15 35-15,-7 7 14 16,-8 2-139-16,3 34-56 16,6 10-36-16,2 10-14 0,4-3 13 15,0-3-14 1,15-11-6-16,18-11 5 0,7-9-72 15,4-14 13-15,4-5 3 16,-1-7-5-16,-8-29 8 16,1-12 21-16,-2-8 17 15,-10 2 7-15,-6 10-7 16,-3 7 15-16,-9 18 1 16,-3 15 0-16,-2 4 20 15,-2 20 26-15,-3 24 13 16,0 14 1-16,0 3-53 15,0-2-5-15,0-3-2 16,7-10 1-16,0-17 6 16,-4-8-7-16,6-19-58 15,-3-2 34-15,6-5-40 0,2-32 40 16,4-19 4 0,11-6 20-16,8-10-15 0,7-4 15 15,7 8 0-15,0 5 8 16,-4 19-7-16,-3 22 38 15,-12 22 20-15,-6 0 14 16,-4 43 78-16,0 13-36 16,-4 9-31-16,1 7-4 15,-1-2-63-15,-4-2-4 16,5-8-13-16,3-12-13 16,3-11-68-16,41-24-192 15,-5-13-364-15,1 0 153 0</inkml:trace>
  <inkml:trace contextRef="#ctx0" brushRef="#br0" timeOffset="1815">4663 661 2241 0,'0'0'505'0,"0"0"-408"15,0 0 136-15,-215 69-53 16,146-17-57-16,6 11-51 15,19 0-57-15,19 0 40 16,25-12-55-16,0-6-21 16,37-8 3-16,20-14-99 0,16-14-50 15,8-9-106 1,-1-6-4-16,-7-33 95 0,-11-7 6 16,-18-6 92-16,-15-1 84 15,-16 0 0-15,-8 11 148 16,-5 12 33-16,0 11-1 15,0 12 68-15,0 7-64 16,0 16-85-16,-8 37-28 16,5 26-46-16,-4 29 35 15,0 39-17-15,7 50-23 16,0 46 68-16,10 10-64 16,12-40-7-16,-7-55 11 15,-15-60-27-15,0-23-1 16,0 4 0-16,-30-2 0 15,-9-9 34-15,-13-25-34 0,-2-21 0 16,-9-22 22-16,-1 0-21 16,-6-37 10-16,4-27-11 15,12-25 11-15,10-22-26 16,26-43-12-16,18-43-41 16,76-47-70-16,15 42-209 15,4 36-551-15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4:58.9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192 61 1283 0,'0'0'250'0,"0"0"-129"15,0 0-6-15,0 0 78 16,0 0 59-16,0 0-99 16,-14-41-29-16,6 41 32 15,-3 19-82-15,-7 33-32 16,-4 24 30-16,-4 29-20 16,-2 17 24-16,6 9-34 0,3 6 3 15,9-5 16-15,7-14-61 16,3-16 20-16,0-20 7 15,13-17-17-15,12-12 58 16,1-14-55-16,4-9 16 16,-4-7 36-16,2-7-59 15,1-6 11-15,8-6-5 16,-1-4-2-16,1 0-20 16,7 0 7-16,0 0-114 15,20-18-118-15,-8-1-362 16,-9-2-597-16</inkml:trace>
  <inkml:trace contextRef="#ctx0" brushRef="#br0" timeOffset="284">317 91 1837 0,'0'0'287'16,"0"0"-144"-16,0 0-44 0,0 0 39 15,0 0-8-15,0 0-54 16,0 0-64-16,138-24-12 15,-43 24-84-15,-12 0-251 16,-14 0-416-16</inkml:trace>
  <inkml:trace contextRef="#ctx0" brushRef="#br0" timeOffset="663">1191 219 704 0,'0'0'1593'0,"0"0"-1392"16,0 0-155-16,0 0 150 16,0 0-18-16,0 0-82 15,193-26-53-15,-127 54-27 16,0 16 61-16,-9 8-67 15,-13 11 7-15,-18 10 44 16,-26 8-60-16,-7 8 11 16,-51 6 2-16,-23 1-7 15,-7-9 13-15,-1-10-20 16,4-17 0-16,19-16 49 16,22-7-34-16,22-15 6 0,22-5-21 15,0 0 1 1,19-5-9-16,28 2 8 0,16-9-58 15,16 0-15-15,56 7-182 16,-18 1-336-16,-12-2-120 0</inkml:trace>
  <inkml:trace contextRef="#ctx0" brushRef="#br0" timeOffset="888">2197 1214 2208 0,'0'0'365'0,"0"0"-206"0,0 0 29 15,0 0 22-15,0 0-66 16,0 0-70-16,-18 214-23 16,-8-163-16-16,-6 2-35 15,-8-3 0-15,3-5-91 16,8-2-134-16,10-10-410 15,19-17-449-15</inkml:trace>
  <inkml:trace contextRef="#ctx0" brushRef="#br0" timeOffset="1383">3383 305 2199 0,'0'0'390'0,"0"0"-151"16,0 0-115-16,0 0 60 15,0 0-28-15,0 0-77 16,0 0-12-16,-151-151-52 16,129 151-6-16,6 39 11 15,0 17-20-15,13 16 0 16,3 10-1-16,0 7 1 15,19-1-21-15,13 1 21 16,12 0 0-16,10-7-12 16,8-7 8-16,8 1 4 0,-1-7 0 15,-8-5 6-15,-17-6 4 16,-22-6-10-16,-22-3 1 16,0-7 0-16,-44-7 11 15,-20-4-12-15,-6-13 0 16,-7-14 2-16,4-4 13 15,12-16-15-15,8-33 0 16,18-21-23-16,20-16 11 16,15-20 11-16,0-10-8 15,44 2 9-15,6 9-14 16,6 14 14-16,-5 19 0 16,-7 18 6-16,-12 18-4 15,-10 13-4-15,-3 17-2 16,9 6-125-16,-2 0-223 0,-1 13-622 15</inkml:trace>
  <inkml:trace contextRef="#ctx0" brushRef="#br0" timeOffset="1798">4017 0 2196 0,'0'0'375'0,"0"0"-287"16,0 0 3-16,0 0 92 15,0 0-5-15,222 29-137 0,-149-15-29 16,-1-9 52-16,-6 3-63 16,-10-3 17-16,-14 1-3 15,-15-1-13-15,-10-2 59 16,-8 4-30-16,-9 2 2 15,0 11 51-15,0 13-42 16,-9 23 12-16,-13 23-6 16,-3 42-21-16,0 57 49 15,14 34-75-15,11-8 22 16,0-40 39-16,0-53-53 16,0-37-2-16,0 1 11 15,0-1-18-15,-3-1 48 16,-27-17-48-16,-14-16 0 0,-11-21 5 15,-17-13-5-15,-20-6-51 16,-75-13-71-16,18-16-89 16,-5 2-414-16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53.1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687 887 1390 0,'0'0'248'0,"0"0"-108"15,0 0-14-15,0 0 62 16,0 0-53-16,0 0-74 15,-186-53-21-15,133 38 9 16,-1 11 13-16,-3 4 29 0,-6 0-54 16,4 9 0-16,2 30 21 15,6 9-7-15,7 10-17 16,12 6-5-16,13 2-21 16,11-3 16-16,8-4-24 15,0-6-6-15,12-8 5 16,16-5 0-16,13-11-14 15,3-6-52-15,7-13-61 16,6-10 36-16,6 0-49 16,-1-33 15-16,3-23 5 15,-3-19 36-15,-8-17 40 16,-5-13 38-16,-13-20 7 16,-11-5 16-16,-10-10 48 15,-11-1 32-15,-4 4 23 16,0 9 19-16,0 20 48 0,0 28-49 15,0 32-16-15,0 25 55 16,0 23-71-16,0 13-56 16,0 45-13-16,0 35 6 15,0 28 8-15,0 19-34 16,0 6-6-16,0 8 16 16,3-6-26-16,16-8-2 15,3-11 1-15,3-24-11 16,7-24-14-16,5-24-30 15,7-23 1-15,0-29 32 16,-1-5-19-16,9-30 11 16,-5-36 7-16,4-18 18 15,-10-18-3-15,-6-2 7 0,-9-2 2 16,-11 20 23-16,-12 27-17 16,-3 24 22-16,0 28 55 15,0 7-44-15,0 30 0 16,-7 32-34-16,-8 16-4 15,5 11 4-15,-2-3-5 16,9-5 0-16,0-15-70 16,3-7-185-16,0-23-223 15,3-12-153-15</inkml:trace>
  <inkml:trace contextRef="#ctx0" brushRef="#br0" timeOffset="160">1391 259 1164 0,'0'0'1030'0,"0"0"-808"15,0 0-140-15,0 0 10 16,0 0-92-16,0 0-200 16,0 0-761-16</inkml:trace>
  <inkml:trace contextRef="#ctx0" brushRef="#br0" timeOffset="361">252 252 2083 0,'0'0'495'0,"0"0"-489"15,0 0-5-15,193-13 16 16,-7-6-17-16,-22 5-25 16,-13 4-547-16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54.1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727 199 1790 0,'0'0'365'15,"0"0"-253"-15,0 0 131 0,0 0 33 16,0 0-74-16,0 0-75 16,-95-173-69-1,44 157 10-15,-11 6 17 0,-11 10-57 16,-12 0-10-16,-1 40-7 15,-2 18-11-15,12 19 42 16,17 7-40-16,22 5 5 16,23 0-4-16,14-7-3 15,10-15-1-15,46-9-26 16,8-20-81-16,18-15 0 16,6-23-80-16,-6 0 32 15,-5-23 32-15,-8-26 2 16,-10-17 66-16,-15-6 32 15,-12-5 24-15,-13 0 95 0,-9 4 26 16,-10 15 6-16,0 16 58 16,0 12-41-16,0 17-4 15,0 13-26-15,-3 0-69 16,-1 45 6-16,-3 34-51 16,1 25 12-16,1 28 41 15,-2 16-31-15,3 0-5 16,1 6-16-16,3-6 5 15,0-7 17-15,0-11-23 16,0-17 0-16,0-22-2 16,0-18-29-16,0-28-38 15,0-15-75-15,0-23-144 0,7-14-176 16,11-35-95-16,-4-7-1218 16</inkml:trace>
  <inkml:trace contextRef="#ctx0" brushRef="#br0" timeOffset="420">960 66 1862 0,'0'0'267'15,"0"0"-193"-15,0 0 88 16,0 0 104-16,0 0-34 0,0 0-108 15,120 205-76-15,-98-145 1 16,0 3-30-16,4-4-17 16,2-8-2-16,1-4-12 15,5-12-82-15,7-11-117 16,-3-20-59-16,3-4-54 16,3-28 35-16,0-26-75 15,-8-16 39-15,-6-2 127 16,-13 0 198-16,-9 16 249 15,-8 14 137-15,0 19-76 16,0 15 21-16,-5 8-35 16,-2 0-137-16,4 27-63 0,3 14 26 15,0 7-57-15,0 5-28 16,0 2-19-16,19-2-11 16,6-7-7-16,4-10-40 15,11-9-171-15,33-16-140 16,-10-3-181-16,-2-8-1337 0</inkml:trace>
  <inkml:trace contextRef="#ctx0" brushRef="#br0" timeOffset="847">2244 210 1960 0,'0'0'597'0,"0"0"-424"0,0 0 36 16,0 0 45 0,-230-49-67-16,167 49-67 0,13 0-79 15,2 14-4-15,19 15-7 16,7 10-30-16,14 10 3 16,8 9-3-16,5 10-1 15,34-3 0-15,13-10-77 16,9-7-54-16,5-14-44 15,0-15-64-15,0-14 13 16,-12-5 10-16,-10-17 99 16,-8-24 87-16,-11-4 31 15,-10-3 54-15,-8 8 108 16,-2 8 51-16,-5 14 62 16,0 12-83-16,0 6-65 0,0 0-42 15,0 11-62-15,0 21-8 16,0 11 10-16,0-1-19 15,0 0 18-15,0-2-24 16,4-8-6-16,18-8-33 16,20-19-173-16,-2-5-293 15,1 0-444-15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1:01.4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809 525 1694 0,'0'0'375'0,"0"0"-283"16,0 0 35-16,0 0 176 15,0 0-111-15,0 0-84 16,-169-72-5-16,105 72-55 16,-14 0-12-16,-5 10-14 15,-5 43 1-15,0 19 62 16,9 23-53-16,9 13-2 16,20 6 32-16,21-5-41 15,24-13 0-15,5-17-21 0,22-18 14 16,37-14-2-1,20-21-12-15,16-20-30 0,15-6 6 16,51-44-138-16,-26-10-206 16,-23-2-415-16</inkml:trace>
  <inkml:trace contextRef="#ctx0" brushRef="#br0" timeOffset="788">1366 781 2096 0,'0'0'595'0,"0"0"-510"15,0 0 70-15,0 0 110 16,-185-68-145-16,123 64-59 15,-4 4-10-15,0 9-35 16,5 34 16-16,13 10-10 16,11 7-22-16,22 1 27 15,15 2-27-15,5-4-3 16,37-10-9-16,24-14-17 16,12-10-79-16,5-20-34 0,5-5-18 15,-12-5 13 1,-10-32-5-16,-12-5 63 0,-20-7 89 15,-12-4 1-15,-15 0 74 16,-7 5 46-16,0 11 15 16,0 11 48-16,-15 17-61 15,4 9-22-15,0 0-49 16,11 22-51-16,0 23-1 16,0 8 0-16,11 3 0 15,22-6-16-15,7-8-7 16,11-12-68-16,0-13-21 15,-1-15-11-15,-1-2 21 16,-13-2 36-16,-11-32 66 16,-3-7 2-16,-10-1-1 15,-5 3 22-15,-4 7 60 0,-3 12 16 16,0 14 32-16,0 6-40 16,0 0-66-16,0 32-8 15,0 14-17-15,0 8-3 16,0-3-3-16,4-6 10 15,21-8-13-15,9-13-40 16,5-18-74-16,8-6 39 16,0-4 12-16,1-32 43 15,-8-10 5-15,-6-6 19 16,-8-4 5-16,-4 5 0 16,-9 3 35-16,-4 17 73 15,-9 10-6-15,0 14 1 16,0 7-7-16,0 11-70 0,0 25 2 15,0 10-18-15,0 6-9 16,0-1 11-16,6-3-12 16,1-9-9-16,5-10-4 15,1-8-97-15,9-21-78 16,-3 0-121-16,-4-7-609 0</inkml:trace>
  <inkml:trace contextRef="#ctx0" brushRef="#br0" timeOffset="1046">885 525 1756 0,'0'0'476'15,"0"0"-413"-15,0 0 8 16,0 0 133-16,200-190-7 16,-119 151-90-16,-1 9-80 15,-8 13-27-15,-2 11-27 16,11 3-152-16,-20 3-292 16,-12 0-394-16</inkml:trace>
  <inkml:trace contextRef="#ctx0" brushRef="#br0" timeOffset="1183">1793 116 2078 0,'0'0'486'16,"0"0"-435"-16,0 0 5 0,256 12-56 16,-133-2-80-16,4-8-933 0</inkml:trace>
  <inkml:trace contextRef="#ctx0" brushRef="#br0" timeOffset="1535">4126 0 1702 0,'0'0'563'0,"0"0"-448"16,0 0-51-16,0 0 199 15,-7 189 48-15,4-50-173 16,-1 6-53-16,-4 12 27 15,1 1-50-15,7-31-32 0,0 15-15 16,0-21-8 0,3-18-4-16,19-28-3 0,7-27-91 15,24-41-84-15,-6-7-324 16,-8-7-202-16</inkml:trace>
  <inkml:trace contextRef="#ctx0" brushRef="#br0" timeOffset="1946">3671 716 2011 0,'0'0'548'16,"0"0"-514"-16,0 0 21 0,0 0 82 15,0 0-10-15,233 0-58 16,-131 0-63-16,4 9-6 15,-4 20 18-15,-11 19-10 16,-11 6 39-16,-18 16-39 16,-18 2 1-16,-19 3 60 15,-9 0-60-15,-13-5 0 16,-3-12-9-16,0-11-6 16,0-14-18-16,0-17 4 15,0-16 20-15,0 0 1 16,0-14-1-16,-7-28 0 15,7-17 0-15,0-13 0 16,0-13 11-16,4-7-11 0,24-1 0 16,8 12 24-16,1 15-18 15,7 20 6-15,0 20-12 16,0 19 1 0,-2 7-7-16,2 13-10 0,19 34-234 15,-16-8-334-15,-6-4-412 0</inkml:trace>
  <inkml:trace contextRef="#ctx0" brushRef="#br0" timeOffset="2644">5343 867 1440 0,'0'0'1076'0,"0"0"-887"16,0 0-32-16,0 0 86 15,0 0 15-15,-192 101-152 16,170-48-74-16,12 6 23 16,10 2-35-16,0-3-20 15,32-3 0-15,22-9-23 16,24-10 8-16,16-10-113 16,8-13 30-16,-4-13 54 15,-7 0-97-15,-25-27-19 16,-22-15 39-16,-25-10 82 15,-19-10 24-15,-4-8 9 0,-40-3 6 16,-15 9 77 0,-2 8 0-16,-8 16 31 0,6 14-45 15,13 17-14-15,9 9 35 16,22 0-82-16,19 2 10 16,0 21-24-16,38 3 12 15,19-2 0-15,21-8-47 16,8-3 2-16,6-3 44 15,-5-1-34-15,-7 5 35 16,-7 3-15-16,-7 10 15 16,-11 8 0-16,-12 5 0 15,-9 5 8-15,-16 4 19 16,-11 1-14-16,-7-4-12 16,0-3 23-16,0-14-24 15,-7-9-12-15,-8-11-21 0,5-9-9 16,-2 0-13-16,9-16-55 15,3-24-20-15,0-8 39 16,0-15 2-16,28-9 35 16,10-3 26-16,9 2 13 15,0 8 0-15,4 19 15 16,-7 17 0-16,-3 22 121 16,-9 7 16-16,-10 26 72 15,-4 26-44-15,-8 4-66 16,2 10 17-16,-2-2-92 15,2-3-22-15,5-6 38 16,9-9-40-16,4-10-37 16,9-9-104-16,42-27-169 15,-8 0-49-15,0 0-575 0</inkml:trace>
  <inkml:trace contextRef="#ctx0" brushRef="#br0" timeOffset="3183">7287 905 2004 0,'0'0'650'16,"0"0"-487"-16,0 0 103 15,-237 51 3-15,161-6-93 16,13 11 1-16,16-1-90 16,22 4-39-16,21 1-45 15,4-7 7-15,29-8-19 0,22-7 9 16,11-7-112-1,8-18-5-15,-4-13-72 0,-4 0-40 16,-11-23-27-16,-16-17 56 16,-4-11 116-16,-14-9 35 15,-9 1 49-15,-8 3 21 16,0 10 124-16,0 10 62 16,-8 13 18-16,-6 14-41 15,2 9-22-15,-1 6-95 16,4 37-26-16,3 22 64 15,6 17-47-15,0 20-4 16,0 17-18-16,28 12-22 16,16 9 50-16,16 15-62 15,0 0 5-15,6-1 29 0,-3-13-34 16,-12-13-2 0,-16-17 0-16,-20-22 1 0,-15-17 2 15,-3-24-3-15,-51-14 0 16,-24-20 17-16,-13-14-16 15,-7-7 4-15,0-44-5 16,10-23 1-16,12-28 11 16,21-16-12-16,30-17-2 15,25-9-16-15,0-4-6 16,61 10-27-16,27 11-46 16,73-32-151-16,-19 39-463 15,-16 21-1991-15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0:42.9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1626 2547 0,'0'0'0'0,"0"0"-20"15,0 0 20-15,0 0 134 16,0 0-65-16,215-72-65 16,-130 14-4-16,1-11 0 15,-2-13-15-15,-4-12-32 16,-11-12 26-16,-16-12-12 15,-18-8 33-15,-13-1 52 0,-18-5 12 16,-4 4 6-16,0 18 2 16,-19 20 54-16,-10 28 49 15,-6 26-46-15,-9 26-31 16,-4 10-9-16,-8 39-61 16,-1 48 17-16,-9 50-45 15,9 50 0-15,9 35 18 16,18-13-9-16,26-50-9 15,4-47 0-15,0-37 0 16,34 4-10-16,8 3 10 16,14-6-71-16,2-28-23 15,1-21-116-15,-5-27 23 16,-3 0 63-16,-7-46 10 16,-4-12 88-16,-4-19-6 0,-2-5 29 15,-9 0-12-15,-3 8 30 16,-12 11-9-16,-1 17 44 15,-9 20-9-15,0 8 86 16,0 17-25-16,0 1-48 16,0 0-2-16,3 0-52 15,7 1-1-15,5 17-1 16,7 2 2-16,4 3 3 16,-1-2-3-16,4 3 0 15,-7 3-6-15,0-5 6 16,-4 4 0-16,-2 4 10 15,-10 3 23-15,-2 3 56 16,-4 7-65-16,0 6-23 0,0 0 28 16,0 2-20-16,0 0-7 15,0-6-2-15,7-6 1 16,1-8 1-16,-5-8-2 16,4-9 0-16,0-7-24 15,-2-4 14-15,-2-3-13 16,1 0-10-16,-1 0 24 15,-3 0-15-15,4-15 24 16,-4-1 0-16,3 3 5 16,0 0-5-16,-3 2-1 15,0 6 0-15,5 0 2 16,-5 5-5-16,4 0 4 16,-4-2-17-16,3 2 4 0,1 0 10 15,-1 0 3 1,-3 0-6-16,3 0 12 0,-3 0-9 15,0 0 3-15,0 0 0 16,0 0-3-16,0 0 4 16,0 0-2-16,0 0-6 15,0 0-5-15,0 0-6 16,0 0 11-16,0 0-22 16,0 0 29-16,5-2-132 15,21-26-7-15,3 2-107 16,-4-2-416-16</inkml:trace>
  <inkml:trace contextRef="#ctx0" brushRef="#br0" timeOffset="213">1105 840 1891 0,'0'0'1058'16,"0"0"-943"-16,0 0-104 15,0 0 31-15,0 0-42 16,0 0-181-16,72-175-657 0</inkml:trace>
  <inkml:trace contextRef="#ctx0" brushRef="#br0" timeOffset="1161">1461 1211 2338 0,'0'0'364'15,"0"0"-316"-15,0 0 3 16,0 0 68-16,0 173-47 15,0-104-45-15,0 6-27 16,0-2 17-16,0-8-17 16,0-9 0-16,6-12-11 0,-3-20-85 15,-3-10-16 1,0-14 59-16,0 0 27 0,0-28 11 16,0-19-17-16,3-12 32 15,7-10 8-15,9-4-7 16,6 1-1-16,9 6 8 15,-2 11-7-15,1 15 50 16,-8 15-6-16,5 13 10 16,-8 12 12-16,0 5-19 15,0 27 36-15,-5 15 6 16,2 6-42-16,-4 1 10 16,-1 6-50-16,1-1-7 0,-5-5 20 15,2-6-21-15,-2-10 0 16,-2-1-1-16,-1-11-50 15,-3-7 3-15,-4-8-24 16,3-8-4-16,0-3 49 16,2 0-42-16,5-17 14 15,6-22-47-15,1-15 27 16,16-18 55-16,8-18-46 16,6-15-46-16,11-6 20 15,8-12-28-15,3 5 61 16,-3 10 59-16,-8 14 97 15,-14 17 5-15,-16 16-4 16,-19 14 126-16,-9 10 4 16,0 9-95-16,-9 2 5 15,-16 6-35-15,0 3-50 0,-4 7 32 16,0 10-28-16,2 0-49 16,2 5 34-16,3 33-42 15,5 20-1-15,-2 22 0 16,4 15 1-16,5 15-1 15,-2 4 1-15,5 5 0 16,4-9-5-16,-4-5 5 16,2-9-1-16,2-22-19 15,3-11-29-15,0-23 43 16,0-15-48-16,0-18-5 16,0-7 47-16,0 0-27 15,22-26 32-15,11-14 5 16,6-5 2-16,5 2-7 15,4 7 7-15,-8 14 0 0,1 14 31 16,-2 8-11-16,-5 3 41 16,1 37-1-16,-1 7-15 15,-9 1 20-15,1 5-49 16,-4-8-16-16,0-2 30 16,-9-13-29-16,2-11-1 15,-8-9 0-15,-3-6-30 16,1-4-4-16,-5-33-160 15,0-16-605-15,0-7-772 0</inkml:trace>
  <inkml:trace contextRef="#ctx0" brushRef="#br0" timeOffset="1362">1306 0 2944 0,'0'0'295'0,"0"0"-280"16,0 0 13-16,0 0-27 16,309 158-2-16,-173-124-371 15,-16-7-1604-15</inkml:trace>
  <inkml:trace contextRef="#ctx0" brushRef="#br0" timeOffset="2297">4061 1036 1805 0,'0'0'308'16,"0"0"-174"-16,0 0-63 16,0 0 117-16,0 0 33 15,0 0-33-15,0 0-88 0,-142 23-82 16,98 50-17 0,5 15 51-16,5 8-52 0,12-4 15 15,22-9-8-15,0-12 1 16,22-11-2-16,34-19-6 15,13-18-102-15,11-15-35 16,8-8-34-16,0-14 15 16,-5-25 16-16,-14-15 20 15,-10-1 79-15,-23 3 29 16,-11 2 12-16,-13 18 120 16,-12 8 8-16,0 21 47 15,0 3-35-15,0 3-71 16,-4 32-9-16,-4 16-48 15,8 4-6-15,0 8 35 16,25-5-41-16,26 0 0 16,12-16 9-16,6-17-9 0,0-18 0 15,-3-7-24-15,-12-16 24 16,-13-31 19-16,-16-13-19 16,-21-10 61-16,-4-14 39 15,-14 1-11-15,-33 1 6 16,-16 9-90-16,-3 11 2 15,0 12-14-15,9 13-59 16,16-1-193-16,19 8-245 16,16 4-215-16</inkml:trace>
  <inkml:trace contextRef="#ctx0" brushRef="#br0" timeOffset="2449">5054 675 2309 0,'0'0'584'16,"0"0"-459"-16,0 0 12 16,167-208 16-16,-47 114-153 15,-13 15-82-15,-9 11-726 0</inkml:trace>
  <inkml:trace contextRef="#ctx0" brushRef="#br0" timeOffset="5136">6698 1207 1781 0,'0'0'281'15,"0"0"-257"-15,0 0 26 16,0 0 62-16,0 0-54 16,0 0-26-16,255-134-32 15,-172 71-7-15,1-7 7 16,-4-4-19-16,-11-6 1 16,-13-2-30-16,-20 1 48 15,-18 8 8-15,-11 9 25 16,-7 10 54-16,0 18 45 15,0 17 7-15,0 19 22 16,-14 0-15-16,3 53-111 16,-3 22 22-16,-1 24-17 15,5 16-10-15,-2 2-4 0,5 2-25 16,4-8 24-16,-1-8-25 16,-1-17 0-16,2-13-9 15,3-17-23-15,3-31-176 16,31-15-264-16,5-10-189 0</inkml:trace>
  <inkml:trace contextRef="#ctx0" brushRef="#br0" timeOffset="5488">8090 367 2248 0,'0'0'350'0,"0"0"-179"16,0 0 128-16,-232 202-74 16,166-120-103-16,10 2-56 15,17 1-42-15,24 0 18 16,15 4-42-16,3-3 0 16,48-4-9-16,18-14 9 15,19-9-46-15,14-20-17 16,4-22-3-16,-4-17 39 15,-11-10-22-15,-18-42-1 16,-17-24 49-16,-24-19-10 16,-25-17 11-16,-7-12 0 0,-14-5 1 15,-30 9 24 1,-10 14-25-16,-5 28 0 0,8 29-1 16,11 40-89-16,11 9-408 15,22 0-383-15</inkml:trace>
  <inkml:trace contextRef="#ctx0" brushRef="#br0" timeOffset="5937">8812 764 2092 0,'0'0'380'15,"0"0"-207"-15,0 0 57 0,0 0-56 16,0 0-94 0,0 0-26-16,0 0 10 0,116 95 27 15,-112-16-67-15,-4 5-12 16,0 6 17-16,0-9-29 16,-10-4-1-16,-6-19-1 15,6-18-10-15,-2-18 0 16,9-14-19-16,3-8 31 15,0-8-19-15,0-33-8 16,0-22-14-16,12-16 23 16,17-13 11-16,11-1-7 15,8 9 5-15,-1 14 3 0,-3 22 0 16,-2 22 12-16,-5 18 0 16,1 8 18-16,-6 24-7 15,0 29 63-15,2 10-48 16,-5 11-10-16,-1 6 22 15,3-1-43-15,-3-4 0 16,5-10-1-16,4-6-74 16,29-17-44-16,-9-12-366 15,-3-13-258-15</inkml:trace>
  <inkml:trace contextRef="#ctx0" brushRef="#br0" timeOffset="6494">10143 859 2097 0,'0'0'566'15,"0"0"-390"-15,0 0 24 16,0 0 55-16,-205 42-100 16,151 2-92-16,7 11 3 15,11 4-43-15,18 4-22 16,14-2 11-16,4-3-12 15,14-10 0-15,30-11-47 16,6-12-21-16,10-11-20 16,-3-14-57-16,-1 0 11 15,-9-20 24-15,-11-16 50 0,-11-10 52 16,-6-4 8 0,-9 1 0-16,-10 3 115 0,0 10 2 15,0 7-17-15,0 8 6 16,0 11-25-16,-10 10 23 15,3 0-53-15,-5 34-39 16,2 32-2-16,-2 23-9 16,-1 16-1-16,4 16 0 15,6 10 11-15,3 6-5 16,0 6 0-16,3-3 0 16,16-9 16-16,-7-13-21 15,-6-24-1-15,-6-21 6 16,0-15-4-16,-11-23 29 15,-25-12-13-15,-15-17 9 0,-8-6 18 16,-7-4-45-16,5-42 0 16,5-15 11-16,9-23-10 15,22-12 18-15,18-20-19 16,7-6-5-16,41-6-1 16,35 0-75-16,66-22-70 15,-10 28-186-15,-19 27-757 0</inkml:trace>
  <inkml:trace contextRef="#ctx0" brushRef="#br0" timeOffset="25625">3237 3790 1577 0,'0'0'607'0,"0"0"-489"16,0 0 26-1,0 0 76-15,0 0-38 0,0 0-47 16,-18 3-104-16,48-3-2 16,17-20-29-16,11-10 0 15,11-5 22-15,7-12-22 16,6-5 0-16,-3-8-1 15,-6-5 1-15,-7 0-1 16,-15-1 1-16,-11 0 0 16,-14 10 3-16,-15 8 9 15,-4 5-12-15,-7 10 80 16,0 13-19-16,0 8 4 16,0 12-1-16,0 0-28 0,0 14 24 15,-3 46-51-15,-9 22-8 16,5 24 42-16,0 12-41 15,-1 0-1-15,8-2-1 16,0-12 11-16,0-12 4 16,0-20-15-16,0-13 0 15,0-13 0-15,0-10 0 16,0-13 0-16,0-3-15 16,0-13-81-16,0-4-66 15,5-3-304-15,12-10-276 16,1-13-1196-16</inkml:trace>
  <inkml:trace contextRef="#ctx0" brushRef="#br0" timeOffset="25987">4609 3475 1273 0,'0'0'1177'0,"0"0"-975"16,0 0-141-16,0 0 168 15,0 0-50-15,0 0-89 16,0 0 21-16,13 206-42 16,-1-91 25-16,-8 19-62 15,-4 15-16-15,0 2 25 0,0 3-31 16,0-7 5-16,0-12 8 15,0-22-22-15,0-20 29 16,0-25-30-16,0-18 0 16,0-14 7-16,0-16-7 15,0-10 0-15,0-10-39 16,0 0-36-16,0-13-69 16,0-60-357-16,6 8-238 15,10-6-277-15</inkml:trace>
  <inkml:trace contextRef="#ctx0" brushRef="#br0" timeOffset="26370">4474 3477 2112 0,'0'0'360'0,"0"0"-220"16,0 0-26-16,0 0 98 15,0 0 1-15,0 0-131 16,0 0-44-16,154-121 17 16,-90 102-21-16,5 3 8 15,4 8-14-15,1 8-27 16,-6 0 49-16,6 8-50 16,-9 24 0-16,-6 17 28 15,-8 11-22-15,-14 13 15 16,-12 4 0-16,-15 5-21 15,-10-1 38-15,-3 1-38 0,-41-9 0 16,-14-6 7 0,-11-9-6-16,-12-15-1 0,5-7 0 15,0-17 2-15,10-9-1 16,12-10-1-16,10 0-27 16,18-26-52-16,26-52-189 15,4 8-547-15,28-2-1441 0</inkml:trace>
  <inkml:trace contextRef="#ctx0" brushRef="#br0" timeOffset="27117">5477 3658 2118 0,'0'0'325'16,"0"0"-267"-16,0 0 24 16,0 0 73-16,0 0-73 15,0 0-68-15,218-76-13 16,-142 38 23-16,8-6-24 0,4-1-6 15,-8-12 0-15,-4-4 12 16,-10-5-6-16,-19-10 0 16,-13-2 0-16,-20-8 16 15,-14-2-16-15,0-1 38 16,-14 7 58-16,-23 9 4 16,-4 15 7-16,-1 16-11 15,-2 15-16-15,0 17 25 16,0 10-79-16,7 19-14 15,1 46 10-15,11 28-13 16,10 29 14-16,8 15-10 16,7 14-11-16,0 2 43 15,0-4-45-15,3-4 0 16,8-14 0-16,0-20 6 16,-4-19-3-16,-3-23-3 0,1-22 0 15,-2-17 2-15,-3-18-2 16,3-10 0-16,-3-2 17 15,7-4-9-15,0-34 16 16,8-16-24-16,10-15 1 16,4-18 1-16,12-8-2 15,6 0-11-15,7 4 10 16,9 9-13-16,3 23 14 16,0 19-12-16,0 30 12 15,-9 10-10-15,-3 29 26 16,-6 38-14-16,-8 18 50 15,-8 16 7-15,-1 7 5 16,-6-7-31-16,-3-8-16 0,4-14 28 16,6-20-45-1,8-17 1-15,23-21 6 0,23-21-6 16,53-14-2-16,59-77-11 16,39-57-120-16,-33 11-225 15,-55 2-2267-15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1:25.0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1279 1905 0,'0'0'274'16,"0"0"-268"-16,0 0 9 15,0 0 124-15,0 0 6 16,0 0-78-16,236-114-34 15,-156 61-20-15,8-5-7 16,-4-14 0-16,-7-10-6 16,-8-10 0-16,-22-10-30 15,-18-11 15-15,-26 6 14 0,-3 0 1 16,-25 21 0-16,-22 23 58 16,-11 28 41-16,-4 30-17 15,-4 12 10-15,-4 62 25 16,-6 56-5-16,19 6-26 15,4 20-4-15,21 5 15 16,25-13-55-16,7 10-6 16,0-10-7-16,36-17-17 15,20-14-7-15,13-23-5 16,14-24-38-16,12-25-44 16,3-24-120-16,40-19-114 15,-28-33-186-15,-18-7-236 0</inkml:trace>
  <inkml:trace contextRef="#ctx0" brushRef="#br0" timeOffset="229">1236 379 1984 0,'0'0'547'15,"0"0"-496"-15,0 0 117 16,-3 254 104-16,-9-130-95 15,-3 11-7-15,4-4-86 16,8-2-48-16,3-11-10 16,0-14-25-16,0-15-1 0,0-13-60 15,10-23-149-15,-1-27-283 16,-3-14-192-16,-6-12-546 0</inkml:trace>
  <inkml:trace contextRef="#ctx0" brushRef="#br0" timeOffset="493">893 1065 1906 0,'0'0'362'16,"0"0"-284"-16,0 0 85 16,0 0 6-16,270-4-87 15,-175 4-23-15,-4 0-17 16,-11 14 3-16,-14 17 72 15,-16 8-41-15,-9 12-10 0,-19 0 22 16,-8 8-1 0,-11-1-20-16,2 2-31 0,-5-8-27 15,0-5-4-15,0-12-5 16,0-10-95-16,0-22-78 16,0-3-384-16,0 0-184 0</inkml:trace>
  <inkml:trace contextRef="#ctx0" brushRef="#br0" timeOffset="627">1637 746 1796 0,'0'0'112'0,"0"0"-112"0,0 0-87 15,0 0-187-15</inkml:trace>
  <inkml:trace contextRef="#ctx0" brushRef="#br0" timeOffset="987">1884 1333 1748 0,'0'0'272'0,"0"0"-106"16,0 0 7-16,0 0-47 0,0 0-22 15,226-4-22-15,-171-19-31 16,-12-1-21-16,-2-8-1 16,-12 0 12-16,-11-5-28 15,-14-2-13-15,-4 3 27 16,-4 3-6-16,-33 6 37 16,-5 8-31-16,-10 9-5 15,1 10 57-15,7 0-14 16,12 29-13-16,6 21-4 15,14 9-34-15,12 10-13 16,0 6-1-16,31-2-6 16,16-9-36-16,26-1-111 15,18-13-21-15,14-16-73 16,5-20-1-16,0-14-286 16,10-9 10-16,-34-27-261 0</inkml:trace>
  <inkml:trace contextRef="#ctx0" brushRef="#br0" timeOffset="1434">2890 1352 1283 0,'0'0'552'15,"0"0"-281"-15,0 0 29 16,0 0 25-16,0 0 5 16,0 0-105-16,0 0-139 15,-83-82-29-15,71 145-15 16,-1 18 3-16,1 20-3 16,5 14-27-16,7 9 39 15,0 5-43-15,0-1 8 0,7-7 6 16,12-5-24-1,-1-18-2-15,-8-12 1 0,2-18 0 16,-8-21-6-16,-4-22-4 16,0-15-37-16,0-10 46 15,-7-3-16-15,-15-40-57 16,3-12 19-16,1-21-14 16,7-16 4-16,3-12-65 15,5-15 31-15,3-12 53 16,0-9-48-16,0-10 25 15,0 9 27-15,15 14 27 16,3 22 15-16,-1 36 38 16,9 30-7-16,4 29 63 15,6 10-31-15,8 22 30 16,6 25 18-16,-2 15-29 0,-4 3-4 16,-10 4-54-16,-9 1-6 15,-22-12 19-15,-3-5-31 16,0-9-6-16,-40-9-19 15,-18-9-76-15,-20-9-71 16,-55-17-181-16,16-9-374 16,7-28-957-16</inkml:trace>
  <inkml:trace contextRef="#ctx0" brushRef="#br0" timeOffset="1626">1833 571 2223 0,'0'0'352'0,"0"0"-284"0,0 0-45 15,223-59-1-15,-147 59-22 16,0 0-21-16,6 10-241 16,16 29-230-16,-26-4-119 15,-9-4-681-15</inkml:trace>
  <inkml:trace contextRef="#ctx0" brushRef="#br0" timeOffset="1715">2731 633 1624 0,'0'0'660'0,"0"0"-315"16,146-183-55-16,-64 84-136 15,47-41-154-15,-24 24-172 16,-14 21-647-16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1:23.4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723 459 1768 0,'0'0'353'15,"0"0"-239"-15,0 0-89 16,-220-26 104-16,128 26 74 0,-6 29-90 15,4 27-4-15,9 16 33 16,21 14-45-16,20 5-35 16,18 5-22-16,26-11-26 15,4-11 20-15,53-11-34 16,24-19-29-16,24-20-28 16,20-24-131-16,60-10-93 15,-28-34-226-15,-25 2-105 0</inkml:trace>
  <inkml:trace contextRef="#ctx0" brushRef="#br0" timeOffset="728">1348 751 2070 0,'0'0'534'0,"0"0"-471"15,0 0 87-15,0 0 95 16,-221-44-90-16,151 49-89 16,1 31-30-16,6 12 31 15,16 15-45-15,15-1-22 16,20 6 4-16,12-7-4 16,9-5-1-16,38-17-87 15,17-12-55-15,11-21-66 0,4-6-47 16,-3-16 33-1,-3-28 81-15,-14-11 47 0,-11-5 56 16,-16 2 39-16,-14 9 43 16,-11 10 146-16,-7 12 27 15,0 18 2-15,0 9 9 16,0 0-147-16,0 28-47 16,-3 15-17-16,3 5-8 15,0 3 13-15,0-2-21 16,22-9-15-16,11-7 3 15,15-17-56-15,-1-13 29 16,7-3-43-16,-3-17 22 16,0-25 60-16,-4-9-26 15,-6-3 5-15,-4 7 14 16,-15 8 14-16,-9 16 14 0,-6 18 60 16,-7 5-38-16,0 14 31 15,0 35-25-15,9 5-23 16,-3 12 13-16,13-4-38 15,6-4-1-15,13-4 4 16,1-21 4-16,1-14-16 16,1-19-17-16,-6 0-50 15,6-19 60-15,-4-28-17 16,-5-12 31-16,0-3-5 16,-1-6-1-16,-11 0 6 15,-5 14 2-15,-8 14-1 16,-2 17 99-16,-5 21-2 15,0 2-18-15,0 23-55 16,0 22-7-16,3 11 26 16,8 7-38-16,4 0-4 0,3-9-2 15,4-1-8-15,4-16-118 16,-9-16-180-16,-5-13-456 16,-12-8-1022-16</inkml:trace>
  <inkml:trace contextRef="#ctx0" brushRef="#br0" timeOffset="965">1017 407 2277 0,'0'0'228'16,"0"0"-204"-16,0 0-15 15,0 0 25-15,186-154 55 16,-110 120-52-16,2 9-37 16,-2 2 0-16,-7 6-113 15,11 1-152-15,-18 2-114 16,-11-2-702-16</inkml:trace>
  <inkml:trace contextRef="#ctx0" brushRef="#br0" timeOffset="1083">1903 0 1785 0,'0'0'558'16,"0"0"-442"-16,0 0 47 16,0 0-24-16,222 28-91 0,-84-3-48 15,-13-6-270-15,-8 0-1018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1:22.1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21569 996 2121 0,'0'0'392'16,"0"0"-298"-16,0 0-55 0,0 0 201 15,-68-173-58 1,19 146-101-16,-5 13-7 0,-12 14-26 15,-3 0-12-15,-4 37 22 16,7 19-18-16,15 16-11 16,19 10-17-16,17 0-12 15,15-3 9-15,12-7-9 16,35-9-46-16,14-17-44 16,8-22-28-16,9-12-51 15,-8-12 0-15,-6-12-4 16,-8-26 101-16,-12-10 30 15,-9-12 36-15,-13-6 6 16,-7 4 60-16,-8 4 64 16,-7 10-14-16,0 19 26 0,0 17 47 15,0 12-75-15,0 20-61 16,-7 49 3-16,-11 55 19 16,-11 60-3-16,-8 45-17 15,1-9-5-15,9-43 14 16,14-56-41-16,9-37-10 15,4 4-7-15,0-3-22 16,0-3-14-16,0-27-83 16,17-26-134-16,5-29-268 15,0-10-210-15,-3-22-980 0</inkml:trace>
  <inkml:trace contextRef="#ctx0" brushRef="#br0" timeOffset="398">21877 950 1984 0,'0'0'330'16,"0"0"-117"-16,0 0-12 15,54 205 86-15,-39-133-161 16,2-5-84-16,8 3-14 15,9-14-26-15,10-8-2 0,4-14-9 16,6-18-138 0,5-16-46-16,-2 0-107 0,6-32 2 15,-9-22 7-15,-3-7-22 16,-14-8 99-16,-8 3 182 16,-14 10 32-16,-8 16 245 15,-7 21 22-15,0 19 70 16,0 0-60-16,-7 36-107 15,-5 20 58-15,2 6-66 16,2 4-92-16,8-4 7 16,0-7-72-16,0-8-5 15,11-12-20-15,25-8-182 16,42-20-106-16,-9-7-253 16,-5 0-326-16</inkml:trace>
  <inkml:trace contextRef="#ctx0" brushRef="#br0" timeOffset="788">23215 1145 1397 0,'0'0'1067'0,"0"0"-854"16,0 0 9-16,0 0 53 15,-215-34-38-15,156 34-99 16,4 13-84-16,5 20-17 15,16 10-7-15,15-2-30 16,19 10 21-16,0-2-21 16,31-9-54-16,23-8 7 0,12-13-82 15,3-19-47 1,0 0-61-16,-4-16 50 0,-9-24 90 16,-12-8 37-16,-16 2 60 15,-13 3 24-15,-8 14 88 16,-7 9 109-16,0 17 12 15,0 3-88-15,0 9-51 16,0 31-35-16,0 14-1 16,0 4 22-16,0-3-61 15,26 0-4-15,9-11-15 16,13-9-9-16,11-15 0 16,17-20-141-16,-10 0-397 15,-12-27-887-15</inkml:trace>
  <inkml:trace contextRef="#ctx0" brushRef="#br0" timeOffset="-887">18814 1026 1560 0,'0'0'267'15,"0"0"-167"-15,0 0-31 16,0 0 95-16,0 0 13 16,0 0-6-16,-220-95-92 15,159 95-11-15,-12 0-16 16,1 26-10-16,-6 25 39 16,8 14-35-16,16 7-7 15,17 0 13-15,20 3-45 16,17-5-6-16,0-12-2 0,22-6-35 15,26-16 3-15,12-14-49 16,18-15-42-16,2-7-11 16,8-19-20-1,-5-33 32-15,-6-19 23 0,-12-12 41 16,-10-19 59-16,-7-16 0 16,-9-14 8-16,-2-32 113 15,-12 7-26-15,-3-1 7 16,-7 7-21-16,-11 47 35 15,3 13 15-15,-4 33-7 16,-3 39 15-16,0 19-4 16,0 42-92-16,3 81 11 15,-3 63 30-15,0 4-53 0,5-12 16 16,-1-24-29 0,3-40-17-16,8 8 22 0,7 5-22 15,3-26-2-15,7-21-11 16,9-28-45-16,3-32 10 15,7-20 9-15,-1-12 9 16,5-44-7-16,-8-16-10 16,-3-17 31-16,-7-2 7 15,-12 4 8-15,-6 15 5 16,-12 19-5-16,-7 29 17 16,0 24 46-16,0 0-50 15,0 42-12-15,-7 20 10 16,-5 10-10-16,9 2-2 15,3-3-6-15,0-10-109 0,10-4-240 16,20-19-394-16,-4-18 203 16</inkml:trace>
  <inkml:trace contextRef="#ctx0" brushRef="#br0" timeOffset="-771">19637 800 1958 0,'0'0'484'15,"0"0"-394"-15,0 0-54 16,0 0-36-16,0-196-211 16,0 161-928-16</inkml:trace>
  <inkml:trace contextRef="#ctx0" brushRef="#br0" timeOffset="-575">18416 445 1617 0,'0'0'1207'15,"0"0"-1008"-15,0 0-176 16,0 0 3-16,225-58-26 16,-96 48 0-16,60 10-127 15,-28 0-470-15,-22 0-1599 0</inkml:trace>
  <inkml:trace contextRef="#ctx0" brushRef="#br0" timeOffset="-10570">1035 275 1726 0,'0'0'535'0,"0"0"-344"16,0 0-17-16,0 0 47 16,0 0-27-16,0 0-26 15,122 278-4-15,-36-120-69 16,-1-4-11-16,-9-11-38 15,-14-27-1-15,8 13 8 16,2 4-41-16,-6-14 4 16,-8-15-16-16,-7-19 2 15,-11-11 17-15,-8-19-19 16,-10-16-16-16,-6-9-4 16,-5-14-82-16,-4-16-103 15,-3-16-151-15,-1-28-328 16,-3-10-1206-16</inkml:trace>
  <inkml:trace contextRef="#ctx0" brushRef="#br0" timeOffset="-10270">2006 392 912 0,'0'0'1440'15,"0"0"-1178"-15,0 0-198 16,0 0 74-16,0 0 106 16,0 0-96-16,0 0-38 15,-135 214-60-15,55-106 0 0,-20 13 1 16,-16 14-50 0,-15 3 15-16,-4 0-16 0,5-3 1 15,5-11-8-15,11-10-2 16,16-15-36-16,15-14-3 15,17-19-64-15,26-19-70 16,33-38-151-16,7-9-311 16,3 0-402-16</inkml:trace>
  <inkml:trace contextRef="#ctx0" brushRef="#br0" timeOffset="-10043">2473 1159 1927 0,'0'0'497'0,"0"0"-417"16,0 0-8-16,262 28 229 16,-152-25-83-16,6-3-117 15,11 0-67-15,2 0-34 16,-12-7-37-16,-19 7-237 15,-32 0-448-15,-38 0-1349 0</inkml:trace>
  <inkml:trace contextRef="#ctx0" brushRef="#br0" timeOffset="-9855">2571 1787 2343 0,'0'0'502'16,"0"0"-432"-16,0 0 24 16,0 0 62-16,223 10-44 15,-115-10-104-15,90-38-8 16,-27 1-246-16,-7 1-504 0</inkml:trace>
  <inkml:trace contextRef="#ctx0" brushRef="#br0" timeOffset="-8757">5356 291 1627 0,'0'0'270'16,"0"0"-138"-16,0 0-3 15,0 0 31-15,0 0 5 16,-37 210 40-16,34-79-56 16,-1 19-32-16,1-9-39 15,0 12-34-15,-1-12 18 0,4-17-43 16,0-12-19-16,0-20 25 15,0-18-25-15,10-21-1 16,12-17-8-16,16-26-205 16,-10-10-165-16,-9 0-338 0</inkml:trace>
  <inkml:trace contextRef="#ctx0" brushRef="#br0" timeOffset="-8551">4659 1104 1965 0,'0'0'331'0,"0"0"-251"0,0 0 12 16,205-3 88-16,-85-30-56 15,22-2-85-15,16-7-39 16,50-11 0-16,-41 10-287 15,-35 10-564-15</inkml:trace>
  <inkml:trace contextRef="#ctx0" brushRef="#br0" timeOffset="-8228">6549 0 2134 0,'0'0'537'0,"0"0"-488"16,0 0 7-16,-70 196 181 15,11-15-84-15,-24 50-30 16,-15 15-77-16,-8-20-27 15,14-51 5-15,23-49-16 16,18-32 17-16,7-8-25 16,0 2-9-16,2 5 8 15,1-1-76-15,13-27-52 16,23-23-157-16,5-19-221 16,0-19-191-16</inkml:trace>
  <inkml:trace contextRef="#ctx0" brushRef="#br0" timeOffset="-7517">7151 1104 1881 0,'0'0'333'0,"0"0"-188"16,0 0-11-16,0 0 95 0,0 0 55 16,0 0-165-16,-151-187-53 15,90 161-24-15,-13 10-21 16,-6 13 24-16,-8 3-30 16,2 12-14-16,2 35 36 15,8 16-24-15,13 11 1 16,19 8 2-16,22 0-15 15,22-1 24-15,0-8-25 16,37-13 0-16,24-15-6 16,17-13 0-16,13-20-40 15,4-12-6-15,-4 0-11 16,-8-37 27-16,-13-8 0 16,-11-8 25-16,-20-3-4 0,-9 2 30 15,-13-6-6-15,-9 6 44 16,-8 9 2-16,0 12 27 15,0 11-28-15,0 9 3 16,-5 13 29-16,-1 0-61 16,2 22-19-16,1 41-4 15,-1 21 11-15,4 25 33 16,0 8-46-16,0 15 0 16,11 2 26-16,11 11-26 15,3 0 0-15,0-1-1 16,6-9 12-16,-14-14-19 15,-2-23 8-15,-15-21 0 16,0-23 11-16,-15-16-10 0,-29-17-1 16,-21-14 0-1,-12-7 1-15,-10-3 29 0,-7-40-30 16,2-17 0-16,8-14 3 16,14-10-3-16,20-10 0 15,21-1 0-15,20 0 1 16,9 3-14-16,26 10 5 15,40 8-59-15,22 14 20 16,18 8-91-16,65-7-109 16,-25 16-452-16,-23 7-1206 0</inkml:trace>
  <inkml:trace contextRef="#ctx0" brushRef="#br0" timeOffset="-2808">13694 840 2304 0,'0'0'265'16,"0"0"-211"-16,0 0 53 16,66-172 173-16,-34 122-180 15,2 12-84-15,10 8 16 16,-2 16-31-16,11 14 10 0,-2 0-5 15,-4 37 0 1,-3 18 24-16,-15 22-16 16,-19 7 2-16,-10 11 40 0,-14 5-28 15,-48 1-10-15,-18 1-9 16,-23-7-2-16,-9-6 7 16,-4-14-14-16,6-16-3 15,8-17-6-15,21-19 9 16,24-16 0-16,13-7 0 15,13 0 1-15,21-20-9 16,10-2 8-16,0-2-15 16,22 8 14-16,25 9-12 15,16 7 12-15,6 0-8 16,4 3 9-16,3 17 16 16,4 6-16-16,1 1 0 0,7-3-10 15,10-3 2-15,66-8-122 16,-22-9-384-16,-15-4-569 0</inkml:trace>
  <inkml:trace contextRef="#ctx0" brushRef="#br0" timeOffset="-2381">15079 994 1670 0,'0'0'915'16,"0"0"-815"-16,0 0-60 16,0 0 142-16,0 0 33 0,26 216-95 15,-26-132-88-15,0 3 13 16,0-2-19-16,0-6-17 16,-14-12 18-16,-4-9-26 15,2-20-1-15,3-11 0 16,5-13-18-16,4-14 6 15,1 0 1-15,3-21-15 16,0-25 14-16,7-19-29 16,23-12 22-16,14-8 2 15,7-6-25-15,6 5 33 16,6 8-25-16,-1 18 11 16,-8 24 16-16,-3 27 1 15,-3 9 6-15,-4 26 34 0,-4 29 7 16,-4 15 44-16,4 5-34 15,-8 4-49-15,6-7 20 16,-6-7-22-16,2-12-87 16,16-7-121-16,-6-19-356 15,-5-10-86-15</inkml:trace>
  <inkml:trace contextRef="#ctx0" brushRef="#br0" timeOffset="-1860">16319 1194 2118 0,'0'0'479'0,"0"0"-382"15,0 0 63-15,-186 75 136 16,135-19-61-16,11 5-144 16,14 2-58-16,23-4-26 15,3-6-6-15,7-7-2 16,30-10-17-16,7-9-113 15,3-17-23-15,1-10-109 16,-11 0 12-16,-8-31 112 16,-7-13 63-16,-16-14 75 15,-6-7 2-15,0-4 2 16,0 4 84-16,-6 9 34 16,-10 13 16-16,6 16 65 15,2 22-49-15,4 5-18 0,4 19-107 16,0 44 23-16,0 22 43 15,7 29-53-15,24 37-2 16,23 43 4-16,30 32-13 16,-1-16 68-16,-2-42-83 15,-26-47-6-15,-23-36 13 16,-2 5-22-16,-16 2 1 16,-14-11 14-16,0-25-15 15,-58-20 41-15,-26-27-41 16,-18-9 0-16,-8-26 19 15,0-39-18-15,9-26 0 16,21-22-1-16,24-18 0 16,31-13-6-16,25-8-3 15,15 1-90-15,105-55-33 16,-6 41-438-16,-1 21-867 0</inkml:trace>
  <inkml:trace contextRef="#ctx0" brushRef="#br0" timeOffset="-4483">9243 1108 1367 0,'0'0'353'0,"0"0"-192"15,0 0 29-15,0 0 28 16,0 0-1-16,0 0-71 16,-117-93-93-16,80 77-15 15,-5 11-8-15,-2 5-17 16,-4 0 18-16,1 5-31 15,3 32 6-15,10 12 9 16,9 11 0-16,15 5 6 16,10 3-11-16,0-2-10 15,18-7 8-15,25-7-8 0,16-16-41 16,10-16-49 0,4-20-63-16,-4 0 8 0,-6-16 7 15,-16-24 83-15,-15-5 54 16,-13-11 2-16,-12 1 1 15,-7-3 88-15,0 7 51 16,0 9 20-16,-11 9-15 16,0 13 24-16,4 12-17 15,7 8-93-15,0 14-44 16,0 42-4-16,15 26 36 16,14 27 3-16,6 15-23 15,3 13-26-15,2 6 19 16,-4-3-20-16,-3-9-1 15,-7-10 0-15,-13-9 1 16,-9-12 1-16,-4-16-2 16,0-12 0-16,-26-13 3 0,-9-12-3 15,-9-18-8-15,0-10 8 16,0-14 0-16,-3-5 2 16,3-5-2-16,0-27 6 15,12-18-15-15,3-14-8 16,14-18-32-16,15-18-14 15,0-12-33-15,11-9-13 16,32-7 19-16,9 4 17 16,6-1 37-16,4 6-35 15,-1 5 27-15,2 12 35 16,-4 8 9-16,-12 14 0 0,-5 16 29 16,-11 13 30-1,-6 15 32-15,-6 17-11 0,-9 15-31 16,2 4 3-16,-5 0-10 15,-1 33 29-15,6 17-25 16,-2 9-25-16,2 3 11 16,2 7-32-16,4-1-2 15,8-5 2-15,2-7 0 16,13-10-21-16,3-13-23 16,7-12-10-16,3-21 14 15,2 0-62-15,-9-21 15 16,-3-28 35-16,-8-11 19 15,-8-5 26-15,-9-4 6 0,-7 6 1 16,-9 7 55 0,-3 17 31-16,0 11 3 0,0 13 4 15,0 12-13-15,0 3-46 16,0 11-34-16,0 24 6 16,0 14 6-16,7 4-12 15,8-1 0-15,11-3 5 16,-1-8-5-16,4-10 0 15,8-7-15-15,-2-11-30 16,9-13 19-16,4 0-46 16,7-23-13-16,3-17 25 15,-4-8 39-15,-7-2-4 16,-13 1 17-16,-12 13 8 16,-15 9 45-16,-4 11 15 15,-3 10 33-15,0 6 7 0,0 0-68 16,0 32-19-16,0 8-2 15,0 9-10-15,0 3 34 16,0-2-35-16,0-7-8 16,0-7 2-16,12-11-24 15,2-5-36-15,16-20-151 16,-4 0-259-16,-4 0-259 0</inkml:trace>
  <inkml:trace contextRef="#ctx0" brushRef="#br0" timeOffset="-4025">11524 1085 15 0,'0'0'1959'0,"0"0"-1656"15,0 0-114-15,0 0 73 16,-221 30 6-16,162 12-134 16,1 18-80-16,11 5-12 15,10 4 0-15,15 0-41 16,18-7 17-16,4-9-18 16,4-7-30-16,36-18-27 0,4-15-80 15,10-13-40 1,-1 0-49-16,1-22 49 0,-7-21 106 15,-11-9 16-15,-2-4 43 16,-9-3 12-16,-10 3 34 16,-5 7 88-16,-6 17 60 15,-4 11-18-15,0 19 75 16,0 2-115-16,0 2-68 16,0 35-7-16,0 7-7 15,0 14-12-15,0-2-18 16,0-4-12-16,0-4 0 15,8-8-28-15,2-9-107 16,-6-20-181-16,-1-8-422 16,-3-3-893-16</inkml:trace>
  <inkml:trace contextRef="#ctx0" brushRef="#br0" timeOffset="-3781">10836 639 1798 0,'0'0'315'16,"0"0"-238"-16,0 0 92 16,0 0 95-16,0 0-116 15,0 0-75-15,0 0-49 16,135 91-24-16,-135-41-17 0,-25 2-123 15,-9 4-171 1,9-18-252-16,6-7-759 0</inkml:trace>
  <inkml:trace contextRef="#ctx0" brushRef="#br0" timeOffset="-3565">11080 237 1493 0,'0'0'353'15,"0"0"-80"-15,0 0 24 16,0 0-1-16,0 0-47 16,186-81-114-16,-146 90-20 0,4 28-46 15,7 1-31 1,5 3-1-16,5-3-36 0,5-7-1 16,10-15-64-16,5-16-92 15,10-10-131-15,-18-27-332 16,-29-1-396-16</inkml:trace>
  <inkml:trace contextRef="#ctx0" brushRef="#br0" timeOffset="-3359">9811 541 2163 0,'0'0'353'0,"0"0"-292"0,0 0-42 15,0 0-19-15,0 0-123 16,0 0-622-16</inkml:trace>
  <inkml:trace contextRef="#ctx0" brushRef="#br0" timeOffset="5697">5350 3369 1385 0,'0'0'321'15,"0"0"-160"-15,0 0-11 16,0 0 81-16,0 0-12 15,0 0-93-15,0-46-56 16,0 104-9-16,0 31 69 16,-12 34 11-16,5 14-62 15,-8 17-7-15,8-3-57 0,0-7-3 16,7-16 6-16,0-19-12 16,0-25-5-16,0-21-1 15,17-20-12-15,14-24-68 16,23-19-163-16,-4-17-114 15,-2-21-309-15</inkml:trace>
  <inkml:trace contextRef="#ctx0" brushRef="#br0" timeOffset="6133">4981 3936 1763 0,'0'0'332'0,"0"0"-261"16,0 0 23 0,0 0 126-16,0 0-5 0,0 0-110 15,0 0-29-15,186 4-9 16,-113-24-19-16,3 3 3 16,-7 7-17-16,0 10-34 15,-9 0 36-15,-13 18-36 16,-8 23 0-16,-9 13 8 15,-13 11-7-15,-8 8 5 16,-9 1-6-16,0-4 9 16,0-15-1-16,0-12-8 15,0-17-3-15,0-13 2 0,0-13 2 16,-9 0 8-16,-4-26 1 16,-6-22-9-1,4-24 22-15,1-15-23 0,11-4 0 16,3-4 8-16,0 11-7 15,22 12 10-15,20 20-11 16,14 20 6-16,5 20-21 16,8 12 13-16,12 0-98 15,36 44-210-15,-19-2-403 16,-13-2-510-16</inkml:trace>
  <inkml:trace contextRef="#ctx0" brushRef="#br0" timeOffset="6823">6425 3891 1805 0,'0'0'343'0,"0"0"-188"16,0 0 86-16,0 0-39 15,-194 39-63-15,172-3-69 16,15 7-59-16,7 10-10 15,0-2-1-15,29 3 10 16,11-10-23-16,11-4 1 16,0-12-57-16,5-14 26 15,-9-9-21-15,-3-5 16 16,-9-14 15-16,-13-25 5 16,-10-9 20-16,-12-13 1 0,0-4 7 15,-34 3 16-15,-13 3-10 16,-4 12 24-16,4 15-5 15,10 11-2-15,8 11 18 16,19 10-41-16,10 0-20 16,3 0 19-16,45 24 0 15,18-1-7-15,13-2 7 16,12 1-4-16,-3-2-10 16,-1 1 15-16,-6 2-3 15,-9 8-10-15,-12 6 14 16,-10 2-1-16,-11 4 1 15,-12-1-1-15,-16 0 30 16,-11 1-30-16,0-7 0 0,0-10 15 16,-16-6-14-16,3-8 7 15,-2-12-7-15,4 0 8 16,0-7 28-16,7-34-37 16,4-11-3-16,0-11-11 15,15-12 1-15,24-4-14 16,9 6-1-16,7 9-5 15,3 17 33-15,1 21-24 16,-8 19 21-16,0 7 3 16,-11 30 84-16,-8 24-16 15,-6 14 11-15,-14 11 2 16,-9-2-23-16,-3 0-41 0,0-9 4 16,0-9 10-16,0-13-31 15,0-16-41-15,15-9-177 16,33-21-143-16,-6 0-246 15,5-28-1188-15</inkml:trace>
  <inkml:trace contextRef="#ctx0" brushRef="#br0" timeOffset="7339">8193 3901 1039 0,'0'0'1285'16,"0"0"-1065"-16,0 0-83 15,0 0 108-15,-208 35-39 0,157 12-32 16,7 8-84 0,8 8-33-16,18 3-26 0,14-1-30 15,4-7 26-15,10-5-27 16,31-10-15-16,6-13 14 16,4-11-50-16,0-19-17 15,-7 0 4-15,-4-10 25 16,-11-29 33-16,-7-10-3 15,-3-7 9-15,-9-7-9 16,-7 5 18-16,2 5-7 16,-5 17 46-16,0 13 11 15,0 20 33-15,0 3-75 16,4 29-16-16,3 36 43 16,4 24-19-16,0 16 2 15,7 16-12-15,8 14-6 0,9 7 35 16,9-2-11-16,7 1-26 15,-7-10 29-15,-7-12-35 16,-15-20-1-16,-19-22 0 16,-3-17 1-16,-10-17 35 15,-30-17-36-15,-11-15 0 16,-8-11 24-16,-4-11-16 16,2-36-7-16,7-17-1 15,10-16 6-15,19-7-16 16,20-9-29-16,5-2-63 15,88-32-41-15,6 23-363 16,4 11-589-16</inkml:trace>
  <inkml:trace contextRef="#ctx0" brushRef="#br0" timeOffset="8897">4565 3864 1657 0,'0'0'282'15,"0"0"-113"-15,0 0 52 16,0 0 57-16,0 0-33 0,0 0-72 15,0 0-34-15,-48-69-95 16,111 69 5-16,60 43 66 16,75 32-22-16,86 34-18 15,45 8-18-15,9-8-1 16,-3-17 31-16,-21-30-48 16,11-20-32-16,0-8 40 15,-19-14-13-15,-34-6-10 16,-67-5-19-16,-56-4 5 15,-58 3-2-15,-35-2-8 16,-9 4-3-16,-18 3-8 16,-14 1-13-16,-15-2-40 15,-15 5-31-15,-36-4-79 16,-59-3-97-16,12-1-361 16,0-9-249-16</inkml:trace>
  <inkml:trace contextRef="#ctx0" brushRef="#br0" timeOffset="9263">4719 4790 2111 0,'0'0'520'0,"0"0"-467"0,0 0 27 16,0 0 170-16,0 0-66 15,0 0-42-15,350-184-61 16,-78 95-12-16,53-5 16 16,15 4-31-16,10 8-10 15,-15 10-13-15,0 3-17 16,-11 4 48-16,-43 12-62 15,-73 17 0-15,-66 13 14 16,-61 12-14-16,-42 11 6 16,-13 0-6-16,-15 0-82 15,-11 0-5-15,-25 24-87 16,-31 2-299-16,-5-4-278 0</inkml:trace>
  <inkml:trace contextRef="#ctx0" brushRef="#br0" timeOffset="9917">11212 3011 1914 0,'0'0'241'0,"0"0"-145"16,0 0-29-16,0 0 163 15,-249 23-49-15,176 49-34 16,-18 58 11-16,1 58-29 15,12 46-6-15,28-12-11 16,28-40-46-16,22-58 6 16,0-39-69-16,34 5 3 0,13 1 19 15,14 0-24 1,11-18-1-16,6-20-14 0,5-14-88 16,27-27-139-16,-22-8-482 15,-24-4-809-15</inkml:trace>
  <inkml:trace contextRef="#ctx0" brushRef="#br0" timeOffset="10697">11653 3798 1898 0,'0'0'257'0,"0"0"-180"16,0 0-45-16,0 0 148 16,0 0-78-16,208-104-86 0,-129 61-4 15,3-4-12-15,-3 2 1 16,-10-8 5-16,-14 5-6 16,-18-6 29-16,-19-1 85 15,-14 0-24-15,-4-3 11 16,-15 4-3-16,-24 5-30 15,-10 9 7-15,-2 13-12 16,-3 19-18-16,0 8 31 16,6 8-47-16,4 45 13 15,7 26-9-15,15 22-12 16,9 18 27-16,8 9-24 16,5 1-15-16,0-9 22 15,0-4-31-15,0-18 2 16,11-13-2-16,-1-16 9 0,-1-21 1 15,-6-14-10 1,1-17 0-16,-4-12 12 0,3-5-3 16,0 0 9-16,3-19 21 15,4-21-38-15,8-12 13 16,8-7-14-16,9-3 0 16,9 2 3-16,7 7-3 15,1 15 0-15,2 15-1 16,-6 12-4-16,-1 11-7 15,-6 7 12-15,-2 37 0 16,-6 11 0-16,-4 11 6 16,-3 0 23-16,-1-1-13 0,-3-7-15 15,0-11 26-15,-3-7-20 16,-1-15-7-16,-1-8 3 16,2-11-3-16,3-6-39 15,3 0-29-15,9-19-107 16,20-46-314-16,-10 5-355 15,-3-3-1183-15</inkml:trace>
  <inkml:trace contextRef="#ctx0" brushRef="#br0" timeOffset="11035">12845 2739 780 0,'0'0'1488'0,"0"0"-1268"16,0 0-173-16,0 0 118 15,0 0 133-15,0 0-81 16,171 210-83-16,-86-101-65 15,9 11 29-15,8 10-59 16,4 3 46-16,-4 2 2 16,-11-1-45-16,-25 1-13 15,-34-5-8-15,-32 2-14 16,-6-4-2-16,-64-10-5 0,-53 13-128 16,9-31-160-1,4-26-811-15</inkml:trace>
  <inkml:trace contextRef="#ctx0" brushRef="#br0" timeOffset="15829">883 6853 1938 0,'0'0'285'0,"0"0"-144"16,0 0-108-16,0 0 120 16,0 0 30-16,0 0-64 15,-37-19-43-15,30 10-53 16,-8-6-5-16,1-1 13 15,-8-7-11-15,-7 0 26 16,-8-3-45-16,-7 0 11 16,-3 5 15-16,-11 10-19 15,-4 8 20-15,-8 3 11 16,1 3-10-16,-4 32 19 0,4 14-35 16,3 13-4-1,9 6 32-15,9 6-24 0,14 6 12 16,17 2-16-16,17-3-11 15,0-7 20-15,17-7-22 16,31-13 0-16,11-5-4 16,14-19 4-16,11-14-11 15,6-14 2-15,1-7-19 16,4-33 22-16,-11-15-51 16,-7-11 13-16,-18 0 43 15,-20 1-4-15,-17 9 5 16,-11 14 6-16,-7 9 33 15,-4 10 34-15,0 13-29 16,0 4 7-16,0 6 27 16,0 0-51-16,0 12-9 0,0 30-9 15,0 16-8-15,0 6 5 16,3 5-6-16,12-6 0 16,4-9-9-16,1-6 9 15,2-12-15-15,12-11-78 16,2-14-76-16,26-11-153 15,-8-17-360-15,-6-18-360 0</inkml:trace>
  <inkml:trace contextRef="#ctx0" brushRef="#br0" timeOffset="16138">1006 6103 2357 0,'0'0'504'0,"0"0"-461"0,0 0-33 15,0 0 100-15,0 0 69 16,0 0-75-16,0 0-31 16,259 173-40-16,-156-93 7 15,-1 14 11-15,-8 11-27 16,-9 13 16-16,-21 10-40 15,-20 7 0-15,-25 9 31 16,-19 0-31-16,-7-4-5 16,-40-3-5-16,-16-16-22 0,-3-16-5 15,-3-18-121-15,18-27-223 16,16-24-452-16</inkml:trace>
  <inkml:trace contextRef="#ctx0" brushRef="#br0" timeOffset="17189">3132 6463 1573 0,'0'0'263'16,"0"0"-109"-16,0 0-19 16,0 0 24-16,0 0 3 15,0 0-42-15,-50-16-86 0,68 42 29 16,29 20 47-1,23 19 32-15,16 24-21 0,21 23-15 16,16 19-26-16,6 6 7 16,1 6-65-16,-10-9-13 15,-7-7 10-15,-18-18-19 16,-14-18 0-16,-23-16-3 16,-11-19-11-16,-18-13-21 15,-11-10-117-15,-18-9-159 16,0-16-333-16,0-3-609 0</inkml:trace>
  <inkml:trace contextRef="#ctx0" brushRef="#br0" timeOffset="17545">2720 8005 1862 0,'0'0'385'0,"0"0"-298"16,0 0-11-16,0 0 90 15,0 0 6-15,0 0-38 16,226-240-47-16,-94 132 14 0,46-34-2 15,48-38-45 1,48-22 6-16,-23 14-60 0,-53 49 2 16,-78 49 5-16,-63 40-7 15,-10 11 0-15,-13 8-1 16,-5 9-26-16,-17 13-23 16,-9 9-200-16,1 0-397 15,-4 0-456-15</inkml:trace>
  <inkml:trace contextRef="#ctx0" brushRef="#br0" timeOffset="17970">5542 7631 2097 0,'0'0'479'16,"0"0"-399"-16,0 0-56 16,0 0 112-16,0 0 48 15,-44-202-116-15,77 137-39 16,10 4 20-16,13 5 5 15,9 7 23-15,9 13-50 16,-1 12-20-16,3 21 35 0,-3 3-32 16,-8 27 26-16,-2 26 9 15,-12 14-21-15,-4 10 38 16,-3-3-43-16,-5-3-13 16,8-13 32-16,9-18-37 15,5-20 10-15,12-20 12 16,8-7-22-16,7-42-2 15,10-16-21-15,41-51-130 16,-19 18-317-16,-22 7-709 0</inkml:trace>
  <inkml:trace contextRef="#ctx0" brushRef="#br0" timeOffset="18735">8845 6666 1840 0,'0'0'484'16,"0"0"-412"-16,0 0-47 16,0 0 152-16,0 0 15 15,0 191-58-15,0-77-15 0,-10 19-60 16,-2 0-3-16,-3-6 17 15,5-11-55-15,7-13 0 16,-1-21-18-16,4-18 2 16,0-17-2-16,0-17 0 15,0-22-21-15,0-8-14 16,0-5-22-16,0-41 12 16,10-20-23-16,-6-23-33 15,-4-15 71-15,0-15-10 16,0-12-5-16,-7-9 45 15,-12-10-22-15,-3 4 1 16,9 11 14-16,4 20 7 16,9 30 25-16,0 27 3 15,9 21 26-15,26 24 39 16,16 13-30-16,12 0-10 0,16 9 7 16,9 18-39-16,10-5 16 15,5 5-37-15,-1-8 0 16,-1-5 0-16,-4 0 0 15,-8-11-57-15,-11-1-28 16,-17 0-123-16,-27 5-169 16,-15 1-103-16,-19 1-472 0</inkml:trace>
  <inkml:trace contextRef="#ctx0" brushRef="#br0" timeOffset="18957">8852 7106 2015 0,'0'0'362'15,"0"0"-261"-15,0 0-58 16,0 0 124-16,0 0 5 16,190 3-74-16,-106-19-81 15,11 0-17-15,0 0 0 16,-4 6-5-16,4 10-146 15,-19 0-362-15,-32 16-286 0</inkml:trace>
  <inkml:trace contextRef="#ctx0" brushRef="#br0" timeOffset="19177">8725 7638 2246 0,'0'0'512'0,"0"0"-464"16,0 0-6-16,0 0 98 15,0 0-20-15,219 8-83 16,-116-8-37-16,13-5 0 16,11-11-54-16,56-12-224 15,-31 9-428-15,-20 3-561 0</inkml:trace>
  <inkml:trace contextRef="#ctx0" brushRef="#br0" timeOffset="19452">10089 6866 2557 0,'0'0'382'0,"0"0"-300"16,0 0-18-16,0 0 157 16,0 0-102-16,142 195-56 0,-83-131-27 15,-2-1-10 1,6-4 1-16,3-3-27 0,-5 0 0 16,1-7 1-16,-8-6-1 15,-3-3-57-15,-4-8-83 16,9-9-155-16,-12-7-217 15,-12-12-161-15</inkml:trace>
  <inkml:trace contextRef="#ctx0" brushRef="#br0" timeOffset="19708">10826 6775 2237 0,'0'0'379'0,"0"0"-260"16,0 0 48-16,0 0 89 16,0 0-111-16,0 0-70 15,0 0-15-15,-139 207-9 16,80-128-23-16,-7 5-1 16,-3-1-27-16,8-5-6 15,2-2-22-15,11-15-58 16,20-3-60-16,21-9-184 15,7-16-365-15,0-14-320 0</inkml:trace>
  <inkml:trace contextRef="#ctx0" brushRef="#br0" timeOffset="20327">11277 6939 1453 0,'0'0'1263'15,"0"0"-1064"-15,0 0-178 16,0 0 67-16,0 0 149 16,0 0-106-16,-3 257-65 15,-5-143-27-15,1 14 23 16,0 9-2-16,-1 8-26 0,8 7 28 15,0-5-53-15,0-7 3 16,0-5 7-16,8-20-11 16,6-17-7-16,-3-19 0 15,0-16 7-15,-8-21-10 16,5-11 2-16,-1-15-12 16,-3-16-13-16,4 0-13 15,-5-27 25-15,8-33-14 16,-3-22-9-16,-1-22 28 15,-7-44-40-15,0-45 8 16,-7-38 16-16,-27-7 6 16,5 37 0-16,7 53 17 15,11 59 1-15,11 21 4 16,0 2-4-16,0 7 0 16,18 4 14-16,19 15-8 0,14 13 9 15,12 14 0-15,10 13-15 16,3 0 36-16,8 13-30 15,-8 28-5-15,-6 11 23 16,-16 9-9-16,-10 8 0 16,-19 6-2-16,-18 2-13 15,-7 2 33-15,-10 3-33 16,-38-5 0-16,-14-4 0 16,-8-11 0-16,-6-12-15 15,4-18-9-15,12-18-51 16,18-14 2-16,30-40-228 15,12-19-514-15,0-10-1389 0</inkml:trace>
  <inkml:trace contextRef="#ctx0" brushRef="#br0" timeOffset="20756">13145 6120 1684 0,'0'0'512'0,"0"0"-457"16,0 0 92-16,0 0 168 15,0 0-42-15,-180 185-69 16,111-86-74-16,-10 39-24 16,-21 48 2-16,2 48-25 15,6 14 16-15,26-17-47 16,31-50-17-16,20-57 13 15,15-35-27-15,0-14-2 0,11 4-19 16,28 3 1 0,24 3-2-16,25-16-47 0,83-23-59 15,-21-23-131-15,-16-20-694 16</inkml:trace>
  <inkml:trace contextRef="#ctx0" brushRef="#br0" timeOffset="22596">14117 6316 1667 0,'0'0'282'15,"0"0"-219"-15,0 0 71 16,0 0 150-16,0 0-48 15,0 0-58-15,252 256-20 16,-179-129-67-16,0 8-5 16,-7 2-44-16,-4-4-6 0,-11-16-2 15,-4-15-32-15,-6-13-2 16,-12-14 0-16,-7-16 1 16,-9-13-8-16,-4-10-31 15,-9-9-67-15,0-8-97 16,0-9-56-16,0-7-27 15,-12-3-48-15,-20-18-30 16,3-10-22-16,-2-8-277 0</inkml:trace>
  <inkml:trace contextRef="#ctx0" brushRef="#br0" timeOffset="22830">14574 7198 1202 0,'0'0'400'0,"0"0"-165"15,0 0-21-15,0 0 78 16,0 0-5-16,0 0-95 15,0 0-66-15,-114-75-17 16,96 108-30-16,-14 9-31 16,-9 11 3-16,-6 2-31 15,-1 3-2-15,-2-1-12 16,-1-5 1-16,-1-2-2 16,4-7-5-16,4-7-5 15,9-4-3-15,9-9-70 16,11-6-54-16,15-17-126 15,15 0-270-15,21 0-55 0</inkml:trace>
  <inkml:trace contextRef="#ctx0" brushRef="#br0" timeOffset="23114">15900 7067 2290 0,'0'0'319'0,"0"0"-230"16,0 0 58-16,0 0 96 0,0 0-111 15,198 56-85-15,-132-56-22 16,6 0-23-16,8 0 16 15,-4 0-10-15,-10 2-8 16,-12 11-82-16,-20 27-249 16,-19-8-285-16,-15 2-754 0</inkml:trace>
  <inkml:trace contextRef="#ctx0" brushRef="#br0" timeOffset="23327">15830 7746 1685 0,'0'0'1155'15,"0"0"-953"-15,0 0-164 16,0 0 73-16,0 0 70 16,0 0-98-16,195 19-55 15,-100-19-28-15,18 0-12 16,61-2-112-16,-25-5-569 15,-14 2-503-15</inkml:trace>
  <inkml:trace contextRef="#ctx0" brushRef="#br0" timeOffset="24575">21760 6463 1802 0,'0'0'493'16,"0"0"-395"-16,0 0 57 16,0 0 173-16,0 0-83 15,0 0-131-15,0 0-42 0,-78-49-41 16,78 49 3 0,31 25 13-16,8 15-13 0,11 13 17 15,3 11-21-15,1 15-12 16,-3 11 29-16,-4 11-16 15,-3 7 10-15,-7 8-17 16,-8 1 4-16,-11 11 25 16,-18 1-53-16,0 2 9 15,-33-3 15-15,-25-7-18 16,-8-9-6-16,-3-13 0 16,3-16 6-16,0-10-18 15,12-15 12-15,0-16-39 16,10-17-12-16,3-15-109 15,16-10-371-15,6 0-847 0</inkml:trace>
  <inkml:trace contextRef="#ctx0" brushRef="#br0" timeOffset="114306">18657 6447 1640 0,'0'0'228'15,"0"0"-117"1,0 0-74-16,0 0 141 0,0 0 5 15,0 0-103-15,0 0-31 16,-7-40 2-16,-2 30-3 16,3-3 26-16,-1-1-38 15,-5 1-14-15,-2-3 42 16,-8 0 7-16,-6 0-21 16,-6 3-3-16,-7-4-16 15,-1 7 21-15,-5 0-29 16,-6 8-22-16,6 2 50 15,-7 0-39-15,0 0 23 16,-6 28-7-16,0 12-4 0,-3 10 24 16,-3 5-22-16,-3 15-8 15,6 9 19-15,6 12-21 16,9 7 8-16,8 7-7 16,7 5-16-16,15 4 30 15,8-6-31-15,5 0 2 16,5-7 6-16,0-5-8 15,15-9-9-15,14-10 9 16,4-14 0-16,11-12-5 16,4-16 5-16,3-7-30 15,9-18 5-15,6-10-28 16,4-3 3-16,2-34-6 16,-6-15 2-16,-6-4 53 0,-25-7-21 15,-16 8 22 1,-19 3 1-16,0 2 0 0,-41 11 33 15,-20 6 13-15,-13 10-13 16,-9 14 26-16,-5 9-35 16,0 0-5-16,12 9 8 15,13 14-20-15,13-3 1 16,17 0-9-16,11-8-7 16,19-1-1-16,3-8-114 15,44-3-178-15,14 0-334 16,4-16-424-16</inkml:trace>
  <inkml:trace contextRef="#ctx0" brushRef="#br0" timeOffset="115289">19495 6479 1267 0,'0'0'842'0,"0"0"-663"15,0 0-40-15,0 0 16 16,0 0 65-16,0 0-63 16,0 0-80-16,-179 35 14 15,132 9-13-15,-1 9-12 16,4 11 32-16,0 16-50 16,6 9-21-16,7 10 9 15,11 4-19-15,5 3 16 16,15-4-29-16,0-4 2 15,3-9 0-15,29-10-6 16,9-11-1-16,6-10 1 16,9-17-12-16,5-15 11 0,8-12-36 15,4-14-11 1,5 0 46-16,-6-23-40 0,-7-16 18 16,-6-15 12-16,-15-7 12 15,-12-12-10-15,-10-9 10 16,-15-7 0-16,-7-7 4 15,0 0-2-15,-17 0-2 16,-17 3 3-16,-2 15 3 16,-8 16 21-16,-3 10-20 15,3 15-1-15,7 11 24 16,8 10-15-16,11 6-13 16,14 6-2-16,4 4 6 15,4 0-11-15,33 11 5 16,14 8 0-16,11 0-15 15,7-5 5-15,8-1-10 0,-5-7-8 16,4-2-5-16,-1 3 33 16,-2-2-25-16,-13 5 25 15,-4 4-11-15,-14 2 20 16,-11 7-9-16,-18 13 37 16,-7 10 5-16,-6 16 23 15,0 7-47-15,-9 10-3 16,-13 3 31-16,3 0-32 15,9 3-7-15,0-3-5 16,10-5-1-16,0-5 26 16,10-7-27-16,31-6 0 15,10-17-6-15,11-12 6 0,11-16 0 16,10-14 0 0,8-7 0-16,7-40-8 0,5-15 8 15,-11-13-4-15,-13-13-5 16,-25-11 9-16,-23-6 0 15,-28-9 6-15,-3-11-6 16,-56-4 27-16,-23 4-26 16,-19 14 13-16,-12 18 31 15,-3 32-23-15,4 26-7 16,3 21-15-16,11 14-39 16,-6 19-42-16,19 21-398 15,25-1-996-15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1:53.3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72 126 1204 0,'0'0'283'0,"0"0"-75"15,0 0-70-15,0 0-20 16,0 0 111-16,0 0-39 16,-32-51-3-16,32 51-24 15,0 0-60-15,0 0 31 16,0 37-34-16,0 28-31 15,3 57 63-15,-3 59-81 16,0-1-27-16,0-9 15 16,0-27-38-16,-3-36 26 0,-6 11-26 15,6 2 7-15,3-19 14 16,0-25-22-16,0-17 0 16,0-21 0-16,0-16 0 15,0-12-6-15,0-11 6 16,0 0 0-16,0-23 5 15,3-24-5-15,13-16-2 16,2-12 1-16,8 1 1 16,2 5-7-16,10 13 1 15,4 13 6-15,2 17-15 16,3 16 15-16,1 10-15 16,4 0 4-16,-10 22 6 0,-5 18 4 15,-8 6-13 1,-14 6 14-16,-15 4-5 0,0 6 5 15,-18-1 0-15,-29 0 23 16,-16-9-22-16,-6-9 14 16,-8-14-15-16,5-12 0 15,6-17 16-15,12 0-16 16,16-17-70-16,38-72-226 16,0 7-545-16,9-2-1226 0</inkml:trace>
  <inkml:trace contextRef="#ctx0" brushRef="#br0" timeOffset="307">527 0 2435 0,'0'0'469'16,"0"0"-456"-16,0 0-2 15,0 0 110-15,0 0 50 16,220 118-10-16,-125-9-78 16,18 49-40-16,4 55 17 15,-16 49-43-15,-21 9-1 16,-43-4 32-16,-37-23-37 16,-37-29 16-16,-28-33-21 15,-1-45 7-15,12-46-26 0,5-20 13 16,-2-4-44-16,1-11 4 15,-1-23-124-15,19-26-218 16,17-7-593-16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01.9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951 741 1431 0,'0'0'284'16,"0"0"-174"-16,0 0-17 16,0 0 161-16,0 0 14 15,0 0-55-15,-13 30-40 16,4-30-10-16,-4 0-57 15,-9-3-13-15,-12-17-33 16,-5 4-9-16,-17-3-19 16,-5 2-23-16,-17 1 29 15,-1 9-38-15,-9 4 0 16,5 3 3-16,-1 0-1 16,14 26-2-16,8 17 0 15,11 15 7-15,12 19-4 0,9 14-2 16,8 11-1-16,15 5 28 15,7-4-27-15,0-12 5 16,15-15-6-16,21-10 0 16,11-14 12-16,12-13-12 15,14-13 0-15,15-16 24 16,10-10-24-16,19 0-31 16,3-29-49-16,54-53-95 15,-32 10-295-15,-20 0-360 0</inkml:trace>
  <inkml:trace contextRef="#ctx0" brushRef="#br0" timeOffset="339">1149 0 2340 0,'0'0'346'16,"0"0"-264"-16,0 0-60 16,0 0 17-16,0 0 165 15,203 89-61-15,-103-21-80 16,-2 18-10-16,3 13 14 16,-9 12-28-16,-4 11 19 0,-16 5-17 15,-14 11-20 1,-18 7 19-16,-21 2-22 15,-19 5-7-15,-15-9-11 0,-39-6 6 16,-19-11-18-16,-8-14 12 16,-11-14-27-16,10-19-14 15,5-29-121-15,22-25-306 16,23-25-616-16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03.2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404 421 405 0,'0'0'1330'0,"0"0"-1058"16,0 0-128-16,0 0 42 15,0 0 75-15,0 0-70 16,0 0-37-16,-19-14-48 15,16 14-25-15,3 14-14 16,0 30-56-16,0 22 37 0,7 25 34 16,5 19-37-1,1 20 13-15,-4 1-29 0,1 0-8 16,-2-5 22-16,-1-12-42 16,0-12 8-1,-4-13-9-15,6-15 1 0,-6-11-7 16,0-14 6-16,4-8-129 15,-3-27-123-15,4-7-434 16,-8-7-288-16</inkml:trace>
  <inkml:trace contextRef="#ctx0" brushRef="#br0" timeOffset="463">0 561 441 0,'0'0'1631'0,"0"0"-1370"16,0 0-161-16,0 0 26 16,18-179 75-16,30 125-37 15,9-6-40-15,9 4-49 16,4 0-4-16,2 6 13 15,1 9-38-15,3 8-7 16,9 9-8-16,-2 18-11 16,8 6 20-16,4 0-32 15,-1 20 4-15,6 19 18 16,-8 11-29-16,-6 8 6 16,-14 8 3-16,-12 3-9 0,-20 3 25 15,-18 0-13-15,-15 0-12 16,-7 1 4-16,-15-1-5 15,-33 2 0-15,-18-2 0 16,-20-1 8-16,-14-7-5 16,-4-7-3-16,-6-11 0 15,12-13 3-15,10-17 3 16,15-13-6-16,19-3 0 16,17 0-41-16,20-19-28 15,17-40-113-15,17 6-387 16,23-3-463-16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01.6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774 233 1603 0,'0'0'326'0,"0"0"-97"15,0 0 79-15,0 0-45 16,0 0-55-16,0 0-33 16,-135-165-87-16,76 165 7 15,-14 42-3-15,-32 70-47 16,-18 61 45-16,1 48-27 15,27-14-28-15,44-43 36 16,41-53-71-16,10-39 0 16,29 4-1-16,29-1 9 0,23-3-31 15,20-23 13-15,24-26 2 16,17-23-11-16,11-6-7 16,4-67 19-16,-15-26-11 15,-10-47 13-15,-42-48 5 16,-63-46 1-16,-32-7 10 15,-78 48 56-15,-15 61-67 16,10 70 12-16,3 34 3 16,-6 18-15-16,4 16-1 15,28 60-143-15,31 20-409 0,28 13-1351 16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1:54.5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41 522 823 0,'0'0'888'15,"0"0"-754"-15,0 0-37 16,0 0 15-16,0 0 98 15,0 0-46-15,0 0 9 16,10 289 62-16,19-60-102 0,-7-9-71 16,-14-37 17-1,-5-58-58-15,-3-36 21 0,0 13-26 16,0 6-14-16,0-2 31 16,-8-24-33-16,1-28 0 15,0-16-4-15,4-26 4 16,3-12-9-16,0 0-24 15,0-27-60-15,0-31 32 16,0-24-14-16,0-20 51 16,0-24 7-16,0-31 22 15,0-43-5-15,-22-50 0 16,0-12 1-16,0 43 16 16,15 51-17-16,7 73 0 15,0 27 39-15,17 2 0 16,20 3-9-16,14 3-17 0,12 29-12 15,9 20 50 1,16 11-41-16,14 14 1 0,3 35 56 16,5 20-49-16,-9 13 5 15,-10 14-17-15,-13 9 1 16,-24 6 38-16,-25 7-39 16,-26-3 31-16,-3 1 16 15,-35-13-43-15,-34-7 19 16,-13-17-16-16,-16-17-7 15,0-17 33-15,-3-12-39 16,6-16 0-16,11-14 0 16,14-3 0-16,19-3-33 15,19-23-58-15,32-24-80 16,7 4-203-16,29 1-441 0</inkml:trace>
  <inkml:trace contextRef="#ctx0" brushRef="#br0" timeOffset="501">2442 216 1498 0,'0'0'400'15,"0"0"-238"-15,0 0-13 16,0 0 42-16,0 0 63 16,0 0-100-16,0 0-68 15,-233-2-3-15,169 44-50 16,-11 30 5-16,-11 57 61 0,-9 67-37 16,-8 63 2-1,12 23-3-15,26-3-17 0,28-33 46 16,27-42-66-16,10-40-24 15,0-42 41-15,7-45-40 16,22-14 5-16,11 3-6 16,14-1-15-16,12 1 15 15,7-20-76-15,47-27-135 16,-17-12-265-16,-13-7-333 0</inkml:trace>
  <inkml:trace contextRef="#ctx0" brushRef="#br0" timeOffset="916">3208 676 2395 0,'0'0'277'15,"0"0"-204"-15,0 0-2 16,0 0 101-16,0 0 66 16,0 0-96-16,0 0-104 15,-40-16 7-15,77 88-44 16,10 35 42-16,14 33 50 15,5 17-73-15,7 7 1 0,1-1 18 16,6-5-17-16,4-15 40 16,-4-14-62-16,-1-20 0 15,-9-21 16-15,-8-15-16 16,-14-22 0-16,-16-11-40 16,-14-12-80-16,-14-14-59 15,-8-14-357-15,-31 0-285 16,-12 0-1141-16</inkml:trace>
  <inkml:trace contextRef="#ctx0" brushRef="#br0" timeOffset="1230">2726 2274 2397 0,'0'0'288'16,"0"0"-221"-16,0 0-33 16,0 0-32-16,0 0 277 15,0 0-141-15,0 0-88 16,186-158-32-16,-72 56-18 16,24-19 62-16,20-13-56 0,6-4 0 15,-4 0 35-15,-4 15-40 16,-21 10-1-16,-25 21 0 15,-27 20 0-15,-27 22 11 16,-21 18-11-16,-16 13-18 16,0 2-3-16,-6 4-313 15,-1-4-583-15</inkml:trace>
  <inkml:trace contextRef="#ctx0" brushRef="#br0" timeOffset="1990">6402 623 2039 0,'0'0'482'16,"0"0"-436"-16,0 0-33 15,0 0-13-15,0 0 221 16,0 0-36-16,0 0-91 15,-156 171-79-15,56-79-6 16,-11 11 71-16,-15 0-34 16,6-7-4-16,4-8-7 0,7-12-22 15,15-10 42-15,9-11-47 16,16-9 4-16,21-9 34 16,16-14-37-1,10-6 6-15,10-8-10 0,6-7 8 16,6 6 2-16,0-6-15 15,0 8 2-15,13 7 24 16,14 2-26-16,9 7 0 16,11 7 15-16,12 6-14 15,11 8 46-15,9 5-45 16,9 8 2-16,7-2 46 16,0 2-44-16,-1-1-5 15,1-5 0-15,0-3 8 16,-7-8 6-16,-12-11-15 15,-10-4 0-15,-16-7 9 0,-21-7-9 16,-14-5-1-16,-11-4-17 16,-4-5-58-16,0 0-79 15,-22-8-473 1,0-15-605-16</inkml:trace>
  <inkml:trace contextRef="#ctx0" brushRef="#br0" timeOffset="4213">10095 0 1450 0,'0'0'1081'15,"0"0"-936"-15,0 0-104 16,0 0 3-16,0 0 195 16,0 0-93-16,0 0-102 15,0-29-2-15,19 46-30 16,10 11 49-16,8 11 12 16,10 14-41-16,1 10 26 15,6 12-25-15,8 7-18 16,8 14 41-16,9 12-56 0,9 6 7 15,10 10 26 1,9 6-31-16,-2-3 40 0,-4 3-30 16,-5-4-11-16,-16 2 37 15,-14-4-37-15,-27 4-1 16,-21 4 22-16,-18-4-21 16,-22-1 33-16,-47-5-30 15,-22-12-2-15,-11-14 7 16,-3-10-9-16,6-18-24 15,4-13-9-15,9-17-39 16,-9-25-47-16,21-10-360 16,19-3-823-16</inkml:trace>
  <inkml:trace contextRef="#ctx0" brushRef="#br0" timeOffset="5661">5448 2303 1277 0,'0'0'374'0,"0"0"-194"16,0 0-7-16,0 0 55 15,0 0 4-15,0 0-87 16,-100 0-22-16,96 0 9 16,4 0 7-16,0 0-17 15,0 0-39-15,0 0-34 16,0 0 16-16,0 0-64 15,22 23 23-15,16 7 48 16,12 6-29-16,16 8 1 16,7 0-28-16,10 3 16 0,8-1 13 15,7-1-44-15,2-2 1 16,-2 0 7-16,-10-6-8 16,-12-5-2-16,-6 13-58 15,-23-9-236-15,-28-6-673 0</inkml:trace>
  <inkml:trace contextRef="#ctx0" brushRef="#br0" timeOffset="22698">7995 1157 1565 0,'0'0'324'0,"0"0"-242"16,0 0-80-16,0 0 78 15,0 0 60-15,0 0-80 16,186-124-6-16,-139 73-42 16,0-10 7-16,1-1 24 15,-4 1-17-15,0-9 50 16,0 4-34-16,-4 1 74 15,-4 0 48-15,-2 9-57 16,-12 9-20-16,-5 15 6 16,-6 13-32-16,-7 11 47 15,-1 8-64-15,-3 13-15 0,0 44 37 16,0 27-10-16,0 25-14 16,-3 14-27-16,-12 3-6 15,1-7 6-15,-1-8-15 16,5-15-72-16,6-12-42 15,-11 8-212-15,8-20-405 16,-5-19-284-16</inkml:trace>
  <inkml:trace contextRef="#ctx0" brushRef="#br0" timeOffset="23058">7770 1663 1913 0,'0'0'549'0,"0"0"-458"16,0 0 134-16,0 0 77 15,0 0-133-15,0 0-113 16,0 0 39-16,54 12-42 15,15-9-2-15,23-3-11 16,24 0-28-16,20 0 57 16,16-8-60-16,37-8-8 15,38-7 39-15,-19 2-20 16,-25 7 5-16,-38-3-16 0,-50 10-7 16,-11 0-4-1,-11 1-22-15,-29 6-81 0,-31 0 27 16,-13 2-190-16,-32 18-313 15,-15-1-198-15</inkml:trace>
  <inkml:trace contextRef="#ctx0" brushRef="#br0" timeOffset="23532">7540 2773 2031 0,'0'0'270'0,"0"0"-204"15,0 0 1-15,0 0 159 16,193-69-77-16,-121 22-104 16,6-9 21-16,2-2-33 15,-8-5 28-15,-9 4 2 16,-12 3-5-16,-14 11 58 16,-8 7-25-16,-16 14-24 0,-4 7 20 15,-6 14-52-15,0 3 7 16,-3 7-5-16,0 32-5 15,0 19 43-15,0 15-72 16,0 6 6-16,0 3 13 16,0-1-22-16,0-2 0 15,0-6-1-15,0-8-20 16,0-9 10-16,0-12-79 16,0-9-106-16,26-18-54 15,-1-15-648-15,4-2 23 0</inkml:trace>
  <inkml:trace contextRef="#ctx0" brushRef="#br0" timeOffset="23902">8859 2282 2228 0,'0'0'528'0,"0"0"-365"15,0 0 1-15,0 0 66 16,0 0-36-16,0 0-99 16,-186 149-23-16,144-77 1 15,4 7-40-15,10 3 42 16,12 0-75-16,16 0 9 0,0-3 11 16,12-4-20-16,31-6-12 15,19-13-6-15,19-18-30 16,14-17 46-16,10-21-46 15,8-6-3-15,-11-47 45 16,-18-19-15-16,-21-16 21 16,-38-14 1-16,-25-2 18 15,-12-5 58-15,-50 4-55 16,-21 16-20-16,-12 19-4 16,-25 12-106-16,22 18-348 15,20 15-1856-15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20.7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749 96 1426 0,'0'0'289'0,"0"0"-156"16,0 0 22-16,0 0 48 16,0 0-48-16,0 0-39 15,-3-29-50-15,-9 23-26 16,-10 6 24-16,-3 0-15 15,-8 0 5-15,-7 16 23 16,-14 27-30-16,-9 22 47 0,-10 21-37 16,1 25-8-1,-16 48 33-15,3 43-8 0,9 41 4 16,19 12-13-16,23-21-24 16,27-54 14-16,7-54-37 15,0-35-12-15,0-12 12 16,22 6-9-16,13 7-9 15,6 3 1-15,6-10 0 16,8-8 5-16,0-14-6 16,-1-19-88-16,23-7-72 15,-18-18-342-15,-12-14-516 0</inkml:trace>
  <inkml:trace contextRef="#ctx0" brushRef="#br0" timeOffset="1637">2270 565 1415 0,'0'0'647'0,"0"0"-410"15,0 0-60-15,0 0 18 16,0 0 43-16,0 0-4 16,38 238-51-16,25-100-95 15,3 16-16-15,3 7-17 0,-11-33-13 16,8 9-9-1,0-15-21-15,-5-21 2 0,-6-16-2 16,0-12-12-16,-15-17-42 16,-8-14-51-16,-10-12-81 15,-22-14-181-15,0-9-365 16,-13-4-273-16</inkml:trace>
  <inkml:trace contextRef="#ctx0" brushRef="#br0" timeOffset="1925">1519 1875 2335 0,'0'0'494'0,"0"0"-425"16,0 0-42-16,0 0 128 15,0 0 10-15,236-184-81 16,-72 76-8-16,48-29-11 16,38-21-17-16,14 0-2 15,-49 36-36-15,-54 38-9 16,-67 38-2-16,-24 10-20 16,-4 9-39-16,-19 18-133 15,-8 2-187-15,-31 7-515 0</inkml:trace>
  <inkml:trace contextRef="#ctx0" brushRef="#br0" timeOffset="2479">4308 684 2210 0,'0'0'358'0,"0"0"-280"0,0 0-20 15,0 0 203-15,0 0-66 16,0 0-87-16,192 84-92 15,-94-49 4-15,19-3-5 16,18-3 2-16,8-2 16 16,9-4-18-16,-5-1-9 15,-8-5-6-15,-19 3-7 16,-19-4 6-16,-25 0-1 16,-20 2 2-16,-27-2 5 15,-26 7 11-15,-3 2 31 16,-29 12 14-16,-33 8-37 15,-24 11 18-15,-21 10-1 16,-16 10-25-16,-13 3 8 0,-6 3-23 16,0-1 0-16,7-1 18 15,8-7-13-15,5-1-6 16,11-11-1-16,4-2 1 16,16-6 5-16,11-7-5 15,18-13-8-15,14-7 8 16,23-10-49-16,10-7 8 15,11-5-20-15,4-4-85 16,0 0-93-16,19-16-385 16,6-11-151-16</inkml:trace>
  <inkml:trace contextRef="#ctx0" brushRef="#br0" timeOffset="4362">3854 451 1262 0,'0'0'293'16,"0"0"-209"-16,0 0 30 16,0 0 53-16,0 0-37 15,0 0-17-15,0 0 3 16,0 0 44-16,0 0-21 15,0 0-9-15,0 0 37 16,0 0-71-16,0 0-21 16,0 0 32-16,9 0-30 15,1 0-13-15,9 11 2 16,3-1-18-16,3-1 9 0,4 7-39 16,8 1-8-1,-2 5 29-15,9 0-28 0,0 2-10 16,4 3 12-16,2-1-13 15,-2 0 9-15,2 3-9 16,3 5-46-16,4 19-103 16,-9-8-478-16,-11-8-1868 0</inkml:trace>
  <inkml:trace contextRef="#ctx0" brushRef="#br0" timeOffset="5511">6888 1140 1753 0,'0'0'318'15,"0"0"-218"-15,0 0-93 0,0 0 48 16,0 0 136-16,0 0-81 16,0 0-76-16,165-78 0 15,-111 41-29-15,1-2 1 16,3-6 11-16,1-5-16 15,-1-3 4-15,-4-5-5 16,-7-3 0-16,-3-4 2 16,-10 3-2-16,-12-3 0 15,-9 7 18-15,-4 7 29 16,-9 13 34-16,0 14 28 16,0 14-24-16,0 10 33 15,-5 7-74-15,-5 39-25 0,-2 24 55 16,2 14-26-16,-6 17-14 15,6 5-12-15,-5-2-4 16,5-4 12-16,3-16-30 16,-5-2-43-16,9-13-66 15,-4 10-221-15,-1-17-393 16,4-16-711-16</inkml:trace>
  <inkml:trace contextRef="#ctx0" brushRef="#br0" timeOffset="5887">6623 1548 2354 0,'0'0'505'0,"0"0"-450"15,0 0 20-15,0 0 172 16,0 0-126-16,0 0-57 16,0 0 13-16,101 45-37 15,-24-38 8-15,14-4-3 16,19 2-22-16,13-5 19 16,16 0-42-16,15 0 0 15,5 4 15-15,10 3-3 16,-5 1-12-16,0 1-3 15,-12-2 3-15,-10-2-6 0,-13 2 2 16,-24-3-26 0,-24 3-11-16,-27-5-32 0,-25 2-68 15,-29 6-130-15,-19-3-236 16,-16-2-218-16</inkml:trace>
  <inkml:trace contextRef="#ctx0" brushRef="#br0" timeOffset="6525">6888 2525 560 0,'0'0'1954'0,"0"0"-1661"16,0 0-206-16,0 0-32 16,0 0 146-16,0 0-38 15,0 0-94-15,-109-112-24 16,146 76-24-16,13 4-3 16,8 4 22-16,8 9-17 15,7 10-11-15,4 9 9 16,0 0-5-16,-1 16 28 0,-4 24-29 15,-2 14-9 1,-14 9 33-16,-18 11-32 0,-19 1 10 16,-19-1-8-16,0 6 4 15,-41-1 22-15,-19-2-26 16,-13 0 3-16,-12-4 10 16,-3-12-11-16,-6-5-2 15,2-10-8-15,9-10 0 16,7-7 26-16,14-7-27 15,14-8 0-15,20-7 17 16,9-3-17-16,16-4-8 16,3 0 8-16,0 0-2 15,13 0-4-15,28 0 6 16,10-11 0-16,11-3 8 16,4 4-8-16,-5 8 0 0,-2 2 10 15,-5 0-9-15,-3 0 37 16,0 17-37-16,-4 3-1 15,6-4 30-15,1 3-22 16,-7-7-8-16,4 3-1 16,-4-9-20-16,-3-6 1 15,3 0-119-15,-6 0-53 16,13-33-174-16,-10 1-560 16,-12-1-1214-16</inkml:trace>
  <inkml:trace contextRef="#ctx0" brushRef="#br0" timeOffset="6931">8280 2404 2558 0,'0'0'522'0,"0"0"-483"16,0 0 1-16,0 0 206 15,0 0-48-15,-159 209-84 16,126-137-51-16,11 6-32 16,3-4 37-16,12-2-53 15,7-3-9-15,0-4 18 16,7-2-24-16,23-12-6 0,14-7 4 16,11-11-4-1,10-14-7-15,12-12 11 0,2-7-2 16,2-7-4-16,-11-31 1 15,-9-15 4-15,-14-13-3 16,-13-10 12-16,-21-8 16 16,-13-17-22-16,0-12 0 15,-13-5 16-15,-31 6-15 16,-10 14-2-16,-6 21-18 16,3 33-57-16,-2 21-71 15,-17 23-193-15,13 12-664 16,12 15-1180-16</inkml:trace>
  <inkml:trace contextRef="#ctx0" brushRef="#br0" timeOffset="7553">4803 2457 314 0,'0'0'971'15,"0"0"-698"-15,0 0-117 0,0 0 31 16,0 0 43-16,0 0-47 16,0 0-41-16,-29-21 4 15,29 5-7-15,0-5 11 16,0 2-70-16,29-7 8 15,12-3 21-15,16-7-28 16,23-8-13-16,16-5 17 16,16-10-31-16,8-6-23 15,5-3-22-15,-8-1-9 16,-12 3 11-16,-21 10-11 16,-21 14-15-16,-28 12-32 0,-28 14-116 15,-7 4-320 1,0 7-705-16</inkml:trace>
  <inkml:trace contextRef="#ctx0" brushRef="#br0" timeOffset="8733">9860 0 1627 0,'0'0'379'0,"0"0"-227"0,0 0-17 16,0 0 55-16,0 0-34 15,0 0 60-15,139 123-63 16,-41 4 11-16,19 58-65 16,14 51-15-16,-7 29-15 15,-26-11-15-15,-32-18-11 16,-34-26 4-16,-29-7 2 16,-3-3-8-16,-50-5-29 15,-16-39-11-15,2-31 8 16,8-36-3-16,2-20-5 15,-9 0-1-15,2 3-12 0,-1-10-16 16,21-21-77-16,19-27-165 16,15-14-576-16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3:31.6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223 92 1415 0,'0'0'301'0,"0"0"-183"0,0 0 5 15,0 0 50-15,0 0-7 16,0 0-71-16,-79-28 22 16,67 28-22-16,8 0 9 15,1 0-1-15,3 0-25 16,0 0 4-16,0 0-17 16,0 0-33-16,0 0 24 15,0 0-23-15,0 0-15 16,14 0 39-16,16 0-32 15,9 0 10-15,8 0-19 0,9 0-15 16,5 0 35 0,5 0-25-16,3 0-10 0,7 0 10 15,-1 0-3-15,-8 0-9 16,3 0 1-16,-11 0 0 16,-12 0 4-16,-9 0-4 15,-13 0 0-15,-8 0-4 16,-9 0 4-16,-8 0-61 15,0 0-38-15,0 0-97 16,0 0-5-16,-18 10-180 16,-1 0-333-16</inkml:trace>
  <inkml:trace contextRef="#ctx0" brushRef="#br0" timeOffset="556">37 547 1358 0,'0'0'320'16,"0"0"-219"-16,0 0 13 15,0 0 65-15,0 0 8 16,0 0-79-16,0 0-10 15,-37 9 43-15,37-9-41 16,5 0-15-16,20 0 37 16,4 0-44-16,12 0-18 15,-2 0-2-15,5 0-26 16,3 0 34-16,4 0-51 16,4-3-6-16,6 0 25 0,2 0-26 15,3 3 1-15,0-3-9 16,0-1 1-16,-5 1 0 15,-2-1-1-15,-8 2 0 16,-11-2 2-16,-11 1-1 16,-10 3-1-16,-13 0 0 15,-6 0 0-15,0 0-9 16,-3 0-77-16,-48 0-164 16,7 9-390-16,-3 2-1087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09.4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0 597 2049 0,'0'0'242'0,"0"0"-240"15,0 0 11-15,230 17 98 0,-142-17 7 16,4 0-83-16,6 0 22 16,-3-7-56-16,-8-8 10 15,-7-8 13-15,-14-4-24 16,-15 0 6-16,-14-2 3 15,-12 0 6-15,-15-8 115 16,-6-5-14-16,-4-4-29 16,-4-6 16-16,-28-4-31 15,-12 3-12-15,-15 1 12 16,-5 5-35-16,-9 15 64 16,-5 6-67-16,-1 15 7 15,-2 11 29-15,5 4-28 16,10 33 12-16,8 18-15 15,11 17-12-15,18 17 51 0,14 6-66 16,15 7 2-16,0-1 28 16,25-6-30-16,29-9 6 15,12-14-18-15,15-13 0 16,11-12 14-16,2-19-14 16,1-14-35-16,3-10 4 15,-3-4-88-15,-4-18-83 16,-21-10-326-16,-32-5-724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08.6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1192 918 0,'0'0'168'15,"0"0"-49"-15,0 0 65 0,0 0-16 16,172-227-44 0,-128 158-28-16,-2-6-36 0,6-4 28 15,4-1-25-15,2-4 29 16,-3 4 32-16,5 1 2 16,-9 7-13-16,-4 4-11 15,-10 5-20-15,-7 7 18 16,-4 7-33-16,-9 5 11 15,-4 13 58-15,-2 11-30 16,-7 10-18-16,0 4-14 16,0 6-28-16,0 0 39 15,0 0-85-15,0 20 6 16,0 32 12-16,0 23 6 16,-7 27 12-16,-8 15-1 15,1 8-19-15,-1-3 32 16,8-6-48-16,-1-15 0 0,8-12 10 15,0-19-10-15,0-12-1 16,0-19-14-16,0-9-84 16,0-12-98-16,0-11-415 15,0-3-175-15,-4-4-1011 0</inkml:trace>
  <inkml:trace contextRef="#ctx0" brushRef="#br0" timeOffset="260">1598 846 2248 0,'0'0'488'0,"0"0"-427"16,0 0 39-16,0 0 132 15,0 0-17-15,189 14-110 16,-123-12-69-16,10 1 9 16,4 1-45-16,-4 10-7 15,24 18-86-15,-24-3-289 16,-13 2-625-16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13.0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672 472 1594 0,'0'0'308'16,"0"0"-189"-16,0 0 36 0,0 0 51 15,0 0-120-15,0 0-55 16,0 0 7-16,192-151-38 15,-136 113 0-15,-2-3 7 16,-6-5-7-16,-8 4-1 16,-11-1-1-16,-7 3 4 15,-7 9 53-15,-8 7 0 16,-4 11 7-16,1 10 35 16,-4 3-56-16,0 6-14 15,0 38-11-15,0 11-15 16,-14 14 42-16,-1 3-43 15,0 3-6-15,-2-3-10 16,2-2-48-16,-4-11-132 0,-10 3-264 16,4-17-27-16,0-10-890 15</inkml:trace>
  <inkml:trace contextRef="#ctx0" brushRef="#br0" timeOffset="127">672 472 1662 0</inkml:trace>
  <inkml:trace contextRef="#ctx0" brushRef="#br0" timeOffset="274">672 472 1662 0,'-33'171'312'0,"33"-160"-219"0,0-6 63 0,4 4 62 0,21 1-66 0,16 1-41 15,6-1-33-15,11-4 18 0,11 1-52 16,4-7-30-16,4 0 13 15,3 0-26-15,-7 0-2 16,-4 0-16-16,-10 0-73 16,-20 0-11-16,-14 0-84 15,-25 0-206-15,0 10-108 16,-28 4-526-16</inkml:trace>
  <inkml:trace contextRef="#ctx0" brushRef="#br0" timeOffset="625">617 1095 1667 0,'0'0'309'15,"0"0"-268"-15,0 0-35 16,0 0 134-16,0 0-20 15,0 0-71-15,0 0-28 16,212-54 10-16,-165 27 52 16,1-4-42-16,-4 9-8 15,-16 2 52-15,-6 7-5 16,-12 10-8-16,-5 3-5 16,-1 0-31-16,-4 20 39 15,0 13-39-15,0 6-14 0,0 7 17 16,0 3-39-16,0-3 0 15,-9 1-3-15,3-5-58 16,2-2-87-16,-3-1-205 16,-1-14-244-16,5-12-898 0</inkml:trace>
  <inkml:trace contextRef="#ctx0" brushRef="#br0" timeOffset="916">1160 1082 1731 0,'0'0'382'15,"0"0"-268"-15,0 0 41 16,0 0 108-16,0 0-96 0,-28 195-68 16,28-160-86-16,10-2-7 15,24-7 30-15,8-9-36 16,10-11 9-16,-1-6-8 15,0 0 30-15,-7-23 8 16,-9-16-36-16,-13-11-3 16,-13-1 60-16,-9-12-23 15,0 4 1-15,-22 4-37 16,-22 12-1-16,-29 10-76 16,7 16-463-16,7 7-1040 0</inkml:trace>
  <inkml:trace contextRef="#ctx0" brushRef="#br0" timeOffset="1653">0 430 1177 0,'0'0'523'15,"0"0"-322"-15,0 0 128 16,0 0-26-16,0 0-95 15,0 0 37-15,0 0-118 16,19-20-29-16,-1 13-16 16,8 4-43-16,18-4 1 15,6 5-40-15,16 2-97 16,-12 0-512-16,-16 0-1867 0</inkml:trace>
  <inkml:trace contextRef="#ctx0" brushRef="#br0" timeOffset="3103">2163 626 1395 0,'0'0'567'0,"0"0"-445"16,0 0-66-16,0 0 170 15,0 0-17-15,0 0-85 16,0 0-82-16,168 134 23 0,-131-107-51 16,-2-4 5-1,-6-4-13-15,-3-5-6 0,-11 3 0 16,-8-4-51-1,-2-1-173-15,-5 3-123 0,0-6-180 16,-12-7-574-16</inkml:trace>
  <inkml:trace contextRef="#ctx0" brushRef="#br0" timeOffset="3326">2476 629 1654 0,'0'0'338'0,"0"0"-201"15,0 0 7-15,0 0 103 16,0 0-67-16,0 0-124 0,0 0-44 16,-120 161-12-16,69-114 0 15,4 1-94-15,-7 2-223 16,13-13-244-16,12-16-1151 0</inkml:trace>
  <inkml:trace contextRef="#ctx0" brushRef="#br0" timeOffset="3997">3530 242 1562 0,'0'0'331'16,"0"0"-217"-16,0 0 46 16,0 0 102-16,0 0-100 15,0 0-80-15,0 0 0 16,-44-62-18-16,15 62 11 15,-6 0-15-15,-9 7-5 16,0 20 30-16,-4 5-37 16,4 10 0-16,0 11 14 15,7 9-29-15,5 1-3 16,7 4-10-16,6 1-18 16,12-4 34-16,7-5-36 15,0 1 0-15,0-12 11 16,26 0-10-16,2-14-2 0,1-7-14 15,5-7-14-15,-2-9 28 16,2-11-56-16,-5 0 11 16,-1 0 38-16,-2-21-20 15,-8-10 20-15,-2 1 4 16,-16-7 4-16,0 2 13 16,0-2-13-16,-34 3 0 15,-5 9 6-15,-14 5-6 16,-1 7-1-16,4 9-5 15,6 4-21-15,3 0-2 16,9 17-165-16,10 22-111 16,10-6-324-16,9-4-874 0</inkml:trace>
  <inkml:trace contextRef="#ctx0" brushRef="#br0" timeOffset="4905">4056 410 1781 0,'0'0'381'0,"0"0"-215"0,0 0 100 15,0 0 10-15,0 0-85 16,0 0-100-16,0 0-31 16,-92-23 24-16,70 49-44 15,-3 12 5-15,0 9-15 16,-1 6-16-16,4 2 26 15,7 4-20-15,5-5-19 16,5-2 11-16,5-3-2 16,0-7-10-16,8-4 0 15,21-10-26-15,7-5 26 16,4-13-65-16,4-7-10 0,4-3 23 16,-1 0-48-16,0-23 25 15,-3-14-9-15,-3-1-10 16,-9-10 65-16,-10-6 9 15,-3-2 20-15,-16 2 2 16,-3-7 0-16,0 6-2 16,0 6 1-16,-19 7-1 15,-3 8 65-15,4 8-55 16,4 9 13-16,2 7 39 16,9 8-45-16,3 2-17 15,0 0-2-15,12 0-2 16,17 7 3-16,8 5 1 15,5 2-62-15,2-8 2 16,0 0-12-16,-3-6 18 16,-1 4 16-16,-8-4 2 0,-6 0 34 15,-4 0-10-15,-4 0 12 16,-8 0 19-16,-1 0 5 16,-6 3 31-16,1 7 1 15,-4 2 6-15,0 7 31 16,0 12-35-16,0 1 4 15,0 12 23-15,-7 2-26 16,2 4-34-16,5 1 9 16,0-1-25-16,12 3 27 15,28-5-35-15,14-3 5 0,23-5 20 16,7-12-25 0,11-14 10-16,-1-11-11 0,-11-3 0 15,-5-14-9-15,-17-26 5 16,-20-10 4-16,-16-12 18 15,-18-8-17-15,-7-5 35 16,-26-7 7-16,-34 8-14 16,-28 5 10-16,-19 16-39 15,-16 21-26-15,-77 27-114 16,27 5-546-16,25 0-1862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30.5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47 2034 0,'0'0'518'0,"0"0"-402"15,0 0-53-15,0 0 167 0,0 0-37 16,0 0-96-16,-15 0-44 16,15 0 15-16,0 0-11 15,4 0 26-15,14 0-47 16,11 0 10-16,5-7 25 15,6-4-31-15,3 1 5 16,12 6-10-16,0-3-23 16,7 4 16-16,4-2-28 15,-2 5 0-15,-1 0 9 16,0 0-9-16,-6 0 0 16,-1 0 0-16,-9 5 1 15,-8 0-7-15,-5 3 6 16,-9-2-10-16,-15-1 8 15,-6 0-56-15,-4 1-22 0,0 4-10 16,-7 3-79-16,-25 4-191 16,2-5-378-16,4 5-511 0</inkml:trace>
  <inkml:trace contextRef="#ctx0" brushRef="#br0" timeOffset="399">54 598 841 0,'0'0'1333'0,"0"0"-976"16,0 0-172-16,0 0 64 15,0 0-3-15,0 0-100 16,0 0-27-16,-54 26-61 16,54-26 10-16,14 0 38 15,16 0-26-15,6 0-14 16,8 0-18-16,7 0-15 16,3-2 27-16,8-6-47 15,8 6-4-15,-1-5 22 16,4 0-30-16,-4 0-2 0,-3 1 1 15,-9-1 0 1,-9 4 11-16,-11 3-11 0,-15 0-18 16,-12 0 17-16,-10 0-62 15,0 10-44-15,0 7-128 16,0 0-559-16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38.2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1982 1640 0,'0'0'338'0,"0"0"-156"0,0 0 7 16,0 0 15-16,0 0 31 15,0 0-71-15,-14 13-74 16,14-13-17-16,0 4-26 15,0 5-1-15,10-1-7 16,24 6 0-16,5 3 25 16,17 1-59-16,5-6-4 15,5-5 11-15,10-3-11 16,2-4-1-16,1 0-12 16,1-7-23-16,-3-16 33 0,-11-9-43 15,-5-6 0-15,-17 3 30 16,-12-8-13-16,-17 4 14 15,-15-4 13-15,0 0 1 16,-10-3-1-16,-30 1 1 16,-8 1 0-16,-11 9 12 15,-5 7 6-15,-2 9 10 16,-3 9-1-16,3 10-4 16,3 0 45-16,9 5-48 15,3 27 2-15,7 13 13 16,7 18-17-16,8 16 4 15,7 15-2-15,12 2-19 16,7 9 37-16,3-2-28 16,0-5-10-16,22-7 22 15,17-12-20-15,11-7 8 0,10-20-9 16,2-2-1-16,2-20 16 16,6-10-16-16,3-11-19 15,1-9 2-15,-1 0-83 16,10-42-89-16,-14-11-306 15,-22 1-303-15</inkml:trace>
  <inkml:trace contextRef="#ctx0" brushRef="#br0" timeOffset="550">1104 817 2022 0,'0'0'318'0,"0"0"-179"16,0 0-102-16,0 0 91 15,0 0 89-15,0 0-41 16,0 0-112-16,234 0-38 16,-155 0 32-16,9 0-26 15,-8 0-5-15,-2 0-12 16,-17 0-14-16,-9 0 34 15,-17 0-35-15,-13 0 1 0,-6 0 7 16,-13 0-8-16,-3 0-46 16,0-9-133-16,0-15-368 15,0 1-489-15</inkml:trace>
  <inkml:trace contextRef="#ctx0" brushRef="#br0" timeOffset="931">2344 401 1676 0,'0'0'338'0,"0"0"-264"15,0 0-40-15,0 0 7 16,0 0 79-16,0 0-37 16,208-191-43-16,-179 151 25 15,-7 1 23-15,-3 3 24 16,-6 0 19-16,-1 10-13 16,-5 6 3-16,-4 11-27 15,-3 5-34-15,0 4 21 0,0 0-24 16,0 23-30-1,0 20 12-15,0 20-38 16,0 4 5-16,0 13-6 0,0-1-63 16,-3-7-70-16,-1 5-247 15,4-17-255-15,0-10-123 0</inkml:trace>
  <inkml:trace contextRef="#ctx0" brushRef="#br0" timeOffset="1202">2268 922 2034 0,'0'0'347'0,"0"0"-191"15,0 0-119-15,0 0 124 16,0 0 78-16,0 0-130 15,0 0-55-15,215 40-12 16,-146-40-24-16,7 0 13 16,9 0-31-16,1 0 0 15,2 0-1-15,-8 0-31 16,-3-8-227-16,-22 6-304 16,-23 2-316-16</inkml:trace>
  <inkml:trace contextRef="#ctx0" brushRef="#br0" timeOffset="1600">2337 1395 1921 0,'0'0'471'16,"0"0"-424"-16,0 0 41 15,0 0 76-15,0 0-63 16,0 0-17-16,0 0-52 16,164-23 1-16,-109 16 48 15,-5 7-21-15,-9 0-21 16,-9 0 0-16,-13 20 3 16,-16 16 46-16,-3 6-30 0,-15 8-29 15,-24 5 37-15,-12 5-33 16,-1-8-11-16,1-2 1 15,7-7-23-15,9-12 26 16,13-4-26-16,15-7 0 16,7-4 4-16,0 3-4 15,10-1 0-15,27-6-2 16,5-1-50-16,18-9-41 16,2-2-118-16,40-6-303 15,-14-20 163-15,-9 0-336 0</inkml:trace>
  <inkml:trace contextRef="#ctx0" brushRef="#br0" timeOffset="1930">3102 1440 1393 0,'0'0'1028'0,"0"0"-734"15,0 0-104-15,0 0 31 16,0 0-8-16,-186 73-101 15,164-23-35-15,12 8-64 16,10 1-12-16,0 4 14 16,13-4-14-16,28-7-2 15,10-9-6-15,15-6-29 16,6-16 17-16,6-10-11 0,-2-11 9 16,-10 0-8-1,-19-20 5-15,-21-16 8 0,-19-7 15 16,-7-6 1-16,-22-3 33 15,-29 3-14-15,-12-9-11 16,-6 14 8-16,5 11-16 16,1 9-21-16,19-1-88 15,19 5-246-15,18 6-472 0</inkml:trace>
  <inkml:trace contextRef="#ctx0" brushRef="#br0" timeOffset="2254">4127 755 2429 0,'0'0'489'0,"0"0"-420"16,0 0 34-16,0 0 108 16,0 0-78-16,0 0-85 15,0 0 3-15,149 148-42 0,-94-99 0 16,0-7 20-16,-1 0-28 16,2 2 0-16,-6-8-1 15,-6-4-21-15,-8-9-44 16,-14-13-159-16,-7-5-341 15,-15-5-233-15</inkml:trace>
  <inkml:trace contextRef="#ctx0" brushRef="#br0" timeOffset="2469">4528 745 2119 0,'0'0'549'0,"0"0"-485"16,0 0 161-16,0 0 52 0,0 0-97 16,0 0-95-16,-83 177-56 15,34-111-20-15,-12 6 0 16,-2 0-9-16,6-6-75 16,-9 3-117-16,15-20-260 15,17-16-299-15</inkml:trace>
  <inkml:trace contextRef="#ctx0" brushRef="#br0" timeOffset="2984">6128 122 2063 0,'0'0'383'0,"0"0"-249"16,0 0-61-16,0 0 186 15,0 0-4-15,-212 9-107 16,148 25-66-16,-5 14-43 15,-1 17 18-15,-2 15-7 16,6 12-20-16,6 13 9 16,13 3-11-16,15 4-2 15,17-5 4-15,15-4-29 0,0-12-1 16,28-8 0 0,25-17-21-16,11-22 10 0,11-13-31 15,-3-25-3-15,1-6 33 16,-16-6-22-16,-9-31 8 15,-18-5 25-15,-23-3 1 16,-7-5 4-16,-12-3 20 16,-35 2-7-16,-23-2 17 15,-9 10-20-15,-9 13-5 16,2 11-2-16,5 15-7 16,15 4-1-16,22 0-53 15,40 12-98-15,4 9-350 0,9-5-430 16</inkml:trace>
  <inkml:trace contextRef="#ctx0" brushRef="#br0" timeOffset="3874">6978 278 2357 0,'0'0'364'0,"0"0"-279"15,0 0 45-15,0 0 143 16,0 0-58-16,-211 18-119 16,167 25-40-16,-3 12 20 15,3 17-14-15,3 15-7 16,5 1-7-16,11-1-27 15,3 2 2-15,14-3-4 16,8-8-19-16,0-2 6 16,0-10-6-16,30-8 0 15,9-12 0-15,8-10-24 16,9-13 5-16,5-9-32 16,2-14-2-16,3 0 35 15,-6-20-36-15,0-19-15 16,-6-7 24-16,-10-7 9 15,-10-13 26-15,-14-2 10 0,-12-14 0 16,-8-7-2-16,0-11 2 16,-33 4 0-16,-6-4 7 15,-5 12 8-15,0 16 24 16,6 19-11-16,13 17-5 16,7 12 20-16,11 15-41 15,7 6 5-15,0 3-7 16,7 0-10-16,26 3 10 15,15 16-1-15,9-1-14 16,6 1 14-16,-1-6-40 0,3 0 7 16,-6-4 17-1,-8-1-2-15,-4-1 18 0,-3 2 0 16,-7 2 1 0,-5-2-1-16,-6 5 1 0,-8 5 0 15,1 0 24-15,-9 11 8 16,-7 3 5-16,1 6 2 15,-4-1 14-15,0 11 22 16,0-1-39-16,0 0 1 16,0 10-7-16,0 3-7 15,12 1 5-15,3 7-4 16,2 0-18-16,1-1 27 16,8 0-33-16,2-13 1 15,10-3 4-15,6-13-4 16,10-12-2-16,8-14 3 15,8-13-2-15,6 0 13 16,3-20-13-16,2-26-9 0,-4-12 3 16,-12-14 6-16,-10-10 0 15,-22-14 0-15,-22-6 0 16,-11-5 17-16,-22-5-11 16,-36 2 4-16,-23 12 14 15,-24 16-6-15,-23 21-18 16,-109 11-40-16,29 21-210 15,-7 15-1209-15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36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778 795 1813 0,'0'0'477'0,"0"0"-425"15,0 0 39-15,0 0 129 16,0 0 1-16,0 0-87 16,0 0-64-16,3-11-22 15,-3-8 36-15,-12 1-37 16,-13 3 13-16,-11 1 23 15,-19 8-48-15,-10 6-1 16,-16 3-32-16,-10 40 4 16,-4 18 22-16,0 23-28 15,16 7 2-15,13 4 14 16,19-2-8-16,18-9-11 16,25-9 3-16,4-7 0 0,7-14 1 15,37-5-1-15,10-15-49 16,16-10 4-16,9-21-32 15,9-3-9-15,7-24-25 16,-4-30-18-16,-6-11 27 16,-13-17-23-16,-14-16 52 15,-11-13 71-15,-13-37 2 16,-12-38 7-16,-12 8 2 16,-6 13 25-16,-4 31 74 15,0 42-22-15,0 3 32 16,0 10 35-16,0 31-65 15,0 28 19-15,0 20-55 16,0 20-34-16,0 71 36 0,0 71-37 16,0 57 1-16,0 23 31 15,0-34-23-15,0-57-4 16,0-52-22-16,3-17 1 16,5 9 9-16,3 4-10 15,-3 0-39-15,2-19-3 16,5-27-28-16,-1-17-133 15,11-32-145-15,-6 0-319 16,3-19-68-16</inkml:trace>
  <inkml:trace contextRef="#ctx0" brushRef="#br0" timeOffset="297">1239 51 2174 0,'0'0'299'16,"0"0"-206"-16,0 0-3 15,0 0 132-15,0 0-32 16,246 202-63-16,-167-113-10 16,13 15-68-16,2 21 25 15,-6 13 7-15,-12 9-48 16,-17 7-2-16,-30 0-19 15,-29 4-12-15,-15-4 27 16,-46 1-27-16,-23-18-37 16,1-13 36-16,5-24-66 0,-2-15-131 15,26-32-365 1,14-24-467-16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37.1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59 324 1141 0,'0'0'1004'16,"0"0"-781"-16,0 0-87 15,0 0 15-15,0 0 73 16,0 0-54-16,0 0-130 15,-25 205 43-15,25-41 40 16,3 1-62-16,-3-17 0 16,0-27-28-16,0 11-18 15,0 12 38-15,0-9-53 16,0-21 1-16,0-19 12 16,0-20-7-16,0-22-12 15,0-17 6-15,0-19-24 16,0-17 24-16,4 0-73 0,-1-19 16 15,4-35 39-15,-4-24-45 16,6-23 41-16,-9-21-5 16,0-36 27-16,0-44-21 15,-19-52 6-15,-3-7 15 16,4 46-17-16,14 57 18 16,4 76-1-16,0 27 0 15,12-1 6-15,20 11 33 16,12 5-39-16,10 19 1 15,16 21 62-15,14 0-35 16,11 34 12-16,6 16-22 16,1 10-7-16,-11 13 34 15,-10 4-45-15,-15 0 0 0,-27 9 37 16,-20 0-29-16,-19 3 7 16,-3-1-5-16,-48-6-10 15,-19-3 33-15,-14-14-33 16,-4-9 0-16,2-15-15 15,4-20 15-15,13-14-17 16,15-7-50-16,22-5-92 16,32-56-84-16,0 2-546 15,7 3-614-15</inkml:trace>
  <inkml:trace contextRef="#ctx0" brushRef="#br0" timeOffset="429">1653 37 1822 0,'0'0'321'0,"0"0"-208"15,0 0 27-15,0 0 63 0,0 0 70 16,0 0-95-16,0 0-76 16,-227 149 25-16,183-71-70 15,-3 24 19-15,-1 47 20 16,-6 40-57-16,3 41 12 15,11 12 0-15,18-12-24 16,19-53 50-16,3-52-71 16,0-30-5-16,18-20 19 15,14 11-18-15,19 3-4 16,15 3-16-16,10-13-75 16,9-17 62-16,13-4-184 15,-22-15-492-15,-20-20-695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02.4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424 875 1633 0,'0'0'384'16,"0"0"-130"-16,0 0-86 15,0 0 19-15,0 0 50 16,-196-98-122-16,137 98-34 15,1 40-15-15,6 12-33 0,20 16 52 16,13 8-85-16,19 3 0 16,0 3 18-16,31-10-18 15,26-6-14 1,16-17 13-16,15-20-46 0,10-18 41 16,0-11-67-16,-3-17 35 15,-17-32 25-15,-24-20 14 16,-26-9-1-16,-28-8 15 15,-3-6 9-15,-48 7 41 16,-15 9-65-16,-6 17 0 16,6 14 31-16,15 18-31 15,29 27-102-15,19 0-279 16,3 13-628-16</inkml:trace>
  <inkml:trace contextRef="#ctx0" brushRef="#br0" timeOffset="1275">1209 59 2242 0,'0'0'467'15,"0"0"-431"-15,0 0 94 16,0 0 35-16,0 262-74 15,0-151-9-15,0 11-76 16,7-1-6-16,-4 4 23 16,-3-7-22-16,0 0-2 0,0-19 0 15,0-10-10 1,0-27-7-16,0-23-3 0,4-26-6 16,11-13 8-16,7-3-17 15,17-41 28-15,13-23-34 16,12-22-26-16,18-10-16 15,9-19-64-15,7 0 41 16,7-4 55-16,1 5 32 16,-11 7 20-16,-22 14 26 15,-22 10 17-15,-21 16 64 16,-20 12-25-16,-10 11 21 16,0 12-4-16,-32 5-35 15,-12 14 22-15,-7 9-23 0,-4 7-15 16,0 9 7-1,-4 35-49-15,2 21-6 0,6 21 0 16,10 18 10-16,9 14-19 16,14 17 9-16,6 6 0 15,5 4-1-15,7-6-33 16,0-6-17-16,0-15 1 16,0-26-29-16,0-24 41 15,0-26-17-15,0-18 21 16,0-20 32-16,7-4-34 15,5-18 36-15,-2-30-6 16,12-17 12-16,3-8-4 16,9-6-2-16,1 4 0 0,13 6 19 15,-1 15-3-15,1 16-13 16,-1 12 22-16,-3 18-24 16,0 8 50-16,-4 0-40 15,-4 37 25-15,-6 8 7 16,-4 16-41-16,-9 8-2 15,-5-4 4-15,3 4 11 16,-2-4-30-16,9-6 9 16,0-16-22-16,4-14 20 15,2-11-65-15,6-18 24 16,7 0-1-16,-2-11-83 16,8-25 102-16,4-7-14 15,1-9-6-15,-1-7 38 16,-7-3 16-16,-5-1-3 15,-14 4 39-15,-10 10 53 16,-15 5 58-16,0 14-73 0,-10 6-26 16,-27 13 36-16,-7 8-61 15,-7 3 5-15,-3 3-11 16,7 32-13-16,3 3 13 16,7 12-20-16,15 5 0 15,12 4 1-15,6 3-1 16,4-2-18-16,4-7 11 15,24-5-38-15,13-12 37 16,6-9-89-16,11-14-23 16,8-13-11-16,3 0-37 15,4-7 34-15,3-26 104 0,-2-10-13 16,-9-5 33 0,-3-3-38-16,-8 3 48 0,-13 10 6 15,-16 10 24-15,-6 15 28 16,-12 13 52-16,-7 0-31 15,0 13 18-15,0 27-34 16,0 6-39-16,-4-1 48 16,-3 6-71-16,4-16 7 15,3 2-8-15,0-16 10 16,0-7-7-16,0-7-3 16,0-7 0-16,-5 0 39 15,-2-13-27-15,7-24-11 16,0-13 6-16,0-8-6 0,0-11 52 15,12 4-53-15,17-1 1 16,0 14 68 0,4 12-48-16,0 14-2 0,-5 12-5 15,9 14-14-15,-1 0-2 16,8 14-157-16,22 35-159 16,-9-3-427-16,-9-6-1163 0</inkml:trace>
  <inkml:trace contextRef="#ctx0" brushRef="#br0" timeOffset="1745">3844 1046 1825 0,'0'0'646'0,"0"0"-529"0,0 0-10 15,0 0 122-15,0 0-96 16,0 0-49-16,0 0-84 15,32 203 0-15,-20-147 31 16,3-2-31-16,-1-10 0 16,4-5 0-16,1-12-18 15,-5-14 18-15,1-13-77 16,0 0-21-16,2-16 96 16,2-27-65-16,2-7 24 15,1-4 16-15,0-2 27 16,4 2-2-16,-1 9 8 15,-6 16 6-15,-1 9 90 16,-4 16-42-16,1 4-4 16,0 14-11-16,2 22-28 0,5 10 31 15,12 10-38-15,5-4-10 16,5-3 54-16,12-10-46 16,-5-6 5-16,-7-17-13 15,-1-16 1-15,-10 0 11 16,-1-11-12-16,-7-33 0 15,2-15 9-15,-1-7-9 16,-4-6 6-16,-2-3-6 16,7 10-30-16,-5 12-24 15,10 27-239-15,-7 17-390 16,-3 9-217-16</inkml:trace>
  <inkml:trace contextRef="#ctx0" brushRef="#br0" timeOffset="1929">5143 1137 1862 0,'0'0'471'15,"0"0"-347"-15,0 0 109 16,0 175-25-16,0-123-106 16,0-2-88-16,14-4-14 15,1-7-74-15,-8 1-196 16,-1-8-427-16,-6-11-1167 0</inkml:trace>
  <inkml:trace contextRef="#ctx0" brushRef="#br0" timeOffset="2085">5146 829 2252 0,'0'0'657'15,"0"0"-567"-15,0 0 27 16,0 0-25-16,0 0-92 15,0 0-107-15,0 0-245 16,134 80-446-16,-97-32-1050 0</inkml:trace>
  <inkml:trace contextRef="#ctx0" brushRef="#br0" timeOffset="2401">5882 1060 1735 0,'0'0'902'16,"0"0"-581"-16,0 0-149 16,0 0 3-16,0 0-52 15,0 0-96-15,-189-33-5 16,163 61-22-16,8 6 1 16,14 9-3-16,4-5-71 15,4 1 16-15,24 1 30 16,6-7-10-16,2 0 36 15,-2 3-24-15,-6-3 25 16,-6 6 3-16,-15-2 12 16,-7 2-15-16,0-4 20 15,-32-1-19-15,-12-5 16 0,0-10-17 16,9-5-54-16,13-14-60 16,10 0-358-16,12-3-421 0</inkml:trace>
  <inkml:trace contextRef="#ctx0" brushRef="#br0" timeOffset="2731">6313 1338 1587 0,'0'0'235'0,"0"0"-45"0,0 0 195 16,200 21-174-16,-146-21-42 15,-2-10-4-15,-13-20-105 16,-8-7-8-16,-14-5 20 16,-17-1-13-16,0-7 25 15,-22 8-53-15,-29 9 2 16,-10 21 64-16,-8 12-56 16,-1 5 10-16,1 48 27 15,7 26-26-15,21 6 46 16,19 11-59-16,22-5-30 15,12-9 10-15,54-13-19 16,25-20-16-16,55-19-43 16,72-27-97-16,-26-3-55 0,-22 0-990 0</inkml:trace>
  <inkml:trace contextRef="#ctx0" brushRef="#br0" timeOffset="3340">1160 456 2350 0,'0'0'483'0,"0"0"-415"15,0 0-54-15,260-33 98 16,-85 19-112-16,4-2-518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39.3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278 715 1857 0,'0'0'502'15,"0"0"-444"-15,0 0-36 16,0 0 183-16,0 0-23 16,0 0-118-16,0 0-22 0,51-13-41 15,-4-11 28 1,19-4-23-16,7-16 3 0,4-7-3 16,-4-11-6-16,-7-3 0 15,-8-12 9-15,-11 3-9 16,-10 1 15-16,-12 4 24 15,-11 13 22-15,-9 13 41 16,-2 14-24-16,-3 12-23 16,0 10 35-16,0 7-38 15,0 17-29-15,0 46-23 16,-15 35 0-16,0 20 45 16,1 17-45-16,3-1-3 15,7-13-3-15,4-5-29 16,0-15-128-16,4 20-128 0,18-25-94 15,-7-20-288-15</inkml:trace>
  <inkml:trace contextRef="#ctx0" brushRef="#br0" timeOffset="358">0 1336 2328 0,'0'0'379'0,"0"0"-248"16,0 0-96-16,0 0 153 16,0 0 19-16,0 0-125 15,0 0-51-15,53 6 23 16,16 5-15-16,21-5 47 15,27-1-61-15,21 7-13 16,45-7 33-16,40 6-4 16,-15-2-13-16,-18-2-27 15,-31 0 0-15,-38-5 14 16,3 5-15-16,3 1-12 16,-24-5-13-16,-24 3-56 15,-25-3-9-15,-38 4-162 16,-16-1-276-16,0-3-148 0</inkml:trace>
  <inkml:trace contextRef="#ctx0" brushRef="#br0" timeOffset="954">16 2078 2428 0,'0'0'312'0,"0"0"-312"16,0 0 0 0,0 0 112-16,0 0 33 0,0 0-91 15,0 0-48-15,-4-168 37 16,55 143-43-16,12 4 10 15,-3 8 13-15,3 13-11 16,-9 0 15-16,-1 13-9 16,-18 27-5-16,-13 5 38 15,-15 11-51-15,-7 6 0 16,0 1 13-16,-26-3-13 16,-9-9 2-16,1-6-2 15,2-11 7-15,7-8-2 0,6-6-5 16,9-10 0-1,5-7-6-15,5 0 6 0,0-3-8 16,0 4-22-16,12 5 30 16,16 5-15-16,13 5 15 15,6 11 0-15,4 7 7 16,3 1-6-16,-1 9 10 16,-11-1-11-16,-12-4 1 15,-13 4 44-15,-12 0-44 16,-5-2 13-16,-15-3 20 15,-29 1-3-15,-10-5-4 16,-9-3 0-16,-6-9-26 16,3-12 27-16,5-7-28 15,5-6-36-15,9 0-59 16,30-52-147-16,12-3-429 0,5-5-388 16</inkml:trace>
  <inkml:trace contextRef="#ctx0" brushRef="#br0" timeOffset="1265">890 2159 218 0,'0'0'2441'0,"0"0"-2115"16,0 0-261-16,0 0 84 15,-117 171 38-15,78-83-85 16,14 11-51-16,13 3-45 15,12-7 9-15,22-5-15 0,44-16 1 16,19-9 9 0,16-15-10-16,9-23-26 0,2-22 26 15,-6-5-10-15,-18-25 10 16,-23-34-2-16,-25-18 2 16,-33-14 31-16,-7-18-30 15,-32-8 14-15,-38-2 8 16,-12 7-23-16,-10 17 0 15,1 24-3-15,-19 24-63 16,22 22-208-16,24 14-841 0</inkml:trace>
  <inkml:trace contextRef="#ctx0" brushRef="#br0" timeOffset="1808">3801 693 2311 0,'0'0'286'16,"0"0"-205"-16,0 0-80 16,0 0 196-16,0 0 54 15,0 0-137-15,0 0-57 16,-281 180-18-16,142-88 10 15,-15 7 34-15,2-1-65 16,13-10-5-16,19-12 2 16,29-10-13-16,22-22 23 15,28-9-25-15,23-12 0 16,18-11 14-16,0-4-14 16,11 1 0-16,37-2 4 15,9-1-2-15,21 0 19 16,5 1-21-16,8 3 12 0,4 3 12 15,0 3-24-15,-4 4 0 16,-3 0-7-16,-9 3-7 16,-13 3 1-16,-15 0-71 15,-26 6-171-15,-16-4-257 16,-9-5-321-16</inkml:trace>
  <inkml:trace contextRef="#ctx0" brushRef="#br0" timeOffset="2050">2583 1822 378 0,'0'0'2345'0,"0"0"-1998"0,0 0-265 15,0 0-55-15,0 0 139 16,0 0-10-16,0 0-103 15,61 60-13-15,1-37-4 16,15 5-19-16,7-2 23 16,7 0-40-16,40 8-62 15,-25-12-94-15,-18-3-636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2:42.0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157 696 2004 0,'0'0'333'16,"0"0"-219"-16,0 0 28 16,0 0 68-16,0 0-23 15,0 0-95-15,0 0-69 16,59 37 79-16,6 45 4 16,16 25-18-16,7 22 2 15,7 9-57-15,-1 0 9 16,1-6 0-16,3-15-34 15,-7-13 25-15,-8-12-33 16,-10-15 0-16,-10-14-7 16,-23-15-53-16,-14-3-108 15,-26-5-193-15,-12-13-466 0,-27-12-609 16</inkml:trace>
  <inkml:trace contextRef="#ctx0" brushRef="#br0" timeOffset="323">0 2042 2280 0,'0'0'304'15,"0"0"-258"-15,0 0-46 16,0 0 211-16,0 0 22 0,0 0-163 15,0 0-49 1,147-188 54-16,-61 103-22 0,24-20-1 16,22-16-21-16,10-21-31 15,7-2 22-15,-7-3-22 16,-10 12 0-16,-24 19 9 16,-26 30-9-16,-32 26 0 15,-24 27-1-15,-15 16-18 16,-11 17-64-16,0 10-197 15,0 22-451-15,-5 2-447 0</inkml:trace>
  <inkml:trace contextRef="#ctx0" brushRef="#br0" timeOffset="841">3366 756 2271 0,'0'0'345'0,"0"0"-310"0,0 0-29 16,0 0 148-16,0 0 100 16,0 0-68-16,0 0-123 15,-259 200-14-15,135-125 50 16,-18 7-63-16,-5 3-3 16,2 1-11-16,9-4-21 15,25-4 50-15,23-12-50 16,25-10 5-16,31-14 19 15,29-6-25-15,3-6 0 16,22-5 0-16,32-1 0 16,22 3 24-16,9 0-24 15,6 1 0-15,0 2 39 16,-1 0-38-16,-2 5 11 0,0 0 1 16,-4 6-7-16,-4-5 12 15,-4 3-18-15,-7-5-3 16,-10-2-6-16,-20-4-82 15,-13-5-71-15,-26 12-96 16,-4-9-290-16,-31-7-355 0</inkml:trace>
  <inkml:trace contextRef="#ctx0" brushRef="#br0" timeOffset="1154">1980 2227 2495 0,'0'0'365'0,"0"0"-247"0,0 0-109 16,0 0 148-16,0 0 72 15,0 0-125-15,0 0-31 16,7-15-56-16,44 15 26 15,23 0 29-15,13 7-40 16,7 10 40-16,13 2-60 16,-2 4-6-16,5-2 49 15,-9-2-54-15,-10 0-1 16,-6 1-1-16,-24 4-89 16,-17 8-48-16,-22-6-331 15,-19-7-635-15</inkml:trace>
  <inkml:trace contextRef="#ctx0" brushRef="#br0" timeOffset="2070">4154 1158 1612 0,'0'0'203'0,"0"0"-143"16,0 0 0-16,0 0 95 15,0 0 64-15,233-72-92 16,-164 20-75-16,11-10 34 16,5-11-37-16,1-11-16 15,-2-11 2-15,-11-6-1 0,-14-6 78 16,-11 6-17-16,-16 8-29 15,-14 21 48-15,-7 20-29 16,-3 20 7-16,-8 24-10 16,0 8-55-16,0 37 18 15,0 45-39-15,-8 31 1 16,-11 20 45-16,5 18-51 16,-4-6 12-16,3-7-13 15,1-10-30-15,2-11-38 16,2-6-185-16,-9 18-201 15,1-31-111-15,1-21-1461 0</inkml:trace>
  <inkml:trace contextRef="#ctx0" brushRef="#br0" timeOffset="2439">4007 1777 354 0,'0'0'1930'0,"0"0"-1643"16,0 0-223-16,0 0 27 16,0 0 153-16,0 0-113 15,0 0-26-15,110 22-31 0,-26-16-13 16,29 1 38-1,51-7-63-15,61 0-6 0,46 0 3 16,13 0-6-16,-22 0 22 16,-64 0-49-16,-61 0 0 15,-34 0 5-15,-20 0-5 16,-2 0-1-16,-4 4 0 16,-15 5-28-16,-26 1 16 15,-28 4-106-15,-8 2-126 16,-59 0-132-16,-10 0-391 15,-8-6-929-15</inkml:trace>
  <inkml:trace contextRef="#ctx0" brushRef="#br0" timeOffset="4549">4328 2649 1815 0,'0'0'327'15,"0"0"-227"-15,0 0 93 16,0 0 67-16,0 0-94 0,0 0-96 16,-19-112-27-1,60 79-13-15,6 4 3 0,7 7 12 16,6 8-26-16,2 14 28 16,-1 0-46-16,2 33 15 15,-13 30 28-15,-12 14-17 16,-21 22-3-16,-17 13-8 15,-7 6-8-15,-47 3 28 16,-19-2-36-16,-15-12 0 16,-7-11 14-16,4-19-13 15,3-12 10-15,15-20-9 16,16-18-1-16,20-14 44 16,11-13-33-16,16 0-1 15,10-17 7-15,0-22-17 0,10-4 11 16,27-3-12-1,11 6 1-15,6 11-1 0,0 12 0 16,5 17 0-16,-5 0 17 16,0 0-17-16,-1 20 20 15,-6 10-16-15,1 1-2 16,-4 0 11-16,-2 3-13 16,-2-10-48-16,1 1-119 15,16-20-329-15,-6-5-231 16,-10 0-1115-16</inkml:trace>
  <inkml:trace contextRef="#ctx0" brushRef="#br0" timeOffset="4930">5470 2665 2074 0,'0'0'488'15,"0"0"-419"-15,0 0 83 16,0 0 154-16,0 0-103 16,-215 154-79-16,164-82-55 15,4 7-17-15,13 3 10 16,12 5-49-16,15-3-12 16,7-3 2-16,0-5 6 15,41-9 3-15,13-9-12 16,12-15 0-16,6-14-14 15,8-15 13-15,1-14-11 0,-5-4 12 16,-6-38-9-16,-16-21 9 16,-10-19 4-16,-19-23-2 15,-16-16 24-15,-9-14-25 16,-19 1 4-16,-37 4 6 16,-8 25-10-16,-14 18-2 15,5 29-14-15,7 24-110 16,19 22-346-16,22 5-580 0</inkml:trace>
  <inkml:trace contextRef="#ctx0" brushRef="#br0" timeOffset="5547">6461 0 199 0,'0'0'1465'15,"0"0"-1177"-15,0 0-58 16,0 0 5-16,0 0-12 16,0 0-78-16,0 0-87 15,8 54 48-15,31 1 41 0,12 24-39 16,8 19-3 0,17 46-25-16,19 38-15 0,11 40-7 15,-1 25-47-15,-10-1 7 16,-14-4 7-16,-23-6-5 15,-11 8 43-15,-22-6-29 16,-25 0-13-16,-3-11 21 16,-63-9-31-16,-32-18-11 15,-4-35 1-15,4-42 10 16,14-36 1-16,8-21-12 16,-6-2-1-16,0-1-17 15,-22-7-116-15,37-23-148 16,11-24-608-16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47.3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161 10 2143 0,'0'0'255'0,"0"0"-132"16,0 0-85-16,0 0 28 15,0 0 114-15,0 0-36 16,0 0-68-16,259 0-4 16,-165 0-39-16,8 0-21 15,1 0 0-15,-5 0-12 0,-3 0-144 16,-16 14-180-16,-20-1-369 16,-30 4-1202-16</inkml:trace>
  <inkml:trace contextRef="#ctx0" brushRef="#br0" timeOffset="281">0 637 2268 0,'0'0'274'16,"0"0"-180"-16,0 0-60 0,0 0 53 15,0 0 83-15,0 0-36 16,223 110-75-16,-133-107-19 16,13-3-40-16,11 0-24 15,31-13-158-15,-25-8-503 16,-18 11-1435-16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51.0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3361 620 1925 0,'0'0'305'15,"0"0"-226"-15,0 0-62 16,0 0 90-16,0 0-15 16,0 0-71-16,211-125 4 15,-152 89-25-15,-4-3 0 16,0-4 16-16,-7-2-7 15,-13-4 6-15,-1-1 49 16,-12 4-9-16,-8 0 47 16,-3 4-26-16,-4 5-16 15,-3 8 31-15,-4 9-36 16,3 7 2-16,-3 13 0 16,0 0-24-16,0 6 14 15,0 38-41-15,0 14 1 0,0 21 27 16,0 12-34-16,-7 8 1 15,-5 0-1-15,6-3-16 16,-1-9-31-16,7 12-163 16,0-25-321-16,0-14-468 0</inkml:trace>
  <inkml:trace contextRef="#ctx0" brushRef="#br0" timeOffset="-2837">179 2028 1657 0,'0'0'235'15,"0"0"-160"-15,0 0-8 0,0 0 94 16,215 63-16-16,-154-60-86 16,5-1-22-16,3-2 36 15,4 0-27-15,0-2 0 16,-4-21-15-16,1-8-11 16,-11-1 13-16,-8 0-25 15,-19-2 7-15,-14 2 50 16,-14-4 27-16,-4 2 22 15,0-5-34-15,-26 3 15 16,-24-2-11-16,-13 1-44 16,-17 5 8-16,-7 8-11 15,-12 11-10-15,-7 13 20 16,-2 0-13-16,1 17-11 0,6 28 31 16,16 16-36-1,21 23 19-15,23 17-2 0,26 15-10 16,15 8 20-16,22-3-28 15,37-5-7-15,17-15 31 16,12-19-40-16,14-20 4 16,8-19-5-16,6-23-29 15,11-20-14-15,15 0-88 16,66-53-79-16,-32 0-490 16,-27 1-983-16</inkml:trace>
  <inkml:trace contextRef="#ctx0" brushRef="#br0" timeOffset="-756">1644 1165 1679 0,'0'0'373'16,"0"0"-144"-16,0 0-44 15,0 0 32-15,0 0 11 16,0 0-56-16,0 0-58 16,-91-30-43-16,91 28-22 15,0 2-33-15,34 0 23 0,16 0 2 16,20 2-2 0,9 15 22-16,6-1-52 0,6 4 3 15,-5-3-7-15,-4-8-4 16,-13 4 10-16,-15-7-11 15,-17 1-23-15,-11-3-23 16,-26-4-197-16,0 0-422 16,-9 0-1661-16</inkml:trace>
  <inkml:trace contextRef="#ctx0" brushRef="#br0" timeOffset="1570">3307 1175 1661 0,'0'0'345'0,"0"0"-154"0,0 0-3 16,0 0 48 0,0 0-47-16,0 0-86 0,0 0-38 15,-26 6 1-15,26-1 1 16,0 0 8-16,4 4-26 15,18 5-7-15,11-1-3 16,6-3-5-16,17 0-7 16,2-4-13-16,11 1-14 15,7 1 12-15,2-6-12 16,1 5 0-16,1-2-3 16,1 3 9-16,-1-6-5 15,-8 2-1-15,-2-4 2 16,-11 0-2-16,-8 0 0 0,-14 0 0 15,-12 0-6 1,-11 0 6-16,-11 0 0 0,-3 0-8 16,0 0 8-16,0 0-1 15,0 0-21-15,-10 0-27 16,-2 0-19-16,-1 0-55 16,-3 0-61-16,6 0-62 15,2 0-56-15,4 0-33 16,-2 7-331-16</inkml:trace>
  <inkml:trace contextRef="#ctx0" brushRef="#br0" timeOffset="5680">4922 1200 1857 0,'0'0'342'0,"0"0"-163"15,0 0-116-15,0 0 76 16,0 0 54-16,0 0-80 15,29 37 43-15,15-2-64 16,3 12-44-16,4-2 24 16,1 5-39-16,-1-4-32 15,-4-2 26-15,-6-6-27 16,-6-2-35-16,-3-7-79 16,-5-5-145-16,-5-11-303 15,-11-7-213-15</inkml:trace>
  <inkml:trace contextRef="#ctx0" brushRef="#br0" timeOffset="5894">5341 1096 1590 0,'0'0'709'0,"0"0"-537"16,0 0-122-16,0 0 142 15,0 0 37-15,-135 226-117 16,84-160-48-16,4-8-64 16,0-5-1-16,9-10-71 0,18-12-160 15,5-14-283-15,11-5-247 16</inkml:trace>
  <inkml:trace contextRef="#ctx0" brushRef="#br0" timeOffset="6374">6682 601 1940 0,'0'0'520'0,"0"0"-466"16,0 0 54-16,0 0 165 16,0 0-101-16,-208-36-58 15,139 72-60-15,-7 19-10 16,-4 17 24-16,-1 20-45 16,9 7 4-16,11 9 16 15,17 0-19-15,13-6-7 16,21-4-16-16,10-9-1 15,4-9 12-15,33-8-12 16,7-17-33-16,10-17 4 16,0-10-20-16,-3-19 1 15,1-9 24-15,-10 0-14 16,-11-13 37-16,-18-17-10 16,-13-2 11-16,0-9 24 0,-28 6-24 15,-30 3 27-15,-15 5-3 16,-15 8-23-16,-3 12-2 15,3 7-4-15,9 0-60 16,19 7-69-16,38 15-320 16,19-6-168-16,3-2-1101 0</inkml:trace>
  <inkml:trace contextRef="#ctx0" brushRef="#br0" timeOffset="7162">7587 784 2381 0,'0'0'329'15,"0"0"-258"-15,0 0-57 16,-189 0 186-16,126 24-2 15,2 18-107-15,6 17-37 16,4 13-39-16,10 12 30 16,6 9-8-16,9 0-14 15,8-9 13-15,14-7-36 16,4-6 0-16,0-12-3 0,26-4 3 16,14-11 0-16,11-16-46 15,7-11-1-15,4-13 31 16,4-4-45-16,-2-13 4 15,-4-30-15-15,-10-10 12 16,-9-10 33-16,-16-9 15 16,-9-10 12-16,-16-5-8 15,0-12 8-15,-6 4 0 16,-16 3 1-16,2 17 0 16,-2 16-1-16,7 22 0 15,12 18 1-15,3 12 7 16,0 7-8-16,32 0-2 15,24 0-5-15,8 5 7 16,17-1-43-16,-2 1-37 0,6-5 28 16,-5 0 38-16,-11 0-15 15,-10 0 29-15,-15 0-5 16,-19 2 11-16,-14 20 51 16,-11 12 67-16,0 9-43 15,-22 12 21-15,-19 11-39 16,-1 10-11-16,-2 9 17 15,3 1-20-15,9-1-10 16,13-1-4-16,16-1-34 16,3-5 28-16,14-6-29 15,36-11 0-15,20-13 12 16,14-17-12-16,11-19 0 16,3-12-1-16,5-8 2 15,-5-36-9-15,-10-22 8 0,-15-9 0 16,-19-17 12-16,-25-13-6 15,-26-10 14-15,-3-13 25 16,-39-5-35-16,-33 3 25 16,-13 8-34-16,-6 21 8 15,-4 29-9-15,10 23-28 16,-13 35-115-16,26 14-396 16,17 0-776-16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58.9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2675 0,'0'0'490'16,"0"0"-439"-16,0 0-45 0,0 0 114 15,0 0 19 1,0 0-56-16,0 0-22 0,245 28-40 16,-132-26 14-16,14-2 8 15,5 0-25-15,-5 0 14 16,-11 0-32-16,-14 0 0 16,-21 0 9-16,-23 0-9 15,-25 0-54-15,-19 0-42 16,-14 0-107-16,-14-2-446 15,-26-6-1045-15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4:59.7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2189 1927 0,'0'0'363'15,"0"0"-305"-15,0 0-49 16,0 0 68-16,0 0 25 16,196 2-44-16,-105-2-30 15,7-9-19-15,12-14 27 16,-2-8-36-16,-4-1 1 16,-22-5 6-16,-16-1-6 15,-28-1 7-15,-25-8-7 16,-13-2 12-16,-22 0 74 15,-32-4-14-15,-19 1 29 0,-11 13-2 16,-14 10-31-16,0 12 27 16,-1 17-20-16,8 9-30 15,15 48 35-15,13 27-25 16,20 28-19-16,21 16 7 16,22 6-28-16,0 1-2 15,18-14 6-15,33-13-19 16,11-22 20-16,15-17-21 15,10-24-9-15,12-18 8 16,11-23-31-16,-2-4-10 16,5-15-96-16,26-56-128 15,-29 5-424-15,-24 1-981 0</inkml:trace>
  <inkml:trace contextRef="#ctx0" brushRef="#br0" timeOffset="596">1461 855 973 0,'0'0'1235'0,"0"0"-959"15,0 0-104-15,0 0 49 16,0 0 5-16,0 0-72 16,0 0-103-16,3 27 9 15,48-13 30-15,18 1-47 16,13-1-13-16,4-1-3 16,9-6-25-16,-4-1 38 15,-3 0-40-15,-15-2 2 16,-18-1-1-16,-16 2-1 15,-17-5-55-15,-22 0-106 16,0 0-301-16,-3 0-491 0</inkml:trace>
  <inkml:trace contextRef="#ctx0" brushRef="#br0" timeOffset="1269">3306 673 833 0,'0'0'1055'16,"0"0"-929"-16,0 0-83 16,0 0-42-16,0 0 47 15,222-181-2-15,-156 121-45 16,0-5 9-16,-9-5-10 16,-10-4-3-16,-13 3 3 15,-20 10 0-15,-6 10 84 0,-8 17 69 16,0 20 11-16,0 14 17 15,-15 18-56-15,0 41-62 16,1 29 49-16,-1 21-60 16,5 9-28-16,1 0-24 15,6-7-31-15,3 26-169 16,0-32-359-16,0-15-377 0</inkml:trace>
  <inkml:trace contextRef="#ctx0" brushRef="#br0" timeOffset="1528">3167 1125 2169 0,'0'0'274'16,"0"0"-185"-16,0 0 39 15,0 0 78-15,0 0-40 16,281 7-123-16,-161-7-25 16,16 0-17-16,6 0-1 15,0 0 0-15,-12-7 0 16,5 5-222-16,-32 2-268 16,-38 0-308-16</inkml:trace>
  <inkml:trace contextRef="#ctx0" brushRef="#br0" timeOffset="3029">5435 990 740 0,'0'0'1422'0,"0"0"-1144"15,0 0-204-15,0 0 101 16,0 0 123-16,0 0-147 15,0 0-80-15,131 210-20 16,-84-167-36-16,5-4-3 16,-9-6-5-16,1-6-7 15,-7-8-1-15,-12-7-71 16,1-12-197-16,-8 0-92 16,-11 0-315-16</inkml:trace>
  <inkml:trace contextRef="#ctx0" brushRef="#br0" timeOffset="3242">5730 913 2008 0,'0'0'504'0,"0"0"-432"15,0 0 71-15,0 0 138 16,-131 202-87-16,81-150-114 15,-9-2-35-15,1 0-45 16,2-5-23-16,12-8-83 16,27-8-176-16,9-10-287 15,8-6-258-15</inkml:trace>
  <inkml:trace contextRef="#ctx0" brushRef="#br0" timeOffset="3688">7193 196 2400 0,'0'0'357'0,"0"0"-240"16,0 0-2-16,0 0 151 15,-224 27-97-15,130 18-85 0,-8 21-39 16,-8 13-3 0,9 10 5-16,13 9 7 15,22 3-30-15,19 6 1 0,21-2-25 16,23 5 0-16,3-1-7 16,18-11-22-16,37-13-31 15,14-16-24-15,15-25-13 16,3-20 43-16,-6-19-15 15,-12-5-33-15,-15-15 63 16,-20-20 24-16,-24-9 15 16,-10-4 34-16,-15-7-1 15,-36 0 27-15,-18 1-33 16,-14 9 3-16,-1 8 3 16,-1 14-33-16,17 13-26 15,19 10-98-15,46 0-144 0,3 0-402 16,15 17-642-16</inkml:trace>
  <inkml:trace contextRef="#ctx0" brushRef="#br0" timeOffset="4474">7928 442 2531 0,'0'0'466'0,"0"0"-396"0,0 0 42 15,0 0 99 1,-204 40-65-16,139 6-77 0,3 12-36 16,8 12 19-16,6 11-20 15,18 6 22-15,13 2-54 16,14 5 1-16,3-6-3 15,3 1 2-15,29-13-15 16,12-8-27-16,7-15-33 16,8-13 41-16,5-19-38 15,6-13 19-15,-4-8-8 16,3-8-45-16,-6-27 31 16,-9-18 31-16,-4-13 7 15,-6-13 31-15,-15-12-3 16,-10-11 9-16,-16-8 1 15,-3-2-1-15,-3 2 6 0,-26 12 15 16,-8 21 28-16,1 14 37 16,2 17-52-16,12 20 9 15,12 12 16-15,10 11-55 16,0 3-4-16,4 0-1 16,36 22 1-16,8 8-15 15,9 0-6-15,9-4-22 16,3-3 41-16,1-7-29 15,-1 1 10-15,-6-7-1 16,-6 0 13-16,-9 0-5 16,-11 2 14-16,-12 8 0 15,-3 2 2-15,-12 15-2 0,-1 8 45 16,-9 15 1-16,0 10-17 16,0 12 37-16,0 2-36 15,0 7-2-15,0 2 20 16,17-7-34-16,16-7-14 15,11-10 0-15,14-13 9 16,15-17-9-16,8-20 0 16,2-16-6-16,5-3-6 15,-4-22 10-15,-8-24 1 16,-10-17-7-16,-12-12 8 16,-13-18 18-16,-19-11-6 15,-22-14 17-15,0-4 28 16,-41 6-24-16,-28 13 9 0,-22 17 6 15,-19 27-48-15,-36 27-48 16,26 14-180-16,22 18-549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5:21.8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106 39 1817 0,'0'0'305'0,"0"0"-226"16,0 0 44-16,0 0 83 15,0 0-14-15,0 0-92 0,-37-16-43 16,37 10-23-16,19-2 16 16,13 6-37-16,5-3-2 15,2 5 16-15,1 0-15 16,1 0 1-16,-6 15 2 15,-4 5-15-15,-14 2 20 16,-9 5-20-16,-8 5 0 16,0 2 26-16,-18 1-17 15,-14 2 9-15,-9-8-10 16,0-3-8-16,6-7 48 16,9-5-30-16,5-4 8 0,9-7 4 15,5-3-9 1,7 0 4-16,0 0-20 0,0 0 4 15,7 0-17-15,18 0 8 16,9 4-7-16,1 5 5 16,6 7-5-16,0 7 6 15,-6 8-1-15,-6 6 2 16,-4 1-3-16,-13 1 3 16,-9 1-1-16,-3 0-1 15,-6-8 4-15,-28-2 4 16,-14-9 0-16,-2-3-5 15,-4-9 48-15,-1-9-33 16,0 0-2-16,11 0 19 16,8 0-33-16,7-12 0 15,18-4-22-15,14-24-147 0,34 4-338 16,7-1-332-16</inkml:trace>
  <inkml:trace contextRef="#ctx0" brushRef="#br0" timeOffset="314">710 144 2345 0,'0'0'474'16,"0"0"-395"-16,0 0 81 15,0 0 62-15,0 0-100 0,-146 205-77 16,143-134 0-16,3 1-39 15,15 4-6-15,33-10 13 16,13-10-13-16,16-21-1 16,-1-15-19-16,1-20-7 15,-8-3 26-15,-22-44 1 16,-21-14 0-16,-26-18 15 16,-7-9 16-16,-52-8 16 15,-17 9-8-15,-16 15-38 16,4 14-1-16,21 32-73 15,23 20-505-15,28 6-1439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9:35:23.2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146 95 1635 0,'0'0'310'0,"0"0"-232"16,0 0 94-16,0 0 10 15,0 0-114-15,0 0-32 16,0 0-36-16,91-85 0 16,-47 85 23-16,-3 0-23 15,-6 0 14-15,-4 26 33 16,-18 11 43-16,-9 8 26 16,-4 6-49-16,-14 3-10 15,-30 5 7-15,-10-6-19 16,-5-2-3-16,-4-7-21 15,9-11-8-15,7-10 20 16,15-11-22-16,13-8 7 0,7-4 55 16,9 0-26-16,3 0-23 15,0-13-8-15,3-3-8 16,24 6 7-16,5 3-15 16,6 5-5-16,-3 2-1 15,6 0 6-15,-1 6 0 16,3 13-1-16,1 4-5 15,6-2-3-15,32-8-127 16,-13-12-355-16,-3-1-279 0</inkml:trace>
  <inkml:trace contextRef="#ctx0" brushRef="#br0" timeOffset="351">843 131 1940 0,'0'0'502'15,"0"0"-376"-15,0 0 21 16,0 0 143-16,0 0-107 16,0 0-60-16,-149 169-74 15,137-114 5-15,9 7-15 16,3-4-32-16,0 4 25 15,25-8-32-15,19-9 0 0,10-11-3 16,9-17 3-16,-1-17-12 16,-1 0-4-16,-2-34 16 15,-11-22 4-15,-16-13-4 16,-17-13 0-16,-15-6 32 16,-12-1 10-16,-45 7-3 15,-19 13-14-15,-9 24-25 16,-6 21-10-16,25 18-315 15,27 6-1559-15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6:20.8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460 59 2123 0,'0'0'343'0,"0"0"-180"0,0 0-81 15,0 0 89-15,0 0 53 16,0 0-76-16,-34-59-21 16,34 59-89-16,0 0-10 15,0 0 19-15,29 35-35 16,40 58 21-16,31 68 36 16,27 65-21-16,8 20-5 15,-21-33-11-15,-28-55-2 16,-24-60 36-16,-7-9-51 15,11 9-9-15,3 14 27 16,-3 0 3-16,-15-23-18 0,-14-26-18 16,-20-19 1-1,-9-16-2-15,-4-14-8 0,-4-6-39 16,0-8-15-16,0 0-91 16,-29 0-136-16,-5-22-626 15,-7-6-521-15</inkml:trace>
  <inkml:trace contextRef="#ctx0" brushRef="#br0" timeOffset="344">120 1560 393 0,'0'0'2064'0,"0"0"-1732"0,0 0-236 15,0 0 50-15,0 0 58 16,0 0-59-16,0 0-64 16,-120-31-20-16,152-11-44 15,31-25-2-15,35-20-3 16,59-41 7-16,70-47 5 16,64-28-18-16,11-3 12 15,-46 41 9-15,-74 56-19 16,-80 51-7-16,-29 19 0 15,-7 5 5-15,-12 6-2 16,-14 9-2-16,-18 7-2 16,-18 12 0-16,-4 0-53 0,0 0-44 15,0 7-162-15,0 17-427 16,3 1-309-16</inkml:trace>
  <inkml:trace contextRef="#ctx0" brushRef="#br0" timeOffset="668">2432 1015 2772 0,'0'0'455'0,"0"0"-403"0,0 0-13 15,0 0 27-15,0 0 94 16,0 0-53-16,0 0-74 16,142-34-6-16,-44 13-15 15,26 4-11-15,18-1 50 16,15-1-37-16,7 3-8 16,-7 1 13-16,-18 6-19 15,-31 7 0-15,-33 2-69 16,-36 0-42-16,-31 0-59 15,-30 38-152-15,-37 6-350 16,-10-2-99-16</inkml:trace>
  <inkml:trace contextRef="#ctx0" brushRef="#br0" timeOffset="889">2417 1480 2191 0,'0'0'591'0,"0"0"-426"16,0 0 29-16,0 0 31 16,0 0-63-16,0 0-59 15,0 0 40-15,171 23-88 16,-61-23-34-16,13 0 17 16,16 0-38-16,3-14-2 0,56 14-140 15,-41 0-175 1,-27 0-748-16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6:28.3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471 279 1972 0,'0'0'345'15,"0"0"-273"-15,0 0 100 16,0 200 109-16,0-76-105 0,-14 21-73 16,-5 9-17-16,8-19-28 15,4 9-8-15,7-20-25 16,0-17-25-16,12-30 0 16,16-21-53-16,8-22-103 15,23-34-152-15,-12 0-377 16,-14-20-1286-16</inkml:trace>
  <inkml:trace contextRef="#ctx0" brushRef="#br0" timeOffset="379">0 929 2118 0,'0'0'252'0,"0"0"-200"15,0 0 40-15,0 0 51 16,271 82-55-16,-170-59-7 16,9-1-21-16,4 12 14 15,-9 5-17-15,-7 13-39 16,-17 7 27-16,-20 10-44 16,-21 0 6-16,-18 0 20 15,-15-10-26-15,-7-6 8 16,0-14-3-16,-22-13-6 15,-3-12 24-15,-1-12-17 16,-2-2-4-16,-1-20 30 16,7-29-32-16,10-21 9 15,9-9-7-15,3-13 3 16,3-5 23-16,34 9-29 0,11 13 0 16,14 12-17-16,2 21-2 15,9 20-35-15,34 22-169 16,-23 0-347-16,-11 2-344 0</inkml:trace>
  <inkml:trace contextRef="#ctx0" brushRef="#br0" timeOffset="1049">1594 1063 1864 0,'0'0'320'0,"0"0"-231"15,0 0 74-15,0 0 51 0,0 0-68 16,18 226-92-16,1-156-26 16,-1-3-20-16,8-9-8 15,-1-17 0-15,4-11-22 16,3-16-74-16,2-14-2 16,1 0-20-16,2-37 45 15,-1-15-5-15,1-13-8 16,-5-6 65-16,-6 13 5 15,-8 9 16-15,-6 22 85 16,-8 20 4-16,2 7-19 16,-2 30-24-16,8 23 42 0,-2 8-25 15,12 4-63 1,3-7 6-16,5-8 1 0,6-18-7 16,1-15-1-16,-5-17-42 15,0 0-7-15,2-20 44 16,-2-28-29-16,2-3 11 15,-2-8 24-15,-3 3-12 16,-3 10 11-16,-4 18 0 16,-7 13-6-16,-5 15 6 15,2 12 2-15,-9 29 23 16,0 14 24-16,1 6-39 16,1-6 4-16,-5-5 25 15,3-18-37-15,1-8 15 0,-4-20-16 16,3-4-27-1,0 0 27-15,4-28-54 0,8-16-1 16,11-7 5-16,8-12 5 16,8 2 7-16,10-2-14 15,6 14 30-15,-4 16 21 16,-2 19 1-16,-13 14 42 16,-5 24 81-16,-8 36-21 15,-8 7 65-15,-4 9-101 16,-3-4-33-16,0-6 6 15,4-15-26-15,7-10-13 16,7-12-90-16,28-19-95 16,-8-10-148-16,-2 0-607 0</inkml:trace>
  <inkml:trace contextRef="#ctx0" brushRef="#br0" timeOffset="1528">3679 1221 1883 0,'0'0'622'0,"0"0"-501"16,0 0 52-16,0 0 112 15,0 0-94-15,-212 222-130 16,199-168-37-16,13-6-24 16,0-13-26-16,25-7-36 15,19-16-81-15,7-12-54 16,0 0-88-16,-1-12 56 0,-9-25 73 15,-12-9 80 1,-11-2 76-16,-11-3 33 0,-7 7 90 16,0 9 78-16,0 18 12 15,0 11-21-15,-3 6-18 16,-4 11-113-16,4 42-26 16,-2 22 62-16,5 21-52 15,0 15-11-15,18 12 22 16,16 10-14-16,5 11 24 15,2 1-32-15,-9-4-8 16,-7-9 23-16,-13-15-35 16,-12-22-4-16,0-23-1 15,-26-19-9-15,-11-24 39 16,-10-13-39-16,-4-16 0 16,0 0 19-16,4-32-13 0,6-19-6 15,9-17 0-15,10-9-41 16,16-14 8-16,6-12-90 15,3-55-166-15,26 27-571 16,-7 12-1405-16</inkml:trace>
  <inkml:trace contextRef="#ctx0" brushRef="#br0" timeOffset="1771">2202 633 2218 0,'0'0'298'16,"0"0"-200"-16,0 0 0 16,0 0 150-16,198-13-121 15,-181 52-94-15,-12 19-27 16,-5 16-6-16,-15 44-182 15,-14-20-272-15,4-15-235 0</inkml:trace>
  <inkml:trace contextRef="#ctx0" brushRef="#br0" timeOffset="1875">3078 515 2526 0,'0'0'527'15,"269"-200"-476"-15,-76 58-51 0,-68 54-85 16,-23 3-1168-16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26.7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174 296 1367 0,'0'0'694'16,"0"0"-450"-16,0 0-99 0,0 0-22 15,0 0 107-15,-88 265-57 16,63-82-98-16,3-3-14 16,3-18-20-16,9-30-13 15,7-47 22-15,0-3-50 16,-1-3 0-16,4-31 9 15,0-22-8-15,0-23 9 16,0-3 5-16,0-22 28 16,0-38 15-16,0-22-58 15,17-25 0-15,2-45 7 16,-1-44-6-16,-4-30-2 16,-2 16-2-16,-9 52 3 15,-3 59 15-15,3 50-15 0,6 9 0 16,-2 8 27-16,8 9-26 15,2 15 5-15,17 8-6 16,10 0 0-16,13 0 12 16,9 18-12-16,10-8 0 15,5 0 6-15,9-8-5 16,5-2-2-16,4 0-5 16,3 0-53-16,18-16-81 15,-25 0-399-15,-29-1-130 0</inkml:trace>
  <inkml:trace contextRef="#ctx0" brushRef="#br0" timeOffset="228">120 797 1122 0,'0'0'1286'15,"0"0"-1100"-15,0 0-144 16,0 0 92-16,0 0 65 16,0 0-90-16,218 6-42 15,-123-6-65-15,15 0-2 16,51 0-124-16,-31-6-425 16,-13-4-907-16</inkml:trace>
  <inkml:trace contextRef="#ctx0" brushRef="#br0" timeOffset="525">1896 0 2129 0,'0'0'537'0,"0"0"-441"16,0 0-32-16,-179 275 172 16,94-114-32-16,-9 56-113 15,2 45-31-15,13 7-3 0,28-49-6 16,29-69 15-16,22-65-66 16,0-21 1-16,14 1-9 15,33-1-14-15,19-9-82 16,62-35-179-16,-14-19-465 15,-13-2-817-15</inkml:trace>
  <inkml:trace contextRef="#ctx0" brushRef="#br0" timeOffset="804">2245 885 2421 0,'0'0'463'0,"0"0"-407"16,0 0-20-16,0 0 84 15,0 0 9-15,0 0 5 16,0 0-101-16,197 214-3 16,-124-141 33-16,-4-8-33 15,-3-7-13-15,-8-5-17 16,-11-7-1-16,-6-7 0 15,-9-8-102-15,-7-19-178 16,-3-8-562-16,-10-4-926 0</inkml:trace>
  <inkml:trace contextRef="#ctx0" brushRef="#br0" timeOffset="1017">2799 859 1416 0,'0'0'1091'16,"0"0"-896"-16,0 0-79 16,0 0 144-16,0 0-63 15,-193 198-75-15,127-123-72 16,-10 0-29-16,0 1-8 16,2-8-13-16,10-5-10 15,11-11-76-15,24-6-153 16,19-17-312-16,7-11-446 0</inkml:trace>
  <inkml:trace contextRef="#ctx0" brushRef="#br0" timeOffset="1331">3014 361 2288 0,'0'0'456'16,"0"0"-408"-16,0 0 101 15,0 0 89-15,0 0-63 16,220 203-67-16,-144-108-57 0,9 17 18 16,-3 2-13-16,-9 12-32 15,-14-1 19-15,-23 2-32 16,-24 1 10-16,-12-7 3 15,-22-9-24-15,-34-16 0 16,-2-18 0-16,-1-20-37 16,8-15-16-16,19-33-82 15,14-10-163-15,18 0-654 0</inkml:trace>
  <inkml:trace contextRef="#ctx0" brushRef="#br0" timeOffset="1535">4404 1158 2457 0,'0'0'362'0,"0"0"-228"16,0 0 80-16,276-9-49 15,-170 9-108-15,4 0-39 16,-5 0-18-16,-7 32-180 15,-32-2-437-15,-32-4-812 0</inkml:trace>
  <inkml:trace contextRef="#ctx0" brushRef="#br0" timeOffset="1745">4240 1762 2904 0,'0'0'506'0,"0"0"-463"16,0 0 32-16,0 0 149 15,186 2-122-15,-84-2-53 16,21-5-49-16,12-1-27 16,48 6-142-16,-34 0-454 15,-32 0-1796-15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6:26.4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1600 372 1938 0,'0'0'495'0,"0"0"-429"15,0 0 82-15,-3-207 79 0,3 154-39 16,13 7-26 0,25 10-115-16,9 17-29 0,19 14 28 15,13 5-33-15,9 44 22 16,-1 28-31-16,-10 29 7 16,-26 21 17-16,-41 42-28 15,-23 36 1-15,-57-16 20 16,-17-22-12-16,-15-35-8 15,7-45-1-15,-11-1 8 16,-8-11 10-16,16-27-18 16,22-24 0-16,14-19 21 15,21 0-20-15,21-32-2 16,11-11 1-16,9 0 0 16,16-1-18-16,31 9 13 15,10 9-1-15,9 19-1 0,10 7 14 16,2 14 5-16,2 30-12 15,1 10 6-15,5 2 20 16,6-4-26-16,6-6-24 16,59-10-33-16,-22-13-427 15,-18-13-584-15</inkml:trace>
  <inkml:trace contextRef="#ctx0" brushRef="#br0" timeOffset="536">4257 726 2629 0,'0'0'315'0,"0"0"-314"15,0 0 32-15,-236-118 106 16,148 108 15-16,-7 10-13 16,4 17-95-16,4 46-1 15,18 18-10-15,13 20-7 16,27 10 31-16,29 2-59 16,0-12-3-16,48-16-10 15,24-19-8-15,16-24-35 16,14-25-52-16,4-17-40 15,-7-13 15-15,-12-36-74 16,-14-14 86-16,-22-16 106 0,-10-3 15 16,-20-3 38-16,-7 10 25 15,-6 16 39-15,-8 15 47 16,0 30-26-16,0 14-15 16,0 25-36-16,0 80-41 15,-11 70 56-15,-8 56-31 16,2 26-8-16,2-14 52 15,12-49-62-15,3-57-17 16,0-32 12-16,0-20-14 16,0 3-13-16,0-2-6 15,3-7-42-15,-3-29-6 16,0-21-109-16,0-26-49 16,0-13-144-16,0-31-329 0,7-18-92 0</inkml:trace>
  <inkml:trace contextRef="#ctx0" brushRef="#br0" timeOffset="892">4695 1024 2056 0,'0'0'496'0,"0"0"-430"15,0 0 7-15,0 0 191 16,80 214-40-16,-65-139-135 0,7-6-46 15,3-6-31 1,13-18-11-16,0-16-1 0,10-16-53 16,3-13-49-16,1-3-1 15,-5-39-36-15,1-9 31 16,-9-9 29-16,-6-3 48 16,-14 11 31-16,-5 13 45 15,-11 19 68-15,-3 16 56 16,0 4-111-16,0 28 7 15,0 20 16-15,3 4-44 16,6 4-5-16,4-7-32 16,14-3-78-16,16-10-42 15,12-12-155-15,44-24-294 16,-15 0 22-16,-8-15-1113 0</inkml:trace>
  <inkml:trace contextRef="#ctx0" brushRef="#br0" timeOffset="1228">5996 1049 1891 0,'0'0'590'0,"0"0"-468"16,0 0 63-16,0 0 84 15,-225 28 1-15,152 25-127 16,7 12-60-16,19 4 19 16,13 0-86-16,24-7-7 15,10-7-13-15,10-8 4 16,34-12-29-16,19-14-46 15,6-21-45-15,7 0 27 16,-3-16-52-16,-7-24 46 0,-15-2 72 16,-14 2-3-16,-12 10 30 15,-15 10 21-15,-1 14 78 16,-9 6 48-16,0 0-74 16,0 26-14-16,0 13 43 15,0 4-65-15,0 0-35 16,0-7-2-16,0-6-2 15,0-14-22-15,3-7-130 16,-3-9-116-16,0 0-283 16,0-2-402-16</inkml:trace>
  <inkml:trace contextRef="#ctx0" brushRef="#br0" timeOffset="1426">5698 240 2137 0,'0'0'339'0,"0"0"-222"15,0 0 19-15,193-30 22 16,-164 40-86-16,-17 30-41 16,-12 14-31-16,-34 53-51 15,-20-12-277-15,-5-11-544 0</inkml:trace>
  <inkml:trace contextRef="#ctx0" brushRef="#br0" timeOffset="16112">443 2891 1117 0,'0'0'250'0,"0"0"-114"16,0 0 74-16,0 0-41 15,0 0-40-15,0 0 59 16,19-98-7-16,-19 95-9 15,0 3 5-15,0 0-53 16,0 0 20-16,0 0-38 16,-10 19-10-16,-21 31-11 0,-19 51-85 15,-30 64 6-15,-14 64 21 16,9-6-26-16,22-32 36 16,35-55-8-1,17-39-8-15,11 7 37 0,0 8-58 16,0 6 0-16,22-14 17 15,17-17-17-15,21-15-1 16,6-12-74-16,42-22-109 16,-14-11-132-16,-9-18-465 0</inkml:trace>
  <inkml:trace contextRef="#ctx0" brushRef="#br0" timeOffset="17034">1078 3797 1883 0,'0'0'360'0,"0"0"-269"16,0 0-30-16,0 0 175 0,0 0-139 16,0 0-50-1,191-56 20-15,-156 105 10 0,-9 17 7 16,-4 6-32-16,-10 7-34 16,-12-4 35-16,0-2-53 15,0-15 1-15,0-15 30 16,0-14-20-16,0-12 10 15,0-13 4-15,0-4-8 16,0-4 42-16,0-32-59 16,0-19-12-16,0-16 11 15,20-6-12-15,17-11-15 16,7 3-5-16,10 8 18 16,2 22 0-16,1 15 9 0,6 31-14 15,-9 9 19 1,0 16 2-16,-1 36 5 0,-14 17 12 15,-9 7-3 1,-10-2 28-16,-11 3-40 0,-9-11 3 16,0-14 3-16,0-16 0 15,0-13 15-15,-12-17-1 16,2-6-8-16,-5 0 29 16,4-29-38-16,3-17-6 15,8-9 0-15,0-17-7 16,22-7 7-16,25-6-18 15,12 2 5-15,14 5 4 16,7 8-10-16,8 20 7 0,0 21 10 16,-9 22-11-1,-10 7 6-15,-13 47 7 0,-12 22 27 16,-18 16 44-16,-16 10-50 16,-7 3 5-1,-3-6-5-15,0-6-14 0,3-18 19 16,6-10-12-16,8-20-13 15,5-15-2-15,8-17-6 16,6-6-19-16,8-6-23 16,10-33 5-16,-2-14 28 15,-1-9-32-15,-7-4 24 16,-5-2 24-16,-9 6-19 16,-4 5 19-16,-13 16-1 15,-1 13 1-15,-5 15 30 0,-7 13-11 16,3 0 10-1,-3 17 24-15,0 27-17 0,4 13-7 16,-4 5-25-16,5 4 2 16,5-3 0-1,5-12-6-15,2-4-7 0,5-12-44 16,-3-14-76-16,3-21-206 16,-4 0-520-16,-4-30-1120 0</inkml:trace>
  <inkml:trace contextRef="#ctx0" brushRef="#br0" timeOffset="17209">3222 3433 1513 0,'0'0'1032'16,"0"0"-820"-16,0 0-2 15,0 0-33-15,0 0-84 16,0 0-93-16,0 0-204 15,-18-26-389-15,43 26-108 0</inkml:trace>
  <inkml:trace contextRef="#ctx0" brushRef="#br0" timeOffset="17598">3560 3835 1211 0,'0'0'639'0,"0"0"-477"16,0 0 166-16,0 209-32 16,0-148-111-16,0-5-82 15,-3-9-69-15,-4-18-13 16,1-10-16-16,2-12 1 16,4-7 25-16,0 0-19 15,0-29-10-15,0-18 14 16,4-14-16-16,24-8-7 15,8-6 5-15,8 0 2 16,12 14-3-16,-2 12 3 16,5 17 0-16,-2 15 18 15,-2 17 43-15,-3 10 47 16,-5 36-2-16,-15 19-43 0,-6 10 36 16,-11 4-84-1,-8 0-7-15,0-6 17 0,-4-11-24 16,2-14-2-16,-2-11-36 15,8-21-48-15,11-16-108 16,0-3-439-16,-4-23-450 0</inkml:trace>
  <inkml:trace contextRef="#ctx0" brushRef="#br0" timeOffset="17966">4711 3659 2184 0,'0'0'574'0,"0"0"-441"16,0 0 58-16,0 0 0 16,0 0-87-16,0 0-54 15,0 0-42-15,-158 59-8 16,158-19-12-16,22 2 12 15,14 1-11-15,8 4-16 16,6-6-7-16,6 3 26 16,2-2-4-16,-7-5 12 15,-8-5 0-15,-21-6 1 16,-18 1 34-16,-4-8-17 16,-29 4 12-16,-25-4 0 0,-12-2-22 15,-3-12 8 1,6-5-16-16,9 0-14 0,13-2-18 15,35-43-155-15,6 1-287 16,0 2-373-16</inkml:trace>
  <inkml:trace contextRef="#ctx0" brushRef="#br0" timeOffset="18282">5377 2714 2374 0,'0'0'523'0,"0"0"-444"16,0 0-53-16,0 0 207 15,0 0-43-15,142 180-94 16,-54-74-16-16,7 19-52 15,18 36 97-15,-12 31-49 16,-28 32-50-16,-32-19 31 16,-41-36-57-16,-15-51 7 15,-43-27-7-15,-23 12-19 16,-14 1-80-16,-66 13-92 16,24-26-493-16,9-37-2016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6:54.2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693 515 1497 0,'0'0'291'16,"0"0"-184"-16,0 0-34 15,0 0 96-15,0 0 45 16,0 0-77-16,-86 0-54 16,64-10-3-16,-7 1 31 15,-11 9-38-15,-8 0-31 0,-11 0 10 16,-10 36 5 0,0 13-50-16,-4 15 7 0,7 18 11 15,12 5-4-15,13 5 11 16,19-1-31-16,15-7 4 15,7-10 11-15,0-12-16 16,38-15-9-16,9-15 9 16,10-21-103-16,13-11 16 15,6-18-36-15,-2-29 3 16,-13-18 12-16,-10-7 42 16,-10-2 52-16,-20-2 14 15,-5 7 47-15,-10 6 69 16,-6 17 20-16,0 17-9 15,0 13 33-15,0 16-66 16,0 0-31-16,4 32-40 0,8 27-10 16,1 20 23-16,2 13-36 15,7 6 8-15,4-5 2 16,3-8-10-16,4-14-22 16,6-11-79-16,31-27-150 15,-8-17-89-15,-11-16-412 0</inkml:trace>
  <inkml:trace contextRef="#ctx0" brushRef="#br0" timeOffset="299">932 0 1996 0,'0'0'351'0,"0"0"-228"15,0 0-107-15,0 0 54 16,0 0 85-16,233 132 40 16,-143-67-81-16,5 10-47 15,1 14-14-15,-17 6-22 16,-13 12 23-16,-22 9-12 16,-30 9-15-16,-14 12 13 15,-32 5-40-15,-38-4-13 16,-14-7 7-16,1-15-52 15,10-25-46-15,21-32-152 0,23-23-323 16,19-27-264-16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6:55.3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1726 0,'0'0'332'0,"0"0"-179"16,0 0-100-16,0 0 153 15,0 0 26-15,75 328-57 16,-33-105-40-16,5 16-94 16,-9-35-2-16,-6-57 36 15,-2-48-46-15,6-17-17 16,4 0-12-16,8-6 9 15,6-8-5-15,-7-28-4 16,1-30-18-16,-4-10 18 16,-7-27-45-16,-2-37 23 15,-1-26 1-15,-5-18 21 16,-7-17-18-16,-4-7 18 16,-7-1 0-16,-5 4 1 0,-6 18 7 15,5 22 19-15,-1 33 0 16,3 37 0-16,4 19 13 15,15 33-39-15,3 48 37 16,11 24 19-16,2 17-46 16,6 6 9-16,11 0-11 15,7-6-3-15,13-13 25 16,3-18-31-16,-6-14 0 16,-10-17 20-16,-22-24-14 15,-16-19-6-15,-9-17 1 16,-12-7-1-16,-7-45 60 15,3-30-60-15,-3-29 0 16,0-48-9-16,3-37 10 0,1 12-2 16,4 20 1-1,-1 29-36-15,8 46-21 0,11 10-110 16,21 18-210-16,-8 28-282 16,-2 26-234-16</inkml:trace>
  <inkml:trace contextRef="#ctx0" brushRef="#br0" timeOffset="1036">1726 1100 1124 0,'0'0'595'16,"0"0"-510"-16,0 0 9 16,0 0 11-16,0 0-1 15,226 17 32-15,-124-71-56 16,11-15 6-16,0-18-73 0,-11 1 5 15,-18-10 18-15,-30 4-7 16,-28 4 52-16,-23 5 35 16,-3 15 0-16,-32 9 40 15,-19 16-26-15,-8 21-10 16,-7 14-24-16,2 8-40 16,-2 30-20-16,7 30-19 15,11 14-17-15,13 20 19 16,13 9-18-16,10 3-1 15,12-5 0-15,0-3 1 16,0-6-2-16,8-12 1 16,6-12 0-16,1-12-9 0,-8-16-15 15,5-14-30-15,-9-17 5 16,4-9-8-16,5 0 12 16,1-28 26-16,9-23 19 15,7-11-17-15,8-10 16 16,7 3-7-16,0 8 2 15,0 12-3-15,-5 27 8 16,-5 20-7-16,-5 2 8 16,-7 36 40-16,-7 25-14 15,-2 11-5-15,3 7-8 16,2-7-12-16,8-4 19 16,6-20-20-16,5-19 0 15,2-17-6-15,1-12-12 16,-2 0-58-16,-3-22-44 15,2-22 71-15,-8-7 49 0,0-10-12 16,-10 0 12-16,-4 6-7 16,-9 6 17-16,-2 16-10 15,-4 16 39-15,0 15 16 16,0 2 4-16,3 29-49 16,1 24 25-16,7 12 0 15,11 5-34-15,11-2 6 16,14-9-7-16,16-13 0 15,9-16 0-15,8-21 0 16,-2-9-6-16,-9 0-4 16,-15-29-55-16,-10-10 20 15,-15-4 26-15,-11-10 19 16,-11 0 15-16,-4 0 0 0,-3 2 12 16,0 6 37-16,0 11-16 15,0 10 15-15,0 12-2 16,-3 12-5-16,0 0 5 15,3 36-61-15,0 22 1 16,0 24 21-16,0 18-16 16,0 14-6-16,3 14 0 15,26 7 0-15,15 13 13 16,7 2 8-16,4 5-12 16,-7-7 18-16,-16-11-15 15,-17-22-13-15,-15-20 1 16,-8-19 0-16,-40-21 31 15,-13-11-15-15,-8-16-15 16,-4-17 31-16,-8-11-26 0,5-4-1 16,3-41 10-16,7-19-15 15,12-13 63-15,14-22-61 16,18-13 7-16,22-5-8 16,6-8-1-16,54-4-13 15,24 3-41-15,75-40-65 16,-12 31-71-16,-16 21-634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12.9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0 211 1892 0,'0'0'359'0,"0"0"-276"16,0 0 1-16,0 0 221 16,164-181-103-16,-91 161-81 15,6 10-36-15,2 10 4 16,-8 5 8-16,-9 30-28 15,-16 16-20-15,-14 17 16 16,-31 1-43-16,-3 8 10 16,-29 5-32-16,-33-2-2 15,-21 25-85-15,13-23-230 16,11-13-628-16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13.0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2822 0,'0'0'537'0,"0"0"-537"16,0 0-50-16,0 0-287 15,0 0-1062-15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6:22.2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3839 134 1795 0,'0'0'509'16,"0"0"-404"-16,0 0 13 0,0 0 57 15,0 0 30-15,-22 354 1 16,-4-81-66-16,4-7-24 16,9-49-60-16,8-77 10 15,5-54-14-15,12 3-25 16,28-2 6-16,11-1-33 16,15-28 0-16,13-24-1 15,9-28-36-15,4-6-106 16,19-68-137-16,-23-8-310 15,-28 4-454-15</inkml:trace>
  <inkml:trace contextRef="#ctx0" brushRef="#br0" timeOffset="224">3078 1114 2567 0,'0'0'351'0,"0"0"-312"16,0 0-9-16,0 0-6 15,193-29 145-15,-7-7-58 16,50-16-92-16,-2 5-4 16,-38 12-15-16,-13 15-57 15,-70 13-260-15,-18-3-625 0</inkml:trace>
  <inkml:trace contextRef="#ctx0" brushRef="#br0" timeOffset="560">5447 0 2737 0,'0'0'381'0,"0"0"-366"16,0 0 14-16,0 0 52 0,-154 315 82 16,27-57-40-16,-18 45-75 15,3-10-8-15,17-35 58 16,30-49-55-16,19-45-42 15,13-32 38-15,25-36-30 16,4-23-15-16,2-1 6 16,3-11-62-16,7-5 4 15,22-36-137-15,0-17-417 16,7-3-673-16</inkml:trace>
  <inkml:trace contextRef="#ctx0" brushRef="#br0" timeOffset="1215">5687 946 2419 0,'0'0'309'0,"0"0"-231"15,0 0-24-15,0 0 245 16,0 0-114-16,0 0-104 16,38-185 11-16,-47 165-62 15,-26 11 10-15,-13 9 16 16,-18 1-50-16,-13 59-5 16,-6 25 1-16,-3 31 5 0,16 12 19 15,24-4-26-15,23-6 0 16,25-19-11-16,0-17 11 15,44-19-15-15,18-20-31 16,6-21-19-16,10-22 43 16,-2 0-59-16,-10-37 18 15,-12-14 61-15,-13-9 2 16,-13-8 0-16,-9-5 38 16,-9 8-16-16,-1 7 61 15,-9 14-34-15,0 18 8 16,0 17 27-16,0 9-48 15,0 1-21-15,6 46-15 16,10 35 0-16,0 53 49 0,18 51-49 16,24 53 0-1,11 22 15-15,4-16 8 0,-4-21 14 16,-25-60-20-16,-18-36-7 16,-15-43 7-16,-11-20-17 15,-3 0 0-15,-34-5 0 16,-14-11 0-16,-15-21 22 15,-13-28-22-15,-13-7 0 16,-6-54 8-16,7-30-8 16,3-51-1-16,37-51 0 15,51-36-17-15,4 12 12 16,65 47-44-16,14 56-56 16,71 8-67-16,-16 18-518 0,1 6-1590 15</inkml:trace>
  <inkml:trace contextRef="#ctx0" brushRef="#br0" timeOffset="2422">8437 958 1886 0,'0'0'478'16,"0"0"-411"-16,0 0 44 15,0 0 150-15,0 0-49 16,0 0-47-16,0 0-84 16,-233-165-42-16,164 202 29 15,-1 25-39-15,4 23-5 16,16 10 25-16,19 5-49 16,21-9 0-16,10-9-5 15,15-17-39-15,36-21-34 0,15-25-86 16,7-19-62-1,-1-7 41-15,-2-41 10 0,-16-18 102 16,-14-13 54 0,-14-3 19-16,-8 5 137 0,-14 16 22 15,-4 15 19-15,0 20 18 16,0 13-46-16,0 13-44 16,0 13-68-16,0 48-38 15,22 35 57-15,3 29-49 16,11 17-7-16,4 8 23 15,4 4-15-15,4 2-6 16,-8-7-3-16,-8-4 0 16,-13-10 22-16,-12-18-22 0,-7-18 0 15,-7-18 10-15,-34-11-4 16,-9-17-6-16,-13-15 0 16,-6-8 0-16,4-16 8 15,3-14-8-15,8 0-5 16,10-27-13-16,15-33 11 15,14-23-35-15,15-50-35 16,25-50 4-16,60-41 29 16,4 15-78-16,-1 41 9 15,-18 50 59-15,-11 36-1 16,5-12 31-16,14-9 3 16,-5-6 21-16,-7 25 26 15,-19 21 13-15,-18 25 23 16,-11 14 40-16,-8 20-46 0,-6 4 16 15,-1 0-32-15,2 33-39 16,5 16 67-16,2 17-55 16,2 10-12-16,1 3 31 15,4-8-32-15,6-8 0 16,0-13-16-16,4-11-23 16,3-17 39-16,2-8-62 15,-2-14 0-15,2 0 41 16,2-36-1-16,1-10 21 15,-5-14-7-15,2 2 8 16,-9-1 29-16,-3 6-20 16,-8 14-6-16,-3 12 46 15,-7 17-12-15,-1 10 16 0,1 0-46 16,2 18-5 0,13 21-2-16,10 13 0 0,15 8-12 15,12-2 12-15,13-6-15 16,10-8-5-16,6-18-13 15,-2-14-25-15,-7-12 19 16,-10 0-42-16,-15-19 0 16,-11-14 51-16,-14-11 30 15,-4 3 29-15,-11-2 25 16,-4 7 12-16,-7 9 42 16,4 13-47-16,-4 9 14 15,0 5-18-15,3 0-42 16,0 0-9-16,9 19-6 0,3 11 0 15,-1 3-1 1,8 0-60-16,0-6-56 0,3-3-111 16,19-10-326-1,0-7-24-15,-12-7-903 0</inkml:trace>
  <inkml:trace contextRef="#ctx0" brushRef="#br0" timeOffset="2842">10934 1020 2009 0,'0'0'565'0,"0"0"-459"0,0 0 104 15,0 0 54-15,0 0-99 16,-215 89-89-16,174-35-13 15,9 0-53-15,10 4-1 16,12 3-9-16,10-9 8 16,0-3-22-16,10-13-49 15,27-13-64-15,11-10-3 16,6-13-123-16,3 0 17 16,-4-32 41-16,-11-8 91 15,-8 1 81-15,-12 0 23 16,-12 6 93-16,-7 9 103 15,-3 11 15-15,0 13 2 0,0 0-76 16,0 27-64 0,0 18 54-16,0 9-58 0,0-3-45 15,16-1 6-15,16-7-30 16,8-11-12-16,8-9-36 16,-1-13-161-16,-13-10-270 15,-17 0-409-15</inkml:trace>
  <inkml:trace contextRef="#ctx0" brushRef="#br0" timeOffset="3078">10438 732 2170 0,'0'0'503'0,"0"0"-440"0,0 0 26 15,0 0 135-15,0 0-48 16,0 0-57-16,0 0-110 16,146 13-3-16,-146 29-12 15,-22 7-49-15,-14 1-164 16,-11 0-286-16,10-15-108 16,8-18-974-16</inkml:trace>
  <inkml:trace contextRef="#ctx0" brushRef="#br0" timeOffset="3300">10817 141 1795 0,'0'0'536'0,"0"0"-371"0,0 0 121 16,0 0-59-16,215-50-85 15,-168 50-23-15,1 19-71 16,-4 8-14-16,-1-3-28 15,-2-2-5-15,0-8-2 16,-2-11-53-16,1-3-90 16,-3-3-86-16,-8-47-107 15,-10 4-206-15,-16 0-723 0</inkml:trace>
  <inkml:trace contextRef="#ctx0" brushRef="#br0" timeOffset="3487">9217 500 2643 0,'0'0'630'0,"0"0"-630"15,0 0-327-15,0 0 205 16,0 0-441-16</inkml:trace>
  <inkml:trace contextRef="#ctx0" brushRef="#br0" timeOffset="10650">7966 3277 2663 0,'0'0'286'15,"0"0"-275"-15,0 0 4 16,0 0 104-16,11 219 87 0,-11-88-105 16,0 13-60-16,0 3 16 15,0-7-21-15,-3-8-20 16,3-17-10-16,0-13-6 15,0-21-85-15,0-9-131 16,0-21-343-16,0-27-178 0</inkml:trace>
  <inkml:trace contextRef="#ctx0" brushRef="#br0" timeOffset="10927">7412 4100 2034 0,'0'0'490'0,"0"0"-417"16,0 0 52-16,190-19 81 0,-85 13-53 15,17 3-105-15,-2 0-23 16,-4 3-5-16,-11 0 43 16,-13 22 27-16,-20 22-61 15,-21 15-5-15,-21 13 60 16,-19 6-42-16,-11 7-6 15,0-9-30-15,0-7 0 16,0-18-6-16,0-11 0 16,0-20-127-16,3-20-195 15,19-2-417-15,-3-28-425 0</inkml:trace>
  <inkml:trace contextRef="#ctx0" brushRef="#br0" timeOffset="11061">8302 3612 2121 0,'0'0'366'16,"0"0"-319"-16,0 0-47 15,0 0-89-15,0 0-401 0</inkml:trace>
  <inkml:trace contextRef="#ctx0" brushRef="#br0" timeOffset="11414">8776 4357 1986 0,'0'0'327'16,"0"0"-222"-16,0 0-95 16,0 0 1-16,0 0 58 15,226 30-40-15,-139-37 35 16,-3-22-54-16,-11-5-1 15,-19-5-9-15,-24 4 0 16,-26-8-15-16,-4 4 15 16,-34 2 0-16,-27 4 0 15,-8 14 61-15,-16 19 24 16,2 0 66-16,5 28-42 16,9 33 23-16,18 18 10 0,29 6-51 15,22-1-38-15,0 2-47 16,56-18 6-16,24-10-24 15,21-23-41-15,21-26-150 16,12-9-79-16,41-30 1 16,-32-18-82-16,-34 0-429 0</inkml:trace>
  <inkml:trace contextRef="#ctx0" brushRef="#br0" timeOffset="11842">9782 4200 1603 0,'0'0'552'0,"0"0"-326"16,0 0 34-16,0 0 64 15,0 0-180-15,0 0-21 16,-98 216-4-16,89-35-8 0,6 48-22 16,3 20 2-1,12-15-7-15,23-52 18 0,3-49-60 16,-10-39-18-16,-6-11-10 16,0-8-13-16,-6-7-2 15,-6-10 0-15,-10-36-10 16,0-22 2-16,0 0-22 15,-19-46-16-15,-3-26-14 16,0-26-11-16,2-47 9 16,-2-41-38-16,0-55-32 15,3-11 21-15,16 10-25 16,3 48-33-16,0 66 76 16,18 39 35-16,25 33 59 15,16 7 0-15,14 10 16 0,11 15 40 16,-1 24 50-16,2 5 22 15,-13 37 6-15,-11 17-36 16,-12 6 36-16,-17 8-76 16,-16-2-31-16,-16 1 17 15,-19-1-44-15,-40-9-9 16,-17-7-30-16,-16-12-75 16,-72-24-94-16,19-9-471 15,3-10-516-15</inkml:trace>
  <inkml:trace contextRef="#ctx0" brushRef="#br0" timeOffset="12030">8754 3721 2072 0,'0'0'391'16,"0"0"-248"-16,0 0 69 15,255-138 96-15,-186 114-128 16,-6 12-116-16,-12 12-64 15,-4 0-26-15,0 12-54 16,8 38-257-16,-8-1-383 16,-10-6-33-16</inkml:trace>
  <inkml:trace contextRef="#ctx0" brushRef="#br0" timeOffset="12116">9647 3631 1960 0,'0'0'705'15,"0"0"-447"-15,245-291-213 0,-118 150-45 16,-14 10-1084-16</inkml:trace>
  <inkml:trace contextRef="#ctx0" brushRef="#br0" timeOffset="9258">3237 4194 1807 0,'0'0'341'0,"0"0"-274"0,0 0-39 15,0 0-27-15,0 0 85 16,0 0-46-16,245-57-16 15,-144 9-24-15,16-15 6 16,8-9 7-16,6-18-13 16,-3-8-16-16,-8-10-5 15,-18-5-6-15,-30 0 18 16,-31 9 3-16,-26 6 6 16,-15 7 49-16,-8 10-38 15,-31 15 30-15,-14 10 105 16,-8 24-27-16,-4 15 0 15,-8 17-56-15,0 20-20 16,-5 76 23-16,14 79-65 16,12 82 17-16,26 29 29 15,26-8-20-15,0-44 2 0,26-73-17 16,14-40-11-16,1-36 20 16,3-22-21-16,13-12-15 15,13-7-30-15,6-18-22 16,1-26 6-16,-7-17-2 15,-9-43 21-15,-14-15 41 16,-6-9-24-16,-13-2 25 16,-9 14 4-16,-4 16 56 15,-11 23 45-15,-1 24-38 16,-3 9-1-16,0 25-8 16,0 38-56-16,0 16 17 15,-7 3-14-15,4 0 1 0,3-17-12 16,0-11-32-16,10-24-173 15,12-18-273-15,-3-12-320 0</inkml:trace>
  <inkml:trace contextRef="#ctx0" brushRef="#br0" timeOffset="9421">4520 3795 2237 0,'0'0'504'15,"0"0"-365"-15,0 0-116 16,0 0 15-16,0 0-38 16,0 0-145-16,0 0-180 0,107 41-507 0</inkml:trace>
  <inkml:trace contextRef="#ctx0" brushRef="#br0" timeOffset="10085">4955 4354 1508 0,'0'0'282'0,"0"0"-180"16,0 0 34-16,189 50-2 16,-109-50 6-16,8 0-66 15,0-8 18-15,-12-15-66 0,-17 1-10 16,-23-4 24-16,-21-1-31 15,-15 1 40-15,-12-1 30 16,-32 1-15-16,-13 7 69 16,-9 6-66-16,-4 13-17 15,-6 0 45-15,3 19-56 16,7 28 8-16,16 8-19 16,9 14-10-16,26 3 21 15,15 4-39-15,0-1 0 16,37-12-16-16,22-12 4 15,14-21-44-15,10-16-86 16,8-14-25-16,1-16 13 16,-4-33 11-16,-12-12 77 15,-7-8 8-15,-15 4-75 0,-17 3 129 16,-11 16 4-16,-8 13 63 16,-14 20 63-16,-1 13-29 15,-3 7-27-15,0 32 18 16,0 17-21-16,0 9-10 15,0-2-44-15,0-5-12 16,0-7 17-16,0-17-18 16,0-13 0-16,0-11-3 15,0-10 4-15,0-6-2 16,7-41-7-16,8-13 8 16,10-15-7-16,8-9 7 15,11 2 0-15,3 10 0 16,5 16 6-16,-1 21 16 0,-4 20 31 15,-3 15 5 1,-8 19 68-16,1 35-57 0,-8 14 9 16,-7 11-4-16,-4-4-47 15,-11 1-7-15,0-14-20 16,-4-8-6-16,6-26 6 16,1-8-263-16,-7-20-527 0</inkml:trace>
  <inkml:trace contextRef="#ctx0" brushRef="#br0" timeOffset="10334">4886 3946 2063 0,'0'0'659'15,"0"0"-549"-15,0 0-109 16,101-199 35-16,-25 130 128 16,9 3-64-16,6 21-35 15,1 23-43-15,-5 22-21 16,0 0-1-16,29 74-188 16,-16 1-449-16,-17 2-808 0</inkml:trace>
  <inkml:trace contextRef="#ctx0" brushRef="#br0" timeOffset="37157">6158 7152 1609 0,'0'0'284'0,"0"0"-156"16,0 0 84-16,0 0 5 16,0 0-53-16,0 0-39 15,-219-91-58-15,157 91 8 16,-8 0 7-16,1 36-38 15,0 14 32-15,5 9-57 16,8 9 1-16,20 4 23 16,18-2-37-16,18-5 4 0,0-7-10 15,13-4 0 1,31-16-11-16,15-8-17 16,7-16-104-16,4-14 47 0,6-3-27 15,-4-40-8-15,-2-16-15 16,-8-17 41-16,-11-13 48 15,-7-13-16-15,-12-9 46 16,-10-6 16-16,-12-6 25 16,-1-1 46-16,-9 3 20 15,0 15 16-15,0 18 46 16,0 22-15-16,-9 30-27 16,3 29 29-16,2 7-50 15,1 58-57-15,-1 56-32 16,4 53 10-16,0 3 27 15,0-8-38-15,0-22 0 0,0-25 15 16,7 11-14-16,15 8-1 16,7-21 0-16,11-13-10 15,4-28-2-15,4-27-78 16,3-28-30-16,3-17-19 16,1-22 15-16,0-45 82 15,-8-15 15-15,-3-12 27 16,-12-5-12-16,-1 3 12 15,-18 17 0-15,-1 18 42 16,-9 23 15-16,-3 23 33 16,0 15 1-16,0 15-64 15,0 32 12-15,0 19-39 0,4 10 0 16,21 2 14-16,19 1-13 16,19-13 5-16,16-11-6 15,16-18 0-15,-1-14-8 16,-2-20-4-16,-16-3-60 15,-13-19 10-15,-23-25-1 16,-23-14 30-16,-17-8 27 16,0-13 6-16,-39 0 50 15,-30-3-19-15,-19 7 7 16,-10 10 8-16,-9 15-28 16,6 17 12-16,13 14-3 15,22 16-6-15,30 3 28 16,21 0-49-16,15 0-13 0,19 19 12 15,38 8 0-15,24 1-7 16,17-1-38-16,12-1-17 16,14-4 33-16,-1-5-67 15,9-7 41-15,-5-6-2 16,2-4 7-16,-13 0 7 16,-11-14 2-16,-17-10 6 15,-25-11 30-15,-31 2 6 16,-20 1 11-16,-12-7 89 15,-19 3 4-15,-28-3 47 16,-19 8-54-16,-7 8-10 16,-8 14 8-16,1 9-60 15,4 13 12-15,14 37 10 16,18 17-26-16,15 15-5 16,22 7-10-16,7 0-14 0,4-7 19 15,40-3-21 1,13-14 0-16,12-11 0 0,7-15-38 15,16-17-66-15,6-14-93 16,56-13-345-16,-27-31-165 16,-21-3-1141-16</inkml:trace>
  <inkml:trace contextRef="#ctx0" brushRef="#br0" timeOffset="37471">8738 7183 1972 0,'0'0'571'0,"0"0"-358"16,0 0 80-16,0 0-89 16,0 0-59-16,-189-34-81 15,164 47-52-15,11 24-7 16,14 12-5-16,0 6 0 16,14 8-2-16,30 3-2 15,10 2-17-15,12-2-9 16,0-3 13-16,-4-11 10 15,-14-2 7-15,-20-10 0 16,-28-8 16-16,0 0-9 16,-57-2 16-16,-21-4-2 15,-13-7-6-15,-4-9 24 16,9-10-26-16,16 0-4 0,18 0-9 16,49-42-117-1,3-1-448-15,15-2-1007 0</inkml:trace>
  <inkml:trace contextRef="#ctx0" brushRef="#br0" timeOffset="37946">11340 6267 1861 0,'0'0'574'0,"0"0"-522"16,0 0 99-16,0 0 110 0,111 272-77 15,-45-144-40-15,10 14-58 16,12-1-4-16,4-2-1 15,-4-6-54-15,-6-15-3 16,-4-17-24-16,-17-14 1 16,-14-22 17-16,-13-9-18 15,-20-16-67-15,-14-5-129 16,-10-12-407-16,-28-9-400 0</inkml:trace>
  <inkml:trace contextRef="#ctx0" brushRef="#br0" timeOffset="38223">10785 7960 2201 0,'0'0'493'15,"0"0"-474"-15,0 0-1 16,193-207 208-16,-48 70-89 15,53-54-72-15,42-42 2 16,-10 11-20-16,-44 41 30 16,-56 52-74-16,-35 41 6 15,0-8 10-15,-4 4-18 16,-10 8 3-16,-26 29-4 16,-22 21-25-16,-19 34-72 15,-11 0-466-15,-3 15-609 0</inkml:trace>
  <inkml:trace contextRef="#ctx0" brushRef="#br0" timeOffset="38816">14660 7080 1637 0,'0'0'351'0,"0"0"-146"16,0 0 1-16,0 0 57 0,0 0-73 15,0 0-44-15,-215-130-79 16,154 130-23-16,-2 16 22 16,4 35-38-16,17 33 5 15,8 54-7-15,27 51-17 16,7 51 42-16,22 9-50 16,17-42-1-16,-2-56 31 15,-15-51-16-15,-3-14-14 16,-5 10-2-16,-6 6 2 15,-8-1 24-15,0-14-25 16,-25-18 0-16,-19-18 16 16,-7-15-16-16,-5-15-1 15,2-21-81-15,-19-21-231 16,11-24-311-16,4-11-667 0</inkml:trace>
  <inkml:trace contextRef="#ctx0" brushRef="#br0" timeOffset="38990">13912 7988 1741 0,'0'0'308'16,"0"0"-210"-16,198-94 12 16,-93 55 53-16,12 3-85 15,8 2-78-15,39-7-18 16,-31 8-458-16,-26 3-1421 0</inkml:trace>
  <inkml:trace contextRef="#ctx0" brushRef="#br0" timeOffset="40647">15196 7248 2174 0,'0'0'494'0,"0"0"-371"15,0 0-15-15,0 0 64 16,0 0-40-16,-114 180-74 16,114-97-43-16,0 2-14 15,22-6 20-15,31-7-21 16,16-16-2-16,7-16-4 16,4-26-18-16,-4-14-37 0,-10 0-11 15,-22-31 4-15,-19-22 62 16,-25-9-17-16,0-11 20 15,-32-7 3-15,-34 6 7 16,-13 6 6-16,-13 12-7 16,4 17 0-16,16 12 26 15,24 14-32-15,26 13-6 16,22 0 6-16,16 0-12 16,48 13 11-16,30 4-25 15,23-7-71-15,18-4 10 16,16-6 15-16,-6 0-22 0,-2-16-1 15,-5-21 9-15,-14-12 41 16,-8-14 29-16,-9-11 16 16,-12-16 0-16,-16-11 6 15,-13-12-6-15,-12-7 21 16,-17-5 29-16,-20 8 44 16,-17 15 22-16,0 20-19 15,-10 21 53-15,-22 31-23 16,-12 15 18-16,-3 15-66 15,-12 34-44-15,1 40-11 16,-5 25 0-16,6 19-11 16,1 14 17-16,9 2-30 15,11 4 6-15,11-1 9 16,13 3-8-16,12-4 4 16,0-5-11-16,3-6 0 15,28-10-1-15,8-20-32 16,5-23-15-16,10-19-7 0,5-24-51 15,4-25 22-15,1-4-18 16,5-27 50-16,1-32 1 16,7-16 1-16,3-20 23 15,4-17-50-15,15-35 8 16,9-44 26-16,-8 14-2 16,-14 16 17-16,-17 21 22 15,-21 37-5-15,-11-2 11 16,-12 3 38-16,-25 27 53 15,0 19 9-15,-32 21 51 0,-24 18-44 16,-13 14-21 0,-4 3-44-16,-3 29 13 0,3 34-26 15,7 16-4-15,12 22 21 16,10 10-25-16,10 14 8 16,12 3 8-16,12 7-31 15,10 0-4-15,0-4-2 16,4-5 6-16,24-13-11 15,20-11 5-15,11-23-43 16,14-27-25-16,11-27-17 16,8-25-42-16,2-15 14 15,-7-38 31-15,-6-15 48 16,-15-4-8-16,-19-2 27 0,-15 13 15 16,-22 12 15-1,-10 19 55-15,0 16 47 0,-10 14 16 16,-15 0-35-16,-1 14-63 15,11 22-15-15,12 7 10 16,3 10-30-16,7-1-1 16,33-3 0-16,14-2-26 15,12-15 21-15,7-9-43 16,5-20-32-16,-6-3 34 16,-11-7-5-16,-13-33 17 15,-14-8 19-15,-21-11 16 16,-13-7 6-16,0-1-6 15,-22-8 6-15,-25 11 30 16,-7 8-35-16,-9 8 25 16,2 11-19-16,5 14-5 0,17 11 19 15,14 4-6-15,17 8-14 16,8 0-1-16,0 0-15 16,37 20 14-16,17-4-26 15,15 0-30-15,16-2 20 16,6-5-30-16,1 1 7 15,-6 7 51-15,-8 2-15 16,-21 10 13-16,-10 11-2 16,-18 14 13-16,-10 4 15 15,-12 10 4-15,-7-2-5 16,0-2 14-16,5-3-26 16,-2-15-2-16,4-10 0 15,0-17-20-15,1-8-8 0,2-11-32 16,2 0-10-16,2-28 55 15,7-17-16-15,5-14 25 16,-1-5-15-16,9-9 18 16,-2-1-8-16,2 7 11 15,-5 10 0-15,-7 15 11 16,-9 23 31-16,-1 12 25 16,-5 7-18-16,0 24 78 15,1 23 2-15,2 19-89 16,12 6-23-16,7 7 29 15,12-5-31-15,13-1-1 16,12-12-7-16,6-16-7 0,-2-11 28 16,-1-20-28-16,-10-14-36 15,-11 0 30-15,-13-12-8 16,-4-34 14-16,-3-16 26 16,-2-20 16-16,-4-17 46 15,0-9-31-15,3-1-26 16,-3 4 19-16,0 13-50 15,3 17 0-15,16 13-32 16,-5 20-265-16,-8 12-775 0</inkml:trace>
  <inkml:trace contextRef="#ctx0" brushRef="#br0" timeOffset="41758">0 10146 1624 0,'0'0'255'0,"0"0"-195"16,0 0-48-16,0 0 37 15,0 0 28-15,0 0-20 0,219 32-14 16,-132-32-43-16,11-22 15 16,12-15-15-16,0-8 0 15,-9-8 15-15,-16 0-14 16,-28 0-1-16,-31 11 22 16,-26 2 25-16,-14 5 60 15,-45-2-48-15,-14 8 36 16,-18 6 44-16,-4 12-29 15,0 11-35-15,1 0 10 16,6 30-16-16,12 20-10 16,22 13-18-16,13 16-26 15,26 5 16-15,15 11-30 0,0-2-1 16,47-4 18-16,16-15-18 16,13-11 0-16,12-10 0 15,13-21-50-15,6-16-42 16,9-8-128-16,45-8-141 15,-31-24-294-15,-20-6-390 16</inkml:trace>
  <inkml:trace contextRef="#ctx0" brushRef="#br0" timeOffset="41980">1287 9896 1955 0,'0'0'346'0,"0"0"-256"16,0 0-60-16,0 0 139 16,0 0 18-16,223 161-93 15,-144-112-41-15,6 1-21 16,-2-5-26-16,1-2-6 16,4-4-6-16,14-12-247 15,-18-11-295-15,-29-7-454 0</inkml:trace>
  <inkml:trace contextRef="#ctx0" brushRef="#br0" timeOffset="42205">1990 9821 1855 0,'0'0'547'0,"0"0"-459"15,0 0 13-15,0 0 85 16,-164 236-25-16,95-137-66 16,0-1-86-16,-4-3-9 15,12-10 0-15,17-19-115 16,25-20-109-16,16-20-326 16,3-23-340-16</inkml:trace>
  <inkml:trace contextRef="#ctx0" brushRef="#br0" timeOffset="42717">2410 9939 1714 0,'0'0'516'15,"0"0"-374"-15,0 256 51 16,0-118 74-16,0 36-31 15,0-17-89-15,0 3-63 16,0 4 0-16,18-22-57 16,1 10-6-16,-2-22-18 0,-2-24 3 15,-3-27-4 1,-5-34-1-16,-4-23-2 16,0-17-10-16,-3-5-42 0,0-21-18 15,0-30-22-15,0-23 18 16,0-13 12-16,-6-16-12 15,-6-8-6-15,2-11 44 16,-2-4-36-16,2-16 0 16,0-26 13-16,1 14 12 15,9 4 34-15,0 10 2 16,12 42 12-16,27 10 47 16,17 29-32-16,4 23 7 15,15 21 30-15,-2 15 3 16,-4 5 38-16,-8 25-9 15,-5 8-11-15,-21 8 35 0,-16 4-35 16,-16 5-10-16,-3 6-5 16,-32 4-26-16,-31 7 0 15,-16-6-32-15,-2-5-16 16,1-10-13-16,11-23-84 16,22-28-95-16,16 0-135 15,24-9-441-15</inkml:trace>
  <inkml:trace contextRef="#ctx0" brushRef="#br0" timeOffset="43047">3340 9945 1920 0,'0'0'363'16,"0"0"-234"-16,0 0-12 15,-98 192 92-15,89-130-3 16,9-4-122-16,4-5-68 16,45-8-7-16,23-5-9 15,15-10-18-15,13-18 8 16,1-12-62-16,-6 0 27 16,-19-9-15-16,-25-27-13 15,-24-10 60-15,-27-7 1 16,0-10 12-16,-49 2 34 0,-16-5-7 15,-16 6-9 1,-2 14 1-16,2 17-11 0,20 13-8 16,39 16-145-1,19 0-334-15,3 0-767 0</inkml:trace>
  <inkml:trace contextRef="#ctx0" brushRef="#br0" timeOffset="44302">4295 10018 1984 0,'0'0'266'0,"0"0"-217"16,0 0-21-16,0 0-10 0,51 183 74 15,-32-120-54-15,-6-4-36 16,-1-3 23-16,-5-14-25 16,-4-7 0-16,-3-14-7 15,0-11-11-15,0-10 16 16,0 0-8-16,0-14-12 16,0-25 22-16,0-13-28 15,0-11 3-15,16-9 23 16,16 0-30-16,12 3 24 15,3 18-4-15,0 14 11 16,-3 21 1-16,0 16 41 0,0 6 25 16,-5 43 94-1,-2 10-17-15,-4 13-68 0,-3 7-4 16,-8 0-18-16,-2-7 4 16,2-6-57-16,5-14 1 15,2-6 10-15,3-18-11 16,9-7-20-16,3-18-64 15,10-3-20-15,5-9 28 16,10-37-24-16,4-9 17 16,-4-13 31-16,-4-4-23 15,-9 0 13-15,-9 0 31 16,-18 7 31-16,-11 3 27 16,-14 6 65-16,-4 10 10 15,-4 10 44-15,-33 9-30 0,-7 8-39 16,-7 10 12-16,-3 9-20 15,3 0 10-15,-1 4-64 16,13 31-1-16,14 10 28 16,10 8-29-16,11 9-2 15,4 4-11-15,10 0 0 16,31-5 11-16,10-3-11 16,8-20-48-16,10-9 15 15,11-15-59-15,1-14 24 16,2 0-24-16,-11-26 31 15,-6-15 24-15,-11-1-44 0,-11 2-10 16,-11 8 74 0,-7 9 17-16,-13 13 1 15,-1 10 12-15,-5 0 2 0,0 7 96 16,-2 23-67-16,-5 6-26 16,0 0 21-16,0-3-39 15,0-7 0-15,0-6 0 16,0-11 0-16,-9-6 5 15,2-3-5-15,4 0 0 16,3-23-11-16,0-9-2 16,0-11-5-16,22-5 9 15,14 1 6-15,4 4-11 16,4 7 14-16,0 17 0 16,0 14 23-16,-5 5 8 15,-2 17 65-15,4 24-6 16,-9 7-38-16,0 5 17 0,2 0-63 15,-2-5 4-15,2-4-2 16,-5-9-8 0,3-5 0-16,-2-11-37 0,2-12-62 15,0-7-30-15,2 0-87 16,-5-20-13-16,3-23 17 16,-1-12 6-16,1-10 67 15,5-14-51-15,-5-14-59 16,5-12-2-16,-8-9-76 15,-7-10 279-15,-3-11 48 16,-13 0 252-16,-6 10-36 16,0 23 70-16,0 27 16 15,-18 36 86-15,8 31-51 16,1 8-161-16,6 47-46 0,3 35 9 16,0 21-16-1,0 14-36-15,0 6-31 0,12 0 31 16,1-8-69-16,6-10-18 15,-4-12 13-15,-1-16-13 16,-6-7-19-16,-8-18-76 16,0-13-122-16,0-15-277 15,-15-15-190-15,-4-9-1162 0</inkml:trace>
  <inkml:trace contextRef="#ctx0" brushRef="#br0" timeOffset="44580">6618 9936 1669 0,'0'0'278'0,"0"0"-202"0,0 0 69 16,0 0 28-16,230-21-35 16,-144 16-44-16,5-2-54 15,-3 7 49-15,-12 0 29 16,-13 0-24-16,-12 33 56 15,-14 13-63-15,-15 10-35 16,-12 9-4-16,-7 4-27 16,-3-4 15-16,0-2-36 15,0-10-28-15,0-17-10 0,0-11-101 16,0-25-191 0,9 0-334-16,-2 0-286 0</inkml:trace>
  <inkml:trace contextRef="#ctx0" brushRef="#br0" timeOffset="44712">7423 9716 1759 0,'0'0'283'16,"0"0"-220"-16,0 0-63 16,0 0-59-16,0 0-179 0</inkml:trace>
  <inkml:trace contextRef="#ctx0" brushRef="#br0" timeOffset="44954">8145 10008 1892 0,'0'0'630'16,"0"0"-512"-16,0 0 68 15,0 0 31-15,0 0-90 16,-196-24-52-16,165 24-68 16,9 24-6-16,12-1-2 0,10 1-8 15,0-3-57 1,25-7-187-16,41-14-221 0,-8 0-19 16,-6-7-538-16</inkml:trace>
  <inkml:trace contextRef="#ctx0" brushRef="#br0" timeOffset="45382">8145 10008 1650 0,'0'66'346'0,"-7"-27"-200"16,4 13 52-16,3 6 44 15,0 0-36-15,10-6-67 16,27-6-42-16,10-13-21 16,8-8-76-16,2-15 6 15,9-10-12-15,-3 0 6 16,-1-13-27-16,-11-23-23 15,-4-13-22-15,-6-7 60 0,-2-9-15 16,1-15-18 0,8-11-3-16,6-18 2 0,12-9-5 15,6-14 13-15,5 5-34 16,-8 9 54-16,-17 13 3 16,-20 23 15-16,-25 23 88 15,-7 13 63-15,-7 13 7 16,-25 10-59-16,-8 10-6 15,-4 10 30-15,0 3-28 16,0 13-41-16,0 40-3 16,2 26-21-16,4 19 6 15,10 18 3-15,6 10-1 16,6 9 38-16,16-1-55 16,0-4-15-16,0-13 12 15,22-12-17-15,12-17-1 0,2-25-18 16,8-20-73-1,28-34-7-15,-9-9-216 0,-9 0-484 0</inkml:trace>
  <inkml:trace contextRef="#ctx0" brushRef="#br0" timeOffset="46223">11649 9830 1467 0,'0'0'493'0,"0"0"-321"16,0 0-32-16,0 0 77 15,0 0 16-15,-211-161-63 16,145 155-50-16,-10 6-54 16,-6 11-29-16,3 34 49 15,3 14-58-15,13 15 14 16,19 6-28-16,19-1-5 16,25-4 1-16,0-10-10 15,41-12-13-15,23-17 1 16,17-19-92-16,10-17-16 15,-4 0-38-15,-3-37 1 16,-8-14 28-16,-10-19 11 0,-12-15 25 16,-10-9 73-16,-10-19-6 15,-8-5 26-15,-13-13 32 16,-4 0 45-16,-6 2 4 16,-3 15 5-16,0 22 2 15,0 33 21-15,0 33 33 16,0 26-5-16,0 36-84 15,0 78 20-15,3 61 36 16,9-1-46-16,-2-6-12 16,5-28 3-16,7-34-42 15,7 5-1-15,7-1-10 16,8-23-1-16,6-24-10 16,-2-28-53-16,4-26-66 15,-9-9 0-15,-3-23 32 16,-6-29 36-16,-5-13 32 0,-11-3 23 15,-8 1 5-15,-6 15 1 16,-4 19 18-16,0 20 71 16,0 13-47-16,0 16-21 15,0 30-12-15,0 16 0 16,0 0-4-16,8 1-5 16,13-10-138-16,23-17-228 15,-4-20-141-15,-8-13-675 0</inkml:trace>
  <inkml:trace contextRef="#ctx0" brushRef="#br0" timeOffset="46391">12228 9530 2183 0,'0'0'521'15,"0"0"-459"-15,0 0-16 16,0 0-31-16,0 0-15 15,0 0-231-15,0 0-365 16,238 12-1205-16</inkml:trace>
  <inkml:trace contextRef="#ctx0" brushRef="#br0" timeOffset="46705">13144 9811 1881 0,'0'0'620'0,"0"0"-433"0,0 0-25 16,0 0 43-16,-191-45-114 15,152 45-38-15,14 9-53 16,10 23 0-16,15 18 0 16,0 5-8-16,28 6 7 15,16 0-11-15,7 2-13 16,8-4 24-16,-5-6-5 15,-10-11 6-15,-11-2 30 16,-25-12-23-16,-8 2 28 16,-22-5 46-16,-37 2-38 0,-14-7-10 15,-10-4-33 1,2-6-48-16,2-10-106 0,19 0-510 16,21-19-1272-16</inkml:trace>
  <inkml:trace contextRef="#ctx0" brushRef="#br0" timeOffset="47226">13921 9253 1768 0,'0'0'402'15,"0"0"-293"-15,0 0-2 16,-16 253 84-16,10-126-22 16,2 10-78-16,1-2-33 15,-2-9-12-15,-2-19-39 16,4-10-6-16,-1-22-2 16,4-15-128-16,0-22-177 15,0-18-227-15,0-14-1347 0</inkml:trace>
  <inkml:trace contextRef="#ctx0" brushRef="#br0" timeOffset="47674">13511 9912 1773 0,'0'0'315'0,"0"0"-222"15,0 0-68-15,0 0 133 16,208-98 71-16,-142 71-97 16,7 8-50-16,-4 7-8 0,-3 7-13 15,-12 5-7 1,-10 10-20-16,-15 30-10 0,-10 16 19 16,-16 11-36-16,-3 6-6 15,0 6 9 1,0-7-10-16,0-9-8 0,0-17 8 15,0-15-7-15,0-17-4 16,0-11-1-16,3-3 12 16,-3 0-4-16,0-29 5 15,0-12-2-15,0-16-4 16,6-8 5-16,7-7 0 16,2-7 0-16,11 3 0 15,2 1-9-15,1 6 10 16,8 11-1-16,1 11 2 15,-3 15 4-15,9 12 28 16,0 13-34-16,3 7-15 0,8 0-58 16,36 7-159-16,-12 13-330 15,-9-4-261-15</inkml:trace>
  <inkml:trace contextRef="#ctx0" brushRef="#br0" timeOffset="47887">15006 9756 1735 0,'0'0'330'0,"0"0"-240"16,0 0 89-16,-18 236 39 15,18-168-123-15,0-6-66 0,5-12-29 16,15-18-67-16,14-20-109 15,-9-12-385-15,-3 0-1100 0</inkml:trace>
  <inkml:trace contextRef="#ctx0" brushRef="#br0" timeOffset="48055">14993 9298 1145 0,'0'0'1270'0,"0"0"-1079"16,0 0-151-16,0 0-40 0,0 0-6 15,0 0-156-15,0 0-603 16</inkml:trace>
  <inkml:trace contextRef="#ctx0" brushRef="#br0" timeOffset="49128">15419 10162 1694 0,'0'0'369'0,"0"0"-254"0,0 0-89 15,211-33 51 1,-119-6 70-16,6-8-116 0,3-4-31 15,2-9 15-15,-4-6-14 16,-8-6-2-16,-8-10-35 16,-10-6 6-16,-14-11 23 15,-15-6 1-15,-19-4 6 16,-15-2 44-16,-10 7-13 16,0 6 18-16,0 11 58 15,-22 24 1-15,-7 22 69 16,1 21-42-16,-6 17-56 15,2 3 35-15,-4 45-75 16,-1 35-18-16,0 23-4 16,5 20-11-16,6 15 50 0,4 3-38 15,12 0-16-15,5 0 29 16,5-7-30-16,0-9 5 16,31-14-6-16,16-15-30 15,14-28-15-15,5-24-84 16,3-35-36-16,-3-9 38 15,-5-29-7-15,-12-30 55 16,-10-17 43-16,-10-9 36 16,-14-1-10-16,-12 2 11 15,-3 5-1-15,-13 13 91 16,-24 16-24-16,-4 18 27 16,2 16-16-16,9 11-51 15,13 5-18-15,17 0-9 0,0 21-40 16,35 2 26-16,24 1-64 15,11-5 2-15,6 0-3 16,-3 6 13-16,-4-2 65 16,-15 12-27-16,-7 3 25 15,-16 8 3-15,-9 10 0 16,-9 1 7-16,3-4-1 16,-3-5-5-16,9-13-1 15,9-8-29-15,4-20-149 16,6-7-80-16,-1 0-33 15,-1-34-26-15,2-11 37 16,-9-5-24-16,-7-1 272 16,-6 4 32-16,-16 14 290 0,-3 10 92 15,0 17-106-15,0 6 55 16,0 0-152-16,-3 37-44 16,3 8-17-16,0 8-85 15,15 3-32-15,26-1 21 16,13-3-22-16,15-13-10 15,11-12-38-15,4-10-65 16,-1-17-17-16,-5 0-139 16,-5-7-11-16,-13-27 59 15,-11-11-367-15,-10-14 182 16,-10-10 264-16,-2-13 142 16,-10-16 247-16,2-13 75 15,-4-15-119-15,-2-8-29 0,-4-4-37 16,-2 6-16-1,-7 18-14-15,0 32 42 0,0 40 189 16,0 32-44-16,0 10-132 16,-7 62-35-16,-8 30 41 15,-1 26-59-15,0 17-7 16,0 7-18-16,1-3-5 16,8-7-62-16,4-13-10 15,3-18-14-15,0-19-13 16,0-16-134-16,0-17-181 15,0-20-494-15,0-16-1161 0</inkml:trace>
  <inkml:trace contextRef="#ctx0" brushRef="#br0" timeOffset="49429">17817 9669 2087 0,'0'0'462'0,"0"0"-395"16,0 0 3-16,0 0 89 15,202 0-42-15,-130-2-78 16,1-5 0-16,-4 7-39 16,-6 0 0-16,-9 0 51 15,-7 19-26-15,-9 21 13 16,-13 11 5-16,-12 12-20 15,-9 7 22-15,-4-5-45 0,0-2-13 16,0-11 13-16,0-8-61 16,0-20-167-16,0-10-73 15,0-14-287-15,0 0-4 0</inkml:trace>
  <inkml:trace contextRef="#ctx0" brushRef="#br0" timeOffset="49580">18590 9624 1685 0,'0'0'364'16,"0"0"-224"-16,0 0 5 15,0 0-42-15,66-169-103 0,-34 148-112 16,-5 7-270 0,-6 8-1092-16</inkml:trace>
  <inkml:trace contextRef="#ctx0" brushRef="#br0" timeOffset="50236">18832 9766 1119 0,'0'0'896'0,"0"0"-699"16,0 0-17-16,-41 177 116 15,41-126-123-15,7-2-112 16,34-2 3-16,13-10-64 0,15-16-1 15,1-7-46-15,2-14-12 16,-6 0-65-16,-15-25-11 16,-10-22 31-16,-16-5 95 15,-18-11 1-15,-7-7 8 16,0 3 47-16,-36-3 8 16,-11 14 8-16,-4 11 17 15,-1 18-26-15,8 11 24 16,12 13-66-16,16 3-10 15,16 0-2-15,0 3-8 16,12 13-27-16,32 0-28 16,10 2-17-16,9-3 59 15,10 2-19-15,-1-1 11 16,-2 1 29-16,-8 10 1 16,-11 1 9-16,-15 11 43 0,-11 1 45 15,-13 2-31 1,-12 2-37-16,0-6 30 0,-12-4-17 15,-17-8-29-15,0-9-3 16,-3-8-11-16,5-9 0 16,7 0 27-16,5 0-27 15,11-17-1-15,4-11-12 16,0-8-1-16,19-7-5 16,20-6-1-16,12-4 14 15,11 7-6-15,4 5 14 16,3 18-2-16,1 15 45 15,6 8 23-15,0 9 51 0,9 34 71 16,-6 13-63 0,-6 2-31-16,-11 10-55 0,-14-3 26 15,-8-4-19-15,-8-9-34 16,-3-11-8-16,-10-13-6 16,-7-13-44-16,-6-13-11 15,16-2-119-15,0-14-297 16,0-10-440-16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17.1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240 200 1458 0,'0'0'323'0,"0"0"-187"16,0 0 3-16,0 0 99 16,0 0-36-16,0 0-97 15,-38 85 7-15,38 22 22 16,0 16 5-16,0 20-48 16,0 13-47-16,-3-22 11 0,-11 6-44 15,-1-10-10 1,8-26 15-16,7-25-16 0,0-23 0 15,0-27-41-15,17-29-215 16,27-32-55-16,-6-36-260 16,-10-6-674-16</inkml:trace>
  <inkml:trace contextRef="#ctx0" brushRef="#br0" timeOffset="486">152 135 1288 0,'0'0'275'16,"0"0"-87"-16,0 0-66 16,0 0 12-16,0 0 52 0,219-122-33 15,-149 114-27 1,9 8-19-16,1 0-34 0,-2 17 15 16,-14 29-54-16,-17 14-1 15,-28 12 18-15,-19 17 2 16,-19 3-3-16,-38 6-14 15,-13-10-14-15,-2-9 20 16,6-17-33-16,12-21 15 16,20-17 18-16,12-15-24 15,18-9-9-15,4 0-1 16,0 0-7-16,4 0-2 16,30 0-57-16,16-5 31 15,20 5 27-15,6 0-2 16,12 0-13-16,-4 33 8 15,-4 10 7-15,-11 16 6 0,-15 9-6 16,-13 9-10-16,-26 2 9 16,-15-2 2-16,-8 2 6 15,-47-7-6-15,-21-6 20 16,-23-3 29-16,-16-11-49 16,-14-13 22-16,-3-10 26 15,2-15-22-15,13-11 9 16,19-3-10-16,29-8-5 15,28-20-21-15,41-38-18 16,41 6-289-16,16 2-483 0</inkml:trace>
  <inkml:trace contextRef="#ctx0" brushRef="#br0" timeOffset="860">1330 1246 1721 0,'0'0'370'16,"0"0"-280"-16,0 0-71 16,247-23 105-16,-145-13 22 15,-2-3-78-15,-2-10-40 16,-19-1-26-16,-20 0 23 15,-30 8-19-15,-25 2 5 0,-4 12 62 16,-33 5-9 0,-26 11 24-16,-10 12 7 0,-7 0-21 15,-4 51 12-15,2 19-50 16,14 14 15-16,17 10-1 16,20 2-14-16,27-7-3 15,0-10-19-15,44-17-13 16,25-20-2-16,22-18-13 15,16-24-97-15,71-24-121 16,-25-31-150-16,-14-4-313 0</inkml:trace>
  <inkml:trace contextRef="#ctx0" brushRef="#br0" timeOffset="1206">3088 908 1979 0,'0'0'365'0,"0"0"-230"15,0 0-68-15,0 0 119 16,-208-58 1-16,145 50-72 0,-3 8-66 15,5 0 17-15,2 31 9 16,8 18-15-16,11 14-18 16,14 9 6-16,20 2-41 15,6-1 5-15,6-8-12 16,42-9 0-16,18-14-7 16,18-18-10-16,14-19-96 15,19-5-91-15,57-34-172 16,-23-16-143-16,-24 4-387 0</inkml:trace>
  <inkml:trace contextRef="#ctx0" brushRef="#br0" timeOffset="1926">3735 999 963 0,'0'0'1432'16,"0"0"-1197"-16,0 0-105 16,0 0 79-16,-211 7 11 15,160 27-111-15,11 12-79 16,11 7 6-16,10 2-30 16,19 4 0-16,0-3-3 15,19-7-3-15,25-11-42 16,10-11-66-16,5-17-48 15,-1-10-4-15,-8 0-41 0,-9-23 49 16,-12-12 100-16,-11-8 21 16,-6 3 30-16,-8 4 1 15,-4 7 60-15,0 12 84 16,0 13 8-16,-7 4-11 16,-5 12-40-16,5 30-65 15,7 7 2-15,0 0-38 16,14 0 1-16,23-10-2 15,10-9-41-15,11-13-15 16,1-14 42-16,-1-3-51 16,-6-3-14-16,-16-27 48 15,-8-6 1-15,-12-5 25 16,-10 3 6-16,-1 2 0 0,-5 3 46 16,0 14 18-1,0 5 32-15,0 14 0 0,0 0-35 16,0 10-20-16,0 26-41 15,4 7 1-15,13-3-2 16,16-5 1-16,8-8-30 16,6-18-8-16,8-9 2 15,-1 0-52-15,-4-16 1 16,-9-20 19-16,-12-3 35 16,-11-4 8-16,-11 0 25 15,-7 4 9-15,0 10 61 16,0 9 70-16,0 16-28 15,0 4-24-15,0 4-22 0,0 33-66 16,0 11 19 0,0 8-19-16,0-1 0 0,5 1-18 15,17-7 12-15,14-13-113 16,11-9-15-16,19-27-355 16,-8 0-148-16,-11 0-1179 0</inkml:trace>
  <inkml:trace contextRef="#ctx0" brushRef="#br0" timeOffset="2259">5073 1033 1724 0,'0'0'623'0,"0"0"-412"15,0 0-2-15,0 0 63 16,0 0-115-16,0 0-108 0,-215 26-11 15,190 3-38-15,12 5 0 16,13 2-15-16,0 3-10 16,6-1 19-16,30 6-23 15,11-4-35-15,9-1 52 16,5-1-14-16,1-1 25 16,-2-4 0-16,-13-3 1 15,-22 0 18-15,-21-1-17 16,-4 5 24-16,-26-3 47 15,-33-1-54-15,-10-3 3 16,-4-12-21-16,4-8-32 0,15-12-68 16,16-26-254-16,25-12-468 15</inkml:trace>
  <inkml:trace contextRef="#ctx0" brushRef="#br0" timeOffset="2632">5479 1177 750 0,'0'0'1626'16,"0"0"-1439"-16,0 0-100 16,0 0 107-16,0 0-22 15,0 0-128-15,237-31-18 16,-183 0 22-16,-3 2-47 0,-17 0 17 15,-12-1-18 1,-22 2 6-16,0 0 22 0,-12 2-26 16,-32-2-2-16,-10 9 44 15,-9 13 7-15,-6 6-11 16,-4 6-15-16,0 37 7 16,16 12 22-16,13 13-36 15,22 4-11-15,18 2 22 16,4-1-28-16,26-5 12 15,28-9-13-15,19-12-10 16,18-18 9-16,19-19-115 16,64-13-165-16,-23-33-228 15,-28-4-600-15</inkml:trace>
  <inkml:trace contextRef="#ctx0" brushRef="#br0" timeOffset="3581">21 2320 1558 0,'0'0'334'0,"0"0"-254"0,0 0 62 16,0 0 143-16,0 0-52 15,0 0-75-15,229-31-13 16,-135 22-18-16,13 2-26 15,13 4-49-15,9 3 20 16,8 0-11-16,10 0-32 16,5 0-11-16,31 14 0 15,31-2-17-15,42-3 26 16,-23-6-27-16,-43-3 0 16,-55 0-1-16,-37 0 2 15,12 0-2-15,17 8-8 16,8-2 9-16,0 1 0 15,-4 0 0-15,-3-7-2 0,2 0 2 16,2 0 0 0,-3 0 0-16,-2-14 0 0,-7-5 1 15,-7 2 9-15,-3-2-9 16,-9-1-1-16,-2 4 0 16,-8 2 1-16,-10 4-1 15,-8 7 0-15,-4 3 0 16,-8 0 14-16,-2 8-14 15,-5 11-11-15,0 4 11 16,9 0 1-16,6 3 0 16,11-3 1-16,8-4 4 15,3-1 10-15,-3-10-16 16,0-1-11-16,-2 0 11 0,-4-4 2 16,0-3-2-16,3 0 0 15,-2 0 0-15,1-3 16 16,-4-16-16-16,-2 2-1 15,-9 4 1-15,-11-1-1 16,-15 8 1-16,-5 3 0 16,-16 3 0-16,-9 0 8 15,2 0-8-15,-8 0-2 16,0 0 1-16,1 0 2 16,-4 0-2-16,-1 0-60 15,-3 0-146-15,0 0-403 16,0 0-708-16</inkml:trace>
  <inkml:trace contextRef="#ctx0" brushRef="#br0" timeOffset="3844">7549 1174 2503 0,'0'0'382'0,"0"0"-271"15,0 0-98-15,0 0 17 16,0 0-30-16,0 0-161 15,0 0-698-15</inkml:trace>
  <inkml:trace contextRef="#ctx0" brushRef="#br0" timeOffset="3997">7659 1729 2820 0,'0'0'477'0,"0"0"-403"0,0 0-15 16,0 0-59-16,0 0-159 16,0 0-995-16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30.9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689 160 1652 0,'0'0'301'15,"0"0"-140"-15,0 0-21 16,0 0 81-16,0 0-41 0,0 0-46 15,-186-147-54-15,125 140-9 16,-5 7 25-16,-3 0-24 16,-1 19 12-16,4 28-32 15,4 15-11-15,14 10 33 16,16 13-45-16,14 0-28 16,18-2 34-16,0-8-26 15,40-16-9-15,14-13-2 16,12-20-2-16,10-19-4 15,2-7-28-15,-2-16-12 0,-3-34 40 16,-7-6-9 0,-8-9 11-16,-8 2 6 0,-9 11 0 15,-16 11-6-15,-6 20 6 16,-12 18 0-16,-7 3 33 16,0 25-22-16,0 25 31 15,0 4-18-15,0 4-18 16,0-13 42-16,3-8-48 15,16-21 0-15,9-13-5 16,10-3 5-16,34-38-94 16,-6-20-247-16,-12 3-608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29.7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38 371 1844 0,'0'0'291'0,"0"0"-128"15,0 0 86 1,0 0 4-16,-32 219-73 0,26-151-89 16,6-2-43-16,0-13-33 15,0-11-8-15,0-16-14 16,16-9-11-16,28-17-215 16,-9-20-261-16,-1-15-392 0</inkml:trace>
  <inkml:trace contextRef="#ctx0" brushRef="#br0" timeOffset="145">22 0 1237 0,'0'0'983'0,"0"0"-748"16,0 0-144-16,0 0-63 0,0 0-28 15,0 0-150 1,0 0-343-16,176 38-1340 0</inkml:trace>
  <inkml:trace contextRef="#ctx0" brushRef="#br0" timeOffset="498">959 390 1952 0,'0'0'615'0,"0"0"-446"16,0 0 59-16,-196-36-35 0,127 36-91 16,6 0-48-16,13 19-29 15,14 10-25-15,17 11-6 16,19-1-7-16,0 12 1 16,41-3 12-16,13 5 0 15,9 0-21-15,1-4 15 16,-5-4-17-16,-11-2 22 15,-20-4-11-15,-13-3 10 16,-15-3 2-16,-3 0 11 16,-41-6 19-16,-12-5 9 15,-8-6-39-15,-5-6 17 16,6-10-17-16,16 0-39 0,25-6-85 16,15-21-243-16,7-2-440 15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27.7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0 299 1702 0,'0'0'255'0,"0"0"-204"16,0 0-13-16,0 0 49 16,0 0 32-16,0 0-36 15,0 0-53-15,196 35 4 16,-123-55-34-16,0-9 0 15,-7-8 8-15,-7-3-8 16,-17 1-1-16,-15-4 0 16,-23 7 1-16,-4 5 34 0,-19 0-7 15,-28 11 34 1,-16 17 61-16,-6 3-51 0,-4 19 19 16,-3 38-5-16,10 17-3 15,12 19 30-15,20 2-53 16,24 0-32-16,10-10 13 15,25-13-34-15,38-12-6 16,20-19-14-16,23-13-104 16,65-28-126-16,-26-7-478 15,-13-28-884-15</inkml:trace>
  <inkml:trace contextRef="#ctx0" brushRef="#br0" timeOffset="554">1181 123 1872 0,'0'0'527'15,"0"0"-351"-15,0 0 27 16,-205-3 54-16,141 38-70 16,4 23-100-16,13 3 4 15,18 8-73-15,21 0-10 16,8-4 14-16,22-11-22 15,37-15-14-15,10-17-59 16,11-19-71-16,1-3-18 16,-5-19-50-16,-10-26 45 15,-15-9 91-15,-19-5 48 16,-10 0 28-16,-13-1 3 16,-9 12 56-16,0 5 85 15,-9 14-1-15,-8 16-13 0,-1 13 12 16,-1 0-70-16,12 39-42 15,4 24-13-15,3 22 8 16,0 13 20-16,13 14-45 16,16 10 0-16,8 10 4 15,4 1-4-15,-2 0 30 16,-2 0-29-16,-5-12 5 16,-10-13 5-16,-13-20-11 15,-9-15 0-15,-6-13 11 16,-26-22-1-16,-15-3 8 15,-12-16-16-15,-2-10-1 16,-5-9 20-16,0 0-21 0,8-22 0 16,8-25 15-16,13-12-13 15,15-16-2-15,22-20-3 16,0-14-15-16,50-9-14 16,28-4-95-16,59-35-137 15,-15 32-298-15,-14 27-383 0</inkml:trace>
  <inkml:trace contextRef="#ctx0" brushRef="#br0" timeOffset="1132">2206 150 776 0,'0'0'1501'0,"0"0"-1221"16,0 0-140-16,0 0 108 16,0 0-18-16,0 0-73 15,-230-99-88-15,182 118-13 16,1 37 1-16,6 17-36 16,9 13 0-16,17 3-21 15,15-5 4-15,0-10-11 16,22-11 7-16,25-20-59 15,16-20-37-15,3-23-80 16,-5 0-8-16,-2-32 10 16,-12-14 65-16,-15-6 87 0,-10-5 22 15,-3 1 10-15,-12 5 62 16,-4 4 46-16,-3 14 21 16,0 14 9-16,0 15-16 15,0 4-20-15,0 21-76 16,0 30-18-16,0 25 18 15,0 16-27-15,0 13-1 16,19 7-8-16,6 3 1 16,12-1 31-16,-1 0-15 15,1-2-16-15,-8-7 32 16,-7-14-14-16,-16-13 1 16,-6-20-14-16,-3-16-5 15,-36-12 35-15,-13-14-35 16,1-13-1-16,-3-3 24 0,0-3-24 15,6-29-2-15,11-20-14 16,12-10-22-16,13-11-5 16,12-16-61-16,44-53-85 15,22 21-330-15,3 6-303 0</inkml:trace>
  <inkml:trace contextRef="#ctx0" brushRef="#br0" timeOffset="1462">2960 120 2195 0,'0'0'477'0,"0"0"-272"16,0 0 77-16,0 0-93 16,0 0-65-16,-212-3-84 15,172 31-39-15,14 12 16 16,16 7-16-16,10 1-2 15,0 6-4-15,44-2 5 16,7 0-19-16,10-2 14 16,1-1-4-16,1-7-3 15,-9-7 13-15,-17 2-1 16,-20-3 9-16,-17-5-9 16,-17 3 46-16,-45-5-46 15,-14-4 0-15,-9-7 6 0,2-11-6 16,17-5-56-16,22-5-97 15,19-18-324 1,22-7-562-16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24.8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895 575 1935 0,'0'0'337'0,"0"0"-208"16,0 0-88-16,0 0 115 0,0 0 68 15,0 0-79-15,-81 210-27 16,61-115-48-16,1 7-16 15,4-3-16-15,5-15-7 16,10-14-4-16,0-17-26 16,0-22 5-16,0-10-6 15,25-21-37-15,7 0-106 16,34-62-154-16,-12-10-449 16,-3-7-1231-16</inkml:trace>
  <inkml:trace contextRef="#ctx0" brushRef="#br0" timeOffset="169">910 386 2049 0,'0'0'377'0,"0"0"-167"16,0 0-68-16,0 0 25 15,0 0-121-15,0 0-46 16,0 0-337-16,61 22-337 0</inkml:trace>
  <inkml:trace contextRef="#ctx0" brushRef="#br0" timeOffset="382">1501 887 1676 0,'0'0'368'0,"0"0"-167"16,-60 167-18-16,42-87 73 16,8-5-86-16,10-13-97 15,0-14-41-15,3-14-32 16,34-18-36-16,36-16-167 16,-7-16-68-16,-5-23-689 0</inkml:trace>
  <inkml:trace contextRef="#ctx0" brushRef="#br0" timeOffset="534">1567 585 1101 0,'0'0'1193'16,"0"0"-983"-16,0 0-37 16,0 0 5-16,0 0-178 15,0 0-53-15,0 0-565 16,50-34-770-16</inkml:trace>
  <inkml:trace contextRef="#ctx0" brushRef="#br0" timeOffset="780">2135 140 2041 0,'0'0'369'15,"0"0"-102"-15,0 0 22 16,204 250-73-16,-117-150-62 16,7 10-54-16,-6 3-59 15,-12 10-22-15,-20 7-19 16,-30 1-7-16,-26-2 7 16,-16-8-122-16,-41-14-93 15,-56-4-134-15,9-31-334 16,6-23-746-16</inkml:trace>
  <inkml:trace contextRef="#ctx0" brushRef="#br0" timeOffset="1091">577 0 1957 0,'0'0'505'0,"-196"257"-356"0,61-24 70 15,11 36-9-15,43-10-74 16,49-59-70-16,32-65-2 15,0-34-63-15,44-10-1 16,29 9-16-16,97 48-152 16,-9-20-300-16,0-30-354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24.9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1354 1787 0,'0'0'328'0,"0"0"-253"16,0 0-32-16,0 0 103 16,0 0 19-16,0 0-96 15,226-75-35-15,-124 33 3 16,11-15-21-16,7-5-10 15,4-13-6-15,4-9 1 16,-4-12 9-16,-4-10-10 16,-17-2-43-16,-20 0 32 15,-27 6-5-15,-28 8 4 0,-28 8 12 16,0 11 25 0,-28 8 27-16,-25 12 0 0,-4 18 36 15,-9 18-1-15,-4 19-6 16,-2 3-2-16,2 53-31 15,1 36-26-15,-4 52 31 16,16 4-46-16,9 13 11 16,15 3 5-16,26-30-8 15,7 11-3-15,0-13-12 16,35-19 1-16,18-14-1 16,11-20 0-16,9-24-28 15,11-20-67-15,40-35-164 16,-21-5-315-16,-17-27-225 0</inkml:trace>
  <inkml:trace contextRef="#ctx0" brushRef="#br0" timeOffset="1055">1691 856 1829 0,'0'0'568'16,"0"0"-420"-16,0 0 7 16,0 0 43-16,-215 26-36 0,161 17-81 15,3 5-35 1,14 13 2-16,18-6-43 0,19 0-5 16,0-1-2-16,26-13-10 15,30-10-54-15,10-12-71 16,3-19-53-16,4 0 21 15,-4-19-36-15,-15-21 39 16,-13-3 67-16,-19-3 65 16,-12 10 34-16,-10 10 83 15,0 13 94-15,-4 13 18 16,-17 0-97-16,-1 26-38 16,6 23-2-16,6 9 12 15,10 5-14-15,0-3-38 16,26-11-17-16,21-8-1 15,15-22-80-15,8-19-29 16,3 0 5-16,-4-24 74 0,-8-20 12 16,-9-7-47-16,-20-8 59 15,-10 4 6-15,-12 1 10 16,-10 9 45-16,0 8 32 16,0 16 10-16,-3 11 46 15,-7 10-34-15,-2 0-55 16,2 35-12-16,10 15-42 15,0 8 1-15,0 1-1 16,13-1 0-16,25-10-14 16,12-13-2-16,6-15-72 15,5-17 76-15,2-3-87 16,-6-9 12-16,-13-25 29 16,-7-8-6-16,-11-8 55 15,-8-3-2-15,-8-1 11 0,-6 4 58 16,-4 5 4-1,0 8 68-15,0 15-13 0,0 8-11 16,0 14 29-16,0 0-77 16,0 30-52-16,0 35 30 15,0 20-19-15,0 18-7 16,0 15-8-16,12 6 7 16,10 9 4-16,10 0-12 15,0 1 5-15,5-2 35 16,-11-11-40-16,-11-13 4 15,-15-16-5-15,0-9 1 16,-26-18 20-16,-21-11-21 0,0-19 0 16,-6-12 0-1,6-17 1-15,5-6-2 0,4-10-9 16,10-30-26-16,9-15 27 16,16-18-43-16,3-15-10 15,18-16 4-15,33-15-65 16,15-9-7-16,10-5-9 15,4 0 12-15,8-1 45 16,-1 6 13-16,-4 3 10 16,2 10 53-16,-16 6 1 15,-8 17 5-15,-8 18 52 16,-21 18 51-16,-10 21 54 16,-12 18-21-16,-5 17-42 15,-5 0-5-15,0 26-49 0,0 26-1 16,0 10-18-16,0 4-15 15,-5 2 9-15,1-1-15 16,4-12-16-16,0-12-17 16,12-17-135-16,14-15-197 15,-1-11-370-15</inkml:trace>
  <inkml:trace contextRef="#ctx0" brushRef="#br0" timeOffset="1223">3457 509 2056 0,'0'0'491'0,"0"0"-421"0,0 0-39 16,0 0-31-16,0 0-122 16,0 0-366-16,0 0-1443 0</inkml:trace>
  <inkml:trace contextRef="#ctx0" brushRef="#br0" timeOffset="1619">3807 990 1575 0,'0'0'283'15,"0"0"-85"-15,0 0 94 0,0 0-47 16,0 197-57-1,0-141-115-15,0-3-37 0,-4-5 19 16,-4-8-47-16,1-8-1 16,0-13-7-16,2-7 0 15,5-9-3-15,0-3 3 16,0-3-39-16,0-31 4 16,0-8-1-16,16-13 16 15,9-8-20-15,12-5-8 16,2-4 33-16,13 4-13 15,3 13 12-15,10 12 14 16,1 21 4-16,-1 19 90 16,-9 3-37-16,-12 22 15 0,-16 31 52 15,-9 5-51-15,-12 5-32 16,-7-3 3-16,0-5-40 16,0-12-2-16,0-10-80 15,0-14-171-15,0-8-286 16,10-11-324-16</inkml:trace>
  <inkml:trace contextRef="#ctx0" brushRef="#br0" timeOffset="2151">4886 925 1773 0,'0'0'531'16,"0"0"-371"-1,0 0 105-15,0 0 46 0,0 0-85 16,0 0-102-16,-220 164-47 16,181-112-4-16,10 2-52 15,14-6-21-15,15-5 0 16,0-7-3-16,7-14-41 16,30-8-74-16,7-14-57 15,0 0 11-15,-2-6 27 16,-1-24 16-16,-12-6 72 15,-7-4 29-15,-7-2 20 16,-12 5 14-16,1 5 44 0,-4 5 56 16,0 18 23-16,0 9-2 15,0 0-51 1,0 31-51-16,0 24 22 0,0 17-25 16,0 15-21-16,0 16 17 15,18 8-13-15,8 7 52 16,2 8-29-16,-2-3-24 15,-8-9 13-15,-14-11-2 16,-4-14-11-16,-14-21 18 16,-33-15-29-16,-9-14 7 15,-5-13-6-15,-5-18-1 16,0-8 21-16,4-13-20 16,7-34 11-16,8-15 23 15,18-20-34-15,17-8 16 16,12-6-18-16,12 0-27 0,42 3-12 15,70-17-132-15,-14 22-407 16,0 12-765-16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31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170 352 1512 0,'0'0'361'16,"0"0"-194"-16,0 0 56 0,0 0 30 15,0 0-99-15,0 0-63 16,0 0-21-16,-76 246 45 16,61-118-19-16,-3 10-68 15,-4-3 5-15,8-7-3 16,-1-17-20-16,8-16 26 15,4-26-35-15,3-22 1 16,0-22 14-16,0-12-16 16,0-13-18-16,0-9-28 15,10-31 38-15,5-23-5 16,-5-14 13-16,-1-26 0 16,-9-6 3-16,0-11-3 15,0-10 0-15,0-7 0 0,0 0 0 16,13 9 1-16,13 10-1 15,14 17 0-15,11 22-6 16,3 19 6-16,5 22-1 16,7 13-8-16,-5 22 9 15,5 3-6-15,-3 0 6 16,-13 37 0-16,-9 6-9 16,-19 20 19-16,-19 6-10 15,-3 16 0-15,-44 6 8 16,-25 4 29-16,-16-6-37 15,-4-4 0-15,1-16 4 16,7-20-4-16,16-19-2 16,18-21 2-16,20-9-53 15,27-39-137-15,15-17-315 16,22-6-447-16</inkml:trace>
  <inkml:trace contextRef="#ctx0" brushRef="#br0" timeOffset="504">1016 704 1847 0,'0'0'484'0,"0"0"-421"15,0 0 46 1,0 0 63-16,-171 190-38 0,146-122-39 15,13 11-62-15,12-6-1 16,0 2-26-16,29-13-6 16,23-10 0-16,13-15-9 15,9-14-78-15,-1-23 32 16,-1 0 14-16,-6-30-15 16,-15-14 14-16,-19-14 11 15,-20-7 22-15,-12-7-2 16,-12 3 11-16,-35 3 21 15,-7 4-10-15,-5 6 35 16,4 14-18-16,11 11 12 16,16 12 16-16,16 10-44 15,12 5-6-15,12 4-6 0,45 0-5 16,21 0 4 0,13 0-38-16,7 21 1 0,-3 7 32 15,-7 23-9-15,-20 10 7 16,-12 18 8-16,-21 7 1 15,-16 1 26-15,-7 2 9 16,-12-17 1-16,0-12 10 16,0-28-47-16,10-15-79 15,15-21-143-15,0-31-273 16,-3-12-237-16</inkml:trace>
  <inkml:trace contextRef="#ctx0" brushRef="#br0" timeOffset="664">1662 487 2181 0,'0'0'348'16,"0"0"-313"-16,0 0-35 16,0 0-6-16,0 0-172 15,0 0-682-15</inkml:trace>
  <inkml:trace contextRef="#ctx0" brushRef="#br0" timeOffset="1047">2496 588 2244 0,'0'0'521'0,"0"0"-364"16,0 0-6-16,-189 19-25 16,138 12-69-16,14 6-50 15,20 8-4-15,8 1-3 16,9 9-8-16,15-2 7 16,29 3-31-16,14-1-10 15,5 1 3-15,2-13-7 16,1 0 17-16,-5-4-8 15,-10-3 36-15,-10 0-7 0,-16-6 8 16,-17 0 0 0,-8 5 17-16,-21 2 21 0,-32-1 17 15,-8 1-54-15,-1-14 7 16,4-2 3-16,6-21-11 16,16 0-49-16,29-23-137 15,7-19-185-15,0 0-367 0</inkml:trace>
  <inkml:trace contextRef="#ctx0" brushRef="#br0" timeOffset="1430">3291 667 1698 0,'0'0'814'0,"0"0"-648"15,0 0-66-15,0 0 127 16,-196-6-49-16,145 34-109 16,10 9-14-16,9 5-55 15,10 11 0-15,22 0-6 16,0-5 6-16,17 6-6 16,31-9 6-16,14 6-25 15,4-13 5-15,3 6-28 16,4-9 33-16,-10 7 5 15,-9-5 10-15,-17-2 0 16,-23-2 0-16,-14 3 0 16,-7 7 21-16,-41-1-21 0,-11-5 1 15,-7-6 11-15,5-20-12 16,2-11 1-16,12 0-1 16,11-11-31-16,18-27-107 15,18-47-200-15,22 16-339 16,18-3-1246-16</inkml:trace>
  <inkml:trace contextRef="#ctx0" brushRef="#br0" timeOffset="2057">3780 675 1984 0,'0'0'595'16,"0"0"-508"-16,0 0 87 15,0 0 100-15,-95 245-120 16,76-153-58-16,16-10-81 16,3-3-14-16,3-14-2 15,38-12-4-15,6-11 5 16,7-19-25-16,2-16-24 16,-5-7 37-16,-16-10-30 15,-4-31 34-15,-9-10 7 16,-15-15 1-16,-7-6 0 15,0-7 0-15,-12 1 0 16,-20 6 9-16,0 7-9 0,-6 14 0 16,13 22 4-1,3 6 7-15,19 20 5 0,3 3-16 16,0 3-13-16,37 28-1 16,10 0 14-16,11 5-7 15,-4 7 6-15,-2 8-6 16,-13-3 7-16,-5 11-1 15,-12 7 1-15,-12-3-5 16,-10-5 5-16,0-2 0 16,0-26 7-16,-3-8-6 15,-9-15 6-15,2-7 2 16,6-7 3-16,4-32-9 16,0-16-3-16,0-13-14 15,26-9 13-15,18-2 0 16,13-1 1-16,9 11-6 0,7 15 6 15,3 21 17 1,2 24-8-16,-12 9 38 0,-16 28 14 16,-14 28-7-16,-17 21 24 15,-13 0-23-15,-6 4-25 16,0-13 0-16,0-19-29 16,0-11-2-16,0-18 0 15,4-10-66-15,45-10-136 16,-2-10-500-16,1-15-759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7:34.7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0 138 978 0,'0'0'960'16,"0"0"-738"-16,0 0-153 0,0 0 118 15,0 0 67 1,0 0-15-16,4 284-103 0,4-138-52 16,-1 9 25-16,-4 6-47 15,1-24-16-15,-1 11 12 16,5-17-40-16,6-15 5 15,1-15-22-15,7-19 5 16,4-24 14-16,-4-21-20 16,3-24-78-16,-3-13-49 15,-7-13-29-15,-8-39 0 16,-7-15 44-16,0-10 49 16,-7-19 49-16,-27-20-6 15,-5-24-7-15,2-49-2 16,8 11-22-16,11 13-1 15,18 27 3-15,0 33 17 0,40 5 21 16,18 4 9-16,8 28 2 16,7 27 40-16,-7 24 15 15,-4 17 18-15,-4 0 12 16,-8 28-9-16,-6 16 53 16,-6 3-45-16,-13 9-35 15,-15 5 8-15,-10 6-18 16,-3 6 21-16,-41 6-17 15,-10-7-28-15,-12-4-15 16,-4-12-6-16,4-21-64 0,16-18-32 16,14-17-163-1,14-12-252-15,14-22-328 0</inkml:trace>
  <inkml:trace contextRef="#ctx0" brushRef="#br0" timeOffset="330">956 191 2018 0,'0'0'274'0,"0"0"-194"16,-37 197-24-16,26-105 143 15,8-4-35-15,3-15-105 16,0-8-41-16,0-6-12 0,0-22-2 15,10-8-4 1,-6-22-18-16,-4-7-9 0,0 0 27 16,0-36 0-16,0-17-9 15,0-16 9-15,-7-6 3 16,7-17-3-16,0 4-1 16,0 6-10-16,29 2 4 15,15 17 5-15,6 15 2 16,13 17-54-16,38 17-98 15,-13 6-186-15,-12 8-352 0</inkml:trace>
  <inkml:trace contextRef="#ctx0" brushRef="#br0" timeOffset="721">1735 224 1610 0,'0'0'680'16,"0"0"-498"-16,0 0-52 16,0 0 66-16,0 0 30 15,0 0-129-15,-138 210-58 0,131-136 3 16,7 4-40-1,0-11 5-15,25 1-7 0,23-17-66 16,14-19-71-16,8-13-17 16,2-19-12-16,1-9 112 15,-14-37 26-15,-11-13-36 16,-23-16 64-16,-22-11 49 16,-3-2 39-16,-15-8 10 15,-36 9-17-15,-14 13 43 16,-8 23-72-16,0 20-34 15,10 26-18-15,38 5-154 16,15 29-231-16,10 7-885 0</inkml:trace>
  <inkml:trace contextRef="#ctx0" brushRef="#br0" timeOffset="1300">2747 0 1899 0,'0'0'323'15,"0"0"-240"-15,0 0 80 16,0 0 53-16,-186 107-80 16,145-39-24-16,12 10-31 0,4 12-17 15,13-11-19-15,12 3-23 16,0-18 16-16,4-7-38 16,29-12 0-16,15-15-3 15,9-17 3-15,9-13-19 16,10 0-13-16,6-13-13 15,4-24 30-15,-2-5-11 16,4-3 15-16,-5-13 10 16,-13 0 2-16,-11 6-2 15,-24-6 2-15,-16 7 7 16,-19 5 65-16,0 10-43 16,-25 8 9-16,-23 0 10 15,-14 19 7-15,-8-1-28 16,-2 10-1-16,6 0 4 0,11 30 34 15,15 15-46-15,11 20 2 16,19 5 3-16,10 9-18 16,0-2 3-16,13-4-9 15,28-6 8-15,3-15-2 16,10-12-6-16,9-15-89 16,6-9-105-16,55-16-299 15,-15 0-231-15,-7-16-693 0</inkml:trace>
  <inkml:trace contextRef="#ctx0" brushRef="#br0" timeOffset="1629">3956 181 1888 0,'0'0'726'0,"0"0"-540"16,0 0 15-16,0 0 31 15,0 0-68-15,-230 27-119 16,191 12-37-16,9-4 6 16,16 5-14-16,14 2 0 15,0 2-1-15,10-2-4 16,31-3-22-16,6-2-19 16,13-4 8-16,0-4 26 15,10-3-22-15,-1 1 34 16,-6-5 26-16,-16-5-26 15,-22 6-1-15,-25 4 0 0,0 2-10 16,-33 7 10-16,-25 0-52 16,-8 0-71-16,-3 0-102 15,18-10-264-15,14-13-124 0</inkml:trace>
  <inkml:trace contextRef="#ctx0" brushRef="#br0" timeOffset="2020">4824 116 1048 0,'0'0'1405'15,"0"0"-1156"-15,0 0-131 16,0 0 119-16,0 0-84 15,0 0-103-15,-208-39-17 16,157 58-33-16,7 16 0 16,15 9-9-16,7 5 8 15,19 4 0-15,3-1-20 16,10-3-12-16,31 0 15 16,14-3-30-16,3-11 3 15,8 3 44-15,0-6-6 0,-12 1 7 16,-13-3 21-16,-19-8-21 15,-22-2 42-15,-5 3-4 16,-50 1-13-16,-24 5 11 16,-21-3-34-16,-8 1-2 15,-2-5-35-15,-10-9-127 16,32 0-314-16,22-13-591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8:11.9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895 602 1597 0,'0'0'260'0,"0"0"-175"16,0 0 5-16,0 0 188 16,0 0-74-16,0 0-62 15,-9-11 8-15,6-13-45 16,-4-1-9-16,-8-6 26 15,-7 3-45-15,-10-2-16 16,-16 6-35-16,-11 5-14 16,-13 16 52-16,-8 3-64 0,-15 27 0 15,-4 41 28-15,0 28-27 16,5 21-2-16,21 18-4 16,19-2 5-16,29-10 6 15,25-15-6-15,0-24 0 16,44-14-12-16,20-24-3 15,17-17-25-15,10-22-81 16,7-7-4-16,0-26 57 16,-10-28-6-16,-11-18 55 15,-18-5 18-15,-24-10 2 16,-13 8 37-16,-10 12 28 16,-9 20 29-16,-3 21 69 15,0 22-82-15,0 4-57 16,0 43 14-16,-11 23-31 0,0 20 3 15,8 3-11-15,3-5 0 16,0-4-9-16,29-11 6 16,15-11-72-16,13-8-49 15,35-25-247-15,-16-11-338 16,-10-14-594-16</inkml:trace>
  <inkml:trace contextRef="#ctx0" brushRef="#br0" timeOffset="270">1062 0 2011 0,'0'0'369'0,"0"0"-228"16,0 0-3-16,0 0 56 15,256 121-13-15,-158-46-87 16,3 17 10-16,1 20-46 15,-6 16 2-15,-13 9 40 16,-14 32-80-16,-37 30-5 16,-38 37 34-16,-82 5-28 15,-29-45-21-15,0-45-10 16,34-59-61-16,-15 4-96 16,17-22-618-16,12-14-1557 0</inkml:trace>
  <inkml:trace contextRef="#ctx0" brushRef="#br0" timeOffset="2622">3467 458 1071 0,'0'0'652'0,"0"0"-503"15,0 0-54-15,0 0 124 16,0 0 34-16,0 0-58 0,-69-58 11 15,69 58-130-15,0 0-18 16,0 17-20-16,37 35 0 16,29 53 66-16,29 56-2 15,-1 2-32-15,-2-6 20 16,-9-15-80-16,-9-30 26 16,12 7-9-16,18 5-16 15,-6-19 19-15,0-11-21 16,-10-15-3-16,-12-12 4 15,-14-12-8-15,-14-9-4 16,-13-7-2-16,-13-8-43 16,-7-9-10-16,-1-5-149 15,1-17-179-15,4 0-336 0,-6-20-680 16</inkml:trace>
  <inkml:trace contextRef="#ctx0" brushRef="#br0" timeOffset="3033">4886 466 1684 0,'0'0'361'0,"0"0"-240"15,0 0 16-15,0 0 120 0,0 0-32 16,0 0-44-16,0 0-133 16,-105 53-38-16,43 11 63 15,-23 26-50-15,-13 21 7 16,-15 16-5-16,-11 14-24 16,-14 2 77-16,-8 1-78 15,-11-6 9-15,-7 0 54 16,0-7-62-16,7-10 27 15,18-14-28-15,15-13 0 16,30-26 33-16,24-16-33 16,26-22 0-16,19-14-5 0,18-12 5 15,7-4-19 1,0 0-107-16,4 0-74 0,33-16-19 16,54-31-119-1,-5 5-194-15,2-4-1217 0</inkml:trace>
  <inkml:trace contextRef="#ctx0" brushRef="#br0" timeOffset="3672">5761 1584 1685 0,'0'0'348'15,"0"0"-240"-15,0 0 53 16,0 0 161-16,0 0-119 0,0 0-90 16,0 0-21-1,-36-72-13-15,36 40-9 0,7-7-20 16,22 2-34-16,4 1 54 15,8 0-69-15,1 10 13 16,6-1 5-16,4 11-13 16,-1 3 18-16,6 10-22 15,3 3-1-15,-3 0 24 16,2 20-25-16,-5 19 0 16,-3 11 11-16,0 8-11 15,-7 8 31-15,3 3-30 16,-3 0 14-16,-3-7 10 0,3-5-24 15,-5-9-1 1,1-13 2-16,1-8 5 0,10-14 5 16,11-13 0-16,18 0-12 15,11-30 50-15,4-24-49 16,-7-16-2-16,-16 2 1 16,-18-2-47-16,-16 12 19 15,-10-9-70-15,-9 18-158 16,-9 6-550-16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8:16.7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83 427 1578 0,'0'0'299'0,"0"0"-179"16,0 0 59-16,0 0 102 16,0 0-116-16,0 0-59 0,0 0-65 15,-39-49-40-15,39 170 130 16,22 78-3-16,-5 51-57 16,-5-10-3-16,-9-49-55 15,-3-70 20-15,0-36-19 16,0 3-13-16,0 6 35 15,0-10-36-15,4-22 0 16,-4-19-4-16,0-23 4 16,3-17-2-16,-3-3-31 15,3-16-14-15,2-34 46 16,-1-19-73-16,-4-15 41 16,0-19 33-16,0-11-18 15,0-14 1-15,-15-33-10 16,-7-36 15-16,0 9-15 0,3 17 13 15,5 27 3-15,8 43 10 16,-3-1 2-16,6 6 9 16,3 31 16-16,0 27-13 15,0 21 59-15,12 10-63 16,20 7 13-16,15 0 25 16,16 3-19-16,1 18 32 15,14-2-42-15,5 4 12 16,11-3 33-16,13 0-57 15,10-4 7-15,3-3-13 16,7-7 6-16,-6 1-7 16,-9-7 1-16,-17 4-39 15,-14-4 27-15,-27 2-103 0,-17 5-26 16,-20 7-112 0,-17 18-231-16,-20 4 89 0,-24-3-1435 15</inkml:trace>
  <inkml:trace contextRef="#ctx0" brushRef="#br0" timeOffset="248">146 1225 1159 0,'0'0'930'16,"0"0"-811"-16,0 0-95 0,0 0 107 15,0 0 79-15,0 0 3 16,211 26-137-16,-98-26-40 16,14 0 43-16,8 0-78 15,-3 0 10-15,-15 0-11 16,3 16-211-16,-37 10-167 16,-31 2-380-16</inkml:trace>
  <inkml:trace contextRef="#ctx0" brushRef="#br0" timeOffset="480">0 1972 2038 0,'0'0'387'0,"0"0"-227"15,0 0-151-15,0 0 177 16,0 0 24-16,196 70-112 15,-93-56 16-15,18-3-113 16,12-3-1-16,14-3 34 16,2-1-34-16,-3-1-118 15,26 1-235-15,-35 2-371 16,-30-6-1100-16</inkml:trace>
  <inkml:trace contextRef="#ctx0" brushRef="#br0" timeOffset="726">1543 1290 2352 0,'0'0'363'0,"0"0"-278"16,0 0-54-16,0 0 98 15,0 0 58-15,0 0-79 16,243 152-84-16,-141-94 46 15,14 4-69-15,6 1 6 16,2-8 17-16,-4 1-24 16,-10-11-80-16,-9 3-52 15,-3-7-214-15,-25-7-307 16,-22-13 154-16</inkml:trace>
  <inkml:trace contextRef="#ctx0" brushRef="#br0" timeOffset="951">2417 1167 1790 0,'0'0'631'0,"0"0"-499"16,0 0-20-16,0 0 123 16,0 0-91-16,0 0-45 15,-135 212-44-15,77-114-29 16,-15 10 14-16,-8-3-40 15,2 0-24-15,9-10-37 16,15-13-110-16,26-10-159 16,19-19-376-16,10-30-1165 0</inkml:trace>
  <inkml:trace contextRef="#ctx0" brushRef="#br0" timeOffset="1497">3110 1216 2485 0,'0'0'369'0,"0"0"-358"16,0 0 57-16,4 245 131 15,-4-68-31-15,0 38-23 0,0 19-83 16,0-40 8-16,13-46-16 15,6-47-43-15,-4-10 34 16,4 15-45-16,-2 5 0 16,1 1-9-16,-6-23 9 15,-5-27-24-15,-7-25-14 16,0-22 5-16,0-15 2 16,0 0 22-16,-4-42-66 15,-7-24 64-15,0-25-43 16,-4-47 17-16,2-52-6 0,-9-61-44 15,-5-27 39 1,6 6-14-16,6 50 31 0,12 71 11 16,3 45 21-16,0 34-1 15,10 6 34-15,24 14-4 16,16 12 59-16,16 30-89 16,17 10 0-16,20 19 94 15,2 28-85-15,-3 8 18 16,-11 11 0-16,-22 3-17 15,-28 6 61-15,-26 1-71 16,-15 7 0-16,-37-1 30 16,-36-3-30-16,-21-7-6 15,-16-14-51-15,1-15-55 16,10-17-32-16,7-26-371 16,31-3-162-16,24-37-1200 0</inkml:trace>
  <inkml:trace contextRef="#ctx0" brushRef="#br0" timeOffset="1788">4976 0 2574 0,'0'0'279'15,"0"0"-279"-15,-108 239 17 16,16-35 143-16,-18 72 60 0,0 23-78 16,19-10-48-1,34-34-34-15,35-46 54 0,22-11-114 16,6-41 0 0,35-31-3-16,10-38 3 0,18-22-41 15,22 0-70-15,23-4-97 16,65-17-132-16,-30-22-425 15,-29-23-1297-15</inkml:trace>
  <inkml:trace contextRef="#ctx0" brushRef="#br0" timeOffset="2326">5869 378 2237 0,'0'0'359'0,"0"0"-274"16,0 0-16-16,0 0 158 15,0 0-73-15,0 0 15 0,113 197-93 16,-65-64-8-1,2 26-2-15,3 8-32 0,-3-29 47 16,11 11-21-16,5-16-48 16,0-14 12-16,4-19-22 15,-8-13-2-15,-11-22 0 16,-16-16 9-16,-8-19-18 16,-20-18 9-16,-7-7 0 15,0-5-18-15,-25 0 7 16,-19-27-25-16,-3-14 23 15,-8-7-17-15,-4-11 19 16,5 1-22-16,3-3 33 16,2 12-7-16,2 9 8 15,8 15-1-15,-2 15 0 16,4 10 13-16,5 0 14 16,0 28-27-16,-2 14 0 15,2 10 30-15,3 3-22 16,-5 1-8-16,6-4 0 15,-1-1 1-15,4-9-23 0,3-7 5 16,10-2-95-16,12-6-43 16,15-10-362-16,14-15-257 0</inkml:trace>
  <inkml:trace contextRef="#ctx0" brushRef="#br0" timeOffset="2555">7518 1333 2374 0,'0'0'769'16,"0"0"-769"-16,0 0-103 15,208 0 103-15,-132-4 92 16,3 4-92-16,-1 0 0 15,2 10-196-15,-18 16-351 16,-23-2 3-16</inkml:trace>
  <inkml:trace contextRef="#ctx0" brushRef="#br0" timeOffset="2717">7470 1887 2829 0,'0'0'551'0,"0"0"-501"16,0 0 43-16,197 0-9 0,-77 0-2 16,30-3-82-16,97 0-45 15,-35 3-234-15,-14-4-1465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9:42.6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577 190 1857 0,'0'0'304'16,"0"0"-150"-16,0 0-71 15,0 0 74-15,-52 201 37 16,38-26-6-16,11-2-98 0,-2-12-37 16,5-23-8-16,0-40-27 15,18-3 23-15,16-4-41 16,5-21 1-16,5-32-13 16,10-17-16-16,2-21-146 15,10-16-145-15,-16-31-324 16,-17-3-1256-16</inkml:trace>
  <inkml:trace contextRef="#ctx0" brushRef="#br0" timeOffset="191">0 988 2221 0,'0'0'468'0,"0"0"-430"0,0 0-18 15,208 10 116-15,-94-33-60 16,9-17-40-16,16-6-36 16,38-13-123-16,-33 14-363 15,-27 4-624-15</inkml:trace>
  <inkml:trace contextRef="#ctx0" brushRef="#br0" timeOffset="571">1272 312 1884 0,'0'0'621'0,"0"0"-496"16,0 0-74-16,0 0 181 16,0 243-19-16,0-131-122 15,0 6-19-15,0 0-45 16,0-3 3-16,0-11 25 15,-3-15-47-15,3-10 11 16,0-21-19-16,0-18 9 16,0-12-6-16,0-24-3 15,0-4 0-15,0-9 42 16,0-40-29-16,0-20-4 16,3-21-9-16,12-13 1 15,7-12 16-15,7 4-17 16,3 6 0-16,9 15-3 0,-1 22 3 15,1 18 0-15,-2 18 0 16,5 19-14-16,7 10-22 16,11 3-105-16,45 9-200 15,-18 24-280-15,-1-3-331 0</inkml:trace>
  <inkml:trace contextRef="#ctx0" brushRef="#br0" timeOffset="938">2848 0 2213 0,'0'0'458'15,"0"0"-425"-15,0 0 131 16,-121 251 71-16,41-59-97 16,-21 61-35-16,-16 9-51 15,22-40 7-15,21-59 11 0,31-62-40 16,6-15-22-16,5 5 0 15,2-2-8-15,4-6 0 16,20-25-84-16,6-24-124 16,25-34-279-16,22 0-253 15,1-24-1204-15</inkml:trace>
  <inkml:trace contextRef="#ctx0" brushRef="#br0" timeOffset="1432">3401 352 2246 0,'0'0'488'16,"0"0"-449"-16,0 0 71 15,-47 259 156-15,18-138-110 16,1 12-74-16,2-3-46 15,8-5 18-15,2-11-30 16,13-14-12-16,3-18 10 16,0-18-22-16,0-18-5 15,0-12 4-15,0-20 2 16,0-14-9-16,0 0 8 16,0-28-7-16,0-28 1 0,3-17-8 15,19-8 14 1,7-1-2-16,8 3-22 15,7 16 23-15,4 21-6 0,6 19 4 16,5 23-6-16,2 0 9 16,5 43 0-16,-7 12 0 15,-8 8 8-15,-16 3 14 16,-20-2-13-16,-15-1-1 16,0-4 13-16,-44-3-20 15,-13-10 5-15,-12-10 3 16,-9-9-1-16,5-18-2 15,7-9-6-15,5 0-8 16,11-32 7-16,16-8-83 16,34-29-180-16,0 11-296 15,37 1-541-15</inkml:trace>
  <inkml:trace contextRef="#ctx0" brushRef="#br0" timeOffset="1652">4168 1156 1603 0,'0'0'717'0,"0"0"-569"15,0 0 11-15,-29 206 153 16,14-148-46-16,8-11-147 16,-2-15-99-16,9-8-20 15,0-11-13-15,0-10-54 16,0-3-79-16,0 0-96 0,0-49-248 15,9 3-12-15,-2-6-616 16</inkml:trace>
  <inkml:trace contextRef="#ctx0" brushRef="#br0" timeOffset="1747">4142 769 1192 0,'0'0'535'15,"0"0"-535"-15,0 0-527 16,0 0-287-16</inkml:trace>
  <inkml:trace contextRef="#ctx0" brushRef="#br0" timeOffset="2543">4379 1276 1515 0,'0'0'359'0,"0"0"-119"15,0 0 10-15,0 0-79 0,0 0-49 16,0 0-72-16,0 0-18 15,57 168-32-15,-57-168-8 16,0 0 7-16,0 0-15 16,0-24-31-16,0-14 8 15,12-10 0-15,10-10 23 16,7 0-33-16,8 2 24 16,11 4 25-16,2 8 0 15,1 18 13-15,3 14 63 16,-6 12 38-16,-1 0 33 15,-7 29-41-15,-6 12 36 0,-5 6-37 16,-4 7-59-16,-3-6 5 16,-8 2-22-16,1-4-28 15,0-4 17-15,-1-10-18 16,-2-5-1-16,-2-11-1 16,2-5-45-16,-2-11-16 15,2 0 0-15,5-7-14 16,5-29 21-16,8-16-37 15,9-14-27-15,8-17 32 16,13-18-10-16,5-14-8 16,8-10-20-16,3-3 50 15,0 8 54-15,-10 11 22 16,-18 20 46-16,-16 20 67 0,-24 23 1 16,-8 13 31-1,0 21 61-15,-22 12-21 0,-18 0-62 16,-8 36-49-16,-2 23-12 15,-1 19-2-15,7 14-12 16,10 11-15-16,9 4-7 16,8 3-14-16,8-8 19 15,6 1-31-15,3-11-1 16,0-13-5-16,0-14 6 16,3-15-2-16,13-11-17 15,2-17-17-15,4-14 7 16,0-8-16-16,10-5 15 0,12-30 18 15,14-12-16-15,8 2 14 16,10 4 2 0,5 7 12-16,-8 19 22 0,-4 15-16 15,-15 0 15-15,-10 35 30 16,-10 17 0-16,-9 6-16 16,-8 5 1-16,-1 0-21 15,-6-11 16-15,2-6-31 16,-6-16 0-16,3-14-6 15,-9-9-6-15,0-7-76 16,0-7-99-16,0-22-553 16,0-5-1276-16</inkml:trace>
  <inkml:trace contextRef="#ctx0" brushRef="#br0" timeOffset="2734">4247 267 2961 0,'0'0'324'0,"0"0"-324"16,0 0-86-16,201 0 55 16,-18 22-29-16,-22 1-584 15,-9 0-1656-15</inkml:trace>
  <inkml:trace contextRef="#ctx0" brushRef="#br0" timeOffset="3590">7912 1107 2125 0,'0'0'364'0,"0"0"-216"0,0 0-110 15,0 0 139 1,0 0 104-16,0 0-162 0,0 0-89 16,-189-100 9-16,145 154-11 15,0 11-7-15,6 11 2 16,13-4-22-16,18 0 16 16,7-10-17-16,0-10-15 15,32-15 15-15,12-11-45 16,7-19-37-16,2-7-41 15,-3-7-50-15,-2-36 52 0,-13-12-6 16,-1-14 31 0,-9-16 67-16,-3-18 9 0,-3-18 13 15,-2-17 7-15,2-9 1 16,-1-4 36-16,1 10-24 16,3 25-4-16,-9 34 105 15,2 36 20-15,-8 44-10 16,-3 11-51-16,-4 57 64 15,0 33-9-15,0 20-71 16,0 17-12-16,-4 3 32 16,-3-2-37-16,7-12-14 15,0-14-4-15,7-12-21 16,27-17 11-16,2-12-12 16,11-22-16-16,4-15 15 15,8-23-19-15,3-10-19 0,-1-8-6 16,9-34-17-16,-4-9 23 15,0-9-24-15,-9-10-38 16,-6 2 50 0,-14-4 15-16,-15 6 31 0,-19 7 5 15,-3 9 24-15,-22 18 48 16,-28 15-7-16,-13 14-3 16,-6 3 18-16,-1 20-22 15,10 26 2-15,9 9-4 16,17 13-17-16,15-1 33 15,19 2-45-15,0-4-18 16,22-8 11-16,26-5-20 16,11-16-21-16,2-6-39 15,13-14-70-15,34-16-61 0,-16 0-374 16,-16 0-329-16</inkml:trace>
  <inkml:trace contextRef="#ctx0" brushRef="#br0" timeOffset="3803">8881 258 2304 0,'0'0'461'16,"0"0"-415"-16,0 0 123 0,0 0 44 15,0 0-104 1,190 77-51-16,-182-41-58 0,-8 5-15 15,-19 4 2-15,-35 4-164 16,-52 16-180-16,11-9-325 16,0-13-476-16</inkml:trace>
  <inkml:trace contextRef="#ctx0" brushRef="#br0" timeOffset="3943">7697 585 2405 0,'0'0'381'0,"0"0"-287"16,225-19-79-16,-24 8-15 15,-30 4-78-15,-20 4-777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9:36.7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5124 2835 1377 0,'0'0'328'0,"0"0"-180"15,0 0 44-15,0 0 100 16,0 0-62-16,0 0-104 16,-30-9-23-16,23 9 35 15,-3 0-65-15,-9 13-18 16,-9 23 20-16,-16 17-15 15,-15 22 15-15,-18 18-27 16,-11 17-9-16,-10 11 19 16,-3 8-35-16,-2-1-7 15,1-7 11-15,8-9-27 0,2-14 36 16,13-9-35 0,6-12 0-16,7-10 12 0,10-8-13 15,9-7 0-15,8-2 0 16,5-7 1-16,5-6 4 15,4-6-5-15,3-1 0 16,7-7 4-16,1-4-4 16,-1-2-15-16,5-4 9 15,1 0-36-15,-1 2-9 16,7-8-28-16,-6 0-63 16,9 1-42-16,0-8-99 15,0 0-47-15,0-8-137 16,6-13-515-16</inkml:trace>
  <inkml:trace contextRef="#ctx0" brushRef="#br0" timeOffset="301">3484 4063 1713 0,'0'0'298'16,"0"0"-89"-16,0 0-30 15,0 0 123-15,0 0-18 16,0 0-145-16,0 0-54 16,-186 121 8-16,171-35-24 0,4 9-11 15,0 8-23-15,7-4-19 16,4-2 41 0,0-9-45-16,0-13-4 0,0-12 17 15,10-18-19-15,21-21 14 16,16-21-5-16,19-3-15 15,20-41 0-15,24-36-1 16,48-49-116-16,-28 16-238 16,-32 11-990-16</inkml:trace>
  <inkml:trace contextRef="#ctx0" brushRef="#br0" timeOffset="976">654 5753 1832 0,'0'0'306'0,"0"0"-213"16,0 0-10-16,0 0 74 16,0 0 7-16,-186-161-49 15,132 151-39-15,-5 10-34 16,1 0 32-16,6 20-45 0,8 23-10 15,9 12 15 1,13 10-33-16,6 14-1 0,16 3 0 16,0 0 1-16,16 0 6 15,24-5-7 1,8-10-29-16,9-4 28 0,2-10-25 16,-1-10 8-16,-8-4 18 15,-9-5 0-15,-12-6-6 16,-21-1 6-16,-8-1 0 15,-18 3 28-15,-36 1-22 16,-21-2-5-16,-4 3-1 16,-6-12 0-16,6-1 15 15,13-14-15-15,18-4-21 0,23 0-69 16,25-38-175 0,22-8-281-16,22-7-384 0</inkml:trace>
  <inkml:trace contextRef="#ctx0" brushRef="#br0" timeOffset="1287">749 5999 2027 0,'0'0'284'0,"0"0"-179"16,0 194 48-16,0-106 63 15,0 1-59-15,0-8-114 16,0-11-43-16,36-8 23 15,19-16-23-15,18-16-11 16,7-14-22-16,8-16-44 0,-9-4 21 16,-10-36 10-16,-21-11-44 15,-26-15 74-15,-22-9 3 16,-14-4 13-16,-48-3 5 16,-21-1-4-16,-20 8-2 15,-7 13-7-15,8 17-95 16,11 8-106-16,15-3-110 15,22 11-232-15,20 6-571 0</inkml:trace>
  <inkml:trace contextRef="#ctx0" brushRef="#br0" timeOffset="1436">629 5712 1472 0,'0'0'317'0,"0"0"-160"15,0 0 26-15,0 0 58 0,156-168-23 16,-109 137-119-1,-3 11-58-15,-3 20-41 0,-13 0-53 16,1 14-96-16,15 42-174 16,-7-8-37-16,-5-8-323 0</inkml:trace>
  <inkml:trace contextRef="#ctx0" brushRef="#br0" timeOffset="1523">1314 5616 575 0,'0'0'864'15,"0"0"-584"-15,0 0-113 16,139-238-91-16,-60 147-76 15,-10 16-10-15,-6 15-935 0</inkml:trace>
  <inkml:trace contextRef="#ctx0" brushRef="#br0" timeOffset="2073">2878 6025 2160 0,'0'0'553'0,"0"0"-425"16,0 0 1-16,-142-176 56 15,76 135-5-15,-3 22-111 0,-4 15-20 16,-3 4-34-1,2 40-13-15,4 26 46 0,16 23-48 16,19 11 1-16,20 1 9 16,15-4-10-16,15-15-14 15,39-16-10 1,19-22-43-16,6-16-10 0,6-25-98 16,-6-3-28-16,-16-21 70 15,-16-24 25-15,-13-11 78 16,-21-10 29-16,-9-5 1 15,-4-1 94-15,0 9 21 16,0 17 8-16,0 20 28 0,0 18-23 16,0 8-55-16,0 58-37 15,0 33 0-15,8 27 46 16,6 23-44-16,-2 10-19 16,1 6 43-16,6 4-47 15,-1-3 19-15,1-10 6 16,-2-10-39-16,-5-26 4 15,-5-28-5-15,-4-25-66 16,2-27 0-16,-5-21-73 16,3-11-99-16,19-35-262 15,-5-18-163-15,5-13-68 0</inkml:trace>
  <inkml:trace contextRef="#ctx0" brushRef="#br0" timeOffset="2426">3134 6170 1942 0,'0'0'534'16,"0"0"-427"-16,0 0 120 15,0 0 72-15,0 0-133 16,98 214-88-16,-73-142-25 16,1-7-52-16,11-10 1 15,2-11-2-15,5-16-46 16,11-17-14-16,-4-11-27 15,0 0-18-15,-7-34 20 16,-9-15-45-16,-9-6 57 16,-8-5 56-16,-6 5 17 15,-5 9 9-15,-7 19 70 0,0 25 20 16,0 2 6 0,0 32-53-16,0 24 31 0,-3 10-16 15,-1 1-52-15,4-7 10 16,0-7-25-16,26-14-59 15,21-9-30-15,19-17-35 16,51-13-236-16,-16-6-330 16,-10-24-206-16</inkml:trace>
  <inkml:trace contextRef="#ctx0" brushRef="#br0" timeOffset="2786">4497 6213 1202 0,'0'0'1152'0,"0"0"-885"0,0 0-61 16,0 0 42-16,-215 19-34 16,142 27-55-16,7 9-86 15,7 1-23-15,24 0 26 16,16-7-64-16,19-3-12 16,0-6 0-16,44-8-50 15,19-13-4-15,4-11-84 16,11-8-80-16,-5 0-40 15,-12-33 33-15,-5-9 68 16,-16-5 92-16,-11 0 40 16,-16 9 25-16,-1 9 68 0,-12 12 68 15,0 17 113 1,0 0-86-16,0 12-57 16,-3 22-1-16,-6 9-35 0,6-1-10 15,3-2-55-15,0-8-5 16,0-1-2-16,0-12-132 15,3-13-134-15,9-6-265 16,-2 0-129-16</inkml:trace>
  <inkml:trace contextRef="#ctx0" brushRef="#br0" timeOffset="3008">4343 5355 2072 0,'0'0'365'0,"0"0"-270"0,0 0 15 15,0 0 130-15,0 0-55 16,208 70-93-16,-196-21-73 16,-12 16-19-16,-3 14-7 15,-53 46-209-15,5-19-488 16,4-19-1406-16</inkml:trace>
  <inkml:trace contextRef="#ctx0" brushRef="#br0" timeOffset="3306">5951 5355 2469 0,'0'0'354'15,"0"0"-321"-15,0 0-27 16,0 0 175-16,-22 220 41 16,12-107-127-16,-2 7-51 15,12 8 11-15,0-3-16 16,0-10-19-16,16-7-14 0,12-16-6 15,5-17-32 1,4-16-92-16,7-22-201 0,-9-15-373 16,-8-15-431-16</inkml:trace>
  <inkml:trace contextRef="#ctx0" brushRef="#br0" timeOffset="3663">5573 5973 2067 0,'0'0'591'16,"0"0"-550"-16,0 0-5 15,0 0 184-15,214-52-60 16,-126 46-93-16,4 6-26 16,-9 0 10-16,-6 11 34 15,-19 32-51-15,-11 20-7 0,-18 12 15 16,-7 7-25-16,-14 1 5 15,-4-8-21-15,-4-10 1 16,0-11-2-16,0-16-12 16,0-14-17-16,-9-14 2 15,-1-10 5-15,-8 0 22 16,7-37-16-16,0-19-10 16,7-13 25-16,4-16-22 15,0-7-2-15,12 4 7 16,17 4-42-16,6 23-36 15,6 19-114-15,28 28-154 16,-11 14-226-16,-2 0-580 0</inkml:trace>
  <inkml:trace contextRef="#ctx0" brushRef="#br0" timeOffset="4333">6921 6090 2018 0,'0'0'479'0,"0"0"-385"16,0 0 195-16,0 0-14 16,0 0-134-16,-48 214-89 15,48-162-28-15,0 0-13 16,27-4-10-16,12-6 4 0,9-12-5 16,7-15-23-16,-1-9-8 15,1-6-44-15,-8-9-24 16,-3-27-9-16,-10-10-5 15,-9-9 56-15,-8-1 2 16,-5 6 38-16,-9 11 17 16,-3 13 12-16,0 24 69 15,0 2-27-15,0 12-33 16,0 27 27-16,0 6-35 16,4 3-13-16,18-7 17 15,11-5-17-15,6-7-8 16,9-11 1-16,2-12-38 15,-1-6 24-15,-1-3-61 0,-6-28-58 16,-5-10 46 0,1-2 13-16,-6 0 26 0,-4 7 55 15,-9 13 0-15,-12 17 25 16,-4 6 2-16,-3 19 67 16,0 24 4-16,0 6-29 15,0 7-16-15,-3-7-15 16,-7-3-32-16,1-13 18 15,2-10-24-15,-3-13-9 16,2-10 9-16,1 0-1 16,0-20-40-16,7-19-2 15,0-7 7-15,0-13 26 16,29-4-26-16,8 0 15 16,11 5 20-16,2 13 2 15,1 13 7-15,0 23 45 0,-11 9 29 16,1 21 62-16,-9 28-39 15,0 11-18-15,-1 1-20 16,1 5-47-16,-3-4-9 16,8-6-11-16,3-7-154 15,36-6-118-15,-10-14-458 16,-5-13-930-16</inkml:trace>
  <inkml:trace contextRef="#ctx0" brushRef="#br0" timeOffset="4797">8872 6202 2215 0,'0'0'524'0,"0"0"-418"16,0 0 219-16,0 0-75 16,-226 131-129-1,197-88-77-15,17 3-44 0,12-7 0 16,0-2-6-16,31-7-62 15,12-9-31-15,8-11-94 16,0-10-66-16,0 0 10 16,-4-12 29-16,-13-18 42 15,-9-7 86-15,-11 2 92 16,-6 5 69-16,-8 8 105 16,0 8 73-16,0 14 14 15,0 0-98-15,0 29-43 16,-5 31-12-16,2 12-36 0,3 17-6 15,0 12-17-15,3 12-4 16,31 14-6-16,5 8 12 16,-2 8 53-16,-5 3-88 15,-10-9-2-15,-13-15 28 16,-9-24-36-16,0-21-6 16,-34-32 5-16,-2-22-4 15,-4-21 10-15,-1-2-11 16,6-46-8-16,9-27 2 15,11-23-54-15,12-23-55 16,3-81-107-16,0 26-507 16,10 13-736-16</inkml:trace>
  <inkml:trace contextRef="#ctx0" brushRef="#br0" timeOffset="5040">7318 5536 2417 0,'0'0'334'0,"0"0"-246"16,0 0-55-16,0 0 209 15,191 30-110-15,-174 15-101 16,-14 11-23-16,-3 17-8 15,-6 6-117-15,-26 26-182 16,6-21-431-16,8-16-339 0</inkml:trace>
  <inkml:trace contextRef="#ctx0" brushRef="#br0" timeOffset="5158">7923 5566 1940 0,'0'0'646'0,"183"-176"-462"16,-59 66-104-16,11-2-5 15,22-5-75-15,-37 31-279 16,-28 24-2175-16</inkml:trace>
  <inkml:trace contextRef="#ctx0" brushRef="#br0" timeOffset="17110">8857 887 1965 0,'0'0'339'0,"0"0"-234"0,0 0-78 16,0 0 19-16,0 0 128 15,0 0-45-15,34-10-73 16,8-20-16-16,17-12 14 16,7-11-24-16,7-9 3 15,0-10-9-15,0-7 7 16,-11-3 26-16,-8-1-33 15,-3 1 16-15,-10 7 16 16,-13 3-5-16,-2 13 23 16,-11 13-30-16,-8 20 5 0,-4 12 20 15,2 14-54 1,-5 0-15-16,0 37 10 0,0 36-10 16,0 28 19-16,0 21-17 15,-19 14 7-15,1 2 22 16,-1-7-31-16,1-9 0 15,4-18 11-15,-1-15-10 16,1-17 13-16,-1-11-14 16,3-19 0-16,2-12-2 15,0-11 2-15,5-6-31 16,2-3-76-16,3-6-99 16,3-4-269-16,27 0-152 15,3-11-422-15</inkml:trace>
  <inkml:trace contextRef="#ctx0" brushRef="#br0" timeOffset="17698">10403 177 1943 0,'0'0'514'0,"0"0"-371"16,0 0 13-16,0 0 103 15,0 0-78-15,-190-118-67 16,133 115-62-16,-2 3-24 16,1 7 29-16,2 25-45 15,6 15 0-15,14 4 8 0,6 10-19 16,16-3 0 0,14 4 5-16,0 1 0 15,7 0-9-15,34-1 3 0,6 0 0 16,14-3 0-1,5-4 0-15,7-2 0 0,4-4-1 16,3-2-1-16,8 1-8 16,3 5-7-16,0-8 11 15,-8 2 0-15,-17-9 5 16,-18-1 1-16,-26-4-23 16,-22 0-16-16,-12-4 29 15,-46 0-4-15,-23-1-7 16,-14-8 21-16,-6-10 0 15,-1-7 1-15,-1-3-1 16,12-3 0-16,5-30 26 0,13-13-26 16,14-17 0-16,23-9 15 15,21-18-14-15,15-8-2 16,22-6 1-16,41-1 0 16,19 3-3-16,13 10 3 15,8 13-1-15,-5 17-1 16,-11 12 2-16,-13 18 0 15,-20 13-6-15,-25 12 6 16,-14 7-14-16,-15 0-44 16,0 0-150-16,-29 44-122 15,-8-3-277-15,-7 1-220 0</inkml:trace>
  <inkml:trace contextRef="#ctx0" brushRef="#br0" timeOffset="18283">8329 1835 1126 0,'0'0'772'15,"0"0"-602"-15,0 0-139 16,0 0 101-16,0 0 95 16,0 0-22-16,0 0-50 15,65 27-35-15,-13-17 4 16,9-1 15-16,15-2-49 16,15-2-24-16,16 2-3 15,20-7-24-15,45 0-2 0,50 0-5 16,62 0-19-16,22 0 22 15,-3 0-28-15,-14 0 1 16,-30 0 17-16,-9 0-23 16,-16 4 10-16,-15 5 3 15,-44-2-9-15,-40 0 30 16,-30-1-36-16,-14-3 0 16,4 5 1-16,0-6 5 15,-8 5-5-15,-27-5-1 16,-28 3-23-16,-25-2-25 15,-7 10-102-15,-26 0-184 16,-13-7-564-16</inkml:trace>
  <inkml:trace contextRef="#ctx0" brushRef="#br0" timeOffset="20767">7986 2637 1758 0,'0'0'323'16,"0"0"-237"-16,0 0-64 0,0 0 166 16,0 0-53-16,0 0-82 15,215-140 7-15,-164 138-32 16,-4 2 29-16,-3 0-14 16,-7 25-16-16,-12 22 31 15,-14 13-34-15,-11 10 31 16,-7 19 20-16,-44 7-37 15,-18 9-4-15,-19 4-16 16,-7-5-9-16,0-5 40 16,1-11-34-16,6-8-7 15,12-19 26-15,16-9-23 16,25-18-2-16,10-13 7 16,18-11-14-16,7-5 38 15,0-5-39-15,13 0 6 0,31 0 48 16,10-8-26-16,16-8-8 15,3-3 9-15,4 3-30 16,-4-2 32-16,0 8-32 16,-11 7 0-16,-11 3 27 15,-12 0-26-15,-9 0 13 16,-11 0-14-16,-12 0 9 16,-7 0-19-16,0 0 10 15,0 0-101-15,0 3-68 16,0 5-305-16,7-6-236 15,-1-2-1219-15</inkml:trace>
  <inkml:trace contextRef="#ctx0" brushRef="#br0" timeOffset="21218">8981 2534 1932 0,'0'0'546'0,"0"0"-426"16,0 0-103-16,0 0 145 16,0 0 61-16,0 0-128 15,0 0-12-15,-77 105-31 0,33-52-1 16,0 2-12-1,-3-2-20-15,8-7 35 0,5-3-52 16,6-11-1-16,6-8 35 16,12-10-35-16,1-3 19 15,9-8-9-15,0 1-10 16,0-4 27-16,0 0-23 16,15 0-4-16,14 0 39 15,12 0-28-15,3 0-3 16,3 0-9-16,4 0 0 15,3 0-3-15,-2 0 3 16,-1 10-23-16,-7 6 13 16,-5 0-61-16,-9 4-29 15,-9 0-77-15,-3 1-117 16,-9 0-252-16,-6-4-49 0,-3-10-1068 16</inkml:trace>
  <inkml:trace contextRef="#ctx0" brushRef="#br0" timeOffset="21454">9058 2751 1600 0,'0'0'384'15,"0"0"-178"-15,0 0 96 16,0 0-56-16,0 0-107 16,0 0 41-16,0 0-78 15,-37 271 3-15,24-148-27 16,-9 1-27-16,0 4 0 0,-4-10-51 15,1-7 0-15,3-15-1 16,3-19 1-16,7-9-131 16,12-20-178-16,0-13-450 15,0-18-664-15</inkml:trace>
  <inkml:trace contextRef="#ctx0" brushRef="#br0" timeOffset="22729">9711 3276 793 0,'0'0'997'15,"0"0"-684"-15,0 0-90 16,0 0-31-16,0 0 21 16,0 0-80-16,0 0 3 15,-12 42-47-15,38-14 7 16,2 6-16-16,6-5-43 15,7 1 18-15,-2-2-40 16,-2-4 9-16,-5-3 4 16,-1-5-27-16,-11-3-1 15,-5-3 0-15,-12-1-53 16,1 2-74-16,-4 9-212 16,0-4-384-16,0-2-572 0</inkml:trace>
  <inkml:trace contextRef="#ctx0" brushRef="#br0" timeOffset="22936">10005 3258 1850 0,'0'0'631'0,"0"0"-531"16,0 0-9-16,0 0 206 15,0 0-113-15,0 0-124 16,0 0-60-16,-155 179-12 0,77-98-237 16,12-8-559-16,9-14-1221 15</inkml:trace>
  <inkml:trace contextRef="#ctx0" brushRef="#br0" timeOffset="27053">11595 2813 902 0,'0'0'790'0,"0"0"-628"16,0 0-43-16,0 0 32 15,0 0 23-15,0 0-61 16,0 0-58-16,0-53 10 16,0 47 26-16,0-1-2 15,-3-3 13-15,-9 1-27 16,-5-5-2-16,-8 1 24 16,-9-3-52-16,-5 6-12 15,-10 0 13-15,-9 10-35 16,1 0 40-16,-6 0-32 15,-6 20 14-15,3 13 27 16,-3 9-30-16,3 14-8 0,8 17 1 16,8 5-8-16,9 14 28 15,16-1-43-15,6 2 0 16,12-4 25-16,7-4-19 16,0-4-6-16,19-8 0 15,20-9 1-15,8-4 4 16,16-17-5-16,-1-10-9 15,8-10 3-15,-6-13-14 16,-2-10-5-16,-7 0 11 16,-18 0 14-16,-15-8 8 15,-19-11-8-15,-3-4 0 16,-22-7 25-16,-35-1-23 16,-21-3 5-16,-5 8-7 0,-5 7 6 15,9 2-1-15,13 7-5 16,18 3-11-16,18 0 5 15,20 7-52 1,10 0-140-16,47 0-392 0,22 4-34 16,4 3-971-16</inkml:trace>
  <inkml:trace contextRef="#ctx0" brushRef="#br0" timeOffset="27498">12142 2935 2218 0,'0'0'387'0,"0"0"-256"16,0 0 104-16,0 0 64 15,0 0-155-15,0 0-89 16,0 0-2-16,-232-44-14 15,166 90 10-15,0 13-13 16,0 17-1-16,12 2 19 16,6 13-39-16,15-7-2 15,16 0 20-15,12 3-33 16,5-6 1-16,8-2-7 16,28-11 13-16,11-7-19 0,12-17 11 15,14-9-31-15,6-16 26 16,6-10 6-16,3-9-12 15,-5-3 10-15,-14-38 2 16,-10-20 8-16,-23-18-8 16,-18-19 0-16,-18-14 18 15,-3-9-9-15,-41-1 1 16,-13 12-8-16,-9 17 7 16,-4 28-18-16,4 48-41 15,16 17-160-15,12 3-665 0</inkml:trace>
  <inkml:trace contextRef="#ctx0" brushRef="#br0" timeOffset="29653">13324 1796 1595 0,'0'0'324'0,"0"0"-143"0,0 0 25 16,0 0 109-16,0 0-45 15,0 0-110-15,0 0-37 16,-66-53-81-16,78 49-14 16,23-3 5-16,24-3-21 15,6 6-1-15,12-4-11 16,3 8-37-16,23 5-134 15,-20 17-342-15,-24 3-359 0</inkml:trace>
  <inkml:trace contextRef="#ctx0" brushRef="#br0" timeOffset="29890">13131 2215 2244 0,'0'0'485'16,"0"0"-475"-16,0 0 16 0,0 0 151 16,0 0-2-1,0 0-119-15,262 25-56 0,-105-11 0 16,-23 3-271-1,-21-1-912-15</inkml:trace>
  <inkml:trace contextRef="#ctx0" brushRef="#br0" timeOffset="31413">14942 1638 1800 0,'0'0'344'0,"0"0"-279"15,0 0-50-15,0 0 127 16,0 0 41-16,0 0-111 0,0 0-19 16,208-133-1-1,-145 89 12-15,-6-8-19 0,-2-11-9 16,-3-6 46-16,-10-13-9 15,-5-2-12-15,-8-8 19 16,-7 2-32-16,-3 12-6 16,-1 8 3-16,-7 22-26 15,-8 17 38-15,2 25-29 16,-5 6-19-16,0 32 14 16,0 45-22-16,0 28 18 15,0 14-10-15,-5 7-8 16,-9-2-2-16,3-1-2 15,7-12-106-15,-3 23-161 0,7-24-434 16,-6-29-589-16</inkml:trace>
  <inkml:trace contextRef="#ctx0" brushRef="#br0" timeOffset="31707">14680 2058 2165 0,'0'0'500'0,"0"0"-439"16,0 0-60 0,0 0 203-16,0 0-26 0,0 0-68 15,252 10-13-15,-96-10-52 16,1 0-17-1,14 0 23-15,8 0-46 0,-27 0-4 16,12 0-2-16,-13 0-12 16,-21 0 12-16,-17 0-114 15,-9 13-195-15,-35 1-224 16,-30-1-425-16</inkml:trace>
  <inkml:trace contextRef="#ctx0" brushRef="#br0" timeOffset="32317">15138 2877 2133 0,'0'0'376'0,"0"0"-253"16,0 0-103-16,0 0 190 16,-76-176-2-16,41 133-126 15,-9 1-37-15,-3 9-43 16,-9 8 35-16,5 10 2 16,4 15-30-16,3 0 29 0,8 16-38 15,2 31 0-15,17 12 3 16,12 16-3-16,5 11-9 15,9 2 9-15,35 7 0 16,10-3-3-16,12-1 3 16,7-4-4-16,-1-2-16 15,-2-3 29-15,-4-3-10 16,-12-10 1-16,-14-10 0 16,-11-9 6-16,-17-15-6 15,-12-5 0-15,0-13 30 16,-41-6-5-16,-18-3 5 15,-5-8-12-15,-6 0-9 16,-4 0 39-16,13-29-40 0,10-12-7 16,14-11 43-16,19-9-34 15,18-19 5-15,0-12-15 16,37-13 0 0,17-6-7-16,12-1 5 0,7 0-16 15,-4 14 12-15,-6 6 2 16,-13 20 2-16,-14 13 1 15,-14 17 1-15,-10 15-6 16,-9 17 6-16,-3 10-110 16,0 18-191-16,0 17-598 15,7 4-889-15</inkml:trace>
  <inkml:trace contextRef="#ctx0" brushRef="#br0" timeOffset="32674">16003 2681 2542 0,'0'0'484'16,"0"0"-432"-16,0 0 127 15,0 0 6-15,0 0-89 16,-234 114-48-16,180-24-24 15,10 14 24-15,19 8-45 16,21 0 12-16,4 0-10 16,26-7-5-16,28-14-1 0,15-15-10 15,4-28 11-15,5-20-15 16,-5-26 15-16,-7-2 0 16,-6-35 9-1,-4-28-7-15,-12-12 16 0,-15-18-8 16,-10-1-2-16,-19-8 26 15,0 4-34-15,-31 5-55 16,-48-5-61-16,6 20-430 16,-5 23-1063-16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12.5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183 27 535 0,'0'0'1059'0,"0"0"-797"16,0 0-125-16,0 0 105 15,0 0-14 1,0 0-79-16,0 0-30 0,-25-27-50 16,21 27-5-16,4 0 6 15,0 0-22-15,0 9-4 16,0 23-1-16,17 22 26 15,9 15 15-15,8 21-39 16,1 17-15-16,6 21 31 16,-1 12-40-16,1 15-11 15,-6 7 2-15,6 21-12 16,-2 24 27-16,-9 31-27 16,-4 6 0-16,-16-45 45 15,-7-47-33-15,-3-49 1 0,0-3 5 16,0 19-16-16,0 18 29 15,-17 17-10-15,-13-9 0 16,-9-7 11-16,-5-7-23 16,-7-13 21-16,-1-14-14 15,1-11-8-15,0-18 22 16,7-12-23-16,9-17-7 16,1-15 20-16,9-6-20 15,3-9 1-15,8-7-1 16,-1-4 0-16,5-5 14 15,-2 0-14-15,-3 0-36 16,5 0-33-16,10-21-114 16,0 8-415-16,0-3-546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19.0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 2340 0,'0'0'351'16,"0"0"-265"-16,0 0 56 15,244 0-11-15,-166 3-131 16,11 14-40-16,-14-1-314 15,-25 3-294-15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19.1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2714 0,'0'0'560'0,"0"0"-447"0,0 0-12 16,0 0-26-16,275 14-75 15,-109-14-5-15,118 0-148 16,-33 0-782-16,-6 0-887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30.4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670 739 1829 0,'0'0'520'15,"0"0"-471"-15,0 0 19 16,0 0 200-16,0 0-82 15,0 199-78-15,0-126-54 16,-3 2-23-16,-1-9 26 16,1-8-48-16,3-12-8 15,0-9 11-15,0-14-10 16,0-11-4-16,0-7-68 0,39-5-155 16,-2-33-64-16,-5-6-309 15</inkml:trace>
  <inkml:trace contextRef="#ctx0" brushRef="#br0" timeOffset="195">721 305 1971 0,'0'0'391'0,"0"0"-160"16,0 0-136-16,0 0 81 15,0 0-71-15,0 0-105 16,0 0-41-16,34 46-189 16,1-16-380-16,-10-7-1358 0</inkml:trace>
  <inkml:trace contextRef="#ctx0" brushRef="#br0" timeOffset="440">1203 874 1921 0,'0'0'377'0,"0"0"-232"16,0 0-13-16,-41 175 96 0,41-125-65 15,0-10-94-15,0-9-32 16,0-10-24-16,12-11-13 15,10-10 0-15,7 0-88 16,21-30-131-16,-2-15-345 16,-8-2-648-16</inkml:trace>
  <inkml:trace contextRef="#ctx0" brushRef="#br0" timeOffset="638">1243 435 2125 0,'0'0'501'15,"0"0"-366"-15,0 0-86 16,0 0-48-16,0 0-1 16,0 0-145-16,0 0-424 15,83 25-1412-15</inkml:trace>
  <inkml:trace contextRef="#ctx0" brushRef="#br0" timeOffset="876">1749 745 2074 0,'0'0'323'0,"0"0"-189"16,0 0 61-16,-22 184 41 16,22-132-103-16,0-3-90 15,0-9-15-15,0-3-27 16,0-15-2-16,19-6-24 16,13-16-224-16,2 0-244 15,-9 0-412-15</inkml:trace>
  <inkml:trace contextRef="#ctx0" brushRef="#br0" timeOffset="1049">1720 421 2111 0,'0'0'545'0,"0"0"-496"16,0 0-49-16,0 0-75 15,0 0-389-15,0 0-1564 0</inkml:trace>
  <inkml:trace contextRef="#ctx0" brushRef="#br0" timeOffset="1297">2307 113 2184 0,'0'0'391'0,"0"0"-204"16,0 0 52-16,132 198-81 15,-63-112-38-15,8 5-33 16,-1 12-69-16,-10 5-3 16,-16 11-5-16,-28 9-10 15,-22 5-9-15,-15 2-42 16,-42-4-108-16,-16-19-113 15,-66 0-85-15,22-30-236 16,-6-27-1271-16</inkml:trace>
  <inkml:trace contextRef="#ctx0" brushRef="#br0" timeOffset="1793">317 0 1187 0,'0'0'741'0,"0"0"-485"0,-114 199-72 16,53-21 73-16,2 46 22 16,12-7-78-16,25-44-83 15,18-48-40-15,4-31-67 16,26 15-11-16,80 45-95 15,-1-16-497-15,5-36-393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17.1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178 596 1694 0,'0'0'543'16,"0"0"-407"-16,0 0-69 15,0 0 120-15,-3 236 30 16,-1-107-74-16,1 11-61 15,-4 5-17-15,-1-5-22 16,4-15-5-16,4-17 25 16,0-28-54-16,0-20-3 15,0-25 0-15,0-19-6 16,4-12-25-16,7-4-77 16,0-13-39-16,0-34 2 15,0-19-48-15,-3-15 50 16,-8-15 78-16,0-8 20 0,0-13 24 15,-8-9-7-15,-14-5 22 16,8-4 0-16,6 11 0 16,8 16 25-16,0 15 58 15,8 25 26-15,21 18-8 16,6 21-1-16,9 13-25 16,12 9 12-16,5 7-28 15,12 0-11-15,15 3-18 16,6 13-24-16,16-5 4 15,7-8-10-15,3-3 0 16,-3 0-6-16,-16 0-48 16,-20 0-52-16,-23 0-114 15,-39 0-243-15,-16 16-157 16,-3 3-1012-16</inkml:trace>
  <inkml:trace contextRef="#ctx0" brushRef="#br0" timeOffset="213">197 982 1527 0,'0'0'558'0,"0"0"-363"16,0 0-82-16,0 0 80 16,0 0 26-16,0 0-53 0,0 0-60 15,284 19-58 1,-174-19-18-16,3-15-30 0,0 6 0 15,21 9-135-15,-28 0-334 16,-26 6-387-16</inkml:trace>
  <inkml:trace contextRef="#ctx0" brushRef="#br0" timeOffset="450">0 1609 2147 0,'0'0'596'15,"0"0"-513"-15,0 0-32 16,0 0 172-16,0 0-84 16,186 103-80-16,-87-89-34 0,17-5-11 15,11-9-14-15,20 0-37 16,71-7-131-16,-32-15-321 15,-25-7-386-15</inkml:trace>
  <inkml:trace contextRef="#ctx0" brushRef="#br0" timeOffset="765">2268 0 2074 0,'0'0'566'15,"0"0"-452"-15,0 0-108 16,0 0 82-16,-248 154 121 16,160-29-98-16,-7 51-48 15,4 44-11-15,18-7 8 16,29-38 27-16,34-51-53 15,10-29-4-15,0 6-15 16,19 11-14-16,16 0 5 16,12-20-6-16,13-21-38 15,6-19-18-15,6-24-116 16,45-25-184-16,-22-3-333 0,-7 0-691 0</inkml:trace>
  <inkml:trace contextRef="#ctx0" brushRef="#br0" timeOffset="1059">2830 397 2465 0,'0'0'587'16,"0"0"-550"-16,0 0-36 15,0 0 163-15,0 0-10 0,91 176-72 16,-33-78-35-16,11 8-26 16,11 3 45-16,8-2-33 15,3-1-20-15,0-8 6 16,4-10-19-16,-11-9-1 16,-11-10-47-16,-12-10-69 15,-14-4-120-15,-13-14-435 16,-15-12-152-16</inkml:trace>
  <inkml:trace contextRef="#ctx0" brushRef="#br0" timeOffset="1302">3559 596 2147 0,'0'0'564'0,"0"0"-383"15,0 0-73-15,0 0 79 16,0 0-8-16,0 0-62 16,-198 169-87-16,129-75-24 15,-4 14 9-15,-7 3-14 16,4 1-1-16,10-10-6 16,11-13-60-16,22-17-61 15,27-10-196-15,6-16-328 16,0-19-381-16</inkml:trace>
  <inkml:trace contextRef="#ctx0" brushRef="#br0" timeOffset="1615">3862 62 825 0,'0'0'1627'16,"0"0"-1392"-16,0 0-166 16,142 166 117-16,-81-67 91 15,16 19-109-15,3 10-66 16,8 6-29-16,0 8-46 16,-9 0 23-16,-6 3-29 0,-14 4-8 15,-23 2 1-15,-24 1-14 16,-12-12-1-16,-31-11-23 15,-26-18-21-15,-13-20 15 16,1-18-57-16,3-17-39 16,15-33-100-16,14-16-155 15,17-7-356-15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6:59:47.3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561 587 1901 0,'0'0'554'0,"0"0"-487"0,0 0-16 15,0 0 108-15,55 253 34 16,-44-152-111-16,-4-2-24 16,-3-7-40-16,-1-10-9 15,2-14 21-15,-5-14-29 16,0-22 10-16,0-9-11 15,0-14 1-15,0-9 43 16,0 0 10-16,0-12-12 16,0-31-17-16,0-16-19 15,0-16-1-15,0-11-5 16,17-2 0-16,17-1 0 0,10 8 0 16,10 10 0-16,8 13-1 15,3 22-2-15,1 16-17 16,3 20-79-16,41 16-206 15,-15 27-379-15,-12-2-423 0</inkml:trace>
  <inkml:trace contextRef="#ctx0" brushRef="#br0" timeOffset="377">1656 878 2034 0,'0'0'526'0,"0"0"-427"16,0 0 145 0,0 0-6-16,-230-38-95 0,179 65-61 15,10 21-54 1,16 15 14-16,10 3-28 0,15-1-13 16,0-5-2-16,40-12-7 15,18-19-44-15,8-16-35 16,7-13-58-16,-4 0-15 15,-10-36 27-15,-12-6 64 16,-18-4 67-16,-10 1 2 16,-16 11 6-16,-3 10 126 15,0 15-7-15,0 9 7 0,0 4-66 16,-3 32-42 0,-1 13 30-16,4 11-41 0,0-2-7 15,19-2-6-15,20-9-23 16,12-12-79-16,62-7-163 15,-15-14-47-15,2-11-658 0</inkml:trace>
  <inkml:trace contextRef="#ctx0" brushRef="#br0" timeOffset="654">3445 262 2395 0,'0'0'339'0,"0"0"-233"0,0 210-3 16,0-103 155-16,0 3-106 15,0 2-107-15,0-5-18 16,0-5-16-16,15-8-10 15,4-12-1-15,1-12-103 16,7-14-237-16,-10-16-315 16,-5-20-283-16</inkml:trace>
  <inkml:trace contextRef="#ctx0" brushRef="#br0" timeOffset="1046">3054 847 2186 0,'0'0'310'16,"0"0"-248"-16,0 0 6 15,0 0 64-15,249 0-32 16,-158 0-62-16,-3 0 3 16,-8 0 46-16,-11 9-4 15,-15 18-8-15,-6 9-9 16,-8 12-34-16,-14 12 24 15,-11 3-32-15,-8 5-22 0,-4-3 14 16,-3-6-15 0,0-13-1-16,0-13 0 0,0-17-34 15,0-12 34-15,0-4-12 16,0 0 5-16,-3-36 7 16,-11-16 0-16,6-18 0 15,4-11 0 1,4-8 0-16,0 3 0 0,22 8 0 15,15 13-3-15,6 15-3 16,9 21 0-16,6 15-63 16,8 14-98-16,54 10-181 15,-19 26-277-15,-6-3-311 0</inkml:trace>
  <inkml:trace contextRef="#ctx0" brushRef="#br0" timeOffset="1705">4622 941 1711 0,'0'0'566'0,"0"0"-411"15,0 0 85-15,0 0 31 16,0 0-61-16,0 0-108 16,0 0-45-16,-149 207-22 15,149-161-33-15,33-3 10 16,19-10-12-16,9-14-36 15,12-6 27-15,4-13-18 16,-7 0-18-16,-16-16-12 16,-14-19-7-16,-23-12 17 15,-12-9 6-15,-5-7 17 16,-22-2 24-16,-25 3 1 0,-9 6 6 16,-1 18 1-16,-2 10 14 15,15 16 30-15,15 12-52 16,19 0-7-16,10 0 1 15,18 12-21-15,36 11 4 16,16 1-37-16,2-1-2 16,1 7 52-16,0 1-2 15,-7 10 3-15,-4 7 9 16,-14 5 58-16,-9 2-13 16,-9 1 6-16,-16-6-9 15,-11-3 4-15,-3-12-40 16,0-10-5-16,0-6 20 15,-7-15-9-15,-3-4 7 0,-5 0-19 16,5-28 0-16,-2-16-6 16,12-7-3-16,0-12-21 15,0-6 9-15,19-3-12 16,16 7 0-16,9 12 17 16,0 13 9-16,3 24-1 15,1 16 16-15,2 0 1 16,10 32 56-16,1 22 7 15,5 5 33-15,-4-1-38 16,-11-2-53-16,-14-3-1 16,-20-8-12-16,-9-2-2 15,-8-9 0-15,0-9-66 0,0-8-84 16,0-11-108 0,33-6-269-16,-5-13-36 0,10-18-1112 15</inkml:trace>
  <inkml:trace contextRef="#ctx0" brushRef="#br0" timeOffset="2203">6445 827 1982 0,'0'0'667'16,"0"0"-482"-16,0 0 43 16,0 0 38-16,-189 123-118 15,132-63-58-15,6 3-2 16,10-4-35-16,19-8-20 0,19-4-33 15,3-7 1 1,7-14-2-16,30-5-54 0,-2-10-18 16,3-11-5-16,-6 0-14 15,-7 0 22-15,-3-11 31 16,-3-20-22-16,-4-1 59 16,-5-2-2-16,-3 5 4 15,-4 10 80-15,-3 11 7 16,0 8-19-16,0 5-19 15,0 37 17-15,0 17 21 16,-3 13-49-16,-1 10-25 16,4 13 31-16,0 13 1 15,0 7-12-15,7 15-9 16,8 10-23-16,-11-3 61 0,-4-3-53 16,0-13-8-16,-32-25 26 15,-23-21-20-15,-14-24 1 16,-5-26-8-16,-2-22 9 15,3-3 6-15,10-38-15 16,13-32 0-16,17-22-3 16,18-16 3-16,15-14-9 15,4 1-18-15,48 3-30 16,17 17-18-16,58-7-150 16,-13 28-437-16,-6 17-1123 0</inkml:trace>
  <inkml:trace contextRef="#ctx0" brushRef="#br0" timeOffset="2831">7502 1112 1829 0,'0'0'375'15,"0"0"-333"-15,0 0-14 0,0 0 102 16,0 0-26 0,0 0-57-16,214-234-33 0,-150 152 14 15,-5-4-19-15,-5-10 3 16,-6 0 36-16,-11 1 10 16,-12 13 39-16,-11 13 24 15,-9 23-12-15,-2 20 20 16,-3 26-54-16,0 6-32 15,0 57 12-15,0 32-19 16,0 27-4-16,-8 12 5 16,4 4-23-16,4-10 25 15,0-13-39-15,0-21 1 16,0-15-14-16,12-18-34 16,24-17-110-16,-3-17-385 0,3-15-524 15</inkml:trace>
  <inkml:trace contextRef="#ctx0" brushRef="#br0" timeOffset="3150">8987 729 2440 0,'0'0'520'15,"0"0"-472"-15,0 0 46 16,4 212 129-16,-1-90-64 0,1 19-35 16,4 10-59-16,2 0 5 15,2-7 17-15,-5-13-57 16,-4-9-21-16,-3-13 8 16,0-21-16-16,0-15 7 15,0-22-8-15,0-18-51 16,0-16-2-16,-7-14-61 15,-1-3-22-15,8-13-122 16,0-53-258-16,0 4-82 16,12-4-136-16</inkml:trace>
  <inkml:trace contextRef="#ctx0" brushRef="#br0" timeOffset="3438">8852 955 1455 0,'0'0'940'15,"0"0"-662"-15,0 0-93 16,0 0 33-16,-10-168-17 16,46 126-83-16,23-1-28 15,10 7-49-15,14 12 8 16,12 13-5-16,-1 11-17 16,1 0 28-16,-10 32-44 15,-19 19-10-15,-22 12 41 16,-22 16-33-16,-22 3 11 15,-12 7-10-15,-42 0-8 16,-16-7 20-16,-6-10-22 16,-2-14-33-16,6-18-4 15,9-12-83-15,16-16-53 0,21-12-194 16,16-3-455 0,10-25-840-16</inkml:trace>
  <inkml:trace contextRef="#ctx0" brushRef="#br0" timeOffset="3995">9764 836 1943 0,'0'0'542'16,"0"0"-490"-16,0 0-30 15,255-194 149-15,-170 122-59 16,-9-7-71-16,-19-3-3 15,-13 5 22-15,-22 0 69 0,-18 5-26 16,-4 9-25-16,-14 9 37 16,-26 15-49-16,-11 15 8 15,-5 21-14-15,-2 3-21 16,-1 33 33-16,5 33-39 16,10 25-9-16,15 20 28 15,7 14-34-15,12 7-1 16,2-1-5-16,8-7-11 15,0-6 10-15,0-12-11 16,0-21 0-16,0-16 1 16,8-23-1-16,-4-18-7 0,-1-14-4 15,0-14 11 1,8 0 7-16,0-25-7 0,15-25 0 16,11-12 0-16,5-4 0 15,17-2-1-15,4 10-16 16,-2 16 17-16,-2 23 0 15,-5 19 0-15,-3 0 0 16,-7 49 30-16,-3 21-4 16,-6 7 11-16,-4 7 1 15,-6-9-25-15,-3-7 34 16,-5-19-38-16,1-12-8 16,1-18 22-16,0-17-23 15,9-2-1-15,4-14-35 16,9-30-54-16,28-38-68 15,-6 10-206-15,-12 4-878 0</inkml:trace>
  <inkml:trace contextRef="#ctx0" brushRef="#br0" timeOffset="32564">546 2903 1393 0,'0'0'512'0,"0"0"-312"16,0 0-21-16,-3-191 40 16,-19 137 17-16,-3 1-24 15,-16 11-102-15,-6 6-41 16,-11 13-6-16,-1 10-15 16,-2 13-13-16,5 0-8 15,14 25-12-15,11 22 22 16,18 8-37-16,13 17 0 15,0 7-1-15,39 11 2 16,13 1-1-16,6 0 0 16,4-2 0-16,4-4 3 15,-5-3-3-15,2-6 0 16,-13-7 2-16,-9-4-1 0,-9-4 8 16,-10 0-8-16,-10-1 0 15,-12-8 30-15,0 0-30 16,-27 0 9-16,-24-2 7 15,-15-1-16-15,-6-5 10 16,-11-6-11-16,-2-9 0 16,9-12 22-16,7-10-22 15,15-7 0-15,13-7 15 16,19-39-9-16,22-23 2 16,3-21-8-16,57-14-9 15,22-14-7-15,25-3 7 16,6 0-4-16,4 9 12 0,-9 14-7 15,-16 9 8-15,-20 17 0 16,-21 20 2-16,-17 12 17 16,-24 21-17-16,-10 8-4 15,0 11-37-15,-14 4-218 16,-4 25-438-16,3-3-516 0</inkml:trace>
  <inkml:trace contextRef="#ctx0" brushRef="#br0" timeOffset="32975">1509 2705 2448 0,'0'0'529'0,"0"0"-450"15,0 0 68-15,0 0 34 16,0 0-50-16,-244 12-91 16,178 51-25-16,0 25 20 15,5 20 4-15,11 23-2 16,12 13-5-16,20 5-23 16,18-4 24-16,0-15-33 15,37-15 0-15,29-20-9 16,20-26-2-16,17-26-1 15,11-31-22-15,6-12 16 16,-4-21 1-16,-7-42 14 0,-21-17 3 16,-26-15 24-16,-30-10 20 15,-32-13 17-15,0-4 4 16,-50-2-32-16,-30-4 12 16,-20 7-45-16,-1 10-27 15,-19 12-66-15,32 26-148 16,22 31-742-16</inkml:trace>
  <inkml:trace contextRef="#ctx0" brushRef="#br0" timeOffset="33914">3814 2740 1315 0,'0'0'547'16,"0"0"-364"-16,0 0 12 15,0 0-34-15,0 0-2 0,-234 95-12 16,184-9-35 0,6 25 8-16,6 19-8 0,13 12-25 15,12 5 12 1,8-5-66-16,5-11-2 0,0-19-5 15,27-21-25-15,11-19-1 16,13-13-38-16,19-17-151 16,43-18-136-16,-10-14-381 15,-17-10-1252-15</inkml:trace>
  <inkml:trace contextRef="#ctx0" brushRef="#br0" timeOffset="34816">4032 3510 1631 0,'0'0'519'0,"0"0"-379"16,0 0-111-16,0 0 162 15,0 0 2-15,0 0-96 16,0 0-32-16,157-124-6 15,-113 124-6-15,-3 0-16 16,-9 22-10-16,-3 25 22 16,-4 8-48-16,-10 11 10 15,-5 3 6-15,-6 4-16 16,1-10 6-16,-5-12-7 16,0-8 9-16,0-17-11 15,0-5 2-15,0-16 0 16,0-5 6-16,0 0 6 0,3-5 20 15,1-32-31-15,11-16 10 16,2-16-10-16,8-5-1 16,9-6-1-16,7 6 0 15,-2 7 1-15,1 21 0 16,-3 19-7-16,-5 27 7 16,-3 0-12-16,-3 34 24 15,-4 22-12-15,-7 13 19 16,-5 3-10-16,-2 1-3 15,-4-9-6-15,-4-7 8 16,0-15-10-16,0-9 2 16,0-17 0-16,0-9-1 0,0-7 2 15,0 0 31-15,0-2-24 16,0-33-7-16,0-10 8 16,0-10-9-16,0-5 0 15,18-2-1-15,8 3 2 16,6 6-2-16,12 7 1 15,3 11 0-15,1 11-10 16,-1 17 7-16,-3 7-6 16,-12 7 8-16,-3 31-10 15,-7 19 11-15,-4 6 0 16,-2 5 1-16,-3 1 16 16,6-4-17-16,-1-9-1 15,4-10 0-15,0-11 1 0,0-7 0 16,0-12-9-1,0-9-19-15,0-7 17 0,4 0-14 16,2-27-7-16,4-11 5 16,-1-8 14-16,-6-11 12 15,1 1 0-15,-8-2 1 16,-8 5 17-16,1 15-16 16,-3 7 11-16,-8 21 32 15,0 10-14-15,0 13-12 16,0 29 12-16,0 18 1 15,0 3 1-15,0-1-32 16,0-3 0-16,0-7 7 16,0-9-7-16,10-9-8 15,5-17-67-15,1-3-102 16,1-14-289-16,-2 0-68 0,-5 0-493 0</inkml:trace>
  <inkml:trace contextRef="#ctx0" brushRef="#br0" timeOffset="34983">5476 3318 750 0,'0'0'1279'16,"0"0"-982"-16,0 0-115 16,0 0 45-16,0 0-108 0,0 0-119 15,0 0-295 1,70-129-416-16,-38 126-1059 0</inkml:trace>
  <inkml:trace contextRef="#ctx0" brushRef="#br0" timeOffset="35385">5859 3641 1315 0,'0'0'490'15,"0"0"-368"-15,0 0 45 16,0 0 53-16,-7 188-57 16,0-159-92-16,2-6-8 15,2-9 5-15,-1-8-23 0,4-3 3 16,-3-3 23 0,3 0 1-16,0 0-17 0,0-25-37 15,0-15-18-15,15-6 3 16,17-10-3-16,9-3-7 15,6 7 6-15,4 2-4 16,0 19 5-16,-1 10 0 16,-2 18 0-16,-4 3 16 15,-4 16 65-15,-11 23-3 16,-4 11 4-16,-6 2-32 16,-9 0-4-16,-1-1-21 15,-3-10-14-15,-2-5 5 16,-1-6-16-16,-3-7-27 15,9-7-65-15,13-6-208 16,0-8-268-16,3-2-88 0</inkml:trace>
  <inkml:trace contextRef="#ctx0" brushRef="#br0" timeOffset="35731">6799 3414 1833 0,'0'0'526'0,"0"0"-369"15,0 0 134-15,0 0-45 16,0 0-129-16,-206 35-60 16,179-12-43-16,13 3-14 0,7 6 10 15,7 2-10 1,0 5-5-16,4 3 4 0,21-3-5 15,4 1 5-15,3-7-4 16,2-5 5-16,-2 0-7 16,-3-9 7-16,-2 2-5 15,-7-2 4-15,-5-3 2 16,-11 0 7-16,-4 5-8 16,0 1 0-16,-36 5-6 15,-11 3-30-15,-38 5-150 16,12-9-307-16,7-5-476 0</inkml:trace>
  <inkml:trace contextRef="#ctx0" brushRef="#br0" timeOffset="36053">7032 2595 2085 0,'0'0'299'0,"0"0"-204"16,0 0 74-16,164 177 148 15,-98-111-66-15,7 13-119 16,5 3-38-16,-2 9-10 15,-10 8-24-15,-19 3-6 16,-21 10-53-16,-26 6-1 16,-9 2 0-16,-48 10-49 15,-57 34-64-15,13-34-358 16,6-24-442-16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31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0 281 1655 0,'0'0'332'15,"0"0"-139"-15,0 0-117 16,0 0 43-16,0 0 68 0,0 0-59 16,-5 37-64-16,23 23 45 15,13 21 12-15,-3 14-51 16,5 13 17-16,-5 0-52 16,3 4-16-16,-6-3 34 15,-3-8-41-15,-5-10-2 16,-2-12 2-16,0-13-6 15,-1-18 8-15,1-14-14 16,0-14 0-16,2-20 13 16,9 0-13-16,8-30 0 15,6-45 12-15,14-50-11 16,16-55 17-16,-4 0-18 16,-6 16 0-16,-4 20-10 0,-5 31 10 15,0 4-19-15,-1-5-56 16,-12 35-90-16,-13 29-28 15,-6 48-104-15,-13 2-233 16,-6 12-372-16</inkml:trace>
  <inkml:trace contextRef="#ctx0" brushRef="#br0" timeOffset="352">1610 0 1731 0,'0'0'375'16,"0"0"-233"-16,0 0 66 15,0 0 33-15,0 0-79 16,0 0-59-16,-193 127-60 15,142-35 9-15,-3 20 35 16,7 10-33-16,3 12-3 16,10 7-6-16,12-7-12 15,15 0 24-15,7-12-57 16,0-10 1-16,15-21 16 16,18-5-17-16,7-20-7 0,11-13-16 15,11-18-108 1,47-25-112-16,-15-10-298 0,-6 0-289 0</inkml:trace>
  <inkml:trace contextRef="#ctx0" brushRef="#br0" timeOffset="670">2136 219 2043 0,'0'0'488'0,"0"0"-287"15,0 0-108-15,0 0 56 0,0 0 38 16,0 0-98-16,0 0-13 16,40 152-28-16,3-70-14 15,1 16 31-15,-4 4-49 16,4 3-7-16,-3-4 15 15,-6 1-22-15,2-14-1 16,-1-6-1-16,-2-13-26 16,-5-10-13-16,-1-6-128 15,-2-3-338-15,-8-12-224 16,-14-8-1219-16</inkml:trace>
  <inkml:trace contextRef="#ctx0" brushRef="#br0" timeOffset="919">1754 1458 2094 0,'0'0'466'0,"0"0"-370"15,0 0-72-15,0 0 84 16,0 0 30-16,142-209-80 15,-51 120-28-15,10-12 10 16,13-4-23-16,2-7 20 16,1 7-37-16,-5 10-30 0,26-1-151 15,-31 28-360-15,-28 19-343 16</inkml:trace>
  <inkml:trace contextRef="#ctx0" brushRef="#br0" timeOffset="1275">2963 228 2205 0,'0'0'524'0,"0"0"-438"16,0 0 4-16,0 0 98 0,0 0-63 15,0 0-70-15,215-64 9 16,-124 70-11-16,4 33-4 16,-1 14-11-16,-6 16-14 15,-15 13 4-15,-17 16-22 16,-24 17-5-16,-22 8 26 16,-10 16-27-16,-7-4-1 15,-37-3-5-15,-3-9 6 16,-7-17-11-16,0-17-2 15,6-17-40-15,1-19 7 16,13-18-90-16,12-21-113 16,15-14-213-16,7-20-143 0,0-16-1276 15</inkml:trace>
  <inkml:trace contextRef="#ctx0" brushRef="#br0" timeOffset="1460">4312 941 1802 0,'0'0'287'0,"0"0"-169"15,244-53 53-15,-134 27-9 16,0 6-56-16,-9 8-106 16,-13-2-21-16,-8 14-129 15,-29 0-173-15,-21 24-369 0</inkml:trace>
  <inkml:trace contextRef="#ctx0" brushRef="#br0" timeOffset="1659">4455 1362 1114 0,'0'0'1118'15,"0"0"-860"-15,0 0-90 16,0 0 72-16,0 0 31 15,0 0-127-15,0 0-74 16,109 68-34-16,-48-68-30 16,9 0-6-16,68 0-14 15,-18-23-260-15,1 0-594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39.0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536 349 1716 0,'0'0'364'0,"0"0"-256"15,0 0 56-15,0 0 83 16,0 0-107-16,0 0-45 16,-227-55-26-16,170 55-12 15,1 20 18-15,5 3-32 16,7 10-22-16,9 6 31 16,6 7-34-16,7 9-4 15,10 6-7-15,9 10-5 16,3-2 8-16,0 3-10 15,19 7 0-15,9-10 6 16,13 0-5-16,3-7-1 0,7 0 0 16,3-1 2-16,5-6 8 15,2 0-10-15,1 0 0 16,-4-2 2-16,-6-3-2 16,-13-4-1-16,-5-1 1 15,-20 2 0-15,-9-2 9 16,-5-6-5-16,-9 4-2 15,-26 0 16-15,-13-1-17 16,-8-5 5-16,-1-11 10 16,-2-7-8-16,1-5 29 15,4-14-24-15,5 0 5 16,7-27 24-16,8-18-34 16,15-21 2-16,19-16-10 0,0-13 1 15,19-11-7-15,28-5 6 16,9 1 0-16,-2 7 1 15,0 0 0-15,-3 20 8 16,-7 6-4-16,-7 19-4 16,-8 8 39-16,-7 13-40 15,-3 13 0-15,-9 3 11 16,-2 12-11-16,-1 2-20 16,-4 7-49-16,4 0-149 15,19 0-146-15,4 16-339 16,-1-2-157-16</inkml:trace>
  <inkml:trace contextRef="#ctx0" brushRef="#br0" timeOffset="483">1448 540 1822 0,'0'0'588'0,"0"0"-470"15,0 0 113-15,0 0 11 16,0 0-67-16,-190 10-85 0,146 20-48 16,-3 16 20-1,-4 16-38-15,4 17 5 0,3 16 7 16,7 13-17-16,4 10 4 15,12 7-5-15,9-14-17 16,12-8 20-16,0-16-21 16,22-10-5-16,22-19 5 15,18-12 0-15,14-23 0 16,9-15-10-16,10-8-2 16,-4-24 5-16,0-24 1 15,-8-15-6-15,-14-7 11 16,-18-5 2-16,-14-7 9 15,-21-9 15-15,-16-5 7 0,0-2 25 16,-27-1-41 0,-16 5-2-16,-9 4-1 0,-2 16-13 15,3 11 0 1,7 17-18-16,19 15-49 0,25 27-55 16,0 4-354-16,22 0-531 0</inkml:trace>
  <inkml:trace contextRef="#ctx0" brushRef="#br0" timeOffset="1122">2126 147 1829 0,'0'0'693'16,"0"0"-499"-16,0 0-64 16,0 0 77-16,0 0-27 15,0 0-112-15,0 0-10 16,91-135-25-16,-59 129-6 15,2 6 25-15,-5 0-40 16,3 16-1-16,-10 20 14 16,-7 10-24-16,-11 6 34 0,-4 11-28 15,-4 3-6-15,-33-2 20 16,-10 4-15-16,-7-4-5 16,-1-11-1-16,3-9 0 15,5-13 18-15,8-4-9 16,5-18 5-16,12-4 31 15,8-5-32-15,3 0 20 16,4-5-4-16,3-14-28 16,4-1 31-16,0-1-31 15,0 7-1-15,14-7 30 16,11 11-30-16,6 1 1 16,1 9 10-16,0 0-10 15,9 9 36-15,3 14-31 16,0 6 3-16,0 1 36 0,3 1-39 15,0-10 4-15,1 0 11 16,-4-12-12-16,-6-9 30 16,0 0-39-16,-6 0 1 15,-2-26 39-15,-8-7-40 16,-5-3 0-16,-8 5-36 16,-3-4-63-16,1 2-74 15,2 7-395-15,-3 7-1086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46.8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 0 1837 0,'0'0'358'16,"0"0"-258"-16,0 0-15 16,0 0 112-16,0 0-10 15,37 167-44-15,-30-111-53 16,-7-6 19-16,0 8-34 0,0 9-15 15,-15 1-15-15,-17 4-35 16,-9 3 10-16,-3-5-20 16,5-8-30-16,9-7-17 15,20-38-98-15,10-10-188 16,0-7-406-16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47.3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0 693 1993 0,'0'0'519'0,"0"0"-446"16,0 0 17-16,0 0 162 15,0 0-80-15,0 0-43 16,227 12-89-16,-161 21-29 16,0 11 37-16,-2 5-35 15,-1 13 9-15,-16 2-10 16,-18 9-12-16,-21 6 28 16,-8-4-28-16,-25 5 1 15,-27-8 14-15,-6-7-14 0,4-19-2 16,-2-13 1-1,9-16 0-15,3-17 6 0,8 0-6 16,-1-29 0-16,2-29 3 16,9-16-3-16,4-16-9 15,7-10 9-15,15-2 0 16,0 13 6-16,3 17-6 16,38 6 0-16,6 24 40 15,16 12-19-15,10 14-2 16,6-1 7-16,12 10-17 15,11 4 30-15,1 3-39 16,5 0 1-16,6 0 6 16,-8 0-7-16,-11 0-1 15,-16 0-50-15,3 0-125 16,-25 0-310-16,-13 0-464 0</inkml:trace>
  <inkml:trace contextRef="#ctx0" brushRef="#br0" timeOffset="299">1719 29 2174 0,'0'0'611'15,"0"0"-533"-15,0 0 91 16,-158 191 102-16,104-91-126 0,2 17-61 16,10 7-45-16,11 15-6 15,21-12 47-15,10 1-68 16,0-10-12-16,44-9 0 16,17-27-44-16,20-18-20 15,21-17-52-15,51-47-188 16,-19 0-351-16,-24-26-761 0</inkml:trace>
  <inkml:trace contextRef="#ctx0" brushRef="#br0" timeOffset="567">2350 260 2371 0,'0'0'483'16,"0"0"-340"-16,0 0 73 16,69 177-2-16,-34-82-52 15,6 6-90-15,10 2-15 16,8 6 1-16,9 1-31 16,1-14 26-16,5-8-43 15,-13-16-10-15,-10-6-16 16,-14-24-125-16,-27-9-108 0,-10-13-348 15,0-6-322-15</inkml:trace>
  <inkml:trace contextRef="#ctx0" brushRef="#br0" timeOffset="780">2378 1256 449 0,'0'0'1889'0,"0"0"-1522"16,0 0-176-16,117-205 11 16,-37 109-2-16,11 2-118 15,4-9-43-15,-8 11-2 16,-7 24-36-16,-17 9-1 16,-13 8-172-16,-21 23-468 0,-10 14-527 0</inkml:trace>
  <inkml:trace contextRef="#ctx0" brushRef="#br0" timeOffset="1060">3202 262 1780 0,'0'0'864'16,"0"0"-594"-16,0 0-83 15,0 0 66-15,0 0-90 16,0 0-43-16,196 132 0 16,-133-38-57-16,6 19-6 0,4 7 0 15,0 6-25-15,-11-4 17 16,-18-3-49-16,-22-9 0 16,-22-2-9-16,0-13 9 15,-34-14-47-15,-5-13-56 16,-1-26-124-16,11-29-259 15,17-13-622-15</inkml:trace>
  <inkml:trace contextRef="#ctx0" brushRef="#br0" timeOffset="1256">4328 948 2352 0,'0'0'740'15,"0"0"-545"-15,249-21-6 16,-129 7-119-16,4-3-35 16,-8 4-35-16,-18 4-42 15,-13 1-74-15,-34 8-231 16,-23 0-501-16,-28 0-842 0</inkml:trace>
  <inkml:trace contextRef="#ctx0" brushRef="#br0" timeOffset="1445">4445 1306 2295 0,'0'0'717'16,"0"0"-515"-16,0 0-21 16,0 0-5-16,0 0-35 15,306 43-104-15,-101-43-37 16,64 0-54-16,11-6-81 15,-60-12-550-15,-78 9-1629 0</inkml:trace>
  <inkml:trace contextRef="#ctx0" brushRef="#br0" timeOffset="2121">6984 267 1840 0,'0'0'525'0,"0"0"-358"16,0 0-81-16,0 0 71 15,-212-19 5-15,143 19-61 16,3 7-18-16,15 21-36 15,14 9 2-15,18 14-31 16,19 15-16-16,0 13 11 16,26 6-13-16,26 7 0 15,12-10 2-15,9-2-1 16,-3-8-1-16,4-5 0 16,-13-4 0-16,-10-4 36 0,-11-1-19 15,-21-5-8 1,-19-3 32-16,0-2-14 0,-26 2 5 15,-29-1-20-15,-10-5-6 16,-4-9 10-16,0-12-16 16,9-13 0-16,13-10 8 15,15 0-8-15,13-39 6 16,19-20-6-16,0-23 1 16,38-18-11-16,19-10 10 15,16-21-15-15,3 6 15 16,-7-4-5-16,-6 25 5 15,-12 8 1-15,-14 23 0 16,-12 22 12-16,-15 20-13 16,-6 19-12-16,1 5-112 15,5 5-234-15,-3 2-426 0,8 0-975 16</inkml:trace>
  <inkml:trace contextRef="#ctx0" brushRef="#br0" timeOffset="2473">7518 250 1467 0,'0'0'1042'16,"0"0"-710"-16,0 0-85 16,0 0-33-16,0 0-58 15,0 0-38-15,-196 210-43 0,164-119-1 16,13 15-43-16,12-5-14 15,7 5 19-15,0-8-36 16,36-9 0-16,11-11-2 16,16-16-10-16,16-11 11 15,13-23-13-15,2-28 14 16,-2 0-1-16,-16-36 1 16,-10-29 0-16,-19-16 15 15,-18-29-6-15,-17-13 42 16,-12-11-28-16,-19-6-22 15,-32 9 30-15,-18 15-31 16,-10 23-1-16,-13 11-115 16,23 24-187-16,22 23-835 0</inkml:trace>
  <inkml:trace contextRef="#ctx0" brushRef="#br0" timeOffset="3236">9426 0 1549 0,'0'0'237'15,"0"0"-86"-15,0 0-52 16,0 0 60-16,-190 87 65 16,106-3-76-16,-7 60-33 15,-4 66 21-15,15 59-2 16,26 1-47-16,32-48-17 15,22-64-46-15,0-66 11 16,14-13-35-16,30 7-12 16,15-4-6-16,61-17-220 15,-12-29-393-15,-5-27-1488 0</inkml:trace>
  <inkml:trace contextRef="#ctx0" brushRef="#br0" timeOffset="4093">9517 864 1523 0,'0'0'554'0,"0"0"-418"15,0 0-48-15,0 0 65 16,0 0 6-16,0 0-56 15,0 0-14-15,200 216-54 16,-182-150 8-16,-11 9 14 0,-7-6-27 16,0-3-2-16,0-15-14 15,0-11-13-15,0-14 26 16,0-10-26-16,0-8-1 16,0-8 20-16,0 0-5 15,0-43-2-15,9-10-13 16,16-20 0-16,7-9 2 15,9 1-2-15,3 4 0 16,0 9-8-16,-5 20 10 16,-2 24-3-16,-5 14 1 15,-7 10 0-15,-6 31 11 16,-4 25-10-16,-5 11 8 16,-6 10 10-16,-4 0-18 15,0-7 12-15,0-7-13 0,0-11 0 16,0-15 10-16,0-23-10 15,0 1 0-15,0-15 6 16,0 0 0-16,0-8 15 16,0-27-16-16,5-12-4 15,8-17-2-15,9-9 1 16,12-2-5-16,2 3 4 16,4 2 1-16,4 11-2 15,0 20 2-15,-5 13 0 16,-5 24-6-16,-9 2 5 15,-3 21 1-15,-3 29 22 16,-9 12-6-16,-3 10 13 16,-4 7-14-16,6-4-14 0,-3-2 25 15,6-8-26-15,5-9-1 16,5-10 0-16,7-17-17 16,5-15 4-16,1-14-43 15,6 0-10-15,3-36-5 16,-7-15-12-16,-5-7 39 15,-3-1 32-15,-11-6 13 16,-7 7 1-16,-3 4 65 16,-5 18 19-16,-3 16 22 15,0 17-23-15,0 3 1 16,0 19-45-16,-11 28-39 16,-3 12 26-16,2 3-26 15,9 1-1-15,3-4 15 0,0-15-15 16,0 0-1-1,0-9-29-15,12-14-62 0,1-11-1 16,2-10-284-16,-4-21-302 16,-3-10-476-16</inkml:trace>
  <inkml:trace contextRef="#ctx0" brushRef="#br0" timeOffset="4263">10870 736 1950 0,'0'0'595'0,"0"0"-407"16,0 0 72-16,0 0-91 0,0 0-168 15,0 0-1-15,0 0-242 16,14-145-281-16,15 132-306 0</inkml:trace>
  <inkml:trace contextRef="#ctx0" brushRef="#br0" timeOffset="4617">11088 1198 1350 0,'0'0'307'16,"0"0"-24"-16,0 0 16 16,0 190-129-16,0-140-10 0,0-8-69 15,0-9-27 1,0-10-32-16,0-9-11 0,0-9 26 15,0-5 9-15,0-8 27 16,4-29-21-16,14-12-56 16,8-11 0-16,6-5-6 15,8-7 0-15,1 13 9 16,-2 2-9-16,-2 25 0 16,-5 6 12-16,-5 24 10 15,-1 2 28-15,-9 0 26 16,-5 28-14-16,-2 16 24 15,-2 7-51-15,-8 8-34 16,3-5 32-16,1-3-33 16,-1-4-26-16,9-8-96 15,13-13-167-15,-3-10-254 0,4-16-310 16</inkml:trace>
  <inkml:trace contextRef="#ctx0" brushRef="#br0" timeOffset="4933">11949 1020 2000 0,'0'0'524'0,"0"0"-323"16,0 0 34-16,0 0-47 15,0 0-90-15,-198 53-73 16,180-26 4-16,14 2-29 15,4 2-11-15,16 0-2 0,28 5 2 16,10 7-11-16,8-7 8 16,-4 1 11-16,1 2-10 15,-15 1 13-15,-15 6 0 16,-19-11 7-16,-10 2 2 16,-7 2 11-16,-37-3-20 15,-10-8-17-15,-5-7-17 16,1-21-188-16,11 0-248 15,18 0-291-15</inkml:trace>
  <inkml:trace contextRef="#ctx0" brushRef="#br0" timeOffset="5210">12463 43 2438 0,'0'0'501'0,"0"0"-326"16,186 167 23-16,-103-71-11 16,2 12-27-16,-6 17-58 15,-3 41-10-15,-20 32-88 0,-42 31 4 16,-14 11-16-1,-64-14-16-15,-43-15-127 0,-10-25-119 16,23-41-543-16,9-38-1472 16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0:54.2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322 290 1257 0,'0'0'478'16,"0"0"-345"-16,0 0 1 0,0 0 49 15,0 0-25-15,0 0-11 16,-171 167-43-16,134-78-16 15,2 15 26-15,4 25 0 16,9 2-17-16,9 4-16 16,4-11-53-16,9-9-8 15,0-20-20-15,0-16 0 16,22-13-18-16,12-20-147 16,24-27-147-16,-8-17-327 15,-6-2-1258-15</inkml:trace>
  <inkml:trace contextRef="#ctx0" brushRef="#br0" timeOffset="840">304 875 937 0,'0'0'971'0,"0"0"-760"15,0 0-158-15,0 0 129 16,0 0 14-16,0 0-101 16,28 199-26-16,-19-137-44 15,-6 1 1-15,1 0 17 0,-4-5-42 16,0-12 0 0,0-10-1-16,0-12 2 0,0-15 2 15,0-7-4-15,0-2 0 16,0 0 9-16,0-16-9 15,0-19-6-15,6-17 5 16,6-6 1-16,7 0-8 16,3-7 8-16,3 8 0 15,1 6-4-15,2 14 4 16,-2 14-6-16,-1 16 6 16,0 7 0-16,1 7 43 15,-4 29-14-15,0 14-16 0,-7 9 23 16,-5-7-35-16,-6 7-1 15,1-9 0 1,-5-5 1-16,0-11 8 0,0-15-9 16,0-6-27-16,0-13 27 15,0 0-15-15,0 0 15 16,0-16 0-16,0-15 0 16,0-11-7-16,0-9 7 15,0 1 0-15,10-3-3 16,8 7 3-16,4 7 0 15,0 5 0-15,4 12 0 16,-1 9 8-16,0 9-8 16,1 4 0-16,3 0 34 15,-4 17-24-15,2 13 8 0,-7 9-8 16,-1-4-9-16,-4 5 21 16,-5 0-22-16,-1-4 0 15,1-10 21-15,-7 1-21 16,6-18 0-16,-3 4 0 15,-2-13-30-15,8 0 12 16,-2 0-41-16,5 0 3 16,2-29 38-16,2-1-18 15,-4-6 23-15,-2 0 7 16,-1 7 6-16,-8 12 7 16,-1 11 21-16,-3 6 32 15,0 0 42-15,0 6-80 16,0 27-13-16,-10 10-7 15,1-1-2-15,6 1 13 0,3-6-13 16,0-8-18 0,0-6-21-16,0-14-74 0,0-9-84 15,0 0-262-15,0 0-236 0</inkml:trace>
  <inkml:trace contextRef="#ctx0" brushRef="#br0" timeOffset="1048">1038 782 1677 0,'0'0'536'0,"0"0"-385"0,0 0 87 16,0 0 67-1,0 0-167-15,0 0-110 0,0 0-28 16,-9-17-136-16,38 17-71 15,-2 0-411-15,-7 0-854 16</inkml:trace>
  <inkml:trace contextRef="#ctx0" brushRef="#br0" timeOffset="1426">1285 1180 1525 0,'0'0'315'0,"0"0"-176"16,0 0 0-16,0 0-41 15,0 169-30-15,0-146-61 16,0-9-6-16,0-14-2 16,0 0-4-16,3 0-4 15,9-16 8-15,1-18 2 16,6-11 6-16,6-5-7 15,4 3 0-15,2 6 0 16,-3 1 0-16,-6 14 36 16,0 16 60-16,-8 10 14 15,1 0 39-15,-3 17-38 16,1 19 3-16,-1 14-24 16,5 2-29-16,-2 0-10 0,4-2-28 15,0-5-22-15,-6-15 6 16,2-11-7-16,-8-10-124 15,0-9-139-15,-7 0-272 16,5 0-398-16</inkml:trace>
  <inkml:trace contextRef="#ctx0" brushRef="#br0" timeOffset="1827">1789 1064 1549 0,'0'0'601'0,"0"0"-360"16,0 0-21-16,0 0 8 15,0 0-33-15,0 0-128 16,0 0-37-16,-53 3-21 15,43 17-3-15,3 6-1 16,2 7-5-16,5 3 0 16,0 7-6-16,0-4 6 15,19 1-21-15,6 0 9 16,1-5 3-16,1-5 8 16,-2-9 1-16,-3 3 0 0,-12-4 10 15,-10-6-10-15,0 1 0 16,-7-1 1-16,-27-4 7 15,-4 3-16-15,-3-7-20 16,0-6-137-16,1-13-79 16,14-17-339-16,13-8-1268 0</inkml:trace>
  <inkml:trace contextRef="#ctx0" brushRef="#br0" timeOffset="2215">1992 37 2022 0,'0'0'362'0,"0"0"-271"16,0 0 68-16,0 0 92 15,0 0-121-15,0 0-83 16,0 0 24-16,164-30-38 16,-146 50 4-16,-14 16-17 15,-4 0-10-15,-4 14 34 16,-31 1-44-16,-9 3 1 16,-4-2 12-16,8-8-13 15,8-19-7-15,10-8 6 16,10-8 2-16,12-2-6 15,0-7 5-15,0 0 0 0,22 0-1 16,10 0 1-16,9 0 0 16,2 0-45-16,17 0-105 15,-10-10-234-15,-11-3-653 0</inkml:trace>
  <inkml:trace contextRef="#ctx0" brushRef="#br0" timeOffset="2546">2414 14 1862 0,'0'0'509'0,"0"0"-428"0,0 0 132 16,0 0 68-16,0 0-127 16,31 201-70-16,-9-120 4 15,3 8-10-15,1 13-26 16,-4 6 17-16,-12 6-9 16,-10 8-21-16,0 10-13 15,-26-8-17-15,-24-2 27 16,-16-4-36-16,-4-15-43 0,-28 13-19 15,17-37-218-15,8-17-665 16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15.2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1876 0,'0'0'338'0,"0"0"-173"16,0 0-31-16,0 0 97 0,0 0 23 15,0 0-94-15,0 0-91 16,25-4-26-16,11 48 60 16,20 19-35-16,4 19-32 15,15 9 13-15,1 2-34 16,0 3 9-16,-3-10-4 16,-7-11-19-16,0-12 31 15,-12-12-32-15,-7-7 0 16,-10-11 1-16,-11-10-1 15,-13-7-13-15,-8-9-61 16,-5-7-107-16,0-11-165 16,0-14-514-16</inkml:trace>
  <inkml:trace contextRef="#ctx0" brushRef="#br0" timeOffset="392">1294 91 2223 0,'0'0'541'0,"0"0"-494"15,0 0-11-15,0 0 208 16,0 0-100-16,0 0-90 15,-92 185-26-15,26-74 3 0,-13 23 35 16,-6 13-42-16,-6 12-7 16,8-3 29-16,2-2-34 15,12-9 23-15,4-13-25 16,9-14-4-16,9-16 24 16,8-21-30-16,5-11 0 15,9-18 9-15,3-13 0 16,9-12-10-16,1-14 1 15,8-6-14-15,1-7 13 16,3 0-69-16,0-11-81 16,10-64-186-16,15 0-382 15,9-1-460-15</inkml:trace>
  <inkml:trace contextRef="#ctx0" brushRef="#br0" timeOffset="799">1982 1001 2133 0,'0'0'521'16,"0"0"-472"-16,0 0 35 0,0 0 177 16,0 0-46-16,0 0-123 15,0 0-71-15,5 12 44 16,24-8-28-16,15 3 4 16,13-4 16-16,16-3-41 15,15 4 1-15,19-4-10 16,4 0 1-16,6 3 31 15,5-1-39-15,-6 3 0 16,-14-5 4-16,-14 3-3 16,-24-1-1-16,-20-2 0 15,-25 7-71-15,-19 0-7 16,-41 9-190-16,-23 0-562 16,-6 0-916-16</inkml:trace>
  <inkml:trace contextRef="#ctx0" brushRef="#br0" timeOffset="1110">2078 1590 2290 0,'0'0'385'0,"0"0"-268"16,0 0-84-16,0 0 163 16,0 0-15-16,0 0-62 0,0 0 2 15,190 0-88-15,-95 0-5 16,6-13 20-16,9 9-27 16,-9-3 3-16,6 7-24 15,-12 0 1-15,-1 0-7 16,-7 0-4-16,1 7-130 15,-19-4-368-15,-28-3-561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14.3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78 1818 0,'0'0'265'0,"0"0"-135"15,0 0-66 1,0 0 70-16,0 0 145 0,0 0-69 15,-5-8-101-15,5 25-42 16,0 18-19-16,0 31-22 16,0 57 41-16,0 53-29 15,0 1-19-15,0-10 2 16,0-26 0-16,8-35-2 16,-1 0-18-16,3 3 5 15,5-23 2-15,-3-20-8 16,-5-21 0-16,0-15 1 15,-7-17 0-15,3-5 17 16,-3-8-12-16,0 0 21 16,0-24 21-16,0-23-42 0,0-15-6 15,0-17 2 1,0-3-2-16,12-2 0 0,20 4-2 16,9 15 1-16,6 19-8 15,7 20 3-15,2 18 0 16,2 8-3-16,-4 24 9 15,-2 23 0-15,-8 11 0 16,-12 8 1-16,-13 6 6 16,-19-3-7-16,0 3-1 15,-31-8 1-15,-19-4 1 16,-11-10 8-16,-9-10-9 16,1-17 16-16,-4-17 5 0,7-6-7 15,4-6-13-15,11-36-1 16,19-19-71-16,23-63-188 15,9 10-475-15,0 2-830 0</inkml:trace>
  <inkml:trace contextRef="#ctx0" brushRef="#br0" timeOffset="309">467 0 2567 0,'0'0'351'0,"0"0"-233"0,0 0-72 16,0 0 76-16,0 0 47 15,0 0-49-15,288 129-44 16,-165-31-25-16,9 19-3 16,0 23-9-16,2 30 20 15,-21 31-29-15,-40 32-11 16,-51 6-4-16,-36-14-13 15,-60-47 11-15,-6-52-13 16,11-40-4-16,3-15-20 16,-7 0-35-16,0-5-49 15,4-17-33-15,25-49-118 16,22 0-487-16,19-35-1586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23.6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165 243 1099 0,'0'0'677'0,"0"0"-577"16,0 0-18-16,0 0 137 15,0 0 20-15,0 0-29 16,0 0-51-16,47 266 3 16,-37-128-61-16,-5 9-39 15,-2-19-22-15,1 4 19 16,3-17-53-16,8-17 12 16,3-23-18-16,8-19-11 0,9-20-21 15,21-36-207-15,-8 0-295 16,-10-29-389-16</inkml:trace>
  <inkml:trace contextRef="#ctx0" brushRef="#br0" timeOffset="386">0 857 1877 0,'0'0'477'0,"0"0"-445"15,0 0-26-15,0 0 140 16,0 0 19-16,0 0-40 0,256 36-77 16,-177-22-2-16,6 1 38 15,-6 12-36-15,-6 6-23 16,-10 9-5-16,-16 10-19 16,-10 1 36-16,-15 6-37 15,-15-6 0-15,-7-4-4 16,0-9 4-16,0-14 0 15,-15-12-6-15,-4-14 6 16,2 0 15-16,-1-10-15 16,-1-31 0-16,9-14 4 15,7-8-3-15,3-4 8 16,0-4 1-16,13 10-9 0,28 8 15 16,6 11-16-1,7 8-30-15,15 15-20 0,26 13-172 16,-14 3-246-16,-16 3-163 15</inkml:trace>
  <inkml:trace contextRef="#ctx0" brushRef="#br0" timeOffset="1060">1269 893 1773 0,'0'0'540'16,"0"0"-432"-16,0 0-62 15,0 0 132-15,0 0 46 0,0 0-121 16,0 0-70 0,41 200-4-16,-16-148-28 0,7-2 0 15,9-8-1-15,3-5-56 16,6-13-47-16,-2-15-40 16,2-9-64-16,-6 0 14 15,-3-33-27-15,-9-11 78 16,-10-5 73-16,-3-3 50 15,-13 4 19-15,-6 8 41 16,0 17 71-16,0 9 89 16,0 14 3-16,0 0-73 15,0 27-73-15,0 8-10 16,16 9 5-16,2-1-52 16,11-4 0-16,3-11 7 15,9-7-8-15,-1-15 0 16,1-6-22-16,-6 0-19 15,3-22 39-15,-6-18-26 0,0-2 19 16,5-8 8-16,-8 4-2 16,0 7 1-16,-11 13 2 15,-3 16 0-15,-11 10 35 16,-4 0 2-16,0 32-6 16,0 11-10-16,0 7-19 15,0-4 10-15,0-4-12 16,0-9-14-16,-4-10 12 15,4-13-37-15,0-10-14 16,0 0 41-16,0-14-30 16,4-22 20-16,18-10 2 0,10-6 11 15,9-4-1 1,6 0 1-16,12 8 3 0,2 8 6 16,-2 14 0-16,-8 16 6 15,-7 10 46-15,-9 3 36 16,-4 34 5-16,-2 5-62 15,-4 11-13-15,0-1-12 16,1-3-6-16,-1 1-33 16,22-8-103-16,-6-12-232 15,0-14-289-15</inkml:trace>
  <inkml:trace contextRef="#ctx0" brushRef="#br0" timeOffset="1551">3322 907 2013 0,'0'0'367'15,"0"0"-234"-15,0 0 110 16,0 0 59-16,-223 143-130 16,191-90-64-16,20-3-95 15,12-2-7-15,0-12-12 16,41-6-82-16,9-14-69 15,9-11-118-15,-1-5-199 16,1-8 151-16,-8-28 102 16,-14-2 107-16,-12-10 38 15,-14 0 76-15,-8 4 124 0,-3 5 6 16,0 11 64 0,0 9 142-16,0 14-26 0,0 5-122 15,-3 19-85-15,3 34-16 16,0 22 12-16,0 21-26 15,11 19-26-15,22 13 62 16,11 9-54-16,6 8-38 16,4 6 35-16,2 0-19 15,-5 0 24-15,-16-7-28 16,-13-6-8-16,-16-22 23 16,-6-26-44-16,-16-23 0 15,-28-28 26-15,-10-20-26 16,-5-19 0-16,2 0-1 15,-3-37-5-15,10-24-6 16,9-24-22-16,9-24-58 0,20-91-38 16,9 22-357-1,-1 5-377-15</inkml:trace>
  <inkml:trace contextRef="#ctx0" brushRef="#br0" timeOffset="1802">1663 544 2246 0,'0'0'296'15,"0"0"-221"-15,0 0 15 16,0 0 116-16,218 11-38 15,-187 22-119-15,-18 10-49 16,-9 10-51-16,-4 12-195 16,-14-13-374-16,-8-13-488 0</inkml:trace>
  <inkml:trace contextRef="#ctx0" brushRef="#br0" timeOffset="1896">2218 530 2094 0,'0'0'517'0,"0"0"-416"15,357-294-101-15,-197 167-179 16,-24 18-656-16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3.4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129 81 1862 0,'0'0'492'0,"0"0"-392"16,0 0-73-16,0 0 167 15,0 0 12-15,0 0-45 16,-9 217-98-16,9-138-9 0,0 6 37 16,0 1-28-16,0 1-29 15,0 2 5-15,-3-3-13 16,-4-7 37-16,-8-7-54 15,-4-13 0-15,6-6 33 16,-6-17-33-16,4-7-3 16,1-5-6-16,6-19 9 15,5-5-8-15,-1 0-1 16,4 0-4-16,0-29-2 16,0-27-36-16,32-16-3 15,16-12 3-15,14-9-18 16,14 4 24-16,12 4-22 15,0 13 19-15,-5 6 37 16,-8 14-7-16,-18 13-2 16,-16 8 10-16,-16 17 2 0,-22 6 40 15,-3 8 14-15,-3 0 0 16,-34 3 4-16,-11 24-37 16,-2 9-20-16,-1 10 23 15,4-4-17-15,9 11 15 16,13-10-23-16,11 2 0 15,9 0-6-15,5-1 6 16,0-4 0-16,0 5-6 16,27-13 18-16,6 9-15 15,4-2 3-15,10-3 0 16,1 7-7-16,-1-7 8 16,4-7-1-16,-7 1 0 15,-6-7-33-15,0-4-50 0,2-17-224 16,-11-2-427-16,-7 0-377 15</inkml:trace>
  <inkml:trace contextRef="#ctx0" brushRef="#br0" timeOffset="198">941 849 1602 0,'0'0'315'0,"0"0"-95"15,0 0-63-15,0 0 71 16,8 181-19-16,-5-131-100 0,4-8-35 16,0-2-74-16,5-11-10 15,10-13-139-15,-4-6-470 16,-4-10-815-16</inkml:trace>
  <inkml:trace contextRef="#ctx0" brushRef="#br0" timeOffset="337">919 546 2054 0,'0'0'479'0,"0"0"-447"16,0 0-32-16,0 0-86 16,0 0-411-16,0 0-1385 0</inkml:trace>
  <inkml:trace contextRef="#ctx0" brushRef="#br0" timeOffset="468">1353 301 1901 0,'0'0'468'0,"0"0"-402"16,0 0-31-16,288-198-35 16,-168 140-87-16,-10 13-813 0</inkml:trace>
  <inkml:trace contextRef="#ctx0" brushRef="#br0" timeOffset="1170">2326 912 1758 0,'0'0'193'16,"0"0"-183"-16,0 0 23 16,252-89 110-16,-154 27-106 15,5-11-29-15,-2-11 11 16,-13-9-19-16,-18-2-7 16,-26-4 7-16,-27 15 0 15,-17-2 82-15,0 25 47 16,-36 11 40-16,-5 23 28 0,-2 25-49 15,-1 2-5 1,1 29-47-16,-1 35-27 0,10 26 12 16,12 18-66-16,12 10-13 15,7 7 30-15,3 3-32 16,0-8 1-16,0-4-2 16,0-11 2-16,3-13 4 15,1-22-5-15,-1-15-21 16,0-27 21-16,3-17-40 15,-6-11 23-15,6 0 16 16,1-39-50-16,8-14 27 16,11-12-27-16,6-5 19 15,5 9 22-15,7 9-31 16,0 15 18-16,3 16 22 0,-8 21 2 16,5 0 9-16,-3 24-10 15,-1 20 21-15,-4-2 60 16,1 0-72-16,-5-5-9 15,0-9 0-15,2-11-17 16,-2-10 17-16,-1-7-122 16,-6 0 32-16,-3-29 69 15,-5-12-15-15,-2 2 3 16,0-3 32-16,-8 12 1 16,-3 10 35-16,-1 17 0 15,0 3-5-15,-3 14 44 0,5 22-24 16,-1 9-11-16,-1 1-33 15,4 3 2-15,5-12-16 16,5-7-41-16,13-11-171 16,-1-9-158-16,-10-10-320 0</inkml:trace>
  <inkml:trace contextRef="#ctx0" brushRef="#br0" timeOffset="1323">3537 528 2011 0,'0'0'474'0,"0"0"-449"0,0 0-10 15,0 0-15 1,0 0-263-16,0 0-881 0</inkml:trace>
  <inkml:trace contextRef="#ctx0" brushRef="#br0" timeOffset="1969">3893 1000 985 0,'0'0'549'0,"0"0"-375"15,0 0-120-15,256-13 44 16,-178-10 6-16,-14-1-40 0,-5-4-11 15,-23-2 11-15,-14-3 38 16,-22 1 47-16,0-1-32 16,-29 0-38-16,-18-1 5 15,-11 10-16-15,-5 3 23 16,-3 12 12-16,12 9-8 16,4 0 24-16,12 42-60 15,13 17-5-15,10 23 0 16,15 8-14-16,0-4-10 15,15 4-23-15,26-11 1 16,9-15-8-16,8-20-2 16,8-15-40-16,3-29-4 15,4 0-26-15,-4-29 2 16,-6-24 25-16,-9-2-32 16,-13-11 30-16,-9 7 21 0,-10 6 26 15,-7 20 27-15,-8 17 36 16,-4 16 52-16,-3 0-38 15,0 44-52-15,3 5 35 16,9 6-40-16,10 0-19 16,10-5 18-16,16-12-19 15,8-21 2-15,1-13-2 16,2-4-2-16,-8-27-11 16,-4-22-1-16,-11-3 13 15,-2-1 0-15,-12-3 1 16,-9 17 0-16,-1 17 15 15,-9 18 6-15,1 4 22 16,3 17-43-16,4 22 10 0,0 13 23 16,7 1-33-16,8-4-8 15,-1-6-33-15,5-7-29 16,-4-20-227-16,-9-3-430 16,-12-13-148-16</inkml:trace>
  <inkml:trace contextRef="#ctx0" brushRef="#br0" timeOffset="2172">3905 446 2242 0,'0'0'504'15,"0"0"-401"1,0 0 1-16,0 0 55 0,227-164-18 15,-154 144-113-15,-1 8-28 16,-6 12-15-16,-1 42-198 16,-13 23-335-16,-23 8-345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34.0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252 570 1602 0,'0'0'349'16,"0"0"-173"-16,0 0 53 15,0 0 35-15,0 0-61 16,0 0-59-16,0 53-86 16,0 19 21-16,-5 26 37 0,-9 21-56 15,-1 11 7 1,-7-3-49-16,4-4-6 0,1-22 13 15,2-17-25-15,4-21 1 16,3-16-2-16,5-22 2 16,3-15 8-16,0-10-9 15,0 0 0-15,0-14-1 16,0-37-7-16,3-17-19 16,16-21-3-16,2-19-14 15,-2-15 24-15,0-10-5 16,-2-5 19-16,1 3-3 15,1 21 9-15,3 20-1 16,3 22 1-16,1 24 0 16,6 12 44-16,5 10-31 15,7 9-5-15,10 4 33 0,9 10-20 16,3 3 2-16,6 0-1 16,1 0-20-16,-4 0 22 15,-8 0-24-15,-5 6-8 16,-9 1-1-16,-11-7-82 15,-11 0-196-15,-10 0-349 16,-15 0-517-16</inkml:trace>
  <inkml:trace contextRef="#ctx0" brushRef="#br0" timeOffset="223">142 922 2138 0,'0'0'377'0,"0"0"-252"0,0 0 86 15,0 0-10-15,252 1-69 16,-157-10-82-16,10-4-41 16,1 0-9-16,-8 7-11 15,0 6-134-15,-25 0-404 16,-29 0-342-16</inkml:trace>
  <inkml:trace contextRef="#ctx0" brushRef="#br0" timeOffset="433">0 1699 2320 0,'0'0'469'15,"0"0"-349"-15,0 0 52 16,0 0-12-16,266 9-76 16,-150-16-39-16,13-12-45 15,10-7-1-15,47-27-73 16,-41 11-262-16,-22-1-566 0</inkml:trace>
  <inkml:trace contextRef="#ctx0" brushRef="#br0" timeOffset="767">2429 236 2306 0,'0'0'365'0,"0"0"-244"16,0 0 76-16,-230 44 68 0,132 35-138 16,-31 53-56-1,-13 63-22-15,0 50 11 0,22 21 45 16,39-21-34-16,49-28-41 16,28-63 9-16,4-35-38 15,7-34-1-15,34-23 0 16,13-2-5-16,22-12 4 15,20-4-39-15,16-32-69 16,57-24-55-16,-24-38-347 16,-25-6-390-16</inkml:trace>
  <inkml:trace contextRef="#ctx0" brushRef="#br0" timeOffset="1175">2836 140 2350 0,'0'0'329'0,"0"0"-165"16,0 0-40-16,0 0 79 15,0 0-28-15,0 0-44 16,0 0-46-16,95 135 10 16,-29-37 5-16,10 20-37 15,19 42 3-15,-4-5-6 0,4 2-9 16,6 0 49 0,-9-26-100-16,18 11 0 0,0-21 0 15,-6-13 0 1,0-20 0-16,-15-15 0 0,-8-15 0 15,-18-17 0-15,-24-10 0 16,-21-17 0-16,-18-4 0 16,0-6-89-16,-25-4-80 15,-51-9-125-15,3-22-500 16,-1 2-1071-16</inkml:trace>
  <inkml:trace contextRef="#ctx0" brushRef="#br0" timeOffset="1525">2632 1876 2486 0,'0'0'463'16,"0"0"-407"-16,0 0 47 15,0 0 87-15,0 0-90 16,81-187-46-16,-5 96-36 16,22-18-4-16,19-16 25 15,11-17-17-15,11-4 20 16,6-7-34-16,-6 17 14 0,-12 11 28 16,-17 23-19-1,-19 18 7-15,-30 23-11 0,-17 16-17 16,-22 18 31-16,-10 11-41 15,-12 8-6-15,0 6-24 16,0 2-92-16,0-9-70 16,3 1-363-16,4-1-407 0</inkml:trace>
  <inkml:trace contextRef="#ctx0" brushRef="#br0" timeOffset="1932">4433 0 2436 0,'0'0'566'16,"0"0"-495"-16,0 0 15 16,0 0 108-16,0 0-9 15,0 0-85-15,233 110-38 16,-141-28 10-16,9 31-5 0,16 46 14 16,5 63-27-1,-24 52-15-15,-32 15 44 0,-49-24-83 16,-17-57 0-16,-29-75 0 15,-19-37 0-15,-14-14 0 16,-14 1 0-16,-12-2-15 16,-10 1-5-16,10-26-67 15,8-25-42-15,11-31-75 16,22-12-315-16,14-25-794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21.5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676 631 1872 0,'0'0'285'16,"0"0"-149"-16,0 0-96 15,-34-207 171-15,34 148 27 16,0 9-53-16,0 11-59 0,26 13-86 16,11 17-22-1,14 9 51-15,11 19-19 0,11 41 18 16,0 22-14-16,-11 22-34 16,-23 18 21-16,-30 6-41 15,-9 10 0-15,-70-4 13 16,-29-2-13-16,-28-11-1 15,-12-20-10-15,-3-20 11 16,10-21-15-16,15-28 14 16,23-21 1-16,21-11-5 15,26-16 6-15,21-31-2 16,26-12-6-16,0-8-12 0,41-1 8 16,28 10 4-16,11 15 7 15,8 21 0-15,0 22 1 16,-6 0 10-16,0 29 24 15,-6 14-23-15,0 5 37 16,2 2-49-16,1-8 1 16,1-5 14-16,4-13-15 15,4-13-72-15,25-11-193 16,-18-11-484-16,-19-17-1462 0</inkml:trace>
  <inkml:trace contextRef="#ctx0" brushRef="#br0" timeOffset="593">2750 842 2129 0,'0'0'388'16,"0"0"-307"-16,0 0-46 15,0 0 243-15,0 0-79 16,0 0-69-16,-178-168-97 16,109 168-10-16,-9 0 53 15,2 36-34-15,7 24-12 0,11 15-11 16,14 7-18-16,22 4 20 15,22-2-21-15,0-9-18 16,41-13 0-16,16-12-81 16,16-20-25-16,8-18-41 15,-1-12-35-15,-4 0 25 16,-10-33 29-16,-12-9 93 16,-14-7 53-16,-11-1 14 15,-10 0 111-15,-12 12 41 16,-2 6 16-16,-5 18 32 15,0 14-67-15,0 10-65 16,0 53-16-16,0 28-15 16,-16 32 17-16,6 40-5 0,-2-9-30 15,12 10 49-15,0 0-52 16,0-30-28-16,4 10 22 16,8-18-24-16,1-25-1 15,-4-24-18-15,-6-29-68 16,-3-19 15-16,0-22-42 15,0-7-66-15,0-12-146 16,0-38-43-16,0-62-109 16,0 11-30-16,0-4-1007 0</inkml:trace>
  <inkml:trace contextRef="#ctx0" brushRef="#br0" timeOffset="934">3119 999 1761 0,'0'0'498'16,"0"0"-286"-16,0 0 19 0,0 0 44 16,109 193-112-16,-92-121-33 15,-1 4-88-15,6-4-23 16,3-14 4-16,7-8-23 16,9-20 0-16,3-14-22 15,3-16-65-15,4 0 23 16,-1-40-132-16,-2-13 42 15,-1-8-16-15,-3-11 64 16,-7-4 45-16,-8 7 40 16,-7 13 21-16,-10 19 42 15,-5 23 35-15,-4 14 17 0,0 0-12 16,-3 35 17-16,0 14 4 16,4 4-64-16,8-1-38 15,10-3-1-15,17-10-144 16,45-8-20-16,-4-15-336 15,-6-13-371-15</inkml:trace>
  <inkml:trace contextRef="#ctx0" brushRef="#br0" timeOffset="1301">4541 1061 1932 0,'0'0'546'16,"0"0"-438"-16,0 0 47 0,-186 22 129 15,113 22-25 1,7 11-112-16,10 8-72 0,17-2 6 16,24 2-68-16,15-10-12 15,0-7-1-15,37-13-10 16,14-14-16-16,3-16-56 16,5-3-49-16,-4-6 1 15,-8-31-33-15,-15-5 60 16,-10-8 65-16,-7-2 32 15,-8 6 6-15,-2 7 33 16,-1 13 50-16,-4 12 53 16,0 14-46-16,6 0-24 15,1 21-11-15,12 14-19 16,-1 7 7-16,8 2-43 0,2-1 2 16,1-8-8-16,2-5-66 15,-9-7-105-15,-16-23-319 16,-6 0-248-16,0 0-1119 0</inkml:trace>
  <inkml:trace contextRef="#ctx0" brushRef="#br0" timeOffset="1503">4333 0 1370 0,'0'0'790'0,"0"0"-612"16,0 0-24 0,0 0 25-16,0 0-8 0,186 180-71 15,-186-110-44-15,-44 38-56 16,-22-16-186-16,-3-10-380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17.2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754 132 1905 0,'0'0'363'0,"0"0"-224"16,5 174-115-16,-5 1 151 16,0 51 17-16,0-6-69 15,0-43-32-15,-5-58-52 16,2-42-8-16,3 5 26 16,0-3-56-16,0-4 14 15,0-22-15-15,12-23-16 16,6-20-91-16,-1-17-249 0,-1-31-346 15,-10-13-1168-15</inkml:trace>
  <inkml:trace contextRef="#ctx0" brushRef="#br0" timeOffset="180">233 952 1543 0,'0'0'831'0,"0"0"-742"16,0 0-35-16,252 28 13 16,-131-28 36-16,14-17-77 15,51-53-26-15,-34 12-386 0,-23-4-1265 16</inkml:trace>
  <inkml:trace contextRef="#ctx0" brushRef="#br0" timeOffset="429">1896 0 2507 0,'0'0'545'16,"0"0"-502"-16,0 0-23 15,-51 224 198-15,-11-51-77 0,-33 65-88 16,-18 11 13-16,1-13-45 15,12-49 12-15,36-62-24 16,12-31-9-16,16-15 0 16,4 1-24-16,5-3-81 15,10-3-151-15,8-32-513 16,9-21-996-16</inkml:trace>
  <inkml:trace contextRef="#ctx0" brushRef="#br0" timeOffset="1008">2331 864 2501 0,'0'0'492'0,"0"0"-400"16,0 0-11-16,-186-14 75 15,101 18-39-15,2 33-74 16,2 15 22-16,15 11-65 16,15 2 1-16,26 0 29 15,25-5-30-15,0-5-12 16,51-11-10-16,21-12-68 16,20-16-23-16,8-16-86 15,-2 0-67-15,-7-19 53 16,-18-18 65-16,-16-5 83 15,-16-1 58-15,-12 1 7 0,-11 2 163 16,-11 10 19-16,-7 11 29 16,0 10-9-16,0 9-51 15,0 2-42-15,0 38-71 16,-3 28-20-16,-13 22 37 16,10 20-38-16,2 41-16 15,4-8 27-15,0 3-13 16,0 2 20-16,0-26-32 15,0 3 3-15,0-21 13 16,0-18-19-16,-22-19 0 16,-18-15 13-16,-8-20-12 15,-3-20 5-15,-3-12-6 0,-1 0 0 16,4-35 2 0,3-26-2-16,13-16-20 0,13-19 20 15,13-9-34-15,9-6-5 16,28 3-38-16,32 6-37 15,50-15-86-15,-12 27-512 16,-6 18-822-16</inkml:trace>
  <inkml:trace contextRef="#ctx0" brushRef="#br0" timeOffset="2602">4996 1062 1545 0,'0'0'308'15,"0"0"-170"-15,0 0 4 16,0 0 109-16,0 0-44 16,0 0-76-16,0 0-15 15,-179-212-38-15,116 177 27 16,-6 5-34-16,5 11-63 0,-2 19 40 16,7 0-47-1,8 30 0-15,14 31 18 0,11 22-17 16,19 8-2-16,7 5 0 15,16-7-12-15,34-18 10 16,23-15-113-16,3-19-51 16,9-21 2-16,-9-16-19 15,-10 0 59-15,-15-19 31 16,-14-18 69-16,-15-8 24 16,-12-2 49-16,-7-2 27 15,-3 5 62-15,0 13 12 16,0 11-12-16,0 13 59 15,0 7-56-15,0 10-59 0,0 38-82 16,0 34 1-16,0 31 54 16,19 18-54-16,0 13 6 15,6 11-1-15,-3-5-3 16,3 2 27-16,-3-8-14 16,-3-18-15-16,-12-19 21 15,-7-22-22-15,0-15 0 16,-38-17 0-16,-6-15 6 15,-6-15-9-15,-4-12 3 16,6-11-9-16,4-8-7 16,9-37-2-16,8-21-6 15,13-24-27-15,6-17-31 16,8-17 47-16,0-18-95 16,37-6-8-16,7 4 85 15,13 10-6-15,6 11 34 0,3 15 6 16,3 13 19-16,1 11-14 15,-1 8 14-15,-8 14 0 16,-9 13 18-16,-13 22 13 16,-5 14 19-16,-12 13 35 15,-5 0 29-15,5 37 1 16,-4 11-76-16,4 15-18 16,-3 4 24-16,-5 4-39 15,8-2 6-15,0-6-12 16,3-9 0-16,5-15-2 15,2-12 2-15,9-17-46 16,-2-10 25-16,5-4-41 16,3-36 32-16,-6-11 17 15,-1-15 13-15,-4-6-3 0,-11 3 3 16,-3 3 0-16,-10 18 34 16,-8 11 22-16,-1 17 13 15,-3 18 4-15,0 2-12 16,0 0-4-16,0 25-57 15,7 18 0-15,8 7 12 16,4 2-12-16,6-7 0 16,12-5 0-16,2-13-21 15,12-13 14-15,5-9-35 16,-2-5-27-16,5-7 38 16,-8-29-43-16,-7-9 16 15,-9-8 34-15,-6 0 24 16,-7 2-12-16,-10 4 18 15,-9 12-6-15,-3 14 105 0,0 11-27 16,0 10 8-16,0 0-48 16,0 24-32-16,0 14 15 15,-3 8-21-15,3 3 0 16,0-2-18-16,0-8 18 16,22-6-69-16,3-10-79 15,19-20-150-15,-5-3-73 16,-5 0-646-16</inkml:trace>
  <inkml:trace contextRef="#ctx0" brushRef="#br0" timeOffset="3000">7092 1015 1388 0,'0'0'1088'15,"0"0"-826"-15,0 0-48 16,0 0 6-16,0 0-42 16,0 0-37-16,-230 138-96 15,182-75-27-15,16 2 21 16,20-6-39-16,12-6 0 16,0-6-24-16,22-12-45 15,19-12-27-15,3-17-93 0,3-6-61 16,-6 0 84-16,-6-23 2 15,-9-17 109-15,-4-2 55 16,-7 3 18-16,-8 0 82 16,-1 13 7-16,-6 9 64 15,5 10 14-15,-5 7-59 16,4 0-47-16,6 19-44 16,2 12-22-16,5 6 10 15,1-2-23-15,1-3-59 16,0-6-90-16,-6-6-194 15,-4-10-324-15,-9-10-652 0</inkml:trace>
  <inkml:trace contextRef="#ctx0" brushRef="#br0" timeOffset="3239">6395 556 2118 0,'0'0'536'0,"0"0"-475"16,0 0 57-16,223-56 138 15,-169 56-82-15,-13 10-49 16,-16 29-78-16,-15 13-31 16,-10 7-16-16,0 7-13 15,-20-7-155-15,-10-9-163 16,8-17-304-16,11-21-176 0</inkml:trace>
  <inkml:trace contextRef="#ctx0" brushRef="#br0" timeOffset="3456">6990 217 1810 0,'0'0'604'0,"0"0"-396"16,0 0 49-16,0 0-12 15,200-9-76-15,-144 23-49 16,4 8-90-16,3 1-17 16,3-3-4-16,-5-3-7 15,1-8-4-15,-7-7-82 16,-11-2-95-16,-19-2-152 0,-13-24-368 16,-12-4-591-16</inkml:trace>
  <inkml:trace contextRef="#ctx0" brushRef="#br0" timeOffset="3624">5575 612 2819 0,'0'0'442'16,"0"0"-442"-16,0 0-61 0,0 0 47 15,0 0-515-15</inkml:trace>
  <inkml:trace contextRef="#ctx0" brushRef="#br0" timeOffset="9650">0 4306 1781 0,'0'0'280'16,"0"0"-229"-16,0 0-8 0,0 0 94 15,0 0 40-15,0 0-43 16,220 7-85-16,-141-44-28 16,13-11 2-16,2-11-23 15,11-13 7-15,-1-7-7 16,-3-16-38-16,-13-6 18 16,-15-12-59-16,-19-7 53 15,-20-6 12-15,-21 4 14 16,-13 11 3-16,0 12-3 15,-7 25 9-15,-21 21 97 16,-6 24 0-16,-8 21-11 16,-6 8-43-16,-8 34-37 0,-1 33 45 15,-9 59-25-15,15 5-13 16,11 17 42-16,11 10-49 16,17-24-9-16,9 14-6 15,3-18 9-15,15-11 5 16,29-21-14-16,10-19-17 15,12-26 10-15,3-24-86 16,1-29-18-16,-1 0 22 16,-8-36-7-16,-5-19 55 15,-21-5 9-15,-10 2 32 16,-9 8 18-16,-13 18 55 16,-3 11 29-16,0 21 47 15,0 0-105-15,-7 24-28 0,-11 21-16 16,6 12 0-1,5 2-22-15,7-6 17 0,0-8-152 16,3-11-99-16,19-17-279 16,-6-10-313-16</inkml:trace>
  <inkml:trace contextRef="#ctx0" brushRef="#br0" timeOffset="9802">1057 3614 2092 0,'0'0'468'16,"0"0"-430"-16,0 0-38 15,0 0-48-15,0 0-92 16,0 0-404-16</inkml:trace>
  <inkml:trace contextRef="#ctx0" brushRef="#br0" timeOffset="10476">1426 4181 1654 0,'0'0'266'16,"0"0"-191"-16,0 0 17 15,0 0 135-15,252 21-110 16,-164-28-35-16,6-23-60 0,-7-5-1 15,-15-2-21 1,-19-3 7-16,-31 1 13 0,-22 4-20 16,0-5 0-16,-41 5 19 15,-13 8-13-15,-8 7 49 16,-8 16 8-16,4 4-24 16,4 20 46-16,11 25 10 15,19 16-50-15,20 8 14 16,12 3-58-16,0-4 4 15,41-2-5-15,13-14-29 16,12-16-16-16,6-12-76 16,6-19-24-16,-2-5 26 15,-3-10 15-15,-4-25 65 16,-9-15 24-16,-6 2 3 16,-14-2-3-16,-11 7 15 0,-10 14 0 15,-9 20 51-15,-7 9 7 16,-3 12 30-16,0 35-27 15,0 12-24-15,-10 1 26 16,-5-2-63-16,5-9 7 16,1-10 6-16,6-17-13 15,3-8-1-15,0-14-11 16,0 0-13-16,0-19 17 16,15-24-29-16,14-17 0 15,3-8 35-15,9-6-14 16,2 1 16-16,1 1-6 0,4 12 12 15,-1 15 4 1,-6 15 4-16,-6 21 5 0,-9 9 42 16,-4 12 50-16,-7 31-25 15,-8 6-12-15,-1 4-34 16,-1-5 10-16,-1-1-50 16,-4-10-27-16,0-13-44 15,0-17-195-15,0-3-261 16,-4-4-374-16</inkml:trace>
  <inkml:trace contextRef="#ctx0" brushRef="#br0" timeOffset="10712">1451 3526 2039 0,'0'0'380'0,"0"0"-304"16,0 0-50-16,0 0 144 15,252-194 12-15,-167 157-49 16,1 15-103-16,-1 15-30 16,16 7-33-16,-16 33-198 15,-19 6-485-15</inkml:trace>
  <inkml:trace contextRef="#ctx0" brushRef="#br0" timeOffset="11029">4117 3187 1891 0,'0'0'737'16,"0"0"-698"-16,0 0-33 0,0 0 122 16,32 204 120-1,-32-102-131-15,0 8-62 0,0-1 14 16,0-6-48-16,-14-12-6 15,2-7-15-15,2-12-117 16,-5-1-148-16,2-26-294 16,-3-16-363-16</inkml:trace>
  <inkml:trace contextRef="#ctx0" brushRef="#br0" timeOffset="11320">3621 3864 1962 0,'0'0'312'0,"0"0"-244"15,0 0-18 1,0 0 108-16,274 0-13 0,-176 0-54 16,7 0-71-16,-2 0 52 15,-11 0 61-15,-16 13-74 16,-19 16 10-16,-16 10-18 15,-16 6 2-15,-18 8 14 16,-2-3-31-16,-5-1-14 16,0-3 10-16,0-6-32 15,0-11-59-15,0-10-158 16,0-19-323-16,0 0-52 16,0 0-1304-16</inkml:trace>
  <inkml:trace contextRef="#ctx0" brushRef="#br0" timeOffset="11471">4492 3558 1448 0,'0'0'1085'16,"0"0"-906"-16,0 0-158 16,0 0-12-16,0 0-18 15,0 0-295-15,0 0-634 0</inkml:trace>
  <inkml:trace contextRef="#ctx0" brushRef="#br0" timeOffset="12324">4810 4139 1835 0,'0'0'280'0,"0"0"-187"15,0 0-46-15,0 0 133 16,206 39-23-16,-128-39-121 16,2 0-12-16,-4-19-5 15,-17-7-18-15,-15-7 33 16,-19-5-34-16,-18 3 2 16,-7-7 41-16,-10 0-12 0,-34 3 13 15,-10-1 7 1,-12 12-10-16,-3 14 51 0,-1 14-46 15,8 0-6-15,8 22 56 16,16 28-46-16,16 11 5 16,19 11-18-16,3 4-36 15,15-1 25-15,33-6-26 16,12-13-46-16,18-10-2 16,8-13-104-16,11-17-42 15,1-16 18-15,-3 0-112 16,-16-16-84-16,-16-19-227 15,-19-9-204-15,-19-5 146 16,-15-1 657-16,-6-2 741 16,-4 3-196-16,0 4-187 0,0 8-61 15,-4 6 23 1,-6 12-23-16,3 14-48 0,2 5-42 16,2 15-103-16,3 43 4 15,-4 25-2-15,4 26 16 16,0 21-53-16,0 17-23 15,0 7 59-15,0 3-45 16,4 4-6-16,14-5-10 16,4-7-43-16,0-19 32 15,-8-19-33-15,-2-25-7 16,-5-28-11-16,-7-21 9 16,0-23-6-16,0-14 3 15,0-2-41-15,0-42 53 0,-11-19-57 16,-7-23-5-16,3-15 53 15,1-17-60-15,-8-36 17 16,0-39-2-16,0-41-41 16,10-5 52-16,9 41-36 15,3 53 10-15,0 63 60 16,12 28-14-16,20 5 23 16,12 13 5-16,10 10 6 15,9 26 65-15,6 0-38 16,-3 11 14-16,0 26 17 15,-12 3-41-15,-13 2 17 16,-16 5-9-16,-22-1-35 16,-3 3 50-16,-32-1-51 15,-30 2-25-15,-23-4 1 0,-6-10-108 16,-40-14-127-16,18-11-356 16,18-11-285-16</inkml:trace>
  <inkml:trace contextRef="#ctx0" brushRef="#br0" timeOffset="12528">5013 3555 2009 0,'0'0'483'16,"0"0"-405"-16,195-56 174 15,-116 33 20-15,-6 3-102 16,-7 8-70-16,-16 7-90 15,-6 5-10-15,-3 0-122 16,-5 10-214-16,1 14-269 0,-5-2-43 16,-7-5-425-16</inkml:trace>
  <inkml:trace contextRef="#ctx0" brushRef="#br0" timeOffset="12597">5864 3466 1211 0,'0'0'596'16,"0"0"-329"-16,181-229-132 15,-93 114-135-15,-12 3-327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34.9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707 0 2041 0,'0'0'307'0,"0"0"-236"16,0 0-32-16,0 0 5 15,-189 65 120-15,116 10-43 16,-18 53-46-16,-7 66 20 0,3 59 34 15,12 19-18-15,31-19 15 16,30-60-86-16,18-66-13 16,4-31 6-16,0-17-24 15,29 3 15-15,20 3-24 16,15-3-21-16,21-16-15 16,57-26-160-16,-19-21-342 15,-13-16-244-15</inkml:trace>
  <inkml:trace contextRef="#ctx0" brushRef="#br0" timeOffset="1419">1069 1446 1719 0,'0'0'297'0,"0"0"-231"16,0 0 34-16,0 0 138 15,0 0-107-15,0 0-49 16,0 0-14-16,102 32-26 16,-26-32 19-16,15 0-37 15,19-29-24-15,7-7 17 16,3-10-17-16,8-7-1 0,-4-10 0 15,-7-4-7-15,-19-5-4 16,-22-1 5-16,-24 1 7 16,-26-7 18-16,-20 1-17 15,-6-5 28-15,-6 1 20 16,-32 1 17-16,-6 5 23 16,0 14-54-16,-3 9-2 15,0 17 42-15,3 17-33 16,1 16-6-16,3 3-9 15,-1 32-1-15,-3 37 31 16,9 26-51-16,-2 22 8 16,8 12 29-16,10 6-37 0,6-9 5 15,4-3-10-15,6-8-1 16,3-7 24-16,0-8-24 16,0-14 0-16,0-7 0 15,0-16 0-15,0-16 0 16,0-14-1-16,0-14 2 15,0-10 15-15,0-5-16 16,0-4 0-16,0 0 23 16,0 0-7-16,0-26-16 15,0-13 0-15,0-8 1 16,25-8 3-16,12-1-4 16,11-3-1-16,6 5-7 15,12 12 8-15,3 9-1 16,4 14 0-16,-4 15 1 0,-6 4-12 15,-9 7 12 1,-7 29 0-16,-6 10 11 0,-16 3-11 16,-3 7 39-16,-12-2-27 15,-6-10-11-15,-4-5 47 16,0-8-48-16,0-15 1 16,0-3 7-16,0-10-7 15,0-3-1-15,8 0 0 16,6 0-48-16,8-9 17 15,40-54-167-15,-4 3-422 16,-7-5-405-16</inkml:trace>
  <inkml:trace contextRef="#ctx0" brushRef="#br0" timeOffset="1937">2899 92 1664 0,'0'0'292'16,"0"0"-160"-16,0 0 91 15,0 0 65-15,0 0-81 16,0 0-104-16,0 0-5 15,-22 0-15-15,22 0-24 16,4 28-8-16,21 26 40 16,16 18-3-16,-1 21 7 15,7 23-64-15,1 15 4 16,-4 10 8-16,0 3-16 0,-5 0 15 16,-5 1 11-1,-9-7-37-15,-15-3 35 0,-10-11-51 16,0-8 0-16,-10-11 0 15,-31-10-23-15,-9-14-67 16,-23-4-85-16,10-26-434 16,1-18-1319-16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1:38.1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1206 1480 0,'0'0'266'15,"0"0"-152"-15,0 0-11 16,0 0 80-16,0 0 0 16,0 0-18-16,-56-126-101 15,65 76-28-15,23-5 43 16,12-8-18-16,7 1 1 0,11-4-6 16,4 5-22-1,10 3 32-15,0 10-39 16,0 11-14-16,6 15 31 0,-10 19-31 15,-2 3 8-15,-4 33 16 16,-2 32-22-16,-5 15 41 16,-1 11-40-16,1 0-14 15,-5-5 10-15,-3-7-5 16,-4-17-7-16,-3-10 0 16,-3-19 2-16,-1-10 16 15,-4-16-18-15,1-7 0 16,-2 0 30-16,6-34-30 15,0-11 8-15,-1-8-8 16,8-12-78-16,6-7-85 16,37-50-148-16,-12 20-333 0,-9 8-373 0</inkml:trace>
  <inkml:trace contextRef="#ctx0" brushRef="#br0" timeOffset="547">2833 102 730 0,'0'0'1473'0,"0"0"-1231"0,0 0-205 16,0 0 30-1,0 0 186-15,-19 299-68 0,13-86-56 16,-3 16-75-16,6-31-8 16,3-52 29-16,0-50-29 15,0-11-23-15,0 4-16 16,0-1-5-16,0-2 25 16,0-30-27-16,0-24 0 15,0-18 2-15,0-14-2 16,0-4-8-16,0-42-8 15,-4-20 1-15,-2-15 3 16,2-25-2-16,-1-8-15 16,5-18 29-16,-3-9-15 15,-1-6-6-15,1-5 6 16,0 5 2-16,3 12 4 0,0 25-5 16,13 31 14-16,24 21 3 15,11 30 3 1,14 18 9-16,14 10 3 0,16 0 6 15,9 0 24-15,6 7-32 16,6 7-8-16,-1 0 7 16,1-4-9-16,-3 1-5 15,-15-4-1-15,-12-1 0 16,-17-3-50-16,-26-3-121 16,-37 0-358-16,-3 0-237 0,-13 3-1012 15</inkml:trace>
  <inkml:trace contextRef="#ctx0" brushRef="#br0" timeOffset="819">2676 1050 2152 0,'0'0'537'15,"0"0"-503"-15,0 0-12 16,0 0 193-16,0 0-58 16,0 0-62-16,258 112-53 15,-141-106-29-15,12-6 14 0,8 0-27 16,-5 0-1-16,-4 0-6 16,-20 0-86-16,-20 0-175 15,-25 3-219-15,-28 9-70 16,-28-1-1222-16</inkml:trace>
  <inkml:trace contextRef="#ctx0" brushRef="#br0" timeOffset="1062">2774 1850 2087 0,'0'0'522'0,"0"0"-456"16,0 0-53-16,0 0 215 0,0 0-14 16,0 0-121-16,220 10-18 15,-141-3-58-15,12 4 8 16,8-1-13-16,11-1-12 16,45-9-79-16,-23 0-219 15,-15 0-584-15</inkml:trace>
  <inkml:trace contextRef="#ctx0" brushRef="#br0" timeOffset="1378">4047 1089 2422 0,'0'0'356'16,"0"0"-275"-16,0 0-75 15,0 0 133-15,0 0 33 16,159 171-94-16,-74-125-32 16,10 6-29-16,11 1 9 15,6-1 3-15,13-3-22 16,-2 2-5-16,-6-13-2 15,-7-2 0-15,-15-9-10 0,-23-4 2 16,-21-7-77-16,-25-9-96 16,-15-5-403-16,-11-2-106 0</inkml:trace>
  <inkml:trace contextRef="#ctx0" brushRef="#br0" timeOffset="1653">5016 1017 2121 0,'0'0'530'0,"0"0"-484"0,0 0-12 16,0 0 237-1,0 0-72-15,0 0-94 0,-116 187-56 16,50-105-25-16,-14 10 10 15,-14 7-34-15,-10-1 1 16,3 0-8-16,6-9-4 16,11-14-40-16,19-10-31 15,13-17-83-15,20-24-125 16,17-10-283-16,11-14-99 0</inkml:trace>
  <inkml:trace contextRef="#ctx0" brushRef="#br0" timeOffset="2284">5735 1178 2167 0,'0'0'572'0,"0"0"-522"15,0 0-32-15,0 0 79 16,0 0 137-16,0 173-89 16,0-64-61-16,0 45-35 15,0 52 47-15,0 41-42 16,0-17 9-16,0-47 2 16,0-54-55-16,0-48 7 0,0 5 10 15,0-1-20 1,4-2 16-16,-4-22-23 0,0-21-12 15,0-14 6-15,0-13-32 16,0-13-52-16,-7 0-19 16,-5-16-70-16,2-30-57 15,-2-15-47-15,5-16 21 16,0-10 44-16,-1-20 8 16,1-33 74-16,4-55 39 15,0-44-109-15,-3-10 70 16,6 43 84-16,0 57 52 15,0 65 123-15,0 16 68 16,19 4 77-16,10 2-4 16,11 3-40-16,8 18-2 15,14 17-56-15,4 13-57 0,10 11 13 16,4 0-55-16,1 4-14 16,-5 25-10-16,-3 3-16 15,-14 10 27-15,-15 5-41 16,-27 6-11-16,-17 9 25 15,-14 8-27-15,-52 4 11 16,-25 6-11-16,-7-8-24 16,-5-9 23-16,13-19-47 15,16-17-39-15,23-15-7 16,22-12-111-16,14-21-173 16,12-16-348-16</inkml:trace>
  <inkml:trace contextRef="#ctx0" brushRef="#br0" timeOffset="2668">7503 0 2090 0,'0'0'516'0,"0"0"-487"15,0 0 35-15,-114 263 255 16,42-50-50-16,-11 79-106 15,2 20-46-15,26-17 2 16,27-42 8-16,24-83-76 16,4-42-50-16,0-43-1 15,29-13-7-15,22 1-62 16,15-1-53-16,35-13-94 16,-13-29-509-16,-25-17-1798 0</inkml:trace>
  <inkml:trace contextRef="#ctx0" brushRef="#br0" timeOffset="5288">10555 1269 1987 0,'0'0'646'0,"0"0"-561"16,0 0 184-1,0 0 2-15,0 0-122 0,0 0-62 16,0 0-66-16,244 0-21 16,-160 0 21-16,11 0-21 15,3 0 0-15,-6 5-72 16,-13 0-161-16,-23 2-264 16,-31 0-571-16</inkml:trace>
  <inkml:trace contextRef="#ctx0" brushRef="#br0" timeOffset="5512">10386 1857 2304 0,'0'0'368'16,"0"0"-154"-16,0 0 113 15,0 0-74-15,205 13-139 16,-107-13-70-16,12-16-8 16,3-4-36-16,45-4-57 15,-28 10-228-15,-27 0-752 0</inkml:trace>
  <inkml:trace contextRef="#ctx0" brushRef="#br0" timeOffset="39285">9392 985 1169 0,'0'0'547'15,"0"0"-374"-15,0 0-59 16,0 0 154-16,0 0 28 15,0 0-136-15,0-5-48 16,0 5-6-16,0 0-31 16,0 0 16-16,0 0-55 15,0 5-12-15,-4 4 27 16,-11 14-33-16,-7 12 10 16,-13 12 19-16,-18 16-35 15,-4 2 38-15,-9 4-50 16,-4 3 0-16,1-7 36 15,0-5-27-15,3-4 2 0,-2-7 4 16,2-10-14-16,0-3 19 16,4-13-20-16,8-7 0 15,3-4 12-15,0-12-11 16,7 0-1-16,3 0 0 16,4-18 6-16,9-13 13 15,6-10-19-15,8-9 0 16,9-8-6-16,5-5 17 15,0 1-10-15,8 2-1 16,18 5 2-16,-1 3-11 16,4 5 9-16,0 11 0 15,4 8 10-15,-4 8-9 0,5 9 12 16,-5 11-2-16,3 0-4 16,5 11 44-16,2 25-25 15,5 9-1 1,3 14 43-16,-3 7-35 0,0 9 10 15,0 1-11-15,0-3-16 16,0-2 30-16,4-9-46 16,-10-4 0-16,3-17 28 15,-4-8-28-15,-5-6 3 16,-3-27-3-16,-7 0-117 16,-10 0-341-16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2:59.1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401 1581 1650 0,'0'0'335'16,"0"0"-120"-16,0 0 10 15,0 0 14-15,0 0 10 0,0 0-102 16,-83-7-38-16,83 7-4 16,0-2-52-16,0 2-9 15,0-5-11-15,0 2-32 16,13-7 31-16,21-1-32 15,17-17 0-15,10-5 1 16,11-15-1-16,10-11-6 16,-3-11-7-16,2-8 2 15,-8-7-4-15,-7-4 12 16,-9-6 3-16,-9 4-1 16,-11 9 2-16,-8 10-1 15,-14 18 22-15,-8 21-2 16,-7 17 50-16,0 13-22 0,0 3-24 15,0 12 29-15,0 42-40 16,-4 24 4-16,-14 21 4 16,-1 16-8-16,6 3 31 15,-3 0-44-15,1-7 1 16,5-10 17-16,3-8-10 16,-1-11-8-16,4-17 0 15,1-9-45-15,0-14 6 16,3-12-80-16,0-11-46 15,0-11-80-15,28-8-249 16,13-22-92-16,-2-13-96 0</inkml:trace>
  <inkml:trace contextRef="#ctx0" brushRef="#br0" timeOffset="546">1754 703 1685 0,'0'0'297'0,"0"0"-23"16,0 0-18-16,0 0 41 16,0 0-22-16,0 0-127 15,0 0-71-15,-77-123 2 16,47 123-46-16,-6 0-8 16,3 2-13-16,1 26-11 15,3 2 15-15,7 9-16 16,3 4 0-16,9 6-3 15,5 7 9-15,5 3-7 0,0 3 1 16,12 1 0 0,13-2-8-16,12 5 8 0,6-1 0 15,9 0 2-15,9 3-2 16,2-6 0-16,6-1 0 16,-3-2 1-16,-12-3 1 15,-7-3-2-15,-15-4 0 16,-20-7 1-16,-12-5 0 15,0-3-1-15,-28-6 0 16,-20-1 8-16,-8-10 3 16,-5-8-11-16,-1-9 0 15,-1 0 0-15,6-26 0 16,9-20-6-16,11-24 5 0,15-14 1 16,19-15-15-16,3-9 13 15,25 0-1 1,23 2-12-16,14 14 15 0,4 10 0 15,-5 17-1-15,-5 10 1 16,-12 12 6-16,-15 14-6 16,-16 8 0-16,-4 12-15 15,-9 5-16-15,0 4-135 16,-19 7-336-16,-6 15-279 0</inkml:trace>
  <inkml:trace contextRef="#ctx0" brushRef="#br0" timeOffset="981">0 2356 2179 0,'0'0'459'16,"0"0"-418"-16,0 0 23 16,0 0 238-16,0 0-102 15,0 0-103-15,0 0-52 16,15 2-6-16,46-2 47 16,23 0-28-16,21 0-13 0,20-2 27 15,50-8-30 1,55 3-4-16,60 0-4 0,32 7-25 15,-4 0 20-15,-24 0-29 16,-39 0 1-16,-14 0 10 16,-50 0-11-16,-46 0 0 15,-50 0 0-15,-26 0 1 16,-3 0-2-16,-12 0-10 16,-6 0-14-16,-33 0 19 15,-15 0-42-15,-5 0-30 16,-34 3-83-16,-52 8-302 15,6-1-288-15,6 3-855 0</inkml:trace>
  <inkml:trace contextRef="#ctx0" brushRef="#br0" timeOffset="1597">448 3508 1696 0,'0'0'651'0,"0"0"-555"15,0 0-75-15,0 0-11 16,0 0 142-16,0 0-15 15,54-214-61-15,2 162 8 16,1 3-3-16,13 6 2 16,-1 10 0-16,7 9-29 15,5 11-8-15,-1 13-11 16,-2 0-11-16,-2 19 17 16,-4 25-32-16,-14 11 2 15,-14 15 14-15,-22 5-13 16,-22 11 12-16,0 5-16 15,-47 1 2-15,-26 2 13 16,-15-5-23-16,-10-3 0 16,0-13 3-16,3-8-3 0,10-16 9 15,13-14-8-15,14-10-1 16,18-16 38-16,14-2-38 16,8-7 0-16,11 0 27 15,7 0-19-15,0 0 1 16,0 0-3-16,13 0-5 15,21 8 15-15,17 6-16 16,11 7 0-16,15 2 16 16,14 2-3-16,10-5-1 15,6-3-3-15,1-4-9 16,-1-9 27-16,-16-4-27 16,-15 0-14-16,-17 0 14 15,-20-11-53-15,-13-8-38 0,-4-24-161 16,-11 7-435-16,0-4-259 15</inkml:trace>
  <inkml:trace contextRef="#ctx0" brushRef="#br0" timeOffset="2273">2161 3133 2417 0,'0'0'531'0,"0"0"-470"16,0 0 27-1,0 0 113-15,0 0-53 0,-91 179-101 16,37-105-31-16,-4 6 29 16,-4-6-16-16,7-8 1 15,3-7-9-15,10-11-11 16,8-4 44-16,9-16-43 15,6-7 7-15,9-8 10 16,10-10-20-16,0-3-1 16,7 0-7-16,30 0 0 15,14-6 19-15,15-7-19 16,10-2 0-16,8 8 9 16,2-3-8-16,6 3-2 15,-1 3 1-15,-6 4 0 16,-9 0-10-16,-14 0-23 0,-19 0-36 15,-16 0 7-15,-17 0-37 16,-10 0-6-16,0 0-28 16,-15 0-84-16,-14 0 55 15,0-16 52-15,0-15 37 16,-1-4 72-16,5-9-16 16,3-4 17-16,0-8 32 15,5-4 7-15,5 9 59 16,2 2 5-16,6 10 27 15,-4 12 40-15,4 11-48 16,4 16-5-16,0 0-40 16,0 16-34-16,0 36 59 15,0 23-43-15,0 21-25 0,0 11 26 16,0 12-31 0,0-5-2-16,0-2-8 0,0-7-13 15,0-14 21-15,0-13-27 16,0-14-7-16,0-17-4 15,0-14-20-15,0-14-53 16,0-12-78-16,0-7-66 16,12-21-273-16,2-21-339 15,1-1-1174-15</inkml:trace>
  <inkml:trace contextRef="#ctx0" brushRef="#br0" timeOffset="2981">3431 0 1711 0,'0'0'326'0,"0"0"-170"16,0 0 67-16,0 0 33 15,0 0-23-15,0 0-97 16,0 0-78-16,-30-17 16 16,33 34-17-16,28 24 0 15,16 28 32-15,11 27-38 16,29 49 2-16,34 53-2 15,27 49-8-15,10 29 29 16,-8 0-33-16,-23-9-4 16,-29-15 34-16,-22 10-33 15,-23 11 10-15,-40 5-10 0,-13-2-36 16,-69-20 37-16,-51-26-35 16,-44-33 8-16,-26-27-7 15,-11-16-3-15,34-33-33 16,11-9-57-16,49-36-213 15,38-33-1186-15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07.1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757 774 1119 0,'0'0'703'16,"0"0"-569"-16,0 0-109 15,0 0 66-15,0 0 107 16,0 0-37-16,0-16-70 16,0 16-66-16,0 0 41 15,0 0 7-15,0 0-18 16,0 0 15-16,0 0-36 15,0 0-4-15,0 0 16 0,-3 0-28 16,-19 0 12 0,-8 0-19-16,-6 0-10 0,-8-12 25 15,-3 3-11-15,-4 7 17 16,0-1 9-16,-5 3-26 16,2 0 22-16,-5 12-14 15,5 18-23-15,0 13 36 16,3 2-35-16,7 14 23 15,4 7 18-15,11 6-41 16,10 7 28-16,12 0-11 16,7 3-1-16,0-7 18 15,17-2-20-15,24-11-2 16,10-7 16-16,11-9-23 16,11-12-6-16,8-15 8 15,5-14-8-15,9-5-6 0,0 0-48 16,-7-9-45-16,22-15-179 15,-27-1-350-15,-14 6-245 0</inkml:trace>
  <inkml:trace contextRef="#ctx0" brushRef="#br0" timeOffset="407">1234 16 1197 0,'0'0'1018'0,"0"0"-812"16,0 0-95-16,0 0 129 15,0 0 34-15,0 0-126 16,0 0-88-16,-50-16-36 16,75 53-23-16,26 27 34 15,18 26 50-15,19 20-67 16,3 20 17-16,4 12 4 16,-4 8-11-16,-15-1 5 0,-21 2-6 15,-25 3-21-15,-30 5 20 16,-8-5-26-16,-53-4-9 15,-17-9-6-15,-2-16-24 16,4-23-53-16,14-14-92 16,18-29-325-16,18-28-555 15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13.7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165 114 1913 0,'0'0'381'16,"0"0"-206"-16,0 0-32 0,0 0 3 15,0 0-19-15,0 0-48 16,62-16-49-16,8 16 18 15,13 14-25-15,11-1-17 16,6 0 3-16,-5-3-9 16,-5-1 0-16,-13-2 9 15,-23-1-7-15,-16-1-2 16,-28 0 0-16,-10 0 6 16,-19-3 52-16,-35-2-58 15,-22 0 0-15,-15 0 12 16,-7 0-11-16,-6 0-1 0,6 0 5 15,7 0-4 1,11 0 52-16,14 0-53 0,12 0 27 16,14 0 36-16,11 26-40 15,10 10-3-15,8 14 7 16,11 12-26-16,0 2 44 16,8 11-45-16,24-8 0 15,12-1 9-15,14-3-9 16,8-4 0-16,6-1-6 15,6 2 12-15,2-1 3 16,1 0-9-16,-14-1 0 16,-7 0-10-16,-20-3 13 15,-23-6-3-15,-17 1 6 16,0-2-6-16,-35 5 36 16,-28-3-27-16,-13-1-9 0,-9-7 14 15,-1-9-14-15,-2-8 0 16,12-8 0-16,7-7 8 15,13-10-22-15,24 0-19 16,32-20-99-16,10-15-227 16,34-12-682-16</inkml:trace>
  <inkml:trace contextRef="#ctx0" brushRef="#br0" timeOffset="375">1389 418 2424 0,'0'0'538'15,"0"0"-420"-15,0 0-63 16,-236 110 85-16,159-24 15 16,8 21-54-16,18 12-92 15,26 8 1-15,25-2-2 16,10 0-2-16,56-7-8 15,25-12 2-15,26-18-13 16,18-22 11-16,8-30-43 16,2-29 12-16,-6-7 11 15,-19-60 6-15,-22-21 16 16,-25-28 0-16,-40-42 8 0,-33-40 40 16,-55-38-33-1,-44 19-8-15,-9 43-5 0,8 63 4 16,21 44-12-16,-6 11-2 15,6 12-53-15,10 17-62 16,47 37-336-16,22 36-335 16,3 6-1164-16</inkml:trace>
  <inkml:trace contextRef="#ctx0" brushRef="#br0" timeOffset="1305">2827 902 2009 0,'0'0'311'0,"0"0"-225"16,0 0-21-16,0 0 141 15,0 0-6-15,0 0-117 16,0 0-39-16,196 60 12 16,-189 3-8-16,-2 4-16 15,-5 3-1-15,0-2-22 16,-5-5 23-16,-12-12-32 16,2-11 0-16,0-12 19 15,4-16-19-15,8-5 13 0,0-7-5 16,3 0 1-16,0-29-6 15,0-19-3-15,0-6-26 16,25-12 14-16,4-10-10 16,8 4 5-16,2 3 16 15,5 14-8-15,-4 15-14 16,1 24 14-16,-5 16 9 16,-3 9 9-16,-1 40 5 15,1 17 14-15,7 11-8 16,1 6 11-16,-2-3 11 15,-2-6-42-15,-5-11 0 16,-5-16-6-16,-10-12 6 0,-9-16-15 16,-8-11-10-1,0-8 25-15,0 0-5 0,0-22 5 16,-11-18 0-16,4-12-19 16,3-10 17-16,4-8 1 15,0-2-14-15,14-5 1 16,20 9-1-16,10 6-1 15,7 16 4-15,6 14 3 16,6 18 9-16,-6 14-1 16,6 0-8-16,-4 20 9 15,-5 18 28-15,-7 13-27 16,-3 8 45-16,-8 2 4 16,-2 1-43-16,-2 1 2 15,-3-4 3-15,1-6-6 16,2-6 6-16,0-16-12 0,6-4-25 15,2-13 23-15,-4-14-41 16,1 0-10-16,-2-7 17 16,-4-27 23-16,-6-5-1 15,-3-11 7-15,-5-1 7 16,-2-2 1-16,-8 1-1 16,-2 9 0-16,-5 9 2 15,0 22 19-15,0 12 52 16,0 7-43-16,-12 42-12 15,-6 13 42-15,-1 14-45 16,12-4 18-16,7-4-14 16,0-5-19-16,7-12 29 15,24-16-29-15,-3-16-56 16,-2-13 6-16,-4-6-97 0,-7-13-173 16,-5-20-402-16,-10 1-419 0</inkml:trace>
  <inkml:trace contextRef="#ctx0" brushRef="#br0" timeOffset="1508">4569 689 1347 0,'0'0'1195'0,"0"0"-957"0,0 0-142 16,0 0 78-1,0 0-60-15,0 0-114 0,0 0-21 16,51-91-218-16,-21 96-284 16,-8 19-281-16</inkml:trace>
  <inkml:trace contextRef="#ctx0" brushRef="#br0" timeOffset="1897">4966 1128 1252 0,'0'0'883'16,"0"0"-700"-16,0 0-17 15,0 0 95-15,0 188-69 0,0-155-136 16,0-4-19-16,0-9-35 16,0-11 29-16,0-4-31 15,-3-5 0-15,0 0 32 16,-1-8-32-16,4-21-20 15,0-6 14-15,0-12-4 16,17-5 2-16,17-1-26 16,7 0 3-16,1 15 23 15,2 8-13-15,0 16 21 16,-4 14 35-16,-4 0 30 16,1 36 72-16,-5 14-16 15,-1 4-25-15,-6 6-12 16,0-4-39-16,-6-3-9 15,-2-8-18-15,-5-9-9 0,-2-6-6 16,-5-9-3-16,-2-9-51 16,-3-5-51-16,4-7-177 15,-4 0-326-15,3 0-461 0</inkml:trace>
  <inkml:trace contextRef="#ctx0" brushRef="#br0" timeOffset="2289">5995 922 2213 0,'0'0'625'16,"0"0"-501"-16,0 0 79 15,0 0-11-15,0 0-74 16,0 0-80-16,0 0-38 15,-193 40 23-15,164-11-23 16,11 7 0-16,6 4-1 16,12 0 0-16,0 1-17 15,0 1-6-15,18-2-24 16,16-3 42-16,8 2-20 16,11-2 26-16,4-2 3 15,3 2 6-15,-6-5-7 16,-4-2 29-16,-17-8-23 0,-15 1 40 15,-18 0-36 1,0-7 0-16,-44 3-3 0,-17-4-9 16,-8-6-20-16,-7-5-8 15,1-4-61-15,-4 0-62 16,16 0-208-16,19-16-499 0</inkml:trace>
  <inkml:trace contextRef="#ctx0" brushRef="#br0" timeOffset="2672">6177 0 2503 0,'0'0'488'0,"0"0"-419"15,0 0-53-15,0 0 119 16,0 0 33-16,0 0-14 16,0 0-103-16,168 180 5 15,-102-79-1-15,3 22-8 16,0 8 25-16,1 2-27 0,3 7-15 15,-8-10 49 1,-7-5-73-16,-21-2 8 0,-23-6-8 16,-14 1-6-16,-29-3-2 15,-40-1-76-15,-19-5-55 16,-54 25-88-16,18-25-607 16,11-21-1706-16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52.3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 0 1842 0,'0'0'552'15,"0"0"-429"-15,0 0 24 16,0 0 111-16,0 0-84 16,0 0-50-16,-15 6-34 15,15-6-39-15,0 0 3 16,22 0-9-16,7 3-14 16,15 1 19-16,0-4-49 15,6 3 0-15,9-3-1 0,-1 7 0 16,1-7-2-1,5 0-58-15,-4 0-88 0,6 0-201 16,-16 0-209-16,-18 0-109 0</inkml:trace>
  <inkml:trace contextRef="#ctx0" brushRef="#br0" timeOffset="286">62 489 2054 0,'0'0'518'16,"0"0"-391"-16,0 0 76 15,0 0 26-15,0 0-40 16,0 0-110-16,0 0-18 15,40 24 11-15,11-24-40 16,11 0-1-16,8 0-14 16,-1 0-17-16,4 0-17 15,15 0-128-15,-15 0-349 16,-13 0-268-16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4:05.0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1041 1894 0,'0'0'281'16,"0"0"-150"-16,0 0-73 16,0 0 80-16,0 0-13 15,0 0-79-15,-13 0-7 16,35 0-33-16,13 0-5 15,9 0 35-15,15 0-21 16,11 0 3-16,2 0 0 16,11 0-11-16,5-21 10 15,7-2-16-15,0-10-1 16,-1-3 2-16,-2-6 4 16,-13-8 1-16,-10 4-7 15,-21 4 0-15,-14-1 17 16,-21 6-16-16,-13 5-1 0,0 3 9 15,-17-2-8 1,-27-1 18-16,-6 2-13 0,-16 1-5 16,-10 6 40-16,-6 7-35 15,-6 6 4-15,-6 10 11 16,2 0-3-16,3 3 14 16,4 33-25-16,12 10 2 15,7 9 18-15,16 13-26 16,12 9-1-16,13 9 19 15,7 1-18-15,14 6 17 0,4-4-18 16,0-1 0 0,0-9 4-16,19-4-4 0,6-9-6 15,9 0 5 1,-2-18 2-16,9-1 7 0,6-5-2 16,7-9-5-16,9-5 33 15,6-8-33-15,7-5 6 16,9-9 7-16,-2-6-8 15,5 0 9-15,-6 0-15 16,-7-13-37-16,-14-4-54 16,-11-12-151-16,-16 9-246 15,-20-3-196-15</inkml:trace>
  <inkml:trace contextRef="#ctx0" brushRef="#br0" timeOffset="946">1488 0 1330 0,'0'0'331'0,"0"0"-121"15,0 0-25-15,0 0 55 16,0 0-13-16,0 0-57 16,0 0-13-16,-62 0-39 15,62 0-36-15,0 0-3 16,0 0-31-16,8 0 3 16,21 0 6-16,15 0-13 15,10 0 32-15,9 0-61 16,6 3-3-16,7 3 10 15,4-6-10-15,1 3-10 0,-5-3-2 16,-10 0 0-16,-12 0 14 16,-13 0-14-16,-13 0-4 15,-12 0 3-15,-13 0 1 16,-3 0 0-16,0 0 6 16,0 0-6-16,0 0-1 15,-15 0-138-15,-11 0-214 16,4 0-353-16,9-3-1315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08.8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135 284 1646 0,'0'0'334'0,"0"0"-184"16,0 0 2-16,0 0 65 0,0 0 34 15,0 0-75-15,0-38-102 16,0 62-3-16,3 34-26 16,12 33 47-1,-4 31 25-15,-3 23-83 0,-5 4-16 16,-3-4-5-16,0-6-2 15,0-21 34-15,0-17-45 16,0-14 0-16,0-22 24 16,0-16-23-16,0-14-1 15,0-16 0-15,0-9 1 16,0-10-7-16,0 0 6 16,0-2-43-16,0-37 20 0,0-21-62 15,-8-22 43 1,-2-23 11-16,-5-18-20 0,-7-43 40 15,-7-30-28-15,0 16 17 16,7 19 5-16,0 35 19 16,15 42-2-16,4 3 7 15,3 4-5-15,0 28 50 16,7 16-34-16,28 14-18 16,18 12 43-16,19 3-41 15,20 4 19-15,19 11-3 16,14 25-12-16,6 16 43 15,-6 7-35-15,-20 10-13 16,-24 3 37-16,-30 3-36 16,-34 1 4-16,-17-1 2 15,-26 1-7-15,-47-7 13 0,-21-6-14 16,-23-18 0-16,-3-11-1 16,3-25-3-16,19-9-49 15,19-4-33-15,41-48-124 16,27 3-175-16,11-5-453 0</inkml:trace>
  <inkml:trace contextRef="#ctx0" brushRef="#br0" timeOffset="300">1652 0 2212 0,'0'0'510'16,"0"0"-434"-16,0 0 52 15,0 0 25-15,-208 130-14 16,138-8-22-16,-2 60-87 16,9 53 16-16,19 21 11 15,27-17-21-15,17-55 18 16,0-62-36-16,21-37-12 15,16-19-6-15,14 2 0 16,11 2-31-16,21-5-59 16,56-23-132-16,-23-16-235 0,-12-17-337 15</inkml:trace>
  <inkml:trace contextRef="#ctx0" brushRef="#br0" timeOffset="690">2464 210 1950 0,'0'0'315'0,"0"0"-222"0,0 0 87 16,0 0 136-16,0 0-121 16,0 0-108-16,0 0-36 15,40 69 94-15,1 13-43 16,25 49-19-16,0 7-22 16,6 13-10-16,8 6 51 15,-4-26-60-15,12 6-21 16,-3-11 23-16,-3-19-44 15,-9-14 0-15,-10-11 1 16,-12-16-1-16,-18-13-7 16,-16-15-44-16,-8-8-72 15,-9-4-32-15,0-10-403 16,-26-5-467-16</inkml:trace>
  <inkml:trace contextRef="#ctx0" brushRef="#br0" timeOffset="1060">2305 1706 1609 0,'0'0'534'16,"0"0"-411"-16,0 0-64 0,0 0 132 16,0 0 94-16,0 0-154 15,0 0-74-15,-12-124 28 16,49 68 8-16,10-17-6 16,19-13-45-16,17-15-10 15,15-10 50-15,19-11-81 16,18 4 9-16,4 0 28 15,0 13-37-15,-16 15 0 16,-20 20-1-16,-33 20 7 16,-31 23-14-16,-39 27-107 15,0 0-362-15,-26 0-745 0</inkml:trace>
  <inkml:trace contextRef="#ctx0" brushRef="#br0" timeOffset="3143">4498 259 2051 0,'0'0'461'0,"0"0"-348"16,0 0-10-16,0 0 106 16,0 0-13-16,0 0-67 15,-47 16-101-15,77 17 26 16,24 11-12-16,16 4-26 15,25 0 11-15,18 2-19 0,17-4-8 16,21-2 7 0,9-9-7-16,4-6-7 0,7-7-1 15,-3-1-6 1,-11-1 13-16,-18-3-10 0,-23-5 11 16,-33 5-4-16,-36 3 4 15,-35 5 0-15,-12 12 9 16,-44 5-7-16,-32 15 22 15,-24 4-24-15,-16 9 9 16,-14 5 19-16,-9 0-28 16,0 1 0-16,0-3 9 15,8-6-9-15,7-7 1 16,19-8-1-16,14-5 0 16,18-15 2-16,21-9-2 0,20-6-6 15,16-12-29 1,13-5-41-16,3 0-125 0,37 0-257 15,11-9-177-15,2-10-1308 0</inkml:trace>
  <inkml:trace contextRef="#ctx0" brushRef="#br0" timeOffset="3547">6261 1220 2041 0,'0'0'492'0,"0"0"-417"0,0 0-74 16,0 0 170-16,0 0 82 16,0 0-123-16,0 0-49 15,0 0-6-15,-12 3-14 16,-3 11-16-16,-2 2-18 15,-5 2 30-15,0-4-57 16,-4 7 2-16,-8 2 25 16,-4 3-20-16,-15 10-6 15,-15 10 11-15,-19 14-12 16,-20 8 22-16,-16 11-22 16,-9 5 0-16,-2 5 0 15,-1 0 1-15,11-7-1 16,11-10-5-16,18-9 5 0,22-14 6 15,18-14-6-15,23-11-29 16,20-11-5-16,12-13-131 16,34 0-372-16,9 0-308 15</inkml:trace>
  <inkml:trace contextRef="#ctx0" brushRef="#br0" timeOffset="61621">2766 2748 1313 0,'0'0'355'16,"0"0"-216"-16,0 0 3 16,0 0 91-16,0 0-100 15,0 0-48-15,0 0-26 16,-25 24 17-16,25-24 29 0,0 0-36 15,0 0-14-15,0 0 29 16,8 0-35-16,9 0-12 16,9 0-4-16,4 0-10 15,6 0 16-15,4 0-39 16,4 0 0-16,-3-7 1 16,1-2-1-16,-5 1 0 15,-4 2 0-15,-6 1 2 16,-14 2 7-16,-1 3-9 15,-9 0 0-15,-3 0 10 16,0 0-10-16,0 0 0 16,-25 0-7-16,-5 0 7 15,-3 3-6-15,-7 2 6 16,-4 6-19-16,2-4 18 0,-2-2 1 16,3 2-6-16,0 3-7 15,9-3 13-15,3-4-5 16,8 5 5-16,2-7 0 15,4 4-6-15,8-2 5 16,0-1 0-16,4-2 0 16,3 5 1-16,-5-2 16 15,5-2-14-15,0 9-2 16,0 1 12-16,0 6-5 16,0 4 5-16,0 2-3 15,0 8 7-15,0-1 22 0,0 5-37 16,0 0 4-1,0-4 9-15,0-1-13 0,0-5 9 16,0-11-10-16,0-4 0 16,-4-3 12-16,4-4-12 15,0-3 0-15,0 0 7 16,0 0-1-16,0 0 5 16,0 0-10-16,0 0-1 15,9 0 3-15,11-3-3 16,7 0-1-16,5 3 1 15,4 0 0-15,4 0-2 16,4 6 2-16,-3 20 0 16,-6 1-9-16,-1 9 6 0,-12 2-6 15,-5-1 0 1,-8-2 0-16,-9 2-3 0,0-3 12 16,0-6 0-16,-16-1 17 15,-12-10-15-15,-6-3 5 16,-5-2-5-16,-5-9 5 15,0-3 19-15,-3 0 2 16,6 0 7-16,6 0 8 16,1-15-34-16,8 3 3 15,4 0-1-15,9-2-1 16,1 8 5-16,9 3-15 16,3 3-21-16,0 0-6 15,0 0-126-15,37-14-125 16,-2 8-280-16,6-13-458 0</inkml:trace>
  <inkml:trace contextRef="#ctx0" brushRef="#br0" timeOffset="62153">3529 2930 1624 0,'0'0'326'15,"0"0"-211"-15,0 0 15 0,0 0 102 16,0 0-41-16,0 0-68 16,0 0-71-16,-120-28 25 15,98 28 6-15,-3 0-27 16,-1 12 14-16,-4 13-31 15,1 6-20-15,0 8 37 16,4 7-37-16,0 13-7 16,6 6 6-16,4 10-16 15,8 2 41-15,7 5-43 16,0-14 0-16,3-3 5 16,31-9-5-16,5-9-2 15,9-12 1-15,4-12-38 16,5-11 24-16,6-12-29 0,-5-5 4 15,-3-31 39 1,-12-10-22-16,-10-12 22 0,-11-10 1 16,-15 4 0-16,-7-16 67 15,0 6-29-15,-10-2-4 16,-24 4 19-16,-1 6-37 16,-2 10-9-16,8 17-1 15,0 11-6-15,10 14 0 16,4 7-12-16,12 7-89 15,3 0-48-15,0 30-160 16,25-4-156-16,7-3-321 0</inkml:trace>
  <inkml:trace contextRef="#ctx0" brushRef="#br0" timeOffset="62651">4106 3290 1498 0,'0'0'476'15,"0"0"-303"-15,0 0 47 16,0 0 67-16,0 0-93 15,0 0-80-15,0 0-63 16,-9 14 26-16,28 9 27 16,6 2-76-16,-3 9 4 15,4 0 8-15,-4-3-14 16,0 3-7-16,-4-10-10 16,-4 4-9-16,-6-12 0 15,-1-3-3-15,-4 0-61 0,-3-6-28 16,0-5-125-16,0-2-65 15,0 0-101-15,0-22-207 16,0-4-673-16</inkml:trace>
  <inkml:trace contextRef="#ctx0" brushRef="#br0" timeOffset="62890">4106 3290 1455 0,'243'-52'367'16,"-243"52"-121"-16,0 0 30 16,0 0 38-16,0 0-71 0,0 0-88 15,-6 0-23-15,-10 0-63 16,-9 13-55-16,-7 16-14 16,-9 8-2-16,-3 8-44 15,0 6-26-15,4-9-93 16,8-2-11-16,6-8-125 15,11-13-183-15,12-8-132 0</inkml:trace>
  <inkml:trace contextRef="#ctx0" brushRef="#br0" timeOffset="63708">5002 2776 1650 0,'0'0'391'0,"0"0"-164"16,0 0-12-16,0 0-10 15,0 0-77-15,0 0-1 16,0 0-43-16,70 122 3 16,-45-60-45-16,4-4-20 15,-4 8 37-15,9-7-58 16,-5-1 5-16,6-8 30 0,-1-7-36 15,-5-6 23-15,-4-8-4 16,-6-10-17-16,-9-9 29 16,-5 0-31-16,-5-6 0 15,0-4 7-15,0 0-6 16,0 0 8-16,0 0 2 16,0 0-10-16,-8 0 7 15,-6 0-8-15,-1-7-18 16,-4-3 11-16,1-3-4 15,-3 0 1-15,3-1 8 16,-1 1 1-16,-3-3-10 16,3 0 11-16,1 3 0 15,4-2-7-15,-1 6 16 0,5-1-9 16,-2 7 9-16,5-3-9 16,1 3 45-16,-3 3-38 15,2 0-6-15,1 0 24 16,-6 0-24-16,-2 22 4 15,-1 8-5-15,-4 7 0 16,-3 1 12-16,6 6-12 16,-6-6-16-16,3-2 15 15,4-7-69-15,5-1-42 16,1-15-172-16,6-6-255 16,-1-7-342-16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40.9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2440 0,'0'0'504'0,"0"0"-419"16,0 0-68-16,0 0 197 16,0 0-53-16,0 0-42 15,0 0-23-15,248 0-59 0,-134 0 17 16,9 0-54-16,6 0 6 15,-9 4-15-15,-12-1-69 16,-2-3-115-16,-29 0-282 16,-33 0-311-16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4:20.5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1703 2241 0,'0'0'368'0,"0"0"-230"16,0 0-87-16,0 0 76 15,0 0 45-15,0 0-100 16,26 0-39-16,1 0 27 15,8 0 0-15,13 0-19 16,11 0-11-16,5 0-28 16,6 0 19-16,-1 0-21 15,-3 0 0-15,-4 0 3 0,-11 0-3 16,-10 0-7-16,-12 0-53 16,-14 0-90-16,-15 0-128 15,0 0-283-15,-12 0-260 0</inkml:trace>
  <inkml:trace contextRef="#ctx0" brushRef="#br0" timeOffset="239">0 2173 1938 0,'0'0'604'15,"0"0"-473"-15,0 0-3 16,0 0 104-16,0 0-98 16,0 0-20-16,0 0-45 15,176 0-48-15,-103-7-3 16,3-3-18-16,0 1-56 16,12 6-190-16,-19-4-588 15,-21 7-1285-15</inkml:trace>
  <inkml:trace contextRef="#ctx0" brushRef="#br0" timeOffset="1625">1877 1675 1748 0,'0'0'237'0,"0"0"-176"16,0 0-33-16,0 0 47 15,186 3 6-15,-126-3-44 16,2 0-28-16,-4-14-7 16,-8-5-2-16,-2-2 0 15,-11 2 1-15,-8 3 8 16,-11-7 18-16,-11 6 33 15,-7 6 40-15,0-10 50 16,0 1-47-16,-22-2-6 16,-13-2 15-16,-6 1-16 15,-10-2-10-15,-8 1-36 16,-2 14-4-16,-11-3 26 16,2 13-39-16,4 0-6 0,4 0 3 15,11 28-15-15,7 10 27 16,15 10-33-16,11 12-3 15,14 9 37-15,4 7-37 16,4-1-6-16,33-3 0 16,10 0 12-16,14-10-6 15,12-7-6-15,11-8 0 16,4-14-2-16,4-16 2 16,-6-11-40-16,-2-6-64 15,11-35-93-15,-22-15-346 16,-14 0-594-16</inkml:trace>
  <inkml:trace contextRef="#ctx0" brushRef="#br0" timeOffset="2823">3107 404 1670 0,'0'0'540'15,"0"0"-400"-15,0 0-11 16,0 0 65-16,0 0-36 16,0 0-61-16,0 0-36 15,15 9 23-15,11-9-41 16,9 0-26-16,-1 0 20 15,1-2-25-15,6-2 5 16,-5 4-17-16,-3 0 9 16,3 0-18-16,4-5-134 15,-11-3-350-15,-3-1-442 0</inkml:trace>
  <inkml:trace contextRef="#ctx0" brushRef="#br0" timeOffset="3514">4007 14 1317 0,'0'0'951'0,"0"0"-770"16,0 0-145-16,0 0 89 15,0 0 43-15,0 0-75 16,0 0-58-16,103-12-21 16,-59 12 22-16,3 0-35 15,1 0-1-15,-1 0 0 16,4 0 0-16,-7 0 0 15,-5 0 6-15,-9 0-6 16,-11 0 0-16,-19 0 0 16,0 5-7-16,0 2 5 15,-31 0-11-15,-1-2 13 16,-9 6 0-16,-3-8 0 0,6 4 2 16,-6-4-1-1,0-3-1-15,0 4 6 0,3 2 9 16,6 1 27-16,4 2 2 15,11 4-9-15,5-4 14 16,8 1-48-16,2 1 1 16,5 3-2-16,0-2 1 15,0 1-1-15,15 0 0 16,7 4 0-16,3 3 3 16,1-7-3-16,-1 9 0 15,6 2-7-15,-6 2 16 16,0 1 0-16,-8 1-9 15,2-1 0-15,-7 2 1 0,-9-3-1 16,-3-2 0-16,0 3 0 16,0-5 8-16,-25-2-1 15,-4 1-7-15,-5-7 0 16,-1 0 11-16,4-4-11 16,2-7 0-16,4-3-14 15,3 0-70-15,19-10-82 16,3-19-297-16,0-1-585 0</inkml:trace>
  <inkml:trace contextRef="#ctx0" brushRef="#br0" timeOffset="3893">4565 133 1901 0,'0'0'629'0,"0"0"-498"16,0 0 85-16,0 0-4 15,0 0-96-15,0 0-55 16,0 0-46-16,-54 115-8 16,54-76-7-16,0-4 0 15,22-2 10-15,6 1-10 16,13-12-33-16,10-3 26 0,11-12-7 15,3-7 2 1,-3 0-6-16,-8-26-25 0,-16-10 16 16,-20-5-3-16,-14 0 30 15,-4-2 13-15,-4-6 10 16,-30 4 14-16,-10 2 5 16,-10 6-33-16,0 4-9 15,-2 14-24-15,9 2-136 16,5 17-200-16,8 0-390 15,15 0-1098-15</inkml:trace>
  <inkml:trace contextRef="#ctx0" brushRef="#br0" timeOffset="4331">3778 681 1257 0,'0'0'951'0,"0"0"-753"15,0 0-80-15,0 0 84 16,0 0-3-16,0 0-96 15,0 0-30-15,7 31-2 16,25-23 29-16,12-2-31 0,7 1-18 16,5 2 7-1,10 5-32-15,7-11 8 0,6 3-13 16,9-1-15-16,10-5 16 16,0 0-22-16,0 0 0 15,-3-8-1-15,1 2 2 16,-1-8-12-16,-9 8 11 15,-1-1 0-15,-16-1-3 16,-15 4 3-16,-16-1-67 16,-20 3-34-16,-14 2-87 15,-4 0-147-15,-4 0-258 16,-18 0-245-16</inkml:trace>
  <inkml:trace contextRef="#ctx0" brushRef="#br0" timeOffset="4945">4255 1171 1707 0,'0'0'588'0,"0"0"-484"16,0 0 36-16,0 0 47 16,0 0-17-16,0 0-60 0,-104-175-82 15,85 161 2-15,-3 14 49 16,3 0-38-16,1 0-22 16,-1 7-17-16,9 21 4 15,7 12 6-15,3 10-12 16,0 0-3-16,0 2 1 15,10-3 2-15,12 0-7 16,6-3 6-16,6-1-28 16,2-12 29-16,4 1-16 15,4-5 7-15,-3-9 1 16,-2-1 8-16,-2 0 0 16,-5-5 0-16,-6 0 0 15,-8-2 10-15,-9 1-10 0,-6-1 0 16,-3 2 12-1,0 3 0-15,-25 3 9 0,-16 4-21 16,-10-5 11-16,1-3-7 16,-6-3-4-16,2-10 0 15,10-3 17-15,3 0-11 16,16-16 4-16,6-17-10 16,16-6 1-16,3-14 20 15,12-2-21-15,26-8 0 16,15 1-1-16,-2 3 1 15,3 0-1-15,-7 8-6 16,-6 9-4-16,-9 17 4 16,-7 6-58-16,1-2-161 15,-8 8-311-15,-3 7-862 0</inkml:trace>
  <inkml:trace contextRef="#ctx0" brushRef="#br0" timeOffset="5374">4780 1107 1778 0,'0'0'672'0,"0"0"-497"16,0 0-15-16,0 0 90 0,0 0-74 15,0 0-98-15,0 0-24 16,-83 53-30-16,57-8 10 16,-2 8 4-16,1 10-20 15,6 0 13-15,6-3-25 16,3-1 0-16,9-2 11 16,3-7-17-16,0-5-9 15,22-16 8-15,15-7-9 16,7-8 8-16,10-14-19 15,12 0-13-15,0-28 33 16,-2-16-17-16,-8-8 18 16,-17-4 1-16,-8 0 14 15,-21 0 45-15,-10-3-24 0,0 4-8 16,-29 2 12 0,-12 7-39-16,-6 10-2 0,-7-10-53 15,10 12-244-15,15 13-954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25.5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47 359 1971 0,'0'0'384'0,"0"0"-265"15,0 0-63-15,0 0 65 16,0 0 28-16,-15 169 41 16,15 11-93-16,0 3-57 15,10-12-14-15,2-22-16 16,-2-38 13-16,2 11-17 15,-6 0-6-15,1-29 7 16,-2-21-7-16,-2-25-1 16,-3-24-13-16,0-23-14 15,0 0 26-15,0-36-4 16,-11-26-16-16,-6-27 8 0,2-22 14 16,-4-43-16-1,4-47 16-15,1-46-6 0,14 1 5 16,0 43 1-16,4 59 0 15,24 65-3-15,16 24 3 16,10 4 0-16,24 13 13 16,17 12-12-16,10 26 19 15,8 0-5-15,0 39-8 16,-3 20 28-16,-12 6-29 16,-21 8 0-16,-23 3 34 15,-27 2-11-15,-27 4 5 16,-19 3-8-16,-50 4-12 15,-26-4 12-15,-22-10-26 0,-8-9-45 16,5-17 9-16,8-19-34 16,28-19-20-16,37-15-129 15,21-35-350-15,26-11-746 0</inkml:trace>
  <inkml:trace contextRef="#ctx0" brushRef="#br0" timeOffset="278">2146 0 2633 0,'0'0'295'0,"-105"226"-239"16,7-13 14-16,-16 40 60 15,4 16 32-15,19-10-39 16,37-16-69-16,20-17-26 16,24-44-17-16,10-49-5 15,10-38-12-15,43-18-32 16,26 5-100-16,100 19-38 16,-15-13-209-16,-3-29-455 0</inkml:trace>
  <inkml:trace contextRef="#ctx0" brushRef="#br0" timeOffset="597">3287 501 2412 0,'0'0'330'16,"0"0"-318"-16,0 0 9 15,0 0 24-15,0 0 197 16,139 250-41-16,-60-66-107 16,-1-3-42-16,-8-14-7 0,-13-24-4 15,-3-34 44-15,9 10-85 16,6 5 8-16,-10-19-17 15,-11-16-24-15,-23 2-113 16,-15-25-392-16,-10-16-429 0</inkml:trace>
  <inkml:trace contextRef="#ctx0" brushRef="#br0" timeOffset="836">2922 1680 2501 0,'0'0'340'15,"0"0"-220"-15,0 0-107 16,233-227 90-16,-101 115 91 16,48-34-88-16,-6 4-24 15,8 1-82-15,-2 6 8 16,-50 40-20-16,-2 6-45 15,-45 34-169-15,-35 26-488 16,-40 19-1505-16</inkml:trace>
  <inkml:trace contextRef="#ctx0" brushRef="#br0" timeOffset="1293">6360 809 2046 0,'0'0'468'0,"0"0"-429"16,0 0 96-16,0 0 167 0,0 0-153 15,-225 14-81-15,105 43-49 16,-18 15-19-16,-16 10 44 16,5 1-32-16,14-1-5 15,28-9 41-15,28-11-48 16,28-8 0-16,25-10-1 15,26-3 9-15,0-5 3 16,36 0-11-16,33-1 0 16,23 2 16-16,18-5-14 15,13 2-2-15,6-5 0 16,1 0-10-16,-7 1-6 16,-9 0-117-16,-1 6-159 0,-34-7-229 15,-26-2-432-15</inkml:trace>
  <inkml:trace contextRef="#ctx0" brushRef="#br0" timeOffset="1491">5139 1909 2505 0,'0'0'493'0,"0"0"-438"16,0 0 43-16,0 0 86 15,0 0-1-15,252 188-121 16,-128-152-61-16,46 1-2 0,54-2-27 16,-31-6-231-16,-33-5-951 15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24.5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687 999 1684 0,'0'0'312'0,"0"0"-167"15,0 0-88-15,0 0 87 16,0 0 67-16,0 0-51 16,-61-78-18-16,36 66-55 0,-9-1-20 15,-10 10 29-15,-3 3-33 16,-14 9-9-16,-8 34-29 16,-4 20-7-16,-2 11 29 15,11 13-31-15,8 1 2 16,17-6 7-16,18-7-25 15,12-12 7-15,9-14-7 16,0-7-16-16,34-12 7 16,13-11-54-16,11-14 3 15,8-5-6-15,6-10-28 16,-2-36 4-16,-1-17 5 16,-10-15 28-16,-8-21 44 0,-12-13-10 15,-9-20 23 1,-8-33 3-16,-8-40 5 0,-6 15 50 15,-8 26-4-15,0 37 4 16,0 54 33-16,0 14-8 16,0 16 22-16,0 40-2 15,0 31-75-15,-18 112-7 16,-4 69 0-16,-4 34 11 16,4-27 5-16,7-58-37 15,12-60 0-15,3-9 11 16,0 7-11-16,0 4 0 15,7 0-7-15,18-23-41 16,5-14-48-16,28-28-180 0,-7-14-309 16,-4-21-208-16</inkml:trace>
  <inkml:trace contextRef="#ctx0" brushRef="#br0" timeOffset="272">1144 0 2338 0,'0'0'266'16,"0"0"-200"-16,0 0 41 16,183 194 89-16,-101-93-47 15,13 17-54-15,12 10-47 16,1 7 1-16,2 10-7 0,-9 2-8 15,-9 4 28 1,-20 24-44-16,-28 31-6 0,-44 27-12 16,-6-23-63-16,-67-9-97 15,10-68-420-15,16-57-675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27.7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876 877 1521 0,'0'0'301'16,"0"0"-219"-16,0 0 12 16,-4-191 117-16,-21 135 10 15,-19 9-7-15,-14 12-71 0,-19 8-53 16,-15 21-1 0,-9 6-44-16,-4 26 6 0,-2 33 1 15,16 20-20-15,12 16 41 16,23 8-37-16,27-2-21 15,29-10 18-15,0-8-33 16,59-18-12-16,21-15-15 16,18-24-55-16,8-17 14 15,-1-9-54-15,-10-19 21 16,-14-28 72-16,-20-9-19 16,-14-9 42-16,-16-5 5 15,-9 3 1-15,-15 4 37 0,-4 15 42 16,-3 18 14-1,0 17 42-15,0 13-69 0,0 16-50 16,0 49 17-16,12 28 9 16,5 24 40-16,5 16-59 15,3 4-17-15,-3-10 36 16,-3-4-42-16,-4-15 0 16,-15-13 22-16,0-13-21 15,-19-17 47-15,-35-13-40 16,-24-6-7-16,-20-17 24 15,-15-8-24-15,-4-18-1 16,4-3 0-16,11-13-13 16,23-30-13-16,45-52-157 0,27 10-347 15,7-4-389-15</inkml:trace>
  <inkml:trace contextRef="#ctx0" brushRef="#br0" timeOffset="358">1430 581 1525 0,'0'0'1049'16,"0"0"-864"-16,0 0-137 16,0 0 142-16,0 0 90 15,-98 249-143-15,68-130-77 16,13 8 15-16,17 11-48 15,0 3-9-15,29-1 0 0,28-5-10 16,24-10 1-16,18-18-9 16,7-33-12-16,2-31-3 15,6-37 4-15,-4-6 1 16,-12-59 8-16,-19-26 4 16,-16-49 8-16,-38-57-10 15,-25-53 0-15,-57-11 30 16,-31 45-30-16,-4 61 0 15,16 77 2-15,-8 31 5 16,-14 14-14-16,-31 27-43 16,21 16-216-16,30 23-578 0</inkml:trace>
  <inkml:trace contextRef="#ctx0" brushRef="#br0" timeOffset="2174">2907 1293 1750 0,'0'0'480'15,"0"0"-446"-15,0 0-19 16,0 0 166-16,0 0-23 16,0 0-93-16,0 0-43 15,196-45-14-15,-152 69 44 16,0 26-13-16,-7 13-6 16,-8 8 10-16,-10 8-28 15,-9 0 7-15,-7-10-17 16,-3-7-4-16,0-16 16 15,0-13-17-15,0-16 0 0,0-15 3 16,0-2 9 0,0-5 7-16,0-34-14 0,0-17 2 15,0-14 1-15,0-9-8 16,22-10-8-16,4 2 1 16,11 1 7-16,-2 13-6 15,6 21-3-15,-1 21 9 16,1 23-8-16,-2 8 8 15,-5 29 0-15,-2 31 17 16,-7 19-2-16,-10 8-3 0,-4 6-12 16,-8-4 2-1,-3-11 26-15,0-13-28 0,0-14 0 16,0-23-1-16,-10-12 10 16,3-16-9-16,-5 0 15 15,2-25-14-15,2-21 38 16,4-9-39-16,4-15 0 15,0-5 11-15,12-4-11 16,24-2-6-16,8 8-3 16,10 6 9-16,8 15-15 15,-3 19 10-15,-1 17 1 16,-7 16-4-16,-7 5 7 16,-7 36 1-16,-5 14 27 15,-7 12 8-15,-3 6 26 16,-3 1-34-16,0 3-21 0,-2-10 29 15,10-4-29-15,-2-11-5 16,7-13-1-16,5-12 6 16,2-17-13-16,5-10-10 15,4 0-32-15,-1-37 19 16,-3-8-30-16,-4-17 19 16,-4-7 22-16,-11-7 19 15,-9 4 0-15,-10 6 1 16,-6 16-1-16,0 21 90 15,0 27-2-15,-3 2-29 16,-11 31-34-16,-1 29 14 16,5 12 40-16,2 3-67 15,8-2-6-15,0-8 14 0,0-9-19 16,3-12-2 0,9-12-35-16,1-15-99 0,3-17-109 15,-5 0-474 1,-4-11-1325-16</inkml:trace>
  <inkml:trace contextRef="#ctx0" brushRef="#br0" timeOffset="2355">4510 959 2167 0,'0'0'567'15,"0"0"-425"-15,0 0-53 16,0 0 80-16,0 0-89 15,0 0-80-15,0 0-155 0,95-113-202 16,-43 113-253-16,-4 7-94 16</inkml:trace>
  <inkml:trace contextRef="#ctx0" brushRef="#br0" timeOffset="2673">5018 1587 221 0,'0'0'1337'15,"0"0"-1130"-15,0 0-17 16,0 0 63-16,0 172-65 16,0-166-65-16,0-6 26 15,0 0-24-15,0-22-71 16,0-18-33-16,0-9-15 0,0-11 13 16,6-2-19-16,25 0-16 15,8 4 6-15,8 6 5 16,0 17 5-16,1 19-9 15,-8 16 9-15,-2 0 28 16,-6 27 24-16,-7 22 46 16,-6 6 23-16,-9 5-63 15,-5 3-11-15,-2-9-40 16,-3-1-1-16,4-6-12 16,6-12-133-16,20-9-226 15,-4-13-275-15,6-13-771 0</inkml:trace>
  <inkml:trace contextRef="#ctx0" brushRef="#br0" timeOffset="2967">5936 1227 2002 0,'0'0'612'15,"0"0"-490"-15,0 0 77 16,0 0 25-16,0 0-111 15,0 0-42-15,-203 13-71 16,188 14 0-16,15 8-6 16,0 4 6-16,25 8-19 15,26-3 0-15,12 5-17 0,13-4 36 16,8-3-24-16,-4-2 24 16,-14-3 2-16,-19-5-2 15,-28-2-8-15,-19-6 1 16,-22 0-38-16,-38-7-12 15,-38-7-150-15,19-8-127 16,6-2-302-16</inkml:trace>
  <inkml:trace contextRef="#ctx0" brushRef="#br0" timeOffset="3303">5809 0 2421 0,'0'0'514'0,"0"0"-487"15,0 0-21-15,0 0 201 16,193 63-14-16,-86 7-114 15,13 33-32-15,25 48 32 16,23 48-29-16,14 52 28 16,-11 15-9-16,-32-11-26 15,-51-15 31-15,-48-27-74 16,-36-2 12-16,-8-8-23 16,-43-37 11-16,-9-37-87 0,-20 9-103 15,18-47-114-15,-8-8-835 16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32.0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7 1763 0,'0'0'498'0,"0"0"-337"16,203 0 7-16,-93 0-25 15,7 0-50-15,7 0-66 16,29 12-27-16,-29 16-282 0,-33-2-457 16</inkml:trace>
  <inkml:trace contextRef="#ctx0" brushRef="#br0" timeOffset="196">0 705 2362 0,'0'0'596'15,"0"0"-517"-15,0 0 17 16,0 0 60-16,280 4-88 16,-107-4-68-16,60 0-40 15,-33 3-542-15,-24 8-1924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33.2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0 866 1532 0,'0'0'356'0,"0"0"-154"16,0 0-139-16,0 0 86 16,0 0 17-16,0 0-48 15,0 0 14-15,25 43-45 16,19-26-23-16,16-4-3 15,12-4-41-15,11-9-1 0,20 0-10 16,6 0-8-16,4-17 14 16,4-15-14-16,-11-3-1 15,-16-3 6-15,-21 3-6 16,-25 2-6-16,-29 10 4 16,-15 0 2-16,-6 1 16 15,-42-5-15-15,-18 4 7 16,-6 1 35-16,-16 4 7 15,-7 12-22-15,-3 6 13 16,-5 0-20-16,5 19 30 16,6 21 3-16,19 16-11 15,19 12 2-15,21 9-29 16,19 5 14-16,14 4-13 16,0-2-10-16,39-2 23 0,13-14-29 15,18-10-1-15,9-17 0 16,16-15-9-16,22-16-45 15,75-15-112-15,-24-32-201 16,-18-13-465-16</inkml:trace>
  <inkml:trace contextRef="#ctx0" brushRef="#br0" timeOffset="293">981 0 2578 0,'0'0'353'15,"0"0"-288"-15,0 0-6 16,0 0 129-16,218 112-51 16,-115-42-89-16,14 17-24 15,-5 18 20-15,-2 14-10 16,-12 9 5-16,-20 12-27 15,-40 35-11-15,-38 32 11 16,-22-22-12-16,-38-17-56 16,-25-30-17-16,2-40-87 15,-42 28-125-15,17-22-420 16,23-35-1462-16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34.4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19 505 1664 0,'0'0'474'15,"0"0"-385"-15,0 0-11 16,0 0 180-16,-10 252 17 16,10-114-121-16,0 10-68 15,0 6-9-15,0-22-26 16,0 7-9-16,0-6-2 16,0-15-39-16,0-14 6 15,0-20-6-15,0-23 0 16,0-21 7-16,0-17-8 15,0-23-11-15,0 0 10 16,0-23-15-16,3-40-2 16,4-25-16-16,-2-24-16 0,-5-46 37 15,0-40-14-15,0-37 4 16,-15-18 22-16,11 43-36 16,4 54 10-16,0 63 9 15,26 32 14-15,9 8 3 16,17 10 2-16,9 13 6 15,17 26 30-15,8 4-12 16,14 41 14-16,2 18-10 16,-1 13-14-16,2 3 15 15,-16 4-5-15,-15 0-5 16,-28-1 7-16,-29 1-26 16,-15 0 18-16,-47 3-16 15,-32-7-3-15,-21-6 0 16,-8-13-14-16,-2-17 2 15,15-20 3-15,14-19-43 16,30 0-32-16,48-58-156 0,3-1-378 16,18-10-621-16</inkml:trace>
  <inkml:trace contextRef="#ctx0" brushRef="#br0" timeOffset="301">2229 0 1420 0,'0'0'1113'15,"0"0"-969"-15,0 0-114 0,-189 215 151 16,111-35 104-16,2 68-136 15,6 31-72-15,23-4-8 16,25-25-7-16,22-44-5 16,0-39-29-16,31-42-13 15,7-36 3-15,18-17-18 16,20 3-45-16,85 8-84 16,-12-15-433-16,-14-32-867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37.3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1063 283 1748 0,'0'0'307'16,"0"0"-198"-16,0 0 15 15,0 0 125-15,0 0-27 16,0 0-80-16,0 0-81 0,-142-151 26 16,76 138-36-16,-14 2-5 15,-11 11 20-15,-12 5-36 16,1 43 2-16,1 31 10 15,6 30 1-15,10 26 18 16,19 9-46-16,19 8-7 16,25-6 19-16,22-12-14 15,0-13-13-15,56-15 0 16,20-21-16-16,19-19 15 16,15-24-45-16,10-21 9 0,3-21 20 15,-6 0-16 1,-19-34 19-16,-25-16 3 0,-29-4 11 15,-32-2 18 1,-12-2-11-16,-56 1 13 0,-34 8 28 16,-32 5-18-16,-20 19-21 15,-7 8-8-15,1 15-1 16,19 2 5-16,31 0-5 16,35 0-23-16,45 0-40 15,70 0-229-15,40 0-269 16,19-7-162-16</inkml:trace>
  <inkml:trace contextRef="#ctx0" brushRef="#br0" timeOffset="347">1704 176 2388 0,'0'0'482'0,"0"0"-405"15,-190 100 19-15,99-4 108 16,-4 18-41-16,12 14-94 16,21 3-29-16,26-2-17 15,36-8-22-15,7-17 11 16,62-11-12-16,29-22-10 16,22-20-1-16,19-30-5 15,3-21-10-15,-6-14 7 16,-16-44 19-16,-26-21 11 15,-28-12-11-15,-34-20-2 16,-26-17 2-16,-15-36 15 0,-45 13-14 16,-22-7-1-16,-12 17 1 15,7 43-2-15,1 13-52 16,29 45-117-16,23 23-205 16,19 17-467-16</inkml:trace>
  <inkml:trace contextRef="#ctx0" brushRef="#br0" timeOffset="684">3779 108 2485 0,'0'0'359'15,"0"0"-228"-15,0 0-104 16,0 0 112-16,-244 107 19 16,128-46-79-16,-16 15-15 15,-4 6-53-15,6 0-4 16,20-7 34-16,26-5-22 16,33-14-9-16,29-8-10 15,22-2 0-15,12-3-1 16,42-3 1-16,19 0-6 15,11-2-6-15,14-2 3 0,0 0-33 16,6 0-24 0,22 14-139-16,-24-10-148 0,-24-8-391 15</inkml:trace>
  <inkml:trace contextRef="#ctx0" brushRef="#br0" timeOffset="890">2641 1314 403 0,'0'0'2059'15,"0"0"-1727"-15,0 0-218 16,0 0 71-16,0 0 31 16,0 0-119-16,201 131-67 15,-106-101-7-15,18-4-23 0,80-3-98 16,-29-9-252-16,-7-5-680 15</inkml:trace>
  <inkml:trace contextRef="#ctx0" brushRef="#br0" timeOffset="1279">4589 303 2162 0,'0'0'482'0,"0"0"-375"16,0 0-28-16,0 0 131 15,0 0-32-15,0 0-121 16,0 0 80-16,174 162-63 16,-72-45-41-16,8 18 18 15,3-5-26-15,0-1-8 16,1-12 7-16,-6-12-14 16,2-16 46-16,-19-17-56 0,-15-14-9 15,-17-14 8-15,-23-18-90 16,-18-9-103-16,-11-17-282 15,-7 0-311-15,0-10-1236 0</inkml:trace>
  <inkml:trace contextRef="#ctx0" brushRef="#br0" timeOffset="1530">5915 211 2275 0,'0'0'337'0,"0"0"-236"0,0 0 112 15,-95 226 52-15,16-124-121 16,-28 13-50-16,-16 11-65 16,-23-3-28-16,-4 1 32 15,4-8-30-15,11-10-3 16,34-22-61-16,35-9-111 15,33-25-308-15,27-23-608 0</inkml:trace>
  <inkml:trace contextRef="#ctx0" brushRef="#br0" timeOffset="2150">8019 34 1485 0,'0'0'315'0,"0"0"-128"16,0 0 48-16,0 0 59 15,0 0-22-15,0 0-163 16,-190 63-38-16,81 16 20 16,-18 19-27-16,-9 3-7 15,1 5-1-15,12-10-23 0,18-6 22 16,20-18-45-1,28-17-10-15,23-11 42 0,27-16-42 16,7 0 1-16,22-5-2 16,32 3 2-16,19 0 18 15,18 3-19-15,7-2 0 16,9-1-3-16,-2 3 4 16,5-2-1-16,-9-1 0 15,-6-4-12-15,-14-3-8 16,-12-1-146-16,-18-1-209 15,-19-8-330-15,-16-2-555 0</inkml:trace>
  <inkml:trace contextRef="#ctx0" brushRef="#br0" timeOffset="2376">6855 978 2212 0,'0'0'308'16,"0"0"-185"-16,0 0-93 15,0 0 116-15,0 0 104 16,191 129-96-16,-93-97-65 16,19-1-50-16,18-12-38 0,77 1-2 15,-35-8-185 1,-19-5-785-16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3:41.1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1109 401 1614 0,'0'0'299'0,"0"0"-210"16,0 0 14-16,0 0 138 16,0 0-47-16,0 0-41 15,0-192-56-15,0 166-20 16,0 7 18-16,0 1-41 16,0 9-33-16,0-1 22 15,-7 4-34-15,-12-1 5 16,-3 0-14-16,-6 5 1 15,-6 2 5-15,-2-4-6 16,2 4 0-16,9 0-9 0,0 0 9 16,6 0-9-16,6 0 9 15,4 0 0-15,-1 0 0 16,7 0 0-16,-6 0-2 16,2 0-10-16,4 0 13 15,-4 0-1-15,4 0 0 16,3 0 1-16,0 0 9 15,0 0-10-15,0 0 0 16,0 0 10-16,0 0-10 16,0 0-9-16,0 0 8 15,0 0 1-15,0 0 1 16,0 0-1-16,0 0 0 0,0 0 14 16,-9 0-7-1,-4 0 11-15,-14 0-12 0,-9 0 2 16,-8 0-2-16,-3 0-6 15,-4 0 0-15,-3 4 1 16,-2-2-1-16,6 5 0 16,-5 6-1-16,3 6 1 15,1 15 9-15,4 14-7 16,3 25-2-16,15 18 45 16,11 21-32-16,14 17 4 15,4 1-2-15,15 2-8 16,29-12 19-16,14-11-26 15,4-13 0-15,8-15 4 16,3-5-4-16,-1-4 0 16,1-5 0-16,-7-2 1 0,-3-3 7 15,-13-6-8-15,-6-3 0 16,-22-11 37-16,-15-2-28 16,-7-5 3-16,-32 0 51 15,-37 0-46-15,-19-3 16 16,-11-5-33-16,-10-11 0 15,2-9 4-15,5-7-3 16,15-4-1-16,17-28 0 16,28-21 0-16,23-16 10 15,19-16-10-15,32-16-10 16,41-18-5-16,30-12 10 16,17-11-5-16,7-5-2 0,5-5 10 15,-8 8-13-15,-14 10 15 16,-19 16 0-16,-27 25 21 15,-20 28-21-15,-22 23 0 16,-10 18 0-16,-12 12 6 16,0 12-16-16,0 0-50 15,22 12-295-15,0 21-485 16,10 4-833-16</inkml:trace>
  <inkml:trace contextRef="#ctx0" brushRef="#br0" timeOffset="389">2151 271 2386 0,'0'0'504'0,"0"0"-377"15,0 0-64-15,-269-9 103 16,162 52 14-16,2 25-98 15,-1 31-29-15,11 16-16 16,19 19-4-16,25-1 42 16,26 4-73-16,25-13-1 15,0-9 11-15,50-13-12 16,27-20-8-16,26-21-2 16,17-20-22-16,7-31 31 15,5-10-24-15,-12-24 22 16,-19-29-10-16,-23-15 13 15,-24-9 0-15,-25-9 8 0,-29-17-2 16,0-7 33-16,-51-4-38 16,-25-5-1-16,-15 5 9 15,-7 13-9-15,6 16-65 16,30 10-92-16,21 28-384 16,31 15-439-16</inkml:trace>
  <inkml:trace contextRef="#ctx0" brushRef="#br0" timeOffset="713">2531 0 2590 0,'0'0'596'0,"0"0"-530"15,0 0-6-15,0 0 148 16,0 0-89-16,0 0-43 16,237 205 2-16,-139-102-40 15,12 15 11-15,2 16 11 16,9 18-28-16,-9 2 35 16,-12 6-67-16,-31 1 6 15,-40-4 17-15,-29 1-23 16,-48-4-21-16,-46-9-24 0,-23-19-11 15,-3-16-4-15,-34-6-148 16,31-28-268-16,24-30-590 16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5:54.0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1908 0,'0'0'1020'16,"0"0"-876"-16,0 0-86 16,0 0 44-16,0 0 54 0,0 0-59 15,255 14-80-15,-153-8 5 16,11 0 26-16,4-2-12 16,-4 3 5-16,-18-4-41 15,-23 0 0-15,-24 0-15 16,-23 2-2-16,-22-5-65 15,-3 0-156-15,0 0-523 16,-18-8-1005-16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41.1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2474 0,'0'0'609'0,"0"0"-519"15,0 0 70-15,0 0 61 16,0 0-43-16,0 0-40 15,237 59-82-15,-138-49-31 16,6 0-19-16,9-4-6 16,46-6-73-16,-29 0-194 15,-25 0-760-15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5:53.3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294 659 1345 0,'0'0'292'0,"0"0"-199"16,0 0-21-16,0 0 18 16,0 0 25-16,0 0-63 15,164-184-21-15,-130 134 61 16,-2-1 26-16,-3 1 15 0,-7-5 7 15,0 2-14-15,0 0 49 16,-7 5-42-16,-4 8-34 16,-3 8 22-1,-1 8-38-15,-7 11-15 0,3 7-12 16,-3 6-25-16,0 0 26 16,0 0-51-16,0 6 5 15,0 35 14-15,0 29-10 16,0 22 14-16,-7 20-16 15,-11 6-11-15,3-2 25 16,4-12-27-16,8-9 0 16,0-16 1-16,3-10-1 15,-5-14 1-15,5-11-1 16,-4-6-61-16,1-8-1 16,-4-7-164-16,-12-6-321 0,1-6-214 15,-4-3-1136-15</inkml:trace>
  <inkml:trace contextRef="#ctx0" brushRef="#br0" timeOffset="345">0 1381 307 0,'0'0'1973'0,"0"0"-1626"0,0 0-157 16,0 0 112-16,0 0-100 16,0 0-85-16,0 0-80 15,14-17-16-15,26 7 33 16,11-2-31-16,8 3 4 16,11 1 1-16,-1 8-19 15,4 0 24-15,-1-2-21 16,1 2-6-16,-7-5 20 15,0 2-25-15,-12-3-1 16,-13 2 0-16,-13 1 11 16,-12 3-23-16,-10 0-9 15,-2-3-80-15,3-7-88 16,-2 0-487-16,5-4-956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5:54.5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2113 2183 0,'0'0'680'0,"0"0"-588"15,0 0-48-15,0 0 57 16,0 0 49-16,0 0-84 15,281 59-50-15,-164-53 46 16,18-6-58-16,7 0 4 0,-3 0 15 16,-9-16-23-16,-20-12-6 15,-30 5-5-15,-28-12-13 16,-27 2 24-16,-25-9 0 16,0-7 0-16,-15-11 42 15,-29 2-17-15,-10-5 23 16,-15 8-3-16,-12 9-18 15,-14 16 45-15,-3 14-42 16,-7 16-15-16,-2 0 42 16,9 39-22-16,10 26-2 15,16 22-6-15,24 20-15 16,23 14 42-16,25 5-54 16,0-2 6-16,40-6 30 15,30-17-30-15,16-11 7 16,24-23-13-16,17-12 6 0,20-23-13 15,5-23 7 1,5-9-50-16,18-48-124 0,-40-12-355 16,-40 2-1025-16</inkml:trace>
  <inkml:trace contextRef="#ctx0" brushRef="#br0" timeOffset="2428">1480 777 2004 0,'0'0'579'0,"0"0"-521"0,0 0 32 16,0 0 155-16,0 0-135 16,0 0-38-16,85 0 0 15,-24 0-27-15,17 10 36 16,1-3-54-16,6 2-18 15,-6-1 31-15,-6-3-26 16,-14-5 2-16,-12 0-5 16,-18 0-2-16,-14 0 3 15,-11 0-12-15,-4 0 0 16,0 0-2-16,-34-5-195 16,2-9-500-16,-5-2-1418 0</inkml:trace>
  <inkml:trace contextRef="#ctx0" brushRef="#br0" timeOffset="4446">3486 270 1562 0,'0'0'296'15,"0"0"-217"-15,0 0 47 16,0 0 147-16,0 0-61 16,0 0-97-16,0 0 0 0,-40-107-18 15,21 88 30-15,-3-5-63 16,0 2-24-16,-3 3 13 16,-4-2-13-16,-3 9 2 15,-9 9 11-15,-6 3-32 16,-4 0 20-16,-5 22-41 15,2 21 9-15,10 12-10 16,15 3 2-16,14 10-1 16,15-5 0-16,0-3 0 15,19-6-14-15,28-12 13 16,12-12-68-16,6-14-9 16,-3-13-24-16,1-3-1 15,-9-3 42-15,-14-24 9 0,-7-9 50 16,-15-3 1-16,-11-1 1 15,-7 1 79-15,0 10-15 16,0 2 9-16,0 15 26 16,0 8-18-16,0 4 1 15,0 7-63-15,0 37-18 16,0 11 28-16,8 20-28 16,6 7 0-16,1 6-1 15,-5-1 0-15,-1-5 18 16,-6-7-18-16,-3-13 0 15,0-10 29-15,0-15-28 16,-29-11 16-16,-11-13-6 16,-11-13-11-16,-8 0 33 0,-2 0-33 15,-5-27 0-15,3-6 24 16,6-6-24-16,13 0-6 16,14-4-20-16,30-22-140 15,18 8-219-15,30 8-546 0</inkml:trace>
  <inkml:trace contextRef="#ctx0" brushRef="#br0" timeOffset="4843">3960 258 2116 0,'0'0'661'0,"0"0"-474"0,0 0-57 16,0 0 68-16,0 0-17 16,-205-9-129-16,170 49-40 15,6 18 27-15,7 7-38 16,10 14 0-16,12 3-1 16,0 2 14-16,19-10-13 15,25-2-1-15,6-15-31 16,8-15 29-16,1-16-14 15,4-19-5-15,-13-7-11 16,-6-10 31-16,-12-36-14 0,-13-12 15 16,-12-15 0-1,-7-6 19-15,0-2-10 16,-26 3 12-16,-14 11-20 0,1 11-1 16,-5 16 28-16,7 17-28 15,11 13-27-15,8 10-16 16,18 10-192-16,0 19-420 15,22 5-510-15</inkml:trace>
  <inkml:trace contextRef="#ctx0" brushRef="#br0" timeOffset="5161">4613 711 1347 0,'0'0'1245'16,"0"0"-1029"-16,0 0-50 16,0 0 64-16,0 0-71 15,0 0-98-15,0 0-37 16,66 40 21-16,-28-4-22 15,3 2-16-15,-4 2 13 16,-5 0-20-16,-6-4-8 16,-8-7-38-16,-7-5-135 15,-3-11-134-15,-8-13-225 0,0 0-66 16,0 0-597-16</inkml:trace>
  <inkml:trace contextRef="#ctx0" brushRef="#br0" timeOffset="5340">4809 671 1579 0,'0'0'387'16,"0"0"-185"-16,0 0-17 15,0 0 136-15,0 0-45 16,0 0-86-16,0 0-88 16,-32 129-24-16,3-87-33 15,-12 4-45-15,1-3-21 16,-11 1-154-16,14-16-367 0,11-11-395 15</inkml:trace>
  <inkml:trace contextRef="#ctx0" brushRef="#br0" timeOffset="7276">5673 462 1741 0,'0'0'486'0,"0"0"-386"16,0 0 96-16,0 0 78 15,0 0-73-15,0 0-133 0,0 0-14 16,12 0 14-16,17-19-43 15,6-8 23-15,6-9-48 16,-1-2 1-16,1-10 4 16,-9 3-5-16,0-5 0 15,-5 2 3-15,-10-2-1 16,-5 11 16-16,-5 6-17 16,-4 13 13-16,1 11 30 15,-4 9-5-15,0 2-7 16,0 42-14-16,0 21 16 15,0 14 29-15,0 10-63 16,0 3 0-16,0-4-9 16,0-9 3-16,0-9-81 15,0 1-150-15,0-21-391 0,0-15-272 16</inkml:trace>
  <inkml:trace contextRef="#ctx0" brushRef="#br0" timeOffset="7564">5534 987 1901 0,'0'0'532'0,"0"0"-407"15,0 0 125 1,0 0 57-16,0 0-100 0,252-17-137 15,-150 3-24-15,8 2 4 16,6 3-37-16,8 5 44 16,1 4-34-16,-5 0-11 15,-15 0 7-15,-20 0-19 16,-23 0-33-16,-23 7-121 16,-30 11-122-16,-9-7-580 15,0 1-184-15</inkml:trace>
  <inkml:trace contextRef="#ctx0" brushRef="#br0" timeOffset="8176">5780 1569 1305 0,'0'0'1039'0,"0"0"-870"16,0 0-136-16,0 0 190 15,0 0 16-15,0 0-130 16,-104-181-61-16,72 150 14 16,-8 9 37-16,1 9-55 15,-5 6-24-15,7 7 23 16,4 0-29-16,3 16-13 15,13 20 8-15,5 7-7 16,12 10 11-16,0 5-13 16,9 9 0-16,19-2 5 0,11 1-5 15,10-4-1-15,2-3-5 16,0-2 6-16,-4-2 4 16,-3-10-4-16,-8 1 0 15,-2-6 5-15,-12-10-5 16,-12-4-1-16,-4-10 1 15,-6-2 0-15,0-5 35 16,-25-2-35-16,-22-4 1 16,-11-3 17-16,-4 0-18 0,-4 0 1 15,5-10-1-15,10-13 0 16,14-7 11-16,15-5-11 16,15-7-5-1,7-5 4-15,7-2 1 0,33-5-12 16,15 3 11-16,7 0 1 15,4-1-5-15,-5 4 5 16,-2 5-1-16,-11 4-7 16,-10 9 14-16,-4 4-12 15,-12 7-7-15,-8 8-58 16,-6 2-60-16,6 6-221 16,-2-2-504-16,-2 5-1124 0</inkml:trace>
  <inkml:trace contextRef="#ctx0" brushRef="#br0" timeOffset="8575">6454 1384 1692 0,'0'0'780'15,"0"0"-646"-15,0 0-13 16,0 0 170-16,0 0-81 16,0 0-114-16,0 0-64 15,-150 20 18-15,121 23 20 16,4 12-46-16,-1 8-12 0,11 6 12 16,8 2-10-16,7-1 16 15,0 2-30-15,19-6 1 16,28-10 16-1,11-8-17-15,15-17 0 0,8-19 0 16,-2-12 1-16,-3-9 4 16,-10-34-5-16,-15-13 0 15,-14-17 14-15,-18-8-13 16,-19-12 25-16,-9-2 10 16,-45 1-25-16,-22 7-11 15,-49 1-14-15,20 18-199 16,4 23-1057-16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6:05.0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0 2147 0,'0'0'498'15,"0"0"-410"-15,0 0-67 16,0 0 169-16,0 0 7 16,0 0-123-16,201 15-55 15,-135-15 17-15,0 0-35 16,-5 0-1-16,5-5-82 16,-3 2-237-16,-13 1-360 0,-24 2-922 15</inkml:trace>
  <inkml:trace contextRef="#ctx0" brushRef="#br0" timeOffset="199">0 598 2645 0,'0'0'575'0,"0"0"-490"15,0 0-46-15,0 0 42 0,0 0 30 16,218 0-89-16,-29-20-22 16,-16 3-69-16,-13 2-594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6:22.6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 2552 0,'0'0'460'15,"0"0"-412"-15,0 0 96 16,0 0 22-16,246-21-73 16,-146 13-29-16,5 2-64 15,78-11-33-15,-31 4-72 16,-8-4-794-16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6:17.2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121 1781 1637 0,'0'0'853'0,"0"0"-709"16,0 0-128-16,0 0 20 15,0 0 51-15,0 0-11 16,84 0-37-16,-36 0-39 15,2 0 32-15,13 0-32 0,-2-9 0 16,5-5 4-16,0-2-4 16,3-6-1-16,0-5 1 15,-8-6 0-15,-8 0 7 16,-14 1-7-16,-9-2 0 16,-20 5 9-16,-6-2 24 15,-4 3 38-15,0-2 11 16,-29 2-39-16,-8-3 28 15,-11 1-43-15,-6 9 13 16,-12 0-1-16,-6 5-24 16,-1 9 13-16,-7 7-7 15,6 0-1-15,1 7 26 16,4 22-46-16,11 0 22 16,8 15 7-16,6 11-14 0,15 14 16 15,10 13-17-15,11 13-15 16,8 8 27-16,0 1-26 15,18-5-1-15,20-3 0 16,12-22 6-16,13-2 6 16,6-13-12-16,7-9 0 15,4-21-3-15,4-13 3 16,-1-11 0-16,2-5 0 16,-9-7-22-16,-3-27 5 15,11-31-94-15,-18 9-215 16,-22 6-553-16</inkml:trace>
  <inkml:trace contextRef="#ctx0" brushRef="#br0" timeOffset="850">975 748 1644 0,'0'0'390'0,"0"0"-196"15,0 0-46-15,0 0 99 0,0 0-35 16,0 0-81-1,0 0 19-15,-15 0-44 0,15 0-10 16,0 0-23-16,0 0-34 16,0 0 30-16,0 0-22 15,15 0-22-15,2 3 37 16,5 1-43-16,8 2 7 16,2-3-7-16,12 4-18 15,7 2 34-15,7 3-35 16,8-3 0-16,6 3 15 15,-2-3-15-15,-4-1-9 16,-7-2 8-16,-12-3 1 0,-11 1 0 16,-14-1 0-1,-16 1-12-15,-6 2 0 0,0-3-24 16,-42 4-101 0,-2 1-354-16,0-7-772 0</inkml:trace>
  <inkml:trace contextRef="#ctx0" brushRef="#br0" timeOffset="2510">2720 216 1844 0,'0'0'491'0,"0"0"-399"0,0 0 22 16,0 0 153-16,0 0-59 16,0 0-113-16,0 0-29 15,-120-43-15-15,83 43-12 16,-5 26 25-16,-6 18-50 15,4 11-13-15,0 14 54 16,7 10-34-16,8 3 2 16,7 7-11-16,12-14-11 15,10-3 16-15,0-9-17 16,7-10 0-16,25-11-3 16,9-9 3-16,13-12-11 0,2-6-28 15,5-15-19-15,-2 0 49 16,-8-10-25-16,-11-16 7 15,-14-4 26-15,-16-2 1 16,-10-2 9-16,0 5 17 16,-29 0 2-16,-22 8 29 15,-11 9-36-15,-11 5-20 16,-3 7-1-16,3 0-11 16,10 0-5-16,19 7-38 15,26 2-36-15,26-9-139 16,36 0-375-16,14 0-247 0</inkml:trace>
  <inkml:trace contextRef="#ctx0" brushRef="#br0" timeOffset="2893">3228 290 2302 0,'0'0'387'16,"0"0"-220"-16,0 0 6 16,0 0 61-16,-215 156-112 15,171-90-69-15,10 2-10 16,12 4-28-16,15-5 18 0,7-6-33 16,0-2 0-1,32-5 1-15,6-9-1 16,9-16-21-16,0-5-7 0,4-11-14 15,5-13 41-15,-9 0-21 16,1-32 13-16,-13-18 1 16,-9-13 8-16,-11-9 0 15,-12-5 5-15,-3-3 15 16,-10 4 23-16,-27 10-43 16,-7 11 1-16,0 15-10 15,8 14-16-15,8 17-134 16,22 9-341-16,6 3-301 15,0 17-1081-15</inkml:trace>
  <inkml:trace contextRef="#ctx0" brushRef="#br0" timeOffset="3158">3749 659 2194 0,'0'0'653'0,"0"0"-504"16,0 0 74-16,0 0-24 16,0 0-86-16,0 0-40 15,0 0-29-15,76 96 20 16,-39-59-32-16,-2 1-32 16,6-2 6-16,-4 0-6 15,-5 0 0-15,-3-9-59 0,-10-8-73 16,-7 1-57-16,-12-13-362 15,0-5-217-15,0-2-1174 0</inkml:trace>
  <inkml:trace contextRef="#ctx0" brushRef="#br0" timeOffset="3364">4007 669 1870 0,'0'0'654'0,"0"0"-453"16,0 0-8-16,0 0 97 16,0 0-98-16,0 0-110 15,-94 181-14-15,46-119-49 0,1-2-18 16,0-5-1-16,14-12-51 16,18-14-77-16,12-19-381 15,3-10-463-15</inkml:trace>
  <inkml:trace contextRef="#ctx0" brushRef="#br0" timeOffset="3930">4784 528 1980 0,'0'0'388'0,"0"0"-237"15,0 0-122-15,0 0 70 16,0 0 55-16,0 0-97 15,194-151-11-15,-130 92-46 16,-1 0 0-16,-9-1 27 16,-13 9 1-16,-9 1 52 15,-14 11 18-15,-6 11 16 16,-8 7 6-16,-4 11-51 16,0 10-9-16,0 0-5 15,0 16-17-15,-12 30-7 16,-5 22-31-16,-5 11 11 0,7 2-26 15,-1 3-26 1,16-9-61-16,0 11-145 0,0-20-390 16,6-18-416-16</inkml:trace>
  <inkml:trace contextRef="#ctx0" brushRef="#br0" timeOffset="4213">4767 885 2172 0,'0'0'507'16,"0"0"-437"-16,0 0-3 16,0 0 157-16,0 0-29 0,0 0-82 15,225 24-57-15,-127-24-41 16,15 0 39-16,19 0-35 15,10-15 19-15,0 1-5 16,-10-3-26-16,-20 4-7 16,-28 2-39-16,-21 6-93 15,-41 5-169-15,-19 0-490 16,-3 9-258-16</inkml:trace>
  <inkml:trace contextRef="#ctx0" brushRef="#br0" timeOffset="4711">5146 1272 2029 0,'0'0'609'16,"0"0"-434"-16,0 0 34 15,0 0 43-15,0 0-68 16,0 0-112-16,0 0-39 15,-190-35-11-15,165 42-22 16,10 19 24-16,8 9-24 16,7 4 0-16,0 8-3 15,7 3 3-15,28-2-1 16,12 5-10-16,13 0 11 0,2 0-15 16,2-11 14-1,-1 3-1-15,-4-2-8 0,-11-14 10 16,-16 1 0-16,-14-2 0 15,-14-6 6 1,-4 3 6-16,-29 5-12 0,-30 3 0 16,-14 3 0-16,-12-7 1 15,3-5-1-15,5-11 0 16,12-13 0-16,17 0 22 16,14-20-22-16,28-26-17 15,6-18 17-15,22-16 0 16,28-9-7-16,16-3 7 15,0 4 0-15,-5 8-8 16,-5 15 8-16,-9 13 0 16,-6 13-1-16,-9 5-57 0,-3 9-59 15,30-6-205 1,-8 5-328-16,-4 7-93 0</inkml:trace>
  <inkml:trace contextRef="#ctx0" brushRef="#br0" timeOffset="5026">5793 1193 2104 0,'0'0'559'0,"0"0"-395"16,0 0 105-16,0 0-52 16,-152 178-70-16,118-113-74 0,14 5-56 15,12-5 14-15,8-5-31 16,8-8 0-16,34-5-9 15,21-19 9-15,13-8-21 16,9-20 19-16,2 0 2 16,-10-36 4-16,-11-16-4 15,-31-11 0-15,-20 2 7 16,-15-8 8-16,-15-2 11 16,-36 7 2-16,-11 5-27 15,-8 9 12-15,3 11-13 16,8 9-76-16,21 11-85 15,18 5-480-15,15 8-866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6:23.2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31 450 1850 0,'0'0'492'0,"0"0"-449"16,0 0-11-16,0 0 62 16,0 0 19-16,0 0-42 15,276 0-45-15,-166 0 7 16,7-8-33-16,3-18 1 15,0-1 25-15,-14-5-25 16,-18 2 0-16,-24-1-2 16,-26-3 2-16,-23 5 17 0,-15-1 9 15,-9-7 47 1,-35 1 33-16,-20-3-30 0,-20 3-5 16,-18 2 12-16,-15 15-33 15,-14 17 34-15,4 2-46 16,2 21-9-16,16 42 47 15,25 19-46-15,30 20-5 16,32 14 5-16,22 1-14 16,3-7 34-16,51-16-50 15,27-12 7-15,21-32-4 16,26-18-4-16,14-26-39 16,14-6-36-16,52-68-132 15,-37-4-434-15,-36-1-611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6T07:06:23.6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 1234 1750 0,'0'0'397'0,"0"0"-167"15,0 0-25-15,0 0 104 16,0 0-43-16,0 0-108 16,0 0-52-16,-66-23-69 15,84 20 1-15,30-2 28 16,13 5-21-16,23-1 30 0,7 1-38 15,4 0-25 1,0 0 47-16,-7 0-50 0,-19 1-2 16,-18 7-7-16,-19 2-15 15,-17 0-13-15,-15 6-130 16,0-6-305-16,-15-1-773 0</inkml:trace>
  <inkml:trace contextRef="#ctx0" brushRef="#br0" timeOffset="1164">1877 309 1624 0,'0'0'273'16,"0"0"-108"-16,0 0 55 15,0 0-5-15,0 0-23 16,0 0-61-16,0 0-20 15,-19-174-56-15,-13 169-13 16,-8 5 0-16,-8 0-41 16,1 28-1-16,3 17 3 15,5 15 10-15,9 12 0 0,16 10-13 16,14 9-3 0,0-2-3-16,14 0 6 0,26-7-1 15,8-6-1-15,6-14 2 16,5-2-1-16,3-12 1 15,-4-2-5-15,-7-5-8 16,-7-6 12-16,-16-6 1 16,-12-2 0-16,-16-1 0 15,0-3 15-15,-26 2-15 16,-21-6 0-16,-7-4 12 16,-9-9-12-16,1-6 0 15,8 0 5-15,6-21-4 16,11-17 33-16,20-15-34 15,9-10 13-15,8-11-11 16,8-13-2-16,24 1-6 0,9-4 0 16,3 9 6-16,-2 11 3 15,-5 15-3-15,-8 12 0 16,-10 16-20-16,-1 12 13 16,4 6-93-16,4 1-125 15,31 8-253-15,-1 0-26 16,-5 0-1215-16</inkml:trace>
  <inkml:trace contextRef="#ctx0" brushRef="#br0" timeOffset="1562">2631 426 1857 0,'0'0'509'0,"0"0"-300"15,0 0 36-15,0 0-9 16,-203 8-95-16,144 31-60 16,5 10 11-16,3 9-47 15,14 10-21-15,18-1 5 16,16-1-28-16,3-3 4 16,15-4-5-16,29-6 0 15,7-15-11-15,3-8-5 16,9-14-25-16,-2-9 11 15,-6-7-12-15,-4 0 26 16,-7-33 15-16,-12-13 1 16,-13-16 1-16,-12-13 0 0,-7-14-1 15,-4-3 23-15,-36 3-11 16,-8 10 30-16,-9 23-15 16,-6 21-15-16,6 18-3 15,9 17-9-15,15 0-75 16,22 20-92-16,22 31-302 15,36 1-152-15,9-11-262 0</inkml:trace>
  <inkml:trace contextRef="#ctx0" brushRef="#br0" timeOffset="1799">3063 794 1679 0,'0'0'668'0,"0"0"-470"0,0 0 62 16,0 0 45-16,0 0-104 16,0 0-75-16,0 0-50 15,164 132-37-15,-120-97 8 16,-2 2-47-16,-2-5-1 16,1 2 0-16,-12-9-94 15,-4-2-131-15,-6-10-233 16,-9-2-128-16,-2-4-97 0</inkml:trace>
  <inkml:trace contextRef="#ctx0" brushRef="#br0" timeOffset="1991">3357 755 1538 0,'0'0'598'0,"0"0"-297"0,0 0-108 16,0 0 104-16,0 0-67 15,0 0-116-15,-124 230-26 16,92-163-74-16,-2-2-14 16,6-10-17-16,12-9-137 15,16-17-196-15,0-22-422 16,16-7-1197-16</inkml:trace>
  <inkml:trace contextRef="#ctx0" brushRef="#br0" timeOffset="2320">3996 466 1979 0,'0'0'537'15,"0"0"-448"-15,0 0 71 16,0 0 83-16,193-182-74 15,-142 124-62-15,-1 3-45 16,-6 0-5-16,-15 8 0 16,-7 12-9-16,-10 12 45 15,-9 12-43-15,-3 11-13 0,0 0 17 16,0 23-25-16,-6 30-11 16,-10 16-18-16,-2 12 1 15,4 8-2-15,2 0-35 16,9-4-78-16,3-6-52 15,0 15-309-15,-3-22-324 16,-6-12-1042-16</inkml:trace>
  <inkml:trace contextRef="#ctx0" brushRef="#br0" timeOffset="2595">3802 1019 2114 0,'0'0'632'0,"0"0"-500"16,0 0 1-16,0 0 126 15,0 0-60-15,0 0-97 16,230-11-20-16,-139-6-28 16,16 1-31-16,9-3 19 15,8 2-36-15,-1-3-6 16,-10 4 0-16,-18 2-8 15,-29 9-31-15,-30 0-64 16,-21 5-76-16,-15 0-93 16,-29 24-342-16,-15-1-209 0</inkml:trace>
  <inkml:trace contextRef="#ctx0" brushRef="#br0" timeOffset="3147">4167 1320 2027 0,'0'0'554'0,"0"0"-388"16,0 0 68-16,0 0 9 16,0 0-70-16,0 0-114 15,0 0-25-15,-123-66 8 16,82 66-6-16,-3 0 29 15,3 3-55-15,6 25-4 16,6 13 23-16,14 5-28 0,11 7-1 16,4-1 0-16,0 7 6 15,29 0-6-15,12-1 0 16,3 3 0-16,7-6 8 16,3 1-8-16,0-6-6 15,-2 2 6-15,-4-8 0 16,-10 7-4-16,-7-12 4 15,-9-3 0-15,-19-8 16 16,-3 0-16-16,-12-5 14 16,-32-3-14-16,-6-4 7 15,-8-3 2-15,-1-13-9 16,8 0 0-16,4-4 5 16,10-29-5-16,15-18-9 15,18-19-3-15,4-18 6 0,19-13-15 16,32-11 14-16,8-2-10 15,2 8 10-15,-2 14 7 16,-8 17-1-16,-14 16 0 16,-8 15 2-16,-14 15 12 15,-5 9-13-15,-10 11 0 16,3 4-10-16,1 5-49 16,26 0-173-16,-4 0-576 15,6 5-412-15</inkml:trace>
  <inkml:trace contextRef="#ctx0" brushRef="#br0" timeOffset="3500">4669 1372 2147 0,'0'0'629'0,"0"0"-386"16,0 0 43-16,0 0-75 15,0 0-103-15,0 0-34 16,0 0-26-16,-130 130-15 16,108-62 18-16,10-4-50 15,9 9 8-15,3-8-1 16,0-6-1-16,22-5 1 16,15-16-8-16,10-12-3 0,8-15-8 15,7-11 1-15,-1-3 8 16,-2-34 2-1,-11-19 0-15,-13-5 24 0,-20-13-3 16,-15-8-2-16,-6 5 28 16,-45-5-46-16,-24 12 8 15,-4 17-9-15,-38 24-35 16,26 19-143-16,11 10-966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38.2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62 172 1497 0,'0'0'653'0,"0"0"-361"16,0 0-83-16,0 0 52 15,0 0 3-15,0 0-97 16,0 0-74-16,-91 76-42 15,116 75 47-15,26 59 10 16,3 29-39-16,5 1-35 16,-8-21 28-16,-4-24-38 15,-6-34-14-15,-6-41 3 16,-1-34-12-16,-5-21 23 16,5-6-16-16,1-4 2 15,2-8-4-15,-4-31-6 16,7-16 0-16,4-25 12 15,29-75 2-15,28-69 19 16,23-71-33-16,1-30 0 16,-13-2-13-16,-13 13 13 0,-19 68-15 15,-14 44 0-15,-15 49-18 16,-11 32 15-16,4 11-44 16,0 8-61-16,3 7-36 15,11 24-143-15,-14 13-448 16,-15 3-604-16</inkml:trace>
  <inkml:trace contextRef="#ctx0" brushRef="#br0" timeOffset="442">2548 49 2090 0,'0'0'521'16,"0"0"-411"-16,0 0 82 0,0 0 10 15,0 0-35 1,-274 233-66-16,161-31-33 0,-4 72 16 16,9 37 13-16,35-17-5 15,36-38-13-15,30-79-38 16,7-48-1-16,7-41-19 15,30-26-10-15,14 3-7 16,15-5-4-16,17-4-34 16,8-32-32-16,33-24-120 15,-18-40-130-15,-21-10-581 0</inkml:trace>
  <inkml:trace contextRef="#ctx0" brushRef="#br0" timeOffset="780">2952 285 1401 0,'0'0'1456'15,"0"0"-1269"-15,0 0-139 16,0 0 105-16,0 0 47 15,0 0 4-15,129 175-112 16,-72-59-31-16,13 15 13 0,6 14-17 16,8 2 9-1,11-2-6-15,0-11-44 0,-4-10 5 16,-6-14-21-16,-13-19 0 16,-6-17 0-16,-15-20 0 15,-12-12-18-15,-14-22-53 16,-13-3-28-16,-5-17-37 15,-7 0-116-15,0-37-344 16,0 1-534-16</inkml:trace>
  <inkml:trace contextRef="#ctx0" brushRef="#br0" timeOffset="1086">4207 383 2410 0,'0'0'372'16,"0"0"-195"-16,0 0-53 15,0 0 117-15,0 0-63 16,-208 163-47-16,117-54-40 16,-41 43-32-16,2-6 4 15,-21 5-21-15,2 0-17 16,23-29 19-16,-3-1-38 15,24-23-6-15,21-17 10 16,21-23-10-16,24-17 0 16,14-14-19-16,20-17-44 0,5-10-49 15,49-40-152-15,15-22-321 16,5-7-542-16</inkml:trace>
  <inkml:trace contextRef="#ctx0" brushRef="#br0" timeOffset="1449">4258 0 2457 0,'0'0'501'0,"0"0"-454"16,0 0-22-1,0 0 153-15,0 0 12 0,201 131-47 16,-140-35-58-16,27 45-31 16,22 44 50-16,7 41-32 15,-16 14-24-15,-28-11 3 16,-36-23-15-16,-33-21-6 16,-4-31-3-16,-16-29-26 15,-19-34 35-15,-18-12-36 16,-16 7-16-16,-14 2 15 15,-18 2 1-15,4-25-8 16,8-27-13-16,19-11-25 16,18-17 7-16,23-10-81 15,29-61-104-15,22-11-132 16,19-15-766-16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11.8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1684 74 1502 0,'0'0'205'16,"0"0"-137"-16,0 0-31 15,0 0 29-15,0 0 84 16,0 0-19-16,-22-34-69 0,4 23 8 15,-8 1 4 1,4 0 0-16,-3 4-4 0,0 2-34 16,3 4-7-16,-7 0 6 15,0 0-19-15,-8 10 5 16,-4 23-21-16,-6 17 1 16,0 15-2-16,-1 13-2 15,4 15-3-15,9 16 5 16,-2 15 2-16,8 33 24 15,7-9-25-15,3 6 12 16,9 0 15-16,-2-27-26 16,6 16-1-16,2-9 13 15,4-6-13-15,0-1 24 16,0-5-16-16,0-4 29 16,0-6 21-16,0-4-26 0,0-9-3 15,0-14-8-15,-18-6-19 16,-15-11 28-16,-14-8 0 15,-19-4 1-15,-22-7 2 16,-10-3-32-16,-12-6-1 16,2-4 0-16,8-11 1 15,10-9-1-15,16-1 0 16,10-11 0-16,16 1 8 16,8-2-8-16,14-3-16 15,11 2 16-15,12-2-15 16,3 0-15-16,0 8-9 15,15-2 29-15,14 5-1 16,3 1 11-16,5 6-12 0,-1 7 11 16,4 8-3-1,4 13 3-15,-3 9 1 0,-2 22 0 16,1 14 0 0,-2 17 0-16,-3 16 0 0,2 11 24 15,-5 11-18-15,6 30 21 16,-3 29 1-16,-4 33-2 15,-11 2 20-15,-12-21-27 16,-4-45 16-16,-4-49-4 16,0-24-2-16,0-1 32 15,0 17-35-15,-4 22 2 16,-8 17 15-16,-4 3-34 16,-6-2 14-16,0-5-4 15,-4-8-17-15,4-11 19 0,4-11-15 16,6-7 3-16,5-13 24 15,7-11-27-15,0-9 7 16,0-12-7 0,29-15 6-16,15-12-10 0,12-6-2 15,11-16-69-15,62-4-118 16,-16-11-379-16,-11-6-244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14.4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720 0 1781 0,'0'0'314'16,"0"0"-214"-16,0 0 17 15,0 0 107-15,-227-6-28 16,169 35-82-16,-4 24-47 15,-1 22 24-15,-10 49-25 16,1 54 0-16,11-7-3 16,8-11-21-16,21-19 12 15,22-35-38-15,5 2-7 0,5 6 20 16,15-25-29-16,45-20 0 16,22-23-1-16,28-23-2 15,21-23-6-15,19-19-6 16,2-47-15-16,-13-23 29 15,-26-23-6-15,-28-39 7 16,-53-39 15-16,-32 12 22 16,0 19 23-16,-51 27-22 15,-3 42-22-15,-5 9 31 16,5 16-47-16,32 36-12 16,54 29-111-16,41 15-616 15,21 25-882-15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15.4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0 273 1884 0,'0'0'363'0,"0"0"-256"15,0 0-7-15,0 0 79 16,0 0-70-16,0 0-57 15,0 0 18-15,220-121-9 16,-166 123-23-16,-7 42-1 16,-6 24-29-16,-16 18 7 15,-18 10 1-15,-7-3-15 16,0 0 25-16,-29-11-26 16,-11-13-2-16,-4-17-5 15,3-12 8-15,9-17-1 16,7-14 0-16,6-9 0 15,12 0-1-15,7-16-18 0,0-23-86 16,22-10 4 0,26-10-28-16,18-11-40 0,6-2 7 15,5 2 12-15,-5 5 94 16,-6 7 31-16,-18 10 25 16,-11 11 52-16,-20 14 84 15,-5 11 81-15,-12 12-7 16,0 0-25-16,-16 17-61 15,-24 33-73-15,-11 19-6 16,0 14 24-16,7-5-30 16,12-2-11-16,17-14-21 15,15-13-6-15,0-6 11 0,25-7-12 16,31-10-9-16,17-8-33 16,72-18-64-16,-18 0-235 15,-10-12-502-15</inkml:trace>
  <inkml:trace contextRef="#ctx0" brushRef="#br0" timeOffset="581">3165 0 1785 0,'0'0'312'0,"0"0"-211"16,0 0 173-16,0 0 63 16,0 0-194-16,0 0-93 0,-273 112-28 15,153-56 39-15,-12 7-25 16,0 0 5-16,5 1-2 15,18-7-14-15,21-5 7 16,23-13-13-16,21-6-17 16,19-3 16-16,13-5-18 15,12 2 0-15,0 9 11 16,29 2-10-16,18 13-1 16,9 1 7-16,10 7-5 15,3 3 11-15,7 3-13 16,1-2 1-16,7 0 18 15,-4-7-18-15,-4-6 11 0,-7-11-6 16,-13-9-6 0,-9-8-8-16,1-13-104 15,-16-5-225-15,-10-4-564 0</inkml:trace>
  <inkml:trace contextRef="#ctx0" brushRef="#br0" timeOffset="1224">4063 214 1751 0,'0'0'264'16,"0"0"-187"-16,0 0 122 16,0 0 74-16,0 0-125 15,0 0-102-15,0 0 14 16,208-144 23-16,-169 144-17 16,1 0-16-16,4 12-15 15,-3 25 4-15,-2 15 12 16,-11 13 0-16,-6 15-6 15,-17 5-9-15,-5 7-12 16,-22 7 12-16,-33-7-11 16,-22-1-8-16,-10-9 5 0,-8-10-20 15,-7-10-2-15,8-15 6 16,6-14-5-16,12-10 6 16,16-14-7-16,16-6 6 15,16-3-2-15,9 0-2 16,12 0 2-16,7 0-4 15,0-5-8-15,0-6 7 16,0 2 1-16,22 1-8 16,0 8 8-16,0 0-19 15,4 0 17-15,-1 0-3 16,4 24 5-16,1-1 17 16,-1 2-17-16,3 6 6 15,5-1 6-15,4-1-11 0,1 0 1 16,11-5 16-1,1-5-9-15,0-6 15 0,5-6-6 16,-1-7-2-16,4 0 4 16,7-13-19-16,4-13-1 15,-7-11-15-15,10-16-69 16,-17 8-136-16,-23 5-581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17.4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466 228 1333 0,'0'0'786'15,"0"0"-598"-15,0 0-108 16,0 0 62-16,0 0 82 16,0 0-62-16,-22-170-100 15,48 143-17-15,3 7 7 0,8 11 2 16,2 9-6 0,5 0-35-16,-4 35 25 0,-4 21 5 15,-6 19-2-15,-16 15-4 16,-14 9-12-16,0 4-4 15,-51-4 14-15,-22-3-35 16,-15-14 1-16,-10-10 5 16,0-16-4-16,7-18 7 15,6-14-9-15,24-18 1 16,11-6 20-16,19-3-21 16,18-26-9-16,13-4-6 15,0-5-11-15,32 7 17 0,19 8 9 16,8 10 0-1,-2 8-9-15,2 5 9 0,-4 8 0 16,-5 18 7-16,1 8-6 16,1-6 6-16,-1 2-5 15,3-4-1-15,9-9-1 16,45-17-91-16,-13 0-252 16,-4-15-500-16</inkml:trace>
  <inkml:trace contextRef="#ctx0" brushRef="#br0" timeOffset="305">2474 224 2009 0,'0'0'678'0,"0"0"-574"0,0 0-104 15,0 0 102-15,0 0 77 16,-291 128-114-16,168-68-41 16,-6-1-8-16,12-8 5 15,19-4 17-15,29-7-29 16,25-11 6-16,25 0-3 16,19-3-12-16,0 1 24 15,34 2-12-15,20 4-2 16,12-4-10-16,14 5 0 15,8-2-48-15,28 3-108 0,-17-1-193 16,-27-10-422-16</inkml:trace>
  <inkml:trace contextRef="#ctx0" brushRef="#br0" timeOffset="509">1373 1091 2165 0,'0'0'763'16,"0"0"-640"-16,0 0-80 15,0 0-4-15,0 0 41 16,208 78-44-16,-105-53-36 16,9-8-36-16,52-6-144 0,-29-8-448 15,-22-3-1518-15</inkml:trace>
  <inkml:trace contextRef="#ctx0" brushRef="#br0" timeOffset="974">2912 676 2433 0,'0'0'321'15,"0"0"-264"-15,0 0-15 16,0 0 112-16,205 44-32 0,-170 2-47 16,-4 14-45-16,-21 4-6 15,-10 7 15-15,-15 1-12 16,-33-7-15-16,-9-3-12 16,-2-6-2-16,8-13 2 15,12-14-43-15,17-18-18 16,17-11 8-16,5 0-41 15,18-30-93-15,38-21 38 16,14-14-110-16,16-7 66 16,5-4 53-16,-3 4 82 15,-12 10 58-15,-13 7 93 16,-16 15 96-16,-18 13 42 16,-14 15 43-16,-15 12-48 0,0 0-97 15,-18 16-34-15,-20 26-30 16,-4 14-11-16,1 5-14 15,8 2-7-15,19-3-21 16,14-4 8-16,0-8-20 16,32-7-31-16,31-13-28 15,57-25-134-15,-19-3-457 16,-6 0-573-16</inkml:trace>
  <inkml:trace contextRef="#ctx0" brushRef="#br0" timeOffset="1287">5278 267 2415 0,'0'0'520'0,"0"0"-437"15,0 0-61-15,0 0 83 16,-247 109 52-16,131-47-75 15,-10 11-58-15,3 1 2 16,13 3-26-16,15-9 9 16,29-3 0-16,31-9-8 15,23-9 0-15,12-8-1 16,19-4 9-16,36 1 12 16,15 3-21-16,9-2 1 0,6-1-2 15,-6 1 1 1,-6 0-31-16,3 4-88 0,-20-12-235 15,-27-5-460-15</inkml:trace>
  <inkml:trace contextRef="#ctx0" brushRef="#br0" timeOffset="1496">4013 1383 2833 0,'0'0'351'16,"0"0"-267"-16,0 0-21 16,0 0 66-16,233 95-68 0,-151-69-46 15,4 1-15-15,9-5-18 16,40-8-114-16,-22-11-341 16,-15-3-469-16</inkml:trace>
  <inkml:trace contextRef="#ctx0" brushRef="#br0" timeOffset="2031">6322 349 2721 0,'0'0'375'15,"0"0"-273"-15,0 0-87 0,0 0 78 16,-190-125 43-16,116 125-58 16,1 0-63-16,9 30-14 15,5 19 27-15,15 14-28 16,12 5 0-16,16 9 2 16,16 5-1-16,0 9 0 15,19 7-1-15,25 1-15 16,7 3 14-16,-1-4-25 15,10-3 11-15,-3-7 14 16,2-1-5-16,-5-8 6 16,-3-7 0-16,-7-7 1 15,-15-13 8-15,-11-10-9 0,-18-9-2 16,0-6 2-16,-50-10 7 16,-23-12-7-16,-18-5-1 15,-4 0 1-15,0-22 2 16,11-21-2-16,23-19 0 15,24-21 0-15,26-17 0 16,11-26-9-16,39-8 0 16,34-6 6-16,18 8-6 15,7 13 7-15,-6 21 2 16,-8 23 22-16,-21 19-4 16,-24 19 3-16,-21 15-3 15,-18 5-17-15,0 11-1 16,-54-7-129-16,-5 5-560 0,-2-2-1532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42.3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84 281 1538 0,'0'0'244'15,"0"0"-187"-15,0 0 48 0,0 0 148 16,0 0-101-16,0 0-48 16,64-4-33-16,-42 1 42 15,9-2-41-15,-6 5-38 16,4-2 18-16,0 2-20 16,-4 0 29-16,1 14 2 15,-4 21-15-15,-7 9 19 16,-8 17-30-16,-7 1-13 15,0 7 20-15,-19 0-34 16,-17-10-1-16,-8-8-1 16,0-11-2-16,-3-10 13 15,6-18-19-15,6-7 1 16,10-5-13-16,13 0 6 0,12-29-75 16,0-11-112-1,30-13-88-15,24-3-25 0,16-2-44 16,6-2-19-16,5 11 6 15,-8 4-319-15</inkml:trace>
  <inkml:trace contextRef="#ctx0" brushRef="#br0" timeOffset="176">615 322 629 0,'0'0'567'0,"0"0"-158"15,0 0-95-15,0 0 58 16,0 0-138-16,0 0-103 16,-83 0 8-16,33 43 12 15,-3 13-27-15,6 9-45 16,11 1-17-16,14-1 23 15,11-6-55-15,11-4-5 0,0-8-23 16,15-5 7-16,22-12-18 16,10-7-30-16,36-23-169 15,-5 0-307-15,-14-16-485 16</inkml:trace>
  <inkml:trace contextRef="#ctx0" brushRef="#br0" timeOffset="372">987 437 684 0,'0'0'1617'16,"0"0"-1329"-16,0 0-220 16,0 0 186-16,0 0-94 15,0 0-115-15,0 0-39 16,256 54-6-16,-168-54-247 15,-9-5-539-15</inkml:trace>
  <inkml:trace contextRef="#ctx0" brushRef="#br0" timeOffset="819">1911 31 1796 0,'0'0'488'0,"0"0"-420"15,0 0 73-15,0 0 73 16,0 0-84-16,0 0-36 16,233-41-70-16,-182 71 39 15,-7 16 19-15,-15 12-37 16,-26 15 18-16,-3 7-11 15,-29 3-32-15,-37-1 36 16,-18-5-55-16,-6-11-1 16,-1-18 27-16,6-12-26 15,13-12 6-15,21-14-7 16,17-10 2-16,20 0 25 16,14 0-27-16,0-13 0 15,14-4-5-15,20 0 6 0,10 11-2 16,0 6-7-16,-5 0 8 15,1 17 9-15,1 12-9 16,-6 6 0-16,3-1 12 16,-3-8-12-16,6-7 1 15,-4-9-1-15,2-5-44 16,5-5-128-16,-10-17-508 16,-9-6-779-16</inkml:trace>
  <inkml:trace contextRef="#ctx0" brushRef="#br0" timeOffset="1338">0 1037 1702 0,'0'0'270'0,"0"0"-124"16,0 0 131-16,0 0-4 16,265 56-88-16,-155-35-47 15,19-2-49-15,16 4 3 16,38 2 17-16,42 2-58 15,52-4-26-15,16 0 8 16,-24-9-19-16,-58-9 29 16,-72-1-37-16,-45-4-6 0,-24 0 24 15,-8 0-24 1,-11 0-1-16,-15 0 0 0,-31 0-89 16,-14 0-57-16,-35-9-438 15,-7-1-280-15</inkml:trace>
  <inkml:trace contextRef="#ctx0" brushRef="#br0" timeOffset="1804">1246 1464 350 0,'0'0'1639'15,"0"0"-1333"-15,0 0-159 16,0 0 91-16,0 0 32 16,0 0-161-16,0 0-85 15,-177 30 71-15,111 9-28 16,-4 9 4-16,-2 17-6 15,6-1-30-15,3 12 22 16,16 2-39-16,11 7-12 16,14 2 24-16,19-1-30 0,3 5-3 15,13-10-5-15,31-8 16 16,19-17-23-16,10-21-12 16,6-19-17-16,2-16 37 15,-8-3-32-15,-19-33 27 16,-20-7 12-16,-27-3 0 15,-7 1 20-15,-32 3-19 16,-34 5 15-16,-19 10 29 16,-6 14-44-16,-1 13-2 15,20 0-71-15,24 20-201 16,20 0-748-16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44.9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135 497 1748 0,'0'0'319'0,"0"0"-262"16,0 0 1-16,0 0 169 0,0 0-87 15,0 0-91-15,0 0-16 16,222-117 4-16,-153 52 54 16,-3-3-16-16,-8-1 14 15,-11 6 56-15,-13 10-14 16,-12 17-28-16,-12 13-22 15,-10 20-21-15,0 3 12 16,0 33-55-16,-22 35-16 16,-13 23 64-16,-3 16-54 15,3 5-5-15,10-8-6 16,6-5 9-16,10-13-20 16,6-9-46-16,3-14-54 15,-3-7-203-15,-1-19-472 0,-2-15-279 16</inkml:trace>
  <inkml:trace contextRef="#ctx0" brushRef="#br0" timeOffset="301">0 840 1295 0,'0'0'946'16,"0"0"-683"-16,0 0-114 0,0 0 106 15,0 0-62 1,0 0-71-16,0 0-49 16,69 35-3-16,-18-25 23 0,15 4-43 15,7 2-10-15,18-3 7 16,11-5-22-16,11-6 34 15,7-2-59-15,0 0-32 16,27-2-85-16,-35-22-496 16,-27-3-2087-16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8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45 343 1773 0,'0'0'598'16,"0"0"-482"-16,0 0 82 15,0 0 28-15,0 0-58 16,0 0-51-16,0 0-80 16,-47-104-17-16,47 71 43 15,14-3-31-15,13 3-2 16,5 0 0-16,8 4-9 16,8-2 36-16,-1 17-48 15,7-7-3-15,5 12 47 16,-4 9-46-16,-5 0 20 0,1 0 5 15,0 30-10 1,-7 1 41-16,0 15-37 0,-4 4-7 16,4-1 32-16,0 3-40 15,-1-5 25-15,4-9-12 16,5-8-24-16,-1-16 32 16,3-14-32-16,5 0 0 15,6-27 29-15,1-19-29 16,-4-12 0-16,-14-2-25 15,-13 11-47-15,-16 14-36 16,-16 11-182-16,-3 8-919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47.5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0 316 2163 0,'0'0'244'0,"0"0"-160"0,0 0 11 16,0 0 28-16,0 0-24 16,0 0-2-16,98-13-58 15,-40 13-17-15,-2 8-2 16,-5 31-20-16,-11 15 45 15,-18 14-45-15,-15 4 0 16,-7 3 21-16,-7-4-12 16,-27-5-9-16,-6-10 1 0,4-14 0 15,7-12 15-15,7-13-16 16,11-13 0-16,11-4 16 16,0-4-16-16,22-35-40 15,28-15-66-15,20-10-28 16,14-9-17-16,-1 4-24 15,2 3 63-15,-16 11 83 16,-15 12 29-16,-20 17 9 16,-15 9 87-16,-19 17 84 15,0 0 60-15,-16 2-116 16,-28 35-60-16,-6 13 11 16,-6 5-21-16,8 8 21 15,13 0-46-15,16-8-28 0,13-9 40 16,6-4-40-1,0-7-1-15,35-10 0 0,12-9-91 16,53-16-69-16,-8 0-179 16,-10-13-526-16</inkml:trace>
  <inkml:trace contextRef="#ctx0" brushRef="#br0" timeOffset="354">1316 189 2099 0,'0'0'474'0,"0"0"-443"0,0 0 63 16,0 0 93-16,0 0-83 15,0 0-14-15,281 204-68 16,-164-152 5-16,-1-4 9 15,-2 3-28-15,-16-6 23 16,-19-4-31-16,-23-3 0 16,-34-3 15-16,-22 2-1 15,-15 3 37-15,-51 5 4 16,-22 4-30-16,-17 3 20 16,-8-2-45-16,-4 3 0 15,12-6 12-15,17-9-12 16,22-9-36-16,26-7-53 15,36-15-160-15,4-7-260 0,4 0-296 16</inkml:trace>
  <inkml:trace contextRef="#ctx0" brushRef="#br0" timeOffset="1014">3121 157 1640 0,'0'0'295'15,"0"0"-82"-15,0 0-24 16,0 0 53-16,0 0-36 15,0 0-72-15,0 0-51 16,-107-150-19-16,72 146-36 16,-9 4 14-16,-4 0-18 15,-6 9-10-15,-2 20 14 16,6 5-27-16,6 4-1 16,12 8 3-16,6 7 8 15,8 6-10-15,11 0-1 16,7 6 0-16,0-3 5 0,3 1-5 15,29-4 0 1,9 0-3-16,10 4 15 0,8-3-5 16,5 1-5-16,6 4 5 15,-1-2 32-15,-3-2-37 16,-4 4 4 0,-7-7 10-16,-5-2-10 0,-9-4 36 15,-12-6-38-15,-11-8 5 16,-18-4 23-16,0-8-22 15,-15-2 10-15,-24-2-5 16,-17-5-14-16,-8-5 13 16,-10-3-14-16,1-9 0 15,9 0 5-15,8 0-4 16,12-31-1-16,18-19 6 0,13-23 7 16,13-21-11-16,0-29-2 15,29-13 0-15,18-12 3 16,4 12-3-16,3 13 0 15,-7 29 0-15,-3 25 1 16,-10 22-1-16,-15 23 0 16,1 22-101-16,-5 2-189 15,-11 0-677-15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00.4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4 990 0,'0'0'1811'0,"0"0"-1571"15,0 0-163-15,0 0 64 16,0 0 13-16,208 0-77 16,-121 0-65-16,19 0 13 15,4 0-25-15,2 0-35 16,10 0-129-16,-36 0-530 15,-30 5-597-15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00.6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 2751 0,'0'0'451'0,"0"0"-403"16,0 0 46-16,237 7 10 16,-117-7-76-16,63-18-28 15,-31-4-96-15,-17 5-625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5:58.3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321 144 1996 0,'0'0'213'0,"0"0"-121"16,0 0-54-16,0 0 91 0,0 0 68 15,0 0-127-15,83-68-52 16,-24 68 28-16,11 13-22 15,-4 30 21-15,-9 9 5 16,-13 16-18-16,-22 11 19 16,-22 10-41-16,-12 13-2 15,-52 6 39-15,-27 3-41 16,-16-5 17-16,-3-11 14 16,9-13 4-16,9-19 38 15,20-17-50-15,24-17-1 16,23-13 30-16,25-6-50 0,0-7-7 15,37-3 7-15,36 0-7 16,18 0 20-16,14 0-21 16,5-9 0-16,-2-4 15 15,-5 1-15-15,-11 10-14 16,-16-1-62-16,-7-1-113 16,-25 1-449-16,-18-4-788 0</inkml:trace>
  <inkml:trace contextRef="#ctx0" brushRef="#br0" timeOffset="231">1356 746 2169 0,'0'0'378'0,"0"0"-252"0,0 0 89 15,241 2-19-15,-138-2-63 16,8 0-94-16,6 0-38 16,-7 0-1-16,-19 0-73 15,-33 0-223-15,-24-9-497 16,-28-1-1189-16</inkml:trace>
  <inkml:trace contextRef="#ctx0" brushRef="#br0" timeOffset="424">1855 489 1741 0,'0'0'336'0,"0"0"-170"0,0 0 81 16,-35 177 75-16,31-114-144 16,-1 3-105-16,-1-1-40 15,-5 1-32-15,-4 0-2 16,-3-5-38-16,-1 8-224 15,6-16-262-15,1-18-430 0</inkml:trace>
  <inkml:trace contextRef="#ctx0" brushRef="#br0" timeOffset="934">3073 102 2053 0,'0'0'527'15,"0"0"-383"-15,0 0 97 16,0 0-39-16,0 0-69 16,-230-105-64-16,162 105-60 15,6 39 12-15,8 16-21 16,13 15 0-16,23 12-5 15,18 6 5-15,0 5-19 16,50-5 5-16,20-6-23 16,14-7 31-16,11-9-33 0,3-6-15 15,-3-6 41-15,-4-4-1 16,-18-7 13-16,-23-4 1 16,-19-3 0-16,-31-1 0 15,0-4 0-15,-49-2 0 16,-15-8 16-16,-18-9-2 15,-9-9 14-15,5-3-1 16,1-5-26-16,16-32 32 16,25-16-32-16,25-11-1 15,19-23 1-15,34-8 7 16,42-7-14-16,16-1 6 16,6 0 0-16,0 14-14 15,-17 14 8-15,-15 12 6 0,-22 24 0 16,-24 13 0-16,-15 16-7 15,-5 10-26-15,-22 0-258 16,-15 16-517-16</inkml:trace>
  <inkml:trace contextRef="#ctx0" brushRef="#br0" timeOffset="1363">149 1615 1952 0,'0'0'364'16,"0"0"-290"-16,0 0 93 16,0 0 127-16,0 0-135 15,270 2-7-15,-105-2-54 16,68 0-21-16,92 0 18 16,38 0-32-16,21 0-18 0,-17-12-2 15,-42 2-35 1,-29-4 7-16,-66 8-15 0,-69 0 0 15,-60 2 10-15,-35 1-2 16,-8 3-8-16,-15 0-19 16,-10 0-38-16,-28 0 3 15,-5 0-100-15,-73 0-177 16,-5 0-348-16,-5 0-464 0</inkml:trace>
  <inkml:trace contextRef="#ctx0" brushRef="#br0" timeOffset="1909">1514 2186 2116 0,'0'0'315'15,"0"0"-225"-15,0 0-54 16,0 0 134-16,0 0 31 16,0 0-126-16,186-112-55 15,-110 95 39-15,3 15-18 16,3 2 8-16,-6 0-1 15,-10 21-31-15,-19 23 26 16,-22 12-28-16,-25 13-9 0,-15 6 39 16,-54 14-38-16,-26 0 4 15,-13-5-11-15,-9-7 9 16,7-22 10-16,15-14-10 16,23-20-1-16,28-11 46 15,22-10-32-15,22 0-22 16,0-21 0-16,40-10 10 15,18-2-14-15,15 3 4 16,4 7 0-16,0 16-3 16,-8 7 3-16,-3 0-11 15,-9 30 11-15,3 3 0 16,-3-1 58-16,2 2-43 0,5-11-13 16,14-10 17-16,9-13-19 15,12 0-42-15,50-51-139 16,-22-3-574-16,-14-6-1652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02.0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252 42 1684 0,'0'0'388'0,"0"0"-225"16,0 0 48-16,0 0 70 0,0 0-105 15,0 0-97-15,0 0-13 16,161-26-29-16,-82 26 53 16,16 0-67-16,7 0-13 15,1 0 26-15,-2 10-36 16,-6-4 6-16,-14 2 14 16,-23-2-19-16,-18-3 28 15,-18-3-29-15,-18 0 1 16,-4 2 23-16,-12-2 0 15,-39 0-9-15,-18 0-15 0,-18 0 9 16,-19 0-6 0,-4 0-3-16,2 0 0 0,4-9 8 15,13-1-8-15,15-2 0 16,10 1-1-16,12 5 3 16,13 3 37-16,9 3-39 15,7 0 8-15,10 0 23 16,4 0-23-16,3 0 2 15,1 16-7-15,4 10 3 16,3 7 6-16,0 6-6 16,0 11-6-16,0 6 35 15,0-1-29-15,0 6 10 16,0-7 2-16,0-1-17 16,0-11 27-16,0-9-28 15,0-7-1-15,0-13-1 0,0-6 3 16,0-2-1-16,0-5 9 15,0 0 0-15,10 0 12 16,9 0-21-16,14-8 0 16,6 2-7-16,17 2 19 15,2 4-13-15,11 0 1 16,0 27 0-16,7 15 0 16,-3 8 0-16,-3 15-16 15,-1 8 16-15,-10 1 0 16,-8 8 0-16,-11-3 0 15,-18-7 0-15,-18-9 14 16,-4-7-14-16,-15-13 0 16,-33-7 8-16,-21-10 1 15,-11-11 19-15,-8-9-10 16,-6-6-3-16,-1-2 44 0,0-27-35 16,7-7-6-16,12-4 4 15,10 5-22-15,16 2 33 16,12 9-33-16,16 8-28 15,12 6 11-15,10 2-136 16,0 5-215-16,4-3-993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3:39.9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1500 2827 0,'0'0'537'0,"0"0"-489"0,0 0-34 15,0 0 112 1,214-20 30-16,-126 20-56 0,14 0-76 16,11 0-23-16,11 0 23 15,-1 0-22-15,6 7-2 16,-9 3 0-16,-7-1-40 16,-22 2-44-16,-30-4-107 15,-24-5-336-15,-30 6-558 0</inkml:trace>
  <inkml:trace contextRef="#ctx0" brushRef="#br0" timeOffset="267">94 2147 2829 0,'0'0'511'0,"0"0"-432"16,0 0-64-16,0 0 117 16,0 0 96-16,0 0-114 15,252 73-54-15,-147-64-15 16,5-4-44-16,-5 3 19 16,-7-8-20-16,-10 0-42 15,-12 0-14-15,-17 0-91 16,-18-37-111-16,-19-2-478 15,-15 3-1851-15</inkml:trace>
  <inkml:trace contextRef="#ctx0" brushRef="#br0" timeOffset="148103">3565 512 1766 0,'0'0'310'0,"0"0"-209"16,0 0-35-16,0 0 146 16,-244-109 20-16,172 104-123 15,2 5-52-15,-4 0 11 16,4 36-14-16,10 19-21 15,5 15-15-15,18 7-18 16,19 6 32-16,18-1-32 16,0-3-6-16,40-4 6 15,14-9 8-15,16-1-7 16,6-4 7-16,8-6-7 16,-4-3 18-16,-2 1-19 15,-9-11-6-15,-12 3 4 0,-9-1 2 16,-19-6 0-16,-18 3 0 15,-11-5 7-15,-11 0 4 16,-37-5-11-16,-16 0 0 16,-17-11 5-16,-11-6-5 15,-2-14 15-15,7 0 6 16,13-7 7-16,23-30 13 16,26-6-26-16,25-21-14 15,3-18 4-15,60-11-4 16,25-9-2-16,13 1-13 15,1 5 13-15,-2 14-8 16,-24 7 9-16,-19 15-2 16,-16 14-5-16,-19 15 14 0,-12 10-1 15,-10 14-6 1,0 7-1-16,0 0-37 0,0 23-246 16,0 6-468-16,0 5-1261 0</inkml:trace>
  <inkml:trace contextRef="#ctx0" brushRef="#br0" timeOffset="148353">4094 1175 2417 0,'0'0'485'0,"0"0"-411"16,0 0 95-16,0 0 3 16,0 0-49-16,193-9-84 15,-120 1-39-15,-4 3 21 16,0 5-21-16,1 0-65 16,-20 0-201-16,-17 0-911 0</inkml:trace>
  <inkml:trace contextRef="#ctx0" brushRef="#br0" timeOffset="148953">5359 890 1802 0,'0'0'564'15,"0"0"-399"-15,0 0-51 16,0 0 125-16,0 0-33 16,26-171-117-16,2 129-20 0,10-1-30 15,0 4 1 1,6 5 8-16,0 13-38 0,0 6 11 15,0 15-6-15,-8 0-6 16,-2 17 21-16,-9 32-29 16,-15 17 8-16,-10 19 21 15,0 13-23-15,-44 8 11 16,-17 5-9-16,-20-2-9 16,-2-8 12-16,-5-9-12 15,4-13 0-15,4-20-6 16,11-17 16-16,11-19-8 15,14-16-1-15,14-7 0 16,17 0 37-16,13-26-38 16,0-11 0-16,6 2-6 15,31 2 12-15,7 3-12 0,4 14 6 16,3 13 0-16,-1 3 5 16,1 5-4-16,0 29 7 15,8 4 14-15,-2-1-13 16,13-4 27-16,8-10-18 15,1-10-1-15,9-13 40 16,-8 0-50-16,-14-10-7 16,-19-13-45-16,-15-6-94 15,-20-10-94-15,-9 6-612 16,-3 3-1475-16</inkml:trace>
  <inkml:trace contextRef="#ctx0" brushRef="#br0" timeOffset="149484">6227 348 1724 0,'0'0'542'15,"0"0"-349"-15,0 0 21 16,0 0 83-16,0 0-59 15,113 233-102-15,-71-144-44 16,6 12-10-16,4 8 14 0,-1 3 24 16,-4-1-79-16,-18-3-19 15,-26-7 0-15,-3 2-22 16,-38-5-12-16,-32-5-77 16,-55 10-122-16,17-23-393 15,1-20-1095-15</inkml:trace>
  <inkml:trace contextRef="#ctx0" brushRef="#br0" timeOffset="150431">2804 148 1538 0,'0'0'534'0,"0"0"-398"15,0 0 46-15,-220 65 41 16,144 21 29-16,6 29-88 0,8 23-49 16,11 16-25-16,16-1 24 15,16-1-65-15,11-7-26 16,8-15 0-16,5-8-22 15,30-17 10-15,16-7-11 16,11-12-40-16,55-2-92 16,-19-16-250-16,-3-26-549 0</inkml:trace>
  <inkml:trace contextRef="#ctx0" brushRef="#br0" timeOffset="151339">6905 99 1854 0,'0'0'371'15,"0"0"-187"-15,0 0-89 16,0 0 116-16,0 0-18 16,0 0-117-16,0 0-51 15,76-91-24-15,-22 91 34 16,-3 0-35-16,-7 25 1 0,-14 14 14 15,-23 7-14-15,-7 7 1 16,-18 1 14-16,-37-3-15 16,-14 0 29-16,-7-4-29 15,2-7-1-15,9-10 18 16,21-11 9-16,16-10-4 16,16-1 7-16,12-8-24 15,0 2 14-15,18 2-20 16,18 3 0-16,8 2 13 15,12 5-13-15,-2 2 6 16,3 1 4-16,-1-3-9 16,-2-2 15-16,-3-3-15 15,-4-5-2-15,-6-4 1 0,0 0-121 16,-13-10-259-16,-6-9-805 16</inkml:trace>
  <inkml:trace contextRef="#ctx0" brushRef="#br0" timeOffset="152690">2548 2271 1699 0,'0'0'391'15,"0"0"-267"-15,0 0 7 16,0 0 90-16,0 0-5 16,0 0-56-16,0 0-56 15,39 59 29-15,9-52-46 16,11-1-30-16,7 1 17 15,3 3-32-15,14-4 0 16,12 4 0-16,15-3-33 0,13-2 33 16,12 2-42-1,14-7 9-15,46 0-3 0,45 0-5 16,51 0-1-16,23 0 0 16,-23-2 1-16,-39-8 8 15,-66 7-9-15,-44-1-6 16,-32 4 5-16,-12 0 2 15,16 0 3-15,9 0-4 16,12 0 0-16,-11 0 3 16,-11 9-3-16,-15-1-11 15,-10 1 10-15,-15-6-5 16,-7 4 6-16,-9 0 0 16,-6 6 2-16,-3-7-7 15,-8-6 5-15,1 3-1 0,-1-3-7 16,-4 0 16-16,4 0-7 15,1 0-1-15,-9 0-3 16,-3 0-7-16,-7 0 10 16,-3 0-9-16,-9-3 3 15,-2 3 12-15,-5 0-5 16,-3 0-1-16,4 0 0 16,-4 0-10-16,0 0 10 15,0 0-1-15,0 0 0 16,0 0 2-16,0 0 0 15,0 0-1-15,0 0-1 16,0 0-7-16,-4 0-41 16,-21 0-100-16,-34 0-201 15,8-6-368-15,0 6-1391 0</inkml:trace>
  <inkml:trace contextRef="#ctx0" brushRef="#br0" timeOffset="153989">3871 3426 2097 0,'0'0'468'0,"0"0"-413"16,0 0-34-16,0 0 182 16,0 0-37-16,0 0-69 15,0 0-28-15,73-10-22 16,-26-27 17-16,12-4-25 15,-1-18-29-15,4-4 17 16,-8-2-27-16,-3-3 1 16,-10 14 4-16,-13 5 11 15,-9 13 38-15,-12 7-18 0,-2 8 6 16,-5 12 18-16,0 9-24 16,0 0-16-16,0 23 2 15,0 29-20-15,-9 27 23 16,-4 16-7-16,-2 13-17 15,5 1 33-15,-2-11-33 16,8-9 5-16,4-15-3 16,0-13 6-16,0-9-9 15,0-22 0-15,0-1-9 16,0-16-18-16,0-3-81 16,0-10-26-16,10-7-113 15,18-26-347-15,-3-6-345 0</inkml:trace>
  <inkml:trace contextRef="#ctx0" brushRef="#br0" timeOffset="154621">4820 2891 2056 0,'0'0'518'0,"0"0"-336"15,0 0 8-15,0 0 1 16,0 0-38-16,0 0-102 16,0 0 9-16,133-43-36 0,-89 43-2 15,4 0 31 1,-1 0-35-16,0 14 0 0,-3 9-2 16,-3 7-15-16,-9 5 30 15,-7 2-30-15,-13 12 0 16,-8 6 32-16,-4 10-19 15,-16 9-8-15,-26 3 6 16,-17 3-5-16,-10-6 7 16,-1 3-14-16,1-12 0 15,8-9 8-15,9-10-7 16,16-13 16-16,7-6 15 16,7-8-16-16,11-10 35 15,4-2-36-15,3-3-15 16,4-1 35-16,0-3-28 15,0 0-6-15,0 0 4 0,0 6-4 16,4-6 30 0,9 7-31-16,6-4 0 0,3 3 23 15,3-1-22-15,6 3 8 16,4-8-4-16,9 0 1 16,7 0 9-16,8 0-15 15,10 0 0-15,4 0 24 16,7 0-11-16,-4 0-12 15,-7 0 11-15,-6 0-10 16,-6-5 22-16,-13-3-24 16,-7 2 0-16,-11 3 22 15,-16 3-20-15,-2-7 4 16,-8 7-5-16,0 0-1 0,0 0 0 16,-25 0-96-16,-19-6-84 15,7 3-124-15,5-1-836 16</inkml:trace>
  <inkml:trace contextRef="#ctx0" brushRef="#br0" timeOffset="156935">8341 2212 1788 0,'0'0'545'0,"0"0"-404"15,0 0 110-15,0 0-1 16,0 0-66-16,0 0-66 16,29 30-46-16,11-29 21 15,11 4-47-15,15-5-17 16,7 3 25-16,3-3-53 0,5 0-1 15,-5 0 0-15,0 0-55 16,-13 0-9-16,-19 0-131 16,-19 0-480-16,-18 0-495 0</inkml:trace>
  <inkml:trace contextRef="#ctx0" brushRef="#br0" timeOffset="157186">8184 2819 950 0,'0'0'1535'16,"0"0"-1363"-16,0 0-36 15,0 0 67-15,0 0 1 16,0 0-71-16,252 72-73 15,-161-72-54-15,10 0-6 16,57-3-32-16,-26-14-245 16,-24 3-418-16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19.6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204 145 1197 0,'0'0'296'0,"0"0"-151"15,0 0-12-15,0 0 28 16,0 0 12-16,0 0-26 16,0-28-62-16,0 28-10 15,0 0 4-15,0 0-42 16,0 0 18-16,0 0-37 15,0 0-1-15,0 0 38 16,0 0-27-16,10 0 2 16,6 0 16-16,-6-4-21 0,5-6 50 15,0 1-36-15,-1-2-11 16,1-1 34-16,-2-2-34 16,3 1-6-16,-1 0 1 15,-2 6-17-15,-1-2 31 16,-2 5-37-16,-1 1 2 15,4-2 14-15,3 4-15 16,-3 1-1-16,9 0 0 16,4 0 10-16,1 0 1 15,1 0-11-15,1 1 0 16,0 11 1-16,5 1-1 16,-2 0 0-16,-3 0-1 15,1 4 2-15,-8-5 4 0,-5 5-5 16,2 0 0-16,-8 2 8 15,-4 1-8-15,0 6 0 16,-4-2-1-16,-3 5 2 16,0 0 13-16,0-5-14 15,0 2 0-15,0-1-3 16,0 3 3-16,-6 0 0 16,-10 2 0-16,3-6 9 15,-6-2-3-15,-3 0-6 16,4-2 0-16,-8-3 8 15,4 2-8-15,-3-5 0 16,-4-1-7-16,-3 4 17 16,-9-4-5-16,1-2-5 15,-1 0 0-15,6-1 19 16,1 3-8-16,8-10-10 16,4 1 17-16,9-1-17 0,1 2 30 15,2-5-31-15,3 0 1 16,2 1 23-16,5-1-15 15,0 0 4-15,0 0 8 16,0 0-20-16,0 0 44 16,0 0-45-16,0 0 1 15,0 0 18-15,0 0-19 16,22 0 0-16,3-6-1 16,6 3 3-16,8 3 17 15,1 0-19-15,4 0 0 16,0 0 12-16,7 12-12 0,-4 12 0 15,4 2 0-15,5 6 1 16,-9 5 5-16,1 5-6 16,-6 1 0-16,-1 4 11 15,-4 6-11-15,-8-8 0 16,-7 3 0-16,-7 2 1 16,-8-4 14-16,-7 3-15 15,0-3 0-15,-4-3 20 16,-30 0-19-16,-1-4-1 15,-16-3 0-15,-5-7 9 16,-13-6-3-16,-4 0-6 16,-6-9 0-16,-6-7 16 15,2-7-4-15,2 0 2 0,5-14 23 16,10-9-25-16,9-7 48 16,4 1-30-16,18-7-16 15,6 6 37-15,10-9-38 16,7 6 1-16,6 4-2 15,6 6-11-15,0 1 19 16,0 8-20-16,0 7-19 16,0 4 18-16,-4-4-121 15,-3 1-135-15,-4-1-749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49.3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1069 768 1377 0,'0'0'355'15,"0"0"-140"-15,0 0-10 16,0 0 29-16,0 0-4 16,0 0-8-16,-15-41-71 15,8 41-55-15,4 0 24 16,3 0-62-16,-4 0-7 16,4 13 10-16,-8 20-52 15,4 27 26-15,-6 15-22 16,-5 18-5-16,5-4 32 0,-2-2-34 15,5-22-6-15,4-15 9 16,3-19-3-16,0-13-12 16,0-12 0-16,0-6-40 15,0 0 5-15,22-3-164 16,25-66-149-16,-3 3-367 16,-8-2-850-16</inkml:trace>
  <inkml:trace contextRef="#ctx0" brushRef="#br0" timeOffset="186">1170 402 1914 0,'0'0'593'0,"0"0"-359"16,0 0-109-16,0 0 46 0,0 0-65 15,0 0-106-15,0 0-24 16,-17-39-180-16,60 39-252 15,-6 18-112-15,-5 5-703 0</inkml:trace>
  <inkml:trace contextRef="#ctx0" brushRef="#br0" timeOffset="421">1561 710 1497 0,'0'0'230'0,"0"0"-65"16,63 175-11-16,-35-93 80 15,1-1 27-15,5-4-72 16,-2-9-51-16,0-12-71 0,-6-17-42 16,1-13 38-16,-14-17-43 15,-1-9 15 1,-5 0 73-16,3-28-34 0,2-37-17 16,1-31-31-16,6-23-20 15,-4-2-12-15,0 9-55 16,2-2-196-16,2 29-459 15,-4 25-1448-15</inkml:trace>
  <inkml:trace contextRef="#ctx0" brushRef="#br0" timeOffset="676">2359 291 2419 0,'0'0'488'0,"0"0"-447"0,0 0-29 16,0 0 136-16,0 0 65 16,224 200-143-16,-123-95-24 15,4 9 17-15,-9 11-42 16,-16 0-3-16,-29-2-18 16,-29-3 1-16,-22-9-1 15,-22-5-29-15,-51-11-41 16,-25-10-37-16,-81-3-186 15,21-23-479-15,9-24-1148 0</inkml:trace>
  <inkml:trace contextRef="#ctx0" brushRef="#br0" timeOffset="944">592 0 2199 0,'0'0'311'16,"-245"287"-253"-16,99-4 103 16,14 35 101-16,72-6-69 15,60-53-63-15,32-82-85 0,40-41-32 16,13-39-13-16,57-5-16 15,110-4-161-15,-24-15-395 16,6-11-1712-16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50.8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0 499 2716 0,'0'0'457'0,"0"0"-457"16,0 0-57-16,0 0 57 16,0 0 103-16,0 328 30 15,0-146-70-15,0-14-49 16,0-18 38-16,0-46-46 16,0 10 2-16,0 2-1 0,0-28 5 15,0-29-3 1,0-23-9-16,0-22-17 0,0-14 10 15,0-23-49-15,7-40 22 16,12-32 22-16,-6-27-45 16,3-48 44-16,-13-49-4 15,-3-38 13-15,3 24-14 16,2 58 18-16,5 69 0 16,6 51 4-16,9 8-2 15,7 3 39-15,19 5-32 16,15 23 11-16,15 13 37 15,14 3-57-15,6 23 0 16,-3 21 3-16,-6 16 8 16,-16 6 13-16,-29 10-24 15,-28-1 1-15,-19 4 6 0,-51 3-7 16,-40-2-7-16,-23-13 5 16,-2-14 1-16,11-17-22 15,20-19 13-15,31-17-107 16,29-30-109-16,21-17-682 0</inkml:trace>
  <inkml:trace contextRef="#ctx0" brushRef="#br0" timeOffset="256">2016 0 198 0,'0'0'2532'0,"0"0"-2202"0,-201 244-284 16,56-8-34-16,-1 46 207 15,26 6-68-15,42-35-17 16,50-72-70-16,24-49-58 16,4-41 36-16,19-18-42 15,38 5-37-15,28 0 22 16,76-8-144-16,-19-28-222 15,-16-29-1223-15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00.1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0 2340 0,'0'0'524'0,"0"0"-488"15,0 0 9-15,0 0 39 16,196 37 44-16,-98-32-78 16,16 2-41-16,2 0-9 15,23-4-68-15,-29 4-313 16,-34-7-540-16</inkml:trace>
  <inkml:trace contextRef="#ctx0" brushRef="#br0" timeOffset="177">0 487 2618 0,'0'0'509'0,"0"0"-460"16,0 0-19-16,193 24 42 15,-39-6-8-15,79-2-64 16,-28-6-176-16,-24-10-986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29.1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64 315 1101 0,'0'0'410'0,"0"0"-191"15,0 0-44-15,0 0 86 16,0 0-17-16,0 0-62 15,-34 0-93-15,31 8-25 16,0 27 39-16,-4 18-18 16,4 20-20-16,-3 11-12 15,6 21-11-15,0 0 53 16,0 10-53-16,0 1-24 16,0-6 33-16,0-15-42 15,12-6-2-15,14-10 9 16,-1-20-10-16,7-10 18 15,2-3-24-15,7-10 6 16,1-13-1-16,5-7-4 0,6-9-1 16,4-7 0-16,6 0 1 15,6-17 14-15,0-23-15 16,4-8-9-16,-4-8-9 16,-3-10 12-16,-8-9-3 15,-14-13 2-15,-15-11 7 16,-14-7-6-16,-15-4 6 15,0 3 0-15,-12 16 25 16,-20 18-13-16,-5 15 14 16,1 22 16-16,2 10-27 15,12 16 6-15,9 1-21 16,13 9-29-16,22 0-95 16,25 0-408-16,7 16-422 0</inkml:trace>
  <inkml:trace contextRef="#ctx0" brushRef="#br0" timeOffset="587">1847 161 1669 0,'0'0'306'0,"0"0"-178"16,0 0 32-16,-142 220 116 16,79-42-44-16,6 60-53 15,4 18-53-15,28-45-29 16,15-51 29-16,10-62-84 15,0-19-42-15,15 0 33 16,17 3-33-16,15 0-46 16,41-19-121-16,-15-23-353 15,-7-18-356-15</inkml:trace>
  <inkml:trace contextRef="#ctx0" brushRef="#br0" timeOffset="1518">2522 1030 1305 0,'0'0'596'0,"0"0"-467"15,0 0 14-15,0 0 135 0,0 0-34 16,0 0-107-16,0 0-55 16,-142-183-13-16,111 170 12 15,-4-1-62-15,-6 14 2 16,-3 0 27-16,-3 27-30 16,3 19 5-16,5 12 1 15,2 14 3-15,11-4 27 16,11 4-54-16,12-14 12 15,3 1 12-15,0-15-24 16,37-16 0-16,10-12-12 16,14-9-15-16,8-7-9 15,1-13-99-15,-4-23-46 16,-7-3 57-16,-12-18 32 16,-11 11 50-16,-14-3 42 0,-10 11 0 15,-12 8 125-15,0 10 14 16,0 17-1-16,-5 3 15 15,-9 3-74-15,-1 41-25 16,5 0 0-16,1 14-21 16,9 5 31-16,0-10-54 15,0 0-9-15,22-10 16 16,4-7-17-16,7-9-46 16,33-13-68-16,-8-4-269 15,-7-5-483-15</inkml:trace>
  <inkml:trace contextRef="#ctx0" brushRef="#br0" timeOffset="1745">3112 1273 1729 0,'0'0'496'16,"0"0"-256"-16,0 0 99 15,0 0-28-15,0 0-126 16,79 190-94-16,-79-153-6 16,0 5-53-16,-16-3-31 15,-22 2-1-15,1-5-51 16,8-7-152-16,7-12-423 16,12-12-555-16</inkml:trace>
  <inkml:trace contextRef="#ctx0" brushRef="#br0" timeOffset="2396">4012 279 546 0,'0'0'1754'0,"0"0"-1405"0,0 0-220 15,0 0 129-15,0 0-39 16,0 0-122-16,0 0-24 16,-17 219-40-16,17-119 0 15,0 12 22-15,0 2-54 16,0 0-1-16,0 1 13 15,0-13-7-15,0-6 2 16,0-23-2-16,10-22-5 16,-3-8-2-16,5-20-22 15,-9-17-14-15,0-6 37 16,1 0-12-16,4-16 12 16,2-19-1-16,6-9 8 15,-3-8-13-15,6 3 6 16,-1-9 0-16,8 14-1 15,-1 6 1-15,4 18 0 0,1-1 0 16,6 11 0-16,8 10-10 16,6 0 8-16,13 13 2 15,10 19 13-15,3 12 13 16,-7-2-16-16,-6 4-8 16,-24 4-2-16,-17-9 33 15,-22 6-33-15,0 2 0 16,-43-3 16-16,-23 0-15 15,-18-2 11-15,-11-3-7 16,-3-18-4-16,0-4 11 16,7-16-11-16,14-3-1 0,15 0 24 15,11-22-24-15,11-7 2 16,11-2-4-16,17 3-22 16,12-2-18-16,19-15-201 15,28 8-642-15,7-3-1415 0</inkml:trace>
  <inkml:trace contextRef="#ctx0" brushRef="#br0" timeOffset="3103">4982 0 1676 0,'0'0'525'0,"0"0"-406"0,0 0 118 16,0 0 25-16,0 0-58 15,0 0-100-15,0 0-24 16,95 38 37-16,-51 3-59 16,4 12 2-16,6 12 6 15,5 10-39-15,-5 18 51 16,0 8-26-16,-3 17-11 16,-4 8 43-16,-3 7-59 15,-7 5-5-15,-8 0 13 16,-14-6-21-16,-11-1 14 15,-4-21-26-15,-26 6 0 16,-29-20 18-16,-18-3-18 16,-10-6-30-16,-5-12-24 0,-25 7-123 15,25-22-187 1,18-18-932-16</inkml:trace>
  <inkml:trace contextRef="#ctx0" brushRef="#br0" timeOffset="4134">942 344 874 0,'0'0'399'0,"0"0"-193"15,0 0-24-15,0 0 9 16,0 0-45-16,0 0 0 15,-39 0 34-15,31 0-49 16,8 0-2-16,0 0-1 0,0 7-47 16,0 0-12-16,0 6-10 15,0 6 0-15,0 7 4 16,0 11-63-16,22 22 0 16,-4-3-186-16,-3-3-648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6:55.5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638 39 1825 0,'0'0'318'16,"0"0"-204"-16,0 0 89 0,0 0 77 16,0 0-110-1,0 0-73-15,0 0-76 16,-66 105 3-16,15-23 52 0,-15 19-55 16,-10 17-6-1,-12 4-13-15,2-6 8 0,5-20 10 16,23-21-20-16,18-24 0 15,18-30 8-15,18-9-7 16,4-12-1-16,0 0 14 16,32 0-13-16,21-16 25 15,11-8-26-15,14 5 0 16,1 6 13-16,6 8-13 16,-6 5-1-16,3 0 1 15,-6 21-33-15,-7 9 1 16,-8-4-79-16,-14 0-168 0,-10-13-64 15,-11-13-214-15,-8-10 62 16,-11-26-761-16</inkml:trace>
  <inkml:trace contextRef="#ctx0" brushRef="#br0" timeOffset="209">846 501 816 0,'0'0'514'0,"0"0"-232"16,0 0-52-16,0 0 69 15,0 0-59-15,0 0-182 16,0 0 63-16,-66 127 82 15,62 5-89-15,-2 10-26 16,-10-1-30-16,3-7 0 16,-2-16 11-16,0-13-52 15,4-16-17-15,5-17 31 0,-6-19-31 16,5-11-23-16,4-16-49 16,3-26-171-16,0 0-145 15,0 0-483-15</inkml:trace>
  <inkml:trace contextRef="#ctx0" brushRef="#br0" timeOffset="589">2316 255 2105 0,'0'0'293'0,"0"0"-195"0,0 0 54 16,-117 181 107-16,36-106-109 15,-9 13-87-15,-17 8-26 16,-2-2-10-16,7-4 2 16,11-15 7-16,21-19-27 15,30-17-8-15,23-10 12 16,17-8-12-16,10 1 7 15,37 4 1-15,19 4-1 16,19 6 36-16,5 4-36 16,6-1 10-16,2 6-5 0,-3-1-12 15,-7 2 13 1,-12-8-14-16,-15 2 0 0,-17-5-1 16,-19-4-118-16,-16-14-199 15,-9-7-483-15,0-10-1227 0</inkml:trace>
  <inkml:trace contextRef="#ctx0" brushRef="#br0" timeOffset="896">3176 318 2407 0,'0'0'368'16,"0"0"-261"-16,0 0-13 16,0 0 65-16,77 167 12 15,-30-53-91-15,10 28-30 16,13 5 37-16,-1-20-62 16,19 8 16-16,0-13-16 15,0-18-23-15,-5-17 41 16,-14-18-41-16,-15-20-2 15,-17-16 4-15,-18-14-4 16,-16-5-82-16,-6-14-49 16,-31 0-173-16,-8-11-655 0</inkml:trace>
  <inkml:trace contextRef="#ctx0" brushRef="#br0" timeOffset="1214">2950 1554 2060 0,'0'0'487'0,"0"0"-439"16,0 0-42-16,0 0 208 0,0 0 14 15,255-192-115-15,-138 96-57 16,18-15-14-16,14-11 37 16,-4-6-52-16,-6 2-18 15,-19 18 23-15,-28 24-31 16,-26 24 10-16,-29 28-11 16,-27 15-30-16,-10 17-117 15,-19 0-623-15,-13 0-1533 0</inkml:trace>
  <inkml:trace contextRef="#ctx0" brushRef="#br0" timeOffset="2734">6053 469 1699 0,'0'0'355'0,"0"0"-263"15,0 0-8-15,0 0 181 0,0 0-21 16,0 0-86-16,0 0-95 15,-62 48-27-15,-8 9 42 16,-28 18-32-16,-30 17 10 16,-11 7-4-16,-3-1-13 15,12-10 6-15,27-15-18 16,26-17 0-16,30-21 10 16,25-12-35-16,22-7 4 15,0 1 1-15,22-1 1 16,29 4 25-16,15 9-23 15,18 1-1-15,11 10 26 16,10 2-17-16,8 10 12 16,4 1-14-16,0 3-14 15,-4-7 19-15,-15-5-21 16,-10-9 0-16,-15-5 24 0,-19-13-23 16,-17-5-1-16,-20-5-1 15,-9-7-16-15,-8 0 5 16,-15-7-84-16,-17-22-221 15,-9-5-591-15</inkml:trace>
  <inkml:trace contextRef="#ctx0" brushRef="#br0" timeOffset="3582">8098 574 1960 0,'0'0'320'15,"0"0"-243"-15,0 0 10 16,0 0 239-16,0 0-94 16,0 0-77-16,0 0-93 15,-51-187-4-15,1 168 11 16,-25 5-24-16,-14 14-8 15,-25 6-19-15,-11 53-7 16,-5 30 37-16,5 29-21 16,13 21 3-16,21 10 10 15,28 0-28-15,34-6 24 16,29-14-36-16,7-20 1 0,56-21-7 16,20-20 3-1,16-25-3-15,-4-20-15 0,-4-20-16 16,-11-3 31-16,-23-16-8 15,-16-23 14-15,-19-11 9 16,-22-5-1-16,-3-3-4 16,-57 0 12-16,-26 13-15 15,-20 11 22-15,-8 19-23 16,3 15-18-16,16 0 17 16,29 12-86-16,44 18-139 15,22-7-477-15,0-11-1454 0</inkml:trace>
  <inkml:trace contextRef="#ctx0" brushRef="#br0" timeOffset="3882">8609 0 2739 0,'0'0'352'0,"0"0"-325"15,0 0-10-15,0 0 94 16,174 212 47-16,-71-70-56 16,21 50-48-16,-8 41 20 0,-36 11-31 15,-58-21 37-15,-26-49-58 16,-65-47-22-16,-7-27 0 15,-22-9-24-15,-97 34-114 16,21-17-156-16,-8-17-673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09.2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 1483 0,'0'0'871'0,"0"0"-702"16,219 0 63-16,-88 0 15 16,23 0-42-1,13 0-106-15,-3 0-84 0,-7-7 25 16,-21 0-40-16,-35 5-106 16,-60-2-70-16,-35 4-587 15,-6-3-1002-15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07.3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161 620 1385 0,'0'0'299'0,"0"0"-180"16,0 0 14-16,0 0 111 15,0 0-20-15,0 0-32 0,-44-92-61 16,37 82-40-16,2 7 50 15,5 3-77-15,0 0-24 16,0 20 22-16,0 29-22 16,-3 15 22-16,-1 23-22 15,-6 11-13-15,-5 8 52 16,0 5-78-16,1 5 6 16,-1-9 23-16,0-9-30 15,8-12 12-15,3-18-12 16,1-16 1-16,3-18 5 15,0-18-6-15,0-13 0 16,0-3 9-16,0-5-9 16,0-43 7-16,0-17-7 0,14-20 0 15,8-22 2 1,-4-19-2-16,1-9-12 0,-9-5 0 16,-5-5 12-16,-5 7 1 15,3 11-1-15,1 21 0 16,3 24 11-16,4 19-10 15,0 21-1-15,4 7 26 16,3 5-25-16,3 0 54 16,1 8-39-16,3 5-4 15,5 11 35-15,3 6-40 16,7 0-5-16,4 2 1 16,4 19 15-16,2-6 15 0,-2 6-33 15,-1-8 0 1,0-1 6-16,1 0 3 0,2-8-9 15,6 1 0-15,-2-5 7 16,0 0 10-16,6 0-17 16,-10 0 0-16,-2 0 4 15,-13-9-3-15,-1 1-2 16,-15-2-6-16,-6 7-36 16,-9 0 43-16,-4 3-111 15,-11 0-39-15,-21 0-230 16,-8 6-654-16</inkml:trace>
  <inkml:trace contextRef="#ctx0" brushRef="#br0" timeOffset="362">58 778 1868 0,'0'0'314'15,"0"0"-124"-15,0 0-59 16,0 0 131-16,0 0 22 16,0 0-173-16,0 0-48 15,52 0 31-15,12 0-13 16,17 0-2-16,14 0-38 0,10 0-2 15,12 0 42 1,3 0-80-16,-3 0 16 0,-11 0-2 16,-15 0-7-16,-25 0-4 15,-18 0-4-15,-26 0-28 16,-22 0-7-16,0 0-100 16,-27 0-98-16,-12 0-384 15,2 0-369-15</inkml:trace>
  <inkml:trace contextRef="#ctx0" brushRef="#br0" timeOffset="736">2067 148 1964 0,'0'0'331'0,"0"0"-183"16,0 0-69-16,0 0 156 16,0 0-59-16,0 0-69 15,-212 274 39-15,124-106-74 16,-13 59 7-16,-6 59 67 15,13 5-71-15,33-47-21 0,35-79-11 16,26-71-41-16,0-29 50 16,22 7-52-16,14 1 0 15,8-1 8-15,7-17-8 16,-1-15-23-16,3-14-50 16,26-26-115-16,-9 0-183 15,-13-16-650-15</inkml:trace>
  <inkml:trace contextRef="#ctx0" brushRef="#br0" timeOffset="1217">3149 387 1958 0,'0'0'392'0,"0"0"-218"16,0 0 7-16,0 0-4 16,0 0 23-16,0 0-127 15,-243-69-14-15,170 108-16 16,-8 26-10-16,-9 28 31 0,-20 40-20 15,12 7 2 1,7 11 40-16,10 5-80 0,30-18 21 16,15 10-14-16,21-13 1 15,15-24-28-15,29-21-8 16,37-32-5-16,18-30 15 16,15-28-33-16,-1 0 25 15,-4-47 1-15,-18-19 7 16,-20-17 0-16,-30-1 12 15,-26-5 0-15,0 10 12 16,-60 10-5-16,-19 21-7 16,-19 18 0-16,-2 19 0 15,2 11-28-15,22 11-47 16,25 38-142-16,26-7-408 16,21-7-345-16</inkml:trace>
  <inkml:trace contextRef="#ctx0" brushRef="#br0" timeOffset="1607">3672 0 2250 0,'0'0'346'0,"0"0"-259"0,0 0-5 16,0 0 181-1,0 0-97-15,0 0-73 0,164 249-20 16,-110-134-42-16,4 20 16 16,-3 10-23-16,-4 34-6 15,-14 41 58-15,-33 40-76 16,-4-21 0-16,-38-45 25 15,-16-64-25-15,-12-41 0 16,-18 0-1-16,-11 3 1 16,-6-7 6-16,13-29-6 15,15-20-14-15,19-16-7 16,20-20-46-16,17 0-46 16,17-36-214-16,29-17-605 0,11-7-1064 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10.0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47 471 1960 0,'0'0'362'16,"0"0"-276"-16,0 0-16 0,0 0 180 15,0 210-36 1,-7-29-20-16,-5-2-134 0,2-11-28 16,-2-20 64-16,12-42-65 15,0-3-6-15,0-1-13 16,0-29-10-16,0-29 19 16,0-26-21-16,0-18 0 15,0 0 28-15,0-46-28 16,0-20-14-16,0-22 13 15,0-24 2-15,12-39-25 16,14-49 20-16,-1-39-23 16,4-17-3-16,-4 49 24 15,0 56-16-15,-3 69 21 0,4 33 1 16,4 12 33-16,6 12-33 16,8 8 6-16,10 17 24 15,12 4-12-15,10 25-18 16,12 0 5-16,3 0 7 15,7-1 0-15,5-12-12 16,-1-2 0-16,-7-9 9 16,-11 0-9-16,-14-5-35 15,-23 1-113-15,-34 2-207 16,-13 2-282-16,0-5-1111 0</inkml:trace>
  <inkml:trace contextRef="#ctx0" brushRef="#br0" timeOffset="221">0 898 2220 0,'0'0'313'15,"0"0"-237"-15,0 0-33 16,0 0 175-16,290 0 45 15,-158 0-202-15,14 0-1 16,8 0-40-16,-9 9-20 16,12 15-95-16,-40-5-384 15,-34-6-876-15</inkml:trace>
  <inkml:trace contextRef="#ctx0" brushRef="#br0" timeOffset="536">2303 163 2278 0,'0'0'257'16,"0"0"-158"-16,0 0-35 15,-193 227 174-15,117-87-17 0,-8 56-105 16,1 60 11-16,13 24-63 16,26-15-20-16,29-61 49 15,15-73-81-15,4-46-12 16,40-25 0-16,15-5-44 16,17-3 34-16,8-8-98 15,15-39-144-15,-20-5-279 16,-16-5-1213-16</inkml:trace>
  <inkml:trace contextRef="#ctx0" brushRef="#br0" timeOffset="933">3237 205 2121 0,'0'0'231'16,"0"0"-200"-16,0 0 6 15,0 0 239-15,0 0-59 16,-131 168-105-16,50-93 9 16,-17 13-74-16,-8 3 35 15,1-4-22-15,13-5-35 16,23-15 17-16,22-13-33 15,18-21-9-15,26-10 45 0,3-17-45 16,17-3 19 0,38-3 20-16,21 0-31 0,19 0 20 15,15 0-20-15,3 0-8 16,-1 0 12-16,-2 0-12 16,-12 14-1-16,-10-5-29 15,-15 4-49-15,-19-2 5 16,-17-4-156-16,-37-7-257 15,0 0-50-15,0 0-296 0</inkml:trace>
  <inkml:trace contextRef="#ctx0" brushRef="#br0" timeOffset="1186">3325 541 1785 0,'0'0'555'0,"0"0"-440"16,0 0-12-16,0 0 238 15,0 0-113-15,-16 168-75 16,3-68-47-16,-6 8-30 16,-3 7 70-16,-3 3-104 15,0-6-29-15,-1-4 57 16,4-10-69-16,4-9 7 16,6-10-8-16,2-16-17 15,3-15 16-15,-2-12-117 16,3-13-48-16,-5-23-129 15,3 0-537-15,1-13-1314 0</inkml:trace>
  <inkml:trace contextRef="#ctx0" brushRef="#br0" timeOffset="1592">3905 0 1400 0,'0'0'256'15,"0"0"-177"-15,0 0 30 16,0 0 168-16,0 0-55 16,0 0-74-16,0 0-5 15,0-5-15-15,10 5-7 16,5 0-54-16,10 22 16 16,4 21 18-16,12 23-38 15,25 48 23-15,32 58-19 16,25 51-21-16,1 26 82 15,-29-6-89-15,-55-7-26 0,-40-22 20 16,-83 12-33 0,-64 1-66-16,13-60-151 0,-16-33-640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14.7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 2085 0,'0'0'367'0,"0"0"-253"16,0 0-2-16,0 0 115 15,0 0-110-15,0 0-62 16,91-1-6-16,-6 1-8 15,13 0 13-15,15 0-41 0,4 0-7 16,-4 0-12 0,-11 0-34-16,-23 0-260 0,-20 4-428 15,-40 6-1039-15</inkml:trace>
  <inkml:trace contextRef="#ctx0" brushRef="#br0" timeOffset="217">8 437 2208 0,'0'0'363'0,"0"0"-281"0,0 0-47 15,212 0 120-15,-111 0-60 16,19 0-41-16,82-17-54 15,-32 6-224-15,-24-6-555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16.2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1338 1776 1750 0,'0'0'348'0,"0"0"-166"16,0 0 47-16,0 0 31 15,0 0-80-15,0 0-66 16,-182-170-39-16,138 157-3 16,-4 10-27-16,4 3-11 15,-6 19 8-15,-5 41-25 16,-7 57-17-16,1 61-1 16,2 62 1-16,11 23 5 15,23-8-5-15,10-22 0 0,15-30 7 16,0-9-7-16,0-4-5 15,8-6 4-15,6-33 2 16,-6-25 21-16,-4-33-22 16,-4-4-7-16,0 6 1 15,0 5 6-15,-31-4 0 16,-4-14 0-16,-16-19 1 16,-5-19 27-16,-1-19-22 15,-9-17-6-15,0-8 24 16,-4 0-5-16,9-30-17 15,2-10 7-15,15 1 1 16,9-1-20-16,16 4-46 16,19-1-105-16,0 12-352 15,10 2-833-15</inkml:trace>
  <inkml:trace contextRef="#ctx0" brushRef="#br0" timeOffset="870">770 5261 2215 0,'0'0'458'0,"0"0"-371"0,0 0 41 16,0 0 60-16,0 0-30 15,-271 214-94-15,177-137-27 16,-4 2 1-16,6-2-7 16,13-11 31-16,16-17-35 15,19-10-9-15,22-16 13 16,15-6-16-16,7-11-1 16,7-3 11-16,34-3 14 15,20 0 11-15,20 0-49 0,10 0-1 16,7 0 5-1,7 0-4-15,-5 0-1 0,-9 0 0 16,-11 0-3-16,-14 5-15 16,-16 4-59-16,-9 1-53 15,-19-7-90-15,-15-3-129 16,-4 0 15-16,-3-8-155 16,0-23 227-16,0-10 113 15,0-8 116-15,0 2 33 16,-7-7 81-16,-8 8 49 15,5 6 143-15,-2 11 43 16,2 12-33-16,7 11-17 16,-6 6-79-16,6 0-52 15,-1 38-40-15,1 20-9 16,-4 20-2-16,-5 17-26 0,2 20-7 16,-8 8 39-16,-1-4-60 15,4 0 6-15,1-11-6 16,3-19-29-16,4-17 9 15,0-19-10-15,4-16-31 16,3-23-20-16,0-14-128 16,0-4-125-16,0-31-749 0</inkml:trace>
  <inkml:trace contextRef="#ctx0" brushRef="#br0" timeOffset="1637">2147 133 909 0,'0'0'1013'0,"0"0"-846"16,0 0-48-16,0 0 41 0,0 0 106 16,0 0-44-16,0 0-92 15,-159-125-54-15,133 118 8 16,-8 7-37-16,-9 0 20 16,-15 4-43-16,-15 39-23 15,-11 15 38-15,-8 24-23 16,1 20 8-16,5 8-7 15,8 7-16-15,24-1 16 16,17-10-17-16,27-7-2 16,10-10 2-16,28-10 1 15,38-13-1-15,22-17-27 16,14-20-21-16,8-19 20 16,-2-10-10-16,-13-13 10 0,-18-29 26 15,-29-11 2-15,-30-6 0 16,-18 0 29-16,-40 3 23 15,-45 7 17-15,-32 10-50 16,-13 18-13-16,-5 18 6 16,22 3-12-16,43 45-51 15,35 5-194-15,35-4-855 0</inkml:trace>
  <inkml:trace contextRef="#ctx0" brushRef="#br0" timeOffset="2565">2534 3135 1580 0,'0'0'232'0,"0"0"-174"16,0 0-33-16,0 0-13 16,0 0-12-16,0 0-113 15,15-12-229-15,-15 12-239 16</inkml:trace>
  <inkml:trace contextRef="#ctx0" brushRef="#br0" timeOffset="2651">2534 3135 801 0,'15'-12'0'0,"-15"12"-496"0</inkml:trace>
  <inkml:trace contextRef="#ctx0" brushRef="#br0" timeOffset="3498">2691 3163 1555 0,'0'0'346'16,"0"0"-190"-16,0 0-36 0,0 0 137 16,0 0-5-16,0 0-75 15,0 0-72-15,-220-90-65 16,173 83 54-16,0 7-41 15,-1 0-20-15,4 34 12 16,5 21-26-16,6 25-4 16,4 21 0-16,7 17-15 15,12 13 16-15,5 7-16 16,5-3 0-16,0-8 8 16,0-13-8-16,15-12-9 15,-3-13 9-15,-2-17 0 16,-10-13 7-16,0-16-7 15,0-10 0-15,-10-10 2 16,-21-9-2-16,-1-12-77 16,-12-2-200-16,12-16-399 0,2-18-846 0</inkml:trace>
  <inkml:trace contextRef="#ctx0" brushRef="#br0" timeOffset="3688">1983 3694 2097 0,'0'0'343'0,"0"0"-239"15,0 0 55-15,0 0 86 16,194-4-116-16,-121 4-86 0,10 0-22 16,8 0-21-1,38 0-95-15,-21 0-400 0,-20-17-481 0</inkml:trace>
  <inkml:trace contextRef="#ctx0" brushRef="#br0" timeOffset="3960">3625 2663 1927 0,'0'0'568'0,"0"0"-442"16,0 0-97-16,-195 173 177 16,101-44 6-16,-20 51-82 15,-6 47-58-15,26-11-16 16,33-37 11-16,34-59-52 16,27-39-14-16,0 5 1 15,11 2-2-15,37 1-57 16,50-30-125-16,-10-27-319 15,-9-22-205-15</inkml:trace>
  <inkml:trace contextRef="#ctx0" brushRef="#br0" timeOffset="4187">3645 3259 2181 0,'0'0'487'15,"0"0"-447"-15,0 0 121 16,0 0 72-16,125 188-90 16,-77-102-71-16,6 3-47 15,5 2-19-15,5-4 10 16,6-7-16-16,-4-18-2 16,-11-11-54-16,-7-20-112 15,-16-14-323-15,-17-17-351 0</inkml:trace>
  <inkml:trace contextRef="#ctx0" brushRef="#br0" timeOffset="4392">4244 3321 2104 0,'0'0'325'0,"0"0"-169"16,0 0 123-16,-135 212-38 15,74-137-121-15,-12 4-74 16,-5-4-37-16,2-6-9 16,7-7-24-16,15-20-123 15,20-11-238-15,20-25-452 0</inkml:trace>
  <inkml:trace contextRef="#ctx0" brushRef="#br0" timeOffset="4684">4484 2869 2160 0,'0'0'360'15,"0"0"-293"-15,0 0 58 16,0 0 133-16,0 0-99 15,186 254-68-15,-123-140-46 0,-1 10 22 16,-1 11-13 0,-10-4-34-16,-17 1 10 0,-28-7-11 15,-6-11-7-15,-44-13-12 16,-25-13-23-16,-14-17-23 16,-5-21-98-16,-22-26-167 15,24-17-362-15,17-7-990 0</inkml:trace>
  <inkml:trace contextRef="#ctx0" brushRef="#br0" timeOffset="5277">5827 3699 2364 0,'0'0'284'15,"0"0"-211"-15,0 0 94 16,0 0 123-16,0 0-146 16,0 0-92-16,-208-137-23 15,130 137-20-15,2 39 10 16,7 17-18-16,8 10 0 15,13 9 2-15,18-1 4 16,13-1-14-16,17-4-5 16,0-13-47-16,14-9-8 0,26-15-33 15,14-13-87-15,12-14-12 16,4-5-60-16,-1-24 21 16,0-29 17-1,-6-12 71-15,-2-21 95 0,-5-15 47 16,-9-20 8-16,0-38 66 15,-4-37 73-15,-6 16 1 16,-9 22 25-16,-9 40-33 16,-4 49 45-16,-5 13 66 15,-3 17-72-15,-2 29-36 16,-5 10-63-16,0 44-1 16,0 38-11-16,0 32 2 15,-18 27 4-15,-4 13-30 16,-7 7-12-16,-1-3 33 0,1-8-41 15,0-8-5-15,7-21-6 16,3-23-4-16,9-19 0 16,7-22-1-16,3-18-65 15,0-17-47-15,17-22-101 16,13 0-400-16,2-6-381 0</inkml:trace>
  <inkml:trace contextRef="#ctx0" brushRef="#br0" timeOffset="5616">6497 3492 1555 0,'0'0'1059'0,"0"0"-819"0,0 0-168 15,0 0 134-15,0 0 4 16,0 0-126-16,0 0-63 15,37 58 15-15,14-10 19 16,6 11-2-16,12 10-52 16,9 10 32-16,-2 0 8 15,4 3-26-15,-2-10-2 16,-6-5-7-16,1-9-5 16,-4-13 12-16,-6-8-13 15,-9-11 0-15,-10-10-1 16,-15-6-11-16,-11-10-23 0,-14 0-26 15,-4 0-22 1,0-19-103-16,-22-40-326 0,-4 6-305 16,1-3-1088-16</inkml:trace>
  <inkml:trace contextRef="#ctx0" brushRef="#br0" timeOffset="5881">7379 3300 2293 0,'0'0'388'0,"0"0"-249"16,0 0 115-16,0 0 18 0,0 0-155 16,0 0-54-16,0 0 18 15,-226 259-7-15,135-158 2 16,-4 6-40-16,0-14-19 15,16-11 5-15,9-10-22 16,11-11-6-16,17-13-78 16,1-12-96-16,7-10-143 15,14-19-793-15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23.5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2174 0,'0'0'375'16,"0"0"-250"-16,0 0-58 16,215 7 134-16,-127-7-35 15,13 0-91-15,9 0-45 16,-2 0-30-16,-1 0-29 15,-6 0-131-15,-28 0-478 16,-29 0-523-16</inkml:trace>
  <inkml:trace contextRef="#ctx0" brushRef="#br0" timeOffset="182">105 453 2490 0,'0'0'541'0,"0"0"-462"0,0 0 25 16,0 0 32-16,255 2-76 15,-148-2-60-15,52-16-6 16,-21-7-295-16,-18 0-845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28.3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798 187 1722 0,'0'0'337'0,"0"0"-194"15,0 0-18-15,0 0 123 16,0 0-5-16,0 0-89 0,-105-142-48 16,68 120-23-16,-7 6-17 15,-3 9 27-15,-7 7-40 16,-12 4-33-16,-4 42 8 16,-2 23-14-16,2 23 5 15,4 16-1-15,12 5-16 16,14 15 22-16,23-8-24 15,12-1 0-15,5-12-1 16,22-5 1-16,30-16-1 16,9-21-19-16,15-22-23 15,5-20 23-15,-1-23-26 16,-7 0-8-16,-11-28 12 16,-15-17 17-16,-21-11 25 0,-18-4 1 15,-8 2 7-15,-22 2 28 16,-44 14-11-1,-22 9-6-15,-13 20 7 0,-6 13-10 16,13 0 1-16,14 16-17 16,24 14-31-16,34 3-48 15,22-1-273-15,22-8-417 16,19-8-707-16</inkml:trace>
  <inkml:trace contextRef="#ctx0" brushRef="#br0" timeOffset="213">1290 765 2220 0,'0'0'474'0,"0"0"-380"15,0 0 136-15,0 0-41 16,268 0-92-16,-177 0-60 15,4 0-37-15,25 0-61 16,-25 0-313-16,-26-6-647 0</inkml:trace>
  <inkml:trace contextRef="#ctx0" brushRef="#br0" timeOffset="593">2327 312 2145 0,'0'0'385'0,"0"0"-262"15,0 0-39-15,0 0 110 16,200-69 3-16,-138 69-113 16,8 0-55-16,-1 23 25 15,-11 23 14-15,-18 13-23 16,-30 17 15-16,-10 12-28 15,-50 12 22-15,-30 3-38 16,-15 3-15-16,4-14 11 16,10-20-6-16,27-16 0 15,22-24 4-15,16-13-4 16,16-8 9-16,0-5-15 0,34 1-3 16,17 0 3-16,10-4 1 15,17 0 1-15,8 4-2 16,9-4 0-16,4 2-6 15,-4-5-29-15,-19 0-55 16,-13 0-48-16,-28-5-242 16,-19-11-463-16</inkml:trace>
  <inkml:trace contextRef="#ctx0" brushRef="#br0" timeOffset="1015">230 1486 2328 0,'0'0'373'15,"0"0"-285"-15,0 0 40 16,0 0 50-16,0 0-5 16,0 0-79-16,208 0-34 15,-103 0 25-15,23 0-23 0,52 0-1 16,67 8-5-16,74 2-5 16,26-4 10-16,-16 1-46 15,-31-4-9-15,-50 0 18 16,-13 3-23-16,-43 1 0 15,-42 0 5-15,-48-4 0 16,-35-3 9-16,-8 0-15 16,-17 0-19-16,-16 0 18 15,-28 0-26-15,-3 0-53 16,-80 0-119-16,5 0-185 16,-4-6-600-16</inkml:trace>
  <inkml:trace contextRef="#ctx0" brushRef="#br0" timeOffset="1562">2079 2177 1913 0,'0'0'341'0,"0"0"-227"0,0 0 8 15,0 0 186-15,0 0-63 16,0 0-97-16,0 0-41 15,-110-132-13-15,67 115-42 16,-9 5 10-16,-6 5 10 16,-8 7-24-16,-10 3 3 15,-5 36-20-15,-5 20-5 16,1 22 14-16,9 19-25 16,4 17-4-16,12 9 10 15,16 8-20-15,16-2 20 16,17-1-21-16,11-10 0 15,7-11-2-15,51-27 1 16,23-20-23-16,20-34-18 0,16-29-3 16,0 0-11-1,-7-49 19-15,-22-16 34 0,-31-8 2 16,-35-2 2-16,-22 0 38 16,-29 6 2-16,-48 10-25 15,-21 13 23-15,-16 15-39 16,-19 17-43-16,23 7-118 15,22 3-690-15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33.0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 2386 0,'0'0'624'15,"0"0"-539"-15,0 0-38 16,0 0 112-16,0 0-4 16,0 0-54-16,259-7-19 15,-120 0-53-15,11-2 13 16,6 6 0-16,-11-2-32 15,-13 3 14-15,-30 2-24 16,-28 0 2-16,-35 0-8 16,-24 0-21-16,-15 0-80 0,-15 0-71 15,-21-12-553 1,6-6-1778-16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33.4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614 0 2300 0,'0'0'541'0,"0"0"-453"16,0 0-64-16,0 0 138 16,0 0-35-16,-117 174-88 15,40-69 12-15,-18 7-41 16,0 2 2-16,9-12 21 16,16-13-16-16,23-23-11 15,25-24-6-15,17-19 6 16,5-13 9-16,34-7 6 15,32-3 4-15,17 0 32 16,15 0-56-16,8 3 10 16,-4 7-11-16,-7 0-6 15,-14 3-3-15,-12-4-62 0,-15-1-98 16,-17-8-151-16,-11 0-264 16,-16-30 63-16,-2-6-338 0</inkml:trace>
  <inkml:trace contextRef="#ctx0" brushRef="#br0" timeOffset="182">847 554 964 0,'0'0'396'0,"0"0"-31"16,0 0-24-16,0 0 52 16,0 0-90-16,0 0-84 15,0 0-146-15,-55-29 68 16,55 117-12-16,0 25-59 16,0 11-14-16,-4 1-14 15,-6-7-27-15,5-13 21 16,2-18-36-16,-1-18-15 0,-3-15-51 15,-4-12-135-15,0-16-400 16,-4-13-500-16</inkml:trace>
  <inkml:trace contextRef="#ctx0" brushRef="#br0" timeOffset="380">1292 1102 2250 0,'0'0'616'16,"0"0"-471"-16,0 0-8 15,207-23 33-15,-126 17-73 16,2 3-82-16,1 3-15 0,23-7-174 16,-28 1-529-16,-16-2-1058 0</inkml:trace>
  <inkml:trace contextRef="#ctx0" brushRef="#br0" timeOffset="721">2415 341 1618 0,'0'0'917'0,"0"0"-743"16,0 0-31-16,0 0 56 15,0 0-16-15,207-23-99 0,-155 37-47 16,-5 17 15-16,-15 19 5 16,-25 16-3-16,-7 16-16 15,-39 16-31-15,-42 14 20 16,-17 12-27-16,-3-5 1 16,9-12 20-16,23-17-21 15,32-28-4-15,27-23-4 16,10-16 16-16,25-13 8 15,38-7-16-15,19-3 1 16,20 0 8-16,8 0-9 16,6 0-44-16,-6 0-23 15,14 0-91-15,-29 0-149 16,-29 0-557-16</inkml:trace>
  <inkml:trace contextRef="#ctx0" brushRef="#br0" timeOffset="1134">628 1949 2141 0,'0'0'548'16,"0"0"-484"-16,0 0 127 15,0 0 47-15,0 0-69 16,0 0-70-16,0 0-51 16,55 0 16-16,15 0 10 15,19 3-25-15,55 6 8 16,62 8-33-16,72-3 18 15,28 2 11-15,0-5-41 16,-17-4 16-16,-42 1-10 16,-13-2-17-16,-48 2 20 15,-51-5-21-15,-51-3 0 16,-41 4 0-16,-9-4-25 0,-24 2-40 16,-10-2-80-1,-29 0-112-15,-22 0-706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2:35.5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5618 2030 2836 0,'0'0'528'16,"0"0"-501"-16,0 0-27 15,0 0-217-15,0 0-701 0</inkml:trace>
  <inkml:trace contextRef="#ctx0" brushRef="#br0" timeOffset="660">7664 916 2250 0,'0'0'315'15,"0"0"-300"1,0 0 15-16,0 226 14 0,0-111 113 15,0 1-45-15,11-12-85 16,14-18 30-16,12-27-57 16,11-29-56-16,6-30 17 15,8-7-67-15,-1-53 26 16,-2-22 20-16,-8-12 59 16,-10-1 1-16,-16 9 6 15,-6 23 82-15,-13 23 46 0,-2 28-2 16,-4 12 13-16,3 36-87 15,6 50-44-15,8 33 68 16,4 20-64-16,13 16 10 16,-2-1 29-16,2-10-45 15,-5-9 15-15,-7-13-15 16,-19-17-4-16,-3-21 38 16,-6-14-34-16,-42-21-9 15,-14-19 59-15,-19-21-41 16,-2-9 1-16,-2-9-22 15,6-44 2-15,16-25 10 16,22-47-12-16,41-60-60 16,38-51-33-16,31 29-255 15,7 31-810-15</inkml:trace>
  <inkml:trace contextRef="#ctx0" brushRef="#br0" timeOffset="818">8243 535 1493 0,'0'0'1704'0,"0"0"-1493"15,0 0-194-15,0 0 1 16,264-190-18-16,-141 121-166 16,-18 1-784-16</inkml:trace>
  <inkml:trace contextRef="#ctx0" brushRef="#br0" timeOffset="-775">4573 894 2092 0,'0'0'272'0,"0"0"-207"15,218-178-51-15,-127 83 55 16,-11-5-55-16,-18 4 30 16,-18-4-5-16,-25 12-38 15,-19 6 18-15,0 13 35 0,-41 18 48 16,-18 23 76-1,-5 28-55-15,-11 7-23 0,-1 59-20 16,-7 55-20-16,2 53 2 16,24 3-15-16,13-13 7 15,29-23 30-15,15-32-77 16,0 2 5-16,11 2-12 16,22-24-7-16,11-24-27 15,38-48-94-15,-7-17-345 16,-6 0-329-16</inkml:trace>
  <inkml:trace contextRef="#ctx0" brushRef="#br0" timeOffset="-274">5418 841 2569 0,'0'0'483'0,"0"0"-414"0,0 0 91 16,-270 95 12-16,187-27 4 15,5 18-61-15,21 2-67 16,23 6-9-16,24-12-39 16,10-7 0-16,10-20 0 15,46-17-25-15,13-20-32 16,14-18-36-16,8-20-63 16,-3-39 30-16,-8-16-46 15,-18-8-17-15,-18 1 147 16,-15 14 42-16,-17 15 127 15,-12 20 25-15,0 24-10 16,0 9 41-16,0 19-101 16,-5 39-55-16,-2 19 74 0,7 7-67 15,0-5-9-15,19-16-25 16,28-24-18-16,22-15 11 16,7-24-22-16,12 0-40 15,-12-44 36-15,-6-15-30 16,-20-9 21-16,-12 3 21 15,-16 7 21-15,-12 16 29 16,-7 23-29-16,-3 19 51 16,0 0 47-16,0 52-76 15,0 17 1-15,0 11 8 16,-7-6-31-16,7-4 0 16,0-21-5-16,0-14-97 0,4-21-10 15,11-14-346-15,-5-19-340 16,-5-21-1395-16</inkml:trace>
  <inkml:trace contextRef="#ctx0" brushRef="#br0" timeOffset="-134">6078 535 2621 0,'0'0'465'15,"0"0"-465"-15,0 0-148 16,0 0 106-16,-3 208-269 15,-16-125-1309-15</inkml:trace>
  <inkml:trace contextRef="#ctx0" brushRef="#br0" timeOffset="-2689">81 250 1714 0,'0'0'243'15,"0"0"-170"-15,0 0-50 16,0 0 181-16,0 0 81 0,0 0-75 16,0 7-72-1,0-3-15-15,0-4-51 0,0 5-8 16,0 12-7-16,0 13-30 15,0 24 63-15,0 26-66 16,0 28 0-16,-9 46 27 16,-8 41-39-16,-1-18 15 15,-1-21-27-15,9-32 9 16,5-47 15-16,2-7-24 16,3-8 0-16,0-30 12 15,0-22-6-15,0-10-12 16,0-6 3-16,0-50 3 15,0-30 9-15,11-48-9 16,3-6-6-16,5-16-8 16,-1 2 22-16,4 28-16 0,3 3 5 15,-3 25 3-15,0 32 15 16,-3 29-13-16,-2 32-2 16,2 5 40-16,9 31-17 15,10 34 29-15,9 22-1 16,4 14-33-16,4 12 32 15,0 1-50-15,-1-2 0 16,2-1 26-16,-2-8-19 16,-7-18-8-16,-11-13 1 15,-6-20 0-15,-8-15 1 16,-12-18-1-16,-7-10 0 16,1-9 14-16,-4 0-13 0,0-14 18 15,0-37-19-15,0-54 0 16,0-63 15-16,5-59-15 15,2 8-3-15,3 43-9 16,5 54 7-16,-5 53 4 16,5 6-42-16,-3 7-41 15,-2 8-17-15,6 38-254 16,-6 10-511-16,2 0-1121 0</inkml:trace>
  <inkml:trace contextRef="#ctx0" brushRef="#br0" timeOffset="-2178">923 1133 2089 0,'0'0'257'0,"0"0"-192"0,0 0-46 16,0 0 52-16,0 0 50 15,255-80-67-15,-172 15-7 16,-2-15-35-16,-16-3-7 15,-21-2 26-15,-19 3 6 16,-20 3 32-16,-5 7 1 16,-5 9 29-16,-27 20 43 15,-5 14-73-15,-6 22 21 16,-1 7-48-16,-3 46-20 16,3 36-5-16,7 33 2 15,8 20-19-15,11 8 39 16,11 2-39-16,7-7 0 0,0-13-1 15,0-17 2 1,15-26-1-16,-1-23 1 0,-3-22-1 16,-4-23 0-16,0-9-45 15,-4-5 30-15,6-14 2 16,1-31 13-16,12-18-21 16,10-12 19-16,17-4-21 15,5 7 22-15,7 16-30 16,5 26 30-16,0 27-15 15,-7 3 16-15,-5 50 52 16,-6 14-32-16,-11 14 37 16,-17-3-5-16,-11-11-51 0,-9-7 16 15,0-22-17-15,0-11-66 16,0-24-27-16,6-10-357 16,10-19-403-16</inkml:trace>
  <inkml:trace contextRef="#ctx0" brushRef="#br0" timeOffset="-1774">2344 1111 2493 0,'0'0'479'0,"0"0"-400"0,0 0 47 16,0 0 24-16,0 0 13 15,-203-28-115-15,162 35-38 16,4 36 38-16,5 19-47 16,6 15 11-16,15 7-12 15,7-7 0-15,4-2 12 16,19-20-12-16,25-24-78 16,13-16 9-16,9-15-42 15,4-24-50-15,-8-31-68 16,-11-11 84-16,-11-6 127 15,-11 3 18-15,-14 13 1 16,-4 20 126-16,-11 20 35 16,0 16 10-16,0 10-82 15,0 41-59-15,0 17 47 16,-7 7-63-16,7-1 3 0,0-11-12 16,7-13-6-16,30-18-81 15,58-32-235-15,-4 0-473 16,-8-10 416-16</inkml:trace>
  <inkml:trace contextRef="#ctx0" brushRef="#br0" timeOffset="-1517">3091 1024 2536 0,'0'0'379'15,"0"0"-282"-15,0 0 26 0,0 0 64 16,-203 148-45-16,166-76-67 16,8 10-21-16,17 4 24 15,9-7-58-15,3-11-2 16,12-12-11-16,27-14-7 16,13-18-1-16,6-21-56 15,11-3-27-15,16-59-78 16,-13-3-411-16,-21-3-377 0</inkml:trace>
  <inkml:trace contextRef="#ctx0" brushRef="#br0" timeOffset="-1306">2224 579 2714 0,'0'0'360'0,"0"0"-246"16,0 0-112-16,0 0 70 16,0 0 10-16,0 0-82 15,0 0-15-15,189 21-141 16,-94-21-221-16,-14 0-257 16,-24-7-88-16</inkml:trace>
  <inkml:trace contextRef="#ctx0" brushRef="#br0" timeOffset="-1182">2756 502 1802 0,'0'0'1010'0,"0"0"-784"0,0 0-108 16,0 0-28-16,0 0 20 15,0 0-110-15,241-177-9 16,-121 95-167-16,-21 14-407 16,-12 15-283-16</inkml:trace>
  <inkml:trace contextRef="#ctx0" brushRef="#br0" timeOffset="1342">9750 1031 1744 0,'0'0'236'0,"0"0"-191"0,0 0 121 15,193-151 70-15,-146 141-64 16,-10 10-32-16,-8 36-8 15,-7 34-7-15,-12 12-31 16,-7 6-32-16,-3-6 5 16,0-16-67-16,0-16 1 15,-3-21 22-15,-4-16-13 16,4-13 4-16,3-4-14 16,0-39-42-16,0-20 29 15,13-11-44-15,25-12 13 16,6 9 38-16,6 7-25 0,1 24 17 15,-4 22 0 1,-3 24 14-16,-3 7 11 0,-9 49 1 16,-10 21 3-16,-10 14 38 15,-9 7-32-15,-3-3-5 16,0-16-16-16,0-17-27 16,0-18-16-16,36-35-276 15,4-9-334-15,4 0-317 0</inkml:trace>
  <inkml:trace contextRef="#ctx0" brushRef="#br0" timeOffset="2370">11098 939 2256 0,'0'0'563'0,"0"0"-530"0,0 0 29 15,-218 109 154-15,141-24-33 16,15 17-55-16,21 2-81 15,28-5-40-15,13-17-5 16,22-19-2-16,39-24-44 16,16-30-34-16,6-9-68 15,-2-22-34-15,-11-37 4 16,-13-10 70-16,-19-10 95 16,-13 0 11-16,-15 12 20 15,-10 9 90-15,0 22 37 16,0 16 22-16,0 20-35 15,0 7-71-15,-3 46-25 0,-1 29-29 16,1 20-5-16,3 13 7 16,0 2-10-16,10 4 25 15,15-2-26-15,-3-2 0 16,0 3 4-16,-10-2-3 16,-12 0-1-16,0-15 0 15,-27-7 0-15,-15-17-6 16,-14-21 6-16,2-17 0 15,-9-21-3-15,6-18 3 16,1-2-15-16,14-22-4 16,11-30-13-16,18-20 25 15,13-20-43-15,0-20-38 16,47-16 4-16,23-12-83 0,16-11 5 16,14-4 10-16,16-26 13 15,-14 17 107-15,-4-1-29 16,-7 4 61-16,-22 25 12 15,-3-16 25-15,-11 12 70 16,-15 14 0-16,-21 19-19 16,-12 18 62-16,-7 17-73 15,-7 16 21-15,-30 23 28 16,-7 20-46-16,-4 13-18 16,1 23-42-16,3 42-19 15,5 27 39-15,9 26-40 16,4 39 0-16,9-6 32 15,-1 8-31-15,2-2 14 16,10-28-15-16,-3 4 0 16,9-20 4-16,0-27-4 0,0-23-16 15,0-23 5 1,9-27-47-16,9-13-17 0,11-23 42 16,3-39-2-16,12-20 34 15,0-9-57-15,7 0 34 16,-7 16 23-16,0 24-10 15,-4 31 11-15,-7 20 0 16,-1 22 28-16,-7 44 71 16,-6 17-45-16,-1 8-21 15,-3-5-2-15,-1-11-23 16,8-19-8-16,7-16-2 16,11-21 2-16,8-19-1 15,-1-5-31-15,0-39-11 0,-6-22 16 16,-4-13-10-16,-8-6-5 15,-4 0 15-15,-6 12 27 16,-9 19 15-16,-7 27-9 16,-3 27 56-16,0 0-9 15,0 56-32-15,0 11 36 16,0 13-24-16,-3-7-11 16,3-9-8-16,0-17-14 15,0-12-9-15,0-14-44 16,0-18-119-16,3-3-142 15,6-27-307-15,-9-9-319 0</inkml:trace>
  <inkml:trace contextRef="#ctx0" brushRef="#br0" timeOffset="2507">12368 815 2490 0,'0'0'581'15,"0"0"-500"-15,0 0-80 16,0 0 77-16,0 0-78 15,0 0-109-15,0 0-359 16,101-12-400-16</inkml:trace>
  <inkml:trace contextRef="#ctx0" brushRef="#br0" timeOffset="2888">12987 1094 2284 0,'0'0'565'0,"0"0"-503"16,0 0 19-16,0 0 130 15,0 0-128-15,-193 6-41 16,137 43 25-16,9 14-46 16,8 11 12-16,20 1-2 15,16 2-31-15,3-14 19 16,19-14-19-16,23-16-40 15,14-22 23-15,5-11-70 16,5 0-46-16,-4-35-17 16,-8-13 29-16,-13-9 57 15,-12 5-5-15,-11 6 69 0,-11 16 140 16,-4 14 13-16,-3 16-5 16,0 0-39-16,0 16-68 15,0 24 30-15,0 6-71 16,4-1-12-16,4-4 12 15,2-9-111-15,-10-12-216 16,0-14-365-16,0-6-203 0</inkml:trace>
  <inkml:trace contextRef="#ctx0" brushRef="#br0" timeOffset="3140">12549 295 2400 0,'0'0'567'16,"0"0"-528"-16,0 0 32 15,0 0 102-15,201-61-31 16,-157 70-9-16,-8 31-58 16,-3 13 0-16,0-1 32 15,-1-5-83-15,2-8 3 16,10-20-27-16,3-19-49 15,10 0-16-15,25-73-149 16,-13 1-385-16,-18 0-1884 0</inkml:trace>
  <inkml:trace contextRef="#ctx0" brushRef="#br0" timeOffset="4459">16158 40 2261 0,'0'0'466'16,"0"0"-441"-16,0 0-7 15,0 0 100-15,208 7-3 16,-183 35-6-16,-9 17-67 16,-16 54-42-16,-10-19-190 15,-24-10-737-15</inkml:trace>
  <inkml:trace contextRef="#ctx0" brushRef="#br0" timeOffset="5351">19069 497 2376 0,'0'0'515'0,"0"0"-500"16,0 0 39-16,0 0 100 16,0 0-25-16,7 291 13 15,-7-75-80-15,0-2-1 16,-7-37 16-16,-5-60-53 16,9-40-5-16,-1 1-13 15,-3-6 8-15,7-5-5 16,-5-29-9-16,5-24-11 0,0-14 11 15,0-7-42-15,0-42 24 16,0-28-16-16,0-26 14 16,9-45 1-16,-2-50 19 15,-4-37-20-15,0 16 5 16,2 48 3-16,-1 55 12 16,6 51 0-16,8 11 6 15,8 3 5-15,11 15-11 16,14 26 0-16,18 10 6 15,14 13 0-15,8 27-5 16,4 5 7-16,-17 8-7 16,-21 3 19-16,-35 7-20 15,-22 1 0-15,-37 9 40 0,-52 6-40 16,-28-4 0 0,-8-6-21-16,8-16-25 0,31-24 10 15,42-29-241-15,25-2-493 16,19-32-836-16</inkml:trace>
  <inkml:trace contextRef="#ctx0" brushRef="#br0" timeOffset="5808">20053 542 1949 0,'0'0'655'0,"0"0"-571"16,10 167-10-16,-10-32 170 0,0 2-8 15,-7 17-106 1,-8 2-56-16,8-31 13 0,4 6-74 16,3-16-4-16,0-29 4 15,0-23-12-15,0-23-1 16,0-22 0-16,0-18 1 16,0-7-10-16,0-47 7 15,0-20-28-15,-3-25 20 16,-6-43-7-16,-1-44 7 15,-2-38-13-15,5 21 7 16,4 49 2-16,3 62-2 16,0 49 16-16,3 14 0 15,31 13-12-15,14 12 12 16,13 4-2-16,20 49 2 0,5 21 33 16,2 12-27-16,-7 6-6 15,-23-3 14-15,-21 1-13 16,-34-5 32-16,-3 8-15 15,-44 6-7-15,-32 4 14 16,-12-8-25-16,-3-5 0 16,15-20-17-16,17-18-43 15,26-18-21-15,25-30-220 16,8 0-425-16,0-3-1238 0</inkml:trace>
  <inkml:trace contextRef="#ctx0" brushRef="#br0" timeOffset="6206">20899 754 2472 0,'0'0'475'0,"0"0"-454"16,-29 227 44-16,-8-92 164 15,5 11-81-15,1-3-7 16,24-31-107-16,7-1-34 15,0-22 53-15,0-27-52 16,12-23 6-16,-5-22-7 16,-4-17-9-16,1 0-10 15,-4-38-8-15,0-25-27 16,0-19 33-16,3-20-20 0,6-43 5 16,1-39 6-16,2 6 8 15,-2 20 10-15,2 21-2 16,-2 50 14-16,8 7 2 15,1 11 14-15,10 31 26 16,11 20-33-16,14 16 12 16,16 2 50-16,9 0-71 15,6 16 12-15,3 2-5 16,-5 1-7-16,-11-8-9 16,6 10-88-16,-24-8-245 15,-22-3-499-15</inkml:trace>
  <inkml:trace contextRef="#ctx0" brushRef="#br0" timeOffset="6375">20840 1142 2905 0,'0'0'496'15,"0"0"-484"-15,0 0 0 16,238 17 18-16,-82-17-30 15,-21 0-37-15,-22-10-710 0</inkml:trace>
  <inkml:trace contextRef="#ctx0" brushRef="#br0" timeOffset="3879">15350 1004 1807 0,'0'0'499'0,"0"0"-464"15,0 0 94-15,0 0 142 16,0 0-60-16,-219-2-98 16,150 61-41-16,7 26-12 15,7 17 51-15,11 8-75 0,22-4-6 16,19-11-6-16,3-16-23 16,39-27-1-1,30-29-49-15,19-23-22 0,10-9-18 16,6-47-143-16,-13-17 29 15,-8-11 48-15,-14-2 69 16,-18 11 68-16,-17 12 18 16,-17 27 107-16,-17 26 106 15,0 10-44-15,0 30-83 16,-7 33-21-16,0 9-5 16,7 3 22-16,0-6-68 15,29-16-1-15,30-21-13 16,14-22-58-16,10-10-37 0,1-19-45 15,-8-31 10 1,-10-8 71-16,-15-7 13 0,-14 7 46 16,-15 9 18-16,-15 17 19 15,-7 14 140-15,0 18-20 16,0 3-93-16,-7 44-4 16,-8 13-43-16,8 6 11 15,7-1 2-15,0-10-30 16,7-12-14-16,25-13-71 15,27-27-98-15,-8-3-142 16,-4 0-458-16</inkml:trace>
  <inkml:trace contextRef="#ctx0" brushRef="#br0" timeOffset="4262">16684 1120 2412 0,'0'0'506'15,"0"0"-339"-15,0 0 43 16,0 0-47-16,0 0-40 16,-189 95-87-16,160-26-10 15,14 1-26-15,15-5 0 16,0-10 3-16,10-17-3 16,30-10-72-16,8-21 21 15,6-7-65-15,5-20-47 16,-8-30-21-16,-11-8 24 15,-11-7 130-15,-14 5-1 16,-11 10 31-16,-4 13 110 0,0 23 77 16,-4 14-4-1,-7 0-95-15,0 42-47 0,0 14 56 16,11 9-50-16,0-2-11 16,0-5-6-16,18-8-29 15,8-14-2-15,-1-10-3 16,-3-13-37-16,-4-6 22 15,-7-7-143-15,-11-26-135 16,0-17-449-16,0-6-1313 0</inkml:trace>
  <inkml:trace contextRef="#ctx0" brushRef="#br0" timeOffset="7964">864 2229 1714 0,'0'0'332'15,"0"0"-236"-15,0 0-89 16,0 0 147-16,0 0 44 0,0 0-41 16,252-7-1-16,-161-7-72 15,19 4 10-15,14-1-27 16,14 0-43-16,36 1 35 16,50-2-46-16,41-11-13 15,9-1 3-15,-49 1 8 16,-52 7-11-16,-65 6 0 15,-5 6 1-15,14 2 4 16,13 2-5-16,12 0 0 16,-10 0-21-16,-9 2 18 15,-6 12-3-15,-4-7 6 16,1-1 0-16,-4 1-15 16,6-4 15-16,8 1 0 15,11-2-2-15,39 1 2 0,41-3 0 16,41 0 3-16,-20 0 4 15,-46 0 31-15,-47 0-38 16,-34 0 0-16,19 0 30 16,21 5-29-16,19 2 0 15,4-4 7-15,-5 3-7 16,4 4 30-16,4-5-31 16,0-1 0-16,0 3 38 15,0 0-38-15,-4-5 0 16,-3 5 0-16,-11 0 2 15,-3-4 20-15,-9 3-10 16,-3-1-12-16,-6-2 40 16,-6-1-40-16,2-2 6 15,-5 0 9-15,5 0-5 16,0 0 13-16,-2 0-23 0,2 0 0 16,3 0 7-16,2 0-1 15,7-2-7-15,5-1 1 16,8-5 0-16,2 5 18 15,10-7-17-15,2 3-1 16,0 5 22-16,1-2-22 16,-4 4 9-16,-1 0-9 15,0 0 0-15,4 0 16 16,27 0-16-16,36 0 0 16,31 0 2-16,1 0-2 15,-14 0 27-15,-26 10-19 16,-26 3-8-16,11 1 17 0,13-7-16 15,2-3-1-15,2-4 3 16,-1 0 6-16,-9 0 2 16,6 0-11-16,-6 0 0 15,5 8 12-15,-5-1-12 16,5-1 0-16,-4 1-1 16,11-1 2-16,3 0 5 15,0 1-6-15,-8 4 0 16,-5-9 18-16,-12 6-7 15,-1-3-11-15,1 2 0 16,8 0 1-16,-1-7 12 16,-4 3-13-16,-8-3 0 15,-5 0 15-15,-5 0-14 0,0 0-1 16,8 0 0 0,-5 0 0-16,2 0 17 0,-5 0-17 15,0-10 0-15,-26-2 9 16,-28-2-8-16,-33 7-1 15,-8-3 0-15,16 4 12 16,6-4 18-16,18 4-30 16,-11-1 0-16,-5 4 52 15,-14-4-50-15,-13 5 5 16,-17 2-7-16,-27 0-25 16,-23 0 15-16,-28 0-130 15,-11 0-173-15,-32 0-920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35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1209 362 1713 0,'0'0'494'16,"0"0"-376"-16,0 0 99 15,0 0 52-15,0 0-55 16,-25-175-102-16,-7 126-52 16,-12 0 53-16,-14 9-34 15,-11 10-28-15,-15 17-3 16,-11 13-26-16,-7 4 31 16,-11 43-36-16,-4 11-16 15,7 14 39-15,16 14-39 16,21 6 9-16,14 1-2 0,23 10 7 15,14-1-6-15,16 3-9 16,6-7 0-16,0-6-2 16,25-2 3-16,19-16-1 15,17-8 0-15,20-17-9 16,17-19 2-16,15-23-8 16,11-7-32-16,-4-18 46 15,-10-22-28-15,-27-4 25 16,-31-3-5-16,-42 1 18 15,-10 3 31-15,-66 2-25 16,-39 4-4-16,-30 4 29 16,-19 14-40-16,5 7-3 15,-15 12-79-15,41 0-221 0,28 0-1020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40.1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181 0 1371 0,'0'0'972'15,"0"0"-809"-15,0 0-102 16,0 0-43-16,0 0 152 16,0 0-49-16,11 24-43 15,30-17 26-15,10 2-48 16,15 2-26-16,6 3 19 16,8-2-46-16,-4 5-3 0,2-5-16 15,-5 5-198-15,-26-5-281 16,-25 3-601-16</inkml:trace>
  <inkml:trace contextRef="#ctx0" brushRef="#br0" timeOffset="192">0 576 2228 0,'0'0'495'0,"0"0"-395"16,0 0-50-16,0 0 86 0,214 3-33 16,-112-3-60-1,69 0-43-15,-21 3-275 0,-23 0-547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7:47.8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252 690 1696 0,'0'0'256'0,"0"0"-150"16,0 0-62-16,0 0 110 15,0 0 19 1,0 0-96-16,70-30-42 0,-33 4 23 16,2-4-29-16,1-10 7 15,4-8 0-15,4-8-27 16,2-3 27-16,-2-6-36 16,-4-5 1-16,-4 8 50 15,-7 3 18-15,-8 9 13 16,-6 9 34-16,-9 7-42 15,-10 14 13-15,0 11-27 16,0 9-27-16,0 0 28 0,-14 39-55 16,-8 31-6-16,-3 23 0 15,3 20 11-15,7 8 1 16,8-3-12-16,7-9 0 16,0-14-6-16,0-13 6 15,0-14 0-15,0-8-2 16,7-11-75-16,-7-9-94 15,0-11-417-15,0-12-526 0</inkml:trace>
  <inkml:trace contextRef="#ctx0" brushRef="#br0" timeOffset="367">0 1260 2087 0,'0'0'303'0,"0"0"-164"16,0 0 35-16,0 0 113 15,0 0-89-15,0 0-117 16,0 0-26-16,60 0-42 15,-3 0 23-15,16 0 6 0,11 0-19 16,8 0 20 0,9 0-11-16,12 0-26 15,11 0 29-15,15 0-35 0,6-2 0 16,6-6 9-16,-3 4-7 16,-12-8 5-16,-20 5-7 15,-28 5-27-15,-30-2-13 16,-29 4-77-16,-29 0-129 15,-11 20-251-15,-29-1-488 0</inkml:trace>
  <inkml:trace contextRef="#ctx0" brushRef="#br0" timeOffset="1329">249 1792 2080 0,'0'0'506'0,"0"0"-437"16,0 0-4-16,0 0 200 16,0 0-101-16,0 0-116 15,0 0 17-15,41-92-31 16,-16 86 2-16,0 6-5 15,7 0-20-15,2 0 35 16,2 0-29-16,4 0-16 16,8 21 26-16,2-2-27 0,5 3 6 15,4 2-6 1,7-3 8-16,-9 0-7 0,2-5-1 16,-16 0 0-16,-9 2-3 15,-16 1 3-15,-14 3-6 16,-4 6 5-16,-16 7 1 15,-31 4 7-15,-11 1-7 16,-7 0 0-16,-1-5-6 16,3-5 6-16,16-4 0 15,8-9 3-15,5-4 3 16,17-4 27-16,5-2-32 16,5-7-1-16,7 3 14 15,0-3-13-15,0 0 0 16,0 0-1-16,0 0 1 15,11 5 2-15,17-5-3 0,6 2 0 16,10-2 8-16,0 0-7 16,7 0-1-16,0 0 2 15,3 7-2-15,1-2 6 16,0 9-6-16,2 2 0 16,-1 7 19-16,-2 1-19 15,-3 2 13-15,-7 3-12 16,-7 0-1-16,-5 1 9 15,-3 3-9-15,-7 3 0 16,0 0-5-16,-7 0 20 16,-1-3-10-16,-3 3-5 15,-4-3 6-15,2 2 3 0,-9 2-9 16,0 3 0-16,0-1-2 16,0 4 8-16,0 1 1 15,-19 0-7-15,-6 0 0 16,-6-6 6-16,-1-1-6 15,-3-4-1-15,-6-8 1 16,-3-4 0-16,0-2 3 16,-3-6-3-16,3-3-3 15,0-3-6-15,0-4 9 16,5-3 0-16,-2 0-1 16,4 0 3-16,2 0 5 15,1-14-7-15,-2-5 0 16,-1-6 12-16,-2-6-1 0,-2-1 17 15,1-5 19 1,1 1-10-16,2 0 23 0,8 10-42 16,7-1-17-16,3 11 46 15,9 3-47-15,5 3 0 16,5 3-8-16,0 5-32 16,9-10-77-16,19 0-168 15,1-4-874-15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02.4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893 161 1476 0,'0'0'650'16,"0"0"-530"-16,0 0-58 15,0 0 81-15,0 0 97 16,0 0-139-16,-77-41-41 16,56 17 48-16,-9 0-41 0,-9 5 0 15,-8-4 5-15,-13 7-42 16,-5 6 46-16,-12 6-75 16,1 4 8-16,-1 0 38 15,0 30-47-15,5 10 13 16,9 6-13-16,16 10 0 15,11 3 13-15,21 4-13 16,15 4-3-16,0 7-9 16,41-1 12-16,13-10-6 15,15 0 5-15,16-7 1 16,9-10 0-16,11 0 0 0,5-7 0 16,3 3-6-1,-8 2 22-15,-10-2-25 0,-17 1 9 16,-21 2 0-16,-19-2 11 15,-28 1-11-15,-10-2 0 16,-22 5 48-16,-44-3-35 16,-24-2 19-16,-20 2-5 15,-10-6-27-15,-8-4 57 16,1-5-57-16,10-5 0 16,10-5 34-16,25-4-33 15,22-13-2-15,28-2-4 16,25 0-79-16,46-30-98 15,39-13-463-15,5-12-123 0</inkml:trace>
  <inkml:trace contextRef="#ctx0" brushRef="#br0" timeOffset="444">1468 347 2203 0,'0'0'520'16,"0"0"-472"-16,0 0 19 16,0 0 163-16,-6 215-59 15,-4-103-45-15,1 12-101 16,6 1 14-16,3-6 42 16,0-16-81-16,0-16 21 15,0-27-13-15,0-19-7 16,0-24 4-16,0-10-3 0,0-7-2 15,0-11 68-15,0-38-68 16,0-23-8-16,0-27 1 16,0-19 6-16,0-16 1 15,-15-11 0-15,1 1 0 16,-1 7-2-16,8 18 2 16,7 30 0-16,0 24 2 15,0 25 4-15,32 18-12 16,15 8-11-16,23 8 17 15,18 6-1-15,13 0 1 16,13 0 0-16,2 0-2 0,4-4 2 16,-3-6 0-1,-17 1-1-15,-21-1-91 0,-28 10-61 16,-22 0-462-16,-24 0-298 16</inkml:trace>
  <inkml:trace contextRef="#ctx0" brushRef="#br0" timeOffset="676">1546 795 2094 0,'0'0'567'0,"0"0"-470"15,0 0-51 1,0 0 168-16,0 0 4 0,207-13-168 15,-116-2-37-15,9 1 23 16,5 5-36-16,-4 1-31 16,21 8-276-16,-33 0-403 15,-26 0-620-15</inkml:trace>
  <inkml:trace contextRef="#ctx0" brushRef="#br0" timeOffset="888">1447 1429 2181 0,'0'0'497'0,"0"0"-416"16,0 0-34-16,0 0 118 16,0 0 32-16,0 0-68 15,0 0-75-15,267 10-18 16,-151-15-36-16,15-14-1 15,58-20-127-15,-28 9-569 16,-29-3-500-16</inkml:trace>
  <inkml:trace contextRef="#ctx0" brushRef="#br0" timeOffset="1284">2997 898 2220 0,'0'0'335'0,"0"0"-264"16,0 0-60-16,0 0 99 15,0 0 65-15,124-169-114 16,-70 94-44-16,-3-8 42 15,-4-1-23-15,-10-2 57 16,-11 4 18-16,-11 7-36 16,-8 15 6-16,-7 18-26 15,0 20 7-15,0 18 34 16,0 4-96-16,0 36 1 0,0 43 21 16,0 32-14-16,0 23 5 15,0 11-6-15,0-1-6 16,0-11 17-16,0-19-18 15,3-16 0-15,12-19-12 16,-1-20-84-16,20-27-111 16,-9-15-384-16,0-17-470 0</inkml:trace>
  <inkml:trace contextRef="#ctx0" brushRef="#br0" timeOffset="1432">3938 221 544 0,'0'0'0'0</inkml:trace>
  <inkml:trace contextRef="#ctx0" brushRef="#br0" timeOffset="1931">3938 221 1213 0,'218'5'1008'0,"-237"-19"-750"15,-3-3-6-15,-10 0 87 16,0 4-134-16,-12 13-87 16,-3 0-41-16,-9 16-49 15,2 37 25-15,0 26-38 16,3 16 7-16,7 19 2 0,10 8-23 15,21 6-1 1,13-2 0-16,0-12 9 0,32-11-18 16,30-22 2-16,25-20-17 15,16-21 16-15,5-30-40 16,2-10 9-16,-15-22 15 16,-23-29-6-16,-21-4 23 15,-29 0 7-15,-22 2 0 16,-10 10 93-16,-49 9-83 15,-14 15 17-15,-13 16 27 16,-2 3-45-16,7 12-9 16,16 25-21-16,25-1-42 15,40 3-39-15,0-11-461 16,25-14-356-16</inkml:trace>
  <inkml:trace contextRef="#ctx0" brushRef="#br0" timeOffset="2299">5035 212 1061 0,'0'0'1780'15,"0"0"-1575"-15,0 0-100 16,0 0-36-16,0 0 61 15,0 0-24-15,0 0-100 16,244-113 0-16,-168 113-6 0,-3 36 0 16,-11 17 51-16,-24 19-49 15,-28 17 20-15,-10 14 70 16,-44 16-68-16,-32 7 9 16,-12-7-29-16,1-9 2 15,13-18 15-15,23-20-21 16,26-17 0-16,25-15 2 15,0-10-2-15,29-4-20 16,30-6-13-16,24-10-37 16,23-10 25-16,77-26-144 15,-19-21-348-15,-22-6-384 0</inkml:trace>
  <inkml:trace contextRef="#ctx0" brushRef="#br0" timeOffset="2598">6092 158 2448 0,'0'0'313'16,"0"0"-215"-16,0 0-74 16,0 0 108-16,237-110 34 15,-164 110-91-15,-4 24-12 16,-15 34 40-16,-16 16-57 15,-28 25 20-15,-10 12 23 0,-36 14-52 16,-30 2 14-16,-3-1-27 16,6-18-4-16,24-16-8 15,28-21-12-15,11-19-5 16,33-22 4-16,50-16-46 16,63-14-24-16,77-59-127 15,-27-6-407-15,-23-5-771 0</inkml:trace>
  <inkml:trace contextRef="#ctx0" brushRef="#br0" timeOffset="3259">547 2048 1787 0,'0'0'363'15,"0"0"-157"-15,0 0-119 16,0 0 90-16,0 0-15 16,0 0 0-16,0 0-52 0,281-46-77 15,-111 46 33-15,82 0 47 16,114 0-88-16,48 4 74 15,31-4-53 1,-7 0-40-16,-37 0 48 0,8-4-46 16,-5-3 17-16,-3 2 41 15,-10-5-60-15,-19-4 17 16,-19-5 17-16,-25-4-17 16,-21-7 28-16,-30 0-32 15,-71 7-18-15,-52 6 19 16,-59 10-20-16,-29 2-44 15,-15 5-50-15,-11 0-187 16,-26 0-798-16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08.5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0 968 2234 0,'0'0'345'0,"0"0"-221"0,0 0-85 16,0 0 123-16,207-111-42 15,-119 38-86-15,10-8 50 16,2-16-64-16,-6-1 10 15,-11 3 61-15,-20 14-89 16,-16 15 59-16,-18 19 26 16,-14 24-56-16,-12 21 31 15,-3 2-37-15,0 30-19 16,0 42 33-16,0 31-24 16,-3 27-15-16,-12 7 21 15,0 0-9-15,11-8-12 16,4-18 0-16,0-18-12 15,15-25-25-15,48-33-255 16,-5-21-529-16,-8-14-892 0</inkml:trace>
  <inkml:trace contextRef="#ctx0" brushRef="#br0" timeOffset="299">1316 725 1785 0,'0'0'478'16,"0"0"-346"-16,0 0-17 16,200-123 86-16,-116 60-33 15,-4-7-56-15,-2 0 22 16,-17 3-65-16,-17 10 6 16,-16 16 70-16,-9 14-73 15,-16 20 0-15,-3 7-7 0,0 34-59 16,0 33 69-16,-17 29-75 15,-5 22 0-15,0 7 35 16,4 3-35-16,6-10-3 16,2-12-9-16,6-15-41 15,4-19-2-15,0-9-196 16,0-25-416-16,14-21-403 0</inkml:trace>
  <inkml:trace contextRef="#ctx0" brushRef="#br0" timeOffset="571">2764 92 2483 0,'0'0'480'15,"0"0"-435"-15,-63 181 33 16,4-41 132-16,2 5-56 15,-6 12 12-15,2 8-110 16,9-31-19-16,-2 7 25 16,0-13-53-16,6-23 40 15,8-20-49-15,7-20-46 16,11-21 20-16,11-19-142 16,11-25-112-16,3 0-425 0,19-19-901 15</inkml:trace>
  <inkml:trace contextRef="#ctx0" brushRef="#br0" timeOffset="930">3405 219 1239 0,'0'0'1413'0,"0"0"-1173"15,0 0-222-15,0 0 127 16,-227 233 89-16,151-118-138 16,0 11-14-16,17 2-43 15,15-4-12-15,27-8 36 0,17-17-63 16,14-12 0-16,45-18-1 16,24-23 1-16,20-26-26 15,5-20 7-15,5-17 19 16,-9-46-41-16,-15-28 40 15,-19-25 1-15,-27-15 12 16,-17-5-11-16,-26-4 26 16,0 13-21-16,-22 26 8 15,-25 29-28-15,4 29-47 16,6 32-185-16,12 11-451 16,13 0-1312-16</inkml:trace>
  <inkml:trace contextRef="#ctx0" brushRef="#br0" timeOffset="1327">4065 380 2112 0,'0'0'384'15,"0"0"-276"-15,0 0 149 16,262-5-69-16,-168 22-23 15,-2 21-25-15,-23 8-87 16,-22 10-4-16,-35 9-5 16,-12 14 20-16,-44 6 55 0,-40 6-104 15,-21 2-9 1,-19-4 64-16,3-14-69 0,16-12 0 16,20-17-2-16,34-20 8 15,23-10 8-15,16-13-15 16,12 1-1-16,0-4-13 15,37 6 15-15,17 1-1 16,16-1 0-16,11 5 12 16,10-6-12-16,-1 4 0 15,6-4 0-15,2-2-4 16,-6-3 4-16,-10 0-39 16,-9 0-78-16,-7-8-141 15,-19-13-456-15,-18-13-1086 0</inkml:trace>
  <inkml:trace contextRef="#ctx0" brushRef="#br0" timeOffset="1622">5808 0 2588 0,'0'0'485'16,"0"0"-463"-16,0 0 44 16,-150 292 133-16,52-113-56 15,-19 46-14-15,0 8-92 16,23-40 29-16,24-48 12 0,30-57-69 16,4-16 23-16,-1 4-32 15,5-4 1-15,-2-4-2 16,12-22-29-16,12-19-78 15,10-27-40-15,0 0-188 16,25-7-619-16</inkml:trace>
  <inkml:trace contextRef="#ctx0" brushRef="#br0" timeOffset="2063">6125 364 1098 0,'0'0'1662'16,"0"0"-1429"-16,0 0-221 15,0 0 90-15,0 0 75 16,0 0-101-16,116-180-10 15,-57 162-60-15,6 16-6 16,12 2 15-16,0 0-15 16,-1 26 65-16,-10 22-65 15,-19 20 0-15,-22 9 70 16,-25 16-46-16,-3 8 8 16,-51 1 1-16,-24-1-33 0,-5-1 37 15,2-12-37 1,8-9 0-16,19-17 5 0,17-14-5 15,15-8-1-15,22-9 0 16,0-8 1-16,8-1-6 16,36-5 6-16,11 0 0 15,11-8-25-15,13-4 25 16,9-5-69-16,64-2-72 16,-20-25-217-16,-15-5-610 0</inkml:trace>
  <inkml:trace contextRef="#ctx0" brushRef="#br0" timeOffset="2431">7423 135 1370 0,'0'0'1510'16,"0"0"-1351"-16,0 0-140 15,0 0 45-15,0 0 76 16,0 0-18-16,247-89-98 16,-159 89-23-16,4 3 68 15,-4 30-55-15,-16 13 26 16,-18 16 1-16,-28 17-41 0,-26 16 73 16,-26 12-19-16,-53 16-21 15,-28 2 26-15,-13-2-59 16,4-1 0-16,18-12 1 15,28-19 14-15,41-26-22 16,29-19 7-16,43-15 0 16,95-27 57-16,74-4-57 15,4-9-9-15,-13-17-1 16,46-20-109-16,-88 17-143 16,-13-7-886-16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12.1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411 81 1835 0,'0'0'389'0,"0"0"-218"16,0 0 41-16,0 0 30 15,0 0-82-15,0 0-29 16,-25-81-116-16,55 135-14 16,9 34 53-16,9 34-27 15,7 15 42-15,-4 11-69 16,0-2 1-16,0-13 19 15,-4-18-20-15,-6-20 0 16,-1-29 2-16,-8-30 11 16,0-26 24-16,2-10-37 15,2-53 9-15,8-36 65 16,0-32-74-16,0-20 1 16,-12-13-1-16,-14 3 9 0,-6 18-18 15,-8 23 9 1,-1 38-130-16,26 40-205 0,0 22-568 15,1 10-884-15</inkml:trace>
  <inkml:trace contextRef="#ctx0" brushRef="#br0" timeOffset="459">1556 123 2082 0,'0'0'374'0,"0"0"-304"15,0 0 58-15,0 0 137 16,-22 230-143-16,22-131-40 16,0 4-43-16,0 3 0 15,0-4 18-15,0-6-57 0,0-15 0 16,0-16 0-16,0-18 12 16,-3-19-21-16,3-21 9 15,-3-7 0-15,-1-16-2 16,1-39-14-16,-9-25-3 15,5-14 18-15,0-22 0 16,-4-3-12-16,4-12 13 16,3 8 0-16,4 10 7 15,0 27-6-15,22 18-1 16,26 29 12-16,9 23-6 16,24 16-12-16,9 0 3 15,13 39 3-15,-1 17 48 16,-8 16-48-16,-16 14 0 0,-24 10 41 15,-32 0-29 1,-22 14 19-16,-12-1-7 0,-45-5-24 16,-16-5 48-16,-8-15-48 15,-2-14-6-15,-1-18-12 16,4-13-49-16,-20-23-186 16,21-6-434-16,10-10-1483 0</inkml:trace>
  <inkml:trace contextRef="#ctx0" brushRef="#br0" timeOffset="811">0 1689 2374 0,'0'0'296'16,"0"0"-205"-16,0 0-48 16,0 0-8-16,0 0 129 15,0 0 23-15,252-9-104 16,-121 1-10-16,48 8-21 16,46 0 23-16,45 0 33 15,8 10-85-15,-53 2 10 0,-61-7 42 16,-61-2-59-1,-15-3 8-15,-5 0-24 0,-2 1 12 16,-12-1-12-16,-33 5 0 16,-18-5-55-16,-11 0 10 15,-7 0-131-15,0-14-311 16,0-12-775-16</inkml:trace>
  <inkml:trace contextRef="#ctx0" brushRef="#br0" timeOffset="1016">3354 705 2812 0,'0'0'230'16,"0"0"-230"-16,0 0-173 15,0 0 58-15,0 0-179 16,0 0-1943-16</inkml:trace>
  <inkml:trace contextRef="#ctx0" brushRef="#br0" timeOffset="1153">3234 1482 2746 0,'0'0'484'0,"0"0"-422"15,0 0-25 1,0 0-15-16,0 0-22 0,0 0-648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55.5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267 0 1918 0,'0'0'369'0,"0"0"-251"15,0 0-51-15,0 0 43 16,0 0 75-16,0 0-25 15,69 196-85-15,-26-93 23 16,13 15-44-16,9 13 44 16,12 2 26-16,2 0-85 15,9-6 16-15,3-11 10 0,1-15-41 16,-1-16 21-16,-5-12-29 16,-8-19 4-16,-9-10 7 15,-18-16-27-15,-19-7 0 16,-13-7 8-16,-12-8-8 15,-7-6-6-15,0 0-45 16,0 0-18-16,-17 0-3 16,-14 0-246-16,9 0-385 15,5-10-323-15</inkml:trace>
  <inkml:trace contextRef="#ctx0" brushRef="#br0" timeOffset="494">1627 334 1475 0,'0'0'306'0,"0"0"-239"16,0 0 63-16,0 0 145 15,0 0-100-15,0 0-96 0,0 0 7 16,-4-42-13 0,4 42 72-16,-8 0-75 0,-5 0 6 15,-15 7 50-15,-10 18-107 16,-22 17-2-16,-19 18 20 15,-19 13-4-15,-16 11 57 16,-17 8-81-16,-12 4-1 16,-2 3 66-16,0-3-68 15,6-2 9-15,14-10 38 16,16-5-46-16,25-14 37 16,18-12-44-16,24-17 0 15,11-9 12-15,14-13-12 16,9-4 0-16,1-3-8 15,7-7 7-15,0 0-11 16,0 0-87-16,0 3-93 16,19 1-88-16,9 3-364 0,5-4-356 15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57.1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5 380 1724 0,'0'0'322'16,"0"0"-183"-16,0 0-52 0,0 0 86 15,0 0 14-15,-12-187-84 16,41 143-39-16,8 6 1 15,14-3-7-15,11 10 53 16,14 11-110-16,12 10 41 16,10 10 34-16,9 0-49 15,-2 39 0-15,-4 18-9 16,-6 4-3-16,-11 4 65 16,-14-2-80-16,-8-3 6 15,-7-14 60-15,-5-7-33 16,1-9-11-16,5-11 31 15,5-12-38-15,11-7 60 16,16-10-75-16,16-32 0 16,12-16 0-16,55-33-26 15,-29 14-184-15,-29 0-716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8:58.4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53 1659 0,'0'0'317'0,"0"0"-237"15,0 0-5-15,0 0 106 16,0 0 3-16,0 0-33 16,-3 177-113-16,-4-75 44 15,-1 42 37-15,1-2-40 16,3 12-1-16,1 3-24 15,3-27 7-15,0 10 35 16,0-23-87-16,22-11 0 16,10-24 36-16,16-17-29 15,6-19 4-15,12-17-12 16,10-19-7-16,5-10 11 16,2-13-12-16,1-37 0 0,-4-15 8 15,-6-20-8-15,-9-15-3 16,-18-16-6-16,-13-13 18 15,-24-9-8-15,-10-6-1 16,0 4 0-16,-4 11 9 16,-18 25-9-16,0 24-16 15,4 34 16-15,4 19 0 16,11 18 0-16,3 9-111 16,0 0-248-16,29 17-411 15,-1-7-1248-15</inkml:trace>
  <inkml:trace contextRef="#ctx0" brushRef="#br0" timeOffset="557">1961 0 1733 0,'0'0'275'16,"0"0"-108"-16,0 0-22 0,-224 161 134 15,138-16-34-15,-5 73-70 16,3 69 6-16,19 16-103 16,40-29 13-16,29-74 3 15,0-74-64-15,22-42 11 16,22-18-26-16,13 3-5 15,19 0-10-15,56 16-121 16,-22-22-135-16,-15-23-616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02.2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411 299 1940 0,'0'0'382'0,"0"0"-236"15,0 0-29-15,0 0 144 16,0 0-116-16,-32-198-37 15,32 170-36-15,22 2-42 16,4 6 48-16,9 3-78 16,6 12 0-16,6 5 56 15,4 0-56-15,0 19 11 16,1 27-8-16,-13 16 9 16,-5 17 6-16,-21 13-18 15,-13 16 0-15,-6 7 50 0,-45 2-50 16,-19 3 0-16,-14-17-11 15,-11-4 25-15,-3-13-11 16,0-14 3-16,10-16 1 16,12-14 14-16,20-16-6 15,21-17-15-15,13-9 20 16,11 0-8-16,11-14-15 16,0-16 10-16,21-8-7 15,19 7 2-15,11 4-2 16,2 13 0-16,1 12-6 15,0 2 12-15,2 7-6 16,-6 22 1-16,1 8 15 16,0-5-2-16,3 0-2 15,2-1-12-15,1-9 18 0,-1-7-11 16,2-10-14-16,1-5-28 16,20 0-109-16,-9 0-221 15,-13-10-622-15</inkml:trace>
  <inkml:trace contextRef="#ctx0" brushRef="#br0" timeOffset="241">2203 710 2572 0,'0'0'468'0,"0"0"-455"16,0 0 160-16,0 0 60 15,0 0-180-15,0 0-53 16,0 0-11-16,35-46-134 16,-35 87-152-16,0 3-742 0</inkml:trace>
  <inkml:trace contextRef="#ctx0" brushRef="#br0" timeOffset="457">2187 1189 1802 0,'0'0'795'16,"0"0"-629"-16,0 0 37 15,0 0 47-15,-15 183-5 16,-24-127-200-16,-13 3-27 16,-2 6-18-16,-19 17-87 15,15-12-233-15,9-21-746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5:51.993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648 248 1570 0,'0'-6'344'0,"0"0"-222"31,3 3 46-31,-3-3 72 0,3 0-55 0,0 4-46 0,-3-4-57 0,0 3 6 0,0-1 17 0,0 4-23 0,0 0 10 0,0 0-55 0,0 0-4 0,0 7 16 0,0 28-40 16,-3 15 33-16,-12 20 15 16,-2 13-18-16,1 1-10 15,-1 0-4-15,8-2-13 16,-2-5 14-16,2-6-16 15,-2-8-7-15,2-6 13 16,3-12-15-16,-4-17-1 0,7-6 1 16,0-13-1-16,3-6-37 15,-3-3-131-15,-2 0-188 16,-1-18-612-16</inkml:trace>
  <inkml:trace contextRef="#ctx0" brushRef="#br0" timeOffset="1889">25 245 2034 0,'-9'-6'328'0,"3"3"-141"0,-1 0-84 0,4 3 147 0,3 0-37 0,0-3-78 0,0 3-83 0,16-3-22 0,24-3 39 16,12 0 25-16,20-6-49 15,13-2 12-15,13-7-7 16,14-6 2-16,-1-2-17 16,4 0-10-16,-11 2-19 15,-15 7 2-15,-20 2 7 16,-24 10-15-16,-15 1 0 15,-17 5-17-15,-10 2-59 16,-3 0-59-16,-16 17-74 16,-20 12-457-16,-3 0-1011 0</inkml:trace>
  <inkml:trace contextRef="#ctx0" brushRef="#br0" timeOffset="1949">1456 562 1498 0,'0'0'400'16,"0"0"-230"-16,0 0-128 0,0 0 155 16,0 0 58-16,0 0-134 15,0 0-19-15,0 0 10 16,0 0-20-16,-117-140 6 15,87 140-6-15,-2 0-41 16,-8 21-2-16,-2 16-37 16,-7 14 24-16,2 5 3 15,9 8-21-15,5-2 15 16,13-3-24-16,14-5 1 16,6-10-10-16,0-10-4 15,29-13-2-15,13-9-23 16,12-12-39-16,0 0 17 15,5-20-32-15,-8-19 23 16,-9-9 60-16,-13-1-27 0,-12 8 27 16,-8 0 31-1,-6 11 28-15,-3 12 11 0,0 10 5 16,0 8-14-16,0 0-4 16,0 8-57-16,0 25 15 15,4 5 12-15,5 10-26 16,5-5 27-16,-2-2-27 15,-1-8-1-15,1-9 0 16,-1-6-27-16,1-4-42 16,2-1-97-16,-1-4-392 15,-1-5-533-15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2:45.1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4133 0 1446 0,'0'0'299'0,"0"0"-241"16,0 0-8-16,0 0 165 15,0 0 32-15,0 0-98 16,-28 159-3-16,21-68-33 16,3 49 50-16,-4 77-64 15,5 72 11-15,-1 45-9 16,-3 21-35-16,-1-3-15 16,1-11-29-16,4 9-6 15,-7 2 71-15,-2-14-87 16,-3-4 17-16,-2-12 19 15,-9-14-27-15,-1-2 27 16,-2-12-9-16,1-9-26 16,-1-15 28-16,7-13-23 0,3-19-6 15,9-21 18-15,-2-13-18 16,-3-12 41-16,5-30-17 16,-5-30-12-16,1-31 12 15,2-6-15-15,-1 3-9 16,-2 0 6-16,-1-4 4 15,6-34-2-15,4-20-8 16,0-17-24-16,3-13 7 16,-4-10-80-16,-8 0-76 15,2-14-322-15,-6-21-403 0</inkml:trace>
  <inkml:trace contextRef="#ctx0" brushRef="#br0" timeOffset="923">0 5470 2311 0,'0'0'335'15,"0"0"-244"-15,0 0-73 0,0 0-17 16,0 0 117-16,0 0-27 15,0 0-14-15,243-36 12 16,-79 32-33-16,48 4 13 16,55 0-29-16,21 0 0 15,8-6 40-15,1 0-79 16,-4-4 0-16,10 0 32 16,6 1-32-16,19 1 1 15,10 8-2-15,18 0 0 16,7 0 19-16,2-2-11 0,14-6-8 15,12-1 30 1,20-4-8-16,20-4 17 0,-1-6-28 16,3 4 11-16,-5-1 53 15,-14 10-67-15,6 4-7 16,-1 3 19-16,-13 3-19 16,-17 0 5-16,-17 0-6 15,-25 25 0-15,-12 3 1 16,8 7 0-16,17-5-1 15,19-18 10-15,15-4 23 16,3-8 87-16,-6 0-81 16,-5 0-27-16,-2-3 8 15,1 3-11-15,-1 0-9 0,-8 0 0 16,-9 0 0 0,-5 3 15-16,-6 6-4 0,1-2-11 15,5-1 50-15,14-6-49 16,6 0 13-16,5 3-3 15,-1 1-10-15,-4 2 31 16,-5 4-32-16,-6 0 0 16,-3 7 0-16,-2-6 0 15,1 10 0-15,-2-5 0 16,0 5 0-16,-8-6 0 16,-7-6 0-16,-8 3 0 15,-9-6 0-15,-23 1 0 16,-19-4 0-16,-17-3 0 0,-31 0 0 15,-45 0 0 1,-49 0 0-16,-43 0 0 0,-11 0 0 16,3 0 0-16,4 0 0 15,1 0 0-15,-31 0 0 16,-28 0 0-16,-30 0-15 16,-14 0-116-16,-22-28-47 15,-20-7-326-15,-7-12-580 0</inkml:trace>
  <inkml:trace contextRef="#ctx0" brushRef="#br0" timeOffset="2833">1647 4506 1815 0,'0'0'274'16,"0"0"-149"-16,0 0-116 15,0 0 4-15,0 0 168 16,0 0-30-16,0 0-12 16,3-4-91-16,13-12 11 0,6-3 49 15,3-8-45-15,0-2-8 16,4-7-7-16,8-7-17 15,-1-7 48-15,5-9-78 16,6-3-1-16,4-10 28 16,11-8-28-16,8-4 0 15,9-12-1-15,9-5 1 16,10-8 14-16,9 2-14 16,-3-2-3-16,6 4-5 15,4 0 8-15,6-1 0 16,3 5 0-16,6-4 0 15,1 4-6-15,-1-5 5 16,-3 8 1-16,0-1 0 16,-10 2 0-16,1 1 2 15,-5 1-1-15,1-3-1 0,7-4 18 16,9 4-18-16,1-2 0 16,8 4 0-16,10-4 9 15,4 5 8-15,8-7-17 16,33-10 0-16,31-9 1 15,-22 16 7-15,-19 14-9 16,-22 25 1-16,-29 17 0 16,20-4 0-16,20-3 0 15,-1 11 0-15,29-5 51 16,42-2-41-16,60-11 16 16,27-3 11-16,5 2-29 0,-9 3 62 15,-26 16-70 1,-1 6 0-16,-5 8 57 0,-9 12-56 15,0 9 9-15,0 10 25 16,12 0-23-16,3 0 60 16,8 24-72-16,2 14 1 15,16 8 59-15,-6 11-44 16,-1 11 31-16,0 8-16 16,-5 2-31-16,12 1 48 15,13 0-34-15,12-4-7 16,12 8 80-16,-1 5-79 15,-8 4 16-15,-3 7 0 0,-15-1-23 16,5 1 61 0,3 4-62-16,2 0 0 0,5 7 0 15,0-3 0-15,-3 4 0 16,-3 4 0-16,-6-3 0 16,2 3 0-16,-2-10 0 15,5-3 0-15,-4-1 0 16,-11-3 0-16,-10 1 0 15,-12 0 0-15,-10-5 0 16,-12-8 0-16,7-7 0 16,1-14 0-16,-4-8 0 15,-1-12 0-15,-2-7 0 16,-8-4 0-16,-15-5 0 16,-54-5 0-16,-51-8 0 15,-47-3 0-15,-23 2 0 0,0-4 0 16,1 6 0-16,-5-5 0 15,-20 2 0-15,-23-1 0 16,-11-3 0-16,-14-4 0 16,-8-3 0-16,-3 2 0 15,-1-5 0-15,-3 0 0 16,0 0 0-16,0 0 0 16,0 0 0-16,0 0 0 15,0 0 0-15,0-5 0 16,0 0 0-16,0-6 0 15,0 5 0-15,0-4 0 16,0 7 0-16,0-1 0 16,0 1 0-16,0-1 0 15,0 4 0-15,0 0 0 0,0 0 0 16,0-2 0-16,0 2 0 16,0-7 0-1,-3-1 0-15,-11-1 0 0,-5-1 0 16,-9-2 0-16,-31 1-159 15,11 9-165-15,1-2-1055 0</inkml:trace>
  <inkml:trace contextRef="#ctx0" brushRef="#br0" timeOffset="5498">9013 469 1020 0,'0'0'179'0,"0"0"-80"0,0 0 37 16,0 0 17-16,0 0-42 15,0 0-97-15,0-53-14 16,0 46 39-16,0 3-11 16,0-4 22-16,0 6 4 15,-4-3 15-15,-1 2 55 16,2 3-28-16,3 0-2 16,0 0 13-16,0 0-60 15,0 0-2-15,0 0 2 16,0 0-15-16,0 0 18 15,-4 0-50-15,1 0-13 0,3 0-20 16,0 0-123 0,0 0-91-16,0 0-71 0,0 0-340 15,0 3-501-15</inkml:trace>
  <inkml:trace contextRef="#ctx0" brushRef="#br0" timeOffset="5593">9013 469 1237 0</inkml:trace>
  <inkml:trace contextRef="#ctx0" brushRef="#br0" timeOffset="5626">9013 469 1237 0,'6'10'279'0,"-6"13"-207"0,0 23-72 0,0-3-88 0,0-4-646 0</inkml:trace>
  <inkml:trace contextRef="#ctx0" brushRef="#br0" timeOffset="5789">9026 1060 1007 0,'0'0'186'16,"0"0"-134"-16,0 0 3 15,0 0 24-15,0 0 8 16,0 0-52-16,0 204-35 16,0-154-8-16,0-8-38 15,0-10-565-15</inkml:trace>
  <inkml:trace contextRef="#ctx0" brushRef="#br0" timeOffset="5957">9013 1818 1035 0,'0'0'206'16,"0"0"-136"-16,0 0-44 15,0 0 71-15,-29 184-97 16,29-139-153-16,0 12-631 15,0-12 470-15,0-5 255 0</inkml:trace>
  <inkml:trace contextRef="#ctx0" brushRef="#br0" timeOffset="6773">8984 2318 468 0,'0'0'346'15,"0"0"-163"-15,0 0-120 16,0 0 19-16,0 0 148 16,0 0-25-16,-15 173-115 0,8-141-20 15,-5 8-18-15,5 3-7 16,4-4-11-16,0 4-21 15,3-12-13-15,0 0-60 16,0-9-117-16,0 5-42 16,0 3-15-16,0 3 179 15,0-1 55-15,0-2 22 16,0-1 43-16,0 1 21 16,0 5-2-16,0 6 67 15,0 0-3-15,0 0-78 16,0-5-48-16,0 3-9 15,0 1 22-15,0 2-34 16,-6 4 10-16,3-4 9 0,3 1-13 16,0-4-7-16,0-6 0 15,0-6-14-15,0-5-4 16,3-1-77-16,3-2-74 16,-6 8-17-16,0 2 20 15,0 0 134-15,0 5 32 16,0-2 24-16,-6 0 16 15,6 4 5-15,0 1 79 16,0-1-15-16,0-2-61 16,0-4 37-16,0 7-10 15,0 3-12-15,-6-1 32 16,-1 4-20-16,-2 1-37 0,3-6 66 16,-4 8-32-1,1 3-38-15,2 4-2 0,4-3-31 16,3-2 9-16,0-3-10 15,0 2-10-15,0-7-17 16,0-8-85-16,3 1 36 16,-3-3 25-16,0 0 20 15,0-1 22-15,0 0 2 16,0 0 7-16,0-2 20 16,0 4-19-16,-3-3 12 15,3-2 8-15,0 2-10 16,0-4 49-16,0 3-29 15,0 4 25-15,-7 1 30 16,2 0-1-16,2 7-3 16,3-3-6-16,0 4-24 0,0-7 40 15,0 0-55-15,0-7-19 16,0 1 10-16,0-8-17 16,0 0 10-16,-4-5 3 15,1-1-1-15,0 1 36 16,-1-4-44-16,-1-3 1 15,5 8-1-15,-3-2-8 16,3 0 5-16,0 3 9 16,-4-3 2-16,4 1 35 15,0-7-56-15,0-4-2 16,0-3-36-16,0 0-230 16,0-3-671-16</inkml:trace>
  <inkml:trace contextRef="#ctx0" brushRef="#br0" timeOffset="7441">8316 6389 1888 0,'0'0'377'0,"0"0"-230"0,0 0-131 15,0 0 131-15,0 0 29 16,0 0-119-16,0 0-2 15,47-100-47-15,-18 79 42 16,-4 1 31-16,1 3-52 16,1 12 2-16,-5 5-4 15,-2 0-11-15,2 0 41 16,-7 25-30-16,0 13-13 16,-8 6 23-16,-7 5-26 15,0 4 4-15,0-1-5 16,0 0-8-16,-22-2 45 15,-3-4-46-15,-1-10 7 16,-2-7 30-16,1-6-37 16,6-6 4-16,3-11-5 15,-1-2 0-15,4-4 14 0,5 0-14 16,-5 0-12-16,4 0 4 16,0 0-17-16,4 0-29 15,3 0-58-15,4-20-176 16,0-3-390-16,16-3-921 0</inkml:trace>
  <inkml:trace contextRef="#ctx0" brushRef="#br0" timeOffset="7943">8859 6277 1239 0,'0'0'537'0,"0"0"-447"15,0 0-19-15,0 0 207 16,0 0-26-16,0 0-117 15,0 0-22-15,0-9-4 16,-4 2 20-16,-11 0-48 16,2 1-2-16,-6-2 5 0,0 6-54 15,2 2 1 1,-1 0-2-16,3 0-22 0,-4 0 17 16,6 7-23-16,-3 12 1 15,6 7-1-15,-2 8 11 16,2 1-12-16,7 12 25 15,-2-1-10-15,5 6 35 16,0-3-41-16,0-3 15 16,0-6 12-16,0-3-36 15,0-9 6-15,0-2-6 16,0-6 1-16,12 0-1 16,-2-4 0-16,2-6-16 15,1-4-8-15,9-2-120 16,15-4-149-16,-5 0-272 15,-6-10-107-15</inkml:trace>
  <inkml:trace contextRef="#ctx0" brushRef="#br0" timeOffset="8321">8947 6816 413 0,'0'0'1296'0,"0"0"-1059"15,0 0-84-15,0 0 115 16,0 0 13-16,0 0-69 16,0 0-73-16,0 178-1 15,0-143-14-15,0 2-39 0,0-5 7 16,0 1-61-16,0 0-20 16,0-4 35-16,3-5-37 15,16-10-9-15,3 1 0 16,3-13 1-16,4-2 6 15,5 0-7-15,-2 0-9 16,0-17 8-16,2-11 1 16,-9-5-13-16,-10-4 13 15,-5 2 0-15,-10-5 21 16,0 4-21-16,-3 8 0 16,-22 1 37-16,-9 7-28 15,5 10-9-15,4-1-1 16,3 6-82-16,12 0-272 0,1 1-1411 15</inkml:trace>
  <inkml:trace contextRef="#ctx0" brushRef="#br0" timeOffset="10894">10391 246 785 0,'0'0'403'16,"0"0"-231"-16,0 0-117 15,0 0 31-15,0 0 28 0,0 0-66 16,-12-3-6-16,12 1-14 15,0 2 20-15,0 0-6 16,-3-5-20-16,-1 2 6 16,4-1-28-16,0 4-2 15,0 0 2-15,0 0-159 16,-3 0-210-16,0 0-543 0</inkml:trace>
  <inkml:trace contextRef="#ctx0" brushRef="#br0" timeOffset="16413">21868 1109 1781 0,'0'0'352'0,"0"0"-179"0,0 0 143 16,0 0 0-16,-34-173-130 15,2 143-56-15,-12 10-55 16,0 12 13-16,-3 8-26 16,-1 15-37-16,1 40 41 15,8 25-45-15,5 24-6 16,6 23 44-16,6 12-41 15,6 5 0-15,6-3 1 16,7-10-19-16,3-8 27 16,0-22-27-16,0-15 0 15,0-25-13-15,0-18-17 0,-9-21-53 16,6-14-65-16,-16-8-144 16,3-17-374-16,-6-19-187 0</inkml:trace>
  <inkml:trace contextRef="#ctx0" brushRef="#br0" timeOffset="16582">21051 1536 2184 0,'0'0'362'16,"0"0"-212"-16,0 0 107 16,0 0 9-16,208 0-183 15,-132 0-64-15,12 0-19 16,7-3-69-16,47-30-184 0,-22 3-416 15,-13 1-1426-15</inkml:trace>
  <inkml:trace contextRef="#ctx0" brushRef="#br0" timeOffset="16860">22509 570 2415 0,'0'0'511'16,"0"0"-428"-16,0 0 95 16,0 0 49-16,-218 123-126 15,152-43-40-15,0 11-5 16,5 19-11-16,-2 16 61 16,9 4-74-16,4 2-17 0,9-2 33 15,4-7-48-15,11-8 0 16,13-17-1-16,4-13-33 15,9-19 10-15,0-21-101 16,29-15-25-16,52-30-98 16,-8 0-449-16,-4-30-512 0</inkml:trace>
  <inkml:trace contextRef="#ctx0" brushRef="#br0" timeOffset="17136">22539 1105 2581 0,'0'0'469'0,"0"0"-394"16,0 0-75-16,0 0 191 16,0 0-13-16,0 0-99 15,36 221-29-15,-4-146 13 16,5 2-30-16,1-10 46 15,-3-4-79-15,-1-7 0 16,-2-11-15-16,-7-8 11 16,-3-10-77-16,4-12-21 15,6-15-174-15,-5 0-254 16,-7-15-281-16</inkml:trace>
  <inkml:trace contextRef="#ctx0" brushRef="#br0" timeOffset="17337">22950 1165 2116 0,'0'0'534'0,"0"0"-476"15,0 0 228-15,0 0 1 16,-113 178-112-16,66-111-77 16,-14 10-43-16,-5-5-35 15,-3 3-4-15,6-8-16 16,9-13-9-16,17-12-123 15,30-18-133-15,7-13-459 16,0-11-889-16</inkml:trace>
  <inkml:trace contextRef="#ctx0" brushRef="#br0" timeOffset="17627">23174 568 2654 0,'0'0'330'0,"0"0"-260"16,0 0 95-16,0 0 34 16,0 0-45-16,0 0-91 15,225 207 11-15,-166-108 17 0,-8 12-14 16,-4 9-22-16,-6 5-26 15,-9-3-1-15,-14-4 1 16,-18-3-29-16,-6-4-23 16,-50 1-38-16,-61 22-179 15,16-29-351-15,6-22-860 0</inkml:trace>
  <inkml:trace contextRef="#ctx0" brushRef="#br0" timeOffset="19272">10193 272 912 0,'0'0'252'16,"0"0"-154"-16,0 0 88 16,0 0 19-16,0 0-90 15,0 0-62-15,0-36 5 16,0 33 30-16,0 3 4 15,0 0 20-15,0 0 33 16,0 0-22-16,0 0-13 16,0 0-13-16,0 0-64 15,0 0-33-15,0 8-32 16,0 27-109-16,0-3-323 16,0 2-563-16</inkml:trace>
  <inkml:trace contextRef="#ctx0" brushRef="#br0" timeOffset="19483">10219 702 1245 0,'0'0'240'16,"0"0"-172"-16,0 0 8 15,0 0 20-15,0 0-80 16,0 0-16-16,11 176-50 15,-11-141-12-15,0 0-13 16,0 2-19-16,0 8-121 0,0-5-129 16,0-8-557-16</inkml:trace>
  <inkml:trace contextRef="#ctx0" brushRef="#br0" timeOffset="19672">10219 1372 1072 0,'0'0'318'16,"0"0"-194"-16,0 0 14 15,0 0-5-15,0 0-44 16,0 0-26-16,-51 200 21 16,47-171-28-16,1 2-55 15,0-6 0-15,3 1-1 16,-4 6-63-16,4 2-12 0,0 3-8 16,0-5-228-16,0 10 25 15,0-5-361-15</inkml:trace>
  <inkml:trace contextRef="#ctx0" brushRef="#br0" timeOffset="20691">10154 2045 124 0,'0'0'234'16,"0"0"-234"-16,0 0 0 16,0 0 32-16,0 0 177 15,0 0 284-15,-8 181-344 16,1-140 32-16,0 0-46 16,-1-6-47-16,1 9 11 15,0-6-63-15,-1 6 32 16,1-6-51-16,0 6-17 15,-1-6-1-15,1 1-5 16,4 1-10-16,-1-8-78 16,4-5 2-16,0-4 5 0,0-1 10 15,0 2 6-15,0-1 55 16,0 3 4-16,0-3 12 16,0 0 7-16,-12 0 33 15,6 4 35-15,-1-2 52 16,-2 3-21-16,3-4-17 15,2 3-52-15,4-4-22 16,0 4 36-16,-3 5-34 16,3 5-6-16,-3 1 51 15,-3 6-57-15,6-5-5 16,0-1-53-16,0 2-48 16,0 0-45-16,0-4 12 15,0-2 51-15,0-9-65 0,0-2 55 16,0-4 71-16,0 5 22 15,0 2 0-15,0 1 71 16,0 2-62-16,0 5 49 16,-6 4 103-16,-1 6 26 15,0-6-82-15,-1 3-55 16,1-10 32-16,0-4-1 16,7 1-81-16,0-1-13 15,0 0-47-15,0 1-85 16,0 5-77-16,0 5 121 15,0-6 47-15,0-3 10 16,0 1-42-16,0-4 86 0,0-2 70 16,0 5-24-16,0 0 1 15,0 7 31-15,0 1 43 16,-5-2 16-16,-5-2-85 16,3-3 12-16,-1-8 58 15,4 1-31-15,1-3-32 16,3 4-16-16,0-5-14 15,0 4 20-15,0 0-40 16,0 3 22-16,0 0 29 16,0-1-34-16,0-1 11 15,0-1-2-15,0-3 5 16,0-3 30-16,0 0-42 16,0-1-10-16,0-4 16 15,3 2-26-15,1-1 1 16,-4 4 1-16,0-5 11 0,0 4 51 15,0 4-48-15,0 4 8 16,0-5 34-16,0 4-37 16,0-2-13-16,-4-2 3 15,4-3-18-15,0 3 4 16,0 6-5-16,0-3 0 16,0 4 7-16,0 1-6 15,0-6-2-15,0-4-10 16,0-1 11-16,0-2 48 15,0-3-48-15,0-1 1 16,0-3 23-16,0 5-3 16,0 0-6-16,0-2 9 15,0 7-15-15,0 0 43 0,0-1-46 16,-3-4 3-16,3-1 12 16,0-5-13-16,0-3-8 15,0 0-2-15,0-3-41 16,3 0-168-16,13 0-585 0</inkml:trace>
  <inkml:trace contextRef="#ctx0" brushRef="#br0" timeOffset="21349">10058 5976 1585 0,'0'0'737'15,"0"0"-564"-15,0 0-83 0,0 0 103 16,0 0 26-16,0 0-44 16,0 0-110-16,44 121 13 15,-19-52 1-15,6 3-19 16,-6 0-3-16,0-2-42 16,-3-15-5-16,-3-9-10 15,-6-12 14-15,-1-15-23 16,-5-8 9-16,-7-6-51 15,3-5-39-15,4 0-123 16,2-21-275-16,-6-1-250 0</inkml:trace>
  <inkml:trace contextRef="#ctx0" brushRef="#br0" timeOffset="21622">10452 5978 2011 0,'0'0'536'0,"0"0"-476"15,0 0 69-15,0 0 166 16,0 0-162-16,0 0-90 16,0 0 17-16,-95 166 0 15,60-112 1-15,-6 2-41 16,-3 0-14-16,4-10 9 0,4-3-15 15,7-14 0-15,11-5-6 16,6-12 6-16,8-5-65 16,4-7-108-16,0 0-301 15,0 0-255-15</inkml:trace>
  <inkml:trace contextRef="#ctx0" brushRef="#br0" timeOffset="22013">10460 6621 1587 0,'0'0'573'0,"0"0"-462"0,0 0 8 15,0 0 156-15,0 0-25 16,-40 197-124-16,40-161-89 16,0-6-36-16,10-2 17 15,15-9-18-15,2-7-1 16,2-5-7-16,3-7-8 16,-3 0-18-16,-7-13 22 15,-3-17 12-15,-16-5 7 16,-3-2-5-16,0 1 30 15,-17 4 54-15,-17 8-16 16,-1 4 1-16,-2 11-46 0,11-1-17 16,8 10-8-16,14-4-42 15,4 4-262-15,10 0-479 16,17 0-1293-16</inkml:trace>
  <inkml:trace contextRef="#ctx0" brushRef="#br0" timeOffset="22336">10810 6481 2465 0,'0'0'563'15,"0"0"-498"-15,0 0-39 16,0 0 110-16,0 0-65 16,0 0-46-16,0 0 3 15,197 29-28-15,-140-29 0 16,-1 0 0-16,-9 0-9 15,-3 0-126-15,-12 0-317 0,-13 0-412 16</inkml:trace>
  <inkml:trace contextRef="#ctx0" brushRef="#br0" timeOffset="22564">11117 6258 2155 0,'0'0'678'0,"0"0"-632"16,0 0 56-16,0 0 146 15,0 0-110-15,0 0-92 16,-12 227-25-16,2-168 2 16,-2 0-11-16,2-7-12 15,6-9-87-15,4-11-172 0,0-12-406 16,4-12-444-16</inkml:trace>
  <inkml:trace contextRef="#ctx0" brushRef="#br0" timeOffset="23049">11812 6041 2045 0,'0'0'661'0,"0"0"-561"0,0 0-81 16,0 0 135-1,0 0 56-15,-70 230-123 0,42-148-50 16,-5 0 44-16,5-2-33 16,-3-12-14-16,9-9-13 15,5-13-21-15,6-17 11 16,4-12-11-16,3-14-6 15,4-3 6-15,0 0-39 16,0-30-17-16,4-15 2 16,18-11-35-16,7-6-12 15,-1-11-7-15,9 1 28 16,-4 2 53-16,4 9 9 16,-8 5 18-16,-1 12 76 15,-6 20 18-15,0 10 38 16,-3 14-54-16,-6 0 19 0,3 26-10 15,-5 20-31-15,0 6 5 16,-5 11-17-16,3 0-10 16,1 0 14-16,2-9-47 15,5-7-1-15,1-6 0 16,4-10-46-16,-3-8-59 16,-6-4-119-16,6-13-247 15,-7-2-326-15,-9-4-1048 0</inkml:trace>
  <inkml:trace contextRef="#ctx0" brushRef="#br0" timeOffset="23275">11609 6812 2345 0,'0'0'645'16,"0"0"-562"-16,0 0-62 15,0 0 173-15,0 0-46 16,0 0-97-16,0 0-5 16,101 79-45-16,-50-79 9 15,5 0-10-15,1-19-58 16,16-14-171-16,-19 6-580 16,-10 4-1475-16</inkml:trace>
  <inkml:trace contextRef="#ctx0" brushRef="#br0" timeOffset="23844">12316 6560 2196 0,'0'0'488'15,"0"0"-450"-15,0 0 28 16,0 0 201-16,0 0-159 16,0 0-79-16,0 0 13 15,57-75 3-15,-35 75 34 0,0 0-55 16,-3 12-23 0,-9 20 58-16,-2 8-40 0,-4 9-7 15,-4 4 22-15,0 3-33 16,0-4 7-16,-15-6-8 15,1-3 0-15,2-14 4 16,2-10-4-16,7-11-27 16,3-8 12-16,0 0-39 15,0-27-13-15,17-16-26 16,20-15-42-16,7-8-38 16,10-2-42-16,0 3 33 15,2-3 127-15,-5 10 40 16,-1 9 15-16,-6 7 128 15,-7 9 139-15,-15 10-14 0,-11 9-99 16,-11 14-15 0,0 0-4-16,-7 23-57 0,-27 26-6 15,-5 16-3-15,-1 13-21 16,2 0 15-16,13-2-46 16,11-5-16-16,9-15 25 15,5-10-26-15,0-21-15 16,27-11-34-16,12-14-56 15,12 0-36-15,34-42-220 16,-9-5-366-16,-14 3-17 0</inkml:trace>
  <inkml:trace contextRef="#ctx0" brushRef="#br0" timeOffset="25278">11539 8010 1523 0,'0'0'324'0,"0"0"-191"16,0 0-42-16,0 0 126 16,0 0 7-16,0 0-48 15,0 85-44-15,-18-19 4 16,-8 8-36-16,1 6-26 16,-5-1-13-16,4-12-34 15,4-7 12-15,5-13-16 0,6-14-17 16,4-14 4-16,3-12-4 15,4-7 0-15,0 0-6 16,0-21-27-16,0-27 21 16,11-18-25-16,7-16-11 15,7-6 21-15,1-4-15 16,-1 10 36-16,9 5-6 16,-5 19 12-16,3 16 0 15,5 19 28-15,-1 13 2 16,1 10 27-16,3 6-31 15,-4 38 9-15,-2 14 19 16,-5 14-33-16,-7 7-13 16,-9 3 4-16,-4-5-18 0,-6-10 0 15,-3-10-3 1,3-16-92-16,-3-4-164 0,0-11-406 16,0-13-624-16</inkml:trace>
  <inkml:trace contextRef="#ctx0" brushRef="#br0" timeOffset="25521">11259 8627 2232 0,'0'0'391'0,"0"0"-268"0,0 0-82 15,0 0 101-15,0 0 69 16,0 0-134-16,192-16-56 16,-122 8-3-16,-4 2-18 15,0 6-32-15,-2 0-189 16,-8 14-367-16,-17 5-234 0</inkml:trace>
  <inkml:trace contextRef="#ctx0" brushRef="#br0" timeOffset="26007">12082 8312 2031 0,'0'0'540'0,"0"0"-490"16,0 0 35-16,0 0 126 15,0 0-69-15,0 0-93 16,0 0-22-16,161-14 32 16,-132 51-32-16,-14 6-11 15,-8 5 17-15,-7 8-27 16,0-4 7-16,-16-4-13 16,-5-10-12-16,4-11 11 15,1-15-43-15,10-12-17 16,6 0-8-16,0-12-93 15,0-29-18-15,17-7-44 16,20-11-89-16,3 2 94 0,-4 4 17 16,-2 12 90-16,-12 5 112 15,-9 9 115-15,-9 11 131 16,-4 7 67-16,0 9-25 16,0 0-10-16,-4 3-112 15,-18 27-78-15,0 8 8 16,0 11-17-16,9 1-20 15,9 0-16-15,4-9-23 16,0-1 10-16,14-7-30 16,20-11-15-16,5-4-36 15,45-18-147-15,-11 0-442 16,-7-4-514-16</inkml:trace>
  <inkml:trace contextRef="#ctx0" brushRef="#br0" timeOffset="27163">13070 8285 1991 0,'0'0'495'15,"0"0"-431"-15,0 0 39 16,0 0 149-16,0 0-85 15,69 201-98-15,-62-146-12 0,-7-4-27 16,0-13 14-16,0-9-22 16,0-10-19-16,0-12 3 15,0-7-12 1,0 0 2-16,0-9-13 0,0-27-53 16,0-10 17-16,0-7 5 15,19 4-16-15,6 4 19 16,4 5 15-16,1 13 20 15,-1 14 1-15,0 11 10 16,-4 2-1-16,6 0 72 16,-6 24 21-16,0 13-44 15,-6 6-28-15,-6 0 6 16,-1 0-10-16,-5-4-10 0,-4-6-7 16,1-7 1-1,-1-8-1-15,2-6-25 0,2-10-13 16,3-2 7-16,5 0 8 15,4-2-22-15,10-31-32 16,3-11 21-16,9-10-11 16,6-9-70-16,4-12-39 15,8-8-1-15,-2-5-12 16,3-2 61-16,-6 6 80 16,-7 3 48-16,-10 10 44 15,-11 13 53-15,-16 15 32 16,-7 14 32-16,-3 8 25 15,0 12-28-15,-17 9 17 16,-13 0-55-16,1 20-41 16,-7 22-20-16,6 12-4 0,1 7-23 15,7 7 3-15,9 9-33 16,1-3 3-16,5 3-5 16,4-2 0-16,-2-2 0 15,5-4 1-15,0-6 0 16,0-12 0-16,0-6-1 15,0-11-9-15,0-15-37 16,0-7-14-16,0-12-14 16,8 0 4-16,6-28 31 15,8-14-7-15,3-7-44 16,12-4 35-16,-1 3 5 16,8 2 17-16,8 12 16 15,-4 9 17-15,-1 14 22 0,-8 13 47 16,-5 6 26-16,-12 38 5 15,-12 11 4-15,-10 11-23 16,0-1-29-16,0-6-26 16,0-8-7-16,0-13-19 15,0-15 7-15,12-12-19 16,-2-11-1-16,8 0-18 16,4-14 8-16,0-27-34 15,0-7 12-15,0-5 21 16,-1 0-21-16,-3 5 27 15,1 11 3-15,-4 11 15 16,-8 17 0-16,-4 9 14 0,-3 0 23 16,0 35 28-1,0 12-19-15,0 5-14 0,0 3-4 16,0-2-10-16,4-7 3 16,26-13-20-16,5-13 8 15,6-15-9-15,6-5-23 16,-3 0 23-16,-11-28-28 15,-5-9 22-15,-16-8-5 16,-8-4 22-16,-4-4 2 16,0 1 20-16,-22 5-5 15,-11 8 1-15,-4 13-22 16,2 12-7-16,1 9 0 16,8 1-147-16,8 4-518 0,8 0-1711 15</inkml:trace>
  <inkml:trace contextRef="#ctx0" brushRef="#br0" timeOffset="27383">14856 7602 2424 0,'0'0'560'15,"0"0"-442"-15,0 0-4 0,0 0 58 16,0 0-53 0,0 0-118-16,0 0-1 0,107 175-248 15,-151-99-606-15,-7-4-1394 16</inkml:trace>
  <inkml:trace contextRef="#ctx0" brushRef="#br0" timeOffset="30853">9070 292 1071 0,'0'0'251'0,"0"0"-115"16,0 0 43-1,0 0-22-15,0 0-76 0,0 0-30 16,0-20 31-16,0 17-37 16,0 3 22-16,-3 0-11 15,-1 0-16-15,1 0-33 16,0 0-7-16,-6 7-75 15,6 9-31-15,-1 5-96 16,1 0-128-16,0-4-292 16,-1-3-266-16</inkml:trace>
  <inkml:trace contextRef="#ctx0" brushRef="#br0" timeOffset="30979">9070 292 313 0,'-44'105'400'0,"44"-97"-185"15,-3 1-49-15,3 1 18 0,-4 3-8 16,1 0-22-16,0 3-55 15,-1 1-99-15,-1 2-21 16,2 7-162-16,3-6-147 16,0-7-748-16</inkml:trace>
  <inkml:trace contextRef="#ctx0" brushRef="#br0" timeOffset="32120">9253 283 1101 0,'0'0'486'0,"0"0"-324"16,0 0-10-16,0 0-18 15,0 0-23-15,0 0-52 16,0 0-24-16,-171 157 36 15,149-134-66-15,3 0 3 0,13-4-16 16,2-2-102-16,4-7-87 16,0 0-200-16,14-10-1154 15</inkml:trace>
  <inkml:trace contextRef="#ctx0" brushRef="#br0" timeOffset="32331">9479 313 49 0,'0'0'1498'15,"0"0"-1252"-15,0 0-179 16,0 0 52-16,0 0 129 0,-201 192-116 16,147-138-96-16,7-9-2 15,9-2-28-15,16-11-6 16,12-9-30-16,10-6-162 15,0-12-51-15,10-5-349 0</inkml:trace>
  <inkml:trace contextRef="#ctx0" brushRef="#br0" timeOffset="32567">9713 361 1418 0,'0'0'505'0,"0"0"-392"16,0 0-59-16,0 0 77 16,0 0 44-16,-186 198-108 15,127-137-48-15,4-2 11 16,1-2-30-16,7-11-9 16,6-4-2-16,8-12-56 15,16-8-27-15,17-15-137 16,0-7-112-16,0 0-877 0</inkml:trace>
  <inkml:trace contextRef="#ctx0" brushRef="#br0" timeOffset="32789">9899 466 1446 0,'0'0'407'16,"0"0"-275"-16,0 0-110 15,0 0 74-15,0 0 61 16,-169 220-74-16,115-151-28 16,-1-4-54-16,0-2-1 15,7-8 39-15,6-5-39 16,5-8-9-16,11-5-29 16,20-16-177-16,6-9-86 15,0-10-797-15</inkml:trace>
  <inkml:trace contextRef="#ctx0" brushRef="#br0" timeOffset="33016">9975 773 1837 0,'0'0'261'15,"0"0"-194"-15,0 0-36 16,-135 192 104-16,77-120 1 15,-8 2-90-15,4 3-40 16,1-6 9-16,5-4-15 16,9-7-1-16,11-12-38 15,6-4-71-15,13-12-157 16,8-9-248-16,9-16-1033 0</inkml:trace>
  <inkml:trace contextRef="#ctx0" brushRef="#br0" timeOffset="33241">9836 1256 1699 0,'0'0'347'16,"0"0"-302"-16,-154 171-4 15,78-88 165-15,7 5-85 16,0-6-91-16,8-3-21 15,8-10-2-15,11-6-7 16,8-14-41-16,12-14-100 0,22-15-95 16,0-13-148-1,0-7-1196-15</inkml:trace>
  <inkml:trace contextRef="#ctx0" brushRef="#br0" timeOffset="33459">9921 1542 365 0,'0'0'1489'15,"0"0"-1302"-15,-151 173-144 16,72-83 106-16,1 5 45 0,2-6-78 16,10-4-79-16,12-13-36 15,10-13 2 1,8-9-3-16,14-11-73 0,14-11-82 15,8-10-142-15,0-12-333 0</inkml:trace>
  <inkml:trace contextRef="#ctx0" brushRef="#br0" timeOffset="33684">9808 2077 1748 0,'0'0'314'16,"0"0"-252"-16,0 0-46 16,-208 243 108-16,135-162 5 0,0-1-77 15,4-7-39-15,6-4 7 16,12-14-20-16,11-14 7 16,18-7-7-16,15-15-22 15,7-19-177-15,36 0-110 16,4-22-363-16</inkml:trace>
  <inkml:trace contextRef="#ctx0" brushRef="#br0" timeOffset="33894">10004 2238 1659 0,'0'0'301'16,"0"0"-212"-16,-161 190 11 0,75-95 113 15,-6 5-48-15,8-6-110 16,8-8-17-16,10-8-27 16,18-13 10-16,11-10-21 15,15-17-60-15,19-6-120 16,3-13-155-16,0-9-405 0</inkml:trace>
  <inkml:trace contextRef="#ctx0" brushRef="#br0" timeOffset="34105">9679 3004 1861 0,'0'0'280'16,"0"0"-260"-16,-161 212-8 15,100-119 58-15,-1-8 24 16,11-11-39-16,7-7-55 15,12-15-9-15,13-10 8 16,19-19-149-16,0-13-153 16,11-10-694-16</inkml:trace>
  <inkml:trace contextRef="#ctx0" brushRef="#br0" timeOffset="34316">9906 3292 1920 0,'0'0'359'16,"0"0"-282"-16,-183 220-51 15,103-120 29-15,-1-3 71 16,9-6-42-16,6-6-84 16,8-6-24-16,7-7 9 15,11-9-119-15,11-1-106 16,10-20-21-16,13-14-370 0</inkml:trace>
  <inkml:trace contextRef="#ctx0" brushRef="#br0" timeOffset="34562">9818 3813 1947 0,'0'0'337'16,"0"0"-234"-16,-161 196-58 16,97-109 169-16,5-10-92 15,8 0-89-15,10-14 1 16,6-12-34-16,9-8-19 16,11-10 4-16,8-11-113 15,7-12-113-15,10-10-123 16,19-5-318-16,5-22-683 0</inkml:trace>
  <inkml:trace contextRef="#ctx0" brushRef="#br0" timeOffset="34766">9884 4138 1947 0,'0'0'357'0,"0"0"-277"16,-168 216 24-16,95-120 79 15,4-7-58-15,10-10-54 16,12-16-59-16,14-18-12 16,15-16-21-16,14-12-115 15,4-14-105-15,4-3-151 16,25-10-129-16,1-16-996 0</inkml:trace>
  <inkml:trace contextRef="#ctx0" brushRef="#br0" timeOffset="34959">9960 4335 1899 0,'0'0'627'15,"0"0"-559"-15,-120 190-59 16,47-94 98-16,0 2 68 16,0 0-94-16,4-10-45 15,10-9-35-15,8-16-2 16,19-17-20-16,13-17-126 15,19-19-136-15,0-10-334 0,0 0-1217 0</inkml:trace>
  <inkml:trace contextRef="#ctx0" brushRef="#br0" timeOffset="35132">9745 4765 2405 0,'0'0'456'0,"0"0"-434"16,0 0-10-16,-171 194 15 16,115-129 109-16,6 1-136 15,6-3-76-15,15-21-245 16,10-15-591-16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04.1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117 402 1094 0,'0'0'940'15,"0"0"-676"-15,0 0-102 16,0 0 66-16,0 0-12 15,0 0-81-15,-88-194 2 16,100 159-120-16,20 10 7 16,9 2 36-16,9 11-44 0,13 12-2 15,-2 0-13-15,5 35 5 16,-4 25 22-16,-7 15-22 16,-18 16-6-16,-24 14 36 15,-13 11-29-15,-17 2-6 16,-38 0 13-16,-22-11-7 15,-2-8 41-15,-6-17-42 16,13-19-6-16,9-17 47 16,22-18-41-16,16-10 7 15,18-15 20-15,7-3-25 16,0 0 29-16,38 0-37 16,16 0 0-16,18-9 20 15,8-3-20-15,4 3 0 0,1 7-17 16,-5 2 34-16,-4 0-34 15,-7 0-64-15,-10 2-64 16,7 19-60-16,-15-9-442 16,-16-2-334-16</inkml:trace>
  <inkml:trace contextRef="#ctx0" brushRef="#br0" timeOffset="384">1407 270 2218 0,'0'0'551'16,"0"0"-435"-16,0 0 75 0,0 0 45 16,0 0-130-16,-196 146-25 15,130-53-21-15,7 19-21 16,17 6 51-16,11 0-90 15,25-3 1-15,6-14 14 16,22-14-15-16,35-19-9 16,24-19-1-16,14-19-7 15,10-28 1-15,1-2-5 16,-7-29 19-16,-15-30-20 16,-18-9 22-16,-19-21 0 0,-21-10-8 15,-19-9 20 1,-7-4 9-16,-22 5-21 0,-26 11 0 15,1 23 0-15,-4 32-3 16,7 20-64-16,12 21-80 16,10 33-439-16,14 4-393 0</inkml:trace>
  <inkml:trace contextRef="#ctx0" brushRef="#br0" timeOffset="788">1937 0 2105 0,'0'0'466'16,"0"0"-343"-16,0 0 122 16,0 0 8-16,0 0-130 15,0 0-81-15,0 0 49 16,25 92-40-16,19-15 6 16,7 17 12-16,12 24-36 15,19 43 11-15,10 36-4 16,-13-9-1-16,-13-20 57 0,-25-21-96 15,-34-33 1 1,-7 8 33-16,0 13-23 0,-58-18-10 16,-23-9-1-16,-24-15-16 15,-12-14 6-15,-28 5-116 16,23-22-146-16,24-22-594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08.4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984 571 1835 0,'0'0'476'0,"0"0"-397"16,0 0-54-16,0 0 123 15,0 0 4-15,0 0-38 16,0 59 38-16,0-5-90 15,0 10 26-15,4 9 9 0,-4 6-46 16,3 2-13-16,1-3-4 16,-1-13-18-16,9-13 34 15,-2-11-50-15,2-14 0 16,-2-7 22-16,5-13-22 16,4-7-39-16,3 0-68 15,6-10-69-15,11-48-150 16,-5 3-440-16,-12 1-960 0</inkml:trace>
  <inkml:trace contextRef="#ctx0" brushRef="#br0" timeOffset="180">1067 366 1967 0,'0'0'488'0,"0"0"-375"15,0 0-28-15,0 0 133 16,0 0-130-16,0 0-88 16,0 0-175-16,15-8-496 15,1 16-841-15</inkml:trace>
  <inkml:trace contextRef="#ctx0" brushRef="#br0" timeOffset="484">1316 60 2134 0,'0'0'509'16,"0"0"-454"-16,0 0 36 15,0 0 95-15,0 0-14 16,0 0-6-16,227 194-96 15,-167-119 1-15,0 10-11 16,-6 11-18-16,-7 3 42 16,-15 5-75-16,-10 1-9 15,-22-1 17-15,0 2-17 16,-25 0-38-16,-23-5 13 16,-9-6-76-16,-9-7-59 15,-25 15-208-15,15-26-320 16,3-17-493-16</inkml:trace>
  <inkml:trace contextRef="#ctx0" brushRef="#br0" timeOffset="845">458 0 1722 0,'0'0'312'15,"-148"236"-134"-15,46-15 62 16,2 31 25-16,31-5-61 16,44-34-29-16,25-59-121 15,0-38 11-15,18-34-5 16,26-17-35-16,26 5-25 16,97 18-115-16,-6-10-183 15,-1-32-369-15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10.1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803 652 1635 0,'0'0'347'0,"0"0"-178"16,0 0 33-16,0 0 73 15,0 0-50-15,0 0-128 16,0 0-35-16,0-178 3 15,-22 141-24-15,-6 0 37 16,-10 5-51-16,-9-2 27 16,-7 9 29-16,-5 5-81 15,-4 7 20-15,6 13 1 16,-3 0-16-16,10 13-1 0,6 32 5 16,12 21 13-1,3 25 26-15,10 25-49 0,4 16 15 16,12 12 15-16,3 6-8 15,0 4 11-15,0 5-20 16,0-8 5-16,0-4 16 16,8-13-26-16,-1-16-9 15,-4-16 13-15,-3-13-13 16,0-20 28-16,0-10-28 16,0-14 6-16,0-8 12 15,0-11-18-15,-10-5 0 16,-2-9-4-16,5-5 4 0,-4-7-51 15,0 0-29-15,5 0-50 16,6-3-104-16,0-44-382 16,0 5-86-16,3-4-1132 0</inkml:trace>
  <inkml:trace contextRef="#ctx0" brushRef="#br0" timeOffset="303">0 1366 753 0,'0'0'1189'0,"0"0"-943"0,0 0-95 15,0 0 123-15,0 0 16 16,0 0-131-16,0 0-71 15,-14-20-40-15,55 20 69 16,13 0-77-16,15-3-4 16,8-4 29-16,11-1-47 15,-6-1-17-15,0 4-2 16,-10-2-7-16,-14 3-29 16,-11 4-216-16,-16 0-463 15,-21 6-961-15</inkml:trace>
  <inkml:trace contextRef="#ctx0" brushRef="#br0" timeOffset="703">1974 0 1854 0,'0'0'358'0,"0"0"-177"15,0 0 4 1,0 0 72-16,0 0-78 0,-224 125-13 15,148-17-79-15,0 27-2 16,-8 39 43-16,8 32-85 16,16-16 31-16,21-23-7 15,21-25-47-15,18-37 25 16,0 4-45-16,7-6 0 16,26-23-1-16,10-25-102 15,12-21-55-15,28-28-161 16,-10-6-349-16,-10 0-533 0</inkml:trace>
  <inkml:trace contextRef="#ctx0" brushRef="#br0" timeOffset="1194">1816 869 2163 0,'0'0'517'15,"0"0"-450"-15,0 0 84 16,0 0 27-16,0 0-64 16,0 0-47-16,0 0-43 15,219-42 3-15,-179 74 21 16,-8 15-8-16,-13 5 28 16,-7 4-68-16,-12 6 0 15,0-3 9-15,0-7-9 0,-4-9-11 16,-4-14-14-16,1-8-32 15,7-12 48-15,0-9-100 16,0 0-16-16,0-9 27 16,15-29-58-16,17-17 10 15,4-3 37-15,8-11-3 16,0 6 93-16,-3 4-15 16,-6 7 34-16,-8 16 93 15,-10 10 61-15,-12 16 49 16,-5 10-19-16,0 0-31 15,-8 29 16-15,-21 18-118 16,-3 14 15-16,1 8 43 16,14 3-64-16,9-1-9 0,8-10-19 15,0-12-10 1,29-5-14-16,15-18 1 0,15-10-39 16,7-13 34-16,13-3-113 15,28-15-74-15,-21-13-403 16,-17-4-356-16</inkml:trace>
  <inkml:trace contextRef="#ctx0" brushRef="#br0" timeOffset="1487">2626 315 2212 0,'0'0'373'15,"0"0"-306"-15,0 0 61 16,0 0 94-16,0 0-47 16,266 109-40-16,-171-42-73 15,-1 15 111-15,1 8-97 16,-7 12-44-16,-15 7 61 16,-22 9-87-16,-23 2 30 15,-28 10-18-15,0-4-11 16,-50-7-11-16,-16-7 4 15,-4-16-84-15,9-19 0 16,11-14-153-16,16-21-368 16,12-25-561-16</inkml:trace>
  <inkml:trace contextRef="#ctx0" brushRef="#br0" timeOffset="1721">4379 936 2616 0,'0'0'376'0,"0"0"-309"16,198 0-29-16,-97 0 170 15,16-4-87-15,8 4-52 16,2 0-69-16,-11 0-6 15,1 0-82-15,-32 17-283 16,-38 6-569-16</inkml:trace>
  <inkml:trace contextRef="#ctx0" brushRef="#br0" timeOffset="1901">4460 1464 2395 0,'0'0'846'16,"0"0"-722"-16,0 0-99 16,255 0 92-16,-141 0-12 15,12 0-72-15,60 0-33 0,-25 0-177 16,-34 6-586-16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15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833 605 1525 0,'0'0'265'0,"0"0"-174"15,0 0 7-15,0 0 77 16,0 0-3-16,-29 215-53 16,21-150-43-16,8-2-18 0,0-12-11 15,0-4 7-15,0-15 36 16,15-4-76-16,4-16-3 16,6-12-10-16,4 0-1 15,3 0-111-15,15-42-188 16,-9 3-232-16,-10-1-1234 0</inkml:trace>
  <inkml:trace contextRef="#ctx0" brushRef="#br0" timeOffset="188">865 249 2105 0,'0'0'481'0,"0"0"-356"16,0 0 4-16,0 0-20 16,0 0-109-16,0 0-96 15,0 0-169-15,98 64-498 0</inkml:trace>
  <inkml:trace contextRef="#ctx0" brushRef="#br0" timeOffset="446">1452 558 1870 0,'0'0'495'0,"0"0"-351"15,0 0 22-15,-18 213 113 16,18-143-137-16,0-3-73 15,0 1 13-15,0-14-58 16,18-12 3-16,1-12-2 16,-1-14-25-16,4-12-24 15,17-4-136-15,-5-23-226 16,-5-7-486-16</inkml:trace>
  <inkml:trace contextRef="#ctx0" brushRef="#br0" timeOffset="601">1522 290 2145 0,'0'0'535'16,"0"0"-484"-16,0 0-51 16,0 0 0-16,0 0-504 15,0 0-1440-15</inkml:trace>
  <inkml:trace contextRef="#ctx0" brushRef="#br0" timeOffset="855">1858 0 2299 0,'0'0'315'0,"0"0"-78"16,0 0 5-16,0 0-82 15,174 180-16-15,-108-98-60 16,4 10-56-16,-9 12 53 16,-14 19-52-16,-17 8-28 15,-26 10-1-15,-4 3-27 16,-44 0-54-16,-26-9-78 16,-9-13-103-16,-56 16-89 15,21-33-371-15,4-26-1169 0</inkml:trace>
  <inkml:trace contextRef="#ctx0" brushRef="#br0" timeOffset="1126">312 164 2141 0,'0'0'366'15,"-147"263"-298"-15,71-41 60 16,13 25 122-16,41-41-48 0,22-55-88 16,9-55-75-16,35-15-23 15,20 11-16-15,83 36-212 16,-16-16-408-16,0-30-686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17.1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61 715 1677 0,'0'0'369'0,"0"0"-210"16,0 0 2-16,0 0 84 15,0 0-32-15,0 0-44 16,0 0-13-16,15 207-72 16,-15-76 38-16,0 4-81 15,0-7-26-15,0-13 52 16,0-17-66-16,0-23 0 15,0-19-2-15,0-19 2 16,-4-21 11-16,1-16-12 0,0-7-12 16,-2-44-6-16,1-26-4 15,1-28-13-15,3-45 11 16,-7-58-21-16,-5-41 44 16,-5 16-30-16,5 53 25 15,6 58-18-15,6 57 24 16,0 2 0-16,28 8 23 15,13 5-22-15,17 23 51 16,11 12-52-16,19 9 22 16,10 6 28-16,15 0-41 15,7 0-3-15,0 0-5 16,0 0 11-16,-6 0-9 16,-16 0-3-16,-17 0-7 0,-27 0-5 15,-20 0-115-15,-34 9-155 16,0 21-529-16,-34 2-925 0</inkml:trace>
  <inkml:trace contextRef="#ctx0" brushRef="#br0" timeOffset="218">211 981 2241 0,'0'0'550'16,"0"0"-466"-16,0 0-14 16,0 0 106-16,240-29-45 15,-148 9-94-15,6-1-37 16,8 9-3-16,30 12-123 16,-28 0-425-16,-14 0-1166 0</inkml:trace>
  <inkml:trace contextRef="#ctx0" brushRef="#br0" timeOffset="532">2237 0 2104 0,'0'0'509'0,"0"0"-366"16,0 0 37-16,-193 112 36 16,106-28-39-16,-3 25-106 15,-10 42-30-15,9 39 10 16,15 34 10-16,25-15 58 16,32-48-103-16,19-45-8 15,0-41 26-15,16 4-34 16,27 3-23-16,12-5-40 15,11-14-36-15,6-19-31 16,33-19-219-16,-14-12-353 16,-13-13-1411-16</inkml:trace>
  <inkml:trace contextRef="#ctx0" brushRef="#br0" timeOffset="1104">2508 952 2068 0,'0'0'539'0,"0"0"-415"15,0 0-115-15,0 0 121 0,0 0 64 16,84-172-116-16,-23 147-18 15,12 5-60-15,-4 13 0 16,4 7 52-16,-10 5-43 16,-13 26-3-16,-9 20 23 15,-19 4-28-15,-22 11 57 16,0 5-58-16,-15 1 0 16,-24-6 16-16,2-9-16 15,-1-12-7-15,16-15 1 16,9-14-17-16,10-13 1 15,3-3-96-15,3-8-83 16,32-27 76-16,13-16-71 0,14-14-46 16,1-2 62-1,3-6 56-15,-9 8 95 0,-9 6 29 16,-11 10 29-16,-15 16 238 16,-12 10-6-16,-6 12 14 15,-4 11-75-15,0 0-30 16,-26 27-3-16,-9 23-126 15,-6 15 16-15,4 7 64 16,11 3-86-16,20-1 4 16,6-6-33-16,6-9 10 15,38-10-32-15,16-10 8 16,19-10-46-16,9-11-15 16,7-15-93-16,13-3-152 0,-23-7-462 15,-28-15-1359-15</inkml:trace>
  <inkml:trace contextRef="#ctx0" brushRef="#br0" timeOffset="1402">3572 78 2239 0,'0'0'502'0,"0"0"-452"15,0 0 118-15,0 0 5 16,0 0-3-16,230 172-64 16,-153-94-61-16,3 14 9 15,-1 9 24-15,6 8 6 0,-12 8-17 16,-7 6-56-16,-22 8-10 16,-22 0 19-16,-22 0-14 15,-4-3-12-15,-40-14 1 16,-15-8-47-16,-7-18-4 15,12-15-112-15,3-22-82 16,17-14-430-16,14-23-352 0</inkml:trace>
  <inkml:trace contextRef="#ctx0" brushRef="#br0" timeOffset="1629">5079 945 1744 0,'0'0'1209'15,"0"0"-1018"-15,0 0-176 16,0 0 111-16,230-36 73 16,-148 36-119-16,10 0-47 15,6 0-33-15,-7 2-69 16,-6 39-7-16,-24-5-390 15,-27 3-469-15</inkml:trace>
  <inkml:trace contextRef="#ctx0" brushRef="#br0" timeOffset="1841">5016 1555 2977 0,'0'0'496'16,"0"0"-456"-16,0 0-7 16,0 0 86-16,186 23 65 15,-98-23-148-15,13 0-36 16,16 0-21-16,54 0-147 16,-24 0-283-16,-27 4-1210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24.1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13 304 2054 0,'0'0'481'0,"0"0"-411"15,0 0 71-15,0 0 103 16,0 0-63-16,-3 226-31 15,3-98-97-15,0 6-11 16,0 3 45-16,0-14-72 16,0-17 26-16,0-13-40 15,3-20 8-15,4-28 0 16,5-18-9-16,-6-20-15 16,5-7 9-16,0-21-34 0,3-34 17 15,1-21 17-15,-5-24-33 16,2-23 20-16,-2-31-16 15,-1 6 31-15,-3 1-5 16,6-4-21-16,5 38 30 16,9 6-3-16,7 28 10 15,6 23 22-15,5 23-28 16,9 14 18-16,8 8 42 16,8 11-61-16,12 0 9 15,2 0 0-15,5 5-1 16,0 11-16-16,-9 0-4 15,-6 0-55-15,-10 20-132 16,-19-2-472-16,-22-3-459 0</inkml:trace>
  <inkml:trace contextRef="#ctx0" brushRef="#br0" timeOffset="221">180 826 2223 0,'0'0'585'0,"0"0"-528"15,0 0 31-15,0 0 95 16,186-5-17-16,-94-8-135 0,3 1-19 16,6 5-12-1,-3 7-38-15,9 13-123 0,-24 23-452 16,-28 6-657-16</inkml:trace>
  <inkml:trace contextRef="#ctx0" brushRef="#br0" timeOffset="438">130 1613 2465 0,'0'0'482'0,"0"0"-398"16,0 0 9-16,0 0 52 16,0 0-4-16,0 0-72 0,233 35-51 15,-135-35-18-15,15 0-26 16,55 0-95 0,-26 0-208-16,-22-3-646 0</inkml:trace>
  <inkml:trace contextRef="#ctx0" brushRef="#br0" timeOffset="811">2026 0 2013 0,'0'0'501'16,"0"0"-388"-16,0 0 99 15,0 0 19-15,-234 59-37 16,165 1-24-16,0 26-96 16,-1 18-22-16,1 25 29 15,6 12-24-15,13 20 53 16,17-1-94-16,18 2 16 15,15-11 52-15,4-11-84 16,40-12 0-16,15-23-9 16,13-15 1-16,11-23-10 15,9-17-39-15,11-21-73 16,2-14 10-16,40-15-340 0,-28 0-217 16,-22-24-1363-16</inkml:trace>
  <inkml:trace contextRef="#ctx0" brushRef="#br0" timeOffset="1148">2284 479 2433 0,'0'0'457'0,"0"0"-409"15,0 0-48-15,0 0 143 16,0 0 60-16,0 0-9 16,0 0-113-16,183 231-33 15,-110-136 56-15,3 10-65 16,-7 3 30-16,1 1-9 16,-1-4-45-16,-3-10 49 15,3-10-64-15,1-16 0 16,-6-6 5-16,-5-21-5 15,-8-10-36-15,-14-8-10 16,-17-14-82-16,-5-3-34 16,-8-7-133-16,-2 0-398 15,-5-14-768-15</inkml:trace>
  <inkml:trace contextRef="#ctx0" brushRef="#br0" timeOffset="1462">3149 397 1883 0,'0'0'500'16,"0"0"-371"-16,0 0-32 15,0 0 166-15,0 0 18 16,0 0-163-16,0 0-37 15,-63 80 19-15,34-17-28 16,-15 19 30-16,-6 13-40 16,-16 16-29-16,-10 11 28 0,-9 2-53 15,-6 1 2-15,8-14 9 16,8-9-19-16,21-27 0 16,19-12-47-16,13-17-79 15,22-3-64-15,0-14-463 16,13-19-476-16</inkml:trace>
  <inkml:trace contextRef="#ctx0" brushRef="#br0" timeOffset="1884">3020 343 2210 0,'0'0'520'0,"0"0"-399"15,0 0-31-15,0 0 100 16,0 0 0-16,0 0-135 15,0 0-5-15,113 88 16 16,-53-15-24-16,0 15 55 16,3 14-70-16,-5 9-3 0,-3 6 62 15,-4 6-56-15,-15 5-15 16,-6-1 30-16,-16 5-23 16,-14-4 23-16,0-3-45 15,-33-11-3-15,-14-18-16 16,-9-15 19-16,6-18-44 15,6-17-19-15,8-10-97 16,14-36-64-16,15 0-521 16,7 0-1102-16</inkml:trace>
  <inkml:trace contextRef="#ctx0" brushRef="#br0" timeOffset="2096">4074 1251 1952 0,'0'0'1173'15,"0"0"-1051"-15,0 0-64 16,0 0 18-16,220 0 118 16,-151 0-166-16,4 0-28 15,-4 7-12-15,-11 26-186 16,-18-5-358-16,-30 6-502 0</inkml:trace>
  <inkml:trace contextRef="#ctx0" brushRef="#br0" timeOffset="2267">3896 1888 1746 0,'0'0'1427'16,"0"0"-1219"-16,0 0-127 15,0 0 43-15,259 7-62 16,-168-7-62-16,55-7 0 16,-19 4-279-16,-18 3-819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21.9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938 555 1684 0,'0'0'334'0,"0"0"-219"16,0 0 5-16,0 0 133 16,0 0-80-16,0 0-46 15,0 14-38-15,0 37 70 16,0 18-96-16,0 14 1 16,-3 1-5-16,3 2-14 15,0-18-17-15,0-5-20 0,0-16-1 16,10-15-7-16,12-13-9 15,3-7-82-15,28-12-96 16,-14-8-283-16,1-19-366 0</inkml:trace>
  <inkml:trace contextRef="#ctx0" brushRef="#br0" timeOffset="184">1055 167 2246 0,'0'0'559'0,"0"0"-440"15,0 0-26 1,0 0 16-16,0 0-109 0,0 0-3 16,0 0-242-16,57 66-493 0</inkml:trace>
  <inkml:trace contextRef="#ctx0" brushRef="#br0" timeOffset="427">1635 679 1475 0,'0'0'970'15,"0"0"-759"-15,0 0-151 0,-37 208 122 16,33-144 29-16,4-5-121 16,0-3-32-16,0-12-56 15,7-15-2-15,15-6 0 16,12-23-95-16,20 0-159 16,-3-23-322-16,-7-10-374 0</inkml:trace>
  <inkml:trace contextRef="#ctx0" brushRef="#br0" timeOffset="596">1755 302 2230 0,'0'0'520'0,"0"0"-334"15,0 0-144-15,0 0-21 16,0 0-21-16,0 0-208 15,0 0-563-15</inkml:trace>
  <inkml:trace contextRef="#ctx0" brushRef="#br0" timeOffset="923">2153 473 1478 0,'0'0'495'16,"0"0"-284"-16,0 0 57 15,0 0 6-15,0 0 20 16,0 0-132-16,3 187-53 15,-3-119-12-15,0 9-31 16,0 2 11-16,0-4-65 16,0-10 4-16,0-13-1 15,0-13-15-15,7-15-19 16,11-21-56-16,26-11-120 16,-7-30-260-16,-1-8-495 0</inkml:trace>
  <inkml:trace contextRef="#ctx0" brushRef="#br0" timeOffset="1097">2185 0 2314 0,'0'0'584'0,"0"0"-488"15,0 0-73-15,0 0-23 16,0 0-199-16,0 0-480 15,0 0-1332-15</inkml:trace>
  <inkml:trace contextRef="#ctx0" brushRef="#br0" timeOffset="1307">2626 59 886 0,'0'0'1049'0,"0"0"-653"0,0 0 74 15,223 249-215-15,-143-147-57 16,-4 8-57-16,-10 21-11 16,-19 2-95-16,-21 12-4 15,-26 6 11-15,-7-4-42 16,-44-9-54-16,-18-12-90 0,-56 0-121 16,20-27-402-16,-9-40-962 15</inkml:trace>
  <inkml:trace contextRef="#ctx0" brushRef="#br0" timeOffset="1570">566 124 2300 0,'0'0'288'0,"-164"168"-216"16,37 37 4-16,-8 79 164 0,40 11-35 15,58-20-73-15,37-71-69 16,37-72-50-16,21-34-13 16,14-13-12-16,92 47-136 15,-13-28-124-15,10-5-512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31.7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1192 1016 1899 0,'0'0'242'0,"0"0"-165"16,0 0 52-16,0 0 90 16,0 0-65-16,0 0-112 15,-48 119 22-15,45-69 42 16,0 5-30-16,-4 13-12 0,3-4-28 16,-1 5-7-16,5-4 5 15,0-8-22-15,0-4-12 16,0-18 6-16,0-6-4 15,0-11-4-15,0-12-23 16,9-6-98-16,23-21-192 16,-3-18-338-16,-7-10-1302 0</inkml:trace>
  <inkml:trace contextRef="#ctx0" brushRef="#br0" timeOffset="171">1156 607 1921 0,'0'0'548'15,"0"0"-465"-15,0 0-17 16,0 0-62-16,0 0-4 16,0 0-296-16,0 0-473 0</inkml:trace>
  <inkml:trace contextRef="#ctx0" brushRef="#br0" timeOffset="451">1699 1051 1617 0,'0'0'222'0,"0"0"-139"15,51 167 220 1,-22-92-74-16,4-9-102 15,-1-4-5-15,-3-12-62 0,-2-15 34 16,-10-12-47-16,-5-11-29 16,-2-12 53-16,-1 0-3 15,1-35-3-15,8-24-11 16,1-16-38-16,10-20 5 16,-1-7-21-16,6 1-37 15,9 5-53-15,19-3-212 16,-11 27-361-16,-7 24-832 0</inkml:trace>
  <inkml:trace contextRef="#ctx0" brushRef="#br0" timeOffset="719">2418 491 1877 0,'0'0'504'15,"0"0"-386"-15,0 0 68 16,0 0 63-16,0 0-82 16,133 192-107-16,-70-107-6 15,-4 9 47-15,-1 9-60 16,-11 2 16-16,-18 2-55 16,-21 3 10-16,-8-8 4 15,-18-7-16-15,-30-14-49 0,-14-11-21 16,-8-15-115-16,-31-15-153 15,16-17-400-15,6-14-1206 0</inkml:trace>
  <inkml:trace contextRef="#ctx0" brushRef="#br0" timeOffset="1028">677 0 1888 0,'0'0'293'0,"0"0"-142"15,-250 230-24-15,122-23 30 16,8 64 44-16,18 23-52 15,46-29-62-15,46-32-5 16,10-72-64-16,22-33-10 16,19-33-8-16,13-20-6 15,29 7-80-15,86 4-206 16,-14-11-324-16,-4-27-637 0</inkml:trace>
  <inkml:trace contextRef="#ctx0" brushRef="#br0" timeOffset="1508">3351 607 1340 0,'0'0'1031'15,"0"0"-850"-15,0 0-127 0,0 0 147 16,0 0 1-16,7 178-56 15,12-91-105-15,3 9-22 16,3 6 50-16,7-4-45 16,0-7-10-16,2 2-14 15,-5-20 6-15,-4-13 10 16,-6-11-16-16,-4-20 0 16,-8-20-15-16,0-9 15 15,5-14-25-15,-2-40 25 16,8-25 0-16,1-24 2 15,3-18-2-15,7-6-25 0,-1 2 24 16,13 10-68-16,6 17-81 16,26 19-165-16,-10 27-379 15,-13 22-1244-15</inkml:trace>
  <inkml:trace contextRef="#ctx0" brushRef="#br0" timeOffset="1852">4598 389 1605 0,'0'0'259'0,"0"0"-68"16,0 0 16-16,0 0 48 15,0 0-11-15,0 0-96 16,0 0-106-16,-164 91 31 16,113 7 0-16,-5 27 38 15,2 20-43-15,3 9-28 16,14 7 56-16,12-15-60 16,18-1-5-16,7-20 9 15,0-16-39-15,22-18-2 16,17-18 1-16,17-18-83 0,10-22-54 15,42-30-235-15,-10-3-360 16,-17 0-827-16</inkml:trace>
  <inkml:trace contextRef="#ctx0" brushRef="#br0" timeOffset="2149">4857 680 2170 0,'0'0'377'0,"0"0"-157"16,0 0-114-16,0 0 93 16,0 0-21-16,0 0-78 0,62 170-26 15,-23-71-29-15,8 9 13 16,4 7 19-16,5 0-41 15,2-11-15-15,4-11 28 16,-8-14-49-16,-3-12-14 16,-7-14-35-16,-7-10-112 15,10-10-140-15,-14-11-370 16,-11-12 108-16</inkml:trace>
  <inkml:trace contextRef="#ctx0" brushRef="#br0" timeOffset="2389">4772 1695 2015 0,'0'0'488'16,"0"0"-434"-16,0 0 49 15,78-172 106-15,-24 87-37 16,15-17-135-16,4-13-12 15,0-1 32-15,-4 3-19 16,-6 11-22-16,-16 19-16 16,-8 18-56-16,8 12-99 15,-13 21-399-15,-2 11-458 0</inkml:trace>
  <inkml:trace contextRef="#ctx0" brushRef="#br0" timeOffset="2724">5545 309 2068 0,'0'0'496'16,"0"0"-453"-16,0 0 88 15,0 0 129-15,0 0-103 0,0 0-49 16,167 171-57 0,-107-87 37-16,-10 18-46 0,-2 10 14 15,-11 16 20-15,-15 6-58 16,-12 11-1-16,-10 1 29 16,0-1-45-16,-35-13-1 15,-6-17-25-15,-3-23-50 16,3-27 27-16,13-14-99 15,17-47-187-15,3-4-388 16,8 0-1017-16</inkml:trace>
  <inkml:trace contextRef="#ctx0" brushRef="#br0" timeOffset="2929">6450 1221 2206 0,'0'0'392'16,"0"0"-221"-16,0 0 83 15,0 0-112-15,199 0-92 16,-136 0-50-16,10 0-75 16,15 36-106-16,-16-6-518 15,-24 0-315-15</inkml:trace>
  <inkml:trace contextRef="#ctx0" brushRef="#br0" timeOffset="3095">6450 1704 940 0,'0'0'1659'0,"0"0"-1380"0,0 0-116 15,0 0 58-15,0 0-103 16,0 0-106-16,237 26-12 15,-121-26-176-15,-2 0-433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39.3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96 1041 0,'0'0'287'16,"0"0"-167"-16,0 0 24 16,0 0 43-16,0 0-108 15,0 0-35-15,-22-31 33 16,17 31 27-16,2-3 35 16,-1 3-34-16,1-3-6 0,3 3 20 15,0 0-53 1,0-3 1-16,0 3 12 0,0 0-29 15,-4 0 24-15,4 0 9 16,0 0-12-16,-3 0 33 16,3 0-62-16,0 0-1 15,0 0 7-15,0 0-33 16,0 0 9-16,0 0-23 16,0 0 11-16,0 13 30 15,0 4-42-15,0 2 0 16,0-3 21-16,7 4-20 15,-4 4 13-15,4-7-2 16,-2 11-11-16,2-1 25 16,-4 2-26-16,4-3 0 15,-2 1 6-15,2-5 0 0,-4-2-6 16,4-1 13 0,1 2-12-16,-1-7 26 0,0 4-27 15,-4-1 0-15,6-1-3 16,-6 1 4-16,-3-1-1 15,0 3 5-15,0 1-4 16,0 0 20-16,0-1-21 16,0-2 0-16,0-1 2 15,7 1-2-15,0-4-6 16,1 0-2-16,2 0 16 16,-1 4 2-16,-3-8-10 15,5 4 0-15,-3-4 5 0,-5 2-5 16,4-1 0-1,0-3-1-15,1 2 1 0,-4 4 11 16,3-5-11-16,1-3 0 16,-5 1-6-16,1-3 6 15,-1 4-2-15,1-7-7 16,-1 3 18-16,0 2-9 16,2-3 0-16,-1 2 0 15,-1-1 5-15,1 1-5 16,-1-1-10-16,-3-3 9 15,3 4 2-15,-3-4 2 16,0 0-3-16,0 2 0 16,5-2 1-16,-1 7-1 0,3-7 0 15,-4 7-13 1,4 0 26-16,1 0-7 0,-1 1-6 16,-4-2 0-16,1 2 20 15,1-1-20-15,2 2-13 16,-4 1 12-16,4 3 2 15,1 1 11-15,-4-4-12 16,-1-6 0-16,0 11 14 16,1-15-14-16,-1 6-8 15,-3-3 7-15,0 1 2 16,5-4 5-16,-5 3-6 16,0 1 0-16,0-1 0 15,0 0 0-15,3 0 0 16,-3 4-11-16,4-4 25 15,-4 3-1-15,3 2-13 0,-3 3 0 16,0-3 18-16,4 8-18 16,-4 0 0-16,3-2-9 15,-3 0 21-15,0-2-7 16,5-5-5-16,-5 2 0 16,0-2-12-16,3 0 13 15,1-1-1-15,-1 1 0 16,4 3 9-16,-4-3-3 15,2 3-6-15,-1-5 0 16,3 2 1-16,-4 3-1 16,5 0-1-16,-4 6-8 15,-1-13 18-15,1 9-8 16,-1-8-1-16,0 6 0 0,2-5-4 16,2-1 4-16,0 11-9 15,0-6 7-15,5 8 2 16,3 0-13-16,-8-7 13 15,3 2 0-15,-7-5 15 16,2 0-15-16,-1-5 0 16,-4-2-10-16,3 0 19 15,-3 0-9-15,0 0 0 16,0 0 0-16,0 0 8 16,0 0-8-16,0 0 0 15,0 4-1-15,0-4 7 16,0 3-8-16,0 1 2 15,0-4 0-15,3 3 10 0,-3 3-10 16,4-6 0-16,-1 0 3 16,2 0 6-16,-1 0-18 15,2 0 15-15,4 0-6 16,2-13 27-16,4-3-27 16,0-11-4-16,6 2-5 15,0-5 10-15,4-6-2 16,8-7 1-16,1-6-1 15,2-6-19-15,7-7 2 16,0-8 14-16,-5 7-5 16,5 2 9-16,-7 7-10 15,-8 12 9-15,0 7 2 16,-11 1 5-16,4 10-6 0,-3-4-1 16,-2 5-7-16,5-3 8 15,-3 9-10-15,-1-6 4 16,1 7 12-16,-6 0 0 15,6-1-6-15,-4 1 0 16,-1 2-11-16,-3 1 11 16,0 1-18-16,-8 2 17 15,5 1 2-15,-1-6-3 16,-3 6 2-16,4-2-1 16,-1-3-13-16,0 3 14 15,4-7-6-15,3 2-1 16,-2-4 2-16,1 3-19 0,-4 3 23 15,-6 4-46 1,1-1 31-16,-4 1-68 0,0 10-22 16,0-6-59-16,0 3-62 15,0 3 5-15,0 0-7 16,0 0-9-16,0 0 104 16,0 0 30-16,0 0 29 15,6 0-47-15,3-7-92 16,-6 3-275-16,1-2-524 0</inkml:trace>
  <inkml:trace contextRef="#ctx0" brushRef="#br0" timeOffset="999">1483 42 646 0,'0'0'510'0,"0"0"-322"15,0 0 81-15,0 0-60 16,0 0 4-16,0 0 29 16,0 0-39-16,-6-42 4 15,-6 42-56-15,-2 0-30 16,-8 14 15-16,-8 14-60 16,-2 9-5-16,-12 8-5 15,-4 8-37-15,-6 7 37 16,-5 5-42-16,-5 10-16 15,1-6 47-15,1 0-43 16,1 0-11-16,5-4 27 16,8-3-27-16,4-1 36 0,9-10-37 15,6-6 0-15,2-4 20 16,10-12-19-16,-1-3-1 16,6 1 1-16,-2-10 10 15,2-3 11-15,6 1-22 16,-1-2 9-16,-2-10 0 15,3 7-3-15,2-7-6 16,1 4 0-16,0-3 12 16,3-4-19-16,0 2 7 15,0-2 0-15,0 0-3 16,0 0 3-16,0 0 0 16,0-6-8-16,13-10 23 15,6-7-16-15,3-3 1 0,3-4 0 16,4-3-16-16,8-7 14 15,-5-2-13-15,9 0 14 16,-1-7-29-16,-1-4 30 16,2 3-31-16,3-1 31 15,-4 1-15-15,4 0-3 16,-8 8-3-16,1-1 21 16,-5 6-12-16,-6 9 6 15,-8 1 6-15,-8 5 0 16,2 1 6-16,-5 1-6 0,-4 8 0 15,6-2-9-15,-6 4 10 16,4 1-1-16,0 2 0 16,1-3 1-16,-1 4 7 15,0-4-8-15,-2 4 0 16,-2-1 3-16,0 2-3 16,-3 5 0-16,0 0 6 15,0 0-6-15,0 0 31 16,0 0-31-16,0 0 0 15,0 0 6-15,0 0-6 16,-6 12 0-16,-16 13 8 16,-9 11-2-16,-4 11 16 15,-6 8-22-15,-3 11 0 0,-3-1 34 16,-1 5-29 0,1 4-4-16,0-6 1 0,-1-1 6 15,-2 3 10-15,2-5-18 16,4-3 0-16,7-7 8 15,5-8-8-15,7-7 0 16,6-8-1-16,0-1 2 16,9-9 23-16,-5-2-24 15,5 1 0-15,3-7-4 16,-1-7 4-16,1 3 0 16,4-6-1-16,3-4-24 15,0 0 3-15,0 0-133 16,0 0-436-16,13-4-819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53.8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665 596 1096 0,'0'0'958'0,"0"0"-841"15,0 0-77-15,0 0-32 16,0 0 158-16,0 0-37 16,32-4-74-16,-3-34 20 15,11-6-47-15,8-16-10 16,2-11 36-16,10-3-35 16,-3-1 71-16,-1 3-11 15,-12 9-28-15,-12 18 40 16,-10 11-10-16,-15 18-33 0,-7 16 52 15,0 0-49 1,0 16-15-16,-4 37-12 0,-14 24-18 16,-1 30 21-16,2 8-27 15,2 10 0-15,8-7 7 16,4-10-7-16,3-9-55 16,0 2-89-16,0-22-372 15,3-23-408-15</inkml:trace>
  <inkml:trace contextRef="#ctx0" brushRef="#br0" timeOffset="449">0 1414 1741 0,'0'0'378'16,"0"0"-223"-16,0 0 76 16,0 0 24-16,0 0-55 15,0 0-146-15,0 0-42 16,31 15 71-16,16-12-17 15,22-3-19-15,23 0 10 16,12 0-29-16,25 1 53 0,16 2-48 16,41 2-21-16,39 0 31 15,43 2-32-15,4-7-1 16,-20 0-10-16,-54 0 8 16,-56 0-2-16,-37 0-6 15,-14 0 0-15,4 0 3 16,-11 0-3-16,-11 0-8 15,-29 0 7-15,-30 0-40 16,-14 0-26-16,0 7-92 16,-29 3-143-16,-8-4-389 15,-2-2-875-15</inkml:trace>
  <inkml:trace contextRef="#ctx0" brushRef="#br0" timeOffset="962">303 2146 1476 0,'0'0'584'0,"0"0"-478"15,0 0-81-15,0 0 24 16,0 0 164-16,0 0-58 16,0 0-91-16,40 10 19 15,11-37-47-15,8-8 13 16,2-4 21-16,5-11-35 15,0 4 11-15,-12 0 5 16,-13 7 1-16,-12 12 46 16,-11 11-44-16,-14 9-18 15,-1 7 25-15,-3 0-37 16,0 26 12-16,0 27-8 16,0 12-11-16,0 14 10 15,0 11-27-15,0-2 0 0,0-6 25 16,0-3-25-16,0-11 0 15,0-5 0-15,0-11 9 16,0-6-22-16,0-10-10 16,0-6-100-16,0-21-103 15,5-9-380-15,5 0-336 0</inkml:trace>
  <inkml:trace contextRef="#ctx0" brushRef="#br0" timeOffset="1614">1612 1946 1927 0,'0'0'465'15,"0"0"-339"-15,0 0 39 16,0 0 78-16,0 0-65 15,0 0-106-15,0 0 3 16,-152-122-40-16,111 122-17 16,0 0 41-16,3 4-59 15,-3 22 0-15,7 6 15 16,5 8-8-16,11 7 10 16,8 4-17-16,6 5 0 15,4 1-8-15,0-2 8 16,19-3-3-16,13 1-6 0,5-6 18 15,5 1 5-15,11-5-14 16,-2 3 0-16,3-3 1 16,5-4 0-16,-2-1-1 15,6 6 6-15,-9-4 1 16,-3-1 16-16,-10-3-23 16,-13 3 0-16,-9-6 26 15,-16 3-26-15,-3-4 0 16,-18 2 15-16,-30-1-15 15,-6-4 27-15,-12 0-27 16,-3-8 0-16,3-9 15 16,5-10-15-16,5-2-1 15,14 0-10-15,1-14 22 0,13-26-11 16,9-7 0 0,16-12-11-16,3-9 2 0,10-11-15 15,34-1 0-15,10-2 24 16,8 5 0-16,4 0 19 15,0 5-19-15,-5 7 0 16,-5 2 4-16,-17 11-4 16,-9 8 1-16,-19 13 22 15,-8 8-17-15,-3 7 4 16,0 9-10-16,-10 7-162 16,-21 0-543-16,-4 3-1757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35.7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30 284 1644 0,'0'0'374'16,"0"0"-177"-16,0 0-56 0,0 0 87 16,0 0 0-16,0 0-60 15,-19-74-82-15,19 74-23 16,0 0 57-16,0 0-67 15,0 33-24-15,0 36 66 16,0 29-56-16,4 24-3 16,-4 19-15-16,3 2-20 15,0 0 44-15,1-9-45 16,4-19 0-16,-1-20 34 16,3-20-34-16,-1-23-6 15,-3-18 0-15,-2-17 4 16,-1-17-13-16,-3 0-54 0,0-44-13 15,0-17 58-15,0-25-36 16,0-22 35-16,0-14-11 16,0-12 21-16,-10-6-8 15,3-3 20-15,2 6-7 16,5 15 8-16,0 20 4 16,0 23 22-16,15 21-18 15,11 19 12-15,3 12 58 16,8 11-76-16,7 12 0 15,6 4 43-15,10 0-43 16,4 17 9-16,5 13-3 16,1 9 1-16,-4 7 19 15,-7 6-26-15,-20 10 0 0,-14 4 15 16,-22 6-15-16,-3 1 0 16,-25-1-1-16,-26-5 2 15,-10-2 17-15,-13-14-18 16,-5-12 0-16,-1-12 6 15,2-11-6-15,5-12-25 16,16-4-17-16,16 0-29 16,41-29-38-16,0-11-421 15,16-6-370-15</inkml:trace>
  <inkml:trace contextRef="#ctx0" brushRef="#br0" timeOffset="313">1403 0 1597 0,'0'0'824'0,"0"0"-653"15,0 0-162-15,0 0 146 16,-199 161 111-16,143-57-132 15,-2 46-63-15,-1 49-7 16,2 47 11-16,13 17 49 16,22-24-88-16,15-48-19 15,7-64 37-15,0-35-48 16,13-19 9-16,18-1-15 0,11-4-45 16,14-9-30-16,27-29-276 15,-14-17-518-15,-6-13-1267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9:59.2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710 464 1069 0,'0'0'254'15,"0"0"-140"1,0 0 56-16,0 0 5 0,0 0-36 15,0 0-39-15,-54-47-9 16,39 43 27-16,1-4-47 16,-1 4 3-16,5-2-6 15,2 3-1-15,-6 3-5 16,2 0-45-16,-6 0-1 16,-3 0-13-16,-1 21 5 15,0 10-8-15,0 15 16 16,4 10 3-16,-1 13 38 15,9 6-56-15,-2 7 21 16,9 4 10-16,3-1-23 0,0 3 3 16,0 3-11-16,7-1-1 15,11-5 9-15,4-3-9 16,-3-6 0-16,-1-4 1 16,-7-10 0-16,-8-6-1 15,-3-7 8-15,0-2-7 16,-14-5 42-16,-23-2-28 15,-14-1 12-15,-3-6-2 16,-1-4-19-16,0-5 4 16,1-5-9-16,7-9 7 15,6-1 6-15,7-5-13 16,9-1-1-16,8 1 13 16,5-1 1-16,9-3 7 0,3 3-14 15,0 0-5-15,0 4 16 16,3 2-18-16,19 8 0 15,4 2 5-15,2 4-5 16,6 8 0-16,-2 1-1 16,-3 10 1-16,2 11 25 15,-3 9-25-15,-6 14 6 16,0 9 20-16,0 15-14 16,-8 7 31-16,1 5-28 15,-8 3 0-15,1-4 44 16,-4-3-35-16,-1-6-11 15,-3-10 28-15,3-13-12 16,-3-7-6-16,4-13-11 0,4-8-6 16,-4-7 49-1,-1-14-55-15,0-8 1 0,1-8 11 16,-1-8-12-16,-3-6-11 16,4 3 10-16,-4-3-16 15,8 0-13-15,21-6-181 16,-4-18-354-16,4-8-226 0</inkml:trace>
  <inkml:trace contextRef="#ctx0" brushRef="#br0" timeOffset="1228">2287 35 1413 0,'0'0'298'16,"0"0"-185"-16,0 0-11 16,0 0 146-16,0 0-45 15,0 0-34-15,0 0-36 16,-154-37-72-16,122 37 36 15,-9 23-18-15,-3 20-24 16,-3 16 32-16,-1 14-39 0,4 11 3 16,12 8 3-1,10 3-33-15,15-3 10 0,7-5-20 16,0-12-10-16,29-8 15 16,25-13-16-16,16-19-13 15,14-16 13-15,8-19-24 16,-3 0-32-16,-4-45 32 15,-19-13 24-15,-16-19 5 16,-21-8 4-16,-17-3 16 16,-12 0 46-16,-15 2-26 15,-29 11 4-15,0 15-1 16,0 15-26-16,12 18-14 16,13 17-8-16,19 10-174 15,37 0-391-15,11 0-583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02.4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13 367 1356 0,'0'0'361'0,"0"0"-203"0,0 0 63 15,0 0 36-15,0 0-73 16,0 0-51-16,0 0-42 16,-29-33-15-16,54 16 31 15,4 4-65-15,3 6-1 16,5 5 5-16,-5 2-30 15,6 0 37-15,-13 16-38 16,-3 16-2-16,-7 12 31 16,-15 3-44-16,0 11 2 15,0-6 16-15,-5-3-17 16,-15-3-2-16,-7-6 3 0,1-14-2 16,-2-5 6-1,6-14-6-15,0-7 0 0,8 0-1 16,6 0 1-16,8-3-34 15,0-22-82-15,8-5-66 16,31-6 36-16,13-3-96 16,6-4-32-16,1 4 54 15,-1 4 92-15,-8 1 66 16,-12 5 37-16,-13 8 25 16,-15 5 93-16,-6 7 99 15,-4 9 94-15,0 0 7 16,-4 0-48-16,-18 19-111 15,-3 13-80-15,-4 12 17 16,7 1 22-16,7 6-71 16,8-3-4-16,7-3 15 0,0-1-33 15,15-8 13 1,21-7-13-16,16-10-47 0,46-19-90 16,-6 0-451-16,-9 0-353 0</inkml:trace>
  <inkml:trace contextRef="#ctx0" brushRef="#br0" timeOffset="397">1959 0 155 0,'0'0'1830'0,"0"0"-1475"16,0 0-179-16,0 0 160 15,0 0-40-15,0 0-215 16,-196 81-11-16,105-36-47 16,-4 8 6-16,7 4 34 15,9-8-43-15,19-3-8 16,16-7-3-16,22 2-2 15,12-6 20-15,10 2-27 16,0-2 0-16,22 0 15 16,14 1-10-16,8-2-5 15,6 1 0-15,3-5 0 0,1 3 29 16,-3-7-29-16,-7 1-6 16,0-8-12-16,-4-2-58 15,8-17-164-15,-13 0-462 16,-6 0-375-16</inkml:trace>
  <inkml:trace contextRef="#ctx0" brushRef="#br0" timeOffset="751">2252 157 1972 0,'0'0'607'16,"0"0"-510"-16,0 0 54 16,0 0 83-16,0 0-93 15,0 0-36-15,0 0-68 16,215-50-7-16,-180 77 54 16,-9 9-49-16,-18 7-2 15,-8 13 40-15,-19 2-25 16,-31 8 35-16,-10-1-64 15,3-9-18-15,10-5 56 16,13-13-57-16,20-9-2 16,14-10 2-16,0-2 0 15,10-3-12-15,31-8 12 0,10-3-22 16,18-3-40-16,54 0-134 16,-13-9-474-16,-11-7-1407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05.3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308 155 1739 0,'0'0'380'16,"0"0"-160"-16,0 0-48 15,0 0 23-15,0 0-52 16,0 0 16-16,-16 89-85 15,49-41-32-15,4 2 41 16,3 1-46-16,-4 2-11 16,4-6-9-16,-11-5-16 15,-3 1-2-15,-4-9-7 0,-7-3-119 16,-2-4-128-16,-4-10-314 16,-2-6-140-16</inkml:trace>
  <inkml:trace contextRef="#ctx0" brushRef="#br0" timeOffset="240">646 225 1498 0,'0'0'325'0,"0"0"-145"16,0 0 51-16,0 0 32 0,0 0-119 15,0 0-101-15,-201 117-9 16,147-66-2-16,-4 7-31 16,-1-3 17-16,11-6-18 15,16-6-15-15,24-15-45 16,8-11-240-16,0-10-292 0</inkml:trace>
  <inkml:trace contextRef="#ctx0" brushRef="#br0" timeOffset="454">857 384 1802 0,'0'0'393'0,"0"0"-284"16,0 0 84-16,0 0 5 15,0 0-85-15,0 0-113 16,186 33-28-16,-116-33-283 16,-4 0-477-16</inkml:trace>
  <inkml:trace contextRef="#ctx0" brushRef="#br0" timeOffset="751">1441 99 1001 0,'0'0'1075'15,"0"0"-880"-15,0 0-36 16,0 0 65-16,0 0-75 16,0 0-53-16,186-98-36 15,-146 98-11-15,-14 0 20 16,-16 29-27-16,-10 16 27 15,-19 11 16-15,-35 7-53 16,-8 6 5-16,1-6-25 16,2-8 12-16,20-9 0 15,17-10-24-15,22-6-23 16,0-11 2-16,72-8-128 0,5-11-170 16,7 0-474-16</inkml:trace>
  <inkml:trace contextRef="#ctx0" brushRef="#br0" timeOffset="1165">0 834 1795 0,'0'0'380'0,"0"0"-225"15,0 0-71-15,0 0 147 16,0 0 18-16,0 0-134 15,0 0-40-15,220 26 0 16,-119-19-8-16,19-4 10 16,48 1-64-16,48-4 12 15,-8 0 35-15,-23 0-46 16,-25-10-4-16,-43 3-10 0,3-2 0 16,-7 2-6-16,-35 0 6 15,-31 7-96-15,-43 0-177 16,-4 0-430-16,0 0-212 15</inkml:trace>
  <inkml:trace contextRef="#ctx0" brushRef="#br0" timeOffset="1553">135 1382 1743 0,'0'0'325'16,"0"0"-271"-16,0 0 94 16,0 0 62-16,0 0-63 15,0 0-54-15,0 0-63 16,205-59-6-16,-161 22-1 15,-5 2-12-15,-12 8 34 16,-10 8 38-16,-9 9 3 16,-8 10 23-16,0 0-49 15,0 0-29-15,0 26 4 16,0 17-8-16,3 5 10 16,1 5-37-16,3 4 0 15,4-8 18-15,0-1-18 16,4-11-49-16,7-8-56 0,10-16-242 15,2-10-411-15,-5-3-1133 0</inkml:trace>
  <inkml:trace contextRef="#ctx0" brushRef="#br0" timeOffset="2018">1138 1161 1759 0,'0'0'491'16,"0"0"-264"-16,0 0 50 0,0 0-57 16,0 0-125-1,0 0-26-15,-196 25-37 0,174-2 11 16,13 6-43-16,9 0-9 16,0 5-5-16,16 1 14 15,16 2-1-15,8-2-1 16,8 4 2-16,6-3-6 15,5 0 6-15,-1-7 0 16,-11 1-4-16,-6-7 4 16,-16-4-13-16,-17-4 12 15,-8-9 2-15,0 1 38 16,-22-7-21-16,-22 0-16 16,-3 0 20-16,-4 0-20 15,4-13-2-15,13-6 5 0,12-5-4 16,15-2 22-1,7-3-23-15,0-8 0 0,29-2-6 16,12-7 6-16,3-4-18 16,0 5 16-16,-16 7 4 15,-9 3 1-15,-16 9-3 16,-3 7 0-16,0 8 6 16,-11 6-6-16,4 5-101 15,3 0-374-15,4-4-1025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08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1066 264 1670 0,'0'0'256'16,"0"0"-168"-16,0 0 9 16,0 0 147-16,0 0-48 15,0 0-106-15,0 0-8 16,178-66-49-16,-144 69 34 15,-9 25 6-15,-11 16-29 16,-14 7-1-16,0 6-8 16,-17 1-22-16,-21 2 9 15,-2-8-22-15,1-12 0 0,8-11-1 16,9-15 2 0,16-12-2-16,6-2 1 0,0-2-96 15,6-35-11-15,28-5-7 16,14-7-38-16,2-4 32 15,5 7 7-15,-12 5 60 16,-5 10 53-16,-16 8 3 16,-9 10 132-16,-8 8 36 15,-5 5-12-15,0 0 26 16,0 5-71-16,-15 20-45 16,-4 8-23-16,-3 7-8 15,9 2 20-15,4 1-49 16,9 0-7-16,0-7 11 15,0 0-13-15,12-3 0 0,20-10-78 16,34-6-154 0,-3-11-73-16,-2-6-656 0</inkml:trace>
  <inkml:trace contextRef="#ctx0" brushRef="#br0" timeOffset="1146">70 138 1587 0,'0'0'232'0,"0"0"-158"16,0 0 13-16,0 0 70 0,0 0 25 15,0 0-95 1,0 0-65-16,22-87 32 0,15 87 2 15,2 0-2-15,-2 31 35 16,-11 11-34-16,-11 16 0 16,-15 3 31-16,0 8-37 15,-15 3 11-15,-26 0-47 16,-3-8-11-16,2-1 31 16,1-12-32-16,7-9-1 15,12-12 17-15,16-3-16 16,6-13 17-16,0 0-18 15,3-3 0-15,34-6 19 16,14-1-19-16,12-4-18 16,16 0-92-16,6 0-86 15,35-4-121-15,-22-12-228 0,-19-3-1269 0</inkml:trace>
  <inkml:trace contextRef="#ctx0" brushRef="#br0" timeOffset="1478">985 98 1778 0,'0'0'262'0,"0"0"-184"16,0 0 118-16,-218 108 19 16,152-65-84-16,15 2-64 15,11-4-23-15,11-5 23 16,14 0-61-16,11-6 0 16,4-5 0-16,0 5 1 15,26-6-5-15,14 1-2 16,8-5-18-16,9-1 6 15,31 1-127-15,-19-3-187 16,-9-7-312-16</inkml:trace>
  <inkml:trace contextRef="#ctx0" brushRef="#br0" timeOffset="1693">686 781 844 0,'0'0'1111'15,"0"0"-920"-15,0 0-92 16,0 0 140-16,0 0-64 16,0 0-123-16,0 0-52 15,198 52-41-15,-151-38-307 16,-3-5-990-16</inkml:trace>
  <inkml:trace contextRef="#ctx0" brushRef="#br0" timeOffset="2113">2590 0 1866 0,'0'0'486'0,"0"0"-407"16,0 0-20-16,0 0 132 16,-186 133 0-16,113-75-127 15,4-3-42-15,10-2 52 16,15-7-24-16,15-7-21 16,22-6-29-16,7 0 1 15,0-3 10-15,26-4-11 16,14-4 0-16,8 1-10 0,6-3-16 15,8-3-149-15,25-5-17 16,-18-5-381-16,-10 0-1234 0</inkml:trace>
  <inkml:trace contextRef="#ctx0" brushRef="#br0" timeOffset="2320">2000 810 2036 0,'0'0'476'15,"0"0"-403"-15,0 0 25 0,0 0 132 16,0 0-98 0,0 0-95-16,250 27-37 0,-155-27-29 15,-14 3-283-15,-15-3-434 16</inkml:trace>
  <inkml:trace contextRef="#ctx0" brushRef="#br0" timeOffset="2653">3020 198 1928 0,'0'0'334'0,"0"0"-223"0,0 0-41 15,0 0 127-15,0 0-65 16,198-16-50-16,-178 46 19 16,-15 17-26-16,-5 9 7 15,-25 7 23-15,-31 9-70 16,-5-3-19-16,-2-5 22 15,9-4-23-15,20-14 41 16,16-7-56-16,18-13 1 16,0-6 6-16,30-6-7 15,24-11-95-15,56-3-176 16,-8-3-223-16,-4-17-112 0</inkml:trace>
  <inkml:trace contextRef="#ctx0" brushRef="#br0" timeOffset="2977">3950 92 2141 0,'0'0'559'16,"0"0"-378"-16,0 0 58 15,0 0-45-15,0 0-99 16,-201 172-26-16,175-114-42 15,16 1 24-15,10 3-51 0,0-4 9 16,17-1 0 0,27-4-9-16,12-13-15 0,8-15 5 15,2-15-1-15,0-10 2 16,-7-4-12-16,-12-37 18 16,-11-17-4-16,-17-9 7 15,-19-6 0-15,0-6 15 16,-29 4-9-16,-27 12-3 15,-42 30-3-15,15 22-227 16,-1 11-898-16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13.4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0 492 0,'0'0'888'15,"0"0"-689"-15,0 0-68 16,0 0 37-16,0 0 11 15,0 0-10-15,0 0-80 16,-37 16-36-16,37-9 47 16,0-2-42-16,0 7-21 15,0 0 67-15,0 1-32 16,0 3 5-16,0 5-14 16,0 1-14-16,3 8 31 15,9 0-46-15,-2 5-22 16,2 5 31-16,-5-3-20 15,0 1 29-15,1-4-49 16,-5-6 3-16,1-4 20 0,-4-8-26 16,0-2 0-1,3-8-2-15,-3 2-8 0,7-6-20 16,5-2-232-16,3 0-421 16,-5-2-816-16</inkml:trace>
  <inkml:trace contextRef="#ctx0" brushRef="#br0" timeOffset="535">1453 427 1743 0,'0'0'272'16,"0"0"-181"-16,0 0 77 0,0 0 80 15,0 0-102-15,0 0-93 16,0 0-7-16,110-73-45 16,-70 31-1-16,-4 1 28 15,-7 0-4-15,-4 8 62 16,-10 6 13-16,-8 11-14 15,-4 9 25-15,-3 7-55 16,0 0-2-16,0 13 2 16,0 27-54-16,-3 16 37 15,-4 7-38-15,1 5 0 16,2-3 6-16,-1-6-6 16,2-3-6-16,3-10-17 15,0-11-98-15,0 0-166 0,0-16-390 16,0-10-1031-16</inkml:trace>
  <inkml:trace contextRef="#ctx0" brushRef="#br0" timeOffset="849">1351 774 1947 0,'0'0'610'0,"0"0"-515"16,0 0 172-16,0 0-23 0,0 0-119 15,0 0-49 1,0 0-55-16,95-29 15 0,-47 19 0 16,-1 3-23-16,0 7 13 15,-3 0-20-15,4 0 7 16,-1 0 20-16,0 0-31 15,7 0 19-15,-3 0 7 16,-3 0-28-16,-1 0 0 16,-7 0-39-16,1 0-125 15,-9 0-346-15,-13 0-785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15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0 304 1694 0,'0'0'355'0,"0"0"-210"16,0 0 16-16,0 0 84 0,0 0-75 16,0 0-139-16,0 0-20 15,62-72 32-15,-21 72-20 16,-1 0-16-16,-8 7 15 16,-3 21-1-16,-14 9 42 15,-8 8-37-15,-7 6 9 16,0-3 3-16,-18 0-37 15,-4-10 5-15,0-6-4 16,11-11-1-16,5-13-2 16,6-4-3-16,0-4-14 15,0 0-49-15,13-19-74 16,24-18-28-16,11-6-17 0,2-5 29 16,5 1-12-16,-11 8 68 15,-11 3 98-15,-7 7 3 16,-16 10 124-16,-2 4 62 15,-8 11 55-15,0 4-29 16,0 0 10-16,-11 0-93 16,-15 23-94-16,4 18 23 15,0 5-12-15,9 4-16 16,8-2-15-16,5-6-15 16,0-1 12-16,15-13-12 15,22-4-49-15,43-24-123 0,-8 0-329 16,-2 0-113-16</inkml:trace>
  <inkml:trace contextRef="#ctx0" brushRef="#br0" timeOffset="330">964 84 1545 0,'0'0'781'0,"0"0"-629"15,0 0-36-15,0 0 163 16,0 0-116-16,0 0-105 16,0 0-9-16,224 102-38 15,-136-85 11-15,0-8-7 16,-1 1-13-16,-18 0 23 0,-13-3-25 16,-31-1 0-16,-18 7 3 15,-7 3 14-15,-19 11 26 16,-31 7-8-16,-11 4-34 15,-9 6 48-15,-4-2-49 16,6 4 0-16,12-8 5 16,9 1-5-16,18-2-15 15,11-6-102-15,18-9-134 16,0-9-240-16,0-6-438 0</inkml:trace>
  <inkml:trace contextRef="#ctx0" brushRef="#br0" timeOffset="1067">2039 147 801 0,'0'0'1436'0,"0"0"-1105"0,0 0-149 16,0 0 119-16,0 0-113 16,0 0-127-16,0 0-22 15,102-101-33-15,-67 101 34 16,2 0-39-16,-8 3-1 15,-10 22 47-15,-12 14-32 16,-7 8-3-16,-4 7 37 16,-31 9-31-16,-13 4 18 15,1-6-36-15,-6-1 6 16,15-12 5-16,7-7-11 16,14-13-5-16,14-9 4 0,3-1 2 15,0-8-9 1,7-3 8-16,21-5 0 0,10-2 11 15,12 0-11-15,8 0-15 16,11 0-9-16,4 0-20 16,0 4-147-16,4-4-521 15,-16 0 56-15,-20 0-1191 0</inkml:trace>
  <inkml:trace contextRef="#ctx0" brushRef="#br0" timeOffset="1449">2841 127 1903 0,'0'0'592'15,"0"0"-443"-15,0 0 131 16,0 0 3-16,0 0-121 15,0 0-93-15,0 0-18 16,-113 49-33-16,106-3 24 16,3 4-17-16,4 5-23 15,0-2 26-15,0-5-28 16,14-5 2-16,15-6-10 16,11-15 16-16,8-9-5 15,11-13-3-15,2 0 0 0,-2-30-3 16,-5-18 14-1,-13-8-11-15,-16-13 7 0,-18-7-5 16,-7 2 2-16,-7 2 5 16,-37 12-7-16,-19 24-4 15,-63 23-73-15,12 13-416 16,1 0-2342-16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28.0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51 243 1741 0,'0'0'493'16,"0"0"-357"-16,0 0 73 16,0 0 21-16,0 0-82 15,-51-115-60-15,76 89-67 16,19 3-15-16,16-1 38 15,4 15-44-15,5-1 0 16,1 10 14-16,-11 0-13 16,-15 3 10-16,-15 34-11 15,-23-1 0-15,-6 20 41 16,-22 11-8-16,-35 10-17 0,-9 0 11 16,-3-4-27-16,3-6 18 15,15-18-6-15,15-14-6 16,14-5 3-16,14-11-9 15,8 1 0-15,0 0 0 16,18-1 10-16,16 1-2 16,14 1-8-16,6-6 0 15,3-6-1-15,13-1-65 16,40-8-104-16,-19 0-370 16,-12-19-628-16</inkml:trace>
  <inkml:trace contextRef="#ctx0" brushRef="#br0" timeOffset="224">971 396 1960 0,'0'0'582'0,"0"0"-487"16,0 0 45-16,0 0 102 15,0 0-85-15,0 0-116 16,259 3-13-16,-168-3-28 0,-1 0-45 16,23-3-173-1,-25-18-392-15,-26 4-973 0</inkml:trace>
  <inkml:trace contextRef="#ctx0" brushRef="#br0" timeOffset="443">1277 172 1910 0,'0'0'655'0,"0"0"-585"16,0 0 142-16,0 0 12 15,0 0-60-15,0 182-121 16,0-126-34-16,0 0 6 15,0 0-15-15,14 0-99 16,8-12-251-16,0-13-444 0</inkml:trace>
  <inkml:trace contextRef="#ctx0" brushRef="#br0" timeOffset="795">1991 16 1450 0,'0'0'727'0,"0"0"-606"16,0 0-18-16,0 0 102 16,0 0 17-16,0 0-128 15,193-2-19-15,-178 34 14 16,-15 8-11-16,0 8 9 15,-26 15-30-15,-28 6-30 16,-8-1 27-16,-1 2-53 16,12-12 0-16,11-5 23 15,23-10-24-15,17-17-7 16,0-7 1-16,10 0 12 16,31-11 0-16,9-1-6 15,13-4-44-15,6-3-60 0,40 0-200 16,-18 0-284-1,-10-8-607-15</inkml:trace>
  <inkml:trace contextRef="#ctx0" brushRef="#br0" timeOffset="1126">2745 91 2131 0,'0'0'523'0,"0"0"-432"16,0 0 113-16,0 0 37 15,0 0-90-15,-145 204-71 16,141-138-67-16,4-1 31 0,7-6-44 16,34-8 0-16,9-16-11 15,6-12-11-15,5-20-37 16,-2-3 10-16,-5-16 4 15,-3-34 44-15,-7-10-16 16,-15-15 17-16,-11-4 16 16,-18-3 8-16,0 8 7 15,-22 8-17-15,-22 20-14 16,-32 36-9-16,7 10-314 16,6 0-898-16</inkml:trace>
  <inkml:trace contextRef="#ctx0" brushRef="#br0" timeOffset="1803">267 1174 1609 0,'0'0'305'0,"0"0"-128"15,0 0 64-15,0 0 26 16,0 0-121-16,0 0-67 0,0 0 62 16,73-12-38-16,-22 12 3 15,6 0-46-15,21 0-13 16,13 0 35-16,14 2-39 16,22 5-17-16,24-7 5 15,45 0-19-15,49 0 27 16,39-26-30-16,-25 7-8 15,-51-1 27-15,-66 10-28 16,-40 4-6-16,14 1 5 16,13 2 2-16,9 1 8 15,-11-3-9-15,-17 5 0 16,-18 0 14-16,-28 0-14 16,-20-5-1-16,-22 5 0 15,-10 0-19-15,-12 0 19 16,0 0-101-16,-9 0-127 0,-16 0-342 15,-4 0-423-15</inkml:trace>
  <inkml:trace contextRef="#ctx0" brushRef="#br0" timeOffset="2393">1729 1624 1759 0,'0'0'362'0,"0"0"-238"16,0 0 3-16,0 0 123 15,0 0-107-15,0 0-74 16,0 0-24-16,106-92 59 16,-64 82-35-16,2 10-24 15,4 0 15-15,-1 0-29 16,-3 8 10-16,-3 21 8 0,-19 14-17 16,-12 12 18-1,-10 10-3-15,-14 11-19 0,-36 6 23 16,-16 4-51-16,-12-11 11 15,-5-7-2-15,2-12-9 16,8-13 17-16,9-13-5 16,8-17-12-16,15-3 15 15,21-10-15-15,5 0 0 16,15 0 3-16,0-10 3 16,3-3-12-16,26-7-3 15,12 4 9-15,6 2-1 16,4 8 1-16,4 3-5 15,6 3 5-15,5 0 2 16,7 0 26-16,8 9 8 16,-1 5 8-16,8-12 38 15,-9-2-52-15,2 0 3 0,-5 0-25 16,-10-19-8-16,-5-1 0 16,12-36-88-16,-14 18-121 15,-11-8-563-15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45.9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0 490 1733 0,'0'0'299'16,"0"0"-257"-16,0 0-7 15,0 0 145-15,0 0-63 16,0 0-47-16,239-123-58 16,-166 64 13-16,-4 5 51 15,-12-5 12-15,-9 9 3 16,-11-2 80-16,-12 13-56 0,-11 13 16 16,-2 13-65-16,-12-2-5 15,0 15 26-15,0 0-41 16,0 0-17-16,0 35-6 15,0 12-22-15,0 21 34 16,0 6-35-16,0 8 0 16,0-2 13-16,0-6-13 15,0-7 0-15,0-15-1 16,0-10 9-16,0-5-23 16,0-9-12-16,0-11-80 15,0-3-75-15,0-14-396 16,0 0-364-16</inkml:trace>
  <inkml:trace contextRef="#ctx0" brushRef="#br0" timeOffset="571">1022 116 1950 0,'0'0'384'0,"0"0"-168"16,0 0 32-16,0 0-38 15,0 0-118-15,0 0-69 16,0 0 31-16,88-101-37 16,-53 101-16-16,3 0 27 0,-3 0-20 15,2 0-7-15,0 9 16 16,-1 18-17-16,-4 9 42 15,-10 8-34-15,-7 3 1 16,-15 8 50-16,0 3-32 16,-6 3-9-16,-35-2 15 15,-3-1-31-15,-10 0 16 16,-2-9-18-16,2-4 0 16,10-8 24-16,12-14-8 15,6-8-10-15,15-1-6 16,4-7 1-16,7-7 26 15,0 0-27-15,0 0 2 16,0 0 41-16,0 0-34 0,22 0-8 16,10 6 67-16,9-3-32 15,3 4 24-15,10-1-48 16,8 1-11-16,8 1 46 16,9-4-38-16,2 1 27 15,2 0 11-15,-10 0-41 16,-17-5 31-16,-17 3-37 15,-17-3 1-15,-14 6 1 16,-8-6-2-16,0 0-18 16,0 7-23-16,-25-7-64 15,-9 0-91-15,-2 0-858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41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481 562 1687 0,'0'0'297'0,"0"0"-163"16,0 0 101-16,0 0 4 0,0 0-96 16,29-47-115-16,4 47 8 15,3 0 33-15,4 4-32 16,-2 25 11-16,-3 4-2 15,-9 9-22-15,-11 1 19 16,-12 3-41-16,-3 4 14 16,-10 2 47-16,-31-3-40 15,-9 5-14-15,-10-6 19 16,10-13-27-16,2 2 37 16,13-11-38-16,13 1 0 15,10-14 26-15,9 3-26 16,3-2 0-16,0-2-1 15,0 0 7-15,15 6-6 0,14-1 0 16,6-1 0-16,6-2-2 16,6-2-2-16,7-5-77 15,9-4-103-15,28-3-194 16,-11 0-300-16,-11-13-1181 0</inkml:trace>
  <inkml:trace contextRef="#ctx0" brushRef="#br0" timeOffset="352">1206 717 1691 0,'0'0'521'15,"0"0"-347"-15,0 0-3 0,0 0 75 16,0 0-53-16,-196 144-75 15,167-86-60-15,11 5-25 16,9 3 20-16,9 0-53 16,0-7 0-16,27-6-2 15,9-14 2-15,8-9-19 16,3-17-34-16,4-13-1 16,5 0 53-16,-9-27-20 15,-5-19 21-15,-11-13 3 16,-18-13-2-16,-9-4 44 15,-4 1-22-15,-4 0-23 16,-24 9 21-16,-1 13-21 16,4 17-1-16,21 33-74 0,4 3-237 15,0 0-480-15</inkml:trace>
  <inkml:trace contextRef="#ctx0" brushRef="#br0" timeOffset="565">1771 1045 2277 0,'0'0'322'0,"0"0"-205"0,0 0 128 15,0 0-86 1,0 0-81-16,0 0-78 0,198 0-3 15,-125 0-213-15,-4 0-591 0</inkml:trace>
  <inkml:trace contextRef="#ctx0" brushRef="#br0" timeOffset="934">2597 768 1913 0,'0'0'391'0,"0"0"-286"0,0 0 63 16,0 0 7-16,0 0-93 16,0 0-40-16,0 0-22 15,177-25 45-15,-155 55 17 16,-15 9-31-16,-7 4 34 15,0 10-16-15,-29 5-22 16,-18-6 6-16,-7 2-9 16,3-6-4-16,7-10-28 15,10-10-11-15,21-5 20 16,4-9-21-16,9-5-21 16,0 1 19-16,9-1-5 15,26-6-19-15,12 4-22 16,13-3-37-16,41-4-47 0,-13 0-210 15,-12 0-469-15</inkml:trace>
  <inkml:trace contextRef="#ctx0" brushRef="#br0" timeOffset="1208">3172 579 1288 0,'0'0'1034'0,"0"0"-796"0,0 0-97 15,0 0 134 1,0 0-91-16,0 0-56 0,138 170-52 16,-90-98-18-16,-8 7-2 15,-8-3-34-15,-13 10 26 16,-16-4-48-16,-3 2-28 15,-13-2-74-15,-57 20-172 16,5-29-455-16,2-13-972 0</inkml:trace>
  <inkml:trace contextRef="#ctx0" brushRef="#br0" timeOffset="2028">386 227 1475 0,'0'0'255'0,"0"0"-153"0,0 0 47 15,-215 164 94-15,156-87-22 16,8 14-53-16,19 8-40 16,17 6 6-16,12 6-32 15,3-3-38-15,0 1-7 16,28-11-47-16,16 1 13 16,19-19-23-16,50 3-195 15,-15-20-259-15,-3-20-782 0</inkml:trace>
  <inkml:trace contextRef="#ctx0" brushRef="#br0" timeOffset="2816">3434 40 1370 0,'0'0'383'0,"0"0"-259"16,0 0-58-16,0 0 138 0,0 0-67 16,0 0-87-1,0 0-11-15,78-40-4 0,-68 64 65 16,-7 6-11-16,-3 3-17 15,0 3 54-15,-25 0-29 16,-7 0-20-16,-2-9-16 16,8-5-25-16,8-9 24 15,11-6-54-15,4-4 6 16,3-3 23-16,0 0-34 16,6 4 8-16,25-1 17 15,4 3-17-15,9 4 4 16,4 4-13-16,11-3-33 15,27 4-101-15,-13-6-438 16,-7 4-1321-16</inkml:trace>
  <inkml:trace contextRef="#ctx0" brushRef="#br0" timeOffset="3624">613 1432 416 0,'0'0'1313'15,"0"0"-1071"-15,0 0-91 16,0 0 61-16,0 0 23 16,0 0-101-16,0 0-31 15,-95 0-28-15,105 0-11 16,24 0-9-16,10 0-10 16,7 0 9-16,15 0 12 15,6 0-24-15,11 0 25 16,15 0-44-16,16 0-23 0,14 3 22 15,14 11-22-15,14-4 1 16,38-1-1-16,43 1 8 16,37-1-3-16,2-2-5 15,-50 0 0-15,-58-1-11 16,-58-6 11-16,-16 7-2 16,20-7 2-16,2 3 0 15,8 4 17-15,-14 0-17 16,-27-2-2-16,-17 3 1 15,-19-7 1-15,-10 7-7 16,-20-4 6-16,-5-1 1 16,-9-3-7-16,-3 4 1 15,0-4-47-15,0 2-64 0,0 5-106 16,-18-4-256-16,-1 4-136 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0:59.1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939 356 1575 0,'0'0'321'15,"0"0"-215"-15,0 0-62 16,0 0 104-16,0 0 34 16,0 0-30-16,-10 62-41 15,1-19-24-15,6 3 14 16,3 2-11-16,0 15-6 0,0 3-5 15,0 10-37-15,0-1 15 16,0-3-27-16,3-3-2 16,0-13 26-16,6-11-54 15,-6-11 0-15,1-11 12 16,-1-14-5-16,0-2-5 16,-3-7-2-16,6 0-9 15,0-10-71-15,4-53-280 16,-1 1-443-16,-2-1-789 0</inkml:trace>
  <inkml:trace contextRef="#ctx0" brushRef="#br0" timeOffset="1700">917 336 1607 0,'0'0'324'15,"0"0"-176"-15,0 0 4 16,0 0 74-16,0 0-74 15,0 0-61-15,0 0-51 16,-32 30 90-16,35-14 11 0,7 11-50 16,2 5 9-16,-2 10-31 15,-1 8-16-15,-3 12 23 16,-2 4-46-16,-4 3-14 16,0 0 2-16,0 2-17 15,0-3 22-15,0-3-22 16,0-10-1-16,0-9 15 15,0-10-13-15,0-7-2 16,0-12 12-16,3-4-11 16,0-10-2-16,3-3 7 15,0 0-6-15,4 0 51 16,6-12-39-16,9-19 2 0,4-8 14 16,11-13-28-16,1-6 6 15,6-10-6-15,7-6 0 16,-3-3 7-16,0 3-7 15,-4 8 0-15,-13 7 3 16,-15 17-2-16,-9 12-2 16,-10 10 0-16,0 10-12 15,0 8 5-15,0 2-109 16,0 0-218-16,0 0-623 0</inkml:trace>
  <inkml:trace contextRef="#ctx0" brushRef="#br0" timeOffset="2009">1696 146 2070 0,'0'0'577'0,"0"0"-435"16,0 0 34-16,0 0 22 15,0 0-28-15,212 14-77 16,-128 41-15-16,4 14-21 16,0 19-15-16,-15 9 33 15,-12 6-54-15,-24 3-7 16,-23 2 29-16,-14-3-41 16,-21 0-2-16,-38-9-18 15,-14-5-54-15,-15-3 10 0,1-12-137 16,-30-4-258-16,22-19-261 15,12-20-833-15</inkml:trace>
  <inkml:trace contextRef="#ctx0" brushRef="#br0" timeOffset="2317">633 0 1854 0,'0'0'358'0,"-139"182"-171"15,29 15-21-15,-20 69 46 16,10 20 45-16,38-27-123 15,42-63-51-15,36-64-41 16,4-36-24-16,26-14 16 16,33 4-34-16,36-4-54 15,116-10-84-15,-18-28-394 16,-7-30-574-16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36.5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 0 2476 0,'0'0'363'0,"0"0"-267"15,0 0-51-15,0 0 19 16,0 0 132-16,0 0-69 15,128 195-77-15,-73-95 28 16,4 8-59-16,-2 11 17 16,9 4 39-16,-3 11-48 15,-2-11 8-15,1 6-11 16,-4-9-17-16,-2-12 85 0,-6-19-92 16,-9-16 1-1,-12-18 11-15,-7-15-6 0,-9-17-5 16,-1-4-1-16,-9-5-19 15,1-5 17-15,-1-9-136 16,1 0-88-16,1-6-406 16,-5-16-763-16</inkml:trace>
  <inkml:trace contextRef="#ctx0" brushRef="#br0" timeOffset="684">91 1575 1538 0,'0'0'611'0,"0"0"-464"15,0 0-7-15,0 0 62 0,0 0 38 16,0 0-29-16,0 0-115 16,-91 6-66-16,128-62-29 15,20-25-1-15,28-29 3 16,27-39-3-16,35-45 0 15,-14 10 5-15,-11 20-5 16,-32 27 0-16,-28 40-9 16,-2 4 9-16,-10 9 42 15,-21 33-35-15,-19 24 55 16,-10 21-22-16,0 6-18 16,0 14-22-16,-17 17-245 15,-1 3-697-15</inkml:trace>
  <inkml:trace contextRef="#ctx0" brushRef="#br0" timeOffset="1630">2356 485 1681 0,'0'0'326'0,"0"0"-196"15,0 0-56-15,0 0 132 16,0 0-25-16,0 0-32 16,0 0-40-16,-129-147-24 15,89 125 47-15,-8 4-47 16,-6 6-5-16,-3 8-2 16,-9 4-59-16,0 4 20 0,-4 28 3 15,4 11-29 1,6 13 40-16,0 9-52 0,13 10 29 15,10 11 15-15,11 10-44 16,13 2 8-16,13 7 4 16,0-4-12-16,3-2 24 15,29-11-16-15,6-12-9 16,9-11 18-16,4-13-10 16,3-11-9-16,8-20 1 15,4-13 0-15,7-8-15 16,0-8 2-16,0-27-10 15,-8-2 1-15,-7 2-101 16,-17 3-75-16,-13-2-130 16,-16 9-327-16,-8 7-240 0</inkml:trace>
  <inkml:trace contextRef="#ctx0" brushRef="#br0" timeOffset="1872">1568 1084 2119 0,'0'0'355'16,"0"0"-267"-16,0 0-37 15,0 0 142-15,0 0-96 16,0 0-28-16,0 0-3 15,189-53-53-15,-113 38-11 0,56-6-2 16,-15 3-170-16,-16 6-458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02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86 498 2148 0,'0'0'490'0,"0"0"-432"0,0 0 8 15,0 0 193-15,0 0-170 16,16 276 57-16,-10-107-52 15,3-6-61-15,-9-18 12 16,0-37-8-16,3 8-5 16,4-2-14-16,0-26-17 15,-4-22-1-15,6-24 0 16,-6-19-1-16,-3-16-14 16,0-7-45-16,0-11 30 15,0-31-2-15,0-19-36 16,0-16 41-16,-15-14 26 0,-2-14-10 15,-10-37 10 1,-2-38-3-16,4 9 4 0,6 17 12 16,9 22-12-16,10 48 0 15,0-1 36-15,0 4-9 16,25 16 15-16,13 20-33 16,4 8 15-16,10 9 16 15,9 8-39-15,8 10-1 16,4 10 15-16,8 0-15 15,-5 19 16-15,-6 20-15 16,-8 11 5-16,-23 6 27 16,-23 8-27-16,-16 12-6 0,-16 10 25 15,-41 6-25-15,-24 4 0 16,-2-12-20-16,2-7-11 16,11-25 5-16,23-36-143 15,18-11-195-15,19-5-471 0</inkml:trace>
  <inkml:trace contextRef="#ctx0" brushRef="#br0" timeOffset="308">1837 0 1976 0,'0'0'793'0,"0"0"-733"15,0 0-59-15,-240 170 160 16,130-28 51-16,-7 64-19 16,16 57-140-16,28 9-5 15,39-45 63-15,34-67-48 16,0-67-36-16,22-14-11 15,22-1-10-15,15 5-12 16,17-6-27-16,60-14-109 16,-20-20-201-16,-18-23-771 0</inkml:trace>
  <inkml:trace contextRef="#ctx0" brushRef="#br0" timeOffset="1631">3317 334 1341 0,'0'0'727'0,"0"0"-547"16,0 0-109-16,0 0 107 16,-178 228 14-16,94-124-49 15,-8 11-32-15,1-7-53 0,8-10 50 16,17-21-53-16,19-23-17 15,21-17 41-15,18-16-77 16,8-9-2-16,0-5 21 16,34-4-3-16,20 1 52 15,15-4-70-15,16 0 0 16,1 0 17-16,10 0-17 16,-1 0-54-16,0 0-93 15,17 0-170-15,-25 0-231 16,-24-14-579-16</inkml:trace>
  <inkml:trace contextRef="#ctx0" brushRef="#br0" timeOffset="1858">3474 699 1709 0,'0'0'354'0,"0"0"-164"16,0 0 55-16,0 255 63 15,-3-149-119-15,-9 5-67 16,-2-5-33-16,-1-11-56 16,-7-7 35-16,4-9-68 15,-4-6 0-15,5-12-15 16,5-12-10-16,12-12-143 16,0-16-295-16,3-18-303 0</inkml:trace>
  <inkml:trace contextRef="#ctx0" brushRef="#br0" timeOffset="2222">5115 535 2210 0,'0'0'520'0,"0"0"-447"16,0 0 23-16,0 0 133 16,0 0-81-16,-259 207-87 15,152-125 19-15,-1 6-79 0,-2 1-1 16,15-7 34-16,23-10-32 16,24-9 19-16,26-14-21 15,22-7 0-15,0 1-5 16,32-2 5-16,24-3 0 15,14 6-10-15,6-6 17 16,8 5-8-16,3-5 1 16,-3 1 0-16,-1 1-1 15,-2-5-23-15,-8-7-90 16,6-9-184-16,-19-8-363 16,-20-11-1101-16</inkml:trace>
  <inkml:trace contextRef="#ctx0" brushRef="#br0" timeOffset="2776">6194 538 2299 0,'0'0'487'15,"0"0"-463"-15,0 0 3 0,0 0 166 16,150 241 54-16,-67-131-156 16,12 16-40-16,15-5 42 15,6-9-68-15,1-16 19 16,-9-12-28-16,-8-18-10 16,-20-11 11-16,-18-12-17 15,-23-14-86-15,-12-7 1 16,-20-17-209-16,-7-5-352 15,0 0-76-15</inkml:trace>
  <inkml:trace contextRef="#ctx0" brushRef="#br0" timeOffset="3029">7273 557 2191 0,'0'0'546'16,"0"0"-546"-16,0 0 0 16,0 0 280-16,-164 211-102 15,76-107-91-15,-17 18-24 16,-22 2-24-16,-8-1 49 16,-4-8-88-16,7-14 2 15,12-16-8-15,19-13 6 16,28-15-104-16,25-20-147 0,21-20-436 15,21-17-477-15</inkml:trace>
  <inkml:trace contextRef="#ctx0" brushRef="#br0" timeOffset="3439">8976 572 2424 0,'0'0'374'0,"0"0"-341"0,0 0-20 16,0 0 183-16,0 0 8 15,-193 154-122-15,83-82-67 16,-13 13 51-16,-9 3-57 16,15-6 12-16,19-6 22 15,32-15-43-15,25-8 12 16,31-10-6-16,10-4-6 16,4 8 40-16,46-2-34 15,20 13 0-15,18-4 42 16,16 2-47-16,10-1 20 15,6-2-17-15,-7-3 4 16,-6-8-16-16,-9-2-80 0,-7-10-141 16,-21-11-533-16,-35-12-1605 15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06.4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438 498 2053 0,'0'0'558'16,"0"0"-394"-16,0 0 21 15,0 0 52-15,-186-180-94 16,131 161-104-16,0 15 23 16,4 4-62-16,7 23 0 15,15 33 0-15,11 23 11 16,18 26-11-16,0 10 0 15,15 13 0-15,29-4-11 16,13-10 11-16,13-4 0 16,11-12-15-16,-2-10 32 0,-3-8-26 15,-6-13 9 1,-23-7 0-16,-22-14 6 0,-25-10-6 16,0-3 0-16,-50-10 6 15,-23-4 12-15,-18-7-5 16,-4-12-13-16,7 0 0 15,12-31 23-15,25-17-23 16,22-20 0-16,29-14-11 16,11-12 35-16,55-11-24 15,21-7 0-15,15 1 0 16,5 6-18-16,-6 14 18 16,-16 16 0-16,-25 18-10 15,-22 21 14-15,-21 22-4 16,-9 12 0-16,-8 2-106 0,0 0-433 15,-15 0-776-15</inkml:trace>
  <inkml:trace contextRef="#ctx0" brushRef="#br0" timeOffset="289">1025 0 2515 0,'0'0'490'0,"0"0"-454"0,0 0 13 15,186 169 178-15,-92-81-97 16,11 16-66-16,8 19 49 16,-3 10-43-16,-18 8-17 15,-30 3-22-15,-36 1-17 16,-26-4 61-16,-56-4-75 15,-42-5-9-15,-26-8-8 16,-14-9-37-16,-30 7-127 16,36-30-135-16,38-33-732 0</inkml:trace>
  <inkml:trace contextRef="#ctx0" brushRef="#br0" timeOffset="535">2464 1191 2721 0,'0'0'383'0,"0"0"-290"16,0 0-87-16,198 0 51 15,-100 0 37-15,12 0-94 16,-2 0-9-16,-2 10-94 16,-29 0-492-16,-40-4-557 0</inkml:trace>
  <inkml:trace contextRef="#ctx0" brushRef="#br0" timeOffset="694">2362 1677 2840 0,'0'0'377'0,"0"0"-301"15,249 0-74-15,-53 0-2 16,-28 0-258-16,-18 0-2495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38.6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672 575 2006 0,'0'0'463'15,"0"0"-332"-15,0 0-38 16,0 0 127-16,0 10-50 15,0 18-117-15,12 16-23 16,17 17 13-16,5 15-4 16,1 9 42-16,2 6-66 15,-1 2 1-15,1-4 32 0,-5-11-46 16,2-14 10 0,-12-5-11-16,0-24 5 0,-5-12 39 15,-2-17-44-15,4-6-1 16,6-16 60-16,7-32-40 15,9-20 2-15,3-16-14 16,3-12-7-16,-3 1 19 16,-8 4-20-16,-3 12-35 15,-7 20-28-15,-1 9-149 16,-6 21-277-16,-6 13-398 0</inkml:trace>
  <inkml:trace contextRef="#ctx0" brushRef="#br0" timeOffset="227">1687 781 1408 0,'0'0'660'0,"0"0"-527"16,0 0 58-16,-19 194 27 15,16-125-3-15,3-3-64 16,0-1-81-16,0-6-31 15,0-8-26-15,13-11-12 16,3-8-1-16,-1-8-10 16,2-17-262-16,1-7-295 15,-6 0-380-15</inkml:trace>
  <inkml:trace contextRef="#ctx0" brushRef="#br0" timeOffset="393">1624 473 2136 0,'0'0'575'0,"0"0"-512"15,0 0-35-15,0 0-25 16,0 0-3-16,0 0-323 16,0 0-351-16,41-19-1061 0</inkml:trace>
  <inkml:trace contextRef="#ctx0" brushRef="#br0" timeOffset="646">1942 158 1809 0,'0'0'473'0,"0"0"-283"15,0 0 20-15,0 0 15 16,247 173-56-16,-152-83-10 15,5 16-23-15,-6 15-111 16,-11 2 11-16,-24 9 2 16,-26 5-32-16,-30-2-6 15,-6 3 0-15,-55-4-50 16,-30-7-28-16,-18-12-77 16,-84-1-153-16,26-37-231 15,3-21-360-15</inkml:trace>
  <inkml:trace contextRef="#ctx0" brushRef="#br0" timeOffset="951">469 0 1899 0,'0'0'334'0,"0"0"-176"0,0 0-63 16,-274 279 81-16,183-38 94 16,18 33-133-16,48-11 19 15,25-64-78-15,3-64-39 16,34-34-20-16,11-5-13 15,24 12-12-15,89 22-103 16,-9-14-419-16,-6-34-456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40.5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200 192 1564 0,'0'0'395'0,"0"0"-102"16,0 0-103-16,0 0-15 16,0 0-54-16,0 0 19 15,-98 329 48-15,83-112-135 16,0-9-16-16,4-43 26 16,11-53-52-16,0-36 5 15,0 6-4-15,0-3-3 16,0-10 18-16,0-23-26 15,0-27-1-15,0-19 44 16,0 0-11-16,0-42 2 16,-11-31-32-16,7-28 12 15,1-43-5-15,3-51-10 16,0-34 0-16,0 13-3 16,0 42 4-16,0 59-2 0,0 43-15 15,29 3 16-15,18 12-21 16,16 12 21-16,21 28-1 15,11 17-17-15,13 0 18 16,2 37-9-16,-9 6 7 16,-13 10 4-16,-18 2 1 15,-26 4-3-15,-29 2 0 16,-15 6-2-16,-30 6 3 16,-47-6-1-16,-24 3 1 15,-19-11-1-15,-2-13 25 16,14-16-25-16,23-18-36 15,31-12 35-15,54-16-121 0,0-24-346 16,44-2-269-16</inkml:trace>
  <inkml:trace contextRef="#ctx0" brushRef="#br0" timeOffset="261">1866 0 2376 0,'0'0'372'16,"0"0"-304"-16,-161 220 16 0,67-39 137 16,6 57-84-16,18 22-1 15,35-4-100-15,28-56-21 16,7-63 22-16,10-41-31 15,27-27-6-15,21-3 0 16,71-6-107-16,-13-16-122 16,-8-24-600-16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42.6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205 100 2737 0,'0'0'453'16,"0"0"-453"-16,0 0 0 15,0 0 75 1,0 0 46-16,139 243-49 0,-79-143-43 16,18 3 5-16,2-1 73 15,4-6-79-15,-1-10-19 16,-7-12 32-16,-10-8-41 16,-10-14-6-16,-14-11-26 15,-8-17-101-15,-2-19-71 16,-6-5-444-16,-8 0-184 0</inkml:trace>
  <inkml:trace contextRef="#ctx0" brushRef="#br0" timeOffset="246">1181 182 2503 0,'0'0'337'0,"0"0"-270"16,0 0 43-16,-153 189 116 16,69-101-48-16,-21 13-124 15,-15 7-53-15,-12 4 70 16,0-1-70-16,9-6 0 16,9-14-1-16,20-11-42 0,24-17-48 15,31-38-362-15,24-14-397 16,15-11-1153-16</inkml:trace>
  <inkml:trace contextRef="#ctx0" brushRef="#br0" timeOffset="689">2862 0 2275 0,'0'0'505'0,"0"0"-427"16,0 0 22-16,0 0 173 15,0 0-82-15,0 0-138 16,0 0 7-16,-269 120-42 16,144-61 7-16,-9 7 25 15,6-1-50-15,23-2 0 16,27-7-8-16,36-7 25 0,23-5-11 16,19-3-6-16,10 3 0 15,49 4 36-15,21 8-24 16,26 3 27-16,15 11 10 15,2-3-34-15,0 10 24 16,-9 2-39-16,-16-4 0 16,-10 0-6-16,7 2-84 15,-26-23-120-15,-22-17-613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41.9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747 164 1551 0,'0'0'304'15,"0"0"-143"-15,0 0 58 0,0 0 82 16,0 0-122-16,0 0-12 16,0 0-14-16,-227-70-68 15,161 70-6-15,-13 30 2 16,-6 29-21-16,2 23 40 16,7 16-76-16,14 16 9 15,21 5 11-15,19 3-44 16,22-7 17-16,0-4-17 15,41-13 6-15,21-15-11 16,18-21 5-16,15-21 0 16,3-32-6-16,5-9-26 15,-5-34-2-15,-10-38 13 16,-15-23 21-16,-16-19 7 0,-16-16-7 16,-23-7 0-1,-18-7 35-15,0 2-14 0,-22 11-20 16,-18 24 8-16,-4 28 1 15,12 32-17-15,6 42 7 16,18 5-174-16,8 52-114 16,27 7-484-16,8-6-1395 0</inkml:trace>
  <inkml:trace contextRef="#ctx0" brushRef="#br0" timeOffset="372">2482 227 2604 0,'0'0'332'0,"0"0"-234"0,0 0-86 16,0 0 85-16,-186 123 99 15,81-61-144-15,-16 8-40 16,-6 7 29-16,3 0-28 16,18-5 14-16,23-7-16 15,24-5-4-15,30-5 14 16,22-7-21-16,7-1 0 16,10 2 23-16,38-3-11 15,18 7-3-15,13 0 25 16,16 0-32-16,5-2 43 15,4 2-45-15,3 0 0 0,-6-7-14 16,-3-4-38-16,26-5-142 16,-24-11-313-16,-24-16-1149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46.4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14 2604 0,'0'0'497'0,"0"0"-457"16,0 0 95-16,0 0 18 16,0 0-77-16,262-16-56 15,-171 16-20-15,0 0-9 16,11 21-179-16,-26-7-350 16,-29 1-538-16</inkml:trace>
  <inkml:trace contextRef="#ctx0" brushRef="#br0" timeOffset="175">0 435 2206 0,'0'0'956'0,"0"0"-736"16,0 0-145-16,0 0 33 15,189 0-33-15,-82 0-75 16,72 0-11-16,-23 0-293 15,-24 0-1325-15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1:45.5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0 930 1590 0,'0'0'313'0,"0"0"-200"15,0 0 85-15,0 0 73 16,0 0-147-16,0 0-59 16,175-217 8-16,-113 136-43 15,-1-15-6-15,2-4 31 16,-9 0-6-16,-14 5 68 16,-11 19-30-16,-10 20-6 15,-12 19 39-15,-7 28-56 0,0 9-3 16,0 40-17-16,0 45-37 15,-17 26 71-15,-2 26-70 16,4 2-7-16,5-4 34 16,-2-10-35-16,8-14 0 15,4-19-15-15,0-16 8 16,0-17-5-16,0-19-96 16,0-18-117-16,34-22-137 15,-2 0-404-15,6-29-441 0</inkml:trace>
  <inkml:trace contextRef="#ctx0" brushRef="#br0" timeOffset="308">1036 339 1914 0,'0'0'603'0,"0"0"-415"0,0 0 46 15,0 0 16-15,-168 227-64 16,128-129-102-16,11 4-9 15,20 2-42-15,9 1-21 16,16-9 18-16,43-10-24 16,20-21-6-16,16-23 4 15,6-28 5-15,3-14-18 16,-6-37 3-16,-14-35 6 16,-16-19-15-16,-12-20 14 15,-28-16 1-15,-24 0-3 16,-4-1 15-16,-29 10-5 15,-25 19-7-15,-12 30-24 0,3 31 14 16,-3 34-227-16,24 4-460 16,12 4-448-16</inkml:trace>
  <inkml:trace contextRef="#ctx0" brushRef="#br0" timeOffset="603">1663 0 1239 0,'0'0'1372'16,"0"0"-1105"-16,0 0-64 16,0 0-23-16,244 116-4 15,-146-37-45-15,12 15-73 0,-6 18 37 16,-4 14-47-16,-27 11-12 15,-34 10 16-15,-39 5-52 16,-10-1 0-16,-66-4-1 16,-22-15 1-16,-16-18-11 15,8-18-44-15,14-19-68 16,38-19-74-16,25-26-556 16,21-19-1643-16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16.4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211 0 662 0,'0'0'1391'0,"0"0"-1028"16,0 0-156-16,0 0 117 16,0 0-62-16,0 0-119 15,0 0-47-15,12 98-31 16,-8-18-7-16,2 2-32 15,3 2-25-15,1-5-1 16,5-4-41-16,-1 6-197 16,-3-18-538-16,-7-12-1592 0</inkml:trace>
  <inkml:trace contextRef="#ctx0" brushRef="#br0" timeOffset="364">0 1470 1562 0,'0'0'1223'0,"0"0"-992"16,0 0-121-16,0 0 15 16,0 0 20-16,0 0-60 15,0 0-58-15,106 14-10 16,-43-20 5-16,1 6-10 15,-1 0 33-15,-9 0-31 16,-13 28 28-16,-23 16 12 0,-18 14-21 16,-7 8-6-1,-40 6-5-15,-16 10-22 0,1-10 33 16,8-6-33-16,13-8 1 16,16-15 44-16,18-7-45 15,7-6 0-15,19-7 0 16,31-1-19-16,27-16-4 15,17-6-65-15,16 0-112 16,54-28-132-16,-30-18-572 16,-17 0-1263-16</inkml:trace>
  <inkml:trace contextRef="#ctx0" brushRef="#br0" timeOffset="651">1236 1417 2343 0,'0'0'604'0,"0"0"-478"0,0 0 97 16,-167 184-24-16,135-102-37 15,16 10-42-15,16-2-99 16,11-13-13-16,44-8 14 16,21-13-22-16,12-20-9 15,14-27 8-15,1-9-2 16,-13-28-9-16,-9-37 12 15,-24-17 0-15,-23-21-3 0,-34-18 11 16,-8-7 11-16,-62-7 3 16,-28 10-21-16,-25 14-2 15,-51 4-166-15,27 29-417 16,26 23-2272-16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15.0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0 1735 0,'0'0'624'16,"0"0"-484"-16,0 0 50 15,0 0 98-15,0 0-108 16,0 0-89-16,11 20-3 16,-11-20-25-16,0 0-16 15,0 0 19-15,4 0-33 16,-4 0 34-16,0 0-31 15,0 0-6-15,0 0 35 16,0 0-41-16,0 13 0 16,3 3 0-16,-3 8-18 0,4 13 37 15,-4 5-43-15,0 9 15 16,0 10-16-16,0 1 1 16,0-3 0-16,0-5-9 15,0-4-8-15,-4-7-11 16,1-6-101-16,3-18-44 15,0-9-87-15,0-10-409 16,0 0-815-16</inkml:trace>
  <inkml:trace contextRef="#ctx0" brushRef="#br0" timeOffset="795">230 1277 2174 0,'0'0'526'0,"0"0"-420"16,0 0 96-16,0 0 9 0,0 0-69 15,0 0-85-15,0 0-49 16,-4-7 20-16,33-3-5 16,7 1-16-16,4 6 23 15,4 3-21-15,4 0-1 16,2 0 17-16,1 29-11 16,-4 10 23-16,-9 17-8 15,-16 10-16-15,-22 13 31 16,0 9-34-16,-44 1 2 15,-26-1-12-15,-9-6 12 16,-12-12 2-16,-1-15-1 16,8-16 4-16,14-15 13 0,16-22-21 15,22-2-2 1,17 0-7-16,15-9 15 0,0-11-13 16,18 4-2-16,21 0-4 15,14 9 4-15,4 7 0 16,6 0 6-16,-2 9 3 15,1 19 3-15,1-6 15 16,3-2-13-16,-2-4-13 16,9-16-2-16,8 0-4 15,46-53-109-15,-17-10-183 16,-12 5-1081-16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44.8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74 2824 0,'0'0'526'0,"0"0"-503"0,0 0 11 15,0 0 14-15,186-45 8 16,-114 35-47-16,6 0-9 16,-2 4-33-16,22 3-61 15,-16 3-279-15,-25 0-607 0</inkml:trace>
  <inkml:trace contextRef="#ctx0" brushRef="#br0" timeOffset="166">0 505 3030 0,'0'0'377'0,"0"0"-286"0,0 0-76 16,220-7-15-16,-118-19-78 15,-4-4-504-15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19.0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 1475 0,'0'0'380'0,"0"0"-195"16,0 0 39-16,0 0 50 0,0 0-59 15,0 0-66-15,3 10-50 16,6-10-41-16,4 0-16 16,3 0 39-16,9 0-47 15,4 0 22-15,-1 0 6 16,10-3-15-16,-3-1 5 15,9 4-11-15,9 0-28 16,4 0 29-16,9 0-40 16,13 0 11-16,13 0 16 15,11 0-28-15,9 0 21 16,4 0-14-16,9 0-7 16,2 0 5-16,5 0-6 15,-5 0 0-15,-7 0 0 16,-3 0 1-16,-11 0-1 15,-4 0 6-15,-1 0-6 0,3 0 24 16,-3 0-23 0,2 0-1-16,-1 0 19 0,-1 0-13 15,6 0 9-15,-2-10-15 16,1-2 1-16,-1 2 4 16,-5 4-5-16,-6 3 0 15,-4 3 3-15,-2 0-3 16,0 0 12-16,0 0-12 15,3 0 8-15,4 0 19 16,3 0-27-16,4 0 1 16,1 0 13-16,-5 0-13 15,-4 0-1-15,-6 0 0 16,-8 0 0-16,-7 0 8 0,-4 0-8 16,-3 0 0-16,0 0 6 15,-2 0-6-15,2 0 1 16,0 0 5-16,0 0-6 15,0 0 24-15,-8 0-24 16,1 0 0-16,-5 0 7 16,-7 0-6-16,-10 0 1 15,-8 0-2-15,-7 0 12 16,-3 0-11-16,6 3-1 16,0 1 0-16,11 1-1 15,8-5 2-15,3 5 15 16,1-5-16-16,-4 0 9 15,-7 0 3-15,-5 0-12 0,0 0-3 16,2 2 3-16,-2 1 0 16,-3 3 7-16,-7-3-7 15,-4 2 0-15,-2-3 11 16,-6 1-11-16,-2 1 0 16,2-1-1-16,-3-3 1 15,8 0 0-15,1 4 4 16,-3-4-3-16,9 3 40 15,4 4-41-15,-5-4 1 16,5 4 8-16,-4-4-9 16,-4 0 2-16,-2 0-2 15,-3 0 7-15,-1-3 11 0,-2 0-18 16,2 5 0 0,-2-5 17-16,-3 0-17 0,1 0 0 15,-1 2 1-15,-3-2 8 16,-4 0 20-16,3 0-28 15,-3 0-1-15,0 0 36 16,5 0-28-16,2 0-1 16,0 0-1-16,-4 0-4 15,5 0 13-15,-4 0-15 16,-1 0 0-16,-3 0-9 16,0 0 0-16,0 0-109 15,-12 0-209-15,-16 0-1800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20.7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90 0 1033 0,'0'0'494'16,"0"0"-343"-16,0 0-8 15,0 0 81-15,0 0-10 16,0 0-75-16,0 0-14 15,5 9-27-15,-17 24 64 16,-2 3-44-16,-4 1-38 16,3-5 11-16,1-2-51 15,2-9-7-15,6-11-4 16,2-2-29-16,4-5 26 16,0-3-26-16,0 0 0 0,22-6 20 15,10-18-20-15,4-5-7 16,4-7-4-1,8 3-28-15,-1 3 39 0,-3 7-28 16,-7 4 20-16,-8 9-8 16,-10 10 13-16,-9 0 3 15,-10 0 4-15,0 10 10 16,0 13 32-16,0 3-23 16,-10-3-14-16,6-2 15 15,4-9-24-15,0-2 0 16,0-8-1-16,26-2 10 15,9 0-21-15,12-10 5 16,4-9-19-16,2-4 20 0,-6 4-21 16,-12 6 12-16,-6 8 15 15,-7 5 0-15,-7 0-6 16,-4 0 6-16,-3 0 0 16,2 14 27-16,5-4-27 15,7-3 0-15,7-4 17 16,8-3-5-16,11 0 6 15,9 0-17-15,2-3-1 16,-1-10 17-16,-4 2-17 16,-2 4-8-16,-13 4 2 15,-8 3 12-15,-14 0-4 16,-2 0-2-16,-8 15 19 16,1 7 32-16,2 2-39 15,6-10 24-15,9 1-9 16,7-6-27-16,9-9 12 0,9 0-11 15,1 0 5-15,-4-7-6 16,1-5-20-16,-8 0 20 16,-7 5-2-16,-8 0-4 15,-3 7 5-15,-7 0 1 16,0 0 0-16,-1 0 9 16,1 0-9-16,4 0 0 15,3 7 10-15,6-5-8 16,5-2 8-16,4 0-10 15,-5 0 0-15,2-2-6 16,-2-19 3-16,0 8 3 16,-2 1-6-16,-1 0 6 15,-3 9-1-15,-4 3 1 0,-4 0 0 16,4 0 35-16,0 0-27 16,0 15 4-16,-2 1 34 15,-1-7-29-15,-4 2 7 16,-8-1-9-16,0-10-15 15,-7 0-1-15,0 0-141 16,0-10-372-16,5-7-1273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22.9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0 1045 0,'0'0'590'15,"0"0"-431"-15,0 0-61 16,0 0 136-16,0 0 49 16,0 0-133-16,3-14-59 15,-3 37 21-15,0 6 37 16,-6 4-50-16,-20 11-23 16,1-2-29-16,3-1 17 0,0-10-38 15,7-8-8-15,5-6 10 16,6-11-28-16,4-3-11 15,0-3 11-15,0 0-38 16,0 0 13-16,21-7-34 16,9-15-13-16,6-5-2 15,1 3-15-15,-2-4 31 16,-4 8 36-16,-6 6 16 16,-6 12-5-16,-6 2 11 15,-9 0 0-15,-1 16 84 16,-3 21 1-16,0 5-17 15,0 4-16-15,0-7-31 16,0-10 30-16,15-5-50 16,4-15 11-16,3-9-18 15,3 0 6-15,4 0-16 0,0-28-1 16,4-6-3-16,3 0 19 16,-2-1-20-16,-2-2 21 15,-3 13-9-15,1 3 9 16,-5 15 0-16,-3 6 0 15,-5 0 0-15,-8 13 54 16,-2 11-21-16,-4 4 6 16,-3 2 18-16,3-7-45 15,-3-4 9-15,5-12-18 16,2-4 6-16,7-3-18 0,4 0-1 16,16-7-31-1,8-15 41-15,14-8-54 0,5-2 30 16,5-2 24-16,-7 12-75 15,-8 5 59-15,-14 13-8 16,-16 4 24-16,-10 4 28 16,-7 29 23-16,-1 2 8 15,-3 6 4-15,4-10 4 16,1-7-12-16,5-7-55 16,5-7 2-16,7-10-2 15,7 0 0-15,11 0-12 16,8-20-9-16,-1-6-3 15,0-7 12-15,-4 3-43 16,1-3 41-16,-4 4 5 16,4 5 9-16,0 5-4 0,0 9-4 15,-8 10 16 1,-8 0 67-16,-6 0-43 0,-3 19-2 16,0 5 27-16,3-1-36 15,0-7-1-15,3-4-14 16,0-7 0-16,1-5-12 15,2 0 4-15,10 0-2 16,6-22-7-16,6-2-8 16,4-2 13-16,-3-1 0 15,-7 8-18-15,-10 2 23 16,-12 11-10-16,-8 6 11 16,-6 0 8-16,-8 0-1 15,3 13 22-15,1 7 1 16,-1 1-20-16,12 0 34 0,2-7-31 15,5-5-13-15,9-9 15 16,4 0-15-16,2 0-11 16,11-9-1-16,-1-11-13 15,1-7 23-15,-5 8-13 16,-7-1-14-16,-7 4 28 16,-7 6-13-16,0 6 5 15,0 4 7-15,0 0 4 16,0 0 19-16,0 0 4 15,-4 14-17-15,4 2 16 16,4 0-18-16,-1-2 1 16,4 0 6-16,5-9-12 15,1-5 5-15,2 0-6 0,2 0 0 16,2 0 2 0,-1-12-2-16,-7-12-22 0,-3 8 21 15,-10 3-10-15,-1 3 10 16,-4 1 2-16,-8 6-1 15,-4-2 19-15,-3 5-18 16,0 0 8-16,0 5 15 16,-10 9-24-16,-24 7-18 15,9-5-154-15,0-2-1012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30.16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128 1995 358 0,'0'0'587'0,"0"0"-445"15,0 0-104-15,0 0 47 16,0 0 3-16,0 0 23 16,7-29 11-16,-7 22-48 15,3 0 18-15,-3 0 27 16,0 5-12-16,0 2 79 15,0 0-82-15,0 0-4 0,0 0 22 16,0 0-70 0,0 0-18-16,0 0-3 0,0 0 26 15,0-3 69-15,0 3-78 16,0 0-11 0,0 0 53-16,0 0-68 0,0 0 20 15,0 26 20-15,0 11-48 16,0 1 31-16,-3 6-45 15,-7-3 0-15,-2 1-19 16,2-2-27-16,6-5-201 16,4 6-223-16,0-12-96 15,0-5-579-15</inkml:trace>
  <inkml:trace contextRef="#ctx0" brushRef="#br0" timeOffset="338">138 2740 1356 0,'0'0'242'15,"0"0"-162"-15,0 0 32 16,0 0 5-16,0 0 43 15,-94 177-3-15,77-148-86 16,1 1 15-16,10-2 26 16,1-16-57-16,5-3 32 0,0-2-78 15,0-4-7-15,0-3 50 16,8 0-51-16,17 0-1 16,7 0 30-16,12 0-30 15,4 0 9-15,3-3-9 16,-4 3-58-16,12 0-29 15,-12 0-278-15,-14 0-298 0</inkml:trace>
  <inkml:trace contextRef="#ctx0" brushRef="#br0" timeOffset="573">471 2806 2002 0,'0'0'477'16,"0"0"-441"-16,0 0 26 16,0 0 119-16,0 202-37 15,0-125-30-15,0-4-112 16,0-1-1-16,0-4-2 16,0-6-45-16,0-3-6 15,0-7-124-15,0 1-152 16,0-17-262-16,0-13-488 0</inkml:trace>
  <inkml:trace contextRef="#ctx0" brushRef="#br0" timeOffset="3244">204 162 848 0,'0'0'283'0,"0"0"-196"16,0 0 0-16,0 0 42 15,0 0 22-15,0 0-29 16,0-47-79-16,0 33 17 15,0 5 24-15,0-1-16 16,0 8 25-16,0-3-22 16,0 5-22-16,0 0-4 15,0 0-33-15,0 24 37 16,0 6 4-16,0 10-52 16,0 8 34-16,-7 11-34 15,4 13 16-15,-5 4 20 16,4 5-21-16,4 5-16 15,0-4 24-15,0 0-23 0,0 3 6 16,0-3 0-16,0-3-7 16,0-4 0-16,0-3-1 15,0-6 1-15,0-10 3 16,0 0-2-16,0-7-2 16,0-3 2-16,0 1 9 15,0-9-4-15,0 1-6 16,0-3 0-16,0 0-2 15,0 1 11-15,0-4 1 16,0-2-4-16,0 0-4 16,0-1-2-16,0-1 0 15,0-3 0-15,0 1 2 0,-3-4 7 16,3 0-18-16,0-7 15 16,0 4-6-16,0-7 0 15,0 0-3-15,0-3 3 16,0-3-2-16,0-5 13 15,0-2-22-15,0 0 8 16,0 0 2-16,0 0-134 16,7-6-194-16,8-7-328 0</inkml:trace>
  <inkml:trace contextRef="#ctx0" brushRef="#br0" timeOffset="1039">2012 2215 1257 0,'0'0'386'0,"0"0"-288"16,0 0 32-16,0 0 101 15,0 0-28-15,0 0-27 16,0 0-79-16,15 56 50 16,-15-24-5-16,0 8-88 15,0 7-17-15,0-2-37 0,0 4 0 16,0 21-166 0,0-8-476-16,0-20-1234 0</inkml:trace>
  <inkml:trace contextRef="#ctx0" brushRef="#br0" timeOffset="1584">2290 3158 2271 0,'0'0'367'0,"0"0"-266"0,0 0-69 16,0 0 100-16,0 0 0 16,0 0-30-16,-39-182-36 15,12 182-57-15,-9 0-9 16,-1 13 0-16,1 23 6 16,2 10 6-16,13 4-12 15,7-1 0-15,11-3-6 16,3 3 6-16,0-7-19 15,3 5 13-15,22-3 12 16,7 0-14-16,2-1 5 16,-2-7-6-16,6 3 0 0,-10-3 17 15,-6-2-16 1,-3-2-1-16,-12 0 9 0,-4-1 4 16,-3-2-4-16,0 1 0 15,-10-5 35-15,-15 2-35 16,-9-5 0-16,5-8 2 15,0-4 4-15,7-10 42 16,7 0-47-16,12-26-1 16,3-23 7-16,0-24-7 15,28-9-1-15,13-13-9 16,6-4 10-16,1 4 3 16,-8 13-3-16,-8 17 0 15,-10 16 45-15,-11 19-36 16,-6 14-9-16,-5 13-74 15,0 3-440-15,0 0-1667 0</inkml:trace>
  <inkml:trace contextRef="#ctx0" brushRef="#br0" timeOffset="4499">2185 0 1128 0,'0'0'305'0,"0"0"-183"16,0 0 37-16,0 0-41 16,0 0-18-16,0 0-35 15,0 0-43-15,-9-2 58 16,9 17-61-16,0 11 3 16,0 7 48-16,0 10-41 15,0 11 24-15,0 6 8 16,0 10-22-16,0 5 45 15,-7 4-83-15,4 3-1 0,0 0 60 16,-1-3-60 0,1 2 3-16,3-1-9 0,-5-1 12 15,5-6 3-15,0-1-9 16,0-7 0-16,0 3 23 16,0-2-23-16,0 3-14 15,0-3 14-15,0-5 10 16,0-3 25-16,0-7-35 15,0-4 0-15,-4-5 3 16,4-2-3-16,-3-5-5 16,0-3-2-16,-1 1 14 15,1-3-2-15,-2-2-5 16,5 0 0-16,-4-2 7 16,4 0-7-16,0 4 0 15,0 0-7-15,0 3 16 0,0-1 78 16,0-3-43-16,0-2-23 15,0-3-1-15,0-10-20 16,0 4-4-16,0-2-7 16,0 1 22-16,0-3 3 15,-3 0-14-15,0 3 0 16,-1-3 19-16,1-1-18 16,-2-4-1-16,5-1 6 15,0-8 7-15,0 2-1 16,0-2-12-16,0 0-31 15,0 0-27-15,0 0-136 16,0 0-48-16,0 0-19 16,0 0 22-16,0 0-108 0,0 0-513 0</inkml:trace>
  <inkml:trace contextRef="#ctx0" brushRef="#br0" timeOffset="5189">350 677 1270 0,'0'0'305'0,"0"0"-174"15,0 0-55-15,0 0 42 16,0 0-14-16,0 0-11 16,0 0-24-16,160-137-62 15,-90 86 30-15,7-1 4 16,10 0-33-16,4-1 1 16,4 4-9-16,-4 12-31 15,4 8-118-15,-19 12-163 16,-24 11-624-16</inkml:trace>
  <inkml:trace contextRef="#ctx0" brushRef="#br0" timeOffset="5531">475 1073 350 0,'0'0'897'0,"0"0"-782"16,0 0-115-1,193-104 73-15,-109 48 12 0,6-3-10 16,10-8-4-16,8-3-51 16,9 3 17-16,-1 1 8 15,1 4-34-15,18-4-11 16,-25 17-224-16,-30 13-1126 0</inkml:trace>
  <inkml:trace contextRef="#ctx0" brushRef="#br0" timeOffset="5879">595 1415 1320 0,'0'0'361'0,"0"0"-258"16,0 0-88-16,0 0-11 15,0 0 56-15,259-145-19 16,-168 82 6-16,14-9-23 0,12-6-11 15,3-1 9-15,8-3-22 16,-4 10-21-16,26-14-67 16,-33 25-151-16,-28 7-536 0</inkml:trace>
  <inkml:trace contextRef="#ctx0" brushRef="#br0" timeOffset="6205">514 1890 1001 0,'0'0'167'0,"0"0"-72"15,0 0 4-15,230-99 76 16,-139 44-125-16,7-10 12 16,12-8 27-16,10-6-43 15,9-2-7-15,4 2-33 16,47-26-6-16,-38 23-32 15,-22 15-471-15</inkml:trace>
  <inkml:trace contextRef="#ctx0" brushRef="#br0" timeOffset="6511">1175 2017 1318 0,'0'0'222'0,"0"0"-156"15,0 0-34-15,0 0 12 16,0 0 17-16,222-110-28 16,-138 47-21-16,36-19-12 15,-18 15-101-15,-18 4-732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2:06.9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1533 1375 565 0,'0'0'733'0,"0"0"-480"16,0 0-91-16,0 0-29 15,0 0-26-15,0 0 13 16,0 32-13-16,0 21 38 16,0 22 20-16,0 27-55 15,0 55 21-15,0 70-7 16,0 69-42-16,0 18 23 15,0-1-23-15,0-28-37 16,0-35 18-16,0-12-42 16,0-12 7-16,7-22 26 15,1-16-41-15,-1-38 29 16,-4-29-22-16,-3-25-1 16,0-5 29-16,0 5-40 15,0 2-2-15,0 8-5 16,0-19 14-16,0-17-7 0,0-21-7 15,0-14-1 1,0-21 12-16,0-4-12 0,0-10-43 16,0-16-76-16,15-27-234 15,-1-6-512-15</inkml:trace>
  <inkml:trace contextRef="#ctx0" brushRef="#br0" timeOffset="1180">19 3705 1505 0,'0'0'401'0,"0"0"-137"15,0 0-129-15,0 0-2 0,0 0 74 16,0 0-82-1,0 0-47-15,-3 7-57 0,65-7 56 16,11 0 9-16,18 0-15 16,7 0-2-16,16 0-13 15,38 3-1-15,56-1 33 16,66-2-74-16,25 0 2 16,-1 0 5-16,-17 0-20 15,-26 0 15-15,9-10-16 16,12-6 0-16,1 0-6 15,0-5 3-15,1 2 3 16,-13 7 3-16,9-2-2 16,-5 4-1-16,-2 10 7 15,-8 0-7-15,-7 0 10 16,-5 0-10-16,5 10 0 0,-12 4 13 16,-3 3-12-16,0-5 22 15,5-2-23-15,5-8 14 16,8 2 34-16,-3-4-35 15,-3 0-11-15,-2 0 30 16,1 0-31-16,-4 0 8 16,-4-14-7-16,-13 7 5 15,-16 3 22-15,-10 4-29 16,-11 0 0-16,-1 0 19 16,-25 0-5-16,-22 0 1 15,-25 0 9-15,-7 2-14 16,17 5 17-16,21 3-27 0,17-4 0 15,-8 1 9 1,-7 0-9-16,-4-1 0 0,-8 4 9 16,-4-3-8-16,-5 3 16 15,-9 1-17-15,-4-1 0 16,-6-2 6-16,-5 5-5 16,-2-13-1-16,-8 7 6 15,0-5-4-15,-9-2 17 16,-1 0-19-16,-6 0-1 15,2 0 1-15,-11 0 0 16,-4 0 6-16,-9 0-14 16,-13 0 17-16,-3 0-7 15,-9 0-2-15,-10 0 0 0,-7 0 4 16,-8 0 4 0,-4 0 16-16,-3 0 1 0,0 0-16 15,0 0 51-15,0-9-60 16,-18-12 0-16,-11 0 23 15,-12-6-17-15,-6 1 2 16,-1-1 1-16,-2-2 3 16,-1 3 22-16,7-1-26 15,0 4-8-15,5 3 34 16,9 3-34-16,8 8 0 16,12-1 0-16,6 7 0 15,4 3 0-15,0 0 0 16,14 8 0-16,23 16 0 15,17 10 0-15,5 4 0 0,7 6 0 16,-2-1 0-16,-1-7 0 16,-5 0 0-16,-11-4 0 15,-13-1 0-15,-24-6 0 16,-10-2 0-16,-25 8-20 16,-45 4-82-16,-79 16-61 15,14-7-391-15,8-8-1875 0</inkml:trace>
  <inkml:trace contextRef="#ctx0" brushRef="#br0" timeOffset="46774">1668 1476 1326 0,'0'0'266'15,"0"0"-149"-15,0 0-50 16,0 0 84-16,0 0 38 15,0 0-123-15,10-16-66 16,-10 16-25-16,0 0-41 16,0 0-18-16,0 0-56 15,0 0-36-15,0 3-65 16,0 1 42-16,0-1 41 16,4 0 86-16,-1-3 72 0,2 3 58 15,-5-3 87-15,3 0 72 16,1 0-8-16,3 0-63 15,1 0-31-15,2 0 16 16,0 0-22-16,2 0-1 16,7 0-68-16,-2 0-39 15,5 0-1-15,8 0-31 16,-4 0-203-16,-8 3-356 0</inkml:trace>
  <inkml:trace contextRef="#ctx0" brushRef="#br0" timeOffset="46944">2186 1447 1373 0,'0'0'228'0,"0"0"-228"16,0 0-40-16,0 0-243 0</inkml:trace>
  <inkml:trace contextRef="#ctx0" brushRef="#br0" timeOffset="47172">2580 1433 689 0,'0'0'773'0,"0"0"-604"0,0 0-47 16,0 0-39-16,0 0-34 16,0 0 2-16,0 0-42 15,152-19-9-15,-127 17-27 16,1-3-87-16,21 5-97 16,-10-3-42-16,-5 3-24 0</inkml:trace>
  <inkml:trace contextRef="#ctx0" brushRef="#br0" timeOffset="47373">3189 1372 1318 0,'0'0'337'16,"0"0"-227"-16,0 0 11 0,0 0 142 15,0 0-15-15,0 0-174 16,0 0-37-16,214-4-7 15,-170 4-8-15,4-3-22 16,-4-1-26-16,-9 2 3 16,-13 2-100-16,-12 0-272 15,-10 0-1474-15</inkml:trace>
  <inkml:trace contextRef="#ctx0" brushRef="#br0" timeOffset="48400">1685 0 1430 0,'0'0'559'16,"0"0"-424"-16,0 0-111 16,0 0 44-16,0 0 148 15,0 0-118-15,0 196-43 0,0-133-12 16,0 2 5 0,0 1 23-16,0 3 2 0,0 7-29 15,0 3 15-15,0 2-32 16,-7-2 6-16,0 0 8 15,-1-3-9-15,5-8-11 16,-1-2-10-16,4-4 2 16,0 0 31-16,0-3-44 15,0-5 16-15,0-3 11 16,0-7-19-16,0-8 1 16,0-4-2-16,0-4-7 15,0-4 7-15,0-1-7 16,0 2 0-16,-7-3 6 15,4-3-6-15,0 1 0 16,3 4-1-16,0-3 2 0,0 6 31 16,0-1-24-16,0 1-8 15,0 2 20-15,0 1-7 16,-5-1 13-16,1 1-9 16,1 3-17-16,0-4 30 15,-1 5-30-15,4-6 2 16,0 6 7-16,0-5-8 15,0-6 14-15,0 0-4 16,0-11-10-16,0-3 10 16,0-1-11-16,0-8-18 15,0 0-5-15,0 0-75 16,0 0-63-16,0-10-456 16,0-9-926-16</inkml:trace>
  <inkml:trace contextRef="#ctx0" brushRef="#br0" timeOffset="48987">209 990 1669 0,'0'0'253'0,"0"0"-184"15,0 0-10-15,0 0 81 16,0 0-30-16,0 0-67 16,208-137-36-16,-168 89 12 15,1 1 48-15,-13 7 34 16,-2 8 50-16,-11 9-11 16,-8 14 0-16,-4 9-28 15,-3 0-40-15,0 11 12 16,0 36-27-16,0 9-24 15,0 12-12-15,-10 2-21 16,-2-3-39-16,5 13-124 16,4-20-376-16,0-11-354 0</inkml:trace>
  <inkml:trace contextRef="#ctx0" brushRef="#br0" timeOffset="49276">148 1412 2297 0,'0'0'511'0,"0"0"-469"15,0 0 69-15,0 0 94 0,0 0-82 16,0 0-38-16,186 2-61 15,-117-2-3-15,11 0 7 16,7 0-26-16,5 0 22 16,-1 0-24-16,-11-2 0 15,-8 2-45-15,-21 0-198 16,-17 0-341-16,-21 0-420 0</inkml:trace>
  <inkml:trace contextRef="#ctx0" brushRef="#br0" timeOffset="49679">0 1988 1862 0,'0'0'467'15,"0"0"-394"-15,0 0-20 16,0 0 185-16,0 0-52 16,0 0-106-16,0 0-30 15,88-52-49-15,-40 9 29 16,-1-6-4-16,-3 4-11 16,-3-2 44-16,-13 12-1 15,-6 8 5-15,-6 10 19 16,-13 11-50-16,-3 6 14 0,0 0-4 15,0 36-18 1,0 16 14-16,0 14-23 0,-3 6 0 16,-6 7 24-16,2-7-33 15,1-4 10-15,2-10-13 16,-4-13-2-16,1-2-2 16,0-11-77-16,-5-3-108 15,6-5-351-15,2-14-370 0</inkml:trace>
  <inkml:trace contextRef="#ctx0" brushRef="#br0" timeOffset="50180">723 1752 2027 0,'0'0'584'0,"0"0"-487"15,0 0 104-15,0 0 28 16,0 0-82-16,0 0-62 16,0 0-68-16,-178 98-7 15,159-58-10-15,8 2 8 16,7 1-7-16,4 0-1 16,0-4 0-16,4 4 6 15,23-7-6-15,8 0-16 0,2 0 10 16,7 0 6-1,4 0-6-15,-6-3 6 0,-1-1 0 16,-4 1 7-16,-15-6 5 16,-9 2-12-16,-13-6 11 15,0 5-2-15,-10-6 33 16,-24 1-42-16,-5-3 0 16,-4-1 28-16,-1-9-28 15,3-3-2-15,0-7 2 16,16 0 0-16,8-10-9 15,17-30 9-15,0-16-2 16,10-9-11-16,27-10 13 16,2-4 0-16,9 7 0 15,-8 4 0-15,-8 17 6 16,-5 8-5-16,-16 11-1 0,-8 9 25 16,-3 9-25-16,0 9-34 15,-7-3-203-15,-8 7-859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3:06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1028 408 1921 0,'0'0'234'0,"0"0"-162"16,0 0-41 0,0 0 199-16,0 0 9 0,0 0-98 15,29-119-5-15,-26 83-50 16,-3-5-8-16,0-7 21 15,-25 2-54-15,-26 3 9 16,-15 7-36-16,-10 14 1 16,-12 12-5-16,0 10-14 15,5 0 0-15,14 30-1 16,13 14-8-16,17 17 7 16,17 9-13-16,19 11 15 15,3 6 13-15,14 6-13 16,30 2-3-16,10 2-7 15,15-4 20-15,0 3-19 16,4-5 9-16,-4-9 0 0,-6-6-1 16,-19-10 1-16,-15-10 0 15,-17-14 0-15,-12-2-3 16,-26-11-16-16,-36-5 19 16,-20-13 0-16,-4-8 21 15,-9-3-21-15,11-9-6 16,18-30-3-16,22-16 18 15,30-22-14-15,14-18 5 16,36-20-18-16,48-12 0 16,21-1 9-16,20 5 2 15,-4 20-2-15,-11 17 18 16,-24 23-19-16,-24 17 10 16,-21 17 0-16,-24 16 25 0,-12 13-25 15,-5 10-132-15,0 27-437 16,-9 2-399-16</inkml:trace>
  <inkml:trace contextRef="#ctx0" brushRef="#br0" timeOffset="201">1385 765 2227 0,'0'0'281'0,"0"0"-215"16,0 0 65-16,237 0 54 0,-124 0-91 16,11 0-94-16,52 0-157 15,-31 0-466-15,-28 0-1448 0</inkml:trace>
  <inkml:trace contextRef="#ctx0" brushRef="#br0" timeOffset="487">3048 81 1940 0,'0'0'517'0,"0"0"-470"16,0 0 4-16,0 0 181 15,-164 225-49-15,91-143-37 16,-3-1-101-16,1-8-15 15,18-9 45-15,16-17-46 16,23-15-28-16,14-8 11 16,4-10-12-16,22-8 51 15,29 2-51-15,18-3 0 16,19-1 4-16,7-2-4 16,8 1-58-16,21 7-137 15,-23-4-340-15,-28-3-234 0</inkml:trace>
  <inkml:trace contextRef="#ctx0" brushRef="#br0" timeOffset="669">3149 139 1839 0,'0'0'528'0,"0"0"-473"15,-51 174 122-15,23-54 90 16,-1 21-64-16,-2 10-86 15,14 7-90-15,6-4-27 16,1 37-114-16,6-45-445 16,-8-30-991-16</inkml:trace>
  <inkml:trace contextRef="#ctx0" brushRef="#br0" timeOffset="998">0 1808 2499 0,'0'0'344'16,"0"0"-344"-16,0 0 0 15,364 0 119-15,-50-16 64 16,62 3-87-16,21 5 4 16,-8 8-88-16,-52 0 30 15,-18 8 15-15,-16 12-41 0,-29 0 20 16,-30-1-36-16,-62-2 14 16,-57-8-14-16,-52 1-9 15,-51 0-144-15,-8 0-368 16,-14-3-301-16</inkml:trace>
  <inkml:trace contextRef="#ctx0" brushRef="#br0" timeOffset="1404">105 3082 2550 0,'0'0'161'0,"0"0"-161"16,0 0 0-16,242-66 36 16,-119 7 31-16,7-12-37 15,9-16-17-15,-10-1-5 16,-25-7 63-16,-22 3 22 15,-28 13-41-15,-20 17 47 16,-21 19-31-16,-6 23 32 16,-7 20-12-16,0 17-64 15,-17 51 20-15,-17 37-34 0,-1 30-2 16,1 16 52-16,17 0-44 16,5-9-16-16,12-16 11 15,0-17-5-15,0-17-12 16,0-20-5-16,0-19-88 15,25-30-24-15,-3-15-401 16,4-8-348-16</inkml:trace>
  <inkml:trace contextRef="#ctx0" brushRef="#br0" timeOffset="1869">1953 2491 2060 0,'0'0'535'0,"0"0"-432"16,0 0-2-16,0 0 79 16,-203-20 32-16,134 24-134 15,3 22-51-15,10 14 45 16,21 8-29-16,13 8-20 16,15 17-11-16,7 2-11 15,7 10 56-15,37 0-46 16,22 2-10-16,20-4 47 15,14 7-36-15,8-2 0 16,5-2 12-16,-3-4-6 16,-15-3 13-16,-16-11-30 15,-23-5-1-15,-27-15 30 16,-26-5-29-16,-3-6-1 16,-50-8 25-16,-38-6-2 15,-26-10 10-15,-16-13-33 0,-2 0-2 16,12-30-4-16,17-29 6 15,30-26-10-15,29-21-8 16,38-20-12-16,6-16 15 16,65 1-12-16,30-1 27 15,19 19 21-15,2 11-20 16,-14 20 14-16,-26 23 4 16,-32 15 5-16,-44 19 24 15,-76 29-48-15,-38 6-165 16,-34 0-688-16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3:36.3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71 1783 0,'0'0'303'0,"0"0"-151"16,0 0 8-16,0 0 63 16,0 0 14-16,0 0-144 15,-40 42-77-15,33 80 61 16,-3 62 11-16,-9 54 32 15,7-14-99-15,2-40 3 16,3-63 50-16,2-39-51 16,5 4-22-16,0-2 4 15,0-7 10-15,0-22-6 16,0-26-9-16,0-21-9 16,0-8-3-16,12-27 7 15,-2-31-8-15,-1-26-4 16,-3-17 17-16,-2-17 0 0,-4-38 0 15,0-47-25-15,0 14 16 16,0 18-1-16,0 31-22 16,0 50 32-16,18 5 0 15,18 7 3-15,5 25-3 16,6 24 0-16,0 13 32 16,4 11-32-16,5 5 0 15,-2 0 5-15,5 30-4 16,-1 9 25-16,1 11-26 15,-2 6 0-15,-3 9 8 16,-10 5-8-16,-15 2-14 16,-20 1 14-16,-9 1 2 15,-38 6 32-15,-34-6-34 0,-20 1 0 16,-16-7 2 0,-2-17 4-16,9-14-8 0,16-18 2 15,23-19-33-15,26 0-16 16,36-33-220-16,0-6-344 15,3-4-193-15</inkml:trace>
  <inkml:trace contextRef="#ctx0" brushRef="#br0" timeOffset="321">1671 50 2004 0,'0'0'357'15,"0"0"-231"-15,0 0-37 16,-226 276 160-16,141-71-50 15,17 42-91-15,16-11-2 16,35-45-74-16,17-69-10 16,7-47 10-16,37 4-32 15,13-3-27-15,21-5-38 16,42-10-146-16,-22-26-337 0,-15-15-473 16</inkml:trace>
  <inkml:trace contextRef="#ctx0" brushRef="#br0" timeOffset="1582">2596 613 1437 0,'0'0'400'0,"0"0"-199"16,0 0-39-16,0 0 70 16,-17-169-7-16,38 125-136 15,16 6-34-15,7 2 14 0,3 8-23 16,4 7-4-16,-4 18-10 16,1 3-31-16,-8 30 60 15,-14 35-46-15,-16 27 14 16,-10 16 23-16,-22 17-37 15,-36 3 35-15,-18-3-26 16,-12-9-3-16,-10-20 22 16,7-14-41-16,6-23 2 15,13-22 35-15,17-13-30 16,11-22 25-16,16-2-22 16,13 0 3-16,11-23-15 15,4-4 0-15,0-2-3 0,25 6-4 16,13 10-8-16,1 10 15 15,8 3-13-15,0 14 13 16,9 16 13-16,2 5-11 16,8-5-2-16,6-4 7 15,9-7-6-15,9-9-2 16,5-6-74-16,37-4-101 16,-26 0-491-16,-19 0-1198 0</inkml:trace>
  <inkml:trace contextRef="#ctx0" brushRef="#br0" timeOffset="1933">4570 267 2102 0,'0'0'500'16,"0"0"-475"-16,0 0 63 16,-216 119 126-16,114-54-80 15,-8 5-9-15,5-2-104 16,-1 0-3-16,14-2 43 16,16-6-61-16,19-7 0 15,23-5 9-15,31-6 2 0,3 5 5 16,37-1-16-1,32 2 0-15,21 2 63 0,20-1-50 16,10-3 14-16,8-3 7 16,-8-4-33-16,-10 4-2 15,7 13-138-15,-31-13-365 16,-26-7-805-16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3:42.2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260 365 1644 0,'0'0'397'0,"0"0"-188"16,0 0 60-16,0 0-23 15,0 0-67-15,0 0-4 16,0-139-100-16,0 139-53 16,17 51-14-16,24 33 64 0,13 28 67 15,12 19-111 1,3 11-27-16,4-9 45 0,-4-7-29 16,4-19-16-16,-4-14 6 15,-3-18-6-15,-6-16 10 16,-10-17-5-16,-11-12-7 15,-8-9 1-15,-14-10-57 16,-12 0-49-16,-5-2-105 16,0-2-290-16,-22-7-277 0</inkml:trace>
  <inkml:trace contextRef="#ctx0" brushRef="#br0" timeOffset="309">1164 246 1876 0,'0'0'361'16,"0"0"-266"-16,0 0 67 15,0 0 113-15,-212 196-112 16,124-83-67-16,-13 8-13 15,-9 12-38-15,-2-7 15 16,-1 0-30-16,10-19-4 16,8-14-4-16,15-22-22 15,18-15 0-15,18-12 0 16,15-18-52-16,14-10-23 16,15-3-68-16,15-13-195 0,33 0-218 15,11-4-335-15</inkml:trace>
  <inkml:trace contextRef="#ctx0" brushRef="#br0" timeOffset="704">2302 384 1857 0,'0'0'316'15,"0"0"-235"-15,0 0 71 16,-234 105 36-16,124-46 13 16,-16 7-71-16,-13 6-108 15,4-1 14-15,15 0 18 16,25-13-24-16,32-12 30 15,34-6-60-15,29-4 0 16,0-2 26-16,44-3-26 16,17 2 0-16,17 4 37 15,8 2-36-15,9-1 65 16,0 3-66-16,-4 0 1 16,-6-1 40-16,-13-3-41 0,-12-5-9 15,-13-2-18-15,-11 6-101 16,-8-7-213-16,-13-12-419 15</inkml:trace>
  <inkml:trace contextRef="#ctx0" brushRef="#br0" timeOffset="1245">2626 1210 818 0,'0'0'1247'15,"0"0"-1060"-15,0 0-98 16,0 0 15-16,131-200 49 0,-65 125-66 15,3-13-86 1,4-8 8-16,-1-5 16 0,-6-1 13 16,-15 11 62-16,-14 18-32 15,-11 20 19-15,-16 23 72 16,-7 30-77-16,-3 4-64 16,0 56-7-16,0 27 26 15,0 25 30-15,-10 12-67 16,-8 3 0-16,4-7 35 15,2-11-35-15,2-20-14 16,5-17-38-16,5 3-113 16,0-23-159-16,0-20-543 0</inkml:trace>
  <inkml:trace contextRef="#ctx0" brushRef="#br0" timeOffset="1563">3744 499 2032 0,'0'0'532'0,"0"0"-452"15,0 0 120-15,0 0 51 16,-145 194-84-16,104-106-81 16,13 10-41-16,17 7 3 15,11 0-48-15,22-6 0 0,36-9 2 16,18-26-2-1,5-21-51-15,2-30 13 0,-5-13 28 16,-9-37-14-16,-8-34 17 16,-5-31 7-16,-12-22 16 15,-24-19 0-15,-20-4 17 16,0 7-22-16,-42 21-11 16,-27 32-6-16,-31 46-241 15,17 32-609-15,17 9-1191 0</inkml:trace>
  <inkml:trace contextRef="#ctx0" brushRef="#br0" timeOffset="1836">4314 0 2134 0,'0'0'473'0,"0"0"-376"16,0 0 67-16,215 165 36 16,-113-64-2-16,8 17-83 15,3 13-29-15,-5 9-31 16,-8-1 10-16,-21 2-41 16,-31-6-24-16,-33 0-26 15,-23-4-38-15,-69 3-112 16,-109 50-136-16,16-28-544 0,2-30-1188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3:47.3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19 116 2027 0,'0'0'586'0,"0"0"-467"0,0 0-63 15,0 0 10-15,0 0 120 16,0 0-17-16,221-43-117 16,-121 27-44-16,8-7 14 15,6 2-22-15,2 9-15 16,5 12-322-16,-27 0-533 16,-35 0-1094-16</inkml:trace>
  <inkml:trace contextRef="#ctx0" brushRef="#br0" timeOffset="196">0 510 2524 0,'0'0'367'0,"0"0"-255"16,0 0-61-16,0 0-51 15,0 0 24-15,347 32-24 16,-161-22-175-16,-3-6-658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3:48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0 608 1478 0,'0'0'606'16,"0"0"-460"-16,0 0-99 0,0 0-20 16,0 0 134-1,0 0-85-15,0 0-65 0,230-164-1 16,-143 98 0-16,-3-3-8 16,-4 0 28-16,-14 4-29 15,-16 10 39-15,-19 15 57 16,-21 17 32-16,-10 18 2 15,0 5-59-15,0 30-36 16,-15 33 13-16,-2 19-47 16,5 10 11-16,5 7-10 15,7-7-3-15,0-9 0 16,7 1-55-16,27-14-54 16,30 10-177-16,-5-20-227 15,-8-21-163-15</inkml:trace>
  <inkml:trace contextRef="#ctx0" brushRef="#br0" timeOffset="322">1306 89 1874 0,'0'0'547'0,"0"0"-385"15,0 0 32-15,0 0 21 16,-213 170 2-16,162-74-130 15,12 2-47-15,24 4 32 16,15-10-71-16,0-3 1 16,44-15-4-16,17-14-28 15,13-17 24-15,13-27-64 0,1-16 49 16,-4-20 2-16,-8-39-2 16,-22-19 1-16,-13-21 14 15,-22-16 12-15,-19-13 21 16,0 0-27-16,-26 8 0 15,-18 20 21-15,-3 39-21 16,3 34-63-16,19 43-226 16,9 40-601-16,16 7-1033 0</inkml:trace>
  <inkml:trace contextRef="#ctx0" brushRef="#br0" timeOffset="500">2038 574 2297 0,'0'0'499'15,"0"0"-447"-15,0 0 50 16,200-64-80-16,-61 61-22 16,-19 3-368-16,-10 0-711 0</inkml:trace>
  <inkml:trace contextRef="#ctx0" brushRef="#br0" timeOffset="810">3139 47 2259 0,'0'0'339'0,"0"0"-243"16,0 0 100-16,0 0-38 15,256-40-80-15,-183 40-46 16,-16 23-14-16,-23 23 70 16,-31 17-56-16,-6 12 15 15,-66 17 34-15,-30 6-40 16,-22-2-16-16,-3-5 10 16,14-16-10-16,34-15 31 15,37-11-56-15,34-17-24 16,10-5 22-16,60-4-50 15,29-7-25-15,60 0-59 0,61 4-136 16,-29-3-257 0,-29-1-41-16</inkml:trace>
  <inkml:trace contextRef="#ctx0" brushRef="#br0" timeOffset="1232">445 1622 2085 0,'0'0'583'0,"0"0"-487"16,0 0 47-16,0 0 29 16,0 0-30-16,0 0-58 15,225-35 12-15,-61 26-54 16,70-3 19-16,99-7 37 16,52-1-47-16,25-3-8 15,4-4-11-15,-35 4-32 16,-21 0 6-16,-29 6-6 15,-83 1 0-15,-73 9 15 16,-65 5-15-16,-42 2-14 0,-12 0 1 16,-13 0-64-16,-22-3 16 15,-19 3-77-15,-73 0-61 16,-19 0-300-16,-9 12-486 0</inkml:trace>
  <inkml:trace contextRef="#ctx0" brushRef="#br0" timeOffset="1683">937 2994 2306 0,'0'0'253'15,"0"0"-230"-15,0 0 33 16,0 0 64-16,0 0-41 16,190-119-51-16,-111 49-28 15,9-12 28-15,-3-9-28 16,-9-4 0-16,-10 4 23 15,-19 14-10-15,-18 18 71 0,-10 22 45 16,-9 25-51-16,-10 12 31 16,3 10-84-16,-3 46 14 15,5 23 75-15,2 21-63 16,-4 17-15-16,7-2 2 16,-1-4-29-16,1-13 21 15,-1-9-30-15,-3-14-2 16,-2-8-8-16,-1-13-56 15,-3-4-84-15,3 0-136 16,1-12-340-16,4-11-320 0</inkml:trace>
  <inkml:trace contextRef="#ctx0" brushRef="#br0" timeOffset="2283">2701 2245 2277 0,'0'0'460'15,"0"0"-343"-15,0 0-44 16,0 0 93-16,0 0 9 16,0 0-24-16,-211-170-135 15,164 170-15-15,3 0 37 16,5 20-38-16,12 19 1 15,10 14-1-15,5 14 1 16,12 10 5-16,0 2-6 16,0 3 0-16,22-7 9 15,15 0-8-15,2-6-2 16,13-3-7-16,3-4 8 0,7-3 0 16,2-7-2-16,2-2 2 15,4-1 32-15,-1-6-26 16,-3 2 40-16,-8 1-20 15,-18 0-11-15,-15-7 12 16,-18 4-12-16,-7 2-11 16,-3-1 17-16,-36 2-21 15,-8-6 13-15,-16-2-12 16,-3-8 10-16,-3-3-5 16,-4-5-6-16,-3-8 0 15,3-5-1-15,4-9 8 0,18 0-19 16,11 0 3-1,21-29-6-15,19-9 9 0,0-16-37 16,37-15 14-16,32-11 28 16,18-8-20-16,19-7 10 15,8-6 7-15,-6-7 4 16,-13-4 22-16,-23 0-7 16,-23 4 11-16,-32 10 40 15,-17 10-36-15,-47 15-6 16,-117 36-24-16,8 23-116 15,-16 14-408-15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38.7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328 0 1888 0,'0'0'555'0,"0"0"-430"16,0 0-64-16,0 0 107 15,0 0 39-15,-142 200-112 16,89-60-23-16,6 54-34 16,5 39 70-16,11-13-32 15,18-41-24-15,13-59 13 0,0-34-55 16,0-1-2-1,22-3-8-15,13-7-54 0,16-32-62 16,30-43-265-16,-12 0-448 16,-11-19-1202-16</inkml:trace>
  <inkml:trace contextRef="#ctx0" brushRef="#br0" timeOffset="274">517 810 2359 0,'0'0'336'0,"0"0"-200"0,0 0-118 16,0 0 98-16,0 0 94 15,0 0-128-15,0 0-31 16,142 74 9-16,-94-11-18 15,-1 14 31-15,4-4-73 16,-4-1 1-16,-3-10 26 16,-3-10-27-16,-2-12-42 15,4-14-126-15,-5-10-291 16,-13-16-302-16</inkml:trace>
  <inkml:trace contextRef="#ctx0" brushRef="#br0" timeOffset="512">1170 702 2150 0,'0'0'589'0,"0"0"-510"15,0 0-37-15,-183 182 188 16,111-95-68-16,-6 8-57 15,2-2-105-15,6-4 0 16,16-14 28-16,14-17-28 16,18-23-75-16,22-21-205 15,0-14-496-15,18 0-1318 0</inkml:trace>
  <inkml:trace contextRef="#ctx0" brushRef="#br0" timeOffset="837">1228 1424 1038 0,'0'0'1479'16,"0"0"-1307"-16,0 0-132 15,0 0 24-15,0 0 64 16,0 0-90-16,0 0-38 15,69 111-50-15,-18-111 25 16,-1-23-42-16,-2-10 21 0,-8-2 26 16,-11 2 20-1,-17 0 21-15,-12 10 24 0,0 2 29 16,-25 12 25-16,-23 4-39 16,-11 5 1-16,-2 0-35 15,2 0-26-15,5 10-25 16,13 9-216-16,16-3-338 15,18-3-1488-15</inkml:trace>
  <inkml:trace contextRef="#ctx0" brushRef="#br0" timeOffset="1079">2110 1272 25 0,'0'0'2426'0,"0"0"-2147"15,0 0-206-15,0 0 97 16,0 0 58-16,0 0-116 16,7 217-83-16,-51-158-28 15,5-6-2-15,-1-7-157 16,11-13-380-16,10-17-546 0</inkml:trace>
  <inkml:trace contextRef="#ctx0" brushRef="#br0" timeOffset="1604">3073 683 2158 0,'0'0'196'16,"0"0"-170"-16,0 0-26 16,0 0 259-16,0 0-128 15,0 0-82-15,0 0-5 16,-66 242 63-16,34-141 37 16,-6 2-14-16,3-1-100 15,1-13 31-15,9-15-20 16,6-15-25-16,9-16-16 15,3-23-2-15,2-10 2 16,5-4 17-16,0-6-17 16,0 0 0-16,0 0 1 0,0-16 6 15,0-2-4-15,0 7-3 16,0 1 0-16,-3 3-1 16,3 4-79-16,0-7-102 15,0 6-53-15,0-2 17 16,0-1 33-16,0 0 44 15,0-10 13-15,8 3-49 16,-4 0-962-16</inkml:trace>
  <inkml:trace contextRef="#ctx0" brushRef="#br0" timeOffset="1948">2599 892 2148 0,'0'0'523'0,"0"0"-454"15,0 0-4-15,0 0 125 16,0 0 32-16,0 0-97 16,0 0-77-16,156 161-6 15,-97-106-7-15,4 3 5 16,-3-4 3-16,0-4-43 0,-10-7-9 16,-6-12-14-16,-8-3-91 15,-2-12-218-15,-9-10-529 16,-11 2-1224-16</inkml:trace>
  <inkml:trace contextRef="#ctx0" brushRef="#br0" timeOffset="2284">3397 1437 2365 0,'0'0'554'0,"0"0"-510"15,0 0 150-15,0 0 29 16,0 0-112-16,-120 184-48 16,109-145-52-16,11-3 11 15,0-8-17-15,0 0-5 16,22-7-1-16,11-12-17 16,6-9-20-16,5 0 14 15,7-2-13-15,-7-26 22 16,0-12 14-16,-12 1-14 15,-10-4 15-15,-19 4 0 16,-3 4 20-16,-6 5 44 16,-30 2-34-16,-8 9-6 15,-3 10-24-15,6-1-43 16,19 0-85-16,15 4-419 16,7-5-675-16</inkml:trace>
  <inkml:trace contextRef="#ctx0" brushRef="#br0" timeOffset="2490">3934 1161 1536 0,'0'0'1339'0,"0"0"-1151"15,0 0-127-15,186 0 65 16,-107 0-41-16,9 0-28 15,-5-2-57-15,1-5-15 0,-7 0-212 16,-27 7-352-16,-19-7-454 16</inkml:trace>
  <inkml:trace contextRef="#ctx0" brushRef="#br0" timeOffset="2680">4326 880 2336 0,'0'0'638'0,"0"0"-522"16,0 0 13-16,-14 166 55 15,3-76-19-15,4-2-97 16,0 1-68-16,-1-10 0 16,1 8-36-16,3-19-260 15,-2-21-894-15</inkml:trace>
  <inkml:trace contextRef="#ctx0" brushRef="#br0" timeOffset="3568">4950 1457 472 0,'0'0'1345'16,"0"0"-1121"-16,0 0-118 15,0 0 105-15,0 0-3 16,0 0-74-16,0 0-80 16,157-181-32-16,-99 109 41 15,1-7-62-15,-1-9 7 16,-8-2 27-16,-2-4-6 16,-8-1 52-16,-3 9 16 0,-8 11-22 15,-3 16 29 1,-8 15-67-16,-4 19 5 0,-9 15 13 15,-2 10-40-15,1 0 8 16,-1 33-5-16,4 30 15 16,4 19 39-16,0 19-62 15,4 7-10-15,3 1 7 16,4-1 8-16,4-12-19 16,-1-14 4-16,-3-14-83 15,-3-9-70-15,-6-20-526 16,-4-16-518-16</inkml:trace>
  <inkml:trace contextRef="#ctx0" brushRef="#br0" timeOffset="3806">4991 1467 2038 0,'0'0'564'0,"0"0"-501"16,0 0-20-16,0 0 185 16,0 0-56-16,0 0-88 15,0 0-27-15,221 29-45 16,-155-29-12-16,3-7-48 16,41 2-215-16,-18 0-341 15,-13 3-1124-15</inkml:trace>
  <inkml:trace contextRef="#ctx0" brushRef="#br0" timeOffset="4296">5982 1097 2167 0,'0'0'485'0,"0"0"-419"15,0 0-45-15,0 0 101 16,0 0 46-16,0 0-142 16,0 0-15-16,182-44 43 0,-156 78-5 15,-11 11 10-15,-15 11-38 16,0 7-20-16,0-1 32 16,-25-7-33-16,-1-9 0 15,4-10 19-15,10-16-19 16,9-13-19-16,3-7-65 15,0 0-103-15,25-17 71 16,19-27-101-16,10-7-51 16,6-15 47-16,1 1 81 15,-6 5 109-15,-7 8 31 16,-16 17 67-16,-10 7 199 16,-15 15 19-16,-7 13 0 15,0 0-18-15,0 0-85 16,-29 33-92-16,-7 10-51 15,-4 15 11-15,3 13 49 0,8-7-89 16,14 2 32 0,11-14-3-16,4-6-39 0,0-13 0 15,34-10-36-15,5-11-51 16,13-12-32-16,28-8-194 16,-14-25-518-16,-9 1-1356 0</inkml:trace>
  <inkml:trace contextRef="#ctx0" brushRef="#br0" timeOffset="4635">6689 453 1614 0,'0'0'1081'0,"0"0"-889"16,0 0-158-16,0 0 90 15,0 0 83-15,0 0-43 16,0 0-129-16,189 175 1 16,-130-94 30-16,-1 13-8 15,-2 15-8-15,-12 3-23 16,-12 2-9-16,-17 1 12 0,-15 0-30 15,0-6 0 1,-19-11 0-16,-18-9-36 0,2-17-75 16,-16-6-123-16,14-21-511 15,5-9-1299-15</inkml:trace>
  <inkml:trace contextRef="#ctx0" brushRef="#br0" timeOffset="5618">7622 271 1903 0,'0'0'632'0,"0"0"-533"15,0 0 40-15,0 0 108 16,0 0-69-16,0 0-112 15,0 0 8-15,73 93-8 16,-17-30 12-16,5 12-61 16,1 7 5-16,-4 13 26 15,-9 0-13-15,-14 6-22 16,-13 5-12-16,-22 2 16 16,0 4 13-16,-18-4-30 15,-30-1 0-15,-2 3 14 0,-1-22-14 16,0-9-6-16,7-13-31 15,7-17-16-15,8-10-10 16,7-17-178-16,7-8-287 16,8-11-285-16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27.5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215 0 1679 0,'0'0'241'0,"0"0"-66"16,0 0 6-16,0 0 47 16,0 0-31-16,0 0-46 15,-57-7 3-15,57 7-90 0,0 0-6 16,0 0 5-1,0 27-37-15,0 25 7 0,0 23 22 16,22 27-12-16,6 12 23 16,8 9-48-16,1 4 5 15,7-6 31-15,0-2-38 16,0-14-2-16,-5-6 6 16,-2-17-19-16,-5-10 18 15,-6-12-19-15,-1-15 0 16,-6-15 7-16,-8-11-7 15,0-9 0-15,0-10 0 16,-4 0 0-16,3-27 50 16,12-43-50-16,9-26 1 15,8-34 17-15,8-13-17 16,4-8-2-16,1 10 1 0,-10 13 0 16,-4 26 6-16,-10 23-6 15,-12 27 0-15,-10 22 3 16,3 11-3-16,-9 10-7 15,7 4-7-15,6 2-61 16,6 1 9-16,15-3-119 16,30-4-104-16,-5-1-274 15,-5 4-139-15</inkml:trace>
  <inkml:trace contextRef="#ctx0" brushRef="#br0" timeOffset="551">1487 69 1652 0,'0'0'544'15,"0"0"-392"-15,0 0-51 16,0 0 162-16,0 0 6 16,-17 212-130-16,17-113-64 15,0 15 33-15,0 5-51 16,0-1 7-16,3 0-37 15,8-11-15-15,0-16 27 16,-4-18-39-16,0-18 0 16,-7-24-1-16,5-13 2 15,-5-15 22-15,0-3-17 0,0-7 15 16,0-35 51 0,0-24-72-16,-5-23 0 0,-5-15-6 15,3-18 13-15,-1-5-8 16,-3-8 1-16,5 3 0 15,1 18-23-15,5 25 24 16,0 27-1-16,0 26 0 16,11 19 14-16,22 17-23 15,10 0 9-15,20 10 0 16,6 23 4-16,11 9 2 16,1 11-6-16,2 5 8 15,-7 13-1-15,-10 3 37 16,-10 8-44-16,-24 9 0 15,-17 5 39-15,-15 3-33 16,-8 0 4-16,-40-5 13 0,-21-5-17 16,-10-13 18-16,-9-15-24 15,-4-10 0-15,6-22-17 16,5-13-7-16,11-12-93 16,13-4-78-16,20-16-467 15,8-10-598-15</inkml:trace>
  <inkml:trace contextRef="#ctx0" brushRef="#br0" timeOffset="1007">0 1820 1290 0,'0'0'980'16,"0"0"-773"-16,0 0-54 16,0 0 123-16,0 0-3 15,0 0-182-15,0 0-46 16,7 18 21-16,52-11 0 15,17-5 9-15,22 1-8 0,23 1-11 16,17-4 55-16,41 0-62 16,43 0-8-16,42 0 7 15,1-7-24-15,-43-6 12 16,-53-1-21-16,-67 11-14 16,-18 1 27-16,2-3-28 15,-4 5 0-15,-10 0-11 16,-24 0 23-16,-20 0-12 15,-16 0 0-15,-12 0 1 16,0 0-7-16,0 0-57 16,0-3-48-16,0-29-92 15,0 2-418-15,4-6-760 0</inkml:trace>
  <inkml:trace contextRef="#ctx0" brushRef="#br0" timeOffset="1200">3241 790 2576 0,'0'0'477'0,"0"0"-468"15,0 0-9-15,0 0-19 16,0 0-211-16,0 0-764 0</inkml:trace>
  <inkml:trace contextRef="#ctx0" brushRef="#br0" timeOffset="1338">3300 1480 2734 0,'0'0'535'15,"0"0"-473"-15,0 0 187 16,0 0-109-16,0 0-140 15,0 0-78-15,0 0-616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32.7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501 0 694 0,'0'0'1400'16,"0"0"-1080"-16,0 0-196 15,0 0 23-15,0 0 71 0,0 0-104 16,-44 42-34 0,76 16-23-16,15 29 12 0,16 24 39 15,13 21-53-15,9 15-4 16,1 4-13-16,8-1-19 15,6-9 52-15,-2-15-50 16,0-25-12-16,1-15 55 16,-12-18-51-16,-10-12-12 15,-15-13 11-15,-21-14-3 16,-21-8 3-16,-8-11-12 16,-9-5-12-16,-3-1 2 15,0-4-53-15,0 0-39 0,0 0-65 16,-10-7-368-1,2-14-357-15</inkml:trace>
  <inkml:trace contextRef="#ctx0" brushRef="#br0" timeOffset="434">1918 178 1585 0,'0'0'273'0,"0"0"-144"0,0 0-6 16,0 0 110-16,0 0 27 15,0 0-42-15,0 0-79 16,-51-18-3-16,33 18-70 15,-18 13-26-15,-23 27-1 16,-29 23-27-16,-24 21 17 16,-60 47-7-16,-46 44-14 15,-48 27 57-15,18-11-45 16,55-46-1-16,57-56 34 16,52-37-29-16,8-2 6 15,10-8-18-15,8-10-12 16,33-12 21-16,13-13-21 15,12-7-9-15,0 0 3 0,0 0-23 16,0 0 1-16,0 0-49 16,15-9-50-16,46-25-159 15,-5 2-432-15,5-1-794 16</inkml:trace>
  <inkml:trace contextRef="#ctx0" brushRef="#br0" timeOffset="991">3019 1082 2015 0,'0'0'536'0,"0"0"-414"16,0 0 31-16,0 0 100 15,0 0-67-15,0 0-112 16,0 0-17-16,-7-146-57 16,51 106 0-16,14 7 15 15,11 3-15-15,7 14 0 16,2 16 0-16,-2 0 6 15,-7 26 11-15,-6 33-11 16,-5 17 9-16,-4 9 52 16,1-3-38-16,3-10-19 15,1-19 1-15,2-24-4 16,2-22 23-16,9-7-30 16,-2-33-10-16,2-26 10 0,-9-17-60 15,-5-40-90-15,-15 20-371 16,-17 10-1249-16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36.6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0 833 1724 0,'0'0'594'0,"0"0"-520"16,0 0-20-16,0 0 122 16,0 0-44-16,127-174-34 15,-83 117-63-15,0-3 41 16,-9 0 37-16,-1 7-26 15,-9 7 30-15,-9 10-53 16,-6 12-1-16,-3 11 17 16,-7 11-31-16,0 2-17 15,0 12 4-15,0 37-30 16,0 27 55-16,0 21-46 0,0 17-7 16,-7 3 23-1,0-2-30-15,-1-9 7 0,4-17-8 16,1-14 9-16,-1-20-6 15,1-17-3 1,0-10-30-16,-1-12-39 0,4-16-63 16,0 0-151-16,0-16-599 15</inkml:trace>
  <inkml:trace contextRef="#ctx0" brushRef="#br0" timeOffset="367">678 0 2054 0,'0'0'557'16,"0"0"-484"-16,0 0 112 16,0 0 66-16,0 0-134 15,0 0-26-15,0 0-34 16,161 140 6-16,-82-47 6 16,13 18 6-16,-4 17 22 15,-9 6-53-15,-13 7-37 0,-22-6 50 16,-30-11-57-1,-14-9-1-15,-29-13-16 0,-44-11-83 16,-88 18-56-16,19-27-493 16,-7-20-2001-16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34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0 200 1928 0,'0'0'489'16,"0"0"-359"-16,0 0 48 16,0 0 45-16,0 0-83 15,0 0-107-15,0 0 69 16,14 225-22-16,-6-95-51 16,-1 20 16-16,3 4-34 15,9 5-2-15,14-13 34 16,11-14-43-16,14-28 2 15,11-25-4-15,16-29 13 16,4-29-8-16,6-21-3 16,-3-24 0-16,-5-42-5 0,-5-29 5 15,-6-47 0 1,-10-49 0-16,-24 8 6 0,-20 16 7 16,-17 29-13-16,-5 53 1 15,0 9 21-15,-12 15-22 16,-3 31-7-16,8 26-20 15,7 8-147-15,0 31-451 16,12 2-413-16</inkml:trace>
  <inkml:trace contextRef="#ctx0" brushRef="#br0" timeOffset="331">2388 0 1883 0,'0'0'392'0,"0"0"-207"15,0 0-2-15,-262 260 98 16,134-37-60-16,-8 71-44 0,23 21-56 16,45-60-28-1,50-73 15-15,18-84-60 0,25-26 12 16,33 0-60-16,23-6-25 16,71-10-17-16,-17-27-126 15,-18-26-629-15</inkml:trace>
  <inkml:trace contextRef="#ctx0" brushRef="#br0" timeOffset="1151">2524 906 2080 0,'0'0'563'0,"0"0"-499"16,0 0-34-16,0 0 184 15,0 0-47-15,0 0-104 16,0 0-18-16,221 0-15 15,-126-4 36-15,-4 1-66 16,-3-1-9-16,17 4 0 16,-21 0-236-16,-23 0-629 0</inkml:trace>
  <inkml:trace contextRef="#ctx0" brushRef="#br0" timeOffset="1526">3707 931 1874 0,'0'0'469'0,"0"0"-417"15,0 0-36-15,0 0 184 16,0 0-54-16,180-220-27 15,-136 156-49-15,-5 1-1 16,-9 7 75-16,-8 11-33 16,-12 11-13-16,-3 15-18 15,-7 12-13-15,0 7 25 16,0 2-61-16,0 42-25 0,-7 24 19 16,-8 27-24-16,1 14 19 15,-1 9-20 1,5 1 1-16,5-15 7 0,2-7-8 15,3-20-14-15,0-10-53 16,0-15-65-16,11-17-115 16,3-11-680-16,-2-15-561 0</inkml:trace>
  <inkml:trace contextRef="#ctx0" brushRef="#br0" timeOffset="1767">4685 1172 1864 0,'0'0'617'0,"0"0"-501"16,0 0 123-16,0 0 45 15,3 173-107-15,-3-123-40 16,-32-2-90-16,-8 8-23 15,-11-1-24-15,-5-1-41 16,-1-2-119-16,13-13-491 16,18-20-843-16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39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4 1430 0,'0'0'333'0,"0"0"-210"0,0 0 67 16,0 0 116-16,0 0-47 16,0 0-22-16,0 0-107 15,-54-4-46-15,54 4 39 16,0 0-75-16,7 23-30 15,33 13 73-15,11 15-33 16,15 14 55-16,3 14-58 16,1 3-23-16,-5 3 41 15,0-1-61-15,-6-7-10 0,-5-13 5 16,-10-7 8 0,-3-11-4-16,-16-14-11 15,-3-5-17-15,-12-11 5 0,-1-2-40 16,-6-5-55-16,4-9-37 15,-4 0-332 1,-3 0-284-16</inkml:trace>
  <inkml:trace contextRef="#ctx0" brushRef="#br0" timeOffset="398">1155 115 1935 0,'0'0'482'0,"0"0"-424"16,0 0 89-16,0 0 122 15,0 0-143-15,0 0-62 16,0 0 2-16,-110 214-9 15,49-113 49-15,-20 15-61 16,-5 8-12-16,-9 5 21 16,0-2-30-16,7-2 3 15,7-7-6-15,17-10-20 16,8-13 25-16,12-20-26 0,12-12 0 16,7-19 0-16,3-13 0 15,6-4 0-15,3-11-1 16,1-5 7-16,5-5-23 15,4-3-22-15,3-3-55 16,0 0-81-16,13-22-400 16,14-12-463-16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40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0 145 1684 0,'0'0'402'16,"0"0"-268"-16,0 0 26 15,0 0 135-15,0 0-64 16,0 0-68-16,0 0-91 16,-18 7-33-16,40-28 19 15,6-5-58-15,9-2 0 16,6 5 20-16,4 2-19 16,0 7 43-16,6 8-43 15,1 6-1-15,0 0 57 16,-1 17-41-16,-3 18 17 15,1 8 17-15,0 3-41 16,0 0 34-16,-1-8-28 16,-2-4-15-16,4-10 45 0,-5-11-38 15,1-13 8-15,3 0-3 16,3-20-4 0,1-19-16-16,0-8-8 0,7-28-89 15,-15 10-118-15,-11 2-787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41.0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44 236 1724 0,'0'0'394'16,"0"0"-261"-16,0 0-108 15,0 0 156-15,0 0 9 0,0 204-35 16,-7-92-22-16,0 16-59 16,-1 13 33-16,1 3-47 15,4-4-18-15,3-10 26 16,0-13-53-16,6-19-15 15,23-14 18-15,8-23-16 16,11-16 26-16,6-15-28 16,8-17 0-16,11-13-5 15,3 0 5-15,5-43-7 16,-1-18 7-16,1-25 0 16,-8-22-13-16,-16-20 13 15,-9-43 0-15,-23-38 19 16,-16 15-13-16,-9 30 6 15,0 43 3-15,-12 58 0 0,-10 10 21 16,3 12-36-16,6 27-16 16,4 14-23-16,9 14-219 15,0 21-568-15,22 1-1325 0</inkml:trace>
  <inkml:trace contextRef="#ctx0" brushRef="#br0" timeOffset="504">1933 0 1644 0,'0'0'367'0,"0"0"-164"16,0 0-101-16,-218 121 80 16,133-1 73-16,-6 66-54 15,6 63-51-15,18 19-32 16,26-37-38-16,29-63 9 15,12-67-42-15,4-16-34 16,36 2 15-16,19 4-27 16,21-4-2-16,11-18-19 15,51-22-98-15,-22-17-381 16,-22-25-1208-16</inkml:trace>
  <inkml:trace contextRef="#ctx0" brushRef="#br0" timeOffset="1261">3135 443 1564 0,'0'0'306'0,"0"0"-126"15,0 0-19-15,0 0 101 16,0 0-55-16,0 0-13 16,0 0-40-16,-189-141-93 15,138 138 6-15,-8 3 8 16,-2 3-40-16,-8 37 22 16,-4 18-35-16,4 24-1 15,-1 17 37-15,16 16-43 16,14 3-6-16,14-2 2 15,23-12-10-15,3-9 30 16,20-10-31-16,36-12 0 16,17-17 6-16,15-17-6 0,6-22-12 15,1-17-15-15,-3 0 3 16,-16-33 17-16,-10-21-17 16,-19-18 22-16,-15-12 2 15,-10-21 0-15,-15-11 0 16,-7-12 15-16,0 4-8 15,-22 5 35-15,-7 23-41 16,4 26-1-16,6 26 40 16,6 27-40-16,1 17 0 15,8 11-53-15,4 60-125 16,0-1-177-16,7-7-726 0</inkml:trace>
  <inkml:trace contextRef="#ctx0" brushRef="#br0" timeOffset="1542">3650 1040 1952 0,'0'0'592'16,"0"0"-533"-16,0 0-17 15,0 0 155-15,0 0 39 16,88 219-80-16,-82-156-89 0,-6 4 9 16,0-2-32-16,-22-3-25 15,-22-6 28-15,-6-7-47 16,-1-9-39-16,10-18-24 16,6-22-160-16,13 0-484 15,7-22-1586-15</inkml:trace>
  <inkml:trace contextRef="#ctx0" brushRef="#br0" timeOffset="1968">4478 995 2198 0,'0'0'289'15,"0"0"-289"-15,0 0 0 16,0 0 189-16,0 0-19 16,146-188-84-16,-102 123-74 15,-5-8-10-15,-2 2 132 16,-8 1-32-16,-11 10-27 15,-3 9 6-15,-8 15-24 16,-7 20 37-16,0 16-46 16,0 7-24-16,0 45 45 15,0 27-48-15,0 25-3 0,-7 18 12 16,-1 2-24-16,1-5 44 16,7-10-50-16,0-22 0 15,0-15 10-15,0-16-10 16,0-16-6-16,0-14-19 15,0-13-95-15,0-13-44 16,10 0-389-16,-1-23-497 0</inkml:trace>
  <inkml:trace contextRef="#ctx0" brushRef="#br0" timeOffset="2275">5101 82 2203 0,'0'0'503'16,"0"0"-457"-16,0 0 50 15,0 0 177-15,0 0-114 16,0 0-89-16,0 0-23 15,138 154 47-15,-53-67-46 16,10 17-4-16,10 18 59 16,-7 5-34-16,-14 4-25 0,-33 1-29 15,-36-4-2 1,-22 3-13-16,-147 53-54 16,1-30-156-16,-15-20-479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50.0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1033 1996 0,'0'0'312'0,"0"0"-223"16,0 0-87-16,0 0 69 16,0 0 61-16,199-46-68 15,-104 8-6-15,15-16-57 0,10-10 10 16,8-16 14 0,-8-14-25-16,-15-15-8 0,-20-3 2 15,-28-2 6 1,-31 9 8-16,-21 14-8 0,-5 20 0 15,-19 29 65-15,-25 24 61 16,-13 18-44-16,-13 25 6 16,-4 40-10-16,1 31 15 15,12 24-66-15,11 20-12 16,16 6 36-16,8 2-32 16,20 0 1-16,6-14-14 15,0-10 0-15,10-15 1 16,30-27-7-16,11-26-21 15,15-26-37-15,7-23-98 16,37-25-179-16,-16-27-344 0,-17-8-482 16</inkml:trace>
  <inkml:trace contextRef="#ctx0" brushRef="#br0" timeOffset="779">1621 876 1617 0,'0'0'550'16,"0"0"-344"-16,0 0 45 16,0 0 67-16,0 0-127 15,-196-26-83-15,127 26 0 16,0 33-69-16,6 6 31 16,16 7-49-16,18 3-15 0,14 2 15 15,15-7-21 1,8-6-19-16,34-10-34 0,14-12-62 15,5-16 1-15,2 0-10 16,-4-9-65-16,-12-18 122 16,-11-3 11-16,-18 11 42 15,-7 2 14-15,-11 14 79 16,0 3 74-16,0 0-85 16,8 3-50-16,6 27 18 15,16 3-36-15,12-1-27 16,21-9-3-16,10-10-104 15,8-13 32-15,-5 0-30 16,-7-24-8-16,-11-17 123 16,-11-11 17-16,-13-7 0 0,-12-1 113 15,-9 4 22 1,-9 11 71-16,-4 15-54 0,0 14-8 16,0 16-6-16,0 7-77 15,-4 46-29-15,-6 29 2 16,3 45-7-16,7 46 47 15,0-1-53-15,0-11 21 16,0-22 15-16,0-20-48 16,7 16-2-16,7 6-7 15,-2-15 1-15,-6-25 5 16,3-27-6-16,-9-30 0 16,0-25-4-16,0-19 4 15,-5-3-15-15,-17-46-11 0,-4-20-4 16,-2-23 23-1,-1-23-40-15,0-36 13 0,-1-47 32 16,4-43-22-16,13-11 0 16,9 37 23-16,4 59-1 15,0 70-17-15,21 31 8 16,16 12 11-16,10 13-7 16,16 18 7-16,10 12 0 15,3 17 6-15,0 38-6 16,-7 3 32-16,-10 11-20 15,-18 3-9-15,-28-3 33 16,-13-5-27-16,-10-1 20 16,-42-3-29-16,-16-11-75 0,-48-16-14 15,16-14-288 1,5-16-663-16</inkml:trace>
  <inkml:trace contextRef="#ctx0" brushRef="#br0" timeOffset="1009">1249 515 2067 0,'0'0'561'0,"0"0"-513"15,0 0 14-15,0 0 221 16,0 0-132-16,205-65-105 0,-147 60-40 15,-3 5-6-15,-7 10-94 16,-13 50-263-16,-9-1-501 16,-18-3-966-16</inkml:trace>
  <inkml:trace contextRef="#ctx0" brushRef="#br0" timeOffset="1157">1508 2084 2695 0,'0'0'476'0,"0"0"-476"15,0 0-151-15,0 0 3 16,0 0-767-16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48.0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561 732 2221 0,'0'0'504'0,"0"0"-446"15,0 0-45-15,0 0 207 16,0 0-28-16,-205-46-92 16,141 69-51-16,-2 19-32 15,-4 14 22-15,8 13-21 16,11 4-17-16,22 2 14 16,17-3-15-16,12-10 0 15,16-7-12-15,38-11 8 16,19-19-46-16,11-15-57 15,4-10-25-15,-2-10-22 16,-8-29-51-16,-14-17 2 16,-8-12 104-16,-17-18 42 0,-8-16 56 15,-13-16 2 1,-11-38 48-16,-4 2 70 0,-3-2-39 16,0 16 10-16,0 48 95 15,4 16-31-15,-4 37-7 16,3 39-64-16,0 13-59 15,6 59 57-15,-6 33-28 16,1 23-28-16,-4 16 11 16,0 8-18-16,0-12 54 15,0-3-69-15,0-20 17 16,0-19-40-16,3-19 13 16,5-18-92-16,-1-22-78 15,-7-12-421-15,0-20-536 0</inkml:trace>
  <inkml:trace contextRef="#ctx0" brushRef="#br0" timeOffset="190">280 551 2364 0,'0'0'550'0,"0"0"-515"16,0 0 38-16,0 0 119 15,233 0-114-15,-135 0-69 16,12 0-9-16,36 10-86 16,-30 3-424-16,-24 3-751 0</inkml:trace>
  <inkml:trace contextRef="#ctx0" brushRef="#br0" timeOffset="510">1393 746 2497 0,'0'0'484'0,"0"0"-410"16,0 0-73-16,0 0 155 0,-202 110-17 15,162-44-100 1,11 6 0-16,11 7-39 0,18-4 1 15,0-2 1-15,25-13-2 16,22-12 0-16,12-15-103 16,7-18-54-16,-1-15 9 15,-3 0-14-15,-11-38 83 16,-14-19 0-16,-18-12 61 16,-19-5 3-16,0-6 9 15,-31-11 5-15,-16 18-190 16,3 18-790-16</inkml:trace>
  <inkml:trace contextRef="#ctx0" brushRef="#br0" timeOffset="827">2248 788 1415 0,'0'0'1395'16,"0"0"-1206"-16,0 0-180 15,0 0 52-15,-211 47 140 16,154-12-103-16,4 7-15 16,11 11-52-16,5 6 5 15,15 6 29-15,18 4-50 16,4 0 24-16,7-6-39 15,40-10-18-15,16-15 11 0,13-15-53 16,9-20-54-16,6-3-85 16,10-43-315-16,-21-12-145 15,-24-4-947-15</inkml:trace>
  <inkml:trace contextRef="#ctx0" brushRef="#br0" timeOffset="1046">1207 361 2096 0,'0'0'601'16,"0"0"-483"-16,0 0-117 0,0 0 132 16,0 0 66-16,0 0-118 15,196-102-22-15,-142 102-59 16,2 7-20-16,-12 32 8 15,3 43-187-15,-11-7-388 16,-14-2-537-16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46.4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199 0 2116 0,'0'0'469'0,"0"0"-404"16,0 0 31-16,0 0 144 15,0 0-129-15,0 0-57 16,74 118 76-16,-20-22-58 16,16 22 10-16,9 16 11 15,6 11-39-15,3-8 24 16,3-5-54-16,4-14-12 16,-9-16 18-16,-1-14-24 15,-9-16 18-15,-14-17-24 16,-11-12 1-16,-19-13-26 0,-10-11 2 15,-10-9-91 1,-9-10-27-16,-3-12-142 0,0-28-455 16,0-10-745-16</inkml:trace>
  <inkml:trace contextRef="#ctx0" brushRef="#br0" timeOffset="279">1444 175 1774 0,'0'0'370'0,"0"0"-214"0,0 0 15 15,0 0 124 1,0 0-32-16,0 0-127 0,0 0-100 16,-239 205 31-16,123-102-22 15,-43 27-20-15,1-1 26 16,-6-3-51-16,0-3 0 15,41-27 11-15,6-2-11 16,26-21 30-16,25-16-30 16,28-19-34-16,25-18-26 15,13-20-187-15,35-14-459 16,9-18-107-16</inkml:trace>
  <inkml:trace contextRef="#ctx0" brushRef="#br0" timeOffset="572">2362 1087 2760 0,'0'0'373'16,"0"0"-314"-16,0 0-58 16,0 0 19-16,29 203 91 15,-44-138-50-15,-28 11-36 16,-19 5-25-16,-8 2 10 0,-2-8-10 16,2-16-87-16,8-24-76 15,23-24-348-15,8-11-262 0</inkml:trace>
  <inkml:trace contextRef="#ctx0" brushRef="#br0" timeOffset="894">3015 279 1081 0,'0'0'1628'0,"0"0"-1422"0,0 0-170 16,0 0 9-16,0 0 115 15,0 0-67-15,0 0-3 16,218 53-77-16,-159-1 31 16,-1 7 31-16,4 3-47 15,-1-2 20-15,2-7-48 16,-6-11 14-16,-4-5-1 15,-11-15-13-15,-8-6-22 16,-12-9-11-16,-9-7-93 16,-4 0-28-16,13-37-174 15,-9-12-355-15,6-6-43 0</inkml:trace>
  <inkml:trace contextRef="#ctx0" brushRef="#br0" timeOffset="1112">4025 197 1520 0,'0'0'328'0,"0"0"-120"16,0 0 95-16,0 0 79 16,0 0-139-16,-41 262-92 15,-6-144 1-15,-16 14-70 16,-10 10-19-16,-6-2-6 16,-2-6-32-16,8-8 14 15,4-15-39-15,11-15 0 16,7-17-12-16,11-18-25 15,11-16-94-15,7-27-125 16,7-18-462-16,8 0-770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50.5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 2061 0,'0'0'331'0,"0"0"-188"16,0 0-60-16,0 0 129 15,0 0-46-15,0 0-36 0,0 0-61 16,173 187-17-16,-105-117-8 16,1-3-20-16,-3 1-12 15,-7-14 7-15,-8-7-19 16,-11-11-8-16,-7-9-81 15,-5-23-190-15,-9-4-391 16,-7 0-436-16</inkml:trace>
  <inkml:trace contextRef="#ctx0" brushRef="#br0" timeOffset="224">562 58 1714 0,'0'0'372'0,"0"0"-188"16,0 0 28-16,0 0 41 15,0 0-53-15,-171 171-98 16,109-109-38-16,-4 6-37 16,5 1-21-16,5-3 8 15,17-11-14-15,14-7-35 16,25-17-135-16,0-8-196 15,6-16-336-15</inkml:trace>
  <inkml:trace contextRef="#ctx0" brushRef="#br0" timeOffset="527">694 556 1872 0,'0'0'292'16,"0"0"-178"-16,0 0 86 16,0 0 28-16,7 178-118 15,18-156-81-15,9-10-23 16,13-12 6-16,1 0-12 16,2-12 12-16,-6-24-12 15,-15-10-5-15,-14 0 5 16,-15 0 14-16,-8 6 69 15,-40 11 13-15,-12 10-15 0,-15 12 0 16,7 7-80-16,13 0-1 16,33 14-51-16,18 8-223 15,4-6-514-15</inkml:trace>
  <inkml:trace contextRef="#ctx0" brushRef="#br0" timeOffset="757">1372 373 2417 0,'0'0'371'0,"0"0"-275"0,0 0 114 15,0 0-58-15,211-14-86 16,-150 14-44-16,2 0-21 15,-9 0-1-15,-7 0-68 16,-3 0-265-16,-10 0-397 16,-17 0-339-16</inkml:trace>
  <inkml:trace contextRef="#ctx0" brushRef="#br0" timeOffset="946">1597 113 1998 0,'0'0'478'0,"0"0"-280"0,0 0 70 16,0 0-39-16,0 243-128 15,0-163-76-15,0-3 4 16,5-8-29-16,2-12-89 16,11-13-195-16,-4-17-478 15,8-14-1303-15</inkml:trace>
  <inkml:trace contextRef="#ctx0" brushRef="#br0" timeOffset="1382">2360 0 1965 0,'0'0'559'0,"0"0"-452"15,0 0 19-15,-51 202 143 16,17-113-81-16,5-2-113 16,4 2-46-16,3-10-28 15,12-14 14-15,2-12-15 16,4-19-22-16,4-12 8 16,0-19-35-16,0-3 10 15,0-3-20-15,0-34 4 16,0-14 43-16,0-15-46 15,19-10-5-15,3-6 4 16,0-3 10-16,6 0 25 0,5 8 12 16,0 19 12-1,0 15 30-15,0 24 3 0,0 19 48 16,-5 0 44-16,3 33-2 16,-6 19-36-16,0 11-29 15,-6 5-19-15,-2 2 21 16,2-2-60-16,-1-6 1 15,4-9-2-15,0-7-37 16,-8-5-233-16,-6-17-406 16,-8-6-749-16</inkml:trace>
  <inkml:trace contextRef="#ctx0" brushRef="#br0" timeOffset="1600">2184 710 1635 0,'0'0'848'0,"0"0"-729"16,0 0-49-16,0 0 135 16,0 0 4-16,191 7-136 15,-130-14-43-15,1-10-30 16,26-2-148-16,-18 0-306 15,-13 5-701-15</inkml:trace>
  <inkml:trace contextRef="#ctx0" brushRef="#br0" timeOffset="2108">2965 284 2215 0,'0'0'362'0,"0"0"-201"16,0 0-105-16,0 0 136 15,0 0-25-15,0 0-99 16,0 0-41-16,120 9-12 16,-98 21 6-16,-12 11 10 15,-4 3-31-15,-6 3-6 0,0 2 5 16,0-7-62-16,-16-6-26 15,4-9-17-15,2-11-35 16,4-9 49-16,-3-7-22 16,9 0 4-16,0-13 25 15,0-21-19-15,19-5-64 16,18-3-11-16,7-5 27 16,3 5 35-16,-4 2 56 15,-3 5 61-15,-3 5 0 16,-8 2 106-16,-4 7 70 15,-9 5 120-15,-6 4-17 16,-10 10-31-16,0 2-66 16,0 0 1-16,-36 20-65 0,-11 20-57 15,-5 12 11 1,4 13-4-16,13 5-20 0,13-2 12 16,18 0-38-16,4-8-8 15,0-11 3-15,29-9-17 16,15-14-22-16,51-22-71 15,-12-4-178-15,-2 0-518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4:49.2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90 104 2085 0,'0'0'1154'16,"0"0"-1130"0,0 0-24-16,0 0-268 0,0 0-453 0</inkml:trace>
  <inkml:trace contextRef="#ctx0" brushRef="#br0" timeOffset="2866">127 0 1640 0,'0'0'381'0,"0"0"-279"0,0 0-21 16,0 0 125-16,0 0-52 16,0 0-63-16,0 0-80 15,-32 12 8-15,32-12-13 16,0 5 6-16,-5-5 31 16,5 0-4-16,-4 0 67 15,-2 0-15-15,-1 0-61 16,-2 0 64-16,-4 0-29 15,-2 0-26-15,-1 0 37 16,-1 0-76-16,14 2-10 16,3 7-125-16,0-1-572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01.7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662 488 1560 0,'0'0'274'16,"0"0"-200"-16,0 0-26 15,0 0 147-15,0 0 16 16,0 0-105-16,-3 0-41 16,-1 0 50-16,1 3-17 15,3 1 13-15,0-4-32 16,0 2-33-16,-3-2 5 16,-1 0-3-16,-4 0-8 15,1-6-4-15,-8-16-36 16,1-2 0-16,-4-3 18 0,-8 1-10 15,4 7 14 1,-3-1-1-16,-4 7 0 0,-5 10 26 16,-1 3-40-16,-9 0 23 15,-4 13-26-15,-7 19 4 16,1 15-1-16,-1 7-7 16,8 14 0-16,6 6 9 15,9 8-9-15,14 4 0 16,6-8-1-16,12-6 14 15,0-10-14-15,0-11 1 16,30-10 0-16,6-11 9 16,4-10-9-16,11-12-30 0,3-8-13 15,9-5-13 1,-1-30 28-16,-4-15-25 0,-7-5 29 16,-7-5 9-16,-10 1 17 15,-13 10-2-15,-10 13 64 16,-5 7-11-16,-6 17 51 15,0 5-59-15,0 7-7 16,0 0 31-16,0 31-44 16,4 20-7-16,8 14-6 15,-2 3-6-15,8 2 6 16,1-9-12-16,3-7 0 16,0-9-7-16,0-11 7 15,0-15-23-15,3-13-49 16,16-12-103-16,-9-31-372 15,-7-8-509-15</inkml:trace>
  <inkml:trace contextRef="#ctx0" brushRef="#br0" timeOffset="375">835 0 1358 0,'0'0'811'0,"0"0"-558"0,0 0-133 16,0 0 90-1,0 0 37-15,0 0-138 0,0 0-45 16,10 67-1-16,37-17 18 15,12 16-20-15,2 15-32 16,5 12 20-16,-3 14-26 16,-2 12-10-16,-2 3 46 15,-19 5-41-15,-14-2-6 16,-23 0 10-16,-3-7-16 16,-29-7-7-16,-18-12 1 15,-9-14-32-15,9-19 4 16,11-30-80-16,11-19-168 15,13-17-685-15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04.6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548 313 998 0,'0'0'532'0,"0"0"-337"0,0 0-84 16,0 0 99-16,0 0 40 15,0 0-79-15,-66-31-39 16,62 31-26-16,1 0-6 16,3 0 22-16,-4 21-60 15,4 14 2-15,0 21 0 16,-5 24-13-16,2 20 35 16,0 19-55-16,-4 2 4 15,3-1 26-15,-1-4-45 16,2-18-10-16,0-9-6 15,3-19 18-15,0-12-22 0,0-15 4 16,0-7-18 0,0-10 12-16,0-16-168 0,0-7-209 15,0-3-501-15</inkml:trace>
  <inkml:trace contextRef="#ctx0" brushRef="#br0" timeOffset="553">0 553 1617 0,'0'0'289'16,"0"0"-189"-16,0 0 92 0,0 0 70 16,0 0-86-16,0 0-66 15,62-182-4-15,-28 146 29 16,1 4-81-16,6 5-2 16,3-1 15-16,3 4-35 15,11 3-2-15,1 1-6 16,10 3-14-16,1 5 26 15,-1 7-36-15,4 0 0 16,0 5 24-16,-1 0-13 16,-2 19 11-16,-4 12-21 15,-6 6 20-15,-9 5 20 0,-3 0-41 16,-11 4 0-16,-8 0-3 16,-8-1 10-16,-12 5-7 15,-9-1 11-15,0 0-10 16,-15-2 15-16,-26-1-16 15,-13-1 0-15,-12-6 0 16,-7-2 7-16,-11-8 2 16,-2-3-9-16,1-9 0 15,9-7 9-15,13-7-9 16,13-3 0-16,12 0 0 16,21 0-3-16,12 0-13 15,17-26-131-15,32 0-333 16,4 3-253-16</inkml:trace>
  <inkml:trace contextRef="#ctx0" brushRef="#br0" timeOffset="1132">2087 0 1527 0,'0'0'372'16,"0"0"-177"-16,0 0-67 0,0 0 84 15,0 0 6-15,0 0-119 16,0 0-14 0,-227 180 9-16,168-104-19 0,-2 16 26 15,2 17-24-15,1 11-20 16,11 10 34-16,10 15-66 16,11 4 8-16,16-2 3 15,5-2-24-15,5-8 39 16,5-12-31-16,24-14-7 15,6-15 23-15,6-17-36 16,3-17 0-16,0-16-13 16,3-10-4-16,4-14 2 15,18-22-256-15,-9 0-581 0,-13 0-1376 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07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215 0 1602 0,'0'0'349'16,"0"0"-96"-16,0 0-68 16,0 0 42-16,0 0 1 15,0 0-113-15,0 0-13 16,-51 6-75-16,51 20 1 16,33 14 79-16,14 21-25 0,12 16-10 15,7 14-30-15,3 11-12 16,-4 4 43-16,1-2-72 15,-4-6 25-15,-4-9 40 16,-2-12-38-16,-9-13-20 16,-8-14-5-16,-5-10 4 15,-9-12-14-15,-12-8 7 16,3-5-26-16,-13-11-23 16,6-4-64-16,-6 0-95 15,-3-25-351-15,0-3-509 0</inkml:trace>
  <inkml:trace contextRef="#ctx0" brushRef="#br0" timeOffset="381">0 932 1684 0,'0'0'474'0,"0"0"-403"16,0 0 73-16,0 0 58 0,0 0-22 15,0 0-26 1,0 0-105-16,48-24-13 0,28-24 25 15,25-17-17-15,16-19 26 16,8-7-52-16,2-8-18 16,-7 5 39-16,-13 2-39 15,-19 15 6-15,-24 15-12 16,-17 20 16-16,-20 16 4 16,-13 10-14-16,-7 8-29 15,-2 2-62-15,-2 3-374 16,-3 3-433-16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08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893 0 1540 0,'0'0'353'0,"0"0"-199"16,0 0 50-16,0 0 108 0,0 0-5 15,0 0-102-15,0 0-76 16,-145 71-50-16,60-27-47 15,-13 5-23-15,-10 5 56 16,-2 2-44-16,15-9-19 16,11-3 37-16,23-12-38 15,14-6 23-15,13-10-24 16,15-4 0-16,12-7-3 16,7 2 3-16,0-4-6 15,0 10 6-15,12 8 0 16,17 0 13-16,7 12-13 15,11 4 0-15,5 2-6 16,6-1 6-16,4 2 0 0,4-1 3 16,-1-2 4-16,4-3 7 15,-3-9-14-15,-7-2 0 16,-11-7-5-16,-13-1 5 16,-10-3-54-16,-13-5-88 15,-12-1-159-15,0-6-674 0</inkml:trace>
  <inkml:trace contextRef="#ctx0" brushRef="#br0" timeOffset="337">70 1017 2286 0,'0'0'568'16,"0"0"-414"-16,0 0-38 15,0 0 72-15,0 0 3 16,0 0-92-16,0 0-31 16,-48-10-44-16,48 10-12 15,7 0 39-15,30 0-50 16,7 13 9-16,11 10 10 15,11-1-19-15,6-1 33 0,4 2-34 16,2-4 0-16,-5 5 12 16,-12-4-12-16,-5-1-25 15,-9 0-89-15,-15-5-146 16,-13-5-624-16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10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59 176 1200 0,'0'0'796'0,"0"0"-531"0,0 0-90 16,0 0 100-16,0 0-21 16,0 0-105-16,0 0-11 15,-59-35-70-15,59 35-31 16,0 0 14-16,34 0-24 16,5 21 37-16,16 14-31 15,3 11-3-15,11 7 53 16,1 6-58-16,2 3-8 15,6-7-8-15,-9-2-2 16,-4-7 11-16,-9-10-18 16,-12-8 0-16,-16-9-21 15,-9-7 18-15,-12-8-73 0,-7-4 20 16,0 0-50-16,0 0-83 16,0-36-304-16,0-1-170 15,0 1-101-15</inkml:trace>
  <inkml:trace contextRef="#ctx0" brushRef="#br0" timeOffset="317">1006 213 1842 0,'0'0'495'0,"0"0"-326"15,0 0 78 1,0 0 25-16,0 0-104 0,-83 167-87 15,43-85 26-15,-4 14-45 16,-10 5-1-16,-6 6-5 16,0-4-16-16,-3-1 13 15,5-9-13-15,3-12-16 16,7-8 5-16,13-14-29 16,-2-15 0-16,11-7-1 15,4-6 12-15,12-17-13 16,2 0 2-16,4-10-15 15,4-4 15-15,0 0-95 16,0 0-38-16,34-46-78 16,5-3-331-16,2-4-391 0</inkml:trace>
  <inkml:trace contextRef="#ctx0" brushRef="#br0" timeOffset="696">1429 0 2070 0,'0'0'726'0,"0"0"-614"0,0 0 16 15,0 0 84-15,0 0-77 16,0 0-5-16,107 201-31 16,-50-70-39-16,6 49 33 15,-4 43-21-15,-17-10-34 16,-20-38 1-16,-22-54-5 15,0-39-2-15,-32 7-32 16,-31 2-3-16,-9 1-30 16,-37-19-95-16,18-28-173 0,3-18-950 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22.3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63 217 2154 0,'0'0'349'0,"0"0"-227"0,0 0-101 15,0 0 64-15,0 0 194 16,13 214-152-16,-13-91-68 16,0 19-4-16,0 7-7 15,0 1 33-15,0-9-54 16,0-9-26-16,0-18 26 15,0-25-27-15,0-27-1 16,0-26 1-16,0-22-21 16,0-14 15-16,0-4-39 15,0-44-31-15,0-24 43 16,0-24-17-16,0-22-7 16,-3-41 15-16,0-37 17 15,-1 16 23-15,1 17 2 16,3 30 0-16,0 47-3 0,0 4 24 15,3 14-21-15,19 26 54 16,10 15-34-16,12 19 31 16,16 8-33-16,5 0-2 15,12 12 52-15,-1 17-43 16,0 12 0-16,-10 12-5 16,-7 10-13-16,-17 10 35 15,-20 2-42-15,-22 4 2 16,0 6 10-16,-54 0-11 15,-22-5-1-15,-15-11 0 16,-7-14-3-16,6-18-14 16,11-18-17-16,20-16-42 15,24-3-37-15,18-30-229 0,19-5-618 16</inkml:trace>
  <inkml:trace contextRef="#ctx0" brushRef="#br0" timeOffset="336">2174 0 2174 0,'0'0'340'15,"0"0"-237"-15,0 0-67 0,0 0 271 16,-190 43-99-16,128 20-92 16,-21 48-54-16,-17 67-17 15,2 60 15-15,15 29 42 16,32-4-31-16,33-57 14 16,18-65-65-16,0-46-7 15,22-26 7-15,25 3-10 16,22 4-19-16,18-1 9 15,12-22-100-15,21-9-121 16,-28-25-500-16,-23-10-1026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21.3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0 1647 0,'0'0'507'15,"0"0"-434"-15,0 0 10 16,0 0 149-16,0 0-58 16,0 0-70-16,0 245-4 15,0-138-26-15,0 18 27 16,-3 7-48-16,-9-1-31 16,5 0 64-16,0-8-70 15,4-13 4-15,-2-15-10 16,5-23-4-16,0-22 24 0,0-21-30 15,0-16 0-15,0-13 33 16,0 0-15-16,0-17-17 16,0-22 19-16,12-13-10 15,10-13-8-15,3 2-2 16,7 3 0-16,5 15-9 16,4 8 9-16,6 18-9 15,8 12-3-15,4 7 12 16,2 7-9-16,1 33 9 15,-8 13 0-15,-10 8-8 16,-15 5 8-16,-17-1-6 16,-12-7 6-16,0-4 0 15,-25-11-3-15,-19-14 3 16,-16-10 0-16,-9-8 23 16,-7-11-22-16,0 0 10 0,6-11-11 15,8-20-12-15,15-10-9 16,28-36-155-16,19 4-303 15,0 4-379-15</inkml:trace>
  <inkml:trace contextRef="#ctx0" brushRef="#br0" timeOffset="309">529 41 2125 0,'0'0'349'0,"0"0"-279"16,0 0 40-16,0 0 115 15,0 0-63-15,274 191-55 16,-176-87-45-16,0 13 22 16,-13 15-20-16,-16 10-43 15,-18 6 49-15,-23 2-69 16,-28 5-1-16,0-8 12 15,-37-6-6-15,-24-13 17 16,-16-16-23-16,0-24-38 16,5-19 37-16,14-25-103 15,24-44-99-15,21 0-350 16,13-34-569-16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28.0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0 251 1798 0,'0'0'490'0,"0"0"-349"15,0 0 87 1,0 0 82-16,0 0-81 0,0 0-158 16,0 0-35-16,81 45 62 15,-27 11-48-15,12 10 1 16,7 10 0-16,7-4-20 16,1 0 40-16,-5-9-71 15,-3-13 0-15,-11-12-11 16,-14-11 11-16,-13-7-73 15,-16-14-40-15,-7-6-164 16,-9-14-179-16,0-25-353 16,-3-7-1020-16</inkml:trace>
  <inkml:trace contextRef="#ctx0" brushRef="#br0" timeOffset="283">1044 293 1659 0,'0'0'554'0,"0"0"-336"16,0 0 81-16,0 0 15 16,0 0-81-16,-100 207-119 15,49-112-9-15,-10 20 15 16,-5 17-26-16,-3 13 14 16,0 4-69-16,3 1-24 15,3-7 30-15,9-15-44 16,7-12 20-16,6-25-21 15,9-18 0-15,6-28-6 0,8-16 6 16,8-12-22 0,5-14-11-16,5-3-74 0,0 0-43 15,22-66-132-15,15 0-489 16,3-6-758-16</inkml:trace>
  <inkml:trace contextRef="#ctx0" brushRef="#br0" timeOffset="644">1221 0 2354 0,'0'0'558'0,"0"0"-516"15,0 0 0-15,0 0 223 16,0 0-79-16,117 222-59 16,-32-47-22-16,9 49-12 15,-2 16 36-15,-32-18-78 16,-26-17-10-16,-34-53 14 15,-3-31-54-15,-34-30-2 16,-11-12-5-16,-14 3-57 16,-11 0 1-16,-50 1-175 0,21-31-440 15,2-22-2092-15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24.2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168 451 1702 0,'0'0'388'0,"0"0"-159"16,0 0-42-16,0 0 69 15,0 0-78-15,0 0-79 16,30 175 67-16,28-60-84 15,11 16 21-15,7 12-88 16,5-4 27-16,2-8 60 16,2-16-75-16,-9-20-10 15,-7-16-5-15,-10-20-11 16,-11-12 24-16,-19-15-25 16,-11-9-35-16,-11-7 10 0,-7-4-77 15,-7-4-156-15,-30-6-443 16,-4-2-1391-16</inkml:trace>
  <inkml:trace contextRef="#ctx0" brushRef="#br0" timeOffset="329">0 1656 1859 0,'0'0'314'0,"0"0"-208"15,0 0-11-15,0 0 83 16,0 0 2-16,0 0-41 16,0 0-72-16,180-229 7 15,-89 130 6-15,14-12-21 16,11-5 23-16,5 1-65 15,4 10 1-15,-17 10 4 16,-13 20-14-16,-26 19 0 16,-25 19-8-16,-22 25-30 15,-19 10-26-15,-3 2-233 16,-28 4-492-16,-5 14-1244 0</inkml:trace>
  <inkml:trace contextRef="#ctx0" brushRef="#br0" timeOffset="1940">1528 114 1647 0,'0'0'508'0,"0"0"-399"15,0 0 26-15,0 0 92 16,0 0-51-16,0 0-74 16,0 0-45-16,44-103-44 15,3 93 50-15,4 9-60 16,4 1 9-16,-4 0 27 0,-10 25-31 16,-12 14-7-1,-19 7 19-15,-10 9-20 0,-10 8 52 16,-41 0-52-16,-8-4 1 15,-7-8 33-15,1-7-28 16,13-16 8-16,13-10 11 16,14-15-13-16,9-3 45 15,16 0-57-15,0 0 0 16,0 0 18-16,16-9-18 16,16 2-2-16,12 7-6 15,3 0 16-15,0 0 7 16,8 16-15-16,-3 4 0 15,2-1 23-15,0-6-23 0,-3 1 0 16,-4-7-1 0,-3-7-5-16,-3 0-7 0,0 0-200 15,-9-23-434-15,-10 1-1406 16</inkml:trace>
  <inkml:trace contextRef="#ctx0" brushRef="#br0" timeOffset="2962">3777 544 1527 0,'0'0'381'0,"0"0"-229"15,0 0 28-15,0 0 91 16,0 0-36-16,0 0-74 16,0 0-44-16,-76 48-38 15,10-14-8-15,-20 11 28 16,-14 11-78-16,-8 3 0 15,-2-1 34-15,12-4-30 16,16-8 14-16,25-11-25 16,20-9-13-16,16-9 40 15,16 0-40-15,5-7-1 16,0 4 16-16,16 5-15 16,21 4 35-16,5 9-36 15,17 0 0-15,7 9 39 0,10 1-37 16,9 5 14-16,-2-2-7 15,1-3-3-15,-1-1 26 16,-10-10-32-16,-11-1 0 16,-11-10-20-16,-22-5 20 15,-14-6-73-15,-15-4-43 16,-22-5-143-16,-22 0-457 16,-10 0-1128-16</inkml:trace>
  <inkml:trace contextRef="#ctx0" brushRef="#br0" timeOffset="3258">2947 1705 2390 0,'0'0'503'0,"0"0"-434"15,0 0 33-15,0 0 118 16,0 0-57-16,0 0-49 16,0 0-87-16,47 77-3 15,7-36 35-15,15 2-31 16,16 4 47-16,3-12-75 16,-2-3 15-16,-5-5-31 15,-15-7 16-15,-15-7-120 16,-19-7-93-16,-13-6-449 15,-16 0-940-15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48.7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1184 0 1542 0,'0'0'365'0,"0"0"-243"16,0 0 8-16,0 0 127 15,0 0-101-15,-189-3-59 0,160 25-25 16,-2 15 11-16,6 5 8 16,6 14-38-16,2 16-10 15,6 17 14-15,7 12-45 16,1 15 13-16,3 8-11 16,0 2 4-16,0 4 10 15,0 2-13-15,0-2 2 16,0 2 46-16,-7-7-51 15,-1-14 7-15,-6-17-18 16,-5-10 11-16,-6-21 0 16,0-15 5-16,-9-12 19 15,-2-10 32-15,-4-15-29 16,-4-9 0-16,0-2-12 0,0 0-12 16,5-16 0-16,2-9-14 15,8 6 11 1,10-2-12-16,13 7-16 0,6 8-92 15,18 3-207-15,21-2-477 16,5 5-1415-16</inkml:trace>
  <inkml:trace contextRef="#ctx0" brushRef="#br0" timeOffset="480">83 2415 1803 0,'0'0'553'15,"0"0"-463"-15,0 0 60 16,0 0 93-16,0 0-22 16,0 0-117-16,0 0-41 15,139 184-9-15,-99-135-17 16,-1 3-9-16,2-8-20 16,-4 0-7-16,-8-13 1 15,-7-4-2-15,-5-10-84 16,1-9-148-16,1-8-258 15,-7 0-152-15</inkml:trace>
  <inkml:trace contextRef="#ctx0" brushRef="#br0" timeOffset="736">528 2353 1735 0,'0'0'552'0,"0"0"-336"16,0 0 27-16,0 0-7 16,0 0-79-16,0 0-68 15,0 0-40-15,-230 174-14 16,172-122-12-16,2 4-15 16,2-10 4-16,7 3-12 15,6-7-12-15,16-5-75 16,10-4-125-16,15-12-254 0,0 0-140 15,0-14-1264-15</inkml:trace>
  <inkml:trace contextRef="#ctx0" brushRef="#br0" timeOffset="1097">680 2846 1395 0,'0'0'906'0,"0"0"-749"0,0 0-43 15,0 0 123 1,0 0-14-16,0 0-82 0,-47 176-93 16,43-137-6-16,4 1-8 15,0-4-8-15,0-4-20 16,9-2-4-16,16-10-2 15,11-7 0-15,4-13-7 16,4 0-14-16,0-3 2 16,-5-30 10-16,-9 1 9 15,-16-8 0-15,-11 8 28 16,-3-1 30-16,-13 3-39 16,-28 11 13-16,-6 3-19 15,0 8-13-15,6-1-68 0,12 2-313 16,14-3-923-16</inkml:trace>
  <inkml:trace contextRef="#ctx0" brushRef="#br0" timeOffset="4609">2023 1267 1597 0,'0'0'308'0,"0"0"-128"16,0 0 28-16,0 0 82 15,0 0-53-15,0 0-59 16,-29-177-30-16,2 160-72 15,-2 14-13-15,-6 3 1 16,-6 8-40-16,-3 37-4 16,4 30-8-16,4 26 7 15,14 21 26-15,10 11-44 16,12 0-1-16,0-5 21 16,0-14-21-16,9-15 0 0,-3-17 0 15,-2-10-28-15,-4-26-43 16,0-17-162-16,0-18-265 15,0-11-160-15</inkml:trace>
  <inkml:trace contextRef="#ctx0" brushRef="#br0" timeOffset="4769">1475 1619 195 0,'0'0'1598'0,"0"0"-1259"0,0 0-100 16,194 0-19-1,-107 0-56-15,4 0-113 16,4 0-51-16,37-11-103 0,-31-5-395 16,-13-5-904-16</inkml:trace>
  <inkml:trace contextRef="#ctx0" brushRef="#br0" timeOffset="5032">2824 700 1287 0,'0'0'1237'0,"0"0"-989"16,0 0-138-16,0 0 101 0,-196 147-6 16,134-51-93-16,-1 21-23 15,9 11-61-15,10 7 1 16,15-4 38-16,11-10-49 15,18-12 0-15,0-20-18 16,12-21-15-16,30-19-38 16,42-33-181-16,-11-16-436 15,-7 0-397-15</inkml:trace>
  <inkml:trace contextRef="#ctx0" brushRef="#br0" timeOffset="5263">2821 1164 2181 0,'0'0'546'15,"0"0"-397"1,0 0-37-16,0 0 143 0,0 0-80 16,0 0-61-16,146 169-81 15,-96-124-11-15,6-2 2 16,-5-4-23-16,-4-5-1 15,-6-5-36-15,-6-5-102 16,6-2-153-16,-12-16-376 16,-7-3-229-16</inkml:trace>
  <inkml:trace contextRef="#ctx0" brushRef="#br0" timeOffset="5459">3269 1179 1921 0,'0'0'586'0,"0"0"-373"16,0 0 3-16,0 0 30 16,0 0-52-16,-110 217-102 15,66-136-43-15,-3 3-32 16,-4 3-11-16,1-15-12 16,14-14-12-16,17-18-116 15,16-20-176-15,3-17-539 0</inkml:trace>
  <inkml:trace contextRef="#ctx0" brushRef="#br0" timeOffset="5750">3379 722 2046 0,'0'0'546'0,"0"0"-463"16,0 0 78-16,0 0 131 16,0 0-96-16,212 125-63 15,-155-63-71-15,2 14-22 16,-8 12 43-16,-7 11-32 16,-12 6-14-16,-17 9-4 0,-15 1-31 15,0 3-1-15,-22-3-1 16,-15-7-75-16,2-9-22 15,-9-3-210-15,10-28-571 16,9-24-1372-16</inkml:trace>
  <inkml:trace contextRef="#ctx0" brushRef="#br0" timeOffset="6328">4749 1460 1702 0,'0'0'783'0,"0"0"-599"15,0 0-106-15,0 0 176 16,0 0 3-16,0 0-158 15,-186-156-50-15,120 156 7 16,2 0-22-16,-2 24 14 16,3 26-25-16,9 3-11 15,14 12 28-15,14 0-31 16,20 7-3-16,6-12 3 16,3-4-9-16,37-8-7 15,11-14-21-15,7-10-32 0,4-19-9 16,4-5-41-16,-5-5-36 15,-2-32-3-15,-8-15-6 16,-7-13 40-16,-7-24 16 16,-5-13 35-16,-6-17 49 15,-4-12 2-15,-4-10 13 16,-7 0 36-16,-3 10 58 16,-5 26 30-16,-3 26 45 15,0 34-3-15,0 31 21 16,0 14-97-16,0 33-33 15,0 40-3-15,-8 25-5 16,1 21 1-16,4 4-1 16,-1 9-22-16,4-8 35 15,0-13-53-15,0-9-8 16,7-16-1-16,8-18-26 0,2-12-65 16,14-19-86-16,-3-20-340 15,-6-14-286-15</inkml:trace>
  <inkml:trace contextRef="#ctx0" brushRef="#br0" timeOffset="6607">5128 1152 2043 0,'0'0'618'16,"0"0"-442"-16,0 0-39 15,0 0 98-15,0 0-18 0,0 0-113 16,0 0-55-16,139 128 22 16,-99-75-23-16,1 2-3 15,3 1-27-15,3-11-9 16,7 6-6-16,4-16-3 16,1 2-9-16,-1-13 9 15,-6-6-78-15,-13-8-55 16,-2-10-185-16,-12 0-577 15,-9 0-1163-15</inkml:trace>
  <inkml:trace contextRef="#ctx0" brushRef="#br0" timeOffset="6833">5774 1092 2034 0,'0'0'563'0,"0"0"-451"16,0 0 133-16,0 0 24 16,0 0-61-16,0 0-82 15,-142 244-33-15,83-152-25 16,-2-1-47-16,2-2-21 16,5-10-53-16,6 0-143 15,16-27-648-15,10-15-1620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33.7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657 452 1335 0,'0'0'491'15,"0"0"-382"-15,0 0-79 16,0 0 84-16,0 0 100 16,0 0-63-16,0 0-32 15,0-88-54-15,0 78 31 16,0 7 20-16,-18 3-35 16,-11 0-11-16,-11 0-69 15,-15 0 24-15,-7 20 15 16,-7 9-31-16,-4 7 23 15,3 14-11-15,4 1-21 16,12 14 49-16,10 0-37 16,9 3-10-16,13-2 29 15,7-4-31-15,15-6 37 16,0-7-37-16,6-6 0 0,35-7 13 16,18-5-13-16,21-7 1 15,14-7-2-15,20-14 13 16,2-3-24-16,5 0-20 15,24-36-165-15,-32-7-436 16,-25 1-1434-16</inkml:trace>
  <inkml:trace contextRef="#ctx0" brushRef="#br0" timeOffset="339">1080 0 1245 0,'0'0'985'0,"0"0"-779"16,0 0-166-16,0 0 72 15,0 0 116-15,0 0-37 16,132 207-146-16,-71-116-18 15,8 15 69-15,-6-1-30 16,-5 5-29-16,-18-4 10 16,-18 0-39-16,-18-8 27 15,-4-7-35-15,-29 2 0 16,-30-9-1-16,-6-8-4 16,3-14-33-16,3-13-63 0,20-25-93 15,13-15-315-15,14-9-459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34.8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77 273 1840 0,'0'0'394'0,"0"0"-258"16,0 0 54-16,0 0 84 16,0 0-147-16,0 187-16 15,0-69-24-15,0 22-32 16,0 12 65-16,0 2-81 0,-3-10-29 16,-6-16 27-1,2-15-37-15,4-29-5 0,0-25 4 16,3-19 2-16,-5-21 12 15,5-16-13-15,-4-3 0 16,1-13 2-16,-1-32-2 16,-2-18-15-16,2-19-8 15,4-20 19-15,0-13-19 16,-5-36 20-16,5-39-1 16,-3 12-7-16,3 28 11 15,0 28-1-15,0 43 1 16,0 7 0-16,15 7-9 0,10 18 9 15,11 16 0-15,11 11 9 16,9 6-8-16,5 11 9 16,13 3-10-16,3 0 1 15,5 30 13-15,10 6-14 16,-8 10 0-16,-4 6-2 16,-18 6 10-16,-21 3-10 15,-24 4 4-15,-17 0-2 16,-10 1 35-16,-53 0-35 15,-20-4 0-15,-20-8-3 16,2-13 15-16,3-10-24 16,13-17 5-16,19-7-43 15,19-7-11-15,33-2-122 16,14-25-336-16,0 1-345 0</inkml:trace>
  <inkml:trace contextRef="#ctx0" brushRef="#br0" timeOffset="442">1702 0 1620 0,'0'0'354'16,"0"0"-175"-16,0 0 12 15,0 0 45-15,0 0 37 16,-211 145-137-16,116-31-51 16,-15 56 45-16,2 52-19 15,13 14-14-15,36-40-8 16,37-45-29-16,19-56 12 16,3-10-57-16,0 6-8 15,29 5 16-15,11-1-22 0,19-13-2 16,9-10-44-16,54-2-116 15,-21-21-173-15,-9-16-403 0</inkml:trace>
  <inkml:trace contextRef="#ctx0" brushRef="#br0" timeOffset="1515">2639 181 1480 0,'0'0'377'0,"0"0"-135"15,0 0 52-15,0 0-34 16,0 0-25-16,0 0-93 0,0 0-101 16,-3 106 48-16,44-15 28 15,9 20-58-15,8 14 21 16,4 3-53-16,8-7-27 15,-4-9 70-15,3-18-44 16,-3-11-8-16,-8-17-18 16,-8-15 10-16,-9-7-2 15,-12-16-8-15,-14-1-62 16,-8-11-22-16,-7-5-133 16,-14-5-281-16,-16-6-439 0</inkml:trace>
  <inkml:trace contextRef="#ctx0" brushRef="#br0" timeOffset="1819">2337 1300 1888 0,'0'0'371'15,"0"0"-288"-15,0 0-7 16,0 0 107-16,0 0-39 16,189-180-2-16,-94 93-75 15,15-8-7-15,10-12 3 0,3-6-32 16,-1 5 31-16,-14 14-59 16,-20 17 12-16,-22 21 6 15,-30 25-21-15,-18 17-6 16,-6 14-42-16,5 0-257 15,-2 17-317-15,4 6-799 0</inkml:trace>
  <inkml:trace contextRef="#ctx0" brushRef="#br0" timeOffset="2080">3879 814 2051 0,'0'0'482'0,"0"0"-429"15,0 0 87-15,0 0 135 16,0 0-161-16,198 19-74 16,-103-19 41-16,6 3-46 15,4-3-26-15,-5 4-9 16,-17 3-2-16,-21-1-77 15,-26-3-222-15,-21 1-274 16,-15-4-234-16</inkml:trace>
  <inkml:trace contextRef="#ctx0" brushRef="#br0" timeOffset="2283">4292 520 1842 0,'0'0'295'16,"0"0"-68"-16,0 0 45 16,3 189 7-16,7-114-131 15,-1 4-17-15,-6-7-83 16,-3-3-8-16,0-4-40 16,0-5-9-16,0-2-75 15,0-11-237-15,0-21-549 0</inkml:trace>
  <inkml:trace contextRef="#ctx0" brushRef="#br0" timeOffset="2881">5031 273 1053 0,'0'0'1226'16,"0"0"-922"-16,0 0-118 16,0 0 47-16,0 0-10 15,0 0-121-15,0 0-35 16,154 79-25-16,-110-21-12 16,0 11 41-16,3 7-61 0,0-4-8 15,1-6 29-15,-1-12-31 16,-8-6 0-16,2-17-45 15,-13-10-26-15,-6-12-11 16,-3-9-128-16,-7 0-83 16,-2-16 5-16,-3-24-29 15,5-8 31-15,-6-9 124 16,10-1 64-16,-3-1 70 16,6 1 8-16,6 11 20 15,0 8 30-15,6 8 36 16,-6 9 17-16,-8 7 29 15,-5 11 81-15,-5 4 47 16,-7 0-42-16,0 0 7 0,0 0-13 16,0 19-100-16,-10 24 78 15,-21 12-60-15,-4 17-53 16,-9 11 29-16,-4 6-52 16,1 7-5-16,0 4 23 15,-1 2-26-15,8-3 19 16,1-8-45-16,5-6 0 15,5-6 9-15,4-16-9 16,3-15-13-16,3-13 12 16,9-11-40-16,-2-11 5 15,9-9-55-15,-1-4-52 16,4-17-75-16,0-23-404 16,0-2-365-16</inkml:trace>
  <inkml:trace contextRef="#ctx0" brushRef="#br0" timeOffset="3522">7153 466 1733 0,'0'0'323'15,"0"0"-157"-15,0 0 143 16,0 0 4-16,0 0-126 16,0 0-122-16,0 0 4 15,-189 185 17-15,116-127-41 16,-5-2-8-16,11-5-24 16,1-4 2-16,10-9 17 15,17-4-32-15,5-10 0 16,12-8-3-16,12-6 10 0,3-4 4 15,2 0-7-15,5-2 8 16,0 3-16 0,0-1 4-16,0 4 0 0,16 4 0 15,6 0 7-15,10 7 13 16,5-2-20-16,3 4 1 16,3 4 30-16,6 2-30 15,-7 2 21-15,2 1-10 16,3-2-12-16,-6-6 35 15,0 1-35-15,-13-9 0 16,-2-4 14-16,-11-5-13 16,-8-4-1-16,-4 2 1 15,-3-5-1-15,0 0 0 0,0 0-21 16,0 0-77-16,-10 0-93 16,-9 0-315-16,1 0-349 15</inkml:trace>
  <inkml:trace contextRef="#ctx0" brushRef="#br0" timeOffset="3891">6482 1398 1957 0,'0'0'542'0,"0"0"-453"16,0 0 137-16,0 0 72 16,0 0-102-16,0 0-120 15,0 0-34-15,-10 25 9 16,23-10-10-16,18 1 20 15,4 4-10-15,6 3-19 16,6 1 2-16,7 0-5 16,-1 1-8-16,1-8 22 15,-10 1-43-15,-9-6-5 16,-9 5-4-16,-18-4-137 0,-8-4-118 16,0-4-714-16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41.9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0 688 1575 0,'0'0'546'0,"0"0"-451"15,0 0-7-15,0 0 102 16,0 0-25-16,0 0-75 16,0 0-49-16,39 17 28 15,5-45-45-15,7-12-5 0,4-5 20 16,0-13-39-1,-1-7 1-15,-7-1 26 0,-3 1-20 16,-7 4 53-16,-11 8-36 16,-8 10 39-16,-8 9 36 15,-3 19-30-15,-7 4 8 16,0 11 9-16,0 0-46 16,0 11 26-16,0 31-66 15,-7 20 2-15,-3 20 22 16,-2 17-24-16,6 4 2 15,-1-7-1-15,2-3 0 16,5-11 23-16,0-13-24 16,0-15-17-16,0-7 4 15,0-12-62-15,0-7-74 16,-14-7-153-16,-1-10-349 16,1-3-345-16</inkml:trace>
  <inkml:trace contextRef="#ctx0" brushRef="#br0" timeOffset="346">64 1165 2031 0,'0'0'593'0,"0"0"-436"15,0 0 79-15,0 0 43 0,0 0-148 16,0 0-75 0,0 0-23-16,-10 3-24 0,25-3 31 15,21 3-17-15,15-3-14 16,15 0 52-16,6 0-35 16,13 0-26-16,-2 0 21 15,5-6-14-15,-9-1 17 16,-10 4-24-16,-21 3 0 15,-18 0-14-15,-20 0 14 16,-10 0-54-16,0 0-40 16,0-3-139-16,-10-8-387 15,-5 6-561-15</inkml:trace>
  <inkml:trace contextRef="#ctx0" brushRef="#br0" timeOffset="804">1224 0 2049 0,'0'0'560'16,"0"0"-372"-16,0 0 32 15,0 0 21-15,0 0-71 16,0 0-66-16,0 0-89 15,-6 51 18-15,34 9 22 16,13 26-14-16,6 23 23 16,4 16-43-16,0 15-3 15,-4 7 53-15,-11 1-55 16,-14-4 28-16,-17-13-44 16,-5-12 6-16,-19-17 4 0,-37-13-10 15,-8-17-12 1,-9-17-30-16,-33-9-142 0,21-19-177 15,13-15-1221-15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44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811 696 1403 0,'0'0'350'15,"0"0"-207"-15,0 0 55 16,0 0 81-16,0 0-99 16,0 0-58-16,-40-76-11 0,14 60-12 15,-11-2 10-15,-10 4-39 16,-8 7-32-16,-14 7 46 15,-7 0-47-15,-5 21-13 16,-5 23 14-16,1 15-20 16,12 10 38-16,11 10-47 15,19 0 0-15,16 0 17 16,24-11-26-16,3-3-3 16,19-7 3-16,25-14 0 15,13-11-14-15,12-16-7 16,13-15-61-16,0-2 43 0,3-29-34 15,0-26-20 1,-9-15 2-16,-7-14 11 0,-11-12 64 16,-14-9 4-16,-16-10 12 15,-9-9 8-15,-7-1 29 16,-5 4 3-16,-1 13 29 16,-2 19 3-16,1 26 48 15,-2 24-80-15,0 20-5 16,-3 15 51-16,4 4-62 15,-1 6-23-15,1 41 21 16,4 25 4-16,-8 26 40 16,0 27-66-16,0 13 10 15,0 6 10-15,-15 0-20 16,0-13 0-16,5-9-2 16,3-23 8-16,2-17-16 0,5-20 10 15,0-19-47-15,0-17-1 16,0-13-101-16,8-16-127 15,17-28-274-15,1-11-221 0</inkml:trace>
  <inkml:trace contextRef="#ctx0" brushRef="#br0" timeOffset="304">1121 0 2004 0,'0'0'513'0,"0"0"-468"15,0 0 122-15,0 0 42 16,0 0-96-16,189 233-6 16,-120-138-68-16,4 9 3 15,5 12 36-15,-10 2-47 16,-6 7 18-16,-21 0-48 15,-19 0-1-15,-22-1 44 16,0-7-44-16,-41-8 0 16,-13-15 0-16,-5-24-60 15,-14-21-46-15,19-22-237 16,10-19-592-16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45.8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73 208 1487 0,'0'0'303'15,"0"0"-109"-15,0 0-3 0,0 0 58 16,0 0-11-16,0 0-131 16,0 0-38-16,-52 118 46 15,52-20-42-15,0 22 27 16,0 20-41-16,0 0-4 15,-4-2-13-15,1-7-31 16,0-13 27-16,-4-12-38 16,3-24 0-16,4-18 18 15,0-20-18-15,0-17-3 16,0-18-6-16,0-9 18 16,0 0-11-16,0-23 2 15,4-34-29-15,9-22 28 0,3-19-33 16,-6-20-13-16,-5-16 22 15,-5-33-5-15,0 8 16 16,0 3 2-16,-5 9 12 16,5 39 5-16,0 2-4 15,0 30-1-15,30 27 26 16,6 19-25-16,8 16 32 16,10 14-33-16,8 0 0 15,4 12 18-15,0 25-8 16,-5 5-9-16,-5 12-1 15,-9 9 2-15,-15 4 17 16,-16 4-19-16,-16 5 0 16,0-4 8-16,-31-4-8 15,-30-2 0-15,-15-10 0 0,-15-13 6 16,3-14 7-16,3-12-13 16,16-14-6-16,22-3-13 15,18 0-56-15,29-53-115 16,3 5-263-16,31-2-372 0</inkml:trace>
  <inkml:trace contextRef="#ctx0" brushRef="#br0" timeOffset="307">1710 0 827 0,'0'0'1398'16,"0"0"-1154"-16,0 0-68 16,-211 217 97-16,148-86-74 15,4 46-37-15,12 50-97 16,11 15-35-16,18-38 36 15,11-46-46-15,7-67-14 16,0-14 7-16,17-2-7 16,27-3-12-16,51-7-30 15,-8-34-182-15,-2-23-495 0</inkml:trace>
  <inkml:trace contextRef="#ctx0" brushRef="#br0" timeOffset="850">2544 211 2131 0,'0'0'512'0,"0"0"-415"16,0 0 111-16,0 0-54 0,0 0-4 15,0 0-43-15,139 256-68 16,-66-151 18-16,11 7-30 15,-1-8-18-15,5-5 33 16,-7-14-42-16,-8-9 6 16,-19-17 10-16,-13-13-15 15,-16-17 4-15,-15-13-5 16,-7-9-74-16,-3-7-10 16,0-10-140-16,0-27-453 15,0-1-1124-15</inkml:trace>
  <inkml:trace contextRef="#ctx0" brushRef="#br0" timeOffset="1290">3442 283 848 0,'0'0'1074'15,"0"0"-783"-15,0 0-117 16,0 0 86-16,0 0 12 16,0 0-154-16,0 0-15 15,-22 0-43-15,14 0-13 16,1 6 5-16,-8 4-41 0,-2 2 7 16,-2 9-10-1,-6 2 10-15,0 3 24 0,-9 10-41 16,-10 5 20-16,-14 10 8 15,-11 12-19-15,-16 12 29 16,-1 4-24-16,-5-1-13 16,3 1 43-16,15-9-45 15,7-11 0-15,15-11 3 16,14-13 4-16,8-10 8 16,11-6-15-16,4-9 0 15,9-1-16-15,2-6 16 16,3-3-50-16,0 0-8 15,0 0-55-15,0 0 0 16,0 0-140-16,22-31-106 16,12-6-142-16,1-2-743 0</inkml:trace>
  <inkml:trace contextRef="#ctx0" brushRef="#br0" timeOffset="4215">3995 798 2109 0,'0'0'517'0,"0"0"-377"15,0 0 65-15,0 0-27 16,0 0-63-16,0 0-85 15,0 0-3-15,190 3-8 16,-109-3-11-16,-2 3 14 0,-3 1-22 16,-1-4 0-16,-18 0-12 15,-13 0-28 1,-15 0-135-16,-26-4-284 0,-3-15-267 16,0 0-1137-16</inkml:trace>
  <inkml:trace contextRef="#ctx0" brushRef="#br0" timeOffset="4439">4273 582 1852 0,'0'0'368'0,"0"0"-145"15,0 0 70 1,-19 184-26-16,19-126-110 15,0-2-70-15,0-4-42 0,0 1 0 16,0-7-38-16,0-3-14 16,0-7 2-16,0-2-140 15,0-12-215-15,0-9-531 0</inkml:trace>
  <inkml:trace contextRef="#ctx0" brushRef="#br0" timeOffset="4941">4878 348 2140 0,'0'0'367'0,"0"0"-248"15,0 0 130-15,0 0-61 16,0 0-104-16,193-65-33 16,-139 65-25-16,5 24 32 15,-5 15-38-15,-10 8-8 16,-10 13 32-16,-17 10-27 16,-17 5 2-16,0 11 11 15,-47 1-24-15,-14 2 21 16,-12 0-27-16,-8-7 0 15,8-10 15-15,11-14-15 0,14-14-3 16,16-14 3-16,14-16 0 16,11-2 29-16,7-9-29 15,0 0 0-15,7 4 4 16,30-4-4-16,10-3 0 16,7 0 6-16,9 0-5 15,3 0 19-15,1 0-20 16,-1 0-9-16,0-3 9 15,-6-1 0-15,-10 1 0 16,-14 0 0-16,-11 0-8 16,-10 3-22-16,-11-4-139 0,-4-8-105 15,0-3-543 1,0 1-1277-16</inkml:trace>
  <inkml:trace contextRef="#ctx0" brushRef="#br0" timeOffset="5294">5717 321 2031 0,'0'0'394'0,"0"0"-193"16,0 0-18-1,0 0 101-15,0 0-132 0,0 0-106 16,0 0 27-16,61-5-29 16,-24 21-10-16,4 10-1 15,-2 9-18-15,5 9 35 16,0-1-50-16,-4 2 1 16,4-5 38-16,-5-3-39 15,-2-8 1-15,-5-3-4 16,-6-10 9-16,-4-5-12 15,-7-9-29-15,-5-2-86 16,-1 0-56-16,4-29-275 16,-1-7-219-16,-2-1-64 0</inkml:trace>
  <inkml:trace contextRef="#ctx0" brushRef="#br0" timeOffset="5557">6380 309 1506 0,'0'0'498'0,"0"0"-283"0,0 0 86 16,0 0-43-16,0 0-75 16,0 0-38-16,0 0-29 15,-58 234 11-15,36-156-54 16,-3 7-26-16,-5 4 11 16,-2-1-22-16,3 1 11 15,3-4 13-15,-1-10-33 16,10-12 7-16,2-13-29 0,5-11-4 15,-2-13-2-15,5-7-21 16,-1-8-41-16,1-11-56 16,7 0-167-16,0-20-475 15,0-7-1491-15</inkml:trace>
  <inkml:trace contextRef="#ctx0" brushRef="#br0" timeOffset="6127">7730 249 1910 0,'0'0'504'0,"0"0"-449"16,0 0 117-16,0 0 136 15,0 0-151-15,0 0-28 16,-227 158-66-16,147-104-4 0,-4-3 9 16,8 2-37-1,6-3-14-15,11-8 5 0,15-2-11 16,12-11 13-16,14-3-24 16,7-10 0-16,11-4 14 15,0 6-14-15,0-1 1 16,7-1 10-16,19 6-10 15,2 1 14-15,10 0-15 16,2 3 0-16,-1 4 5 16,5 0 1-16,0-2 4 15,-3 7-1-15,3-7-7 16,-6 3 16-16,0-8-18 0,-6 0-1 16,-7-8-1-16,-6-4-59 15,-7-4-23 1,-12-7-145-16,0 0-278 0,0 0-306 15</inkml:trace>
  <inkml:trace contextRef="#ctx0" brushRef="#br0" timeOffset="6478">6926 1216 2181 0,'0'0'480'16,"0"0"-298"-16,0 0 97 0,0 0-42 16,0 0-119-16,0 0-20 15,0 0-43-15,-17 0-1 16,17 0 15-16,0 0-46 15,14 10-2-15,15 9 25 16,11 6-23-16,8 3 35 16,2 3-53-16,6-1 1 15,2 0 12-15,-8-4-17 16,-2-3 11-16,-8 1-12 16,-6-10-42-16,-14-7-28 15,-4-3-199-15,-13-4-564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5:53.4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0 840 1744 0,'0'0'362'15,"0"0"-238"-15,0 0-15 0,0 0 145 16,0 0-18 0,0 0-117-16,0 0-47 0,25 10-3 15,19-40-44-15,7-8 22 16,7-12-47-16,-3-12 1 16,-4-4 21-16,-7 1-14 15,-12 0 19-15,-10 7 6 16,-7 13 12-16,-8 16 46 15,-3 10-39-15,-4 16-8 16,0 3 26-16,0 12-40 16,0 40-1-16,0 24-10 15,0 23-1-15,0 12 15 16,-4 1-32-16,1-2-1 16,3-8 11-16,0-15-10 15,0-13-2-15,0-15-72 16,0-12-60-16,-4-18-89 15,-4-17-354-15,-2-5-345 0</inkml:trace>
  <inkml:trace contextRef="#ctx0" brushRef="#br0" timeOffset="297">22 1323 1763 0,'0'0'697'16,"0"0"-514"-16,0 0 105 16,0 0-26-16,0 0-100 15,0 0-62-15,0 0-62 16,79 5 25-16,-16-5 9 0,13 0-32 16,5 0 28-16,2 0-38 15,-2 0-30-15,-1-2 36 16,-7-8-36-16,-7 3 0 15,-19 0 0-15,-18 5-6 16,-14 2-9-16,-12-3-75 16,-3-11-64-16,0-4-162 15,0 4-614-15</inkml:trace>
  <inkml:trace contextRef="#ctx0" brushRef="#br0" timeOffset="723">1108 0 2162 0,'0'0'501'0,"0"0"-395"15,0 0 82-15,0 0 66 0,0 0-109 16,0 0-68-16,0 0-55 16,47 27 26-16,-13 9 15 15,5 2-21-15,5 12 12 16,0 6 9-16,0 16-19 15,3 13 22-15,4 17-38 16,3 20 10-16,-2 14 13 16,-1 13-23-16,-10 6 19 15,-21-9-47-15,-20-1 0 16,-10-13 5-16,-53-11-5 16,-23-13-80-16,-61 14-55 15,20-31-211-15,4-21-1283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01.5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582 686 1650 0,'0'0'280'15,"0"0"-180"-15,0 0 0 16,0 0 152-16,0 0 24 0,0 0-109 15,26-75-32-15,-23 48-37 16,-3-2-20-16,0-6 0 16,0-5-19-16,-7 3-14 15,-21 4 40-15,-10 3-52 16,-12 14-18-16,-10 11 3 16,-9 5-17-16,-7 11 4 15,-3 36-5-15,6 19 0 16,14 10-8-16,15 8 8 15,22 2 0-15,22-6-3 16,0-8 3-16,28-18-1 16,32-15-17-16,12-21-15 15,9-18-1-15,-4-10-30 0,-5-33 19 16,-18-13 36-16,-13 1-2 16,-16 6 11-16,-13 9 40 15,-8 14 24-15,-4 15 32 16,0 9-36-16,0 2-31 15,0 2-4-15,0 33-24 16,0 13-1-16,0 11 0 16,0-1 8-16,0 3-16 15,13-12-64-15,43-24-152 16,-5-10-313-16,-7-15-314 0</inkml:trace>
  <inkml:trace contextRef="#ctx0" brushRef="#br0" timeOffset="262">841 0 2196 0,'0'0'574'16,"0"0"-517"-16,0 0-6 15,0 0 141-15,0 0-27 16,0 0-73-16,262 168-42 15,-164-92-17-15,-3 9 8 16,-14 14-23-16,-20 9 34 16,-27 6-13-16,-34 11-30 15,-7 0 12-15,-62-4-21 0,-16-11-40 16,-16-7-41 0,16-30-247-16,23-30-877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05.6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345 119 1590 0,'0'0'270'0,"0"0"-135"16,0 0 40-16,0 0 82 15,0 0-14-15,0 0-82 16,-13-24-25-16,13 24-15 16,0 0-70-16,0 21-2 15,0 36-23-15,0 54 44 16,0 55 20-16,-12 48-66 16,2-7 7-16,-2-46 11 15,5-57-34-15,4-34 5 16,-1-2-13-16,-4-2 9 15,1-1-9-15,0-15 2 16,-5-14-2-16,2-10 0 16,-2-13-33-16,9-13-118 15,3-3-348-15,0-26-448 0</inkml:trace>
  <inkml:trace contextRef="#ctx0" brushRef="#br0" timeOffset="414">0 327 1864 0,'0'0'311'15,"0"0"-173"-15,0 0 35 16,0 0 47-16,0 0 33 0,0 0-150 15,98-173-24-15,-47 138 8 16,6 7-30-16,9 0 3 16,4 2-41-16,2 7 7 15,6 5 25-15,-2 11-51 16,0 3 0-16,-3 3 11 16,0 33-11-16,-7 15-1 15,-12 12-7-15,-17 9 8 16,-15 5 23-16,-18 7-23 15,-4-7 0-15,-26-5 15 16,-28-6-13-16,-19-7 15 16,-15-13-16-16,-10-11 5 0,-1-10 17 15,9-15-23-15,15-10-9 16,21 0-9-16,36-10-78 16,18-15-159-16,0 0-715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21.9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933 0 1482 0,'0'0'266'0,"0"0"-158"15,0 0 36-15,-232 86 51 16,148-30 64-16,-1 16-122 16,-1 21-28-16,1 23 39 15,-6 38-24-15,18-2-14 16,7 7-51-16,15 4 17 16,23-30 29-16,2 16-86 15,14-18-2-15,9-17 25 16,3-20-41-16,0-15 17 0,25-11-9 15,13-17-18-15,6-1 1 16,38 13-152-16,-12-15-217 16,-1-12-421-16</inkml:trace>
  <inkml:trace contextRef="#ctx0" brushRef="#br0" timeOffset="371">1459 452 1375 0,'0'0'862'0,"0"0"-712"15,0 0-35-15,0 0-1 16,0 0 70-16,0 0-7 16,0 0-68-16,62 280 11 15,-23-145-105-15,9 9 34 16,2-3 10-16,10-3-13 16,-3-17-6-16,6-17-26 15,-9-22-13-15,-7-19 29 16,-10-20-30-16,-11-16-36 0,-8-15-16 15,-8-4-125-15,2-8-191 16,-5 0-260-16,0-3-1050 0</inkml:trace>
  <inkml:trace contextRef="#ctx0" brushRef="#br0" timeOffset="650">2389 722 1803 0,'0'0'370'0,"0"0"-296"0,0 0 62 15,0 0 103 1,0 0-27-16,-205 189-73 0,124-113-51 16,-17 10-10-16,-15 6 25 15,-11 4-85-15,-11-5 2 16,5 0-8-16,10-9-11 15,10-10 10-15,18-11-11 16,26-19-11-16,22-12-2 16,28-10-143-16,16-14-154 15,38-6-411-15,15 0-1160 0</inkml:trace>
  <inkml:trace contextRef="#ctx0" brushRef="#br0" timeOffset="1202">3708 650 1654 0,'0'0'332'0,"0"0"-224"0,0 0-6 16,0 0 233-16,0 0-149 15,0 0-94-15,0 0 11 16,-226 88-46-16,121-35 9 16,-12 6-30-16,-3 0-17 15,10 1 11-15,15-5-6 16,23-9-24-16,17-10 24 16,18-6-24-16,19-11 8 15,11-6-8-15,7-3 9 16,0 3 16-16,0 4-1 0,25-1-16 15,7 3 19 1,12 6-20-16,4-1 17 16,8 10-15-16,1 1 0 0,2 8 18 15,-1-1-26-15,4 2-1 16,-4-4 17-16,-7-5-8 16,-8-7-18-16,-14-7-36 15,-17 6-150-15,-9-3-276 16,-3-10-324-16</inkml:trace>
  <inkml:trace contextRef="#ctx0" brushRef="#br0" timeOffset="1470">2739 1679 1676 0,'0'0'347'0,"0"0"-202"16,0 0 169-16,0 0-39 15,0 0-67-15,0 0-93 16,0 0-49-16,134 112 49 16,-87-81-77-16,9-5-29 15,1 3 19-15,6 0-28 16,10 11-132-16,-11-8-371 15,-19-8-457-15</inkml:trace>
  <inkml:trace contextRef="#ctx0" brushRef="#br0" timeOffset="2154">4510 624 1972 0,'0'0'385'0,"0"0"-213"0,0 0 17 16,0 0 75-16,0 0-35 15,0 0-164-15,0 0-37 16,22-56-5-16,12 92-22 16,8 10 68-16,14 17-52 15,1 9-10-15,2 10 17 16,2-1-24-16,2-2 0 16,0 0-3-16,-3-13 15 15,-4-14 0-15,-5-13-12 16,-10-15-4-16,-13-14-7 15,-6-10-41-15,-3 0-10 16,-9-7-24-16,5-26-167 16,-1-4-33-16,1 1-44 0,7-3 1 15,-3-3 162-15,3 3-27 16,-6 2 127-16,0 3 67 16,-1 6 11-16,-8 5 137 15,-4 0-49-15,0 6 90 16,-3 3 75-16,0 2-71 15,0 6 10-15,0 6-29 16,0 0-76-16,-3 10-15 16,-19 31-74-16,-7 20 48 15,-8 18 50-15,-10 12-61 16,-7 11-1-16,3 3 3 16,-5 0-23-16,9-4 31 15,-1-8-41-15,4-11-12 0,9-8 49 16,-2-14-52-1,8-11 1-15,4-8-9 0,9-18 17 16,6-2-31-16,3-14-19 16,7-4-28-16,0-3-9 15,0 0-157-15,26-10-526 16,3-11-636-16</inkml:trace>
  <inkml:trace contextRef="#ctx0" brushRef="#br0" timeOffset="2658">5794 529 1270 0,'0'0'388'0,"0"0"-220"16,0 0-37-16,0 0 137 15,0 0-39-15,0 0-122 16,0 0-14-16,0-50-69 0,0 50 38 15,11 14 123-15,6 12-114 16,5 10-4-16,4 5-18 16,4 6-8-16,-1 9 41 15,6 10-58-15,6 6-16 16,6 12 53-16,7 12-24 16,6 11 52-16,-13 3-73 15,-6 6-10-15,-16-2 42 16,-18 0-48-16,-7-8 0 15,-16-8 42-15,-38-13-42 16,-12-9 0-16,-13-11 0 16,-6-6 6-16,6-8-18 15,-2-9-83-15,-14 9-87 0,15-7-355 16,15-13-827-16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38.5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132 0 2092 0,'0'0'351'16,"0"0"-194"-16,0 0-157 16,0 0-18-16,0 0-72 0,0 0-438 15,0 93-1010-15</inkml:trace>
  <inkml:trace contextRef="#ctx0" brushRef="#br0" timeOffset="157">0 466 2192 0,'0'0'483'15,"0"0"-409"-15,0 0 99 16,0 0-83-16,0 0-90 15,0 0-306-15,0 0-313 16,124 33-1348-16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57.0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0 252 2228 0,'0'0'334'16,"0"0"-221"-16,0 0 77 16,0 0 8-16,0 0-82 15,0 0-61-15,126-170-14 16,-78 147 11-16,3 1-50 15,-1 10 3-15,-2 10 7 16,-4 2 2-16,-7 2 19 16,-2 24 3-16,-1 11-8 15,-2-2 25-15,5-1-44 16,-4-8-8-16,4-9 13 16,2-12-13-16,8-5 14 0,2-9-15 15,-2-20-36 1,4-10-33-16,-7-1-145 0,-5-2-285 15,-8 12-193-15,-18 14-1237 16</inkml:trace>
  <inkml:trace contextRef="#ctx0" brushRef="#br0" timeOffset="392">35 718 1724 0,'0'0'650'0,"0"0"-513"16,0 0 4-16,0 0 82 15,0 0-8-15,0 0-151 16,0 0-7-16,41-58 20 15,-1 34-15-15,3-2-8 16,4 8-28-16,5-3 14 16,2 7 13-16,4 8-47 15,1 6 15-15,-5 0 4 16,2 0 2-16,-5 16 6 16,-11 5-6-16,-4 1 3 15,-11 0 23-15,1-4-53 16,-4-8 16-16,3-10 2 0,5 0-18 15,3-10-13-15,14-48-74 16,-6 3-185-16,-9 7-964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34.2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160 189 1618 0,'0'0'265'16,"0"0"-144"-16,0 0-89 16,0 0 188-16,0 0-2 15,-54 184-78-15,36-76-23 16,-1 13-50-16,2 1 22 15,-2-8-22-15,8-12-36 16,0-13 22-16,5-17-53 16,1-19 0-16,5-17 18 15,0-17-6-15,0-13-7 16,0-6 16-16,0-9 33 16,0-34 23-16,0-19-77 15,11-21 0-15,5-17 9 0,1-16-8 16,-2-9-1-16,0 1 9 15,2 12-9-15,-2 23 52 16,4 31-43 0,-1 25-3-16,3 27 37 0,9 6-43 15,6 32 26-15,11 37 16 16,9 23-32-16,1 16 20 16,2 13-30-16,-1 1 0 15,8-3 17-15,-4-15-16 16,3-12-1-16,-6-20 0 15,-5-16 0-15,-7-27-21 16,-13-22 21-16,-5-7 0 16,-7-36 6-16,-3-36-1 0,-6-20-4 15,-4-23 4 1,-9-10 13-16,0-12 20 0,-16-1-38 16,-12 9-15-16,2 18 4 15,11 29-37-15,15 39-75 16,3 43-254-16,35 17-405 15,1 29-408-15</inkml:trace>
  <inkml:trace contextRef="#ctx0" brushRef="#br0" timeOffset="510">1153 910 1618 0,'0'0'266'0,"0"0"-171"15,0 0 34-15,0 0 97 16,0 0-71 0,0 0-97-16,240-118-8 0,-182 59-8 15,-11-9 1-15,-13-9 18 16,-24-1-19-16,-10-1 52 16,-3 10-10-16,-29 11-9 15,-9 11 52-15,0 14-64 16,2 24-6-16,2 9 1 15,5 17-49-15,-2 47-9 16,9 28 0-16,3 24 0 16,12 11 9-16,6-4-9 15,4-13 0-15,0-17-7 0,0-18 7 16,0-19-2 0,11-20-17-16,-5-16 0 0,3-20 2 15,-2 0 16-15,-1-10 1 16,6-29 15-16,7-8-5 15,-2 0-16-15,8 3 6 16,9 6-3-16,6 19-13 16,8 18-13-16,6 1 28 15,8 20-10-15,-1 31 12 16,-1 8-1-16,-10 3 15 16,-14 1-15-16,-9-8 6 15,-14-9-6-15,-1-13-24 16,-5-11-34-16,0-8-158 0,8-14-161 15,0 0-176 1,-1 0-662-16</inkml:trace>
  <inkml:trace contextRef="#ctx0" brushRef="#br0" timeOffset="901">2367 884 1684 0,'0'0'526'16,"0"0"-273"-16,0 0-47 16,0 0 46-16,0 0-61 15,-216-51-90-15,158 51-52 0,-1 25-7 16,8 17-2 0,11 11 1-16,20 10-41 0,14-5 0 15,6 2 0-15,19-11-23 16,25-14-42-16,7-11-48 15,5-24-22-15,-2 0 13 16,-7-19 19-16,-11-25 52 16,-9-3 51-16,-14-2 14 15,-6 11 59-15,-7 11 21 16,0 10 42-16,0 15 19 16,0 2-128-16,0 10-17 15,0 26-8-15,0 7-1 16,15 3 17-16,11-1-18 15,7-6-56-15,10-5-83 0,26-15-183 16,-10-9-371-16,-11-5-666 16</inkml:trace>
  <inkml:trace contextRef="#ctx0" brushRef="#br0" timeOffset="1172">2841 763 1790 0,'0'0'612'0,"0"0"-370"15,0 0 13-15,0 0-45 16,0 0-57-16,-193 42-114 0,159 0 14 16,12 10-8-16,12-1-24 15,10 0 18-15,0-4-39 16,10-7-1-16,24-14-11 15,8-8-63-15,11-18-51 16,-2 0-94-16,9-5-134 16,-12-21-259-16,-14 3-399 0</inkml:trace>
  <inkml:trace contextRef="#ctx0" brushRef="#br0" timeOffset="1397">2148 205 1859 0,'0'0'517'0,"0"0"-403"0,0 0 18 16,0 0 65-16,0 0-101 16,0 0-42-16,0 0 0 15,69 91-54-15,-35-57-8 16,5-8-5-16,8-6-170 15,4-13-119-15,15-7-204 16,-11-14-232-16,-12-12-532 0</inkml:trace>
  <inkml:trace contextRef="#ctx0" brushRef="#br0" timeOffset="1486">2614 161 1582 0,'0'0'520'16,"0"0"-305"-16,0 0-27 0,0 0-161 15,202-126-27-15,-111 106-316 16,-8 5-858-16</inkml:trace>
  <inkml:trace contextRef="#ctx0" brushRef="#br0" timeOffset="1913">4106 1117 704 0,'0'0'1485'0,"0"0"-1312"16,0 0-115-16,0 0 85 16,0 0-69-16,266-125-38 15,-179 67-15-15,5-12-20 16,-9-5-1-16,-14-13 1 15,-13-8-1-15,-21-5 27 16,-19 2 3-16,-16 14 61 16,0 20 41-16,-19 18-1 15,-22 24 10-15,-9 23-97 16,-4 7-10-16,-6 52 26 16,6 29-45-16,10 23 3 15,9 15-7-15,16-1-10 16,12-7 10-16,7-10-11 0,0-17 0 15,17-12-2-15,20-16-77 16,11-17-81-16,35-17-180 16,-6-12-301-16,-11-14-668 0</inkml:trace>
  <inkml:trace contextRef="#ctx0" brushRef="#br0" timeOffset="2409">5239 918 1938 0,'0'0'585'16,"0"0"-392"-16,0 0 46 0,0 0-16 15,-211-38-45-15,160 38-58 16,4 25-76-16,6 16-20 16,16 10-2-16,15 4-13 15,10-3-18-15,0-2-10 16,28-11-67-16,20-14 2 15,2-15-70-15,6-10-21 16,-5-10-6-16,-7-29 79 16,-9-8 101-16,-9-7-16 15,-8 8 17-15,-11 13 94 16,-7 16 43-16,0 17 44 16,0 0-98-16,0 19-71 15,0 28 74-15,0 2-63 0,22 5-22 16,12-12-1-1,10-7-1-15,7-14-17 0,3-15 6 16,-7-6-70-16,-6-10 82 16,-9-29-19-16,-10-4 11 15,-7-6 8-15,-5 7 6 16,-10 6 35-16,0 11 13 16,0 15 31-16,0 10 5 15,0 0-90-15,0 28 0 16,0 15 20-16,0 5-19 15,0 5-1-15,0-3-13 16,0-8-80-16,0 3-54 16,7-11-499-16,-7-10-540 0</inkml:trace>
  <inkml:trace contextRef="#ctx0" brushRef="#br0" timeOffset="2570">5670 556 1837 0,'0'0'925'16,"0"0"-745"-16,0 0-114 15,0 0-31-15,0 0-35 16,0 0-316-16,0 0-585 0</inkml:trace>
  <inkml:trace contextRef="#ctx0" brushRef="#br0" timeOffset="2736">5078 1786 1363 0,'0'0'1616'16,"0"0"-1556"-16,0 0-60 15,0 0-2-15,0 0-218 16,0 0-1514-16</inkml:trace>
  <inkml:trace contextRef="#ctx0" brushRef="#br0" timeOffset="3462">627 2150 1763 0,'0'0'536'0,"0"0"-348"15,0 0 37-15,0 0 36 16,0 0-113-16,0 0-92 15,0 0-7-15,73-18-35 16,27 18 50-16,23 0 6 16,55 3-31-16,52 12 5 15,69 8-16-15,36 2 11 16,5-6 29-16,-5-5-55 16,-14-6-11-16,7-1 43 15,4-4-45-15,-14-3 0 16,-31 3 15-16,-32 1-4 15,-62-1 29-15,-44 4-40 0,-42-4 0 16,-23 3 18 0,-1-1-9-16,-7 2-4 0,-10 2-5 15,-32-6-21-15,-17 2 20 16,-12-1-109-16,2 3-40 16,0-4-73-16,-7-3-755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3.1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2951 0,'0'0'389'16,"0"0"-389"-16,0 0 0 15,0 0-27-15,0 0-885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2.3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0 166 2227 0,'0'0'235'16,"0"0"-226"-16,0 0 48 16,0 0 87-16,95 222-17 15,-77-159-81-15,-1-5-46 16,-5-11 23-16,-12-10-23 15,0-14-47-15,0-12 16 16,-3-11 1-16,-16-8 30 0,4-34-10 16,1-17 20-16,2-13 21 15,12-7-30-15,0-3 6 16,0 3 73-16,19 11-46 16,25 12-4-16,10 13-13 15,9 19-16-15,9 14-2 16,8 10-68-16,20 31-138 15,-24 15-315-15,-15 0-376 0</inkml:trace>
  <inkml:trace contextRef="#ctx0" brushRef="#br0" timeOffset="371">878 199 1783 0,'0'0'561'0,"0"0"-395"16,0 0 68-16,0 0 48 16,0 0-81-16,0 0-155 15,-200-58-14-15,153 94 38 16,6 6-52-16,9 8 22 16,17 1-40-16,11 0 0 15,4-8-9-15,7-11-40 16,27-15-63-16,2-15 8 0,1-2-23 15,-2-12 28 1,2-25-11-16,-8-8 68 0,-3-1 24 16,-8 3 21-16,-4 9-3 15,-6 15 84-15,2 17 10 16,-1 2 18-16,-2 11-52 16,3 29-26-16,2 2 32 15,6 9-66-15,4-6-27 16,25 13-81-16,-8-7-192 15,2-20-385-15</inkml:trace>
  <inkml:trace contextRef="#ctx0" brushRef="#br0" timeOffset="638">1537 128 2194 0,'0'0'570'0,"0"0"-384"16,0 0 96-16,0 0-101 16,-221-13-69-16,167 39-38 15,6 7-31-15,11 11 32 16,18 3-75-16,13 6 0 16,6-4 12-16,3-2-12 15,41-15-19-15,10-8-19 16,9-12-53-16,3-8 26 15,6-4-106-15,-14 3-206 16,-21-3-470-16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1.0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0 628 1898 0,'0'0'473'0,"0"0"-392"16,0 0 6-16,0 0 111 0,0 0-59 16,0 0-48-16,0 191-15 15,10-109-48-15,2 0 8 16,-2-10 0-16,2-9-21 16,-5-18 14-16,0-18-29 15,-7-20 0-15,0-7 34 16,0-4-5-16,0-36-10 15,0-8-7-15,-7-15-11 16,3-6 18-16,4-6-19 16,0 3 0-16,4 3-7 15,36 10 16-15,11 13-18 16,15 20-14-16,7 21-53 16,44 15-49-16,-19 31-251 15,-15 2-492-15</inkml:trace>
  <inkml:trace contextRef="#ctx0" brushRef="#br0" timeOffset="542">717 700 1923 0,'0'0'389'15,"0"0"-271"-15,0 0-18 16,0 0 175-16,0 0-122 15,0 0-102-15,-108 188 5 16,108-130-56-16,7 3 1 16,33-9-2-16,8-9-23 15,6-11-3-15,5-16-103 0,-5-16-4 16,-7 0 32-16,-9-25-2 16,-18-21 58-16,-12-10 39 15,-8-3 7-15,0-4 34 16,-15 12-22-16,-14 7 14 15,-4 18 85-15,4 9-46 16,7 15-33-16,12 2-32 16,10 0 16-16,3 12-43 15,38 8 26-15,16 0-49 16,16-4 19-16,5 0-2 0,1-7 9 16,-6 9 16-1,-10-5 16-15,-25 10 31 0,-11 5-21 16,-20 9 12-16,-7 6 59 15,0 0-66-15,0-4-17 16,-7-9 1-16,2-8-7 16,2-9-1-16,3-6-105 15,0-7-4-15,0 0 49 16,0-17-34-16,22-15 21 16,7-8 57-16,5-5 17 15,1-1-14-15,2 0 14 16,1 13-14-16,-6 3-35 15,-10 13-120-15,-12 7-336 0</inkml:trace>
  <inkml:trace contextRef="#ctx0" brushRef="#br0" timeOffset="748">754 330 2043 0,'0'0'521'0,"0"0"-451"16,0 0 61-16,0 0 114 16,0 0-163-16,205 10-43 15,-173 19-36-15,-13 11-3 16,-19 14-16-16,-12 20-158 16,-27-9-333-16,-8-12-368 0</inkml:trace>
  <inkml:trace contextRef="#ctx0" brushRef="#br0" timeOffset="910">1145 0 1713 0,'0'0'827'15,"0"0"-726"-15,0 0-65 16,244 38-30-16,-146 6-12 15,-10-2-639-15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39.3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270 110 1868 0,'0'0'330'15,"0"0"-224"-15,0 0-26 16,0 203 72-16,0-91 26 15,0 9-75-15,0-2-7 16,-8-9-88 0,1-10-7-16,4-18 30 0,3-13-31 15,0-14-136-15,0-12-137 16,3-14-389-16,4-15-1125 0</inkml:trace>
  <inkml:trace contextRef="#ctx0" brushRef="#br0" timeOffset="179">0 768 1949 0,'0'0'373'0,"0"0"-267"16,0 0 99-16,0 0 4 15,192-15-129-15,-110 9-66 16,31 6-14-16,-22 0-117 15,-18 0-490-15</inkml:trace>
  <inkml:trace contextRef="#ctx0" brushRef="#br0" timeOffset="634">1177 0 1837 0,'0'0'353'0,"0"0"-177"15,0 0 55-15,-134 264 3 16,78-133-58-16,-5 13-106 15,-1-2-26-15,8-4 26 16,3-13-41-16,7-17 5 16,10-12-34-16,9-22 0 15,6-17-13-15,12-22 8 0,7-11-131 16,0-11-339 0,16-13-418-16</inkml:trace>
  <inkml:trace contextRef="#ctx0" brushRef="#br0" timeOffset="1198">1145 728 1874 0,'0'0'310'0,"0"0"-241"15,0 0 15-15,0 0 99 16,223-56-43-16,-144 5-128 0,9-7-11 16,-12-10 24-16,-6-8-25 15,-20 0-1-15,-17 1 0 16,-18-1 1-16,-15 14 39 16,0 9 43-16,-10 18-15 15,-28 22 42-15,-6 13-51 16,-6 25-29-16,-4 45-7 15,-2 25-1-15,8 13 32 16,13 13-53-16,10 1 0 16,9-11-6-16,13-10 6 15,0-14 0-15,3-22-1 16,0-14 1-16,0-28 0 16,0-11-47-16,0-12 47 15,0-4 26-15,6-32-16 0,13-10-10 16,6-13 0-16,7 0 0 15,16 4-9-15,11 5-15 16,10 18 9-16,7 18 5 16,12 14-7-16,0 0 17 15,-1 43 62-15,-18 12-7 16,-18 8 34-16,-21 5-42 16,-23-2-21-16,-7-10 14 15,0-13-32-15,0-17 14 16,-4-13-22-16,4-13 0 15,0 0-1-15,14-8-93 0,20-14-246 16,-5-3-700-16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6.7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100 177 2184 0,'0'0'515'16,"0"0"-385"-16,0 0-6 15,0 0 79-15,-4 168-1 16,-9-73-140-16,-3 11-52 16,6 1 46-16,2-5-56 15,1-11 0-15,7-11 0 16,-3-17-2-16,-1-21-7 15,4-12-33-15,-5-18-45 16,5-12 65-16,-3 0-20 0,3-39-33 16,0-16 47-1,-4-15 19-15,4-12-18 0,-3-13 27 16,-4-10 0-16,4-10 24 16,3-3-6-16,0 6-5 15,0 14 16-15,13 19-10 16,21 24 68-16,9 22-81 15,16 16-5-15,7 17 45 16,6 0-31-16,1 14-15 16,-4 22 18-16,-11 5-17 15,-17 9 24-15,-23 6-25 16,-18 3 0-16,0 7 17 16,-29-1-17-16,-23-2 0 15,-9-10 0-15,-1-10 0 16,1-11-1-16,8-11-18 0,14-12 7 15,14-6 6-15,16-3-15 16,9 0 20-16,0 0-41 16,4 0 27-16,30 0-3 15,10 0-3-15,10 7 21 16,3 19 0-16,6 11 9 16,6 11-10-16,4 11 2 15,3 10 37-15,-2 2 16 16,-13 1-39-16,-13 1 19 15,-26-6-13-15,-22-9-13 16,0-12 17-16,-44-10-14 16,-21-12-2-16,-16-15 64 0,-13-9-65 15,-8 0 28 1,2-30 19-16,2-12-47 0,19-1 46 16,13-2-54-16,18 8-21 15,26 11 11-15,22 16-103 16,26 10-128-16,18 0-663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5.5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1270 1594 0,'0'0'358'0,"0"0"-212"0,0 0-56 16,0 0 104-16,0 0 5 16,0 0-58-16,-22-3-85 15,41-10 29-15,16-14 33 16,9-9-64-16,10-12 28 15,12-22-69-15,4-12-5 16,2-16 10-16,6-13-18 16,-8-17 0-16,-6-4 0 15,-2 5 14-15,-11 8 16 16,-4 24 6-16,-9 23-12 0,-13 19 62 16,-3 21-45-1,-12 15 11-15,-1 10 2 0,-6 7-36 16,7 0 30-16,5 40-48 15,7 21 0-15,0 23 60 16,4 20-58-16,-1 13 11 16,0 14-2-16,4-5-2 15,-3-12 15-15,-1-8-24 16,-3-20 0-16,3-18 1 16,-3-13-1-16,-3-8 0 15,-7-19-6-15,-2-7-43 16,-7-7 10-16,-3-5-125 15,0-2-171-15,0-2-366 16,-13-5-1242-16</inkml:trace>
  <inkml:trace contextRef="#ctx0" brushRef="#br0" timeOffset="235">259 660 2063 0,'0'0'561'0,"0"0"-455"15,0 0-45-15,0 0 159 16,0 0-28-16,0 0-114 16,255 0-41-16,-167-4-35 15,7 4 4-15,3 0-12 0,22 20-159 16,-25 17-563-16,-19-1-1516 15</inkml:trace>
  <inkml:trace contextRef="#ctx0" brushRef="#br0" timeOffset="491">1874 1004 1976 0,'0'0'559'0,"0"0"-451"15,0 0 150-15,0 0 1 16,0 0-107-16,76 207-21 0,-76-155-74 16,-29 4-48-16,-21 2 24 15,-13-7-33-15,6-6-60 16,4-8-76-16,21-16-328 15,13-16-356-15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9.8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223 250 1674 0,'0'0'556'0,"0"0"-377"16,0 0 4-16,0 0 51 16,61-192-48-16,-24 162-101 15,11 11 9-15,-1 12-86 16,7 7-2-16,-3 3 21 16,-4 40-27-16,-16 13 1 15,-28 20 14-15,-3 12-14 16,-44 15 28-16,-29 0-29 15,-18-4 0-15,-7-10 15 0,3-21-13 16,14-18 7 0,24-24 19-16,16-13 9 0,22-9 35 15,16-4-72-15,3 0 12 16,0 0-12-16,34 3 5 16,13 11-5-16,11-3 0 15,4 13 6-15,8-1-11 16,-1 5 5-16,0 3-30 15,4-2-22-15,47 8-66 16,-18-8-215-16,-11-8-512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53.3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1001 0,'0'0'1193'0,"0"0"-902"16,0 0-199-16,0 0 118 16,0 0 54-16,0 0-130 15,132 219-35-15,-75-149-29 16,9-3-25-16,0-7 19 16,0-10-64-16,-9-10 12 15,-6-15-25-15,-17-5-25 16,-5-7-96-16,-7-13-181 15,-9 0-227-15,-4 0-331 0</inkml:trace>
  <inkml:trace contextRef="#ctx0" brushRef="#br0" timeOffset="209">598 95 1300 0,'0'0'761'0,"0"0"-602"15,0 0 117-15,0 0 13 16,0 0-50-16,-164 194-71 16,98-146-96-16,-6 2-29 15,-6-2-32-15,8-8-11 16,16-7 0-16,19-7-96 16,30-12-202-16,5-8-310 15,0-6-450-15</inkml:trace>
  <inkml:trace contextRef="#ctx0" brushRef="#br0" timeOffset="506">1138 81 1667 0,'0'0'862'0,"0"0"-683"16,0 0-60-16,0 0 140 16,0 0-33-16,0 0-109 15,0 0-56-15,177 200 34 0,-117-144-73 16,6 1 31 0,-6-8-17-16,-4-10-35 0,-8-10-2 15,-20-6-3-15,-9-9-94 16,-9-5-35-16,-3-5-180 15,-2-4-366-15,-5 0-427 0</inkml:trace>
  <inkml:trace contextRef="#ctx0" brushRef="#br0" timeOffset="683">1666 62 1039 0,'0'0'1453'0,"0"0"-1079"15,0 0-171-15,0 0 16 16,0 0 1-16,-197 145-162 16,125-77-50-16,-13 9-8 15,-42 26-149-15,17-17-594 16,9-14-1746-16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51.6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372 0 2342 0,'0'0'263'0,"0"0"-167"16,0 0 63-16,-22 264 71 15,12-150-65-15,3 8-96 16,2-4-29-16,5-6-28 16,0-14-11-16,0-9-2 15,0-5-183-15,0-23-323 16,0-22-272-16</inkml:trace>
  <inkml:trace contextRef="#ctx0" brushRef="#br0" timeOffset="773">0 599 2041 0,'0'0'496'16,"0"0"-474"-16,0 0-1 15,0 0 64-15,208-20 37 16,-130 17-61-16,1 3-55 16,-6 0 84-16,-7 0 19 15,-15 19-48-15,-11 21-1 16,-7 6-18-16,-15 12-15 16,-3 12 26-16,-1-2-53 15,1 5 0-15,7-5-1 16,7-10-27-16,11-10-29 15,8-17-60-15,-1-20-95 0,4-11 10 16,-4-3-58-16,-6-36 81 16,-9-12 112-16,-3-4 60 15,-2-4 7-15,-10 3 34 16,-2 10 90-16,-8 17 70 16,-7 13-21-16,0 16-4 15,0 0-74-15,3 19-41 16,2 21 52-16,5 8-91 15,5 3-15-15,7-6 24 16,11-6-23-16,4-10-1 16,2-11 0-16,1-18 7 15,1 0-19-15,-6-25-7 16,3-16-8-16,-6-5 13 0,2-7 11 16,-6 1-18-16,1 5 12 15,-7 12 9-15,0 12-20 16,-7 23 11-16,-1 0 0 15,-2 19 9-15,-6 28 1 16,-2 6 17-16,-1-1-18 16,1-3 6-16,1-6 11 15,-2-14-17-15,-3-17-32 16,0-8 30-16,0-4-13 16,0-11-79-16,0-20 13 15,0-8 22-15,0-8 48 16,0 0-71-16,32 3 27 15,12-3 55-15,7 11-9 0,8 9 8 16,2 15-10-16,-5 12 11 16,-5 0 87-16,-8 20-9 15,-10 16 18-15,-11 2 49 16,-7 9-62-16,-8 2-12 16,-4-5-23-16,-3-9-32 15,0-2-16-15,0-10-13 16,0-4-107-16,0-5-182 15,19-8-355-15,6-6-252 0</inkml:trace>
  <inkml:trace contextRef="#ctx0" brushRef="#br0" timeOffset="1261">2769 739 2191 0,'0'0'463'0,"0"0"-275"0,0 0 90 15,-212 27-35-15,146 9-120 16,16 10-71-16,12 6 13 16,20 0-60-16,18 5-5 15,0-12-7-15,8-5-35 16,24-17 10-16,6-14-77 16,-3-9-20-16,2-6 65 15,-5-33-22-15,-3-11 38 16,-7-4 48-16,-3-4 0 15,-7 10 42-15,-6 8 16 16,-6 14-17-16,0 13 83 0,0 13-49 16,0 3-53-16,0 39 14 15,0 24-4-15,0 16 47 16,0 16-61-16,11 15-17 16,14 12 95-16,15 6-60 15,1 8-21-15,3-6 8 16,-15-2-17-16,-11-15 27 15,-18-20-33-15,0-23 0 16,-44-27 15-16,-15-25-15 16,-10-21-6-16,-7-9 0 15,0-49 12-15,10-15 6 16,12-18-12-16,23-14-1 16,24-7-16-16,7 2 17 15,26 1-43-15,36 13-40 16,43-8-95-16,-5 28-325 0,-14 16-1131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23:58.1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639 814 1461 0,'0'0'360'0,"0"0"-235"16,0 0-14-1,0 0 135-15,0 0-4 0,-12-193-59 16,-6 143-54-16,-11 2-5 15,-3 5 0-15,-5 6-48 16,-7 16-5-16,0 9 4 16,-4 12-43-16,1 7-14 15,5 40-9-15,1 28 2 16,16 50 28-16,13 51-34 16,12 5-4-16,0-20 24 15,0-17-24-15,18-33 11 16,1 5-12-16,-5 9 1 0,-3-24-7 15,-11-12 6 1,0-14 0-16,-11-19-6 0,-22-9 6 16,1-25-37-16,-2-19-83 15,-1-16-218-15,4-30-442 16,6-13-1288-16</inkml:trace>
  <inkml:trace contextRef="#ctx0" brushRef="#br0" timeOffset="172">0 1270 1886 0,'0'0'351'16,"0"0"-127"-16,0 0-4 16,194 0-60-16,-114 0-107 0,8-9-53 15,32-39-67-15,-19 10-506 16,-20-1-1526-16</inkml:trace>
  <inkml:trace contextRef="#ctx0" brushRef="#br0" timeOffset="458">1426 0 2230 0,'0'0'364'16,"0"0"-244"-1,0 0 49-15,-200 53 40 0,127 19-51 16,4 30-49-16,3 20-43 16,15 18-11-16,14 8-16 15,15 3-12-15,22-10 17 16,0-16-44-16,3-17-9 15,35-22-12-15,50-28-120 16,-9-28-348-16,-3-20-484 0</inkml:trace>
  <inkml:trace contextRef="#ctx0" brushRef="#br0" timeOffset="706">1507 716 2304 0,'0'0'591'0,"0"0"-534"15,0 0 52-15,0 0 117 16,0 0-88-16,0 0-77 16,0 0-37-16,193 189-12 15,-124-139 15-15,-7-7-27 16,-1-4-1-16,-5-3-14 15,-5-2-111-15,3-5-131 16,-10-6-531-16,-12-7-1308 0</inkml:trace>
  <inkml:trace contextRef="#ctx0" brushRef="#br0" timeOffset="928">1984 614 1570 0,'0'0'779'0,"0"0"-548"16,0 0-107-16,0 0 139 15,0 0-49-15,-117 181-123 16,66-106-40-16,-8 10-38 16,-5-3-13-16,-2-2 0 15,12-15-83-15,13-19-103 0,22-20-137 16,13-12-367-16,6-14-1255 15</inkml:trace>
  <inkml:trace contextRef="#ctx0" brushRef="#br0" timeOffset="1404">2192 1169 2131 0,'0'0'305'0,"0"0"-170"16,0 0 120-16,0 0-7 16,0 0-157-16,0 0-58 0,-41 191-4 15,41-166-23 1,31-2-5-16,4-16-2 0,6-7-19 15,3 0 10-15,-9 0-37 16,-6-27 41-16,-11-1 6 16,-14-6 12-16,-4-2 36 15,-10 3-9-15,-31 4-9 16,-10 2 2-16,-3 8-32 16,-8-4-108-16,11 2-387 15,19 2-1004-15</inkml:trace>
  <inkml:trace contextRef="#ctx0" brushRef="#br0" timeOffset="1719">2286 95 851 0,'0'0'1666'16,"0"0"-1436"-16,0 0-157 16,0 0 141-16,0 0-20 15,0 0-93-15,252 184-4 16,-186-104-76-16,-5 11 18 16,-5 11 12-16,-20 10-33 15,-14 9-3-15,-16 7-2 16,-6 4-13-16,-10-2 2 0,-22-13-2 15,-2-7-48 1,9-25-36-16,18-30-171 0,7-28-533 16,0-19-1470-16</inkml:trace>
  <inkml:trace contextRef="#ctx0" brushRef="#br0" timeOffset="1947">3425 1316 2772 0,'0'0'495'0,"0"0"-426"0,0 0 28 16,0 0-17-16,0 0-80 15,0 0-160-15,0 0-683 0</inkml:trace>
  <inkml:trace contextRef="#ctx0" brushRef="#br0" timeOffset="2452">4050 1162 1918 0,'0'0'653'16,"0"0"-555"-16,0 0-56 16,0 0 185-16,0 0-54 15,0 0-126-15,19-178-19 16,3 113-27-16,0-3 17 0,0-15-12 16,-3-2 5-16,-1-11 19 15,-4 2-29-15,-2 2 7 16,-2 13 28-1,2 20 13-15,-2 23 14 0,-4 19-21 16,10 17-17-16,2 0 26 16,4 17-30-16,7 26 17 15,0 16 19-15,5 19-32 16,-6 11 23-16,1 10-19 16,-4 8-10-16,1 0 25 15,-4-3-44-15,0-9-3 16,-4-13-9-16,-2-13-33 15,-3-15-53-15,-1-13-121 16,-5-14-395-16,-7-18-329 0</inkml:trace>
  <inkml:trace contextRef="#ctx0" brushRef="#br0" timeOffset="2672">3989 1241 1498 0,'0'0'1163'0,"0"0"-990"15,0 0-97-15,0 0 168 16,0 0-65-16,0 0-101 16,0 0-22-16,247 37-56 0,-169-37-44 15,27-10-74-15,-20-1-492 16,-16 8-656-16</inkml:trace>
  <inkml:trace contextRef="#ctx0" brushRef="#br0" timeOffset="3271">4784 844 2022 0,'0'0'347'0,"0"0"-209"0,0 0 51 15,0 0 95-15,0 0-98 16,0 0-135-16,0 0-27 15,33-138 46-15,7 128-36 16,1 7-10-16,-2 3 29 16,5 0-26-16,-7 16-5 15,-5 24 2-15,-7 6-10 16,-13 13 26-16,-12 6-40 0,0 3 0 16,-12 1 11-16,-10-8-11 15,4-12-1-15,8-14-35 16,3-11-11-16,3-8 29 15,4-16-55-15,0 0-14 16,0-10-18-16,26-30-43 16,13-5 16-16,1-21-8 15,4 0-24-15,-3 1 100 16,-6 7 39-16,-6 4 25 16,-10 15 91-16,-7 9 89 15,-9 18 74-15,-3 7-14 16,0 5-70-16,0 21-35 15,-22 30-57-15,0 17 15 16,0 9 12-16,7 5-37 0,11-5-13 16,4-15-16-16,0-10-30 15,38-25-9-15,6-14-1 16,16-13-64-16,44-33-73 16,-18-19-189-16,-5-6-1041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50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0 906 1910 0,'0'0'373'16,"0"0"-284"-16,0 0 119 16,267-157-58-16,-169 85-83 15,4-10-4-15,-11-11-62 16,-18-2-1-16,-22-3 12 15,-26 6 24-15,-25 6 67 16,0 18-57-16,-25 19 31 0,-30 30 38 16,-14 19-65-16,-15 30-25 15,-3 47 17-15,3 38-29 16,11 20 37-16,22 15-50 16,26 1 0-16,13-9 20 15,12-18-20-15,3-22 0 16,31-22-28-16,14-29-32 15,13-20 59-15,8-22-105 16,41-9-202-16,-19-12-64 16,-15-19-269-16</inkml:trace>
  <inkml:trace contextRef="#ctx0" brushRef="#br0" timeOffset="671">1087 713 2125 0,'0'0'462'16,"0"0"-301"-16,0 0 100 15,-191-2-35-15,137 33-88 16,4 15-107-16,9 7-2 16,19 6-23-16,15-1 1 15,7-4-14-15,0-9-4 16,29-11-50-16,12-15-5 15,2-19-106-15,5 0 30 0,-1-23 25 16,1-24 35 0,-13-8 58-16,-1 0 21 0,-12 4 3 15,-12 16 96 1,-7 19 5-16,2 16 17 0,-5 0-54 16,7 29-63-16,0 14 50 15,8 6-51-15,7-6 1 16,4-6-22-16,9-15-10 15,2-16-20-15,7-6 19 16,0-3 16-16,-5-30-3 16,2-10 2-16,-9-5 17 15,2-3 5-15,-9 9 1 16,-6 17-6-16,-9 15 21 0,2 10-11 16,-6 13 51-1,-2 32-43-15,-1 5-18 0,1 1 36 16,-4 0-36-16,5-12-13 15,-2-13-4-15,-3-10 14 16,0-11-22-16,0-5 17 16,0-5 8-16,0-27 3 15,0-8-3-15,0-6-9 16,7-3 0-16,11-1 18 16,8 11-1-16,6 7-8 15,5 15 0-15,7 14 4 16,-3 3-2-16,1 20 16 15,-1 22 21-15,-1 11-15 16,1 3 87-16,-6-4-62 16,-3-3-19-16,-10-8 0 0,-10-12-30 15,-12-7-56-15,0 2-120 16,-29-5-367-16,-1-9-268 0</inkml:trace>
  <inkml:trace contextRef="#ctx0" brushRef="#br0" timeOffset="891">824 608 1952 0,'0'0'519'0,"0"0"-455"16,0 0 89-16,0 0 80 0,176-196-106 15,-122 169-54-15,-7 10-73 16,-10 14-34-16,7 3-110 16,-15 13-217-16,-4 3-343 0</inkml:trace>
  <inkml:trace contextRef="#ctx0" brushRef="#br0" timeOffset="1038">1527 60 1787 0,'0'0'368'16,"0"0"-290"-16,0 0-18 15,220 69-60-15,-81 3-50 0,-23-3-147 16,-14-11-1000-16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48.5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0 924 1664 0,'0'0'393'0,"0"0"-328"0,0 0-40 16,0 0 144-16,0 0-35 16,0 0-37-16,220-63-73 15,-134 10-23-15,9-16 62 16,-4-13-54-16,-6-10-3 16,-19-7 13-16,-19 1-2 15,-18 3 71-15,-26 10-45 16,-3 9 18-16,-18 17 72 15,-30 20-36-15,-6 27-35 16,-3 12-16-16,-9 29-34 16,3 38 53-16,1 29-65 15,11 20 9-15,12 8 7 16,12 7-16-16,17-3-1 16,10-7 0-16,0-19 1 15,0-20-18-15,0-19 18 0,10-25-36 16,-2-17 30-16,-1-18-10 15,-4-3 16-15,6-19 3 16,1-24 10-16,5-8-10 16,7-4-3-16,10 0 0 15,12-1 0-15,7 6 0 16,12 11-15-16,6 13 14 16,0 13 1-16,1 13-20 15,-13 0-4-15,-13 23 8 16,-18 17 8-16,-23-1 6 15,-3 4 1-15,-19-8 2 16,-28-5-1-16,-7-10 33 16,-9-14-22-16,2-6-11 15,2 0 34-15,12 0-23 16,11-9 14-16,11-8 11 0,16 7-11 16,9 4 17-16,0 3-42 15,29 3 0-15,15 0-15 16,9 26 20-16,4 7-14 15,2 7 10-15,-5 2-1 16,-3-3 0-16,0-6-33 16,0-3-63-16,30-6-215 15,-12-6-429-15,-8-15-62 0</inkml:trace>
  <inkml:trace contextRef="#ctx0" brushRef="#br0" timeOffset="488">1696 792 1839 0,'0'0'535'0,"0"0"-278"16,0 0-9-16,0 0-25 15,-236-59-82-15,163 59-81 16,-5 13 28-16,9 25-52 15,11 15-20-15,14 3 53 16,22 3-69-16,19-3-5 16,3-10-3-16,29-8-1 15,25-17 8-15,15-14-80 0,4-7-39 16,5-16 65-16,-12-27-35 16,-9-10 30-1,-13-7 60-15,-12 2 0 0,-10 2 54 16,-13 11 10-16,-6 14 7 15,-3 15 63-15,0 16-63 16,0 7-38-16,-3 45-5 16,-9 30 5-16,5 17 62 15,-1 18-83-15,8 13-3 16,0 7 42-16,0 7-35 16,8 0 22-16,14-13-7 15,0-15-31-15,-8-31 21 16,1-23-21-16,-8-26 0 0,-7-16-2 15,0-17 2 1,0-3-30-16,0-3-60 0,0-50-82 16,0 2-209-16,0-5-1142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00.9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1733 0,'0'0'1128'0,"0"0"-1009"16,0 0-71-16,0 0 43 15,234 0 37-15,-150 0-52 16,4 0-76-16,4 0-31 16,2 0-92-16,-21 0-447 15,-29 0-699-15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01.0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13 935 0,'0'0'2154'15,"0"0"-1920"-15,0 0-188 16,264-13-12-16,-68 13-34 16,-28 0-131-16,-14 0-841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6:55.4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131 391 1560 0,'0'0'248'0,"0"0"-94"16,0 0 91-16,0 0-8 16,0 0-91-16,0 0-72 15,-10-4-11-15,10 64 7 16,0 25 76-16,0 19-60 16,0 15-46-16,0 11 17 15,-12 2-15-15,2-4-17 16,-6-7-2-16,6-18-11 15,2-19-12-15,4-19 0 16,4-15-6-16,0-13-26 0,9-21-207 16,20-7-408-1,-7-9-520-15</inkml:trace>
  <inkml:trace contextRef="#ctx0" brushRef="#br0" timeOffset="427">0 407 1627 0,'0'0'360'0,"0"0"-156"0,0 0-4 16,0 0 31-16,0 0-13 15,29-206-53-15,7 163-82 16,11 0-15-1,5 10-5-15,9 3-29 0,5 7 37 16,4 14-71-16,6 5 0 16,2 4 32-16,4 7-32 15,0 32-6-15,-3 10 5 16,-6 10 2-16,-11 7 17 16,-18 3-18-16,-18 3 0 15,-19 1 8-15,-7-4-8 16,-16-6 0-16,-34-9 1 15,-20-2 8-15,-9-12 20 16,-13-8-29-16,-2-11 0 0,6-12 13 16,12-9-13-16,13 0-11 15,22 0 10-15,16 0-17 16,18-6 18-16,7 6-117 16,32 0-191-16,24 0-310 15,2 0-266-15</inkml:trace>
  <inkml:trace contextRef="#ctx0" brushRef="#br0" timeOffset="964">2023 0 1565 0,'0'0'263'0,"0"0"-121"16,0 0 71-16,0 0 56 15,-186 55-119-15,124-6-32 16,-8 21 19-16,-6 15 2 15,-3 21-28-15,-3 11-29 16,10 14-17-16,6 14 14 16,15 6-28-16,16 3-17 15,16 0 31-15,16-7-55 16,3-15 19-16,10-21-2 16,34-15-26-16,6-17 11 15,13-17-12-15,6-12-9 0,11-18-33 16,45-29-145-16,-17-3-489 15,-20 0-1272-15</inkml:trace>
  <inkml:trace contextRef="#ctx0" brushRef="#br0" timeOffset="1713">2389 1342 591 0,'0'0'1261'0,"0"0"-1080"16,0 0-137-16,0 0 132 15,0 0 83-15,0 0-149 16,0 0-56-16,-44 27 13 16,69-42 8-1,10-17 23-15,13-13-96 0,4-15 7 16,6-17 22-16,4-7-31 16,-1-8-2-16,2-6-4 15,-6-3 12-15,2 2 20 16,-8 1-25-16,-3 9 15 15,-4 13 87-15,-7 14-49 16,-8 18-5-16,-8 16 20 16,-7 8-24-16,-6 13 39 0,-1 7-66 15,-3 0-11 1,2 0 31-16,6 20-26 0,7 18 7 16,3 18 17-16,3 4-21 15,1 10 47-15,2 5-62 16,1 7 1-16,5 3 32 15,1 10-32-15,6 1-1 16,0-1 33-16,-6-4-21 16,2-12 18-16,-11-9-30 15,-4-18 0-15,-9-8 11 16,-1-16-11-16,-5-12-9 16,-7-2-2-16,0-8-14 15,0-3 16-15,0-3-78 0,0 0-54 16,0 0-58-1,8-6-404-15,-1-13-298 0</inkml:trace>
  <inkml:trace contextRef="#ctx0" brushRef="#br0" timeOffset="2131">2822 797 1527 0,'0'0'316'16,"0"0"-187"-16,0 0 59 15,0 0 93-15,0 0-16 16,0 0-83-16,0 0-71 16,-44-13 5-16,44 13-8 15,0 0-63-15,0 0 0 16,0 0-30-16,8 0 1 16,12 0 55-16,11 0-56 15,1 0 25-15,8 0-13 16,11 0-13-16,7 0 29 0,4 0-43 15,8 0 1-15,-4 0-5 16,-4 0 4-16,-8 0-105 16,-6 0-109-16,-13 3-508 15,-16 0-543-15</inkml:trace>
  <inkml:trace contextRef="#ctx0" brushRef="#br0" timeOffset="3197">5093 278 1410 0,'0'0'364'15,"0"0"-247"-15,0 0 57 16,0 0 16-16,0 0-50 16,-259 106-26-16,175-50-58 15,-3-1-6-15,-4 1 2 16,6-3-3-16,13-8 24 15,6-6-60-15,18-2 2 16,9-12 45-16,17-4-35 16,7-8-5-16,8-3-2 15,7 0-8-15,0-4 29 16,0 4-39-16,4 2 24 16,18 5 39-16,3 0-30 15,4 2-18-15,5-2 18 0,-2 6-18 16,5 3 42-16,2 6-56 15,8 8-1-15,4 7 25 16,5-1-17-16,10-1-1 16,-2-1 5-16,2-9-12 15,-7-2 61-15,-8-7-61 16,-15-10 1-16,-11-5 14 16,-13-8-15-16,-12 0-33 15,0 3-16-15,0 6-100 16,0-1-220-16,-12 0-446 0</inkml:trace>
  <inkml:trace contextRef="#ctx0" brushRef="#br0" timeOffset="3589">4349 1332 1418 0,'0'0'382'0,"0"0"-218"0,0 0 35 15,0 0 81-15,0 0-63 16,0 0-87-16,0 0-60 15,-48-10-7-15,60 20 80 16,14 12-62-16,14 5-27 16,8 6 35-16,6-4-55 15,12 1 11-15,6-4-20 16,-2-7-8-16,-1-5 26 16,-8-4-43-16,-17-6 1 15,-14-2-22-15,-16 2-6 16,-7-1-82-16,-7-3-149 15,0 0-426-15,0 0-1502 0</inkml:trace>
  <inkml:trace contextRef="#ctx0" brushRef="#br0" timeOffset="4000">6048 403 1704 0,'0'0'595'0,"0"0"-487"16,0 0 2-16,0 0 127 15,0 0-15-15,-25 203-62 16,22-97-110-16,-6 11 19 16,6-2 13-16,3 1-46 15,0-11-17-15,0-14-4 16,0-12-14-16,0-20-1 15,7-17-8-15,-2-11-35 16,-2-15-96-16,0-12-204 16,1-4-323-16,-1 0-301 0</inkml:trace>
  <inkml:trace contextRef="#ctx0" brushRef="#br0" timeOffset="4676">5847 519 1582 0,'0'0'355'16,"0"0"-116"-16,0 0 19 15,0 0 50-15,0 0-75 16,0 0-103-16,0 0-64 16,-7-109-38-16,51 99 50 15,14 4-61-15,11 6-5 0,12 0 44 16,2 0-41-1,2 20-13-15,-6 8 5 0,-9 9-1 16,-14-2 12-16,-18 8-18 16,-12 1 0-16,-21 2 20 15,-5-5-20-15,-12 7 0 16,-29-10 6-16,-1-2 1 16,-10-2 14-16,-6-9-21 15,4-2 0-15,2-4 9 16,4-5-9-16,16-4 0 15,10-3 1-15,12-7 7 16,5 2 10-16,5-2-18 16,0 0 0-16,0 0-6 15,30 0 6-15,3 0-8 16,7 0 8-16,4 0 0 16,-2 0 6-16,7 0-6 0,-1 0 0 15,-6 11-3-15,5 8 3 16,1 11 0-16,4 6 0 15,-1 6 0-15,3 4-6 16,-7 7 6-16,-6 2 0 16,-16 5 17-16,-9-4-17 15,-16 3 1-15,0-3-2 16,-16-8 2-16,-24-1 27 16,-11-9-28-16,-6-8 0 15,-6-7 30-15,-3-11-4 16,3-12 10-16,-1 0-12 0,2 0 16 15,4-28 29-15,2-4-63 16,12-2 8-16,12 2 6 16,7-1-19-16,10 3 4 15,4 11-5-15,8 3-10 16,3 2 4-16,0 11-137 16,39-4-55-16,13 4-419 15,6-7-945-15</inkml:trace>
  <inkml:trace contextRef="#ctx0" brushRef="#br0" timeOffset="5255">6897 79 1728 0,'0'0'499'0,"0"0"-391"16,0 0 85-16,0 0 78 16,0 0-75-16,0 0-33 15,0 0-145-15,-35-59-8 16,67 94 50-16,15 25-9 15,16 20-9-15,10 16 4 16,6 20-16-16,6 9 54 16,6 11-66-16,17 33 33 15,-13-15 39-15,-4 7-46 16,-13 0-13-16,-30-23-7 16,-16 8-23-16,-26-11 35 15,-6-13-36-15,-35-20 0 16,-28-21-1-16,-6-18 1 0,-7-22 0 15,7-10-8-15,3-18-40 16,8-13 30-16,14 0-115 16,36-23-41-16,8-17-374 15,0-2-666-15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08.4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426 96 1382 0,'0'0'333'16,"0"0"-173"-16,0 0-8 15,0 0 71-15,0 0 4 16,0 0-74-16,-73-44-8 15,70 39-25-15,3 3 15 16,0 2-8-16,0-4-67 16,0 4 2-16,0 0-14 15,0 0-29-15,0-3 44 16,0 3-36-16,0-5-21 16,17-2 27-16,23 0-33 15,8 0 0-15,14 4 7 0,11 3 1 16,6 0 5-16,13 0-13 15,7 0 0-15,3 7 3 16,8 1-3-16,-5-8 0 16,5 0-1-16,-9 0 2 15,1 0-20-15,-3 0 4 16,-7 0-50-16,-13 0 35 16,-16 0-61-16,-21 0-81 15,-20 4-145-15,-7 15-170 16,-15 2-2-16</inkml:trace>
  <inkml:trace contextRef="#ctx0" brushRef="#br0" timeOffset="1749">546 201 1235 0,'0'0'356'15,"0"0"-194"-15,0 0-59 16,0 0 92-16,0 0 4 0,0 0-38 16,0 0-77-1,-120-41-6-15,120 41 52 0,0 0-30 16,0 0-15-16,0 0-21 16,0 0 5-16,0 0 34 15,0 0-95-15,0 0 38 16,0 0-4-16,0 3-18 15,15 12 21-15,2-3-33 16,5 7 18-16,0 4 18 16,3 4-48-16,1 2 1 15,11 7 22-15,3 0-22 16,11 3 10-16,7 1-11 16,14-1 0-16,6 4 18 15,2 1-18-15,4 1 0 16,-8-4-9-16,-3 6 18 0,-7-7-10 15,-12-5 1-15,-3-2 0 16,-14-3-15-16,-8-7 16 16,-7 1-1-16,-10-8 0 15,-6 0 11-15,-2-3-2 16,-4 4-9-16,0-2 0 16,0 2-8-16,0 0 8 15,0-1-3-15,-4 3-6 16,-11 5 18-16,2-1 2 15,-6 2-11-15,-3 2 0 16,0-4 1-16,4 3-1 16,-8-3 0-16,1 0-9 15,-1-2 24-15,-6 0-15 0,2 0 0 16,-2-2 0-16,0 2-4 16,-6 0 4-16,-2 0 0 15,-4 2-5-15,-7 0 22 16,-3 6-23-16,-9 0 6 15,6 5 0-15,-2-5 15 16,11 0-15-16,9-5 1 16,6-5-12-16,7-2 25 15,-3 0-4-15,4-5-10 16,-5 1 0-16,1 0 8 16,-7 4-8-16,-4 0-6 15,-4 5-6-15,3-2 24 16,2-1-2-16,2 2-10 15,2-2 0-15,-3-3 5 0,10 0-5 16,2-2-1-16,8-5 0 16,2-1 2-16,10-4-9 15,-1 4 8-15,-2-4 0 16,3 3 9-16,-1-5-9 16,-5 5-1-16,2 0-1 15,-2-1 2-15,5 2 9 16,1-6-9-16,2 1 0 15,-1 2-6-15,2-4 7 16,3 2-2-16,-4-3 1 16,1 5 0-16,3-3-3 15,-3-2 3-15,3 3 0 16,0-3-3-16,0 5 3 0,0-5 0 16,0 0-1-1,0 0 7-15,0 0-7 0,0 0 1 16,0 0 0-16,0 0 14 15,0 0-14-15,0 0 6 16,0 0-5-16,6 0 5 16,13 0 21-16,6 0-27 15,4 0 0-15,5 0-4 16,-2 0 11-16,5 0-4 16,2 0-3-16,2 0 0 15,6 0 20-15,4 0-14 16,0 0-6-16,4 0 0 15,3 1 7-15,4 7 7 0,4-1-14 16,4-1 0-16,-1-3 25 16,0 1-18-16,-11-1-5 15,-4 1 20-15,-10-1-20 16,-3-1 32-16,-1 2-34 16,4 4 0-16,4-6 42 15,-1 5-41-15,4-5-1 16,3 1 9-16,5 2 0 15,-5-5 2-15,4 0-11 16,-3 0 0-16,0 0 23 16,-8 0-23-16,-7 0-14 15,-7 0 13-15,-8 0 2 16,-6 0-4-16,-4 0 3 16,-2 0 0-16,6 0 6 0,0 0-6 15,6 0 0 1,7 5-1-16,9 1 2 0,3 2-10 15,3-4 9-15,-3-4 0 16,0 0 9-16,-9 0-9 16,-1 0 0-16,-5 0-2 15,-10 0 16-15,-9-4-17 16,-3 1 3-16,-7-2 0 16,0-4-20-16,0-1 11 15,0-9-102-15,-11-1-151 16,-4-4-1230-16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14.1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77 476 1696 0,'0'0'386'16,"0"0"-240"-16,0 0-13 0,0 0 128 15,0 0-73 1,-30 255-56-16,23-133-38 0,4 9-28 15,-4-4 33-15,-1-4-57 16,1-14-26-16,4-18 31 16,-1-17-41-16,-1-14-6 15,2-17 12-15,3-14-2 16,0-9-7-16,0-13-3 16,0-7-31-16,0 0 23 15,0 0-43-15,0-33-57 16,8-13-47-16,2-13 13 15,-3-16 64-15,-7-14-20 16,0-13 29-16,0-16 51 16,0-7 8-16,0-5 10 15,0-3 4-15,0 9 16 0,0 10 63 16,12 13-31-16,20 14 23 16,5 15 34-16,2 10-37 15,5 9 2-15,0 17-3 16,0 10-26-16,3 13 21 15,1 13-59-15,6 0 13 16,2 3 14-16,5 28-23 16,1 4 2-16,-3 12 2 15,-8 4-14-15,-19 8 29 16,-13 11-30-16,-19-3 0 16,0 8 9-16,-37-1-8 15,-28-6 10-15,-12-8-11 16,-10-12 1-16,3-11 2 15,8-14-3-15,10-13 0 16,18-10-1-16,16 0-21 0,14 0-39 16,18 0-131-16,18 0-385 15,14-5-646-15</inkml:trace>
  <inkml:trace contextRef="#ctx0" brushRef="#br0" timeOffset="1132">1699 75 687 0,'0'0'994'0,"0"0"-799"16,0 0-13-16,0 0 14 15,0 0 22-15,-211 0-55 16,145 42-48-16,-3 18 12 16,3 20-46-16,-4 28 31 15,1 39 29-15,5 50-78 16,8 32-9-16,20-16 10 16,18-39-30-16,11-49 37 15,7-33-52-15,0 9-18 16,3 9 68-16,23-3-69 0,6-18 11 15,5-20-11 1,-5-20 7-16,2-13-20 0,-2-17-20 16,-3-12-78-16,30-7-2 15,-8-9-347-15,-7-18-386 0</inkml:trace>
  <inkml:trace contextRef="#ctx0" brushRef="#br0" timeOffset="1766">1637 1417 88 0,'0'0'1692'0,"0"0"-1408"16,0 0-238-16,0 0 87 15,0 0 101-15,0 0-111 16,0 0-45-16,-32-2-26 15,60-31-6-15,10-14 15 16,9-13-61-16,7-17 1 16,9-14-5-16,1-15 10 0,-1-13-3 15,3-6-2-15,-9 1 14 16,-5 3 39-16,-4 15-20 16,-9 18 26-16,-5 27 60 15,-9 13-38-15,-6 26 5 16,-9 12-24-16,0 10-27 15,2 0 15-15,-2 27-45 16,5 18 25-16,0 17 10 16,2 14-17-16,-2 16 19 15,4 13-20-15,0 9 4 16,3 5 10-16,-6-1-26 16,6-4-11-16,0-8 36 15,-3-15-27-15,-4-14 13 0,-1-16-22 16,-6-11 0-1,-1-18 10-15,-7-9-10 0,0-9-18 16,0-9-37-16,0-5-65 16,0 0-33-16,0 0-341 15,0-2-293-15,0-18-1224 0</inkml:trace>
  <inkml:trace contextRef="#ctx0" brushRef="#br0" timeOffset="2025">1973 978 1818 0,'0'0'575'0,"0"0"-416"15,0 0 32-15,0 0 55 16,0 0-59-16,0 0-131 15,0 0-13-15,134-35 26 16,-61 35-39-16,8 0 27 16,-2 0-57-16,3 0 0 15,-6 0-14-15,12 0-119 16,-24 2-496-16,-20 5-931 0</inkml:trace>
  <inkml:trace contextRef="#ctx0" brushRef="#br0" timeOffset="2283">3183 880 2371 0,'0'0'388'0,"0"0"-210"15,0 0-45-15,0 0 68 16,0 0-22-16,0 0-132 16,0 0-46-16,230-21 40 15,-164 21-41-15,0 0-9 0,-9 0-66 16,2 16-88-16,-16 8-220 16,-16 2-513-16</inkml:trace>
  <inkml:trace contextRef="#ctx0" brushRef="#br0" timeOffset="2498">3095 1261 2316 0,'0'0'609'0,"0"0"-543"15,0 0 109-15,0 0 49 0,0 0-141 16,0 0-56-16,191-21-26 16,-74 21-1-1,-23 0-117-15,-7 18-661 0</inkml:trace>
  <inkml:trace contextRef="#ctx0" brushRef="#br0" timeOffset="3550">4270 882 2045 0,'0'0'318'0,"0"0"-202"16,0 0-62-16,0 0 175 16,0 0-72-16,0 0-126 15,0 0 19-15,225-111-50 16,-144 71 0-16,-1-2-12 15,-4-3 13-15,-7-13-2 0,-10-3 1 16,-15-8 0-16,-15-6 3 16,-22-4-3-16,-7 6 0 15,0 12 65-15,-22 10-12 16,-14 23 16-16,-11 11 7 16,0 17-23-16,-9 0 29 15,5 36-81-15,0 24 18 16,11 15 46-16,4 18-43 15,11 11-1-15,6 7-3 16,4 6-16-16,5 2 34 16,-5-4-36-16,1-6 0 15,-1-12 5-15,-4-12-5 16,6-11-1-16,-2-22 1 0,8-12 0 16,-2-17 16-1,6-14-16-15,3-5-6 0,0-4 5 16,0 0 1-16,0 0-2 15,0 0-8-15,0-13 20 16,0-15-13-16,15-1 3 16,11-10 0-16,2-3 3 15,1-9-3-15,8-7-17 16,4-1 17-16,1 0 0 16,6 6 3-16,1 11-3 15,-2 10-4-15,-5 15 3 16,2 10 1-16,4 7-4 15,-4 0-7-15,-4 14 22 0,-4 8-5 16,-3 5-6 0,-7-4 0-16,-11-1 0 0,-8-5 7 15,-7 0-6-15,0-5 8 16,-34 2 3-16,-17-4 13 16,-6-1-25-16,-9-2 0 15,0-4-4-15,8 1 10 16,8-4-12-16,9 0 0 15,16 0 6-15,6 0 2 16,12 0-2-16,7 0 0 16,0 0-1-16,0 0-15 15,14 0 16-15,20 6-1 0,-2 7 1 16,8 8 9 0,-1 0-9-16,-2 9 0 15,-4 2 15-15,0 5-14 0,-4-1 33 16,3 1-33-16,2-2 0 15,7-2 41 1,-2-3-20-16,5-7 2 0,-4-8-24 16,4-8 18-16,-5-7 0 15,-5 0-18-15,-2 0-1 16,-7-2-14-16,-3-18-40 16,-3 3-37-16,0-9-49 15,-9 2-215-15,-2 5-592 0</inkml:trace>
  <inkml:trace contextRef="#ctx0" brushRef="#br0" timeOffset="3963">5261 0 523 0,'0'0'1560'0,"0"0"-1281"16,0 0-172-16,0 0 106 0,0 0 74 15,0 0-145-15,0 0-76 16,218 69 15-16,-152-11-32 15,4 14 3-15,-4 17-7 16,-4 13 17-16,-8 8 17 16,-6 7-70-16,-16 11 14 15,-7 7 37-15,-6 2-26 16,-12 4-22-16,-7-6 24 16,0-7-25-16,-26-10-1 15,-21-19-10-15,-14-15-13 16,-12-18 12-16,-1-10-80 15,-9-7-42-15,17-16-190 0,12-12-738 16</inkml:trace>
  <inkml:trace contextRef="#ctx0" brushRef="#br0" timeOffset="4954">6848 561 1510 0,'0'0'304'0,"0"0"-59"0,0 0 83 15,0 0-94-15,0 0-95 16,0 0-49-16,0 0 28 15,-26 112 0-15,21-17-21 16,-2 17-34-16,4 16 34 16,-4 6-64-16,-1-1 8 15,4-7-7-15,-2-8-28 16,-1-20 0-16,2-16-6 16,5-19 0-16,0-18 4 15,0-11-4-15,0-15-19 16,0-12-32-16,0-7-117 0,0 0-201 15,12-7-441-15</inkml:trace>
  <inkml:trace contextRef="#ctx0" brushRef="#br0" timeOffset="5405">6665 575 1662 0,'0'0'298'16,"0"0"-151"-16,0 0 57 15,0 0 32-15,0 0-34 0,10-178-45 16,24 148-70 0,2 2 41-16,7 0-35 0,5 5-51 15,8 6 9-15,1 5-17 16,6 5 31-16,6 7-64 15,7 0-1-15,0 0 38 16,0 10-38-16,6 16 0 16,-10 11 0-16,-6 5 6 15,-8 9 3-15,-18 3-9 16,-14 2 0-16,-20 0 7 16,-6-1-7-16,-13-2 0 15,-38-5 4-15,-15-4 4 16,-15-6 8-16,-9-7-16 15,-6-9 0-15,1-4 27 0,6-5-27 16,8-6-7-16,11-5 7 16,19-2 0-16,14 0-10 15,20 0-2-15,12 3-77 16,17 14-84-16,32 0-419 16,3-5-142-16</inkml:trace>
  <inkml:trace contextRef="#ctx0" brushRef="#br0" timeOffset="6111">8662 276 1136 0,'0'0'204'16,"0"0"-129"-16,0 0 39 16,0 0 37-16,0 0-47 15,0 0-63-15,0 0 35 16,-18-8 19-16,1 8-7 15,-2 3 21-15,-3 5 8 16,0-1 3-16,4 2 2 16,-8-2-38-16,1 2 16 15,0 2-12-15,-8 8-35 0,3 5 15 16,-2 5-35-16,0 12 2 16,-2 9 18-16,5 9-41 15,0 11 8 1,4 5 40-16,3 11-35 0,0 5 37 15,7 0-61-15,-4 5 0 16,9-4 44-16,3 3-44 16,2-5 26-16,5 1 16 15,0-6-19-15,0-3 20 16,22-3-43-16,4-4 0 16,4-5 35-16,2-8-36 15,0-6 0-15,2-11 3 16,-5-6 6-16,0-6 0 15,1-10-9-15,-5-7 0 16,1 1-12-16,28 9-45 0,-3-3-170 16,-7-5-570-16</inkml:trace>
  <inkml:trace contextRef="#ctx0" brushRef="#br0" timeOffset="8701">8977 1296 1612 0,'0'0'301'16,"0"0"-174"-16,0 0-50 16,0 0 69-16,0 0 0 15,0 0-49-15,0 0-85 16,237-98-11-16,-139 51-1 16,7-7 9-16,-2-9-11 15,-8-14 2-15,-13 0 0 16,-16-9 6-16,-18 1 0 15,-23-1-6-15,-20 14 48 0,-5 11 14 16,-5 11 59 0,-30 21-52-16,-9 18 22 0,-4 11 28 15,-6 25-68-15,-2 43-3 16,6 23-1-16,2 23-23 16,13 15 13-16,8 6-37 15,13 0 0-15,2-8 42 16,6-7-42-16,2-17-14 15,4-18 13-15,0-22 2 16,-3-24 5-16,3-16-6 16,0-18 0-16,-4-5 17 15,-1-2-17-15,2-34 6 16,3-10-6-16,0-13 1 16,0-6 14-16,29-5-15 15,11 2-14-15,11 5 4 0,15 10-5 16,15 18-11-1,5 15 14-15,6 14-3 0,2 6-3 16,-6 3 0-16,-11 24 18 16,-22 2-4-16,-26 0 4 15,-29 5-6-15,0-6 6 16,-51-1 24-16,-21-8 9 16,-13-5-32-16,1-11-1 15,1-3 34-15,13 0-25 16,11-12 0-16,20-5-9 15,17 3 27-15,19 8 5 16,3 6-32-16,3 0-6 0,33 0-1 16,8 30 8-16,6 8-1 15,6 8 1-15,-5 3 6 16,0 1 13-16,-1-8-20 16,1-5 0-16,-3-8 0 15,4-10-10-15,2-5-24 16,41-9-131-16,-16-5-147 15,-9 0-524-15</inkml:trace>
  <inkml:trace contextRef="#ctx0" brushRef="#br0" timeOffset="9106">11905 679 1947 0,'0'0'525'0,"0"0"-424"16,0 0 111-16,0 0 2 15,0 0-53-15,-242 57-107 16,130-12-33-16,-13 4 47 15,2 6-44-15,-1 3-5 16,14-4 9-16,15-5-28 16,29-3 10-16,31-6-10 15,23-3 0-15,12-1 5 0,15-1-4 16,36 0-2-16,12 2 1 16,13 0 0-16,3-4 8 15,6 0-8-15,-6-1 0 16,-1-2-5-16,-17-1 5 15,-10-3-9-15,-11 0-58 16,-3 11-114-16,-15-8-200 16,-11-10-439-16</inkml:trace>
  <inkml:trace contextRef="#ctx0" brushRef="#br0" timeOffset="9327">10719 1725 2004 0,'0'0'524'15,"0"0"-429"-15,0 0 29 16,0 0 155-16,0 0-92 16,0 0-76-16,259 50-93 15,-175-32-17-15,-1 2-1 16,42 24-52-16,-27-6-234 15,-15-1-601-15</inkml:trace>
  <inkml:trace contextRef="#ctx0" brushRef="#br0" timeOffset="10147">12647 551 2076 0,'0'0'530'16,"0"0"-375"-16,0 0 63 15,0 0-19-15,0 0-124 16,0 0 37-16,-51 249-78 15,34-127-5-15,2 0 52 0,3-1-65 16,9-14-7-16,0-11-9 16,3-23 14-16,0-17-16 15,0-24 2-15,0-12-18 16,0-20 6-16,0 0 9 16,0-10 2-16,0-30 0 15,0-12 1-15,0-11-17 16,-4-9 17-16,-8-10 0 15,6-9 12-15,2-9-12 16,4-4-9-16,0-9-3 16,7 8 24-16,27 2-31 15,10 24 19-15,10 20 0 16,8 26 15-16,8 25-15 0,3 8-5 16,-4 25 4-1,-5 22 2-15,-16 13 19 0,-11 6-20 16,-22-3 0-16,-15-2 27 15,0-5-17-15,-30-3 4 16,-21-6-4-16,-7-12-1 16,-11-5 24-16,0-7-33 15,6-11 0-15,12 0 5 16,19-10-4-16,14 1-1 16,14-3 0-16,4 0 0 15,4 0-9-15,28 0 0 16,12 0 9-16,10 0-1 0,8 4 5 15,4 15-11 1,0 11-2-16,-1 8 9 0,0 15 0 16,-5 7 3-16,-3 2-3 15,-9 7 0-15,-15-3 7 16,-11-8-7-16,-22-5 11 16,0-7-10-16,-22-10 44 15,-30-7-24-15,-16-6 7 16,-13-12 13-16,-2-8-41 15,-5-3 39-15,4 0-39 16,4-20 1-16,11-7 13 16,13 1-14-16,9-3-15 15,11 2-3-15,18 8-96 16,18-7-27-16,6 9-484 0,32-2-915 16</inkml:trace>
  <inkml:trace contextRef="#ctx0" brushRef="#br0" timeOffset="10473">13356 138 1857 0,'0'0'469'0,"0"0"-405"0,0 0 70 15,0 0 115-15,0 0-49 16,243 212-49-16,-167-67-19 16,12 46-55-16,-7 41 30 15,-8 8-20-15,-37-20-30 16,-36-22 31-16,-44-32-88 15,-90 8-1-15,-64 0-68 16,27-42-161-16,1-25-856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27.9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0 955 1704 0,'0'0'272'0,"0"0"-184"16,0 0 50-16,0 0 26 16,0 0-60-16,0 0-50 15,64-6 7-15,9-24-15 16,15-13-28-16,7-8 13 16,11-19-7-16,2-7-8 15,-8-7-5-15,-8-5-11 16,-28 1 0-16,-17 2 21 15,-25 8-5-15,-22 2 38 0,0 10 40 16,-13 15-27 0,-25 14 30-16,-6 21-71 0,-6 16 16 15,-1 6-6 1,0 43-23-16,4 28 32 0,6 14-44 16,9 14 0-16,7 7 27 15,10 2-28-15,8 0 0 16,2-1-1-16,5-11 9 15,0-10-13-15,0-13 5 16,0-16 0-16,-4-16 5 16,-2-17-5-16,2-16 0 15,1-11 11-15,-6-3-5 16,6-8 12-16,0-24-18 16,3-10 0-16,0-11 14 15,0-3-14-15,18-6-13 0,14 4 13 16,12 4 0-1,10 10-3-15,6 3 3 0,2 16-6 16,2 11-12-16,6 14 18 16,-1 0-12-16,-3 3 6 15,-7 22 12-15,-11 9-18 16,-20 0 12-16,-21-3 0 16,-7 3 19-16,-13-5-19 15,-36-3 0-15,-12-6 0 16,-9-11 6-16,-2-9-9 15,2 0 3-15,8 0 0 16,8-5 16-16,16-13-16 16,13 2 0-16,15 2 11 15,10 4-9-15,0 8 4 16,22 2-6-16,22 0 0 0,10 0 7 16,3 20-7-16,3 9 0 15,-3 4-1-15,-1 0 1 16,-5-3 4-16,-7-1-4 15,-9-3 0-15,2-2-8 16,-4-10-24-16,32 1-103 16,-10-9-225-16,0-6-473 0</inkml:trace>
  <inkml:trace contextRef="#ctx0" brushRef="#br0" timeOffset="234">1688 743 1657 0,'0'0'753'0,"0"0"-580"16,0 0-35-16,0 0 110 16,0 0-19-16,0 0-151 15,237-37-51-15,-136 24 24 16,2 3-39-16,-8 1-12 15,-12 4-21-15,-7 5-127 16,-20 16-218-16,-27 12-424 0</inkml:trace>
  <inkml:trace contextRef="#ctx0" brushRef="#br0" timeOffset="461">1556 1136 2232 0,'0'0'545'0,"0"0"-496"15,0 0 120-15,0 0 44 16,0 0-107-16,0 0-15 16,233-8-90-16,-138-8 0 15,3 4-2-15,5 5-26 16,24 3-201-16,-25 4-449 0,-18 0-406 15</inkml:trace>
  <inkml:trace contextRef="#ctx0" brushRef="#br0" timeOffset="757">2909 932 605 0,'0'0'1467'0,"0"0"-1170"16,0 0-76-16,0 0 57 16,110-219-47-16,-75 159-93 0,-6 1-32 15,-3 6-14 1,-8 11 19-16,-6 12-41 0,-5 18 19 16,-7 7-19-16,0 5-49 15,0 21 17-15,0 27-19 16,-7 18-13-16,-8 11 20 15,5 5-26-15,1 0-17 16,6-3-17-16,3-4-106 16,0 7-34-16,0-21-469 15,3-18-791-15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30.3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806 87 939 0,'0'0'263'16,"0"0"-65"-16,0 0 13 16,0 0-64-16,0 0-81 15,0 0 1-15,0 0-24 16,-89-62 39-16,70 55 2 16,0 2 14-16,1 0-22 15,-1 2-35-15,-6 3 11 16,-1 0 6-16,-6 0-14 15,-5 0 5-15,-7 13-29 0,5 4 20 16,-5 3 19-16,4 1-57 16,-1 0 53-16,6 2-7 15,-3 7-14-15,6-1 42 16,-2 4-59-16,6 4 17 16,2-5 27-16,1 3-52 15,6 9 9-15,2 1 8 16,2 6-17-16,0-3 41 15,5-3-50-15,1 5 8 16,6-8 52-16,0 6-59 16,3-7 18-16,0 0 6 15,0 1-24-15,3 0 16 16,16-2-17-16,-1-5 0 16,8-5 29-16,-1-4-29 15,7-3-1-15,5-11-8 0,7-4 18 16,7-8-5-1,3 0-4-15,5 0 0 0,-1-3 2 16,-6-11-2-16,-4-1-12 16,-6-6-2-16,-8 2 14 15,-9-1-13-15,-3-6 13 16,-7-1 0-16,-8-2 13 16,-7-1-13-16,0-2-8 15,0 2-1-15,-15-3 18 16,-17 6 0-16,-16 2-9 15,-7 5-1-15,-10 7-1 16,-4 7 2-16,0 6-6 16,3 0-6-16,15 0 9 0,10 2-30 15,19 35-166 1,16-2-265-16,6-5-501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32.1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1331 469 669 0,'0'0'958'0,"0"0"-781"16,0 0-110-16,0 0 19 16,0 0 49-16,0 0-80 0,12-82-1 15,24 56-18-15,4 0 14 16,8-8 24-16,2 3-41 16,13-6 29-16,1 1-6 15,14 0-33-15,5 8 2 16,5-3-18-16,0 11 5 15,-5 11 0-15,-5 9 2 16,-2 0-14-16,-4 6 40 16,8 24-18-16,1 3 35 15,7 5-6-15,-2 6-19 0,6-2 24 16,2 1-56-16,1-7 12 16,8-8-12-16,2 0 1 15,5-16 0-15,7-1-1 16,3-11 0-16,0 0 9 15,3 0-9-15,-6-11-27 16,0-12 27-16,-4 1-35 16,0-8 34-16,4 1-45 15,3-1 31-15,-7 3 3 16,-3 8 7-16,-12 5 2 16,-10 12 3-16,-15 2 2 15,-7 0 53-15,-5 29-33 16,2 7 16-16,2 4 35 15,12 6-9-15,5-1-40 16,15-3 18-16,8-5-36 0,11-14 22 16,4-14-28-16,1-9 0 15,-8 0 21-15,-7-19-21 16,-14-17 0-16,-9-7-6 16,-11-13 15-16,-2-4-12 15,-8-4 3-15,-11-5 0 16,-10 10 26-16,-16 6-26 15,-18 14 0-15,-7 15 0 16,0 22-27-16,-10 9-123 16,-12 25-410-16,-4 8-976 0</inkml:trace>
  <inkml:trace contextRef="#ctx0" brushRef="#br0" timeOffset="496">3413 2058 1706 0,'0'0'311'0,"0"0"-120"16,0 0 5-16,0 0 20 16,0 0-70-16,0 0-76 15,19-207 11-15,13 138-42 16,2-14 10-16,1-11 29 16,6-14-48-16,-5-12-18 15,-3 0 6-15,-7 9-17 16,-8 21 38-16,-11 26-39 0,-4 24 0 15,-3 26-17-15,4 14 10 16,18 16-192 0,-4 22-122-16,1 1-393 0</inkml:trace>
  <inkml:trace contextRef="#ctx0" brushRef="#br0" timeOffset="773">3195 1158 876 0,'0'0'983'0,"0"0"-808"16,0 0-79-16,0 0 78 15,139-206 31-15,-56 143-126 16,8 5 12-16,0 8 52 15,1 18 18-15,-20 18-46 16,-9 14-47-16,-24 11-32 16,-5 41-35-16,13 53-1 15,-11-14-342-15,1-9-862 0</inkml:trace>
  <inkml:trace contextRef="#ctx0" brushRef="#br0" timeOffset="1905">638 2450 740 0,'0'0'1055'0,"0"0"-801"0,0 0-81 16,0 0-38-16,-32-186 6 16,0 153-14-16,-9 11-52 15,-6 5 16-15,-7 17-52 16,-6 0 3-16,-2 17 40 16,4 32-33-16,11 13-17 15,6 10-1-15,16 10-21 16,15 1 34-16,10-2-44 15,0-8 0-15,3-8 9 16,29-13-9-16,16-15 0 16,14-13-5-16,11-23-40 15,18-1 18-15,11-19-95 16,18-29 13-16,8-20 27 16,3-13 22-16,1-13 8 0,-16-12 22 15,-21-9 30-15,-22 7-4 16,-26 6 4-16,-25 16 0 15,-19 18 28-15,-3 23 9 16,-3 13 36-16,-29 23 12 16,-9 9 0-16,-3 7-1 15,-3 39-66-15,3 23 5 16,5 16-20-16,5 11 3 16,6 5 9-16,9 1-15 15,5-4 0-15,3-10-14 16,4-5 8-16,3-14-9 15,-1-9-6-15,5-15-41 0,0-13 12 16,0-17-31-16,0-15 10 16,9 0 70-16,16-34-15 15,7-11 0-15,9-9 16 16,6 2 0-16,1 4-2 16,2 8 2-16,-2 9 0 15,-1 22 14-15,0 9 2 16,-6 9 10-16,0 35 77 15,-6 8-59-15,-1 6 4 16,-5 0-48-16,3-13 0 16,5-8 14-16,-1-18-14 15,1-14-8-15,3-5-20 16,-4-10-29-16,-2-21 50 0,-9-12-28 16,-3 0 35-16,-8 0 9 15,-6 8 0-15,-5 12 54 16,-3 8 13-16,0 15-23 15,0 0-3-15,0 24-50 16,0 17 0-16,0 4 30 16,0 0-30-16,7-2-1 15,8-3-30-15,18-10-187 16,-5-6-55-16,-6-15-372 0</inkml:trace>
  <inkml:trace contextRef="#ctx0" brushRef="#br0" timeOffset="2075">1991 2313 1886 0,'0'0'524'0,"0"0"-467"16,0 0-27-16,0 0-30 15,0 0-84-15,0 0-275 16,0 0-924-16</inkml:trace>
  <inkml:trace contextRef="#ctx0" brushRef="#br0" timeOffset="2425">2502 2616 1629 0,'0'0'384'0,"0"0"-98"16,0 0-9-1,0 0-29-15,0 0-75 0,-230-59-58 16,179 75-68-16,7 23 19 16,15 11-60-16,14 5 0 15,15-2 12-15,0 0-18 16,22-15-9-16,25-9-36 16,9-14-57-16,5-15-4 15,2 0-32-15,-6-31 35 16,-4-12 61-16,-18 4 20 15,-13 0 22-15,-7 11 61 16,-15 10 36-16,0 11 47 0,0 7-79 16,0 7-48-1,0 27 14-15,0 8-29 0,0 6-4 16,0 10-44-16,54 6-174 16,6-11-149-16,1-10-120 0</inkml:trace>
  <inkml:trace contextRef="#ctx0" brushRef="#br0" timeOffset="2697">3760 2320 2138 0,'0'0'336'0,"0"0"-246"16,0 0 25-16,0 0 137 15,-63 217-116-15,57-142-73 16,6-3-37-16,0-3 8 16,0-4-34-16,0-9-49 15,6 3-149-15,13-12-261 16,-12-18-246-16</inkml:trace>
  <inkml:trace contextRef="#ctx0" brushRef="#br0" timeOffset="3100">3420 2758 1704 0,'0'0'494'0,"0"0"-385"16,0 0 93-16,0 0 9 15,0 0-96-15,0 0-85 16,0 0 10-16,234-94 13 16,-179 92-20-16,3 2 4 15,-7 0-36-15,-7 10 10 16,-11 18 16-16,-7 16-27 16,-13 4-1-16,-9 2 0 15,-4 3 2-15,0-4-8 0,0-4 7 16,0-12-25-16,0-13 25 15,0-13-17-15,-4-7 17 16,1 0 1-16,3-30 5 16,0-17 15-16,0-6 1 15,0-5 5-15,0 4 54 16,7-4-36-16,11 13-1 16,1 5-4-16,6 11-32 15,4 10 12-15,8 7-20 16,7 9-25-16,10 3-15 15,22 0-216-15,-6 17-523 16,-11 3-1325-16</inkml:trace>
  <inkml:trace contextRef="#ctx0" brushRef="#br0" timeOffset="4670">4504 2700 1756 0,'0'0'278'15,"0"0"-219"-15,0 0 66 16,0 0-32-16,0 0-62 16,0 0-16-16,225-192-8 15,-169 124-4-15,-14 1 3 16,-11-3-4-16,-14 2 131 16,-12 2 4-16,-5 10 9 15,0 11-43-15,-19 11-29 16,-15 21 42-16,2 13-66 0,-8 13-40 15,1 46 46-15,1 20-55 16,6 16 11-16,10 14 6 16,4-1-17-16,6-2 21 15,8-12-22-15,4-12 0 16,0-17 21-16,0-7-21 16,0-28 0-16,0-9-9 15,0-17 9-15,0-4-3 16,0-11 3-16,4-24-14 15,14-12 1-15,11-5 2 16,8 2-14-16,4 8-7 16,3 9-13-16,-2 14 44 15,-1 17-37-15,-4 2 38 0,-8 2 0 16,-7 34 0 0,-7 3 0-16,-5 7 15 0,-3-4-14 15,1-6 14-15,-1-1-15 16,0-24-42-16,5-3-16 15,1-8-60-15,6 0 31 16,3-13 28-16,0-17-14 16,3-4 67-16,-6 2-15 15,-6 5 21-15,-4 10 1 16,-6 15 31-16,-3 2-12 16,0 2-2-16,0 35 14 15,0 6 21-15,0 11-53 16,4-10 10-16,14 0 49 15,11-12-36-15,5-9-11 16,1-15-12-16,-3-8 0 0,-1 0 9 16,-9-28-9-16,-12-7 0 15,-10-9 6-15,0 1-5 16,0 2 11-16,-32-1-12 16,-9 7 0-16,1 9-1 15,1 14 7-15,8 8-6 16,14 4 5-16,17 0-5 15,0 16-6-15,11 8-12 16,26-2-43-16,10-5-20 16,4-8-37-16,3-4 15 15,-7-5 28-15,-3 0 40 16,-6 0 35-16,-13-10 36 16,-12-1 46-16,-1 8 52 0,-5 3-57 15,-4 0 9-15,1 19 38 16,-4 24-30-16,0 15 5 15,0 19-48-15,0 18 0 16,12 10 38-16,6 13-57 16,8 3 65-16,-4-9-50 15,-5-4-40-15,-2-15 10 16,-12-14-17-16,-3-15 0 16,0-17-3-16,0-14 4 15,0-20-1-15,0-12 12 16,-7-1 0-16,-11-19 5 15,3-26-17-15,4-17 0 0,1-17-14 16,2-16 2 0,4-9-15-16,4-15 0 0,0-3-12 15,0 0 38-15,0 5-30 16,0 12 15-16,0 23 4 16,22 19 12-16,4 25-9 15,3 17 1-15,11 8 16 16,1 10 4-16,3 3-12 15,-5 0 0-15,-2 16 44 16,-12 8-32-16,-6 2-2 16,-12 0-10-16,-7 1 11 15,0 2-22-15,-22 0-17 16,-19 5-122-16,-32-2-227 0,12-2-413 16,-1-17-1231-16</inkml:trace>
  <inkml:trace contextRef="#ctx0" brushRef="#br0" timeOffset="4858">5272 2303 2011 0,'0'0'549'15,"0"0"-479"-15,0 0 100 16,0 0 17-16,0 0-99 15,0 0-52-15,0 0-36 16,161 216-203-16,-146-123-580 0</inkml:trace>
  <inkml:trace contextRef="#ctx0" brushRef="#br0" timeOffset="5006">4996 3626 2531 0,'0'0'524'16,"0"0"-513"-16,0 0-11 16,0 0-209-16,0 0-1197 0</inkml:trace>
  <inkml:trace contextRef="#ctx0" brushRef="#br0" timeOffset="6628">332 3793 1677 0,'0'0'369'0,"0"0"-268"15,0 0 0-15,0 0 146 16,-26 191-39-16,13-96-100 15,-2 16-16-15,-4 4 4 16,-3 3-42-16,9-3-12 16,-3-3-14-16,10-12-17 0,6-20 8 15,0-20-19 1,0-25-1-16,25-28-5 0,19-7-2 16,17-29-29-16,17-28-16 15,13-18-60-15,10-10 43 16,9-4-83-16,-1-13 36 15,-11 7 59-15,-7 0 18 16,-22 7 39-16,-18 8 1 16,-17 12 1-16,-19 5 32 15,-15 11-23-15,0 9 45 16,-12 7 39-16,-16 13-13 16,-13 2 25-16,-3 17-53 15,-7 4 4-15,-3 0 13 0,-5 16-59 16,8 23-2-16,0 17 22 15,8 12-30-15,5 11 37 16,13 10-38-16,11 7 0 16,6-5-11-16,5 7 11 15,3-5-11-15,0-2 10 16,0-5-22-16,0-13 17 16,0-12-47-16,0-5-16 15,0-19 42-15,0-16-37 16,0-4 40-16,0-13 1 15,0-4 10-15,0 0-4 16,0 0 11-16,15-14 6 16,7-12-12-16,7-7 12 15,3-2 0-15,12-2-1 16,6-5 7-16,6 5-12 0,2 7 20 16,1 15-14-1,-12 8 61-15,-3 7-41 0,-12 9 6 16,-10 34 10-16,-3 6 11 15,-6 12 12-15,-4-10-58 16,1 0 0-16,2-2 28 16,-2-11-29-16,12-12-10 15,3-6 9-15,4-10-19 16,12-10 7-16,3 0-75 16,6-10 7-16,10-29 47 15,-3-18-32-15,6-8-10 16,-9-3 34-16,-10 1 42 0,-7 2 1 15,-15 6 0-15,-15 8 20 16,-7 2 48-16,0 18-2 16,-19-3 18-16,-13 15-6 15,-5 9-26-15,-4 8 24 16,2 2-59-16,2 0 5 16,8 5 13-16,1 25-23 15,9 7 1-15,4 15-2 16,8-3-11-16,7 9 9 15,0-2-10-15,0 0-6 16,22-9-3-16,10-8-12 16,5-13-35-16,11-12-17 15,2-14-45-15,5 0 10 0,0-14-41 16,0-22 46 0,-1-2 42-16,-2-13 15 0,-10 12 46 15,-8 3 0-15,-12 17 8 16,-12 14 46-16,-6 5-45 15,-4 16 52-15,5 24 0 16,-2 10-32-16,14 5 7 16,10-2 0-16,12-10-12 15,12-13-2-15,11-16-21 16,1-14-1-16,-2-14 0 16,-2-30 0-16,-15-21 11 15,-12-10 1-15,-17-12 101 16,-11-1 23-16,-4 3-64 15,-7 11-34-15,-34 6 5 16,-9 17-42-16,-1 25-1 0,-30 17-145 16,15 9-484-16,5 0-1665 15</inkml:trace>
  <inkml:trace contextRef="#ctx0" brushRef="#br0" timeOffset="6938">0 4325 675 0,'0'0'1787'0,"0"0"-1519"16,0 0-238-16,344-66-30 15,-140 33-35-15,3-3-728 0</inkml:trace>
  <inkml:trace contextRef="#ctx0" brushRef="#br0" timeOffset="8812">3246 5177 1618 0,'0'0'540'15,"0"0"-405"-15,0 0-94 16,0 0 14-16,0 0 64 16,0 0-55-16,120-170-45 0,-66 102 15 15,9-15-14-15,3-6 44 16,3-11 37-16,4-6-38 16,-7-5-18-16,-5 2 18 15,-2-2-5-15,-15 8 18 16,-5 24-40-16,-9 15 2 15,-8 14 11-15,-8 24-22 16,-8 12 3-16,3 11 0 16,-6 3-15-16,1 0 16 15,2 11-30-15,6 14 32 0,2 14 9 16,-2 8-15 0,-6 12 18-16,6 13-12 0,-5 1-14 15,3 15 14-15,2 1-27 16,3 6-6-16,-1 1 11 15,1-5-4-15,-2-6 1 16,3-9-8-16,-1-10 0 16,-8-11 12-16,-1-6-12 15,3-12-18-15,-9-8-12 16,0-3-20-16,0-8 16 16,0-6-61-16,0-10-140 15,0 5-304-15,0-7-261 0</inkml:trace>
  <inkml:trace contextRef="#ctx0" brushRef="#br0" timeOffset="9003">3672 4627 1416 0,'0'0'989'16,"0"0"-708"-16,0 0-150 15,0 0 53-15,0 0-49 16,0 0-99-16,208-37-36 16,-76 27-99-16,-5-2-641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32.868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32 128 1625 0,'0'0'291'0,"0"0"-184"16,0 0-52-16,0 0 208 16,0 0-7-16,0 0-142 0,-32 0-8 15,32 0 18-15,0 0-12 16,0 0 2-16,0 0-72 16,0 0-4-16,0 0 26 15,0 0-18-15,0 0-5 16,0 0-11-16,0 0 0 15,0 0 30-15,0-6-44 16,6-3 10-16,11 1 16 16,0 1-27-16,-2-2 1 15,2 6-15-15,-4 0 0 16,2 3 19-16,5 0-20 16,0 0 0-16,0 0 9 15,2 0-9-15,6 0-1 16,-2 0 0-16,-4 0 1 15,4 0 14-15,-3 0-14 16,0 0-12-16,4 0 12 0,-4 0 0 16,0 0 0-16,-1 0-1 15,-2 3 1-15,-3-3-1 16,-5 3 1-16,-4-3 0 16,-2 0 3-16,-3 3 3 15,3-3-6-15,1 0 0 16,6 0 0-16,0 0 10 15,4 0-10-15,-5 0-4 16,2 0-2-16,-5 0 12 16,-2 0-12-16,-4 0 1 15,0 0 5-15,1 0-1 16,-1 0-1-16,4 0 2 0,2 0 9 16,2 4-9-1,-2-2 0-15,5 5-9 0,-5-5 9 16,4-2 3-16,4 0-3 15,1 0 0-15,10 0 8 16,1-2-8-16,-1-14 3 16,3 5-3-16,-5-1 0 15,-10 6-3-15,-2-1 3 16,-8 7-5-16,-3 0 5 16,0 0 0-16,0 0 0 15,5 0-5-15,-2 7 5 16,3-1 7-16,5 0-7 0,2 0 0 15,4-4 0 1,3-2 1-16,3 0 5 0,0 0-6 16,4 0 0-16,-1 0-5 15,-3 0 5-15,-4-2-1 16,-5-1 1-16,-6 3 0 16,-2 0-6-16,-3 0 6 15,1 3 0-15,0 11-6 16,3 1 8-16,2-4-2 15,2 1 1-15,6-6 0 16,-1-3 2-16,4-3-3 16,6 0 0-16,-3 0 1 15,4 0 0-15,-7-5-1 16,0-1 0-16,-6 0 0 16,-1 2 0-16,4 2-1 0,-5 2 2 15,2 0 2-15,3 0-3 16,-1 0-6-16,4 0 6 15,3 0 1-15,1 2-1 16,-1 5 0-16,-3-7 1 16,3 0 3-16,-3 0-4 15,2 0-1-15,3 0 1 16,-3-7 0-16,4-2-3 16,-1-2 3-16,-2 2 0 15,-4 3 4-15,1 3-4 16,-3 1-1-16,0 2-8 15,-1 0 9-15,4 0 1 16,0 0 0-16,0 0-1 0,-1 0 0 16,1 0 1-16,0 0-7 15,0 0 6-15,1 0 0 16,-1 0 6-16,0 0-6 16,2 0 0-16,1 0 0 15,8 0 0-15,-2-3 0 16,1-6 0-16,-1 3 0 15,1-1 10-15,-4 2-10 16,-6 1 0-16,-3 2-1 16,-1 2-4-16,-2 0 4 15,3-2-6-15,3-2 7 16,7 2 11-16,2-5-11 16,-2-1 0-16,-1 2 10 0,-3 3-10 15,-6 0-1-15,-4 0-10 16,1 3 11-16,-2 0-1 15,2 0 1 1,6 0 0-16,0 0 6 0,-1 0-6 16,3 0 0-16,-7 0-13 15,2 0 13-15,-7 0-1 16,1 3 10-16,-2 6-9 16,-1 0 0-16,-2-3 4 15,4-1-5-15,4 1 1 16,6-4 0-16,6-2 9 15,4 0-9-15,10 0 0 16,-1-4 0-16,1-9 0 16,-1 2-1-16,-2 2-1 0,-8 6 2 15,-6 0-10-15,-10 3 17 16,1 0-7-16,-8 0 0 16,-1 3 11-16,1 6-13 15,1-3 2-15,0 2 0 16,3 1 19-16,4-3-19 15,-2 3 14-15,8-3-13 16,4 0 11-16,5-3-18 16,5-3 6-16,2 0 0 15,0 0 15-15,4 0-15 16,0 0 0-16,-4 0 0 16,-1 0 0-16,-2 0-8 15,-2 0 8-15,-2 0 0 0,-2 0 11 16,-4 0-11-16,3 0 0 15,-2 6 2-15,-1 5 8 16,-3-2-10-16,0 0 0 16,2-1 2-16,-2-1 20 15,0-1-20-15,-3-6 2 16,-1 0-4-16,1 0 12 16,3 0-12-16,0 0 0 15,10-6 0-15,1-5 5 16,8-5-5-16,1 5 0 15,-1-1 0-15,-2 6 0 16,-6 6 0-16,-8 0 0 16,2 0 0-16,-9 0 2 15,1 3 13-15,0 6-14 0,-5 2 30 16,5-2-30-16,0 0 14 16,-4-1-15-16,1-1 1 15,0 2 10-15,-2-6-11 16,2 3 0-16,2-6 11 15,4 0-9-15,3 0-4 16,7 0 2-16,7-4 0 16,5-10-1-16,4-1 1 15,4-3 0-15,-4 4 3 16,-10 2-3-16,-5 3-12 16,-12 5 11-16,-6 2 1 15,-3 2-6-15,-7 0 6 16,2 0 0-16,-2 0 9 0,-3 6-2 15,3 3 4-15,-1 0-11 16,4 0 0 0,1-1 7-16,3 1-7 0,3 0 0 15,4-3 8-15,3 0-8 16,0-6-7-16,5 0 6 16,6 0 1-16,2 0 2 15,4 0-2-15,-2-12 0 16,1-3-11-16,1 4 6 15,-7 2 5-15,-4 0 0 16,-9 5 1-16,-7 4-3 16,-4 0 2-16,2 0 0 15,-5 0 11-15,0 0-10 0,5 0 3 16,1 0-4-16,2 0 0 16,5 0 8-16,-2 0-8 15,6 4 0-15,0 2 1 16,3-3 8-16,2-3-9 15,3 0 0-15,-2 0 0 16,4 0 1-16,-1 0-1 16,1 0 0-16,4-9 0 15,-5 0 6-15,-2 1-12 16,-4-1 6-16,-3 3 0 16,-4 0 3-16,-2 3-3 15,-5 0 0-15,-1 3 5 16,-5 0-4-16,5 0-2 0,-5 0-4 15,3 0 5 1,-2 0 12-16,2 0-12 0,5 0 0 16,3 3 0-16,1 6 9 15,6-3-11-15,2 3 2 16,6-7 0-16,2 0 2 16,-3-2-2-16,6 0 0 15,-1 0 6-15,-4 0 3 16,-1 0-12-16,-9 0 3 15,1-2 0-15,-9 0-2 16,-5-2 2-16,2 4 0 16,-8-2 18-16,3 2-16 0,-3 0 19 15,0 0-12-15,-3 0-9 16,0 0 28-16,0 0-28 16,0 0 0-16,-20 0 11 15,-9 0-11-15,0 8-49 16,-1 16-65-16,7-7-191 15,6-2-879-15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42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183 282 98 0,'0'0'1418'16,"0"0"-1192"-16,0 0-160 15,0 0 26-15,0 0 22 16,0 0-19-16,126-92-19 0,-56 60-43 15,14-1 4-15,8 0 8 16,6 4-11-16,8 2 4 16,-4 7-12-1,-1 11-25-15,-6 9 21 0,-7 0-21 16,-9 0-1-16,-4 26 38 16,1 6-6-16,3 9 9 15,6-2 20-15,3 0-16 16,10-4-14-16,0-1-20 15,9-15-4-15,-2-3 5 16,1-8-5-16,2-8-1 16,-4 0-6-16,0 0 0 15,-6 0 5-15,6-14-5 0,1 1 0 16,1-3-1 0,7-4 2-16,2 4-7 0,7 3 6 15,-10 4 0-15,-6 9 3 16,-8 0-2-16,-10 5-1 15,-8 28 0-15,-2 13 0 16,1 7 54-16,6 2-14 16,9-2-21-16,11 1 48 15,19-16-32-15,8-12-28 16,6-13 3-16,1-13-9 16,0 0 21-16,-4-7-22 15,-8-19-1-15,-7-9-14 0,-10-9 15 16,-15 2-1-1,-19-2 0-15,-14 9-21 16,-11 2 13-16,-7 10-33 0,-12 8-43 16,-6 4 13-16,-8 8-47 15,-11 3-34-15,1 7-105 16,-8 12-266-16</inkml:trace>
  <inkml:trace contextRef="#ctx0" brushRef="#br0" timeOffset="715">2275 1011 1340 0,'0'0'340'0,"0"0"-197"0,0 0 51 16,0 0 90-16,0 0-94 16,0 0-109-16,0 0 18 15,-4 78 68-15,4-8-66 16,-3 11-24-16,-4 5-13 16,4-4-33-16,-6-3 26 15,3-11-57-15,-1-9 6 16,2-10 12-16,1-9-18 15,1-11-22-15,3-9-58 16,0 0-187-16,0-6-122 0,12-12-432 16</inkml:trace>
  <inkml:trace contextRef="#ctx0" brushRef="#br0" timeOffset="1013">1860 1257 1620 0,'0'0'304'0,"0"0"-135"16,0 0 18-16,0 0 22 0,0 0-44 15,26-174-45-15,18 121-43 16,10-3 2-16,3 1 4 15,6 3-19-15,-6 6 38 16,-4 13-57-16,-6 19-5 16,-11 14 27-16,-8 14-41 15,0 45-8-15,-3 20-5 16,48 54-13-16,-7-14-142 16,6-24-868-16</inkml:trace>
  <inkml:trace contextRef="#ctx0" brushRef="#br0" timeOffset="1759">303 1905 1245 0,'0'0'633'16,"0"0"-384"-16,0 0-32 15,0 0-48-15,0 0 29 0,0 0-2 16,-32 280-111-1,16-158-38-15,6-3-7 0,-2-12-31 16,9-12 18-16,3-22-27 16,0-11-24-16,0-17-21 15,0-11-181-15,7-21-128 16,5-6-323-16,-9-7-1044 0</inkml:trace>
  <inkml:trace contextRef="#ctx0" brushRef="#br0" timeOffset="2029">0 2461 1679 0,'0'0'304'16,"0"0"-184"-16,0 0 44 0,0 0 60 16,0 0-100-16,233 0-75 15,-148 0-3-15,-2 0-24 16,-2 0 2-1,-8 0 3-15,-16 10-26 0,-13 22 32 16,-18 8-27-16,-15 6 42 16,-11 3 7-16,0 3-22 15,-11-1-9-15,-8-3-24 16,9-14 0-16,3-2-91 16,7-11-149-16,7-7-266 15,11-9-181-15</inkml:trace>
  <inkml:trace contextRef="#ctx0" brushRef="#br0" timeOffset="2157">685 2327 713 0,'0'0'1057'16,"0"0"-813"-16,0 0-153 16,0 0-91-16,0 0-75 15,0 0-503-15</inkml:trace>
  <inkml:trace contextRef="#ctx0" brushRef="#br0" timeOffset="2861">1082 2638 1629 0,'0'0'289'0,"0"0"-50"15,0 0 14-15,0 0-112 16,0 0-105-16,0 0-1 15,-28 170-35-15,28-160-37 16,0-5-27-16,0-5-50 16,0 0 59-16,18-24-1 15,4-12 19-15,4-1 36 16,-1-2 1-16,4 6 0 16,-4 7 2-16,-3 10 42 15,-3 12 44-15,3 4-26 16,-4 0 18-16,4 35 42 15,-3 3-8-15,-2 7-52 16,-2 5-2-16,0-1-33 0,-8-6 10 16,0-7-37-16,-4-10 0 15,1-6 0-15,1-17 0 16,1-3-42-16,4 0-3 16,12-19-13-16,12-20 9 15,10-17-57-15,10-17-13 16,9-8 80-16,6-13-53 15,1-2-7-15,-9-4 60 16,-7 5 39-16,-14 9 21 16,-18 21 34-16,-10 19 83 15,-12 14 61-15,0 19-32 16,-15 13-64-16,-14 0-32 0,-8 29-40 16,1 25 33-1,-1 14-58-15,2 7-4 0,8 7 16 16,10-8-18-16,1-2-6 15,13-7 6-15,3-14-5 16,0-8-1-16,3-13-58 16,23-6-17-16,11-23 36 15,14-1 2-15,6 0-30 16,13-9 53-16,-1-4 20 16,-3 10-7-16,-7 3 7 15,-12 0 0-15,-11 24 27 16,-11 11 4-16,-9 4 11 15,-10-3-15-15,-2-3-8 0,-4-11 4 16,0-8-23 0,0-7-42-16,0-7-110 15,0 0-200-15,0-13-843 0</inkml:trace>
  <inkml:trace contextRef="#ctx0" brushRef="#br0" timeOffset="3051">678 1814 2304 0,'0'0'233'0,"0"0"-233"15,0 0-11-15,328-111-13 0,-160 88-321 16,-8 11-1688-16</inkml:trace>
  <inkml:trace contextRef="#ctx0" brushRef="#br0" timeOffset="3446">3227 2355 2250 0,'0'0'459'15,"0"0"-426"-15,0 0 96 16,0 0 57-16,0 0-81 16,0 0-18-16,0 0-73 15,174 181 4-15,-115-123 43 16,-1 2-46-16,-2-4-9 16,-9-11-6-16,-8-1 7 0,-9-16-16 15,-11 0-43 1,-6-15-129-16,-9-5-178 0,-1-8-370 15,-3 0-1183-15</inkml:trace>
  <inkml:trace contextRef="#ctx0" brushRef="#br0" timeOffset="3650">3592 2339 1923 0,'0'0'579'15,"0"0"-472"-15,0 0 96 16,0 0 45-16,0 0-74 0,0 0-113 16,-125 178-35-1,81-118 17-15,-3 1-43 0,-1-2-6 16,16-3-78-16,14-3-170 16,14-11-316-16,4-14-712 0</inkml:trace>
  <inkml:trace contextRef="#ctx0" brushRef="#br0" timeOffset="4085">4265 2461 1809 0,'0'0'515'16,"0"0"-348"-16,0 0 35 15,0 0 124-15,0 0-138 16,0 0-111-16,0 0 2 16,-164-107-52-16,107 107 6 15,-2 0 3-15,8 25-36 16,15 5 18-16,14 6-18 15,14 3 0-15,8 4-6 16,8 0 6-16,25-5-25 16,10-1 24-16,5-4-7 0,-1-4-5 15,-3-2 13-15,-12-6 0 16,-10 0 1-16,-10-5-1 16,-12-2 0-16,0-4 4 15,-8-1-3-15,-28-2 27 16,-15 0-28-16,-8-4-18 15,2-3-3-15,-13 0-145 16,18 0-324-16,13 0-546 0</inkml:trace>
  <inkml:trace contextRef="#ctx0" brushRef="#br0" timeOffset="6294">5767 2500 1257 0,'0'0'643'0,"0"0"-470"16,0 0 32-16,0 0 33 0,-193-118-80 15,136 109-10 1,-6 9-60-16,1 0-45 0,8 20 32 16,10 22-41-16,12 12-20 15,13 4-14-15,12 3 0 16,7-2 8-16,0 0-8 15,36-9-30-15,8-10 14 16,6-11-71-16,13-12-43 16,0-17-5-16,-3 0-38 15,3-37 36-15,-9-19-9 16,-7-12 45-16,-3-18 81 16,-15-17-1-16,-2-4 21 15,-13-14 1-15,-2-4 94 0,-9 7 35 16,-3 20-18-16,0 19-5 15,0 32 72-15,0 33-4 16,0 14-60-16,0 19-85 16,-8 45-21-16,1 26 43 15,3 14-52-15,1 8 1 16,3-1 14-16,0-5-15 16,0-12 0-16,0-8 0 15,10-11-7-15,9-13 6 16,-1-12-46-16,11-13-42 15,3-18-26-15,12-12 13 16,12-7-16-16,10 0-32 16,7-33 37-16,6-7-4 15,1-1-26-15,-6-13 71 16,-20 5 51-16,-18 7 21 0,-21 5 57 16,-15 4 111-16,0 12 9 15,-10 0 8-15,-31 11-23 16,-3 10-22-16,-6 0-21 15,-5 13-36-15,8 19-5 16,3 12-21-16,7 3-13 16,15 4 5-16,15-2-42 15,7-2 1-15,0-5-8 16,14-7 6-16,26-5-17 16,8-7-30-16,7-9-90 15,28-14-141-15,-10 0-335 16,-10 0-325-16</inkml:trace>
  <inkml:trace contextRef="#ctx0" brushRef="#br0" timeOffset="6497">6376 2182 1716 0,'0'0'499'15,"0"0"-330"-15,0 0 33 16,0 0 32-16,0 0-88 15,0 0-80-15,198-88-66 16,-147 88 2-16,-7 0-13 16,-12 0-116-16,-2 3-104 0,-1 3-269 15,-4 1-3 1,-6-7-486-16</inkml:trace>
  <inkml:trace contextRef="#ctx0" brushRef="#br0" timeOffset="6659">7076 1851 1585 0,'0'0'246'0,"0"0"-93"0,0 0 61 15,0 0-95-15,0 0-41 16,0 0-78-16,0 0-24 16,70 95-14-16,-150-42-150 15,4-7-149-15,-9-8-665 0</inkml:trace>
  <inkml:trace contextRef="#ctx0" brushRef="#br0" timeOffset="6804">5400 2103 2058 0,'0'0'271'15,"0"0"-202"-15,259-9-55 16,-114 9-14-16,-13 6-506 0</inkml:trace>
  <inkml:trace contextRef="#ctx0" brushRef="#br0" timeOffset="8033">129 3672 1595 0,'0'0'296'16,"0"0"-102"-16,0 0 63 0,0 0-73 16,0 0-108-16,0 0-3 15,0 0 7-15,-22 200 20 16,16-106-63-16,3 6-26 16,0-5 23-16,-4-6-33 15,4-8-1-15,-6-15 0 16,6-20 1-16,-1-10-2 15,4-12-8-15,0-22-53 16,0-2 9-16,0-7 10 16,0-42-21-16,12-12-15 15,-2-22 22-15,-3-13 50 16,-4 0-27-16,3-7 29 16,-6 1 5-16,3 14 0 15,7 12 6-15,5 11 13 0,7 15 3 16,7 14 45-16,3 7-44 15,12 19-13-15,9 10 23 16,4 0-12-16,-3 27 22 16,-1 15-22-16,-11-2-5 15,-17 5 17-15,-13 1-33 16,-12 0 1-16,0 3 20 16,-37-14-21-16,-10 2 12 15,-4-6 0-15,0-17-2 16,10-7 9-16,13-7-11 15,9 0-2-15,12 0 22 16,7 0-28-16,0 0 0 0,4 0-15 16,24 0 9-1,13 7-8-15,0 7-1 0,6 16-5 16,4 5 20-16,-7 4-11 16,0 7 10-16,-12 4-21 15,-14-1 3-15,-11 0 11 16,-7-2-4-16,-7-9 12 15,-33-4 7-15,-11-10-1 16,-11-6 37-16,1-8-4 16,1-10-15-16,3 0 31 15,6 0-38-15,14-10-7 16,8-3-5-16,17 6-5 0,12 0-77 16,41 2-214-1,22 0-287-15,-3 0-496 0</inkml:trace>
  <inkml:trace contextRef="#ctx0" brushRef="#br0" timeOffset="8299">1586 3586 1639 0,'0'0'626'15,"0"0"-542"-15,0 0 38 16,-37 168 61-16,20-82-25 16,2 2-49-16,8 3-78 0,2-4-20 15,5-13 7-15,0-8-17 16,0-10 5-16,0-9-6 16,9-19-82-16,4-8-44 15,31-20-165-15,-3 0-183 16,3-13-302-16</inkml:trace>
  <inkml:trace contextRef="#ctx0" brushRef="#br0" timeOffset="8472">1208 4031 2049 0,'0'0'316'0,"0"0"-210"0,0 0-35 15,0 0 2-15,192 0-73 16,-50-21-3-16,-15-2-281 16,-13 2-446-16</inkml:trace>
  <inkml:trace contextRef="#ctx0" brushRef="#br0" timeOffset="8701">2432 3491 1994 0,'0'0'345'0,"0"0"-256"16,0 0 105-16,-135 234 48 16,84-139-107-16,4 3-52 15,3 0-57-15,8-8-25 16,11-6-1-16,13-7-87 15,12-13-152-15,0-14-313 16,3-18-364-16</inkml:trace>
  <inkml:trace contextRef="#ctx0" brushRef="#br0" timeOffset="9257">2517 3994 1654 0,'0'0'313'0,"0"0"-103"16,0 0 0-16,0 0-16 15,-12 196-118-15,5-147 20 16,-1-7-68-16,4-12-27 16,1-10 33-16,3-12-34 15,0-8 0-15,0 0 18 16,0-30-18-16,0-12-33 15,15-12 14-15,10-2-11 16,4 5 29-16,8 0-47 16,-1 15 11-16,1 17 35 0,4 13-17 15,-6 6 11-15,2 9 8 16,-5 33 57-16,-6 11 22 16,-11 6-48-16,-12 4-7 15,-3-7 32-15,0-10-37 16,0-15 0-16,-6-10 5 15,-10-14 0-15,6-7 44 16,-5 0-45-16,0-20-17 16,5-16 15-16,6-8-21 15,4-1 0-15,0-11-12 16,32 8 0-16,9 1 3 16,10 15-9-16,3 10 5 15,-3 10 5-15,1 12 8 16,-10 5 0-16,-1 26 34 15,-7 20 16-15,-5-3 20 0,-11 7-50 16,-4-5 8-16,-2 0 4 16,-2-10-32-16,-2-8 1 15,2-6-9-15,27 0-103 16,2-3-204-16,2-10-370 0</inkml:trace>
  <inkml:trace contextRef="#ctx0" brushRef="#br0" timeOffset="10001">4693 4059 1536 0,'0'0'323'0,"0"0"-93"15,0 0-24-15,-44-168 18 16,10 126-6-16,-4 0-65 15,-10 12-51-15,-8 14 7 16,2 16-49-16,-5 0 12 16,2 41-43-16,9 19-17 15,14 13 28-15,14 11-40 0,15 3 2 16,5-5-8 0,12-3-2-16,28-21 2 0,11-9-57 15,7-16-30-15,8-19-5 16,-4-14-86-16,-4-10 24 15,-11-40 44-15,-3-16 30 16,-15-16 77-16,-4-16-9 16,-10-7 18-16,-11-14 30 15,-4 2 29-15,0 6 23 16,0 15 25-16,0 28 23 16,0 24 2-16,0 23-43 15,0 21-14-15,-4 15-21 16,1 40-52-16,0 22 25 15,3 14-6-15,0 7-21 16,0 2 18-16,0-7-18 0,0-3 0 16,0-9-8-16,3-8-65 15,11-9-162-15,-3-20-374 16,-4-18-533-16</inkml:trace>
  <inkml:trace contextRef="#ctx0" brushRef="#br0" timeOffset="10183">4407 3663 1467 0,'0'0'925'0,"0"0"-735"16,0 0-138-16,0 0 81 15,205-31-42-15,-110 31-91 0,50 0-47 16,-20 12-258-16,-20 7-519 0</inkml:trace>
  <inkml:trace contextRef="#ctx0" brushRef="#br0" timeOffset="10843">5013 4036 2080 0,'0'0'306'16,"0"0"-290"0,0 0-4-16,0 0 10 0,194-65-9 15,-117 22-13-15,-5-6 6 16,-6-10 3-16,-22-7-9 16,-18-13 50-16,-20-1 28 15,-6 6 14-15,-12 8-20 16,-23 14 16-16,-16 18 54 15,-5 24-45-15,-1 10-30 16,3 31-20-16,6 28-25 16,11 19 28-16,15 11-46 15,12 3 7-15,10 2 2 16,0-5-13-16,0-7 0 16,3-10 0-16,4-19-1 15,0-10-5-15,1-20-27 0,-4-10 3 16,-4-13 19-16,3 0 11 15,4-33-1-15,5-5 0 16,6-15-5-16,4 3-11 16,7 8 7-16,7 5-29 15,1 12 28-15,7 10-7 16,-5 15-13-16,8 0 25 16,-6 0 1-16,-7 15-7 15,-12 10 12-15,-16 5 0 16,-6-1 17-16,0 4 5 15,-34-13 7-15,-8-3 2 16,-5-8-23-16,-1-9 36 16,5 0-44-16,2 0 0 0,12-9 17 15,11-4-16-15,11 4 12 16,7 2-2-16,0 7-4 16,3 0-14-16,26 0-1 15,8 21 8-15,-1 12 7 16,1 4-7-16,-2-1 0 15,3 1-1-15,9-2-12 16,51 13-58-16,-10-10-153 16,-5-8-633-16</inkml:trace>
  <inkml:trace contextRef="#ctx0" brushRef="#br0" timeOffset="11247">6625 3958 2270 0,'0'0'295'16,"0"0"-228"-16,0 0-25 15,0 0 61-15,0 0-62 0,0 0-23 16,40 213-1-16,-11-154-17 16,0 3-3-16,1-13-3 15,-1-13 4-15,0-9 1 16,0-27-13-16,4 0 14 15,-4-27 17-15,3-25-16 16,2-14 11-16,-2-5 45 16,-6-2-27-16,-4 3-30 15,11 12-12-15,-7 15-266 16,-1 20-680-16</inkml:trace>
  <inkml:trace contextRef="#ctx0" brushRef="#br0" timeOffset="11749">7223 4075 1741 0,'0'0'623'0,"0"0"-484"16,0 0 31-16,0 0 87 16,0 0-118-16,0 0-117 15,0 0 5-15,-81 184-27 16,103-141-52-16,7-14-14 15,5-7-33-15,1-7-2 16,3-15 29-16,-3 0-54 16,-5-19 90-16,-4-28-4 15,-8-3 22-15,-14-5 8 0,-4 6 5 16,0 7 5 0,-34 11 16-16,-5 4 22 0,-8 15 23 15,-1 7-26-15,15 0 13 16,14 5 61-16,16 0-78 15,3 0-31-15,8 0-12 16,28 0 12-16,8 0-6 16,10 0 6-16,1 0 0 15,-4 8 16-15,-3-2-15 16,-8 2 23-16,-4 10 33 16,-8 1 6-16,-6 9 35 15,-6-7-62-15,-6 16 12 0,-2-9 6 16,-4 9-34-1,-1-6-8-15,0-12-2 16,-3-3-9-16,4-9-1 0,-4-5-37 16,3-2-101-16,-3 0-21 15,12-9-142-15,-2-17-284 16,2 0-66-16</inkml:trace>
  <inkml:trace contextRef="#ctx0" brushRef="#br0" timeOffset="11904">7663 3884 1332 0,'0'0'408'0,"0"0"-256"16,0 0 70-16,0 0 45 15,0 0-100-15,0 0-59 16,0 0-38-16,-13-86-70 0,-25 100-41 16,3 16-276-16,-6 0-636 15</inkml:trace>
  <inkml:trace contextRef="#ctx0" brushRef="#br0" timeOffset="12118">7376 3636 2257 0,'0'0'313'0,"0"0"-249"15,0 0 21-15,0 0 42 16,0 0-69-16,0 0-50 0,0 0-8 16,37 200-106-16,-63-147-192 15,8-14-362-15,11-15-1101 16</inkml:trace>
  <inkml:trace contextRef="#ctx0" brushRef="#br0" timeOffset="12245">7864 3387 2085 0,'0'0'548'0,"0"0"-460"16,230-179-65-16,-81 97-23 15,-20 17-218-15,-28 20-2131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17:56.6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0 455 1737 0,'0'0'331'0,"0"0"-216"0,0 0-40 15,0 0 125-15,0 0-81 16,0 0-65-16,108-19-19 16,-64 19-34-16,-7 21-1 15,-8 17 28-15,-11 3-26 16,-8 10 19-16,-6 1-21 15,-4-10 1-15,0-5-6 16,0-6 6-16,0-10-1 16,-7-14 0-16,0-7 6 15,1 0 15-15,1-7-21 16,5-29 1-16,0 0-3 0,0-13 2 16,30 4-8-1,5-2 7-15,6 12 2 0,0 8-11 16,-2 10 10-16,-2 11 0 15,-5 6-3-15,-7 13 3 16,1 32 0-16,-8 12 7 16,-3 5-7-16,-1 3 24 15,-2-7-24-15,-2 0 0 16,-2-22-4-16,-1-14 4 16,-7-15-27-16,0-7 12 15,0 0 9-15,0-13 4 16,4-26-56-16,7-4 26 15,6-16 30-15,14-1-66 16,1 2-4-16,8 8 43 16,4 2-7-16,0 15 30 0,4 13-3 15,-6 10 9-15,-8 10 2 16,-5 0 24-16,-14 39 0 16,-5 6 30-16,-3 13-29 15,1 0 67-15,2 1-65 16,9-10-28-16,0-6 20 15,3-11-21-15,0-11-12 16,3-15-3-16,4-6-28 16,3 0 7-16,2-13-38 15,-6-23 37-15,1-3 16 16,-7 6-20-16,-7 0 30 16,-8 13 11-16,-3 12 0 15,-4 8-5-15,0 8 19 16,0 28-14-16,0 7 28 15,0 15-27-15,8-5 1 0,21-7 59 16,18-5-29-16,11-17-6 16,4-10-26-16,8-14 0 15,-13-7 10-15,-1-29-10 16,-21-3 0-16,-13-13 1 16,-18 3 9-16,-4-9 29 15,-10 7-31-15,-28 6 12 16,-9 1 13-16,5 9 6 15,1 11 4-15,16 18-16 16,10 6 0-16,11 0-17 16,4 6-10-16,10 25-1 15,24-9-11-15,13 1-35 0,4 4 2 16,3-13 3 0,-1 4 17-16,1 2 24 0,-7-7-20 15,-6 9 12-15,-6-1 2 16,-9 2 13-16,-11 5-6 15,-12 5 1-15,-3 4 11 16,0-1 4-16,0-7-15 16,-3-2-1-16,-4-11 0 15,7-16-25-15,0 0 13 16,0 0-39-16,7-24-19 16,15-18 49-16,10-7-11 15,5-9 32-15,4-2-6 16,-6 1 12-16,3 14-11 0,-16 1 5 15,-9 9-11 1,-13 5-62-16,0 9-272 0,-10 11-428 0</inkml:trace>
  <inkml:trace contextRef="#ctx0" brushRef="#br0" timeOffset="197">1410 371 1681 0,'0'0'294'0,"0"0"-214"16,0 0 13-16,0 0-33 15,0 0-55-15,205-150-5 0,-148 136-83 16,-9 3-43-16,-11 8-70 16,2 3-97-16,-9 0-289 15,-8 0-351-15</inkml:trace>
  <inkml:trace contextRef="#ctx0" brushRef="#br0" timeOffset="338">2124 55 1107 0,'0'0'384'0,"0"0"-138"15,0 0-35-15,0 0 59 16,0 0-27-16,0 0-103 16,0 0-59-16,157-13-41 15,-110 13-30-15,41 0-10 16,-8-16-213-16,-2-10-379 0</inkml:trace>
  <inkml:trace contextRef="#ctx0" brushRef="#br0" timeOffset="959">3605 221 1702 0,'0'0'390'0,"0"0"-306"16,0 0 31-16,0 0 75 16,0 0-59-16,-44 241-32 15,38-152-49-15,-3-1 11 0,6 1-51 16,3-14-10-16,0-6 0 16,0-10-65-1,22-6-215-15,3-24-263 0,-3-9-664 16</inkml:trace>
  <inkml:trace contextRef="#ctx0" brushRef="#br0" timeOffset="1306">3328 744 1702 0,'0'0'376'15,"0"0"-277"-15,0 0 13 16,0 0 77-16,0 0-142 15,189-39-29-15,-123 24 6 16,-5 11-14-16,-8 4 26 16,-6 0-8-16,-15 19-17 0,-6 17 42 15,-8 16-41-15,-11 0 11 16,-7 6 8-16,0-7-25 16,0-6-6-16,0-8-1 15,0-11-8-15,0-9 0 16,-3-17-3-16,3 0 12 15,0-22-8-15,0-22 8 16,0-15-1-16,11-7-1 16,10 1 2-16,6 5 9 15,1 8-9-15,1 20-7 16,8 15-45-16,36 17-181 16,-7 0-238-16,-5 0-349 0</inkml:trace>
  <inkml:trace contextRef="#ctx0" brushRef="#br0" timeOffset="1782">4877 137 1920 0,'0'0'613'0,"0"0"-550"0,0 0 35 16,0 0 154-1,-160 194-132-15,99-96-53 0,-5 9 4 16,3 9-28-16,6-5 38 15,4-8-80-15,14-8-1 16,5-14 26-16,12-8-26 16,12-21-94-16,10-1-151 15,0-23-421-15,19-15-797 0</inkml:trace>
  <inkml:trace contextRef="#ctx0" brushRef="#br0" timeOffset="3049">5009 840 1642 0,'0'0'260'16,"0"0"-197"-16,0 0 3 15,212-198 130-15,-165 136-60 16,-12 4-66-16,-16 0-45 15,-16 7-7-15,-3 1 63 16,0 11 4-16,-25 9-21 16,-7 17 62-16,-2 7-49 15,-1 6 12-15,1 19-64 16,2 34 2-16,6 13 3 16,8 6-23-16,2 10-1 15,6 3-6-15,7-3 1 16,3-13-7-16,0-6 6 15,0-12-31-15,0-21-17 0,0-10-34 16,0-17 1-16,0-3 65 16,0 0 16-16,7-32-2 15,15-11-37-15,6 0 11 16,13-2-9-16,0 8-6 16,6 4 32-16,0 17 1 15,-6 13 10-15,-6 3 30 16,-6 3-21-16,-7 27 10 15,-7 12 34-15,-5-5-25 16,-1 5-3-16,-2-7-24 16,3-4-1-16,2-8 0 15,10-9-47-15,3-14-40 0,4 0-44 16,11-5-43-16,1-27-18 16,-2-8 27-16,-2 1 93 15,-8-7 59-15,-4 5 13 16,-10 13 30-16,-8 12 181 15,-3 6 14-15,-4 10-47 16,0 0-102-16,0 19-18 16,0 14 65-16,0 10-64 15,0 3-18-15,8-10-8 16,14 0-33-16,10-6 39 16,0-16-39-16,-1-14 11 15,1 0-25-15,-10-11 14 16,0-22 0-16,-12-10-1 0,-7-10 2 15,-3-2 2-15,0 3-3 16,-28 5 0-16,-8 8 5 16,-4 13-5-16,2 14-29 15,13 12 28-15,15 0-20 16,10 0 2-16,0 28-50 16,35 2-31-16,13-11-1 15,4 5-106-15,2-15-13 16,-3-2 32-16,-4-7 93 15,-6 0 81-15,-6 0 14 16,-4-16 15-16,-9-3 129 16,-5-5 80-16,-2 8-47 15,-8 2-15-15,-4 5 25 0,2 9-11 16,-5 0-83-16,0 0-48 16,0 19 4-16,0 20 19 15,0 14-28-15,-12 13-1 16,-1 6-18-16,8 10 22 15,5 13-41-15,0-1 7 16,22 2 81-16,8-7-65 16,-4-3-19-16,-10-21-6 15,-7-13 2-15,-6-15 1 16,-3-15-3-16,0-14 0 16,0-8 3-16,0 0-3 15,0-17 0-15,-6-19-21 16,0-20 8-16,3-10 4 15,3-6-11-15,0-10 11 16,0-13 8-16,9-8-33 0,4 2 10 16,2 6-17-16,-1 13 17 15,1 10 17-15,4 27 1 16,-1 15-7-16,8 16 12 16,2 0 1-16,10 12 0 15,0 2 13-15,6 0-12 16,-3 0 35-16,0 0-29 15,-13 16 5-15,-9-2 8 16,-9 9-20-16,-6-2 13 16,-4 10-12-16,-4-1 5 15,-28 3-6-15,-9-1-63 16,-21 11-130-16,11-14-345 16,4-14-251-16</inkml:trace>
  <inkml:trace contextRef="#ctx0" brushRef="#br0" timeOffset="3283">5855 231 1279 0,'0'0'1094'0,"0"0"-897"15,0 0-112-15,0 0 132 0,0 0-53 16,0 0-124-16,189 21-40 16,-170 27 0-16,-19 51-118 15,0-10-197 1,0-4-503-16</inkml:trace>
  <inkml:trace contextRef="#ctx0" brushRef="#br0" timeOffset="3418">5738 1400 2299 0,'0'0'607'0,"0"0"-607"16,0 0-33-16,0 0-331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0:31.0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0 322 2492 0,'0'0'336'16,"0"0"-225"-16,0 0-80 0,0 0 22 16,0 0 158-16,0 0-136 15,0 0-32-15,88 9-42 16,-34 59 9-16,8 11 50 15,11 7-54-15,8 5-6 16,2-1 28-16,-2-14-26 16,-1-15 10-16,-11-14-2 15,-11-14-10-15,-14-13 0 16,-10-14-51-16,-13-6-36 16,-7 0-2-16,1-26-115 15,0-10-55-15,-1-13-16 16,8-4 27-16,3-3 70 15,4 2 34-15,-7 3 113 0,-3 12 31 16,-13 12 24 0,0 11 187-16,-6 9 21 0,0 7-42 15,0 0-18-15,-12 21-99 16,-14 25 93-16,-18 22-3 16,-13 23-63-16,-16 19 12 15,-11 13-43-15,-4 3-6 16,8-2 15-16,4-15-77 15,13-10 24-15,9-15-25 16,7-14 8-16,13-15-4 16,9-12-4-16,6-17-67 15,12-8-7-15,7-18-131 0,4 0-148 16,21-21-478-16</inkml:trace>
  <inkml:trace contextRef="#ctx0" brushRef="#br0" timeOffset="309">1415 0 2624 0,'0'0'309'0,"0"0"-309"0,0 0 0 15,0 0 107 1,0 0 101-16,102 256-138 0,-43-134-13 16,2 16 48-16,5 32-68 15,-15-12 17-15,-14-1 2 16,-19-3-46-16,-18-28 40 16,-18 7-50-16,-45-8 0 15,-35-14-12-15,-22-9-32 16,-103 10-124-16,30-26-446 15,4-23-2015-15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0:32.1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244 2084 1910 0,'0'0'469'0,"0"0"-389"0,0 0-37 16,0 0 167-16,0 0-78 15,248-10-43-15,-128 0-27 16,11 2-62-16,19 8-89 15,-33 15-279-15,-41 7-683 0</inkml:trace>
  <inkml:trace contextRef="#ctx0" brushRef="#br0" timeOffset="196">0 2791 2378 0,'0'0'322'0,"0"0"-207"16,0 0-64-16,186-8 15 15,-74-2 9-15,57-4-56 16,63 5-19-16,-28 6-212 16,-24-2-761-16</inkml:trace>
  <inkml:trace contextRef="#ctx0" brushRef="#br0" timeOffset="1162">3846 1224 687 0,'0'0'870'0,"0"0"-671"15,0 0-13-15,0 0-38 16,0 0 4-16,-208-66-32 16,157 66-59-16,4 0-5 15,0 7-28-15,6 25 13 0,1 21 18 16,4 16-57-1,2 23 60-15,5 17-20 0,1 18-5 16,-1 37 38-16,-8 37-35 16,-4 35 0-16,6 10 23 15,1-12-48-15,12-22 33 16,8-23-14-16,-1 0-26 16,5-7 47-16,-5 3-49 15,-4-4 24-15,2-27 42 16,-1-30-66-16,2-22 8 15,3-10-5-15,-2 8-9 16,-4 14 32-16,-6 4-31 16,3-17-1-16,-7-12 50 15,0-14-50-15,-8-9 31 16,-7-10-5-16,-3-12-20 0,-4-13 61 16,-3-8-65-16,-5-10 10 15,1-8 57-15,-5-5-44 16,6 0-11-16,5 0 16 15,4-8-21-15,13-2 21 16,9-3-30-16,11 3-8 16,15-9-34-16,22 2-186 15,15-6-769-15</inkml:trace>
  <inkml:trace contextRef="#ctx0" brushRef="#br0" timeOffset="3451">3777 778 1657 0,'0'0'296'0,"0"0"-188"16,0 0-51-16,0 0 114 0,0 0-45 15,0 0-103-15,152-127 0 16,-96 79-17-16,1-4 2 15,-6-2 66-15,-4-9-8 16,-3-4-8-16,-10 2 71 16,-5-3-38-16,-7 2 29 15,-7 10-15-15,-5 10-8 16,-3 18 27-16,-7 4-86 16,0 13-1-16,0 8 34 15,0 3-50-15,0 0-21 16,0 39 0-16,0 24 1 15,0 19 30-15,0 17-31 16,0 12 0-16,-7 3 27 0,1-5-27 16,-3-7 6-16,2-16-6 15,1-13 1-15,2-13 4 16,-1-8-5-16,5 9-108 16,0-16-227-16,0-16-776 0</inkml:trace>
  <inkml:trace contextRef="#ctx0" brushRef="#br0" timeOffset="4103">4127 1228 1575 0,'0'0'359'0,"0"0"-130"0,0 0-22 15,0 0 89-15,0 0-62 16,0 0-65-16,0 0-73 15,-47-21-51-15,47 21 41 16,0 0-86-16,3 0 16 16,22 7 45-16,13 3-38 15,6 0 8-15,10-7-2 16,3 1-20-16,9-4 30 16,3 0-39-16,-6 0 0 15,-2 0-17-15,-14 9-91 16,-13 11-441-16,-20-1-1182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0:37.5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2442 1593 1590 0,'0'0'519'16,"0"0"-377"-16,0 0-109 15,0 0 27-15,0 0 132 16,0 0-48-16,-4 2-50 15,4-4 3-15,0-28-72 16,0-13-5-16,0-20 7 16,0-15-15-16,14-20 27 15,5-19-39-15,-4-14 0 16,0-2 25-16,-5 2-24 16,5 6-1-16,7 10 21 0,4 17 17 15,6 12 21 1,0 21-26-16,-2 15-27 0,-4 18 15 15,-13 16-21-15,3 8-11 16,-10 8-46-16,6 0-56 16,-12 0-28-16,0 20-163 15,0 7-296-15</inkml:trace>
  <inkml:trace contextRef="#ctx0" brushRef="#br0" timeOffset="315">2168 555 1803 0,'0'0'377'15,"0"0"-299"-15,0 0-21 16,0 0 152-16,0 0-32 15,0 0-43-15,91-177-22 16,-32 116-25-16,7-7 52 16,7 5-80-16,3 3-10 15,0 7 29-15,-6 12-29 16,-16 19-13-16,-10 13 5 0,-7 9-31 16,-5 19 16-16,9 37-26 15,47 45-29-15,-9-5-83 16,-3-14-561-16</inkml:trace>
  <inkml:trace contextRef="#ctx0" brushRef="#br0" timeOffset="1098">461 2134 2295 0,'0'0'499'0,"0"0"-442"16,0 0 52-16,0 0 110 16,158 223-13-16,-82-95-126 15,5 14-44-15,-2 4 64 16,6-3-38-16,-9-17-14 16,0-16-24-16,-10-19-24 15,-10-17 39-15,-14-14-39 16,-11-17-28-16,-14-13-1 0,-2-18-86 15,-3-12-70-15,-6-32-317 16,-6-11-482-16</inkml:trace>
  <inkml:trace contextRef="#ctx0" brushRef="#br0" timeOffset="1366">1498 2200 2302 0,'0'0'548'0,"0"0"-482"15,0 0 9-15,0 0 79 16,-255 194-31-16,123-94-55 16,-17 18-51-16,-15 14 29 0,-4-1-37 15,8-6 0-15,18-10 21 16,22-20-29-16,28-16 11 15,23-20-12-15,32-22-16 16,27-23-16-16,32-14-230 16,32-22-344-16,8-19-186 0</inkml:trace>
  <inkml:trace contextRef="#ctx0" brushRef="#br0" timeOffset="2079">2335 2737 1041 0,'0'0'1277'0,"0"0"-1135"16,0 0-136-16,-221-9 20 15,158 35 179-15,12 20-54 16,7 17-89-16,19 11-17 16,6 6-30-16,19 2 26 0,0-5-16 15,0-10-25-15,38-12 24 16,16-19-24-16,12-22-22 15,22-14 4-15,13-14-71 16,12-45-20-16,8-16-37 16,2-17-28-16,-1-16 42 15,-11-7 49-15,-11-6 79 16,-17-4 4-16,-20 3 41 16,-28 10 42-16,-16 14 48 15,-19 23-6-15,0 20 27 16,-22 21-13-16,-17 25-8 15,-8 9 1-15,-6 26-75 0,2 36-3 16,4 23-39-16,11 16-14 16,6 12 22-16,13 2-23 15,9-1 0-15,8-1 9 16,0-15-9-16,0-10-6 16,3-16 0-16,12-20-21 15,1-15 17-15,-3-24-42 16,6-13-26-16,3 0 49 15,6-43-11-15,10-13 19 16,6-6 1-16,6 0 20 16,4 6-21-16,6 16 21 15,-6 21 0-15,0 19 21 16,-2 0 24-16,-9 40 14 0,-10 16-19 16,-7 5-38-1,-8 2 20-15,-1-7-22 0,5-14-91 16,22-22-140-16,-3-12-296 15,-4-8-187-15</inkml:trace>
  <inkml:trace contextRef="#ctx0" brushRef="#br0" timeOffset="2852">4076 2741 1813 0,'0'0'538'15,"0"0"-375"-15,0 0-80 16,0 0 78-16,0 0 81 0,-242 7-130 16,174 35-38-16,2 12-2 15,7 4-35-15,20 7 3 16,17 1-38-16,22-10 5 16,0-7-7-16,47-16-71 15,14-17-52-15,12-16-58 16,5 0-51-16,-5-29-12 15,-13-14 34-15,-16-2 108 16,-13 1 102-16,-24 16 13 16,-7 7 141-16,0 18 94 15,-16 3-37-15,-6 0-55 16,9 30-70-16,9 6-30 16,4 4-25-16,0-9-31 0,33-4-16 15,7-13-28-15,8-14-50 16,6 0-12-16,0-14 10 15,2-24 83-15,-12 0 3 16,-9 2-14-16,-13 3 19 16,-7 14 5-16,-11 8 38 15,-4 11 114-15,0 0-40 16,0 18-63-16,0 18 3 16,13 3-51-16,14-1 2 15,16-8-3-15,16-13-52 16,13-14 50-16,8-3-119 15,-6-20-9-15,-9-18 71 16,-13-8-1-16,-16-1 38 0,-14 3 22 16,-19 6 82-1,-3 9 114-15,0 12-36 0,-3 17-40 16,-16 0 5-16,0 37-69 16,9 35-26-16,3 24 10 15,7 16-26-15,0 21 29 16,7 2-43-16,30 5 0 15,6 1 22-15,4-10 11 16,-3-15-24-16,-10-23 3 16,-24-26-12-16,-10-21 30 15,0-19-30-15,-44-27 0 16,-17 0 15-16,-12-27-14 16,-4-28-2-16,1-21-10 15,13-13 11-15,16-13 1 0,25 1-1 16,22 3-18-16,0-2-6 15,40 8-51-15,48-8-117 16,-12 18-423-16,-10 19-559 0</inkml:trace>
  <inkml:trace contextRef="#ctx0" brushRef="#br0" timeOffset="3030">4082 3745 2831 0,'0'0'507'0,"0"0"-500"15,0 0-7-15,0 0-41 16,0 0-37-16,0 0-673 0</inkml:trace>
  <inkml:trace contextRef="#ctx0" brushRef="#br0" timeOffset="3358">6514 2051 2765 0,'0'0'384'15,"0"0"-333"-15,0 0-39 16,-18 171 81-16,4-53 34 16,2 22-20-16,6 16-77 15,6-21 7-15,0 10 7 16,0-15-37-16,0-18-7 15,3-30-40-15,12-24-82 16,-11-31-155-16,-4-20-611 16,0-7-1301-16</inkml:trace>
  <inkml:trace contextRef="#ctx0" brushRef="#br0" timeOffset="3769">6107 2750 1908 0,'0'0'696'0,"0"0"-577"16,0 0-113-16,0 0 32 16,232-29 117-16,-126 21-67 15,11 3 5-15,-4 5-15 16,-15 0-11-16,-13 22 41 16,-28 21-84-16,-20 20 27 15,-20 9-15-15,-12 10-12 16,-5 0 21-16,0-7-45 0,0-12 0 15,11-25-12-15,17-13-15 16,13-25-26-16,6 0-22 16,4-33-26-16,0-20-1 15,1-6-30-15,-10 1 23 16,-11 0 101-16,-9 16 8 16,-12 12 74-16,-7 17 53 15,-3 13 5-15,0 0 13 16,0 40-94-16,0 12 4 15,0 15 49-15,0-1-56 16,16-5-20-16,6-8-28 16,6-11-9-16,5-14-16 15,4-7-59-15,3-21-128 0,-11 0-396 16,-10-23-178-16</inkml:trace>
  <inkml:trace contextRef="#ctx0" brushRef="#br0" timeOffset="3963">7331 2587 26 0,'0'0'2322'0,"0"0"-1970"15,0 0-149-15,0 0 52 16,0 0-58-16,0 0-71 16,215-20-43-16,-183 49-52 15,-13 6-10-15,-11 5-21 16,-8-3-43-16,-8 3-83 0,-21-15-258 15,4-12-654-15</inkml:trace>
  <inkml:trace contextRef="#ctx0" brushRef="#br0" timeOffset="4129">7751 1941 2806 0,'0'0'376'16,"0"0"-276"-16,196 12-46 16,-98 1-29-16,34 1-25 15,-27-5-363-15,-21 1-2403 0</inkml:trace>
  <inkml:trace contextRef="#ctx0" brushRef="#br0" timeOffset="5931">2802 5434 456 0,'0'0'1706'0,"0"0"-1438"16,0 0-179-16,0 0-46 15,0 0 172-15,0 0-41 16,0 0-112-16,-35-32-17 0,35 32-45 15,0 0 0-15,0 0 19 16,0 0-19-16,0 0 16 16,0 0 23-16,0 0-10 15,0 0 25-15,0 0-39 16,0-8-14-16,0 8 35 16,0 0-35-16,0-2 16 15,0-1 7-15,0-1-1 16,0 4 42-16,0 0-43 15,0 0 1-15,0 0 35 16,0 0-28-16,0 0 3 16,0 0-10-16,0 0-2 0,0-2 46 15,0 2-59-15,0 0 2 16,0 0 4-16,10 0-13 16,20 0-1-16,9 0 0 15,17 0 0-15,17 0 9 16,9-3-9-16,13-2 0 15,8 2 2-15,11-3-2 16,-6 6-8-16,2-10-1 16,-15 6 0-16,-11-2-9 15,-23 3 11-15,-17-1 2 16,-22 1 4-16,-19-4 2 16,-3-2-1-16,0-3 9 15,-32-19-9-15,-8 2 21 16,-11-5-21-16,-8-2 0 0,5 5 26 15,-4-3-11-15,6 5 9 16,8 10 6-16,12 1-18 16,10 6 39-16,11 8-50 15,11 4-1-15,0 0 0 16,14 0-3-16,33 26-6 16,16 11 8-16,10 8 1 15,8 5 2-15,2 1-1 16,-7-7-1-16,-7-1 0 15,-10-4-1-15,-11-11 1 16,-13 0 8-16,-16-5-7 16,-19-6 14-16,-4 2-14 15,-46 0-1-15,-23 1 0 0,-8-1-9 16,5-2 8-16,13-8-49 16,34-9-63-16,29 0-46 15,37-29-526-15,18-3-1373 0</inkml:trace>
  <inkml:trace contextRef="#ctx0" brushRef="#br0" timeOffset="6336">4918 5539 2540 0,'0'0'475'0,"0"0"-475"15,0 0 0-15,0 0 9 16,0 0 118-16,237-173-73 16,-171 94 1-16,-2 3-29 15,-8-9 56-15,-9 3 3 16,-15 0-10-16,-6 6 38 15,-11 8-67-15,-8 16 1 16,-4 11 37-16,-3 19-29 16,0 18 13-16,0 4-19 15,0 43-31-15,-3 39 24 16,-16 33-40-16,5 25 10 0,3 21 20 16,7-9-32-16,4-8 0 15,0-13 0-15,0-23 0 16,4-22 0-16,1-23-125 15,-2-24-176-15,-3-15-868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0:28.4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593 137 1746 0,'0'0'321'0,"0"0"-177"15,0 0 59-15,0 0 15 16,0 0 14-16,0 0-150 16,-28-19-54-16,28 38 18 15,-7 43-45-15,-5 53 68 16,-7 59 32-16,-6 46-53 16,0-9 53-16,6-48-95 15,9-54 24-15,7-47 38 16,-1 3-62-16,4 0 6 0,0-2-12 15,0-17 6-15,0-15-20 16,0-12-46 0,0-19-223-16,0 0-366 0,0-27-746 15</inkml:trace>
  <inkml:trace contextRef="#ctx0" brushRef="#br0" timeOffset="393">0 426 1033 0,'0'0'1132'0,"0"0"-931"0,0 0-119 16,0 0 92-16,0 0-4 16,127-201-9-16,-61 153-55 15,10 3-49-15,5 1 21 16,-2 11-40-16,6 10-17 15,6 7 33-15,11 9-48 16,11 7-2-16,7 0-4 16,4 26 11-16,-8 19-16 15,-13 16 5-15,-26 12 0 16,-27 8 24-16,-24 11-17 16,-26-1-7-16,-14 4 36 15,-45-6-34-15,-21-13 41 16,-11-14-43-16,-12-16 0 15,-2-17 38-15,-5-19-31 16,12-10-7-16,7 0 0 0,18 0-13 16,22-13 12-16,51-17-126 15,0 8-256-15,26-1-480 0</inkml:trace>
  <inkml:trace contextRef="#ctx0" brushRef="#br0" timeOffset="712">2290 209 2072 0,'0'0'356'0,"0"0"-281"15,0 0 132-15,-201 63 44 16,113 39-121-16,-21 74 22 16,-7 71-103-16,9 21-1 15,34-11 60-15,36-64-69 16,34-64-6-16,3-38-27 16,12-16 3-16,32-6 7 15,16 0-16-15,22-13-64 16,16-26 10-16,51-30-202 15,-21-38-510-15,-23-13-1491 0</inkml:trace>
  <inkml:trace contextRef="#ctx0" brushRef="#br0" timeOffset="1001">2804 235 2442 0,'0'0'443'15,"0"0"-422"-15,0 0-14 16,0 0 159-16,171 240-32 16,-105-114 21-16,6 17-116 15,11 5 15-15,-5-35 51 0,5 10-76 16,-2-24-14-16,-20-20-15 15,-10-16 13-15,-17-22-32 16,-16-10-41-16,-14-20-120 16,-4-3-173-16,0-8-496 0</inkml:trace>
  <inkml:trace contextRef="#ctx0" brushRef="#br0" timeOffset="1248">3783 387 2347 0,'0'0'385'0,"0"0"-285"16,0 0 15-16,-228 127 76 16,81 5-53-16,-2 1-32 15,-12 18-62-15,-3-4-10 16,34-33-33-16,1-4-1 15,25-21 6-15,26-24-6 16,30-14-72-16,45-23-84 16,3-14-382-16,3-14-413 0</inkml:trace>
  <inkml:trace contextRef="#ctx0" brushRef="#br0" timeOffset="1805">5483 261 2020 0,'0'0'677'16,"0"0"-652"-16,0 0-14 15,-211 63 54-15,101-17 71 16,-14 6-32-16,-3 4-37 16,11 7-57-16,12-3 65 15,28-9-73-15,22-6 10 16,29-1 33-16,20-6-33 0,5 5-12 15,22 0 15-15,28 8-14 16,25 0 48-16,4 1-49 16,16 6 0-16,3-4 21 15,0 2-21-15,2-7 0 16,-9-6 0-16,-11 0-12 16,-4-4-24-16,-20-12-326 15,-27-11-546-15</inkml:trace>
  <inkml:trace contextRef="#ctx0" brushRef="#br0" timeOffset="2045">4196 1548 2699 0,'0'0'379'15,"0"0"-350"-15,0 0 19 16,0 0 7-16,0 0 53 16,248 126 16-16,-139-109-86 15,7 4-14-15,1-1-24 16,0-3-12-16,28 2-26 16,-28-7-339-16,-17-5-657 0</inkml:trace>
  <inkml:trace contextRef="#ctx0" brushRef="#br0" timeOffset="24661">2669 48 443 0,'0'0'932'16,"0"0"-791"-16,0 0-95 15,0 0 109-15,0 0-36 16,0 0-28-16,0 0-12 16,0 0-7-16,-9 0 47 15,6 0-20-15,3 0-13 16,0 0 49-16,0 0-69 15,0 0-4-15,0 0 22 16,12 4-35-16,-6 5 0 16,6 4-19-16,2 8 4 15,1 2 55-15,4 5-83 16,-6 5 16-16,6 4 16 16,-1-1-27-16,1 0-5 0,-2 2 2 15,5-1-2 1,-4 3 31-16,1-4-35 0,0 0-2 15,-2 0 21-15,1-4-11 16,-3 2 2-16,4-5-1 16,-5 4-1-16,4-4 31 15,1-2-35-15,-1-1-6 16,-4 0 10-16,1-4-9 16,-5 2 8-16,2-1 3 15,-5-2-12-15,3 1 25 16,-2-2-17-16,-1 2-8 15,0 0 12-15,1 6-3 0,-1-2 0 16,-3-1 1-16,2 3-4 16,3-9 12-16,-6 2-18 15,4-7-1-15,-4 3 1 16,2-3 0-16,-1-1 22 16,3 1-21-16,-4-1 6 15,5 3-7-15,-1 0 9 16,0 0-9-16,0 5 0 15,1-7 1-15,-1 4 2 16,5-2 6-16,-5-1-9 16,3-1 9-16,5 0-3 15,-5-1-7-15,5 0 1 16,-3 3 0-16,2-4 10 16,1-1 1-16,-5-1-11 15,-2-3 16-15,-1 0-16 0,-3-4 0 16,-4-3-9-16,0 3 9 15,0-3 7-15,0 0-7 16,0 0 0-16,0 0-1 16,0 0 1-16,0 0-11 15,0 0-14-15,0 0-38 16,0 0-27-16,0 0-403 16,0 0-366-16</inkml:trace>
  <inkml:trace contextRef="#ctx0" brushRef="#br0" timeOffset="25389">3234 1105 1562 0,'0'0'310'0,"0"0"-191"0,0 0 84 16,0 0 51-16,0 0-78 16,0 0-100-16,0 0-36 15,-22-9 47-15,22 9-48 16,0 0 26-16,0 0 36 16,3 0-10-16,9 0-27 15,-2 0-13-15,2 0-15 16,-5 0 36-16,3 5-65 15,2 6 22-15,1 5-2 16,2 3 3-16,4 5 3 16,-1 5-27-16,-1 4 7 15,2 0 16-15,3 2-14 0,-3 5-15 16,3-3 6-16,-4 2-6 16,-4-6 2-16,4 0 4 15,-8-8 4-15,6 1 20 16,-4-2-21-16,-2-4-9 15,0 4 6-15,2-7 0 16,3 4 3-16,-2-1 3 16,3-1-6-16,-3-7 5 15,2 2-4-15,-8-4-7 16,5-3 0-16,-9-4 2 16,1 0-11-16,-4-3 22 0,0 0-13 15,0 0 14 1,0 0-14-16,0 0-1 0,0 0-8 15,0 0-12-15,0 0 12 16,0-6-65-16,-7-4 22 16,-8 0-34-16,1-4-179 15,-1 5-380-15,3-1-449 0</inkml:trace>
  <inkml:trace contextRef="#ctx0" brushRef="#br0" timeOffset="26305">2518 1578 1194 0,'0'0'314'15,"0"0"-167"-15,0 0-21 16,0 0 25-16,0 0 10 16,0 0-39-16,0 0-30 15,-32-44-12-15,57 28 37 0,4-3-68 16,12-8 22-16,-1 1-5 16,8-7-24-16,-1-2-2 15,0-5-30-15,4 0-2 16,0-2 17-16,0-7-25 15,1-3 0-15,-1-7 8 16,3-11-8-16,-3 2 0 16,4-5-12-16,-7 4 12 15,3 8 18-15,-8 3-18 16,1 9 0-16,-5 7 14 16,2 3-1-16,-9 1 11 15,2 3-18-15,-5 2 25 16,-4 1 13-16,0 6-38 15,1 2-6-15,-8 1 10 0,4 1-4 16,4 2 6-16,-4-1-12 16,3 0 2-16,0-2 7 15,1-1 6-15,-1 5-15 16,-3-1 12-16,0-1 4 16,0 2 22-16,0 0-37 15,-3 3 18-15,3 0 3 16,-4 1-10-16,-4 6-9 15,1-1-3-15,-1 4 0 16,-3-1 27-16,-4 4-26 16,2 3 0-16,-9 0 2 15,0 0 15-15,0 0-12 0,0 0-3 16,-22 0 3 0,-4 7-12-16,-21 24-95 0,10 4-226 15,5-10-665-15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0:56.9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785 1213 1197 0,'0'0'283'15,"0"0"-218"-15,0 0-17 16,0 0 142-16,0 0-127 15,0 0-12-15,0 0-12 16,25-64 56-16,-25 58 25 16,4-6-27-16,-1 3 1 15,9-3 0-15,-2-2-54 0,0-5 9 16,5-1-11-16,0-2-24 16,-1-1 5-16,-2-4-8 15,-2 0-5-15,-2-2 20 16,-4-5-24-16,-4 6 22 15,0-8 13-15,0 2-4 16,0-2 28-16,-4 5-7 16,-18-2 13-16,-3 3-4 15,-5 4-29-15,-6 6 2 16,2 3 3-16,-1 8-6 16,-2 2 24-16,4 7-50 15,5 0 19-15,1 0 19 0,1 0-44 16,9 23-1-1,-5 3 0-15,4 9 0 0,-4 9 11 16,3 5-11-16,6 7 0 16,-3 12 37-16,1 9-37 15,5 7 27-15,3 9-7 16,-5 2-14-16,6-4 42 16,-3 5-47-16,2-4-1 15,1-4 50-15,-1 4-44 16,-2-3 12-16,6 0-5 15,0-4-11-15,3 3 64 16,0-6-65-16,0-3 7 16,0-4 41-16,0-7-49 15,0-3 13-15,0-7-2 16,0-9-11-16,0-2 62 0,-4-5-62 16,-14-7 0-16,-4-5 59 15,0-4-41-15,0-3-10 16,0-6-2-16,0-1 0 15,5-3 18-15,-5-3-24 16,3-1 0-16,4-4 7 16,2-5-6-16,-3 0-1 15,4 0 0-15,2 0-23 16,7-21 10-16,3-28-164 16,0 0-187-16,0-3-731 0</inkml:trace>
  <inkml:trace contextRef="#ctx0" brushRef="#br0" timeOffset="332">0 1817 1283 0,'0'0'1131'16,"0"0"-944"-16,0 0-148 16,0 0 116-16,0 0 127 15,0 0-160-15,0 0-38 16,41-35-62-16,3 32 35 0,16-1 6 16,18 4-17-1,14 0-8-15,9-2-4 0,1 2-8 16,-8 0 14-16,-21 0-40 15,-21 0-17-15,-19 0 16 16,-15 0-61-16,-4 0-91 16,-6 0-310-16,-1 0-388 0</inkml:trace>
  <inkml:trace contextRef="#ctx0" brushRef="#br0" timeOffset="886">1148 2396 2326 0,'0'0'600'0,"0"0"-435"0,0 0-32 16,0 0 62-16,0 0-39 15,0 0-99-15,0 0 6 16,12 14-41-16,20 41 28 16,12 17 46-16,7 17-74 15,0 10 26-15,11 8-15 16,1 3-16-16,6-7 40 16,4-1-57-16,3-13 6 15,-3-10 44-15,-7-11-50 16,-12-12 0-16,-13-12 0 15,-13-12 0-15,-12-10-9 16,-6-4 9-16,-2-8-3 16,-4-5-17-16,-1-1-7 15,-3-4 0-15,3 0-52 0,-3 0-26 16,4 0 12 0,4 0-107-16,2-26-162 0,0 3-525 15,-1-7-1263-15</inkml:trace>
  <inkml:trace contextRef="#ctx0" brushRef="#br0" timeOffset="1397">2366 2518 1996 0,'0'0'492'16,"0"0"-358"-16,0 0-76 15,0 0 247-15,0 0-84 16,0 0-117-16,0 0-9 15,-54 0-93-15,10 25 43 16,-13 15 13-16,-18 12-25 16,-8 7 12-16,-20 14-24 0,-9 6 5 15,-13 3 28-15,-5 6-54 16,5-6 23-16,5-2 19 16,15-11-17-16,17-15 10 15,12-7-34-15,17-8 20 16,8-10 14-16,15-6-17 15,6-6-14-15,8-4-3 16,12-4 0-16,-2-2 6 16,9-4-6-16,3-3-1 15,0 0 0-15,0 0-3 16,0 0 2-16,0 0-15 16,0 0-43-16,3 0-41 15,49-35-65-15,-4-2-159 0,3-5-621 16</inkml:trace>
  <inkml:trace contextRef="#ctx0" brushRef="#br0" timeOffset="2026">3449 0 1662 0,'0'0'350'0,"0"0"-243"16,0 0 96-16,0 0 62 16,-185 34-67-16,119 18-50 15,-3 16-45-15,-7 25 3 16,-2 22 11-16,-2 41-41 15,-4 48 44-15,4 42-81 16,18-15 8-16,21-48 31 16,28-56-51-16,13-40 6 15,0 1-11-15,18 3-22 16,25 2 27-16,16-18-27 16,3-19-21-16,8-16 9 0,-1-11-97 15,26-19-101-15,-22-10-437 16,-13 0-398-16</inkml:trace>
  <inkml:trace contextRef="#ctx0" brushRef="#br0" timeOffset="2469">3362 1320 1818 0,'0'0'677'16,"0"0"-561"-16,0 0-77 16,0 0 56-16,0 0 158 15,0 0-155-15,0 0-66 16,66-118 20-16,-23 101-26 15,0 4 22-15,1 7-11 16,0 6-10-16,0 0 31 16,0 0-22-16,-8 28-16 15,-2 16 22-15,-12 11-36 16,-16 15 9-16,-6 5-11 0,0 4 2 16,0 0 14-16,-22-4-20 15,-6-8 0-15,-1-7-2 16,-8-10 1-16,5-13-7 15,1-15 8-15,2-9-33 16,11-13 6-16,8 0-52 16,10-3-128-16,10-43-275 15,30 0-169-15,4 3-1079 0</inkml:trace>
  <inkml:trace contextRef="#ctx0" brushRef="#br0" timeOffset="2881">4335 1234 1190 0,'0'0'1042'0,"0"0"-781"16,0 0-220-16,0 0 150 15,0 0 127-15,0 0-197 16,0 0-79-16,-164-45 3 15,120 45 6-15,1 3 45 16,-1 13-69-16,4 7-15 16,-4 3 49-16,0 3-38 15,5 11-2-15,-5 3 3 16,10 6-24-16,5 7 66 16,14 0-64-16,12 3 5 15,3-4 43-15,12 1-43 0,32-6-5 16,13-6-2-16,13-16 7 15,6-12 5-15,5-9-12 16,-5-7 0-16,-3 0-15 16,-4-23 11-16,-10-5-22 15,-8-7-2-15,-12 2-38 16,-5 1 22-16,-12-1-103 16,0-13-140-16,-9 10-421 15,2 3-1048-15</inkml:trace>
  <inkml:trace contextRef="#ctx0" brushRef="#br0" timeOffset="3460">4565 149 2036 0,'0'0'382'15,"0"0"-257"-15,0 0 105 16,0 0 62-16,0 0-119 16,0 0-124-16,0 0-13 15,7-11 69-15,15 11-72 16,11 11 4-16,-1 11 14 16,9 7-27-16,3 4 29 15,3 11-23-15,8 5 0 16,-1 12 42-16,5 9-57 15,3 12 13-15,-4 10 7 16,1 9-26-16,-1 7 33 0,1 8-11 16,-8 1-17-1,-1 4 2-15,-14 1 8 0,-9-8-24 16,-14-2 15 0,-13-5-13-16,0-13 25 0,-13-3-26 15,-31-2-1-15,-19-10 21 16,-9-3-15-16,-13-8-6 15,-6-9 0-15,4-8-29 16,3-9 19-16,11-5-76 16,-6-15-83-16,19-9-211 15,17-10-1850-15</inkml:trace>
  <inkml:trace contextRef="#ctx0" brushRef="#br0" timeOffset="5817">656 4260 1625 0,'0'0'197'16,"0"0"-131"-16,0 0-34 0,0 0 20 16,0 0 75-16,0 0-84 15,0 0-27-15,-18 2 55 16,18 1-11-16,0-3 14 15,0 0 8-15,8 0 3 16,21 0 32-16,15 0-81 16,7-14 12-16,8-14 11 15,5-2-57-15,2-2 8 16,0-1-5-16,0 4 8 16,-5-1-10-16,1 7-3 15,1 4 0-15,-6 2 14 16,6 8-14-16,-2 5-5 15,5 4-4-15,3 0 18 16,7 0-9-16,2 20 0 16,2 6 0-16,1 4-1 0,2 3 19 15,5-4-14-15,0 0 29 16,3-2-2-16,-1-7 31 16,-3-4-62-16,1-6 7 15,0-4 17-15,-8-1-13 16,1-5-8-16,-5 0-3 15,-3 0 0-15,-7-5 6 16,0-8-6-16,-2 0 0 16,2-6 3-16,3 0-3 15,7-5 0-15,6 4-1 16,-3 1 1-16,-3 4 12 16,-6 11-12-16,-8 4 0 15,-3 0-6-15,-5 4 6 16,1 23-4-16,0 6 4 15,10 6 1-15,1-2 55 0,10-1-56 16,8-10 1-16,4-9 58 16,4-8-52-16,-1-4 6 15,-5-5-12-15,-8 0-1 16,-14 0 15-16,-5 0-15 16,-15-7 0-16,-8-4 14 15,-2 5-13-15,-6-7-2 16,-2-1-3-16,-4 0-23 15,-7 5 21-15,-5 1-99 16,-10 8-37-16,0 0-82 16,0 0-491-16</inkml:trace>
  <inkml:trace contextRef="#ctx0" brushRef="#br0" timeOffset="7418">1786 5415 1222 0,'0'0'531'15,"0"0"-418"-15,0 0-56 16,0 0 225-16,0 0-35 0,0 0-131 16,0 0-25-16,-61-17-39 15,39 4 9-15,-12 3-7 16,-1 4-32-16,-9 6 41 16,-7 0-63-16,0 3 0 15,-8 31 52-15,8 8-51 16,1 7 29-16,9 6-8 15,12 1-22-15,11 1 30 16,14-6-30-16,4-4 0 16,0-9-14-16,26-8 14 15,14-5-52-15,8-16-17 16,9-9-21-16,9 0 1 16,3-27-72-16,1-20-3 0,-1-11 24 15,-6-14-2-15,-9-15 96 16,-10-7 38-16,-12-14 8 15,-7-8 109-15,-3-1-24 16,-6 8 9-16,-6 16 64 16,-2 22-3-16,-4 26-40 15,-4 18-16-15,0 20 19 16,0 7 7-16,0 19-117 16,0 39 4-16,-4 24 18 15,-11 16-30-15,5 16 6 16,1 5-18-16,6 0 24 15,0-6-11-15,3 1-1 0,0-12 0 16,0-5-3 0,15-12 3-16,10-13-25 0,1-19-28 15,6-14-29-15,5-23 39 16,7-16-74-16,7 0 60 16,6-19 23-16,6-25-15 15,-1-4 7-15,-1-5 0 16,-10 0-8-16,-7 2 42 15,-10-3-13-15,-9 5 21 16,-15 3 11-16,-10 8 13 16,0 1 32-16,-3 7 23 15,-26 4-10-15,-8 7 41 16,-7 8-74-16,0 11-28 0,2 0 26 16,4 11-23-16,6 29-10 15,7 15-1-15,10 14 1 16,11 7 18-16,4 6-19 15,0-4-16-15,14-9 14 16,23-6-44-16,7-19 1 16,13-13-43-16,13-22 18 15,3-9 69-15,4-19-94 16,-7-27 35-16,-9-10 35 16,-14 0 4-16,-10 0 21 15,-15 14 12-15,-8 12 35 16,-14 18 70-16,0 12-30 15,0 6-38-15,0 42-25 16,-10 12-8-16,-2 9 1 16,2-3-16-16,6-4 5 0,4-14-12 15,0-8-9-15,0-20-28 16,0-12-21-16,0-8 19 16,0-8 39-16,0-31 0 15,7-13 6-15,12-11 0 16,2-9 0-16,8 0 0 15,8 2 0-15,7 15 0 16,4 9 36-16,3 20-35 16,-4 23 29-16,0 3 37 15,-6 16-46-15,-9 26 64 16,-3 11-34-16,-7 3-35 16,-7-2 13-16,-2-5-29 0,-1-7 0 15,-2-12-17 1,6-8-116-16,6-15-165 0,-4-7-299 15,-4 0-867-15</inkml:trace>
  <inkml:trace contextRef="#ctx0" brushRef="#br0" timeOffset="7829">3817 5687 1824 0,'0'0'390'0,"0"0"-178"16,0 0-96-1,0 0 68-15,0 0 0 0,-215-41-111 16,183 41-37-16,10 15-36 16,10 14 0-16,12 5 17 15,0 2-17-15,19 0-38 16,22 3-4-16,6-6-12 15,4-1 42-15,6 1-31 16,-1-7 25-16,-2 1 3 16,-10-3 15-16,-3-5 0 15,-16 4 0-15,-11-4 0 16,-9 2 18-16,-5-7-17 16,-5 7 37-16,-27-5 18 0,-9-6-42 15,-3 1-1 1,2-9 23-16,1-2-35 0,7 0 36 15,9 0-37-15,8 0-63 16,9 0-31-16,8 0-106 16,11 0-269-16,18 0-267 0</inkml:trace>
  <inkml:trace contextRef="#ctx0" brushRef="#br0" timeOffset="8101">4249 5828 998 0,'0'0'726'0,"0"0"-596"16,0 0 11-16,0 0 96 15,0 0-28-15,-34 168-73 16,30-145-97-16,1-4-29 16,3-2-10-16,0-8-32 15,0-2-118-15,0-3-332 16,0-4-856-16</inkml:trace>
  <inkml:trace contextRef="#ctx0" brushRef="#br0" timeOffset="8245">4161 5552 1879 0,'0'0'665'15,"0"0"-646"-15,0 0-19 16,0 0-73-16,0 0-191 16,0 0-1158-16</inkml:trace>
  <inkml:trace contextRef="#ctx0" brushRef="#br0" timeOffset="8492">4514 5224 2213 0,'0'0'345'16,"0"0"-249"-16,0 0 19 15,0 0 103-15,29 217-46 16,-26-138-109-16,2 3-27 16,-5-3 4-16,0 3-28 15,0-7-24-15,0-6-24 16,0 6-241-16,0-19-276 16,0-17-383-16</inkml:trace>
  <inkml:trace contextRef="#ctx0" brushRef="#br0" timeOffset="9145">4353 5740 2196 0,'0'0'470'15,"0"0"-449"-15,0 0 54 16,0 0 86-16,0 0-77 15,205-45-20-15,-139 31-43 16,-9 7 22-16,-2 7 49 16,-11 0-70-16,-11 0-11 15,-7 26-3-15,-8 7-7 0,-11 11 40 16,-7 1-41-16,0 6 0 16,0 6 15-16,0-5-15 15,0-2 0-15,0-7 0 16,19-7 1-16,3-11-13 15,10-11-27-15,5-14-36 16,-1 0 10-16,8-10-66 16,-4-24 48-16,-1-8 7 15,-2-3 61-15,-5-1-4 16,-1 3 10-16,-9 7 9 16,-5 7 100-16,-9 6 38 15,-4 9-8-15,-4 8-18 16,0 3-30-16,0 3 31 15,0 0-85-15,0 23-17 16,0 15 28-16,-7 15-39 0,2 12 20 16,5 14-14-16,0 10-5 15,25 10 92-15,12-1-84 16,1 2-7-16,-3-2 24 16,-1-4-26-16,-14-2 0 15,-1-10-9-15,-11-10 9 16,-8-16 13-16,0-17-13 15,-27-10 0-15,-15-15 13 16,-11-14-12-16,-4 0-2 16,3-14-5-16,-2-24 6 15,12-8 18-15,12-10-18 16,17-3 0-16,15-4 21 16,0-2-21-16,47 0-7 0,66-31-51 15,-6 17-124-15,-12 11-566 16</inkml:trace>
  <inkml:trace contextRef="#ctx0" brushRef="#br0" timeOffset="10383">6486 5615 1532 0,'0'0'262'15,"0"0"-124"-15,0 0-41 16,0 0 83-16,0 0 73 16,0 0-105-16,-199-65-81 15,155 107 6-15,0 27 10 16,3 16 55-16,12 11-104 15,14 4-23-15,12-8 35 16,3-6-46-16,22-23 0 16,28-17 0-16,16-27-55 0,10-19-13 15,9-7-63 1,-6-41-27-16,-6-22 85 0,-10-8 21 16,-19-6 52-16,-12 10 3 15,-14 15 90-15,-11 19 92 16,-7 24-40-16,0 16-42 15,0 11-8-15,-3 44-73 16,-4 17-20-16,7 10 7 16,0 3-2-16,7-3-1 15,37-12-6-15,18-21-13 16,8-18 7-16,9-29-45 16,2-2 3-16,-4-30-18 15,-12-22-21-15,-17-8 77 16,-13-3-33-16,-13 12 43 0,-10 8 62 15,-12 13 36-15,0 24-3 16,0 6-20-16,0 10-36 16,-3 36-12-16,-2 14-27 15,1 1 0-15,4 1-6 16,0-9 0-16,22-10-54 16,44-17-164-16,-8-13-64 15,1-13-348-15</inkml:trace>
  <inkml:trace contextRef="#ctx0" brushRef="#br0" timeOffset="10758">7927 5865 1894 0,'0'0'594'16,"0"0"-381"-16,0 0 47 15,0 0-60-15,0 0-59 16,-201 19-63-16,150 20-56 15,7 7 35-15,9 7-51 16,13 2-5-16,10 4 16 16,12-2-17-16,0-12 0 15,15-9-14-15,24-9-43 16,17-19 24-16,5-8-64 16,8-18-32-16,-3-27 74 15,-4-13-95-15,-11 6 61 0,-14 8 72 16,-20 9 17-1,-12 19 108-15,-5 16 8 0,0 0-11 16,-5 23-34-16,-12 17-62 16,-1 6 33-16,6 3-42 15,9-2 6-15,-1-5-17 16,4-10 10-16,0-8-112 16,0-12 17-16,0-5-408 15,0-7-216-15</inkml:trace>
  <inkml:trace contextRef="#ctx0" brushRef="#br0" timeOffset="10978">7120 4916 1803 0,'0'0'305'15,"0"0"-211"-15,0 0 130 16,0 0 21-16,0 0-118 16,190-3-69-16,-190 51-41 15,-10 54-17-15,-19-13-227 16,-5-6-563-16</inkml:trace>
  <inkml:trace contextRef="#ctx0" brushRef="#br0" timeOffset="11444">9013 5231 804 0,'0'0'1627'0,"0"0"-1378"15,0 0-133-15,0 0 44 16,0 0 21-16,0 0-43 15,0 0-80-15,101 147-18 16,-45-61 4-16,5 12-10 16,5 7 70-16,0 0-85 15,0-4-4-15,-4-8 17 16,-4-11-19-16,-11-10 11 16,-3-16-24-16,-12-14 1 15,-1-12 19-15,-14-10-20 16,-5-10-18-16,-6-10-11 15,-2 0-38-15,-4 0-16 16,3-13-125-16,-3-11-380 0,5-4-168 0</inkml:trace>
  <inkml:trace contextRef="#ctx0" brushRef="#br0" timeOffset="11962">9943 5348 827 0,'0'0'1025'16,"0"0"-779"-16,0 0-24 0,0 0 58 15,0 0 20-15,0 0-143 16,0 0-91-16,0-52 30 15,0 52-54-15,0 0-17 16,0 0 10-16,0 0-19 16,0 0-15-16,0 0 2 15,0 0 9-15,0 0 12 16,-3 4-24-16,-1 3 0 16,-1-4 23-16,-2 0-16 15,1 3-5-15,-10 8 2 16,-6 8 2-16,-10 12 36 15,-15 18-42-15,-16 20 0 0,-13 17 46 16,-15 9-40 0,-4 9 21-16,-3 3-9 0,10-12-10 15,15-12 40-15,19-21-48 16,17-18 0-16,12-19 26 16,13-11-26-16,5-10-2 15,4-4-25-15,-4-3-25 16,2 0 50-16,-2 0-91 15,0 0-4-15,4 0 34 16,3 0-93-16,0-13-50 16,39-20-75-16,8-1-289 15,-3 2-1403-15</inkml:trace>
  <inkml:trace contextRef="#ctx0" brushRef="#br0" timeOffset="13386">4507 7380 1655 0,'0'0'383'16,"0"0"-262"-16,0 0-1 0,0 0 106 15,0 0-56-15,-25 240-31 16,16-128-75-16,6 10-4 16,3-8 1-16,0-5-44 15,0-18 21-15,0-15-38 16,15-21 0-16,2-15-14 16,24-28-82-16,-4-8-180 15,-5-4-341-15</inkml:trace>
  <inkml:trace contextRef="#ctx0" brushRef="#br0" timeOffset="13582">4309 7918 1818 0,'0'0'470'16,"0"0"-434"-16,0 0 45 15,0 0 87-15,190 5-99 16,-95-5-69-16,52 0-121 16,-20 3-509-16,-21-1-1178 0</inkml:trace>
  <inkml:trace contextRef="#ctx0" brushRef="#br0" timeOffset="14126">5366 8000 2039 0,'0'0'551'0,"0"0"-465"16,0 0 62-16,0 0 30 15,-189 8-9-15,150 24-141 16,-1 10-26-16,14 14 16 15,8 3-17-15,18-1-2 16,0 0-8-16,10-13-67 16,30-8-27-16,11-23-90 15,8-9-43-15,-1-5 13 16,1-24-22-16,-8-21 116 0,-11-8 73 16,-14 2 56-1,-13 7 121-15,-4 11 73 0,-9 20 58 16,0 13-49-16,0 0-72 15,0 30-41-15,0 22-20 16,0 7 0-16,0 4-17 16,0-9-53-16,28-10-12 15,20-16-30-15,6-13-13 16,5-15 11-16,-5-3-68 16,-3-30 69-16,-11-13 43 15,-7-4-18-15,-6-1 18 16,-10 1 49-16,-2 11 54 15,-8 16 26-15,-4 12-20 0,-3 11-44 16,0 11 8 0,0 29-52-16,0 15-3 15,0 4-17-15,0 0 10 0,0-4-22 16,0-8-1-16,5-14-152 16,17-14-198-16,-5-9-411 0</inkml:trace>
  <inkml:trace contextRef="#ctx0" brushRef="#br0" timeOffset="14294">5950 7714 2163 0,'0'0'574'15,"0"0"-484"-15,0 0-89 16,0 0-1-16,0 0-103 15,0 0-582-15</inkml:trace>
  <inkml:trace contextRef="#ctx0" brushRef="#br0" timeOffset="14482">5483 8850 2379 0,'0'0'603'16,"0"0"-547"-16,0 0-56 15,0 0-57-15,0 0-481 16,0 0-1747-16</inkml:trace>
  <inkml:trace contextRef="#ctx0" brushRef="#br0" timeOffset="15139">6858 8168 1925 0,'0'0'394'0,"0"0"-229"16,0 0 4-16,0 0 68 15,0 0-8-15,0 0-164 16,0 0-26-16,132-146 4 15,-85 138-10-15,1 8-9 16,-4 0 1-16,-12 22-14 16,-7 24 11-16,-18 10-22 15,-7 14 0-15,-3 5 0 0,-33 0-1 16,-4 1 1 0,-4-8-15-16,8-10-16 0,6-14 18 15,13-15-58-15,5-15 10 16,12-14-17-16,0 0-57 15,18-35 11-15,33-23-47 16,12-7-15-16,13-3-46 16,3-5 18-16,3 8 131 15,-6-1 83-15,-14 11 0 16,-14 8 138-16,-16 11 113 0,-10 13 66 16,-16 10 31-1,-6 6-140-15,0 7-54 0,-16 0-55 16,-25 7-60-16,-6 27 36 15,-4 8-47-15,4 12 1 16,6 14 37-16,16 6-47 16,13-2 4-16,12-1-14 15,0-10-3-15,22-15 12 16,22-13-18-16,11-19-27 16,15-14 19-16,45-8-88 15,-19-25-109-15,-13 2-659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1:13.5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433 0 1592 0,'0'0'276'16,"0"0"-171"-16,0 0 27 15,-196 187 146-15,134-88-85 0,4 19-68 16,6 19 3-16,16 8-28 16,14 1 56-16,15-1-111 15,7-13-23-15,0-21 27 16,26-19-49-16,21-16-2 16,51-18-40-16,-10-17-217 15,-8-20-447-15</inkml:trace>
  <inkml:trace contextRef="#ctx0" brushRef="#br0" timeOffset="599">951 866 1652 0,'0'0'358'0,"0"0"-214"16,0 0 70-16,0 0 54 15,0 0-112-15,0 0-76 16,0 0 48-16,47-65-46 16,-3 28-11-16,3 9-17 15,1-9-41-15,-1 6 22 16,-3 6-27-16,-7 9-7 16,-8 13 7-16,-3 3 1 0,-8 6-9 15,-4 28 0-15,4 8 1 16,1 2 15-16,6 0-16 15,4-6 0-15,8-4 16 16,11-19-16-16,6-11 0 16,8-4 0-16,4 0-22 15,7-9-35-15,6-17-193 16,-13 6-132-16,-22 8-362 0</inkml:trace>
  <inkml:trace contextRef="#ctx0" brushRef="#br0" timeOffset="975">1061 1319 1689 0,'0'0'538'0,"0"0"-411"16,0 0 69-16,0 0 65 15,0 0-119-15,0 0-49 16,0 0 38-16,37-29-29 0,-2 12-32 16,6-3-17-1,3 1 2-15,-5 5 28 0,5 4-67 16,-4 10-10-16,-4 0 27 15,1 7-27-15,-5 16 12 16,6 10-16-16,-6-3 4 16,8-4 3-16,4-12-9 15,10-14-38-15,50-11-32 16,-18-29-399-16,-8 1-768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1:31.6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517 596 1600 0,'0'0'247'0,"0"0"-82"16,0 0-77-16,0 0 105 15,0 0 67-15,0 0-81 16,-245-140 13-16,181 140-103 15,1 16-21-15,4 35 39 16,17 22-53-16,8 13-15 16,24 0-39-16,10-1 16 0,6-13-10 15,45-16-6 1,15-20-49-16,10-26-29 0,5-10-93 16,-4-14 14-1,-11-30 41-15,-12-10 49 0,-17-8 56 16,-15 0 22-16,-15 9 4 15,-7 7 116-15,0 14 35 16,0 18-23-16,-16 14 0 16,-2 0-63-16,4 29 13 15,2 34-79-15,6 16-1 16,6 15 14-16,0 8-19 16,0 8 7-16,6-3-15 15,13-9 9-15,-4 2-2 16,-1-18-6-16,-9-10-1 15,-5-23 15-15,0-16-4 0,-19-14 1 16,-21-12-2-16,-11-7-9 16,-3 0 17-16,-5-14-18 15,8-7 0-15,10-16-1 16,16-5-7-16,25-5-7 16,0-9-12-16,29-10-18 15,37-9-31-15,57-50-191 16,-10 17-474-16,-9 6-675 0</inkml:trace>
  <inkml:trace contextRef="#ctx0" brushRef="#br0" timeOffset="250">1067 0 2118 0,'0'0'510'0,"0"0"-468"16,0 0 114-16,0 0 121 16,0 187-141-16,0-105-62 15,0 4-30-15,0 1-36 16,0-6 30-16,0-3-38 16,0-11-15-16,0-9 13 15,0-13-123-15,0-16-175 16,0-10-246-16,0-16-532 0</inkml:trace>
  <inkml:trace contextRef="#ctx0" brushRef="#br0" timeOffset="685">761 485 1943 0,'0'0'352'16,"0"0"-275"-1,0 0 143-15,0 0-44 0,0 0-72 16,0 0-1-16,248 0-70 16,-182 0 13-16,-8 0 4 15,-7 10-32-15,-11 18 46 0,-8 7-49 16,-6 8-7 0,-8 10 38-16,-9-8-44 0,-2 3-2 15,-7-4 0-15,0-6 0 16,0-8-18-16,0-10-8 15,0-9-4-15,0-9 18 16,0-2 12-16,0-2-12 16,-4-25-3-16,4-14 15 15,0-4-9-15,0-11 9 16,4-2 0-16,18 2 9 16,0 7-8-16,-1 2 14 15,5 12 23-15,3 8-28 16,3 5 53-16,8 1-63 15,1 5 0-15,3 7 26 16,-5 5-26-16,1 4-6 16,1 0-81-16,0 0-225 15,-9 0-371-15,-7 0-1061 0</inkml:trace>
  <inkml:trace contextRef="#ctx0" brushRef="#br0" timeOffset="899">1975 551 1661 0,'0'0'497'0,"0"0"-338"16,0 0 1-16,-44 191 60 0,41-149-51 15,3-9-74-15,0-7-95 16,0-16-64-16,0-10-66 15,10 0-338-15,2-17-378 0</inkml:trace>
  <inkml:trace contextRef="#ctx0" brushRef="#br0" timeOffset="1061">1953 105 2174 0,'0'0'382'16,"0"0"-285"-16,0 0-41 16,0 0-26-16,0 0-30 0,0 0-383 15,0 0-922-15</inkml:trace>
  <inkml:trace contextRef="#ctx0" brushRef="#br0" timeOffset="1227">1909 1312 2695 0,'0'0'468'0,"0"0"-468"16,0 0-123-16,0 0-189 15,0 0-2220-15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1:29.7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0 448 1696 0,'0'0'401'0,"0"0"-193"16,0 0-152-16,0 0 66 15,0 0 59-15,0 0-106 16,34-20-4-16,-8 10-71 16,2 1 15-16,1 4 61 15,0 5-38-15,1 0-8 16,-1 0 6-16,-7 28-14 15,-3 7 56-15,-6 12-78 0,-1 9 1 16,-12 0 25-16,0-1-26 16,0-12-12-16,0-4 3 15,0-17 18-15,0-8-11 16,0-7 10-16,0-7-8 16,-3-10 27-16,-2-23-27 15,5-10 9-15,0-3-9 16,0-10 0-16,11 8-2 15,15 8 2-15,3 10 0 16,-1 14-3-16,6 16 3 16,2 0 0-16,-3 16 0 15,-4 28 1-15,0 7 14 0,-7 8-15 16,-7-1 0 0,-8 5 9-16,-4-9-9 0,-3-5 0 15,0-12 0-15,0-13 1 16,0-6-3-16,0-15-10 15,12-3-9-15,2-3-3 16,13-37-19-16,12-6 31 16,8-19 11-16,12-10-33 15,11-8-11-15,2-2-38 16,4-1 24-16,6 4 29 16,-6 0 1-16,-10 10 23 15,-16 7 5-15,-14 13 1 16,-18 8 33-16,-14 9-23 15,-4 12 83-15,0 6 15 16,-29 15-23-16,-8 2 18 0,-2 0-49 16,-2 11-15-16,1 26 15 15,4 8-48-15,2 6 1 16,12 4-5-16,9 7 8 16,4 4-10-16,6 3 0 15,3-3 0-15,0-4-1 16,0-3-4-16,0-7-38 15,-3-6 21-15,-1-10-44 16,1-9 64-16,0-11-41 16,3-9-4-16,0-7 47 15,0 0-77-15,0-23 28 0,25-12 18 16,7-3 16 0,9-1 1-16,3 6 14 0,3 10 0 15,-3 10-10-15,0 13 22 16,-2 4 25-16,-5 42 33 15,-4 3-35-15,-3 10 41 16,-5-1-55-16,-8 3-19 16,-1-16 37-16,-10-8-39 15,3-12-33-15,-2-9-24 16,4-16-138-16,6 0-99 16,-2-30-307-16,1 1-178 0</inkml:trace>
  <inkml:trace contextRef="#ctx0" brushRef="#br0" timeOffset="690">1886 631 1602 0,'0'0'389'0,"0"0"-200"0,0 0 9 15,0 0 37-15,0 0-29 16,0 0-61-16,0 0-75 15,-189 50 35-15,148-20-71 16,12-1-14-16,7 1 32 16,14 6-52-16,8 1 0 15,0-9-6-15,12-8-62 16,20-4 16-16,5-13-164 0,7-3-46 16,0 0 58-1,3-9 4-15,-8-14 116 0,-5-1 65 16,-12 13 19-16,-8-6 21 15,-11 13 89-15,-3 4 55 16,0 0 7-16,0 7-114 16,0 16-24-16,0-1-13 15,0 5-21-15,0-6 21 16,19-7-21-16,6-11-4 16,16-3-10-16,-1 0-5 15,4-17-5-15,-1-14 23 16,0-6 1-16,-5 2 10 15,-10 6-10-15,-6 9 16 16,-6 11 45-16,-10 9-16 16,-6 0 41-16,0 14 31 0,0 20-56 15,0 9-8-15,0 6-53 16,-3-14 0-16,-4-5-12 16,-1-10 0-16,8-2-3 15,0-18-8-15,0 0-12 16,0-15 33-16,0-21-55 15,8-7 41-15,13-5 8 16,12-2 8-16,0 6 0 16,0 9 0-16,3 19 31 15,-7 11 56-15,1 5-47 16,-8 28 25-16,3 14 29 16,-6 19-52-16,1-10 4 15,-4 1-19-15,-1-1-27 16,-5-25 3-16,-3-7-3 0,1-16-103 15,-1-3-71-15,-7-22-196 16,0-21-294-16,0-1-1292 16</inkml:trace>
  <inkml:trace contextRef="#ctx0" brushRef="#br0" timeOffset="910">1688 435 2186 0,'0'0'463'15,"0"0"-383"-15,0 0-51 0,0 0 141 16,0 0-33-16,198-157-57 16,-150 153-63-16,-13 4-17 15,-4 20-33-15,-25 62-250 16,-2-3-395-16,-4 5-954 0</inkml:trace>
  <inkml:trace contextRef="#ctx0" brushRef="#br0" timeOffset="1043">1830 1505 2666 0,'0'0'571'0,"0"0"-542"16,0 0-29-16,0 0-126 0,66-217-877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5:56.124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0 610 1901 0,'0'0'509'16,"0"0"-434"-16,0 0 48 15,0 0 104-15,0 0-52 16,0 0-84-16,0 0-25 15,128 31-27-15,-122 17 42 16,-3-1-28-16,-3 3-33 16,0-4-6-16,0-12-14 0,0-8 0 15,0-11-1-15,0-13 14 16,0-2 8-16,0 0 12 16,0-17-33-16,8-22-1 15,4-7-26-15,10-7 3 16,9-5 16-16,4 6-19 15,7 9 27-15,5 10 0 16,-1 16-3-16,-4 15 3 16,4 2 0-16,-6 21 19 15,-4 27 38-15,-7 14 2 16,-6 12 4-16,-7-3-18 16,-7 2-38-16,-4-14 23 15,1-12-30-15,-3-8 0 0,3-21-9 16,2-12-18-16,1-6-18 15,11-4-17-15,2-31-16 16,12-21-8-16,1-9-46 16,4-2-81-16,-2-2 62 15,-4 13 92-15,-4 9 41 16,-6 16 16-16,-7 12 2 16,-10 17 21-16,-6 2 55 15,0 21 78-15,0 25 6 16,0 13-52-16,-9 6-20 15,5-4 10-15,4-4-67 16,0-8 20-16,27-10-30 16,13-9-21-16,5-21 8 0,4-9-8 15,-4 0-29 1,-8-21 2-16,-8-19-22 0,-13-6 29 16,-10-1 20-16,-6-11 0 15,-3 4 0-15,-32 4 10 16,-7 10-10-16,-11 6 17 15,1 16-17-15,2 13 0 16,15 5-2-16,11 0 2 16,15 11-7-16,9 7-10 15,0 0 17-15,26-2-9 16,16-5 20-16,11-5-14 16,2-2 3-16,4-4 0 15,0 7-6-15,-6-1 6 16,-1 3 0-16,-3 2 10 0,1 4-9 15,-8 6 4 1,-10 6-4-16,-9 7-1 0,-12 11 12 16,-11 0 8-16,0 3-20 15,-6-2 16-15,-8-11-16 16,3-5-29-16,5-22-34 16,6-8-33-16,0 0 42 15,0-26-64-15,17-21-29 16,9-11 69-16,7-5 8 15,2-2 51-15,-5 2 19 16,-1 14 24-16,-9 6 100 16,-3 7-67-16,-14 7-16 15,-3 10-41-15,0 11-6 0,-17 2-291 16,-9 3-746-16</inkml:trace>
  <inkml:trace contextRef="#ctx0" brushRef="#br0" timeOffset="16">949 312 2359 0,'0'0'773'0,"0"0"-636"16,0 0-33-16,161-201-27 15,-89 146-7-15,16 23-70 16,-15 14-81-16,-15 12-600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38.003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83 4 1075 0,'0'0'299'0,"0"0"-194"0,0 0-17 15,0 0 86-15,0 0-48 16,0 0-53-16,-40 0 20 16,37 0 71-16,-1 0-15 15,1 0-26-15,3 0-20 16,0 0-24-16,-3 0-6 15,3 0 6-15,-3 0 6 0,-3 0 21 16,-2 6-42 0,2-1-1-16,0 1-7 0,6 1-40 15,0-5-1-15,0 2-12 16,0 0 3-16,0 0 7 16,0-1-12-16,9-1 0 15,-3 2 5-15,5-1 7 16,-5-3-13-16,1 0 15 15,2 0-7-15,5 0 26 16,6 0-33-16,3 0 27 16,2 0 4-16,4-7-22 15,2 2 8-15,-5-1-12 16,-4 6 2-16,1 0-4 16,-3 0-2-16,3 0-2 15,-1 0 1-15,1 0 11 16,4 0-12-16,-1 0 0 0,-3 0 1 15,0 0 5-15,-3 0-6 16,-7 2 0-16,-1 2 3 16,2 1-3-16,-2 2-1 15,2-1 0-15,3-3 1 16,2 3-3-16,7-3 9 16,3-3-6-16,4 0 18 15,4 0-17-15,-2 0-1 16,4 0 14-16,4 0-13 15,-7 0 31-15,4 0-31 16,-1 0-1-16,1 0 13 16,-2 0-2-16,-2-3-8 0,-2 3-3 15,-9 0 1 1,-5 0 9-16,0 0-10 0,-3 0 1 16,2 0 6-1,0 0-7-15,8 0-1 0,2 0 1 16,4 0 2-16,-1 0 28 15,1 0-30-15,-10 0 1 16,-3 0-3-16,-8 0 1 16,2 0 1-16,-4 8 4 15,3 1-2-15,0 0 19 16,7-3-21-16,6 0 0 16,10-6 17-16,7 0-16 0,2 0 5 15,4-4-6 1,1-7 0-16,-4-1-7 15,-4 4 7-15,-2 2 0 0,-5 3-1 16,1 0-2-16,3 0 3 16,1 0 0-16,-1 0 6 15,1-3-8-15,-8 3 2 16,1 3 0-16,-4 0-1 16,0 0 1-16,1 0 0 15,7 0 17-15,1 0-16 16,4 0 23-16,1 0-24 15,1 0 0-15,1 0 18 16,1 0-18-16,3 0 0 16,4 0 0-16,-2 0 0 15,3 0-1-15,-6-4 1 0,-5 2 0 16,-7 0 5-16,-7 2-5 16,-3 0 0-16,-7 0 0 15,1-4 0-15,0 4 15 16,-3 0-14-16,-1 0-1 15,-3 0 28-15,6 0-28 16,1 0 14-16,3 0 5 16,7 8-13-16,-1 1 29 15,7-2-35-15,4-1 1 16,3 0 2-16,2-3-2 16,1-3-1-16,-4 0 0 15,1 0 2-15,-7 0 2 16,4 0-4-16,-1 3 0 0,-1-3 3 15,5 0-2 1,1 2-1-16,4-2 0 0,-2 0 0 16,2 0 3-16,-1 0-3 15,-4 0 0-15,-8 0-1 16,-5 0 1-16,-4 0 0 16,0 0-1-16,-3 0 1 15,4 0 14-15,2 3-14 16,3 0 0-16,-2 0 15 15,2 4-9-15,1-5-5 16,1-2 0-16,1 3 0 16,4-3 21-16,1 0-22 15,-1 0 0-15,7 0-3 16,-1 0 3-16,1 0 0 16,4 0-1-16,-1 0 1 0,-7-3-1 15,-5 1 1-15,-1 2 0 16,-7 0 1-16,0 0 5 15,4 0-6-15,-1 0-5 16,5 0 5-16,-1 0 37 16,7 0-36-16,-1 0 8 15,4 0 24-15,-4 0-32 16,-2 0 31-16,-4 0-31 16,-10 0 0-16,-9-4 26 15,-11 1-27-15,-6 3-12 16,0 0 1-16,-6 0-79 15,-25 0-121-15,2 7-333 0,10 2-1657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1:17.6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976 108 1773 0,'0'0'533'0,"0"0"-395"15,0 0-73-15,0 0 41 16,-22 202 95-16,4-99-74 16,-4 8-87-16,-4-3-3 15,4-2-36-15,4-15 31 16,2-16-13-16,6-21-19 16,4-21 0-16,6-14 7 15,0-12-6-15,0-7-2 0,3-14-1 16,29-31 1-1,15-18-7-15,16-14-47 0,6-16-3 16,11 4-36-16,1 7 7 16,-1 13 72-16,-8 17-12 15,-13 15 27-15,-20 18 6 16,-12 7-4-16,-20 12 53 16,-7 0 54-16,-7 3-22 15,-33 29 1-15,-11 8-73 16,-8 5 10-16,1 6 59 15,6 4-64-15,13-7 23 16,14-4-13-16,13-9-21 16,12-6 36-16,0 1-45 15,0-7 0-15,29-3-9 16,4 0 9-16,8-4-18 0,1 0-9 16,-1-3-69-16,3 4-13 15,-4 3-175-15,11-11-233 16,-10 2 137-16,-9-11-529 15</inkml:trace>
  <inkml:trace contextRef="#ctx0" brushRef="#br0" timeOffset="334">2055 137 1620 0,'0'0'348'16,"0"0"-125"-16,0 0 87 15,0 0-33-15,0 0-89 16,0 0-64-16,0 0-68 16,-40-29 1-16,21 58-48 15,-3 17-8-15,3 13 40 16,-6 14-32-16,0 12-8 15,-4 13 14-15,-8 8-2 16,5-2 11-16,0-2-24 16,1-12 0-16,9-18-3 15,9-24 3-15,4-12-81 0,9-24-78 16,0-7-353 0,0-5-316-16</inkml:trace>
  <inkml:trace contextRef="#ctx0" brushRef="#br0" timeOffset="721">2172 567 1785 0,'0'0'379'0,"0"0"-179"16,0 0 21-16,0 0-3 15,0 223-87-15,0-171-48 16,0-2-82-16,0-14-1 0,0-10 3 16,0-13 3-16,-5-8-12 15,2-5-4-15,-1-5-25 16,4-27-16-16,0-11-10 16,0-12 37-16,15 2 3 15,17 0 8-15,12 10 13 16,4 11-18-16,3 15 18 15,4 14 1-15,-7 3 11 16,-1 20 60-16,-5 21 13 16,-11 9-47-16,-9 7 7 15,-9-2-44-15,-4-5 33 16,-6-8-34-16,4-7-41 0,8-4-157 16,-5-11-361-16,6-11-303 15</inkml:trace>
  <inkml:trace contextRef="#ctx0" brushRef="#br0" timeOffset="1374">3126 673 377 0,'0'0'1788'15,"0"0"-1407"-15,0 0-248 16,0 0 89-16,0 0-7 15,-218 22-152-15,189 8-19 0,17 5-23 16,12-2-15-16,0 3-12 16,12-2-83-16,23-5-57 15,9-12-11-15,4-4-48 16,3-13-61-16,-8 0 137 16,-2-11-67-16,-16-21 91 15,-9-1 58-15,-10 5 47 16,-6 3 60-16,0 22 84 15,0 3 110-15,0 0-122 16,-6 37-25-16,2-5-13 16,4 9-81-16,0-6-13 15,17-9 0-15,14-8-58 16,1-16-33-16,0-2 26 0,5-7 9 16,-5-25 48-1,-1-8-69-15,1-6 67 0,-7 0-8 16,4 5 36-16,-7 18 7 15,-7 8 48-15,-5 15-17 16,-1 10 93-16,-9 33-78 16,0 13-29-16,0 4 1 15,0-6-35-15,0-5-16 16,0-12 8-16,-4-12-22 16,4-8 22-16,0-17-53 15,0 0 33-15,0-22-11 16,0-18-2-16,0-8 5 15,17-10 27-15,17 0 1 16,5-1 8-16,8 9 3 16,1 14-11-16,-4 20 55 0,-7 16-7 15,-8 0 4-15,-7 30 70 16,-7 14-45-16,-8 14 11 16,3-9-88-16,-2-2-15 15,2-3-35-15,12 6-197 16,0-21-252-16,0-7-132 0</inkml:trace>
  <inkml:trace contextRef="#ctx0" brushRef="#br0" timeOffset="1796">4274 750 1788 0,'0'0'726'0,"0"0"-579"16,0 0 74-16,0 0 21 0,0 0-101 15,0 0-41-15,0 0-100 16,-159 194-1-16,159-166-21 16,22-9-83-16,10-9-52 15,0-10-54-15,2 0 54 16,-8 0 74-16,-8-22 4 16,-8-3 79-16,-3 6 54 15,-7 6 20-15,0-5 63 16,0 18 23-16,0 0-3 15,0 10-40-15,0 30-108 16,0 23 51-16,0 12-18 16,5 13-29-16,9 11 37 15,1 3-5-15,-1 0-18 0,1-4 6 16,-12-10-27-16,-3-11 12 16,0-19-5-16,0-20-1 15,-18-14 8-15,-8-24-20 16,-3 0 22-16,-3-25-22 15,2-25-21-15,1-25-7 16,4-8-55-16,-1-51-143 16,4 18-489-16,0 12-1627 0</inkml:trace>
  <inkml:trace contextRef="#ctx0" brushRef="#br0" timeOffset="2039">3009 239 2129 0,'0'0'529'16,"0"0"-474"-16,0 0 191 15,0 0-15-15,0 0-93 16,0 0-40-16,0 0-98 15,242 92-15-15,-184-92-67 16,18-3-163-16,-17-18-402 16,-12-5-1040-16</inkml:trace>
  <inkml:trace contextRef="#ctx0" brushRef="#br0" timeOffset="2803">5238 0 1781 0,'0'0'655'0,"0"0"-526"16,0 0-44-16,0 0 127 16,0 0 14-16,168 216-103 15,-85-125-23-15,5 8 12 16,10 0-74-16,5 0 17 16,-2-8-14-16,1-5 5 15,-11-11-5-15,-10-9-40 16,-20-21 18-16,-20-5-19 15,-13-14-27-15,-16-5-33 16,-5-15-27-16,-7-1-55 16,0-5-101-16,-3 0-555 15,-9 0-1298-15</inkml:trace>
  <inkml:trace contextRef="#ctx0" brushRef="#br0" timeOffset="3090">6426 98 1270 0,'0'0'953'0,"0"0"-674"16,0 0-87-16,0 0 138 15,0 0-101-15,0 0-129 16,0 0-28-16,-241 164-61 0,137-61 28 15,-13 3-24 1,-5 7-8-16,17-11 8 0,10-14-15 16,23-16-3-16,13-16-4 15,15-16-67-15,11-3-77 16,8 4-226-16,13-7-384 16,9-15-370-16</inkml:trace>
  <inkml:trace contextRef="#ctx0" brushRef="#br0" timeOffset="16283">599 2405 1007 0,'0'0'600'16,"0"0"-420"-16,0 0-113 15,0 0 28-15,0 0 119 16,0 0-76-16,-101-95-61 16,65 68-30-16,-1 11 1 15,-7-7 48-15,-7 16-39 0,0 7 3 16,-4 0 14-16,0 16-32 15,5 34 16-15,2 10-13 16,8 12-23-16,18 2 17 16,18-1-39-16,4-11 0 15,19-9-6-15,32-17 6 16,18-19-37-16,7-17-62 16,5 0-36-16,-1-24 27 15,-7-12-12-15,-11-16 58 16,-18 10 61-16,-12-2 1 15,-10 14 54-15,-10 8 97 16,-8 2-16-16,-4 13 52 16,0 7-62-16,0 0-29 15,0 30-18-15,0 32-54 16,0 27 9-16,0 12-6 0,0 24-27 16,-4-7 24-1,-4-3-24-15,1-14 0 0,0-11-7 16,2-26 11-16,2-20-10 15,3-20-70-15,0-24-138 16,22-44-292-16,3-5-238 0</inkml:trace>
  <inkml:trace contextRef="#ctx0" brushRef="#br0" timeOffset="16672">997 2546 1802 0,'0'0'605'0,"0"0"-480"15,0 0-55-15,0 0 73 16,0 0 19-16,0 204-45 16,0-155-108-16,8-4-1 15,2-9-8-15,9-12 10 16,6-11-25-16,4-13-82 15,11 0 27-15,1-18 4 16,6-23-28-16,-3-18-21 16,0-4-11-16,-12 9 58 15,-6 3 62-15,-8 16 12 16,-11 18 54-16,-3 13 116 16,-4 4-55-16,0 21 0 15,0 14-26-15,0 16-53 0,0 3 17 16,0-5-59-16,3-2 0 15,16-12-16-15,6-7-32 16,16-14-70-16,35-14-168 16,-10 0-320-16,-7-22-383 0</inkml:trace>
  <inkml:trace contextRef="#ctx0" brushRef="#br0" timeOffset="17798">2043 2559 1809 0,'0'0'509'0,"0"0"-352"0,0 0 5 15,0 0 67-15,0 0-41 16,-218 79-92-16,178-44-38 16,4 5-7-16,14-3-39 15,10-2 15-15,12 2-27 16,0-15-25-16,22-6-2 15,19-5-80-15,10-11-75 16,3 0 3-16,2-20-64 16,-6-16 105-16,-6 0 44 15,-8 0 54-15,-14 13 33 16,-15 9 14-16,-7 14 84 16,0 0 33-16,0 27-39 15,0 9 52-15,0 10-91 0,0-3-29 16,0-6 13-16,18-9-29 15,8-12-2-15,4-2-6 16,2-14-16-16,0 0 22 16,2-23-35-16,-5-17 24 15,-4 1 6-15,-3-13 7 16,0 3-2-16,-3 9 0 16,-9 12 1-16,2 14 47 15,-9 14-47-15,4 0 13 16,0 14 75-16,1 30-9 15,2-1-41-15,-1 10-37 16,1-11-1-16,2-2 15 16,-6-14-15-16,1-10-23 15,-3-9-5-15,-4-7 2 0,3 0 11 16,-3-20-19-16,5-18 19 16,2-6 0-16,11-15 15 15,11 3-9-15,7 2 2 16,8 13 8-16,0 10-2 15,-4 22-5-15,1 9 6 16,-9 7 60-16,-7 32-8 16,-3 17-7-16,-6 3-3 15,-3 6-18-15,-4-5 12 16,1-8-30-16,2-2-6 0,-2-18 0 16,5-4-6-1,7-17-25-15,7-11-32 0,6 0-31 16,13-11 64-16,11-33-1 15,3-15-8-15,3-13 18 16,7-7-49-16,3-3-4 16,1-7 26-16,-3 3 21 15,-4 12 27-15,-12-1 0 16,-16 18 40-16,-16 6 88 16,-16 14-22-16,-9 6 48 15,0 12-18-15,-27 13-30 16,-9 6 20-16,-4 0-74 15,4 6-19-15,-4 28 17 16,2 11-50-16,10 8 0 16,2 10-1-16,4 12 7 0,12-3-6 15,2-4 0-15,1 1 0 16,7-1-15-16,0-10 15 16,0-6-15-16,0-13-27 15,0-12-18-15,0-11 40 16,3-12-61-16,16-4-41 15,6-11 91-15,7-28-5 16,12-11 35-16,4-2-1 16,2 8 2-16,6 6 10 15,2 17-9-15,-2 17 11 16,-2 4 98-16,-7 19-7 16,0 20-13-16,-9 20-14 15,-13 4-29-15,-8-4 25 0,-5 0-56 16,-6-17-15-1,3-11 26-15,-2-17-27 0,-1-6-27 16,13-8-45-16,28-30-129 16,-3-22-404-16,0-7-1176 0</inkml:trace>
  <inkml:trace contextRef="#ctx0" brushRef="#br0" timeOffset="18633">5179 2690 1906 0,'0'0'348'16,"0"0"-201"-16,0 0 80 15,0 0 5-15,0 0-129 16,0 0-11-16,0 0-59 16,95-89 26-16,-51 89 20 15,-4 0-38-15,-4 17 2 0,-2 26-6 16,-9 9-7-16,-11 11 27 16,-6 5-57-16,-8-3 6 15,0 2-5-15,-15-11 8 16,-14-4-18-16,0-13 9 15,2-10-12-15,7-15 0 16,1-8 0-16,11-6-28 16,8-20-26-16,0-25-30 15,12-13 36-15,28-10-94 16,18-4-10-16,4 7-6 16,-1 6 27-16,-5 3 61 15,-12 17 66-15,-8 17 16 16,-18-2 38-16,-8 18 108 15,-10 6 52-15,0 0 56 0,0 0-90 16,-10 16-71-16,-12 12-20 16,-3 16-28-16,-1-6 31 15,11 13-35-15,8-2-14 16,7-4 28-16,0-1-55 16,26-8 1-16,18-7-2 15,10-13-23-15,19-9 4 16,59-7-104-16,-19-23-146 15,-8-14-662-15</inkml:trace>
  <inkml:trace contextRef="#ctx0" brushRef="#br0" timeOffset="19036">7060 2067 2266 0,'0'0'510'0,"0"0"-310"16,0 0-149-16,0 0 82 15,0 0 76-15,0 0-114 16,0 0-43-16,198 170 7 16,-137-91-2-16,-6 13 61 15,-11 7-73-15,-12 4-34 16,-20 7 46-16,-12-3-57 15,-8-8-7-15,-36-7-47 16,-47 11-155-16,11-29-369 16,4-8-1451-16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1:52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 2058 1642 0,'0'0'329'16,"0"0"-257"-16,0 0 32 15,0 0 97-15,0 0-66 16,0 0-55-16,0 49-45 16,0-43 35-16,0-2 15 15,0-1-45-15,0-3 23 16,0 0-19-16,0 0-12 16,0 0 19-16,7 0-45 15,1 0-5-15,-4 0 14 0,2 0-1 16,-6-7 0-1,0 4-14-15,0 0 0 0,0 3 40 16,0 0-39 0,-3 0 25-16,-9 0-19 0,2 0 5 15,-2 10 2-15,9 3-14 16,3-1 0-16,0-2-8 16,0-2 8-16,0-7-10 15,0-1-7-15,3 0 8 16,9 0 0-16,-5-9 9 15,1-17 0-15,-8 3 39 16,0 0-28-16,0 1 19 16,0 8 1-16,0 5-30 15,0 5 39-15,-5 4-40 16,5 0-108-16,5 13-224 0,12 8-878 16</inkml:trace>
  <inkml:trace contextRef="#ctx0" brushRef="#br0" timeOffset="644">1751 696 1677 0,'0'0'490'0,"0"0"-365"15,0 0-31-15,0 0 120 16,0 0-16-16,0 0-138 16,0 0 22-16,0 174 42 15,-3-69-64-15,-9 23-11 16,2 9 2-16,-5 5-34 15,1-5 14-15,2-15-13 16,9-20-17-16,0-17 36 0,3-20-37 16,0-15-3-16,0-14-3 15,0-8 12-15,0-11-12 16,0-3-14-16,0-8-88 16,-4-6-142-16,-2 0-407 15,-6 0-453-15</inkml:trace>
  <inkml:trace contextRef="#ctx0" brushRef="#br0" timeOffset="1163">1347 729 1448 0,'0'0'375'0,"0"0"-192"15,0 0 76-15,0 0-6 16,0 0-83-16,0 0-9 16,32-196-67-16,2 159-11 15,5 3-4-15,5-1-36 16,12 1 28-16,5 2-50 15,5 3-15-15,6 8 52 16,1 7-52-16,3 6 0 0,2 8-6 16,2 0 2-16,-4 0 33 15,1 19-35 1,-4 15 0-16,-4 5 31 0,-8 10-31 16,-5 2 0-16,-12 12-12 15,-8 0 26 1,-14 0-10-16,-16-1-4 0,-6-4 0 15,-13 2 34-15,-38-7-34 16,-22-1 0-16,-23-3 4 16,-9-6 3-16,-5-6 4 15,5-12-11-15,7-5 0 16,14-10 3-16,18-6-3 0,18-4 0 16,20 0-12-16,12 0-69 15,16-4-77-15,19-10-565 16,10 5-1588-16</inkml:trace>
  <inkml:trace contextRef="#ctx0" brushRef="#br0" timeOffset="1712">4183 83 1689 0,'0'0'390'16,"0"0"-176"-16,0 0-10 16,0 0-20-16,0 0-33 15,-189 2-109-15,123 35 5 16,-7 12 24-16,-6 14-13 15,-2 14 15-15,1 14-13 0,-1 19-18 16,1 12 38-16,-7 34-68 16,-1 37 17-16,8 32 27 15,18-18-43-15,26-37 41 16,21-45-30-16,11-27 12 16,1 10 20-16,3 18-50 15,0 5 7-15,14-17 11 16,23-13-22-16,10-12 14 15,4-17-16-15,11-11-1 16,4-13-43-16,29-15-161 0,-15-10-470 16,-11-16-1124-16</inkml:trace>
  <inkml:trace contextRef="#ctx0" brushRef="#br0" timeOffset="2281">4975 229 1719 0,'0'0'392'0,"0"0"-114"16,0 0-16-16,0 0 26 16,0 0-83-16,0 0-112 15,0 0-18-15,-25-12-69 16,53 64 32-16,16 23 57 15,10 18-71-15,6 5 12 16,9 7 6-16,0-7-27 16,-1-5 22-16,1-14-37 15,-6-14 0-15,-12-16 9 16,-7-8-9-16,-16-21-6 16,-6-5-33-16,-6-12-64 15,9-3-59-15,-6-27-378 0,-1-5-553 16</inkml:trace>
  <inkml:trace contextRef="#ctx0" brushRef="#br0" timeOffset="2740">6320 358 1731 0,'0'0'582'16,"0"0"-516"-16,0 0 114 0,0 0 127 15,0 0-148 1,0 0-61-16,0 0 19 0,-41 49-20 16,9-10 5-16,-4 11-91 15,-8 6 23-15,-8 8 10 16,-2 9-25-16,-4 13 10 15,-8 9-4-15,-3 13-4 16,-12 14 39-16,-9 6-59 16,-10 6 14-16,2-2 25 15,7-15-32-15,8-15 8 16,17-13-9-16,12-17-6 16,10-13 7-16,10-8-7 15,9-13-1-15,6-12 15 16,6-4-13-16,-3-5 23 15,6-3-25-15,-2-8 9 0,2-3-7 16,-2 0-2-16,9-3-1 16,3 0-13-16,0 0-80 15,22-6-62-15,22-17-186 16,3-3-647-16</inkml:trace>
  <inkml:trace contextRef="#ctx0" brushRef="#br0" timeOffset="4287">7155 451 2107 0,'0'0'352'16,"0"0"-170"-16,0 0-61 15,0 0 140-15,0 0-95 16,0 0-98-16,0 0-37 16,41 19-20-16,28 23 39 15,21 4-42-15,16 11-7 16,14-2 12-16,12 4-13 16,2 2 0-16,10 1-2 15,-11-2 11-15,-4-4-9 0,-13-3 0 16,-18-9 0-1,-21-6 9-15,-18-4-9 0,-24-10-7 16,-20 3 7-16,-15-1 0 16,-15 7 35-16,-42 6-11 15,-21 8-6-15,-17 4 42 16,-13 5-47-16,-12 4 4 16,-9 2-16-16,-1-4 7 15,-2 5 40-15,-3-3-48 16,8-5 0-16,2-2 46 15,8-11-37-15,19-7 10 16,15-7-8-16,14-8-2 0,22-8 4 16,13-2-13-16,17-5 0 15,8-5 3-15,6 0-3 16,3 0-24-16,0 0-24 16,0 0-55-16,7 0-28 15,55-15-343-15,-2-8-201 16,0-2-335-16</inkml:trace>
  <inkml:trace contextRef="#ctx0" brushRef="#br0" timeOffset="4691">8922 1713 1958 0,'0'0'354'16,"0"0"-230"-16,0 0 116 15,0 0 69-15,0 0-118 16,0 0-114-16,-221 92 5 15,111-44-1-15,-46 23-20 16,-48 10 19-16,2-2-67 16,25-13-7-16,23-11 56 15,44-17-37-15,-10 3-11 0,-4 2-14 16,30-11 6-16,21-6 1 16,29-9-7-16,19-10 0 15,18-4-16-15,7-3 10 16,0 0-69-16,20 0-45 15,61-19-60-15,-8-8-284 16,0 0-617-16</inkml:trace>
  <inkml:trace contextRef="#ctx0" brushRef="#br0" timeOffset="5630">9856 1283 1543 0,'0'0'535'0,"0"0"-347"16,0 0-9-16,0 0 59 15,0 0 25-15,0 0-148 16,0 0-81-16,-44-101 25 16,69 80-26-16,9 8 27 15,2 2-60-15,1 3 1 0,7 8 42 16,0 0-42-16,3 0 13 15,-3 29 8-15,-5 17-21 16,-2 11 51-16,-8 8-51 16,-10 10 0-16,-9 4 37 15,-5 0-32-15,-5-8-3 16,0-4 15-16,-9-12-16 16,-16-9 38-16,-10-5-34 15,-9-10-5-15,-4-8 51 16,-8-5-44-16,2-8 2 0,0-7 6 15,-2-3-15 1,12 0 11-16,5 0-12 0,6-3 0 16,7-12-3-16,4 2 3 15,12 1-48-15,10-2-21 16,4-2-94-16,33-1-210 16,-2 1-502-16</inkml:trace>
  <inkml:trace contextRef="#ctx0" brushRef="#br0" timeOffset="6147">11099 1464 1684 0,'0'0'326'16,"0"0"-108"-16,0 0 26 16,0 0-6-16,0 0-73 15,0 0-86-15,-120-184 21 16,81 146 6-16,-10 0-41 15,-8 6 29-15,-6 3-70 16,-1 9-2-16,-6 13 35 0,4 7-27 16,0 3-12-16,4 34 0 15,8 18-6-15,3 14 38 16,14 7-50-16,5 5 0 16,13 1 18-16,12-5-6 15,7-6 3-15,0-6-8 16,29-6 2-16,18-8 30 15,19-9-37-15,10-12-2 16,12-16 13-16,7-2-12 16,0-12-2-16,-4 0-10 15,-8 0-14-15,-9-16 16 16,-19-4-56-16,-11 0-10 0,-16 3-10 16,-2-11-104-1,-11 7-352-15,-8-2-534 0</inkml:trace>
  <inkml:trace contextRef="#ctx0" brushRef="#br0" timeOffset="6629">10871 66 1914 0,'0'0'374'16,"0"0"-229"-16,0 0 96 15,0 0 32-15,0 0-167 16,0 0-50-16,0 0 8 16,111 52 2-16,-38 1 21 15,8 12-42-15,11 15-18 16,9 11 30-16,9 14-48 16,3 17 46-16,14 32-11 15,2 43-22-15,-6 43 31 0,-18 1-37 16,-27-15 25-1,-31-48-5-15,-33-52-18 0,-14-33 55 16,0-6-58-16,-48 8-7 16,-21 5 28-16,-22-1-36 15,-14-16-9-15,-5-15-23 16,-20-7-80-16,30-22-95 16,20-16-597-16</inkml:trace>
  <inkml:trace contextRef="#ctx0" brushRef="#br0" timeOffset="7716">13991 1372 1617 0,'0'0'260'0,"0"0"-130"16,0 0 73-16,0 0 113 15,0 0-64-15,0 0-100 16,0 0-31-16,7-144-45 15,-39 91-5-15,-19-3 16 0,-8 3-53 16,-14 8 8-16,-3 11-2 16,-9 22-19-16,3 12 45 15,-6 12-66-15,0 48 1 16,8 25 20-16,14 21-21 16,12 12 0-16,24 0-1 15,20-3 1-15,10-14 3 16,22-10-3-16,35-11-36 15,16-15 15-15,11-15-24 16,14-19-29-16,9-21-6 16,1-10-46-16,-5-14 33 0,-16-43-46 15,-13-22 69 1,-20-23 69-16,-13-55 1 0,-16-62 9 16,-11-67 67-16,-11-23 18 15,-3 20 29-15,0 73-68 16,-3 84-5-16,-7 58 41 15,1 34 8-15,6 14-5 16,-4 9-35-16,4 17-20 16,3 29 19-16,-4 87-56 15,4 71 28-15,-8 65 24 16,4 26-42-16,1-11 3 16,3-37 3-16,0-63-17 15,0-39 25-15,0-39-26 16,0-21 0-16,0 2-6 15,7-8 15-15,1-7-18 0,2-22-23 16,-3-20-86-16,20-13-34 16,2-20-307-16,-4-16-493 15</inkml:trace>
  <inkml:trace contextRef="#ctx0" brushRef="#br0" timeOffset="8286">14593 1175 2284 0,'0'0'512'16,"0"0"-401"-16,0 0 62 16,0 0 46-16,0 0-69 0,0 0-126 15,0 0-14-15,149-32 31 16,-76 32-20-16,3 22 21 15,-3 17-33-15,1 18-2 16,-16 8 23-16,-18 10-28 16,-18 11-1-16,-22-1 24 15,0 7-23-15,-34-6 14 16,-16-4-16-16,-1-10 0 16,0-13-10-16,11-17 10 15,14-16-23-15,8-19 8 16,11-7-16-16,7-3 13 15,0-36-62-15,10-17-8 16,34-14 43-16,15-9-64 16,14-5-37-16,10-6-12 0,16 7 49 15,10 1 58-15,4 5 5 16,-3 14 40-16,-9 8 6 16,-24 12 33-16,-22 13 114 15,-22 13 82-15,-27 8-67 16,-6 9 13-16,-10 0-37 15,-41 26-51-15,-21 28 3 16,-13 18-39-16,-3 12-16 16,15 9 14-16,16 2-32 15,23-6 35-15,27-3-52 16,7-9 9-16,29-7 9 16,52-18-7-16,68-15-22 0,84-37 8 15,77-17-105 1,-36-33-109-16,-47-20-1262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2:58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0 193 1707 0,'0'0'320'15,"0"0"-247"-15,0 0 33 16,0 0 128-16,0 0-16 16,0 0-75-16,66-15-68 15,-47 15 66-15,3 0-86 16,0 0 0-16,3 0 67 16,7 0-91-16,6 2 11 15,2 8 0-15,8-3-5 16,-1 0 47-16,7 0-84 0,5-4 0 15,-1-1 46-15,1 2-45 16,-8-4-1-16,-12 3 11 16,-6-3-4-16,-19 4-14 15,-6-1-25-15,-8 3-91 16,0 11-25-16,-22 2-447 16,-3-5-466-16</inkml:trace>
  <inkml:trace contextRef="#ctx0" brushRef="#br0" timeOffset="404">1113 309 841 0,'0'0'1214'15,"0"0"-1049"-15,0 0-137 16,0 0 111-16,0 0 26 16,0 0-15-16,0 0-140 15,190-138-9-15,-165 105 78 16,-3 1-20-16,-7 2 24 16,-1 4-8-16,-6 2-2 0,-1 13 64 15,-4-1-80 1,-3 9-24-16,0 3 76 0,0 0-79 15,0 26 0-15,0 27 4 16,-15 19-19-16,-5 17 42 16,-2 10-57-16,0-1 0 15,3-3 33-15,4-13-31 16,2-10-3-16,-3-6 1 16,1-15-42-16,5-7 20 15,-9 2-199-15,1-10-352 16,4-12-740-16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10.6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0 637 2426 0,'0'0'287'16,"0"0"-75"-16,0 0-181 15,0 0-11-15,0 0 141 16,0 0-66-16,95 0-32 16,-61 0-17-16,2 0-19 0,4 0 55 15,11 0-58-15,11 0 12 16,4 3 48-16,4 0-43 16,2-3-2-16,1 0-5 15,-3 0-26-15,-10 0 41 16,-4 0-49-16,-12 0 0 15,-15-3 15-15,-10 3-15 16,-13 0-9-16,-6 0-70 16,0 0-89-16,-12 0-111 15,-4 0-747-15</inkml:trace>
  <inkml:trace contextRef="#ctx0" brushRef="#br0" timeOffset="456">1369 609 2234 0,'0'0'486'0,"0"0"-440"15,0 0 3-15,0 0 89 16,0 0-68-16,196-205-9 15,-142 139-43-15,-2 0 0 16,-4 8 17-16,-9-4 16 16,-11 12 42-16,-6 8-38 0,-6 12 2 15,-10 16 25 1,0 0-23-16,-6 12 4 0,0 2-2 16,0 0-26-16,0 0 55 15,0 0-84-15,0 23-5 16,0 24 41-16,0 20-41 15,-6 25 5-15,-4 17-6 16,-5 3 1-16,5 2 41 16,-5-1-42-16,5-15 0 15,-2-14 9-15,5-14-8 16,0-12-1-16,-1-21 0 16,4-7 0-16,1-9-15 15,0-6-17-15,-4-6-83 16,-2-2-41-16,-4-7-195 15,-2 0-515-15,-1 0-877 0</inkml:trace>
  <inkml:trace contextRef="#ctx0" brushRef="#br0" timeOffset="750">1492 1218 2116 0,'0'0'697'15,"0"0"-531"-15,0 0-9 16,0 0 72-16,0 0-122 16,0 0-40-16,0 0 23 15,63 2-3-15,-31-2-15 0,3 0-10 16,6-2-38-16,0-1 39 16,6-3-63-16,4-4 1 15,3-1 44-15,-7 4-38 16,-6 4-6-16,-7-4-1 15,-9 1 7-15,-12 6-20 16,-9 0-25-16,1 0-65 16,-5 0-50-16,0 0-164 15,-15 0-741-15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2:39.0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0 1555 0,'0'0'297'16,"0"0"-182"-16,0 0 87 16,0 0 44-16,0 0-50 15,0 0 25-15,-54 18-111 16,54-15-32-16,0-3 18 15,0 2-95-15,0 2 30 16,25 1-5-16,23 3 23 16,13-2 56-16,16-3-86 0,10-3-5 15,12 0 31-15,6 0-26 16,9 0-17-16,-1 0-2 16,-8-3 0-16,-5-1 10 15,-18 2-10-15,-16 2 0 16,-18 0-21-16,-19 0-33 15,-11 0-73-15,-18 0-165 16,0 0-253-16,-12 2-98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2:39.3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 1824 0,'0'0'358'16,"0"0"-304"-16,0 0 4 15,0 0 167-15,0 0-1 16,0 0-30-16,203 26-116 16,-115-23 1-16,6-3 38 15,4 0-77-15,9 0 8 0,-1 0-31 16,3 0-16-16,-3 0 5 16,-11-6-6-16,-4-14-147 15,-26 3-359-15,-25-2-674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2:40.0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1849 760 1455 0,'0'0'271'15,"0"0"-166"-15,0 0-19 16,0 0 87-16,0 0 23 16,0 0-30-16,0 0-63 15,-145-128-52-15,101 125 23 16,-3 3-34-16,-13 0-5 16,-4 30 20-16,-5 19-55 15,-6 30 46-15,3 24 11 16,2 53-12-16,6 64 37 15,2 62-60-15,11 36 7 0,14 4 53 16,15-17-82-16,11-34 42 16,3-7-8-16,5-12-17 15,-1-10 17-15,-3-8-33 16,1-20-1-16,-6-40 36 16,-3-42-35-16,1-38 16 15,-8-5 3-15,-12 6-1 16,-8 3 56-16,-14 4-46 15,-10-20 7-15,2-21 54 16,-9-13-60-16,-5-22 4 16,2-10 1-16,-3-10-29 15,4-6 36-15,8 0-42 16,8 0 0-16,15 0-6 0,11 0 6 16,15-9-104-1,18-21-61-15,25 4-372 0,19-5-456 16</inkml:trace>
  <inkml:trace contextRef="#ctx0" brushRef="#br0" timeOffset="503">2039 4575 1555 0,'0'0'916'16,"0"0"-753"-16,0 0-63 15,0 0 39-15,0 0 76 16,0 0-42-16,0 0-106 16,-244 4-1-16,175 69-42 15,-12 23 30-15,5 18 33 16,6 11-75-16,16 4 43 16,20-5-27-16,28-10-27 0,6-5 17 15,32-14-18 1,46-20 0-16,23-18-6 0,19-32-15 15,19-25-25-15,0-13 11 16,-13-49 7-16,-16-24 13 16,-34-15 8-16,-28-17 7 15,-30-19 46-15,-18-8-44 16,-22 0 14-16,-28 14-16 16,-16 20 2-16,-4 21-13 15,-6-8 11-15,17 26-151 16,20 9-607-16</inkml:trace>
  <inkml:trace contextRef="#ctx0" brushRef="#br0" timeOffset="1059">2250 577 1707 0,'0'0'245'15,"0"0"-216"-15,0 0-16 16,0 0 163-16,0 0 2 16,0 0-66-16,186-60-94 0,-110 2 12 15,2-14-2 1,-13-5-7-16,-13 2 104 0,-13 0-10 16,-17 13 55-16,-7 9 25 15,-12 21-87-15,-3 19 31 16,0 13-64-16,0 22-59 15,0 76 13-15,0 63-28 16,0 56 24-16,16 16-25 16,6-60-266-16,-2-54-981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2:44.0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3089 0 1520 0,'0'0'325'0,"0"0"-147"16,0 0-63-16,0 0 172 15,0 0-40-15,0 0-83 16,0 8-43-16,0 8-79 0,0 14 21 16,6 19 13-1,-2 20-14-15,1 16 26 0,-5 7-64 16,0 3 9-16,0-4 9 15,0-9-42-15,-9-10 0 16,3-12-21-16,-5-14-82 16,-11-12-51-16,4-18-399 15,-4-11-265-15</inkml:trace>
  <inkml:trace contextRef="#ctx0" brushRef="#br0" timeOffset="287">2571 526 2109 0,'0'0'472'0,"0"0"-400"0,0 0-65 16,0 0 262-16,0 0-94 16,0 0-85-16,88 187 37 15,-44-129-58-15,7 2-27 16,-1-4 36-16,1-6-62 15,-3-7 9-15,-8-11-25 16,-4-10 0-16,-6-8 14 16,-5-14-14-16,-3 0 0 15,7-10 12-15,12-35-12 0,6-18-45 16,44-59-72-16,-14 13-133 16,-8 17-426-16</inkml:trace>
  <inkml:trace contextRef="#ctx0" brushRef="#br0" timeOffset="818">0 1531 365 0,'0'0'1836'0,"0"0"-1501"15,0 0-281 1,0 0-20-16,0 0 131 0,0 0 16 15,0 0-22-15,208 130-92 16,-113-41 14-16,7 10 46 16,-3-1-79-16,-12-3-7 15,-6-13-20-15,-12-13-6 16,-8-16 21-16,-14-14-36 16,-3-11-24-16,-10-14 24 15,2-14-133-15,-8-23-237 16,-6-15-529-16</inkml:trace>
  <inkml:trace contextRef="#ctx0" brushRef="#br0" timeOffset="1157">1561 1608 2049 0,'0'0'645'0,"0"0"-532"16,0 0-54-16,0 0 59 16,0 0 84-16,0 0-111 15,-179 241-59-15,91-137 47 16,-29 41-49-16,-35 46-14 16,7-11 35-16,13-16-45 0,12-17 17 15,22-31 2-15,-12 8-8 16,-4 7 29-16,23-26-46 15,22-26 0-15,21-27 23 16,20-22-22-16,12-12-1 16,16-18 0-16,0 0-30 15,0-12 29-15,34-34-110 16,42-62-67-16,-3 10-375 16,-4-2-662-16</inkml:trace>
  <inkml:trace contextRef="#ctx0" brushRef="#br0" timeOffset="1958">2656 2311 2138 0,'0'0'263'16,"0"0"-159"-16,0 0-103 16,0 0 104-16,0 0 150 15,0 0-140-15,-208-19-27 0,164 48-69 16,0 14 26-16,3 9 42 15,9 11-72-15,10 5-1 16,7-3-14-16,15-2 0 16,0-3 8-16,0-8-8 15,22-6 0-15,15-10-15 16,7-7-12-16,7-12-20 16,6-17-34-16,12 0-28 15,8-19 28-15,7-32-25 16,7-17 26-16,8-17-2 15,7-17 9-15,-1-9-1 16,-7-6-6-16,-10-2 44 0,-22 11 24 16,-19 8 12-1,-21 25 0-15,-20 17 88 0,-6 14-11 16,0 18 51-16,-32 10 10 16,-8 16-24-16,-8 0 12 15,-6 16-92-15,4 33 6 16,2 21 34-16,8 11-67 15,7 17 22-15,6 3-20 16,10 6 1-16,6-6-11 16,4-5 1-16,3-12 0 15,4-5 8-15,0-11-8 16,0-13-39-16,0-20 1 16,0-16-20-16,0-12 34 0,11-7-63 15,7-7 11 1,11-33 70-16,15-11-37 0,10-8 19 15,9 4-24-15,9 8 23 16,4 17 25-16,6 20 0 16,-6 10 83-16,-10 0 25 15,-12 36-48-15,-14 7 1 16,-11 7-34-16,-14-1-27 16,-8 0 35-16,-7-6-35 15,0-10-18-15,0-11-57 16,0-22-228-16,0 0-305 15,0-10-673-15</inkml:trace>
  <inkml:trace contextRef="#ctx0" brushRef="#br0" timeOffset="2784">4296 2485 2257 0,'0'0'324'0,"0"0"-211"16,0 0-104-16,0 0 157 16,-208 0 73-16,157 10-170 15,7 15-23-15,4 13-25 16,11 3-19-16,10 13 49 16,16 5-51-16,3-5 1 15,0 1-2-15,22-10-61 16,14-15-8-16,11-11-35 0,0-19-79 15,1 0 36-15,4-26-36 16,-13-20 41-16,-2-3 76 16,-11-1 2-16,-13 7 65 15,-4 17 1-15,-9 11 73 16,0 15 94-16,0 0-49 16,0 12-59-16,0 28 19 15,0 4-59-15,0 7 4 16,18-5-24-16,8-13-10 15,12-11-4-15,6-15-50 16,12-7 11-16,-2-3 23 16,0-30-110-16,-10-8 64 0,-3-3 48 15,-12 2 18 1,-11 8 10-16,-7 8 28 0,-8 15 59 16,-3 11 76-16,0 0-101 15,0 27-29-15,0 14 21 16,12 6-18-16,6 0-9 15,11-4-27-15,15-14 0 16,10-17 0-16,9-12-75 16,-2 0 26-16,-6-12-41 15,-4-28-10-15,-14-4 57 16,-11-3 11-16,-13 0 32 16,-9 8 71-16,-4 8 41 15,0 10 43-15,0 11 11 16,-14 10-45-16,-1 13-21 15,-4 39-73-15,6 31 38 0,1 19 36 16,2 16-86 0,3 9 6-16,-1 11 5 0,8 0-19 15,0 3 18-15,0-4-24 16,0-11 24-16,15-18-7 16,-2-26-11-16,-8-20-7 15,-5-22 18-15,0-18-9 16,-11-14 39-16,-22-8-39 15,-11 0 15-15,-3-14-9 16,-4-21-9-16,-1-15-6 16,13-5 0-16,14-15-5 15,13-2-1-15,12-8-27 0,0-3-29 16,40-50-40-16,4 22-269 16,-8 13-509-16</inkml:trace>
  <inkml:trace contextRef="#ctx0" brushRef="#br0" timeOffset="2984">4004 3690 2935 0,'0'0'366'0,"0"0"-254"0,0 0-112 15,0 0-63-15,0 0 61 16,0 0-230-16,197-173-1185 0</inkml:trace>
  <inkml:trace contextRef="#ctx0" brushRef="#br0" timeOffset="3322">6542 1740 2723 0,'0'0'365'15,"0"0"-294"-15,0 0-70 16,-12 184 4-16,-6-10 161 16,8-4-56-16,-2-4-53 15,8-30 15-15,4-36-63 16,0 7-2-16,0 2 8 16,0-20-15-16,0-21-76 15,0-23-79-15,0-25-171 16,-6-16-328-16,-20-4-668 0</inkml:trace>
  <inkml:trace contextRef="#ctx0" brushRef="#br0" timeOffset="3730">6097 2567 2324 0,'0'0'348'0,"0"0"-261"16,0 0-75-16,215 0 56 15,-120 0 80-15,3 3-87 16,0 15-10-16,-10 6 17 16,-15 13 23-16,-19 15 8 15,-17 13-65-15,-15 14-14 16,-12 1 14-16,-1 2-33 0,-6-10 8 16,7-12-9-1,12-18-48-15,12-17 15 0,8-25-82 16,6 0-8-16,11-28-35 15,-2-28-25-15,3-14 0 16,-6 3 60-16,-10-3 121 16,-7 14 2-16,-15 18 82 15,-9 17 101-15,-4 17 70 16,-9 4-92-16,3 25-14 16,-3 20-38-16,0 14-34 15,0 1 39-15,0-2-99 16,0-6-9-16,10-8-6 15,6-12-42-15,-6-9-27 16,-2-23-187-16,-4-4-409 16,-4-21-167-16</inkml:trace>
  <inkml:trace contextRef="#ctx0" brushRef="#br0" timeOffset="3939">7376 2413 2415 0,'0'0'601'16,"0"0"-534"-16,0 0 48 15,0 0 69-15,230 10-79 16,-198 10-51-16,-13-1-54 16,-16 7 3-16,-3 2-10 15,-39-4-161-15,-13-6-353 0,1-9-369 16</inkml:trace>
  <inkml:trace contextRef="#ctx0" brushRef="#br0" timeOffset="4108">8051 1832 2968 0,'0'0'352'0,"0"0"-300"16,218 46-52-16,-123-39-145 0,-18-7-1044 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05.2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0 488 2600 0,'0'0'346'16,"0"0"-243"-16,0 0-82 16,91-189 143-16,-66 119 6 15,1 5-51-15,-8 7-28 16,-3 7-43-16,-4 15 18 15,-5 17 17-15,-1 19-53 16,-5 0 34-16,0 38-56 16,0 39-8-16,0 28 35 0,0 18-34 15,-11 12 19 1,-3-3-20-16,2-18 0 0,5-8-2 16,-4-17-4-16,0-14-88 15,-26 0-89-15,2-19-394 16,-6-17-1763-16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03.9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777 119 1722 0,'0'0'301'0,"0"0"-208"16,0 0 37-16,0 0 104 15,0 0-34-15,0 0-39 16,-32-56-43-16,7 37 4 16,-6 1-66-16,-4-1 14 15,-9 14 7-15,-10 5-49 16,-12 0-3-16,-7 35-19 15,-12 26-5-15,1 29 32 16,1 51-33-16,10 53 0 16,26 46 19-16,18-21-13 15,29-49 23-15,0-57-28 16,14-48 13-16,30 1-13 0,18-1-1 16,18-5-10-1,14-24 1-15,16-30 3 0,7-6 6 16,0-49-20-16,-4-33 20 15,-23-26-28-15,-16-21 25 16,-32-12 3-16,-23-10 26 16,-19-6-10-16,-10 6 20 15,-38 16-4-15,-2 24-23 16,2 32 30-16,11 38-39 16,12 24 0-16,13 17-70 15,12 31-200-15,5 19-451 16,20 3-416-16</inkml:trace>
  <inkml:trace contextRef="#ctx0" brushRef="#br0" timeOffset="937">2002 934 1317 0,'0'0'1211'0,"0"0"-968"16,0 0-215-16,0 0 109 15,0 0 58-15,0 0-122 16,0 0-32-16,128 25 2 16,-26-11-17-16,18 5 63 15,15-2-75-15,10 6-14 16,6-3 18-16,-6-3-12 16,1-3-2-16,-11-5-4 15,-11-4 2-15,-26-2 13 16,-20-3-15-16,-28 0 0 0,-28 0 10 15,-18 0-8-15,-4-20 77 16,-10-12-44-16,-34-10-11 16,-9-8 55-16,-8 1-79 15,-5-1 1-15,0 8 47 16,9 6-42-16,6 10 39 16,7 6-14-16,10 7-16 15,12 5 38-15,12 8-53 16,7 0-11-16,3 0 5 15,10 18-3-15,34 17 9 16,15 5 0-16,21 2 0 16,8 2 6-16,3-6-6 15,4-1 0-15,-13-7-1 0,-9-1 3 16,-14-2-2-16,-11-6 0 16,-20 6 0-16,-12 0-11 15,-16 1 10-15,-9 6-1 16,-45 9-17-16,-25 3 2 15,-16 0-16-15,-5-7-12 16,10-6-66-16,16-14 26 16,27-19-212-16,25 0-446 15,22-17-661-15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57.35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560 966 1927 0,'0'0'333'15,"0"0"-275"-15,0 0 46 16,0 0 98-16,0 0-68 16,0 0-64-16,186-12-26 15,-126 10 20-15,8 2 6 16,11 0-24-16,12-5-20 15,8 5 13-15,6-2-17 16,8 0 4-16,6 2-25 0,2 0 8 16,7 0-2-1,0 0-7-15,2 0 0 0,-2 0 0 16,-10 0 0-16,-4 0 4 16,-6 0-3-16,4 2-1 15,-1 5 4-15,0-1 4 16,-3-4-8-16,-6 2 0 15,-7-4 0-15,-7 2 1 16,-3 4 0-16,-3-6 17 16,0 3 9-16,-4 0-15 15,-2-3 8-15,0 0-10 16,-8 3-1-16,3-3 19 16,-5 0-27-16,-4 3 14 15,-6-3-1-15,-7 3-8 16,-2 1 4-16,-2 2 2 0,-2-4 3 15,0-2 20-15,-1 2-28 16,1-2-1-16,-1 0-3 16,1 0-3-16,-1 0 0 15,1 0 0-15,-4 0 1 16,4 0 8-16,-4 0-8 16,1 0-1-16,-2 0 6 15,1 0-5-15,1 0 0 16,-7 0 4-16,-7 0-4 15,-9 0 12-15,-5 0-12 16,-5 0-1-16,-7 0 19 16,3 0-10-16,-3 0 21 15,0 0-6-15,0 0-13 16,0-4 8-16,0-2-18 16,0-7-1-16,0 1 5 0,-13-2-5 15,-7-2 0-15,-3 2 0 16,-3-3 8-16,0-1 2 15,-4 1 1-15,1 1-5 16,6 2 24-16,1 2-8 16,5 3 19-16,3 3 1 15,8 2-12-15,3 4 13 16,3 0-41-16,0 0-1 16,0 0-1-16,6 15-5 15,20 7 5-15,1 3 0 16,8 3 1-16,5-1-3 15,2-6 3-15,4 4-1 16,1 0 4-16,-4-10-4 16,-9 1 0-16,-3-4 0 0,-11-3 1 15,-11-2 4-15,-9-3 1 16,-3 0-6-16,-37 5 1 16,-19 1-1-16,-18 9-52 15,-48 10-79-15,16-3-188 16,17 1-1008-16</inkml:trace>
  <inkml:trace contextRef="#ctx0" brushRef="#br0" timeOffset="921">848 633 1768 0,'0'0'355'15,"0"0"-192"-15,0 0 21 16,0 0 7-16,-200 36-56 15,112 5-63-15,-11 9-23 16,2 6 37-16,1 2-10 16,11-2-13-16,17-5 12 15,14-9-44-15,20-7 2 16,14-7-4-16,17-3-28 16,3-5 28-16,6-3-23 15,30 4 5-15,13 0 19 16,10-2-30-16,6-2 1 0,7 3-1 15,7-3-16 1,32 11-87-16,-22-8-374 0,-17-3-573 0</inkml:trace>
  <inkml:trace contextRef="#ctx0" brushRef="#br0" timeOffset="1607">1559 0 2018 0,'0'0'329'0,"0"0"-218"16,0 0 63-16,0 0 72 15,0 0-98-15,0 0-117 0,0 0 1 16,-5 185 28-16,-1-105-32 16,3 5-7-16,0-8-6 15,0-6-13-15,3-9 14 16,0-16-16-16,0-10 0 16,0-16 2-16,0-11 4 15,-3-9 0-15,3 0 27 16,0-5-20-16,0-25 7 15,0-6-20-15,0-4 0 16,18-1-11-16,10 2 2 16,4 9-15-16,4 10 3 0,3 11-15 15,4 7 35 1,3 2-9-16,-4 0 5 0,-2 14-7 16,-4 3 8-1,-7 5 4-15,-12-5-1 0,-11 1 2 16,-6-1 2-16,-6 0-3 15,-31-1 1-15,-11-5 7 16,-9-2 0-16,-2-6-2 16,7-3 5-16,7 0-10 15,8 0 17-15,12-3-18 16,14-6-1-16,11 1-47 16,8-4-223-16,27 3-354 15,1 1-632-15</inkml:trace>
  <inkml:trace contextRef="#ctx0" brushRef="#br0" timeOffset="1805">2171 446 2218 0,'0'0'289'0,"0"0"-127"15,0 0 46-15,0 0-72 16,176-19-133-16,-97 19-3 16,-14 0-225-16,-8 0-406 0</inkml:trace>
  <inkml:trace contextRef="#ctx0" brushRef="#br0" timeOffset="2261">3231 362 1765 0,'0'0'575'15,"0"0"-398"-15,0 0-30 16,0 0 122-16,0 0-43 15,0 0-129-15,-210-94-43 0,159 94 3 16,1 0-2-16,1 21 17 16,13 9-40-16,7 5-13 15,9 3 23-15,14 3-25 16,6 0-5-16,0-6-12 16,26-3 1-16,13-7-9 15,7-14 8-15,5-8-40 16,6-3 23-16,-9 0-19 15,-1-17 5-15,-7-5 22 16,-11 5 9-16,-7 8-14 16,-5 7 13-16,-5 2 1 15,2 6 37-15,-5 20 4 0,2 6-8 16,-2-3-17 0,1-2-4-16,4-6 7 0,4-9-19 15,7-12-51 1,20 0-69-16,-2-27-354 0,-8-2-457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16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1182 517 1761 0,'0'0'252'16,"0"0"-186"-16,0 0 62 16,0 0 70-16,0 0 49 15,0 0-139-15,61-113-62 16,-52 75 63-16,-6-1-52 16,-3-8 4-16,0-2 42 15,-15 0-58-15,-21 3 53 16,-8 1-34-16,-6 8-42 15,-6 11 80-15,2 7-102 16,-5 11 13-16,1 8 8 16,4 3-1-16,-2 37-10 15,2 23-10-15,0 22 0 0,10 16 9 16,3 24-9-16,9 33 0 16,10 38-9-16,7 40 30 15,5 14 8-15,5-17-29 16,1-24 1-16,-2-54 7 15,6-33-8-15,0-32 0 16,-4-18-14-16,4-2 32 16,-8 3 0-16,1-4-18 15,0-19 0-15,-8-21 32 16,1-10-32-16,-4-9-8 16,-4-10-2-16,-3 0-68 15,6-65-81-15,9-7-489 16,1-5-313-16</inkml:trace>
  <inkml:trace contextRef="#ctx0" brushRef="#br0" timeOffset="255">0 1390 2176 0,'0'0'591'0,"0"0"-412"15,0 0 2-15,0 0 24 16,0 0-115-16,0 0 0 16,0 0-73-16,139 0-2 15,-33 3 96-15,25-3-95 0,11 0-8 16,5 0 1 0,-2-10 10-16,-14-4-38 0,-15-2-73 15,-9 3-185-15,-31 7-413 16,-29 0-1663-16</inkml:trace>
  <inkml:trace contextRef="#ctx0" brushRef="#br0" timeOffset="751">1688 1843 2282 0,'0'0'462'0,"0"0"-292"16,0 0-41-16,0 0 52 16,0 0 63-16,0 0-155 15,0 0-62-15,-44-26 28 16,49 26-55-16,31 28 90 0,11 15-48 16,12 17-28-1,2 8 73-15,8 5-78 0,1 1-6 16,-1-2-2-16,4-2 20 15,-7-10-13-15,-4-12-8 16,-11-12 0-16,-10-14-36 16,-9-4 6-16,-10-8-65 15,-7-10 4-15,-5 0-50 16,-3 0 37-16,1-14-95 16,6-22-133-16,8-7-9 15,19-25-199-15,-9 9 156 16,2 10-414-16</inkml:trace>
  <inkml:trace contextRef="#ctx0" brushRef="#br0" timeOffset="1127">2742 2036 942 0,'0'0'360'0,"0"0"-82"0,0 0-64 15,0 0-53-15,0 0 114 16,0 0-31-16,0 0-38 16,116-92 56-16,-107 92-117 15,-2 0-25-15,-7 0-7 16,3 0-45-16,-3 0 42 15,0 10-43-15,0 13-16 16,-7 7 83-16,-18 12-101 16,-12 7-8-16,-7 14 19 15,-7 6-43-15,-6 8 64 16,-13 17-65-16,-3 6 1 16,-15 12 65-16,-3 10-60 15,-4 1 3-15,-3 8 19 0,7-11-19 16,3-3 42-16,9-7-51 15,13-15 0 1,10-13 8-16,8-14-8 0,10-12 0 16,7-14 0-16,14-11 0 15,2-12 0-15,8-9 0 16,4-7 0-16,-2-3 0 16,5 0 0-16,0-7-50 15,15-61-67-15,26 3-166 16,6-7-432-16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21.2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824 0 1617 0,'0'0'233'16,"0"0"-83"-16,0 0-17 15,0 0 89-15,0 0 16 16,0 0-133-16,-151 74-40 16,90-2-3-16,-11 22 23 15,-23 48 46-15,-8 51-79 16,-2 46 35-16,14 10 15 16,25-41-41-16,25-54 6 15,24-63-28-15,5-12-31 16,12 3 35-16,0 4-43 15,0 1-9-15,32-15-3 16,9-12 0-16,10-13-24 16,40-22-95-16,-6-12-242 0,-13-13-405 15</inkml:trace>
  <inkml:trace contextRef="#ctx0" brushRef="#br0" timeOffset="797">979 952 1737 0,'0'0'324'0,"0"0"-248"16,0 0 14-16,0 0 122 15,0 0-11-15,0 0-54 16,0 171-73-16,0-93 33 16,0 8-39-16,0-4-30 15,0-10 10-15,0-7-47 16,31-15-1-16,4-14 0 0,13-14-15 15,11-14-9-15,2-8-37 16,5-10-33-16,0-33 36 16,-4-10-17-1,-8-5 41-15,-6-5 34 0,-11 7 0 16,-8 7 12-16,-11 16 62 16,-11 10 37-16,-3 11 46 15,-4 7-60-15,0 5-1 16,0 0-12-16,0 0-62 15,0 24 37-15,-11 15-58 16,0 13 5-16,0 18 20 16,3 9-26-16,5 12 0 15,3 11 12-15,0 2 3 16,0 5 37-16,0-6-52 16,15-5 0-16,3-7 14 0,-7-12-14 15,0-13-1-15,-7-13 0 16,-4-14 2-16,0-13 5 15,-22-6-6-15,-22-14 0 16,-10-3 18-16,-12-3-16 16,-7 0-2-16,0-29 0 15,-5-4 13-15,9-6-11 16,12-4-2-16,13 2 0 16,18-3 9-16,14 4-9 15,12 4-18-15,0 0 12 16,27 3 3-16,24 0-6 15,10 1 9-15,12-1 0 16,8 3-2-16,7-3 2 16,-5 5-10-16,-7 0 1 15,-13 9-12-15,-16 3 15 0,-18 7-27 16,-14-1-23-16,-15-8 17 16,0-1-242-16,0-2-646 0</inkml:trace>
  <inkml:trace contextRef="#ctx0" brushRef="#br0" timeOffset="1262">1957 250 1820 0,'0'0'307'16,"0"0"-110"-16,0 0-65 16,0 0 80-16,0 0 23 0,0 0-155 15,0 0-9-15,59 108 52 16,7-21-67-16,17 43 14 16,24 55 8-16,9 36-23 15,-7 15 38-15,-32-38-42 16,-34-50-30-16,-28-50 69 15,-15-10-75-15,0 13-13 16,-37 12-2-16,-31 8-9 16,-17-10-8-16,-57 11-131 15,22-27-573-15,10-29-1884 0</inkml:trace>
  <inkml:trace contextRef="#ctx0" brushRef="#br0" timeOffset="2560">3576 1999 2307 0,'0'0'591'0,"0"0"-508"15,0 0-41-15,0 0 92 16,0 0 4-16,0 0-138 16,11 0-9-16,47 0-70 15,-2-17-435-15,-6-9-867 0</inkml:trace>
  <inkml:trace contextRef="#ctx0" brushRef="#br0" timeOffset="2899">5165 620 2083 0,'0'0'496'16,"0"0"-396"-16,0 0-63 0,0 0 128 15,-3 171 23-15,3-6-106 16,-3 5-4-16,-1-9-42 15,1-17 3-15,-2-35 16 16,-2 5-55-16,-3-2 0 16,-2-23-1-16,2-24-60 15,-12-29-86-15,3-19-401 16,1-15-576-16</inkml:trace>
  <inkml:trace contextRef="#ctx0" brushRef="#br0" timeOffset="3323">4682 538 2000 0,'0'0'474'0,"0"0"-392"16,0 0 52-16,0 0 109 15,0 0-36-15,164-186-161 16,-107 147-8-16,9 2 14 16,7 8-37-16,11 3 34 15,3 12-48-15,7 14 6 16,1 0 19-16,5 14-26 0,-2 24 0 16,-7 13-1-16,-4 4 2 15,-10 4 5 1,-16 3-6-16,-13 2 0 0,-26 4 14 15,-22-3-13-15,0-3-1 16,-48 4 14-16,-31-4-8 16,-19-7 13-16,-19-5-19 15,-3-7 0-15,3-13 11 16,11-10-11-16,18-9 0 16,18-6-6-16,23-5-2 15,18 0-13-15,29 0-142 16,0-19-321-16,26-5-524 0</inkml:trace>
  <inkml:trace contextRef="#ctx0" brushRef="#br0" timeOffset="3667">7350 122 2022 0,'0'0'296'0,"0"0"-208"0,0 0 86 15,-211 213 81-15,105-72-29 16,-26 64-118-16,-10 56-6 15,15 29 23-15,35-25-63 16,48-59 46-16,34-71-66 16,10-43-32-16,0-10 11 15,39 6-21-15,17 2-7 16,17-2-25-16,65-29-94 16,-18-24-116-16,-6-21-585 0</inkml:trace>
  <inkml:trace contextRef="#ctx0" brushRef="#br0" timeOffset="4051">8123 283 2205 0,'0'0'321'15,"0"0"-252"-15,0 0 20 16,0 0 142-16,0 0-83 16,0 0-8-16,149 176-53 0,-76-67 50 15,0 18-98 1,3 15 3-16,5 10 33 0,-5-6-31 15,9-4-1-15,-6-11-16 16,6-12-26-16,-2-18 21 16,5-16-22-16,-4-16 0 15,-4-15-12-15,-8-16 8 16,-13-14-13-16,-8-19-73 16,0-5-43-16,-14-32-188 15,-15-11-579-15</inkml:trace>
  <inkml:trace contextRef="#ctx0" brushRef="#br0" timeOffset="4396">9733 433 1785 0,'0'0'366'0,"0"0"-223"15,0 0-51-15,0 0 194 16,-199 158-9-16,67-33-130 16,-61 42 22-16,-62 32-73 15,-14 4-23-15,39-49 20 0,66-51-58 16,69-50 23-16,29-13-37 15,0-8-21-15,12-5 24 16,3-4-24-16,24-14-10 16,24-9-59-16,18-9-114 15,32-26-363-15,8-12-546 0</inkml:trace>
  <inkml:trace contextRef="#ctx0" brushRef="#br0" timeOffset="4997">11765 433 1923 0,'0'0'312'0,"0"0"-235"0,0 0 81 16,0 0 176-16,0 0-176 15,0 0-101-15,-256 115 24 16,140-62-9-16,-15 6 1 16,-7 4-7-16,6 2-32 15,12-7 22-15,13-2-34 16,28-6-11-16,21-11 25 15,21-13-29-15,22-6-7 16,11-3 2-16,4 2 5 16,0 2 17-16,26 4-10 15,11 9-13-15,10 5 29 0,11 5-30 16,8 7 0-16,6 5 3 16,6-1 7-16,5-3 1 15,5-2-10-15,-8-4 5 16,-3-10 3-16,-12-4-9 15,-10-11-22-15,-19-5-14 16,-11-9-77-16,-25-7-66 16,0 0-271-16,-13-14-479 0</inkml:trace>
  <inkml:trace contextRef="#ctx0" brushRef="#br0" timeOffset="5312">10398 1551 1815 0,'0'0'618'0,"0"0"-494"15,0 0-91-15,0 0 276 16,0 0-82-16,0 0-131 15,0 0-57-15,10 37-10 16,31-13 56-16,13 2-39 16,15 3-13-16,13 7 38 15,4 1-50-15,9 1-5 16,-8-4 13-16,-5-1-28 16,-10-7-2-16,-11-6-17 0,2-11-91 15,-19-1-153-15,-15-8-743 16</inkml:trace>
  <inkml:trace contextRef="#ctx0" brushRef="#br0" timeOffset="6041">12118 986 2105 0,'0'0'338'0,"0"0"-312"0,0 0 41 15,0 0 119-15,0 0 13 16,0 0-91-16,51 167-71 15,-32-88 36-15,3 2-2 16,6-4-37-16,6-4-7 16,10-9-27-16,7-19-16 15,6-17 14-15,6-19-106 16,-6-9 8-16,3 0-2 0,-10-33 17 16,-9-11 84-16,-12-7-29 15,-7-5 30-15,-7 0 19 16,-8 3 56-16,-7 10 33 15,0 6 5-15,0 13-29 16,0 6 48-16,0 13-48 16,-4 5-26-16,1 0-19 15,-2 23-37-15,5 25 17 16,0 24-5-16,0 23-13 16,0 20 45-16,0 15-40 15,0 13 17-15,15 11 29 16,4 4-38-16,-1 1 10 15,-1-13-12-15,-2-8-6 16,-3-18 33-16,-8-17-39 16,-4-27 0-16,0-17 12 0,-19-20-5 15,-28-13 34-15,-23-14-29 16,-14-7-6-16,-21-5 28 16,-8-7-34-16,-4-29 0 15,10-15-7-15,24-3 8 16,17-15-1-16,31-4 7 15,27-5-6-15,8-7 10 16,47-4-11-16,41 1-6 16,29-4-3-16,14 11 6 15,3 8-14-15,-5 12-19 16,-16 13-75-16,7-8-24 16,-32 17-326-16,-27 3-590 0</inkml:trace>
  <inkml:trace contextRef="#ctx0" brushRef="#br0" timeOffset="6492">13442 141 2252 0,'0'0'309'16,"0"0"-241"-16,0 0 35 15,0 0 142-15,121 173-64 16,-34-37-113-16,30 58-13 16,17 59 54-16,-2 22-11 15,-19-1-7-15,-40-29-37 16,-44-33 14-16,-29-4 44 0,-22-16-111 15,-44-31-1-15,-11-39-9 16,-49-4-140-16,19-43-216 16,2-13-1716-16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34.1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853 956 1362 0,'0'0'330'16,"0"0"-251"-16,0 0-21 16,0 0 11-16,0 0 123 15,0 0-42-15,10 15-70 16,-10-15 39-16,0 0-20 0,0 0 23 16,0-3 30-1,0-18-53-15,0-5-5 0,-25 1 18 16,-16-1-44-16,-13-1 22 15,-12 7-86-15,-13 7-2 16,-6 13 56-16,-6 0-45 16,-1 23 10-16,6 23-14 15,8 12 4-15,14 10 27 16,20-1-40-16,14 6 0 16,16-5-16-16,14 5 16 15,0-4-1-15,36-8-6 16,16-3-31-16,9-13 25 15,5-8-80-15,3-18-45 0,4-19 23 16,-4 0-42 0,4-24 90-16,-4-31 18 0,4-20 1 15,-3-24 32-15,-5-19-28 16,-2-36 37-16,-9-40-5 16,-13 14 12-16,-12 15 0 15,-14 27 51-15,-5 40 2 16,2 2 53-16,-2 10 30 15,0 28-33-15,-2 29 35 16,-4 22-84-16,-4 7-31 16,3 12-2-16,1 35-2 15,-1 32 81-15,-3 52-71 16,0 50-16-16,-7 39 53 16,-11-10-66-16,4-42 10 15,6-54-10-15,8-32 17 0,0 9-16 16,0 2-1-16,11-4 0 15,15-24-18-15,6-21 18 16,12-30-22-16,3-14-14 16,13-6 0-16,5-43 30 15,8-19 6-15,-3-14 0 16,-10-10-5-16,-9 2 5 16,-10 8 0-16,-16 13 0 15,-10 20 1-15,-8 21 22 16,-7 18-20-16,0 10 3 15,0 10 22-15,0 36-22 16,0 19-6-16,0 17 0 16,0 7 15-16,19 2-10 15,16-2-5-15,14-15 0 0,9-14-12 16,-1-20 12-16,6-21-39 16,3-19 9-16,-9 0-3 15,3-37 24-15,-6-14 3 16,-10-11 6-16,-11-3 30 15,-7-2-21-15,-16 14 12 16,-7 12 33-16,-3 11-9 16,0 17 63-16,0 13-42 15,0 0-32-15,0 26 23 16,-13 36-57-16,1 30 0 16,5 46-8-16,7 49 17 15,0 39 11-15,0 15-19 16,19-19-1-16,-2-47 25 0,-2-54-23 15,-5-30-2-15,-10-14 0 16,0-7 10-16,0 0 0 16,0-8-10-16,-25-28 0 15,-14-23 58-15,-12-11-42 16,-11-9-5-16,-8-40-11 16,1-27 7-16,15-16 14 15,13-16-21-15,23-12-15 16,18-9 14-16,94-55-88 15,20 32-100-15,2 19-497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39.2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281 0 1145 0,'0'0'321'16,"0"0"-190"-16,0 0-43 0,0 0 50 15,0 0-12 1,0 0-39-16,-16 4 40 0,3-4-67 16,1 0-17-16,5 0 43 15,1 0-43-15,-3 0-19 16,6 0 0-16,3 0-23 15,-4 3 29-15,4 4-30 16,0 7 0-16,-3 5 64 16,3 7-8-16,-3 6 4 15,-1 5-20-15,-4 8-12 16,4 13 69-16,-2 6-73 16,2 15-9-16,1 14 61 15,-2 9-47-15,5 21-1 16,0 11 4-16,0 8-25 15,0 8 57-15,0 5-64 0,0-4 7 16,8-7 52 0,6-7-58-16,1-8 28 0,7-12-8 15,3-8-8-15,1-6 56 16,6-9-54-16,5-5-13 16,0-13 68-16,-1-4-46 15,1-13-9-15,-5-4-5 16,-3-5 4-16,-4 1 14 15,2-1-28-15,-6-4 0 16,-3-7 35-16,-3-8-35 16,-5-9-2-16,-6-5 2 15,1-8 0-15,-5-6-17 0,0-3-1 16,0 0-108-16,0 0-112 16,-19-22-359-16,4-5-184 0</inkml:trace>
  <inkml:trace contextRef="#ctx0" brushRef="#br0" timeOffset="423">167 2599 1508 0,'0'0'387'0,"0"0"-228"16,0 0-19-16,0 0 90 16,0 0-15-16,0 0-77 15,0 0-95-15,-25 17 20 16,25-6 73-16,12 3-44 16,10 14-3-16,-2 7-4 15,7 12-28-15,-1 5 39 16,-1 3-86-16,4 1-10 15,-1 0 50-15,1-7-50 16,5-6-1-16,1-6 1 16,6-9 0-16,3-11 9 15,7-9-8-15,0-8-1 16,8-5 65-16,3-34-64 16,3-23 24-16,1-14-25 0,-4-17 6 15,-4 2 5-15,-11 4-11 16,-10 10-57-16,-11 19 24 15,-11 18-202-15,-8 20-647 0</inkml:trace>
  <inkml:trace contextRef="#ctx0" brushRef="#br0" timeOffset="1502">0 4044 1921 0,'0'0'355'0,"0"0"-252"16,0 0 35-1,0 0 75-15,18 273 11 0,4-136-137 16,-8 17-56-16,1 0 26 16,-5-10-56-16,2-16 8 15,-5-20-3-15,1-21 8 16,-4-32-5-16,-4-26-9 16,0-25 0-16,0-4 62 15,0-30-17-15,0-33-39 16,-4-25 12-16,-11-20-18 15,0-23 30-15,-2-14-30 16,2-6 0-16,0-3-1 16,4 6 1-16,11 16 0 15,0 28-1-15,14 28 11 0,30 28-20 16,19 28 10-16,13 20 0 16,15 8-10-16,0 32 10 15,1 14 0-15,-13 8-1 16,-20 8 2-16,-23 0 0 15,-21 6 0-15,-15 0-1 16,-29-4 26-16,-33 0-26 16,-21-10 0-16,-8-9 6 15,-1-11 3-15,8-19 5 16,18-11-14-16,23-12-48 16,28-7-66-16,15-27-474 0,0-5-289 15</inkml:trace>
  <inkml:trace contextRef="#ctx0" brushRef="#br0" timeOffset="2006">1152 4307 2129 0,'0'0'548'15,"0"0"-505"-15,0 0 75 16,0 0 82-16,0 233-67 16,0-146-68-16,0 12-46 15,0 0 25-15,3-1-29 0,2-14-6 16,-2-16 16-16,-3-20-25 16,0-22-3-16,0-18 1 15,0-8 4-15,0-21-4 16,0-31-15-16,-15-20 17 15,0-19-12-15,2-19 12 16,1-12-21-16,5-5 19 16,4 5-2-16,3 13 4 15,0 25 0-15,15 25 1 16,20 26 6-16,13 26-7 16,14 7 0-16,8 19 2 15,2 32-1-15,-2 14 16 0,-10 13-16 16,-12 8 4-16,-18 10 56 15,-20 2-60-15,-10 0 10 16,-18 4 13-16,-36-8-24 16,-16-12 5-16,-6-13-5 15,0-22 0-15,10-19-8 16,15-18 7-16,14-10-62 16,37-38-96-16,0-15-443 15,7-3-618-15</inkml:trace>
  <inkml:trace contextRef="#ctx0" brushRef="#br0" timeOffset="2396">2075 4277 2203 0,'0'0'614'0,"0"0"-559"0,0 0-53 16,0 0 161-16,0 266-23 15,0-156-68-15,0 5-21 16,0-3-39-16,0-13-6 16,3-15-6-16,4-21 0 15,-3-21 0-15,-4-18 0 16,0-24-37-16,0 0 35 16,0-35-53-16,0-33-7 15,-7-17 38-15,-8-16 24 0,4-14-13 16,0-13 13-1,0-6 0-15,5 6 13 0,6 13-12 16,0 23 0-16,13 26 53 16,24 24-40-16,14 19 37 15,7 16-51-15,16 7 0 16,6 0 27-16,-1 7-27 16,6 9-1-16,-6-7-40 15,6 1-186-15,-19-2-442 16,-26-2-1049-16</inkml:trace>
  <inkml:trace contextRef="#ctx0" brushRef="#br0" timeOffset="2587">2060 4601 2455 0,'0'0'483'15,"0"0"-474"-15,0 0 62 16,0 0 36-16,208 0-81 16,-73 0-26-16,-21 0-266 15,-16 0-601-15</inkml:trace>
  <inkml:trace contextRef="#ctx0" brushRef="#br0" timeOffset="3276">3832 4519 1994 0,'0'0'548'0,"0"0"-414"15,0 0 28-15,0 0 42 0,0 0-13 16,-223 92-125-16,176-16-11 15,3 16-29-15,15 1-19 16,14 3 40-16,15-6-47 16,8-19-35-16,40-18 17 15,12-20-79-15,15-29-69 16,4-4-30-16,1-41 9 16,-6-20 68-16,-9-15 37 15,-10-6 79-15,-11 3 3 16,-12 6 64-16,-10 21 43 15,-11 20 81-15,-3 25-29 16,-8 7 15-16,0 20-116 0,0 32-29 16,0 13 48-1,3 12-66-15,19-3-1 0,14-3-10 16,20-20 0-16,8-16-15 16,14-20-14-16,-5-15-69 15,-7-18 50-15,-6-30-30 16,-4-18 40-16,-8-6 25 15,-6 0 13-15,-8 9 21 16,-16 14-20-16,-8 23 60 16,-10 23 76-16,0 3-66 15,0 20-35-15,0 26-15 16,0 13-20-16,-3 1 34 0,0 3-35 16,3-7-24-1,0-13-15-15,40-26-177 0,3-11-355 16,1-6-86-16</inkml:trace>
  <inkml:trace contextRef="#ctx0" brushRef="#br0" timeOffset="3664">5382 4699 2078 0,'0'0'616'0,"0"0"-473"16,0 0 74-16,0 0 11 15,0 0-22-15,-237 96-119 16,193-38-48-16,12 5 42 16,16 3-70-16,16-7-10 0,0-6-2 15,16-11-47-15,26-17-3 16,5-18-92-16,12-7-41 16,-4-11 22-16,-5-36-25 15,-6-9 93-15,-6-3 64 16,-10-1 30-16,-6 9 6 15,-7 15 15-15,-4 19 105 16,0 17 35-16,-4 0-65 16,-3 27 30-16,2 21-41 15,-1 11-44-15,-1 7 44 16,-1-1-50-16,4-3-16 16,-4-5 11-16,-3-8-30 15,0-12 0-15,-22-13-61 0,-17-10-101 16,-48-14-69-1,5-22-458-15,3-18-765 0</inkml:trace>
  <inkml:trace contextRef="#ctx0" brushRef="#br0" timeOffset="3877">4350 3745 2131 0,'0'0'337'0,"0"0"-239"16,0 0-26-16,211 9 174 15,-160 22-95-15,-10 8-97 16,-9 13-54 0,5 22-67-16,-8-6-153 0,-7-13-502 0</inkml:trace>
  <inkml:trace contextRef="#ctx0" brushRef="#br0" timeOffset="4201">6303 3836 2611 0,'0'0'343'15,"0"0"-248"-15,0 0-38 16,0 0 0-16,0 0 87 16,0 0-41-16,215 105-70 15,-156-35 2-15,4 2 1 16,-6 3 0-16,3-6 3 15,-6-10-39-15,-10-7-32 16,-4-15-40-16,8-26-146 16,-13-11-302-16,-1 0-289 0</inkml:trace>
  <inkml:trace contextRef="#ctx0" brushRef="#br0" timeOffset="4433">7252 3978 1952 0,'0'0'600'16,"0"0"-540"-16,0 0 84 16,0 0 201-16,0 0-120 15,-40 203-66-15,-30-95-86 16,-18 20 43-16,-13 17 17 16,-9 4-64-16,2 7-16 15,4-6-28-15,18-10-19 0,17-20-12 16,13-22-1-16,24-25-88 15,20-40-77-15,12-23-281 16,0-10-911-16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46.1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0 2034 0,'0'0'547'15,"0"0"-487"-15,0 0 43 16,0 0 98-16,-15 185-81 15,15-94-23-15,0 4-65 16,18-8-11-16,18-13-21 0,11-22 6 16,12-19-17-1,2-24-11-15,5-9-79 0,0-31 4 16,-7-29-9-16,-11-15 63 16,-13-9 43-16,-10 0 13 15,-6 12 144-15,-12 14-87 16,-7 15 17-16,0 23 41 15,0 20-10-15,0 2-58 16,0 59-27-16,8 30-12 16,6 60 48-16,11 52-69 15,12 47 0-15,-1 6 71 16,-6-48-39-16,-13-53-20 16,-8-56-8-16,-6-17 7 15,-3 0-4-15,0-12-7 16,0-18 0-16,-37-29 42 15,-14-23-35-15,-10-21-6 0,-17-40 4 16,2-25 1-16,4-17 60 16,9-10-66-16,28-1 9 15,23-2 15-15,12 4-24 16,110-52-55-16,3 29-121 16,10 14-587-16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44.3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288 0 1733 0,'0'0'477'0,"0"0"-306"0,0 0 12 16,0 0 124-1,0 0-147-15,0 0-51 0,0 0 52 16,76 217-84-16,-76-75-23 15,0 10-24-15,-7-5-30 16,-15-7 40-16,0-16-40 16,4-17 0-16,4-28-19 15,6-27-10-15,8-26-155 16,0-26-175-16,12-17-467 16,6-23-907-16</inkml:trace>
  <inkml:trace contextRef="#ctx0" brushRef="#br0" timeOffset="672">0 560 684 0,'0'0'1718'16,"0"0"-1471"-16,0 0-159 16,0 0-33-16,0 0 126 15,0 0-15-15,247 12-133 16,-127-12-18-16,9 0-15 15,1 0 0-15,-5 0 6 16,-8 7-6-16,-19-1 0 16,-18-1-11-16,-18-2 11 15,-25-1-10-15,-20-2-2 0,-17 0 12 16,0 0 34 0,-13 0-34-16,-31 0 13 0,-7 0 92 15,-12 0-48-15,-2 0-14 16,-1 17-5-16,5 19-23 15,5 10 51-15,14 9-66 16,8 5 0-16,20 2 7 16,14 0-7-16,0-10-7 15,26-8-19-15,24-19-56 16,8-14 7-16,4-11-76 16,8-17-6-16,-8-29 41 15,-11-16 61-15,-7-4 42 16,-15 1 13-16,-11 12 45 15,-7 14 93-15,-11 22-14 16,0 14-7-16,0 3 35 0,0 26-98 16,-7 27-40-1,3 9 10-15,4 8-24 0,0-7 25 16,4-5-25-16,28-16 0 16,12-12-9-16,10-18 9 15,9-12-46-15,3-12-10 16,0-35-29-16,-9-15 65 15,-10-10-21-15,-3-8 33 16,-15 6 8-16,-4 15 1 16,-9 17 29-16,-13 21 37 15,-3 21-12-15,0 0 37 16,0 42-71-16,0 16-15 0,-7 10 34 16,1-3-40-16,0 1 0 15,6-7-1-15,0-13-60 16,0-23-50-16,12-13-272 15,-2-10-635-15</inkml:trace>
  <inkml:trace contextRef="#ctx0" brushRef="#br0" timeOffset="826">1575 172 1945 0,'0'0'812'0,"0"0"-812"16,0 0-5-16,0 0-168 16,0 0-330-16</inkml:trace>
  <inkml:trace contextRef="#ctx0" brushRef="#br0" timeOffset="991">1046 1717 2967 0,'0'0'452'15,"0"0"-452"-15,0 0-110 16,0 0 18-16,110-200-1153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47.3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0 500 1669 0,'0'0'272'16,"0"0"-235"-16,0 0-36 16,0 0 67-16,0 0-16 0,230-88-5 15,-120 58 16-15,14-1-20 16,15-6 53-16,14-3-8 15,40-6-11-15,47-6 18 16,60-6-80-16,28 4 15 16,-10 18 31-16,-24 19-51 15,-35 17 29-15,-4 0-39 16,-6 34 0-16,-9 15 37 16,-13 10-37-16,-16 9 27 15,-8 7 36-15,2-3-17 16,6-3 32-16,4-6-20 15,12-10-17-15,9-10 23 16,13-10-56-16,23-14-1 0,17-19 31 16,14 0-26-16,3-26 12 15,-15-9-23-15,-54-2-1 16,-61 9 24-16,-68 11-24 16,-42 6-7-16,-15 4 1 15,-24 4-18-15,-20 3 16 16,-7 0-22-16,-51 0-111 15,-40 7-144-15,13 10-428 16,10-6-775-16</inkml:trace>
  <inkml:trace contextRef="#ctx0" brushRef="#br0" timeOffset="450">5780 1304 1362 0,'0'0'1285'0,"0"0"-1064"15,0 0-152-15,0 0-68 16,0 0 121-16,62 240 39 16,-8-89-77-16,9 55-7 15,13 44-21-15,0 6-14 16,-7-50 45-16,-9-57-81 15,-13-58 6-15,0-19 33 16,7 0-18-16,2 1-5 16,-2-8-22-16,-10-14 0 15,-15-20 5-15,-10-8-5 16,-9-5-72-16,-5-8-15 16,-5-10-148-16,0 0-371 15,0 0-362-15</inkml:trace>
  <inkml:trace contextRef="#ctx0" brushRef="#br0" timeOffset="814">6076 3161 2460 0,'0'0'512'0,"0"0"-453"15,0 0-7-15,0 0 128 16,0 0-11-16,0 0-75 16,0 0-74-16,3-71 46 15,34 107-32-15,10 19 5 0,14 11 32 16,5 10-55-16,4 2 19 16,-1-2-29-1,-3-10 10-15,-5-11-8 0,1-14-8 16,4-18 0-16,0-15 8 15,4-8-7-15,-1-29 2 16,-5-36-3-16,-1-25 0 16,-4-21 8-16,-17-13-8 15,-8-6-53-15,-8 16 16 16,-8-8-122-16,-8 36-331 16,-1 26-1835-16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49.8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50 364 1955 0,'0'0'340'0,"0"0"-113"15,0 0-128-15,0 0-5 16,0 0 148-16,0 0-10 15,136 205-158-15,-67-110-28 16,4 0 8-16,-1-4-27 16,-6-7-9-16,-8-12-18 15,-2-9 6-15,-17-15-17 0,-6-12-99 16,0-26-178-16,-11-10-245 16,-7 0-158-16</inkml:trace>
  <inkml:trace contextRef="#ctx0" brushRef="#br0" timeOffset="206">739 402 1739 0,'0'0'507'0,"0"0"-353"16,0 0 97-16,-124 233 39 0,58-131-99 15,-13 6-92-15,-13 3 21 16,1-5-98-16,-4-8-21 15,16-9 22-15,10-21-23 16,25-18-60-16,44-40-117 16,0-10-400-1,13 0-468-15</inkml:trace>
  <inkml:trace contextRef="#ctx0" brushRef="#br0" timeOffset="579">1530 780 2131 0,'0'0'493'0,"0"0"-412"16,0 0 32-16,-189-43 101 15,119 43-10-15,4 0-146 16,12 9-49-16,10 25 49 15,16 7-57-15,16 9-1 16,12 6-1-16,12 7 1 16,38-5-1-16,20-2 1 15,18-5-2-15,3 0-22 16,4-8 13-16,-16-6-1 16,-13-6 12-16,-30-4 0 15,-21-4 3-15,-15-3-3 0,-29-4 0 16,-37-3 54-16,-13-3-52 15,-6-10-3-15,6 0 1 16,19-3-45-16,50-43-72 16,10-1-436-16,4 5-616 0</inkml:trace>
  <inkml:trace contextRef="#ctx0" brushRef="#br0" timeOffset="1384">3350 878 2201 0,'0'0'474'16,"0"0"-441"-16,0 0-14 15,-95-168 110-15,51 125 63 16,-3 11-48-16,-7 16-106 16,-2 16 1-16,-5 0 55 15,2 39-82-15,8 26-6 16,7 11 3-16,16 12-2 16,12 7 4-16,16-3-11 0,0-6-32 15,16-11 32-15,24-13-98 16,11-19-13-16,6-23-96 15,6-20-23-15,-2-7 31 16,1-46-53-16,-11-19 80 16,-4-20 128-16,-9-15 35 15,-10-22 9-15,-9-15 89 16,0-8 36-16,-9-2 19 16,-3 13-30-16,1 30 63 15,-1 36 58-15,-7 31-102 16,0 38-1-16,0 6-35 15,0 50-63-15,0 32 43 16,0 22-67-16,0 18 1 16,0 3 2-16,0 1-11 15,0-6-2-15,0-3 0 0,0-4 10 16,3-9-28-16,9-12 14 16,10-12-65-16,3-21 12 15,8-23-88-15,10-27-77 16,17-9 85-16,4-30-48 15,14-31 94-15,-2-11-26 16,-3-10 25-16,-16 3 86 16,-13 2 6-16,-19 12 82 15,-20 13 99-15,-5 8-14 16,-8 15 37-16,-27 13-6 16,-13 10-84-16,-3 6 7 15,2 0-91-15,7 34 0 16,8 8 4-16,12 5-32 0,12 11 17 15,10 3-19 1,0 2 0-16,19-4 12 0,20-4-12 16,8-8-55-16,9-7-7 15,-2-15-47-15,0-11 0 16,-2-14-141-16,-4-4-38 16,-6-71 4-16,-5 2-209 15,-18 1-686-15</inkml:trace>
  <inkml:trace contextRef="#ctx0" brushRef="#br0" timeOffset="1567">3835 395 1743 0,'0'0'353'0,"0"0"-256"0,0 0 18 15,0 0 103-15,143-173-90 16,-93 152-71-16,4 15-57 15,-6 6 0-15,-1 0-122 16,-6 24-268-16,-16-2-296 0</inkml:trace>
  <inkml:trace contextRef="#ctx0" brushRef="#br0" timeOffset="1735">4487 0 1855 0,'0'0'381'15,"0"0"-278"-15,0 0 62 0,0 0 39 16,0 0-41-16,201 37-60 16,-176 8-103-16,-18 13-12 15,-7 3-79-15,-51 25-127 16,-15-17-136-16,-13-10-368 0</inkml:trace>
  <inkml:trace contextRef="#ctx0" brushRef="#br0" timeOffset="1887">2799 458 2474 0,'0'0'212'16,"0"0"-212"-16,296 0-18 15,-132 0-134-15,-10 0-764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52.7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310 0 1661 0,'0'0'351'0,"0"0"-63"15,0 0-4-15,0 0-26 16,0 0-89-16,0 0-54 15,85 181 0-15,-16-71-28 16,7 9-54-16,5 4 43 16,-1-4-60-16,-4-13-15 0,2-11 42 15,-9-13-42-15,-8-14 10 16,-14-15-11-16,-10-13 1 16,-15-15-22-16,-8-10-17 15,-2-15-152-15,-6-8-109 16,-6-18-460-16</inkml:trace>
  <inkml:trace contextRef="#ctx0" brushRef="#br0" timeOffset="301">1309 64 2126 0,'0'0'547'16,"0"0"-460"-16,0 0-25 16,0 0 206-16,0 0-115 15,-252 172-90-15,158-93-11 16,-20 9-51-16,-12 11 44 16,-13 5-45-16,0 1 17 15,9-6 10-15,17-7-27 16,21-17-3-16,30-19-11 15,26-16 19-15,24-14-16 16,12-20-93-16,44-6-169 16,22-23-222-16,7-13-620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3:55.0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4524 707 1602 0,'0'0'230'0,"0"0"-166"16,0 0-63-16,0 0 95 15,0 0-8-15,0 0-53 16,0 0 61-16,132-95-40 15,-103 95 27-15,1 25 37 16,-4 24-14-16,-4 14 22 0,-5 9-68 16,-2 5-35-16,-5 0 17 15,-2-8-42-15,-1-7 0 16,-3-15-1-16,-4-15 14 16,0-18 2-16,0-14 0 15,-4 0-1-15,-18-20 41 16,0-25-30-16,4-16 29 15,1-7 9-15,5-8-62 16,8 4 40-16,4 4-41 16,0 9 0-16,12 15 4 15,24 15-4-15,15 16-4 16,8 13-2-16,7 0 12 16,6 20-17-16,-2 23 11 15,-6 16 0-15,-8 5 23 16,-12 6-17-16,-12 5 15 0,-13-6 18 15,-9-7-24 1,-7-8 25-16,-3-13-40 0,0-12 17 16,0-8-5-16,0-11-12 15,0-7-2-15,0-3-8 16,9 0-97-16,38-20-120 16,0-16-152-16,1-6-299 0</inkml:trace>
  <inkml:trace contextRef="#ctx0" brushRef="#br0" timeOffset="667">5761 838 1635 0,'0'0'225'0,"0"0"-191"16,0 0-22-16,0 0-11 16,194-119-1-16,-130 57 15 15,2-13-15-15,-7-11 0 16,-20-9 1-16,-17-3 95 16,-18 7 93-16,-4 9-38 15,-7 19 18-15,-22 26 1 16,-5 21-27-16,-1 16 49 15,-6 30-88-15,6 42-59 16,1 26 20-16,5 20-65 16,4 9 1-16,6-1 14 15,9-4-8-15,2-18 2 0,4-12-9 16,4-20 1-16,0-16-14 16,0-24 2-16,0-19-37 15,0-13 42-15,0 0-30 16,4-29 0-16,21-13 11 15,9-14-31-15,10 5 45 16,7 1-54-16,6 13 10 16,9 21 53-16,0 16-19 15,0 3 21-15,-9 39 19 16,-6 16 39-16,-14 3 32 16,-15 2-69-16,-6-9 0 15,-10-6-9-15,-2-12-12 16,-4-17-68-16,15-19-141 15,-2 0-422-15,6-7-231 0</inkml:trace>
  <inkml:trace contextRef="#ctx0" brushRef="#br0" timeOffset="1351">6968 772 1903 0,'0'0'499'15,"0"0"-374"-15,0 0 34 16,0 0 113-16,0 0-61 16,-201-36-111-16,157 36-37 15,8 3-18-15,3 26-36 0,11 12 18 16,8 7-27-16,14 7-15 16,0-2 15-16,7 0-105 15,27-9-46-15,5-19-86 16,8-11-50-16,0-14 6 15,6-4-19-15,-11-36 129 16,-5-9 113-16,-15 4 46 16,-8 8 12-16,-14 11 123 15,0 13 117-15,0 13 108 16,0 0-175-16,0 11-119 16,0 20-2-16,0 5-45 15,0 4-1-15,8-4-6 16,14-6-35-16,7-14-22 0,0-13-83 15,-4-3-3 1,5-7 74-16,-4-22 24 0,-4-7 33 16,3-2 12-16,-8 4 17 15,2 10 66-15,-4 11-15 16,-5 13-22-16,2 0 43 16,-2 17-16-16,-7 20-24 15,2 5-46-15,-1-3 12 16,-4-2-30-16,3-12-15 15,-3-11-26-15,4-10 55 16,-4-4-28-16,3-7 9 16,9-29 4-16,1-7 16 15,9-10 6-15,16 1-6 16,0 3 0-16,6 10 36 16,0 15-7-16,-3 14 22 0,-4 10 31 15,-5 0 23 1,-3 38 75-16,-4 11-91 0,4 9-31 15,-2 1 44-15,-1-3-87 16,-4-7-6-16,-5-9-9 16,-2-11-12-16,-5-12-18 15,2-17-161-15,-5-5-261 16,-7-17-171-16</inkml:trace>
  <inkml:trace contextRef="#ctx0" brushRef="#br0" timeOffset="1578">6523 476 2155 0,'0'0'388'15,"0"0"-261"-15,0 0-87 16,0 0 148-16,230-147-21 15,-176 131-135-15,-3 16-32 16,-3 0-5-16,6 63-213 16,-10 6-160-16,-11 6-571 0</inkml:trace>
  <inkml:trace contextRef="#ctx0" brushRef="#br0" timeOffset="1729">7009 1767 2704 0,'0'0'351'0,"0"0"-351"15,0 0-173-15,0 0-25 16,142-169-502-16</inkml:trace>
  <inkml:trace contextRef="#ctx0" brushRef="#br0" timeOffset="2349">9064 805 2675 0,'0'0'361'15,"0"0"-304"-15,0 0-32 16,0 0 149-16,-197-131-84 16,125 129-20-16,-4 2-68 15,6 21 7-15,11 25 19 0,18 10-28 16,16 10 0-16,18-5-7 15,7-1-4-15,19-7-16 16,28-17-100-16,7-17-80 16,9-19-33-16,-5 0-94 15,-8-24 126-15,-2-20 124 16,-15-3 73-16,-7 1 11 16,-8 10 67-16,-11 13 68 15,0 17 110-15,-7 6-84 16,5 10-28-16,2 36-16 15,6 23-62-15,6 15 7 16,3 19-7-16,7 9-10 0,1-2 37 16,-5 4-56-16,-6-11-4 15,-5-10 19-15,-8-15-35 16,-6-13 37 0,0-14-11-16,-28-16-17 0,-20-15 39 15,-13-14-53-15,-5-6-1 16,-3 0 6-16,6-22 6 15,16-20-2-15,18-13-10 16,26-9-39-16,3-15 21 16,36-14-80-16,33-11-26 15,51-61-107-15,-10 25-394 16,-19 14-328-16</inkml:trace>
  <inkml:trace contextRef="#ctx0" brushRef="#br0" timeOffset="2592">9549 0 2462 0,'0'0'543'16,"0"0"-471"-16,0 0-71 15,0 0 158-15,-54 254-2 16,39-137-98-16,5 8-4 15,4 2-13-15,6-11-22 16,0-7 8-16,0-17-28 16,0-21-85-16,28-20-105 15,-3-23-363-15,-15-24-329 0</inkml:trace>
  <inkml:trace contextRef="#ctx0" brushRef="#br0" timeOffset="2866">9211 653 1711 0,'0'0'779'0,"0"0"-657"15,0 0-66-15,0 0 208 16,0 0-54-16,0 0-80 16,0 0-92-16,79-30 12 15,-72 28 28-15,1 2-39 0,-4 0-6 16,-4 0-17-16,3 0-15 15,1 0 19-15,11 0-20 16,7 0-39-16,13 0 12 16,13 0-47-16,8 0-11 15,4 2 9-15,3-2-2 16,10 0 1-16,-11 0-186 16,-23 0-606-16</inkml:trace>
  <inkml:trace contextRef="#ctx0" brushRef="#br0" timeOffset="4361">1813 2416 1689 0,'0'0'389'15,"0"0"-302"-15,0 0-52 16,0 0 159-16,-47 200-32 16,38-105-25-16,6 15-109 15,3-7-5-15,0-4 65 16,0-7-57-16,0-15-20 16,0-10 5-16,0-15-10 0,0-8 7 15,0-18-13-15,0-10-25 16,3-9-2-16,16-7-61 15,10 0-24-15,8-37 48 16,14-15-32-16,8-13 18 16,14-14-71-16,9-21 3 15,10-4 112-15,6-1 0 16,2-1 34-16,-11 12 48 16,-14 5-31-16,-21 14 42 15,-22 12-34-15,-20 11 75 16,-12 9 96-16,0 6-52 15,-31 13-17-15,-8 3 10 16,-11 15-45-16,-6 6 47 16,2 6-79-16,0 37-45 0,6 19 43 15,4 18-58-15,10 18 0 16,9 13 0-16,6 7 0 16,6 0 0-16,1 0 0 15,5-5 0-15,4-17 3 16,3-9-3-16,0-19-24 15,0-18-18-15,0-22-23 16,14-13 52-16,4-15-93 16,7 0-8-16,9-34 114 15,2-14-26-15,4-11-7 16,8 1 31-16,-4-3 2 0,3 13-19 16,-6 12 19-16,-6 15 0 15,-1 21 51-15,-9 0-7 16,1 33 43-16,3 20-18 15,-1 9-2-15,6-3-4 16,2-2-63-16,4-15 9 16,4-17-27-16,0-10 11 15,0-15-44-15,-5 0-5 16,-2-37-44-16,-8-5 64 16,-10-8 5-16,-6 1 31 15,-4 10 28-15,-9 15 17 16,0 13 28-16,0 11 20 15,0 0-48-15,0 14 12 0,0 23-57 16,0 5 11 0,0 4-20-16,0-7 9 0,0-5-86 15,10-10-170-15,5-18-289 16,-5-6 178-16,-1 0-1536 0</inkml:trace>
  <inkml:trace contextRef="#ctx0" brushRef="#br0" timeOffset="4491">2983 2833 1778 0,'0'0'478'15,"0"0"-370"-15,0 0-108 16,0 0-13-16,0 0-131 16,0 0-470-16</inkml:trace>
  <inkml:trace contextRef="#ctx0" brushRef="#br0" timeOffset="5166">3559 3061 1940 0,'0'0'326'15,"0"0"-161"-15,0 0 86 16,0 0 13-16,0 0-105 15,0 0-80-15,0 0-53 16,-193 31 1-16,171 8-27 0,6 10 0 16,10 4-2-1,2-3 13-15,4 1-22 0,0-9 8 16,7-1-39-16,18-11 11 16,13-11-110-16,9-13-37 15,7-6 25-15,12-6-31 16,10-32-19-16,9-23-8 15,6-12 43-15,0-18 43 16,4-10-53-16,-4-12 81 16,-14 3 97-16,-11 1 54 15,-19 18 55-15,-18 11 43 16,-19 22 24-16,-10 11 71 16,0 10-35-16,-7 18-23 15,-28 10 30-15,-3 9-68 16,-6 0-25-16,0 33-75 0,9 20-26 15,1 12 38-15,12 17-63 16,9 7 0-16,4 4 3 16,6 4-1-16,3-5-2 15,0-4 0-15,0-11 1 16,0-16 4-16,8-11-5 16,6-18-57-16,4-16 4 15,1-11-91-15,10-5-14 16,3-14 71-16,8-16 14 15,8-5 72-15,-1 8-30 16,4 7 31-16,-4 14 18 16,1 6 60-16,-5 9 73 15,-5 25-21-15,-10 11-43 0,-2 2 16 16,-11-5-68-16,-1-2-23 16,-6-11 22-16,-1-10-34 15,-4-7-16-15,1-12-75 16,1-15-197-16,-2-24-290 15,-3-7-1437-15</inkml:trace>
  <inkml:trace contextRef="#ctx0" brushRef="#br0" timeOffset="5351">3471 2334 2744 0,'0'0'151'0,"0"0"-151"16,0 0-37-16,296-124 22 15,-168 71-106-15,-20 3-715 0</inkml:trace>
  <inkml:trace contextRef="#ctx0" brushRef="#br0" timeOffset="5594">1757 2859 2725 0,'0'0'88'16,"0"0"-88"-16,195-69-18 15,-79 13-232-15,0 3-2117 0</inkml:trace>
  <inkml:trace contextRef="#ctx0" brushRef="#br0" timeOffset="7460">5786 3407 1817 0,'0'0'299'15,"0"0"-299"-15,0 0 0 0,0 0 56 16,0 0-2 0,0 0 4-16,233-85-56 0,-151 36-1 15,-6-13 39-15,0-15-40 16,-7-10 1-16,-13-9-5 15,-17-3 10-15,-14 0 10 16,-20 8-8-16,-5 14-5 16,0 7 80-16,-12 20 3 15,-10 18 40-15,-10 11-24 16,-2 21-11-16,-4 0 9 16,-3 26-36-16,9 30-64 15,1 17 41-15,9 15-41 16,12 13-9-16,10 8 0 15,0 3 18-15,0-4-12 16,0-6 3-16,0-14 0 0,0-6-12 16,0-11-40-16,0-27-10 15,0-7 22-15,0-18-11 16,0-12 45-16,0-7-12 16,0-5 5-16,0-30-5 15,0-12-25-15,0-8 4 16,19-4-21-16,10 0-30 15,6 7 66-15,9 9-7 16,3 11 31-16,1 15-14 16,-1 15 14-16,-3 2 0 15,-3 11 27-15,-4 29 16 16,-8 7 24-16,-1 6-6 0,-6-2-23 16,0 2-14-1,0-8-24-15,4-2-1 0,6-13 1 16,5-6-43-16,7-15-32 15,7-9-50-15,3 0-39 16,5-33 36-16,-5-11-28 16,-6-7 58-16,-11-1 43 15,-12 2 15-15,-11 11 40 16,-9 12 27-16,-5 15 28 16,0 12 92-16,0 0-62 15,-5 32-27-15,1 14 29 16,4 6-58-16,0 4 0 15,12-3-28-15,24-3 27 16,8-8 11-16,6-19-39 16,6-6-15-16,-2-14-7 0,-6-3-26 15,-11-8 38-15,-12-24-14 16,-11-10 24-16,-14-8 11 16,0-2-4-16,-22-8-7 15,-22 5 34-15,-10 3-18 16,-4 8 21-16,2 12 9 15,9 15 6-15,12 11 48 16,16 6-43-16,19 4-38 16,0 28-7-16,19 11-12 15,28 0 0-15,14-1-94 16,11-9-25-16,10-7 33 16,2-10-83-16,2-9 65 15,-1-7 48-15,-5 0 8 0,-8-9 33 16,-9-17 15-16,-16-5 7 15,-10 5 105-15,-11 1-6 16,-13 4 63-16,-4 12 62 16,-6 2-34-16,-3 7-31 15,0 0-51-15,0 13-35 16,0 28 17-16,4 29-58 16,-1 26 3-16,0 22 12 15,1 43-36-15,4-11 19 16,-1 9-13-16,0 1-16 15,-4-29 20-15,5 4-28 16,-4-25 0-16,-1-23-3 16,-3-24 9-16,0-28-12 0,0-22 3 15,0-13 3 1,0 0 29-16,0-29-29 0,-10-24-41 16,-8-19 41-1,-1-20-26-15,4-14 7 0,1-18-5 16,2-11-11-16,-1-35 17 15,-2 9-6-15,4 2-16 16,8 10 37-16,3 42-10 16,0 10 12-16,10 25-9 15,27 36 10-15,18 16 0 16,7 20 0-16,11 0 0 16,3 0 44-16,-3 17-30 15,-7 9 4-15,-12 3 1 16,-14 5-8-16,-18-2 55 0,-18 8-48 15,-4-1-11-15,-29 10 14 16,-30 1-21-16,-14-4-61 16,-44-10-98-16,19-11-319 15,7-11-402-15</inkml:trace>
  <inkml:trace contextRef="#ctx0" brushRef="#br0" timeOffset="7689">7388 2813 2176 0,'0'0'303'0,"0"0"-205"0,0 0-5 15,0 0 127-15,0 0-39 16,0 0-143-16,0 0-37 15,145 102-1-15,-145 0-24 16,0-7-275-16,-15-6-624 0</inkml:trace>
  <inkml:trace contextRef="#ctx0" brushRef="#br0" timeOffset="7818">7208 4260 2320 0,'0'0'751'0,"0"0"-736"16,0 0-15-16,0 0-106 0,0 0-788 0</inkml:trace>
  <inkml:trace contextRef="#ctx0" brushRef="#br0" timeOffset="9518">419 4597 1403 0,'0'0'316'16,"0"0"-136"-16,0 0 51 16,0 0 85-16,0 0-125 15,0 0-82-15,-3 24 11 16,-4 31-43-16,-1 25 7 16,-2 21-35-16,-5 16-32 15,-4 9 34-15,5-8-51 16,3 0 6-16,0-12-2 0,8-18 4 15,3-13-4 1,0-20-4-16,0-15 0 0,0-17-6 16,22-18-27-16,14-5-52 15,11-21 33-15,19-28-22 16,15-21 42-16,14-21-25 16,6-11-57-16,4-13-2 15,8 1-9-15,-6-5 51 16,-16 11 73-16,-15 13 0 15,-25 7 1-15,-22 15 31 16,-17 11 22-16,-12 9 83 16,0 14-56-16,-26 6 41 15,-14 7 30-15,-11 13-63 16,0 13 11-16,-8 0-48 16,8 7-17-16,1 30 29 0,9 14-63 15,12 18 0 1,7 13 3-16,7 13 3 0,12 7-3 15,3 6-3-15,0 3 1 16,0 1-7-16,0-7 6 16,0-7 0-16,0-9-6 15,0-19 6-15,0-15-8 16,0-19-8-16,0-20-17 16,0-9 25-16,0-7-43 15,0 0-7-15,6-30 41 16,13-15-14-16,3-4 4 15,12-11-21-15,8 11-3 16,5 7 42-16,6 12-4 16,-6 20 2-16,4 10 10 15,-7 0 2-15,-5 31 61 16,-5 7-11-16,-9 17-35 0,-6-5 56 16,-6 3-72-16,2-12 15 15,1-1 8-15,6-10-23 16,-2-8-7-16,14-11 6 15,10-11-50-15,10 0 3 16,8-26-76-16,8-20 43 16,-1-10 39-16,0-10-25 15,-8 1 30-15,-10-2 29 16,-17 6 8-16,-12 5 21 16,-19 6 6-16,-3 5 24 0,-3 2 30 15,-31 10 23 1,-1 8-19-16,-6 11 2 0,-6 11-19 15,3 3 38-15,3 7-81 16,9 28-14-16,3 12 20 16,14 8-30-16,12 7 1 15,3 4-2-15,0-3 6 16,18-4-9-16,11-7 3 16,11-17-42-16,8-4 18 15,3-18-82-15,3-13 7 16,5 0-3-16,-2-11-52 15,-6-22 76-15,-7-9-39 16,-7-3 50-16,-15 8 59 16,-12 10 16-16,-1 13-5 0,-9 14 73 15,0 0 22-15,0 0 65 16,0 19-132-16,0 17-30 16,7 2 32-16,25 2-33 15,15-8-10-15,19-8 9 16,10-15 2-16,9-9-11 15,-6-2-5-15,-4-34 15 16,-14-17 7-16,-21-10 8 16,-18-9 29-16,-22 3 27 15,0-10-14-15,-40 14 35 16,-23 12-64-16,-5 8-17 16,-9 17-11-16,0 19 0 15,-7 9-174-15,20 0-362 0,8 17-415 16</inkml:trace>
  <inkml:trace contextRef="#ctx0" brushRef="#br0" timeOffset="9828">0 5084 2252 0,'0'0'339'15,"0"0"-169"-15,0 0-150 16,0 0 24-16,289-100-44 16,-104 55-33-16,6-11-693 0</inkml:trace>
  <inkml:trace contextRef="#ctx0" brushRef="#br0" timeOffset="10908">4196 5289 1698 0,'0'0'373'0,"0"0"-298"15,0 0 68-15,0 0 133 0,0 0-100 16,0 0-18-16,0 0-53 16,-174-123-23-16,120 123 11 15,-5 9-62-15,-7 41-4 16,8 5 9-16,7 20-35 16,11 2 22-16,14-3-23 15,20-3 0-15,6-13-1 16,22-9-2-16,32-19-72 15,19-14-31-15,11-16-102 16,2 0-20-16,2-33 45 16,-8-16-29-16,-14-16 54 0,-10-14 55 15,-21-12 78-15,-6-18 25 16,-11-16 25-16,-6-12 59 16,-5-5 43-16,-4 4 41 15,-3 17 13-15,4 32-71 16,-4 30 32-16,0 26 36 15,0 33-51-15,0 17-27 16,0 49-47-16,0 29-31 16,-4 18 27-16,1 16-49 15,3 5 0-15,0-5 9 16,0-4-3-16,0-8-12 16,7-7 2-16,15-22 4 15,7-15-6-15,4-15-5 16,8-30-69-16,10-18 0 15,3-10-47-15,8-2 40 0,8-34 14 16,-1-18-228-16,0-4 265 16,-8-4-1-16,-5 0 34 15,-20-1 3-15,-14 10 24 16,-19 11 44-16,-3 5 17 16,-7 15 10-16,-30 2 110 15,-7 17-75-15,-3 3-43 16,4 0-3-16,3 30-41 15,11 6-7-15,7 7-24 16,14 2-10-16,8 0 19 16,0 5-21-16,15-12-5 15,22 3-7-15,5-9-9 16,6-9-35-16,4-6-9 0,-10-7-8 16,2-10 2-16,-6 0-123 15,-10-10 62-15,1-62-26 16,-10 7-168-16,-7-4-396 0</inkml:trace>
  <inkml:trace contextRef="#ctx0" brushRef="#br0" timeOffset="11118">4871 5021 2023 0,'0'0'360'15,"0"0"-262"-15,0 0 39 16,0 0 56-16,176-186-136 16,-119 152-43-16,-6 18 15 0,-7 9-29 15,-7 7-25-15,4 0-144 16,-12 0-397-16,-11 10-213 0</inkml:trace>
  <inkml:trace contextRef="#ctx0" brushRef="#br0" timeOffset="11233">5495 4697 1733 0,'0'0'540'0,"0"0"-457"15,0 0-83-15,215-14 0 0,-127 7-161 16,-12 5-367-16</inkml:trace>
  <inkml:trace contextRef="#ctx0" brushRef="#br0" timeOffset="11451">4015 4902 2244 0,'0'0'532'0,"0"0"-532"16,0 0-269-16,262-14 183 0,-120-10 45 16,4 4-495-16</inkml:trace>
  <inkml:trace contextRef="#ctx0" brushRef="#br0" timeOffset="12078">6745 4582 2595 0,'0'0'434'0,"0"0"-434"16,0 0 0-16,0 0 80 16,0 0 19-16,-69 234-45 15,62-134-30-15,7 18-24 16,0-6 75-16,0 3-48 15,0-12-26-15,12-9 14 16,-2-19-13-16,-3-20-2 16,-7-15 0-16,0-20 1 0,0-12 26 15,0-8-27-15,0 0 0 16,0-31-1-16,0-6-26 16,0-11 1-16,0 3-1 15,8-8-1-15,14 13 19 16,10 7 2-16,9 14 7 15,3 10-12-15,3 4 10 16,7 5 2-16,0 0-6 16,5 14 15-16,-1 12-6 15,-7 3-3-15,-7 3 0 16,-19 5 23-16,-13 0-22 16,-12 5 19-16,-12-7 12 15,-35 2-31-15,-14-2 3 16,-12-8-4-16,-5 0 0 15,2-21-13-15,14 2-4 0,7-8-12 16,23 0-21-16,32-12-98 16,0-10-209-16,10-2-433 0</inkml:trace>
  <inkml:trace contextRef="#ctx0" brushRef="#br0" timeOffset="12678">7748 5355 2415 0,'0'0'539'0,"0"0"-459"16,0 0-10-16,0 0 120 15,0 0-73-15,-205-58-71 16,144 58-7-16,2 36-30 15,12 10-6-15,11 9 18 16,14 8-21-16,19 0 1 16,3-4-1-16,17-1-27 15,30-19-48-15,19-13-119 16,3-12-116-16,8-14-153 16,0-4 80-16,-11-32 74 15,-15-3 40-15,-15-3 269 0,-14 5 113 16,-11 8 106-16,-11 13 132 15,0 9 160-15,0 7-191 16,0 0-96-16,0 7-94 16,0 28-64-16,0 9-7 15,0 8-59-15,0-6 0 16,7 3-5-16,18-14 5 16,4-11-37-1,2-8-47-15,-3-16-21 0,-2 0 54 16,-4-6-72-16,0-28 43 15,0-7 74-15,-5-16-6 16,1 9 4-16,1 1 8 16,-9 19 59-16,-2 12 71 15,-4 13-25-15,3 3-13 0,1 9 18 16,-1 20-32-16,0 7-41 16,1 0-11-16,-1 0-25 15,3-6-2-15,-7-7 1 16,6-17-73-16,-2-3-37 15,-7-3-173-15,0-19-444 16,0-11-1539-16</inkml:trace>
  <inkml:trace contextRef="#ctx0" brushRef="#br0" timeOffset="12854">7552 5093 2956 0,'0'0'404'16,"0"0"-404"-16,0 0-42 15,233-29 24-15,-125 17-419 16,-5-6-2201-16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9:01.75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2452 36 1618 0,'0'0'269'0,"0"0"-143"15,0 0 50-15,0 0 137 16,0 0-109-16,0 0-58 16,0 0-47-16,-16-36-35 15,16 63-15-15,-3 17 14 16,0 15-6-16,0 17 23 16,0 15-46-16,-3 12-1 15,-2 13 19-15,-1 11-19 16,-5 26 2-16,-6 33-16 15,8-18-7-15,-4-19 47 0,5-22-41 16,5-26-6-16,3 10 25 16,0 11-14-16,0-7-10 15,-2-7-4-15,2-3-1 16,0 2 41-16,0-6-48 16,-3-7 0-16,1-12 33 15,2-5-20-15,0-10 1 16,-3-10-9-16,3-9-5 15,-4-1 21-15,-2-7-22 16,3-1 0-16,-2-1 9 16,-1 0-3-16,6 0-8 15,-5-3 2-15,5-2 0 16,3-7 2-16,0-8-2 16,0-6 0-16,0-3 0 15,0-9 0-15,0 0-6 0,0 0-38 16,0 0-29-16,0 0-26 15,0-21-199-15,0 3-359 16,11 1-321-16</inkml:trace>
  <inkml:trace contextRef="#ctx0" brushRef="#br0" timeOffset="360">2001 2834 1861 0,'0'0'576'0,"0"0"-508"16,0 0-4-16,0 0 209 16,0 0-36-16,0 0-121 15,0 0-56-15,72 121-11 16,-46-91 45-16,-4-4-65 15,-2-2-20-15,-3-4 15 16,-3-8-9-16,-8 0 7 16,0-9-21-16,1 0 5 15,2-3 26-15,5 0-31 0,6-15 0 16,6-20 21-16,7-10-16 16,5-10-6-1,5-7-1-15,4-8-41 0,4-7-53 16,28-41-227-16,-10 20-342 15,-13 7-543-15</inkml:trace>
  <inkml:trace contextRef="#ctx0" brushRef="#br0" timeOffset="948">2141 448 1220 0,'0'0'580'15,"0"0"-456"-15,0 0-11 16,0 0 126-16,0 0 2 16,0 0-80-16,0 0-55 15,-38-42-67-15,56 15 19 16,13-1-10-16,11-13-21 15,4-10 7-15,10-2 1 0,-1-3 14 16,-2 2 24 0,-5 14-37-16,-5 11 38 0,-10 14 0 15,-7 15-45-15,-6 15-15 16,6 39-14-16,13 41-90 16,-2-9-512-16,-5-12-1894 0</inkml:trace>
  <inkml:trace contextRef="#ctx0" brushRef="#br0" timeOffset="1681">512 1158 218 0,'0'0'1540'0,"0"0"-1256"16,0 0-234-16,0 0 20 16,0 0 155-16,0 0-97 15,0 0-66-15,82-98-35 16,-43 60-26-16,-4-2 17 16,1-5-2-16,-10 4 5 15,-6 6 60-15,-6 5-2 16,-8 12 15-16,-6 9-10 15,0 9-39-15,0 0-20 16,0 21-24-16,0 19-1 16,0 19 35-16,0 10-35 15,-3 5-6-15,0-1-46 0,0 16-178 16,0-21-290-16,-2-16-344 16</inkml:trace>
  <inkml:trace contextRef="#ctx0" brushRef="#br0" timeOffset="2018">149 1514 1706 0,'0'0'363'0,"0"0"-256"0,0 0 37 16,0 0 129-16,0 0-144 16,0 0-99-16,0 0 31 15,51 0 18-15,2 0 10 16,10 0-37-16,8 0-12 16,14 0 20-16,6 0-46 15,5-8-8-15,6 4 10 16,-8-1-5-16,-6 2-12 15,-12 0 1-15,-17 3-42 16,-13 0-44-16,-13 0-177 16,-15 0-318-16,-10 0-463 0</inkml:trace>
  <inkml:trace contextRef="#ctx0" brushRef="#br0" timeOffset="2689">86 1768 1676 0,'0'0'310'16,"0"0"-119"-16,0 0-103 16,0 0 74-16,0 0 15 15,0 0-57-15,0 0-29 16,-50 173-38-16,44-109 0 15,3-6 25-15,3-3-63 16,0-4-3-16,0-13 11 16,0-5-22-16,0-13 12 15,0-11-13-15,0-3 1 16,0-6 21-16,0 0-21 0,0 0 0 16,12-18 7-16,13-4-1 15,0 3-3-15,7-2-4 16,2 7 0-16,-2 2-8 15,1 9 5-15,-4 3 2 16,-2 0-5-16,-4 4 1 16,-3 21-2-16,-8 3-8 15,-9 1 15-15,-3 0-9 16,0 1 9-16,-18-4 0 16,-13-2 6-16,-5-11 0 15,-2 0 7-15,-2-4 5 16,1-6-9-16,6-3 33 15,1 0-27-15,9 0 5 16,3-12-2-16,6-1-5 16,8 2 7-16,3 2-20 0,3 1-8 15,0 2-29-15,0 0-71 16,20 3-130-16,15 3-78 16,-2-3-268-16</inkml:trace>
  <inkml:trace contextRef="#ctx0" brushRef="#br0" timeOffset="2900">481 2169 1711 0,'0'0'349'15,"0"0"-191"-15,0 0 101 16,0 0-12-16,0 0-53 15,0 0-128-15,0 0-66 16,158-7-28-16,-99 7-159 16,-10 0-373-16,-6 0-804 0</inkml:trace>
  <inkml:trace contextRef="#ctx0" brushRef="#br0" timeOffset="3431">1238 2078 1510 0,'0'0'357'0,"0"0"-218"16,0 0 58-16,0 0 76 15,0 0-80-15,0 0-81 16,0 0-40-16,-16-60 13 16,0 57 9-16,-4 3-58 15,-6 0-12-15,-4 0-5 16,-5 8 10-16,1 17 26 16,6 3-20-16,0 6-13 0,5 5 14 15,4 1-35 1,6 2 13-16,3-7-14 0,10-2 0 15,0-7-1-15,0-9-1 16,7-7-5-16,16-10-22 16,9 0-25-16,8-12-9 15,-1-17-7-15,4-7-6 16,-10-4 31-16,-4 9 22 16,-6 8 23-16,-10 8 19 15,-7 9 32-15,-3 6 10 16,0 0-13-16,1 15-3 15,0 17 59-15,2 3-64 16,0 4 0-16,2-1-1 16,1-9-33-16,0-8 3 0,8-6-9 15,6-12-30-15,24-3-100 16,-5-18-429-16,-4-11-864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15.3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539 358 1467 0,'0'0'270'16,"0"0"-145"-16,0 0 78 15,0 0 39-15,0 0-18 16,0 0-45-16,-27-4-73 16,24 21 18-16,3 12-103 15,0 24 13-15,0 19 72 16,0 27-52-16,0 12 9 15,0 11-22-15,0-1-22 16,0-6 51-16,0-14-70 0,-3-15 0 16,3-18 5-16,0-17-5 15,0-16-31-15,0-12-125 16,0-9-399-16,0-11-252 0</inkml:trace>
  <inkml:trace contextRef="#ctx0" brushRef="#br0" timeOffset="696">0 571 1365 0,'0'0'645'0,"0"0"-531"15,0 0 9-15,0 0 29 16,0 0 32-16,-5-168-14 16,35 130-104-16,2 0-3 15,9 3 5-15,6-1-32 16,7 3 51-16,9 3-87 16,6 8 0-16,7 5 33 15,4 8-21-15,8 9-12 16,0 0 0-16,3 0 1 15,0 17 9-15,-11 14-10 16,-7 15 0-16,-14 10 31 16,-15 7-30-16,-19 5 16 15,-18 5 2-15,-7 1-13 0,-3-4 48 16,-38 0-54-16,-13-7 0 16,-12-12 38-16,0-6-32 15,0-8-6-15,8-14 21 16,18-11-11-16,11-4 64 15,17-5-74-15,9-3 0 16,3 0 30-16,0 0-30 16,8 0-19-16,21 0-8 15,15-3 27-15,10 0-24 16,5 3 24-16,-1 0 0 16,5 0-18-16,-3 32 16 15,3 11-24-15,0 14 5 0,-6 10 21 16,-10 6-23-16,-9 2 23 15,-21-3 0-15,-17-6 15 16,0-7-7-16,-21-9-8 16,-35-8 0-16,-16-10 6 15,-20-12 32-15,-6-10-18 16,-12-10-2-16,2 0 69 16,5-22-75-16,12-11 6 15,21-1-11-15,20 2 2 16,21 6-4-16,14 6-5 15,15 3-81-15,37-8-97 16,25 0-444-16,3 4-198 0</inkml:trace>
  <inkml:trace contextRef="#ctx0" brushRef="#br0" timeOffset="1634">1694 942 2109 0,'0'0'337'16,"0"0"-318"-16,0 0 30 16,0 0-16-16,0 0 98 15,38 221-85-15,-32-139-19 0,1-3-27 16,8-1 0-16,4-17 14 15,6-11-14-15,8-18-12 16,4-15-128-16,5-17-29 16,-1 0-27-16,3-40 68 15,-7-11 42-15,-5-17 85 16,-3 1-37-16,-7-5 38 16,-4 9 42-16,-8 18 66 15,-1 15 66-15,-9 23-27 16,0 7-25-16,0 20-5 15,0 32-105-15,0 16 24 16,0 9 6-16,10-2-41 16,5-6 4-16,11-10-5 15,6-13-23-15,8-15 7 0,1-22-111 16,-2-9-58-16,5-5 36 16,-4-34 7-16,-2-13 46 15,-10-6 53-15,-2-10 43 16,-8 8 0-16,-4 0 18 15,-6 12 38-15,-8 18 71 16,0 16 0-16,0 14 13 16,0 10-97-16,0 34-37 15,0 7 67-15,0 12-73 16,0-1 1-16,22-3 40 16,29-13-30-16,15-14 16 15,7-12-27-15,6-17-18 16,-6-3-14-16,-10-6-48 15,-16-30 59-15,-25-10 12 16,-19-6 11-16,-3-7-2 0,-18-3 41 16,-30 6 25-16,-6 6 55 15,-5 11-84-15,5 17-22 16,6 8 40-16,16 10-35 16,14 4-4-16,14 0-16 15,4 0-52-15,26 0 34 16,31 4-62-16,19 4-66 15,24-8 31-15,13 0-35 16,4 0 104-16,-2-8-29 16,-8-15 25-16,-16 0 31 15,-18-1 24-15,-26 5-5 0,-25 9 120 16,-19 7 89 0,-3 3 61-16,-13 0-60 0,-28 7-130 15,-9 23 14-15,-10 12-69 16,3 9-8-16,5 12 45 15,13 7-61-15,17-8 13 16,18-3-14-16,4-6 0 16,4-11-15-16,21-5-12 15,7-12-81-15,2-11-5 16,1-14-82-16,-4 0-187 16,-11-23-151-16,-11-7-1268 0</inkml:trace>
  <inkml:trace contextRef="#ctx0" brushRef="#br0" timeOffset="1870">2635 752 2034 0,'0'0'359'15,"0"0"-297"-15,0 0-33 16,0 0 149-16,0 0-48 15,211 0-5-15,-174 25-53 16,-20 12-46-16,-17 11 26 16,-3 15-52-16,-48 6-58 15,-15 0-125-15,-35-4-279 16,13-18-111-16,8-21-1140 0</inkml:trace>
  <inkml:trace contextRef="#ctx0" brushRef="#br0" timeOffset="2057">2193 738 1669 0,'0'0'297'16,"0"0"-96"-16,0 0-3 16,0 0-5-16,186 0-125 15,-177 38-68-15,-9 3-4 16,0 4-226-16,-9 2-72 15,-13-17-83-15,0-17-612 0</inkml:trace>
  <inkml:trace contextRef="#ctx0" brushRef="#br0" timeOffset="2147">2486 482 1661 0,'66'-73'361'0,"20"-10"-199"16,78-43-162-16,-13 16-9 15,-21 20-304-15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17.8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525 338 2097 0,'0'0'694'15,"0"0"-694"-15,0 184-40 16,-4-62 40-16,-2 42 177 0,2-8-75 16,4 3-38-16,0-8 8 15,0-37-61-15,0 1 1 16,0-26-12-16,0-27-98 16,0-25-129-16,0-20-574 0</inkml:trace>
  <inkml:trace contextRef="#ctx0" brushRef="#br0" timeOffset="263">0 1105 2105 0,'0'0'275'0,"0"0"-220"15,197-4 58 1,-84-3 27-16,7 4-42 0,9 3-45 15,-13 0-35-15,-11 14 68 16,-20 33-59-16,-24 12 38 16,-17 16 24-16,-22 4-51 15,-11 0 10-15,-11 0-23 16,0-10-25-16,0-16 0 16,0-14 0-16,11-32-154 15,7-7-193-15,-4 0-396 0</inkml:trace>
  <inkml:trace contextRef="#ctx0" brushRef="#br0" timeOffset="390">951 831 2143 0,'0'0'516'0,"0"0"-516"16,0 0-1-16,0 0-16 15,0 0-228-15,0 0-620 0</inkml:trace>
  <inkml:trace contextRef="#ctx0" brushRef="#br0" timeOffset="712">1262 1444 1741 0,'0'0'231'16,"0"0"-174"-16,0 0-57 0,196 3 75 15,-123-19 2 1,-7-20-43-16,-8-8 15 0,-11-4-42 16,-20 0 4-16,-24 1 63 15,-3 5 31-15,-15 12 58 16,-29 14-90-16,-10 16 12 16,-9 0 33-16,-6 35-91 15,8 25 14-15,9 11 20 16,16 12-30-16,24-1 19 15,12-7-50-15,19-9-23 16,44-13 16-16,16-18-137 16,21-24-48-16,42-29-162 0,-19-27-21 15,-25-10-203-15</inkml:trace>
  <inkml:trace contextRef="#ctx0" brushRef="#br0" timeOffset="1111">2079 1297 886 0,'0'0'773'15,"0"0"-505"-15,0 0 36 16,0 0 56-16,0 0-91 15,0 0-148-15,0 0-23 16,-69 107-27-16,69 8 28 16,0 43-7-16,6 41-48 15,35 32 64-15,1 2-68 16,-4-42-28-16,-10-51 17 16,-13-54-29-16,-8-24 0 15,2-6-1-15,-6-13 2 16,-3-14 11-16,0-29-12 15,-12-10 0-15,-16-52 0 0,-5-30-54 16,-4-26 21-16,5-46 6 16,2-43-68-16,4-36 73 15,8-7-39-15,11 47 49 16,7 62-15-16,0 56 27 16,15 26 0-16,26 6-6 15,13 1 16-15,15 10 7 16,19 19-4-16,2 19 13 15,1 4 47-15,-13 10-58 16,-21 26 1-16,-28 13 14 16,-29 7-22-16,-3 10 11 15,-67 1-19-15,-21 1-94 16,-70-17-68-16,19-16-503 0,12-20-403 16</inkml:trace>
  <inkml:trace contextRef="#ctx0" brushRef="#br0" timeOffset="1285">1430 706 2256 0,'0'0'347'16,"0"0"-292"-16,208-89 56 16,-117 63 96-16,-12 9-122 15,-6 17-35-15,-10 0-50 16,-6 7-219-16,-13 16-394 0,-18-7-616 15</inkml:trace>
  <inkml:trace contextRef="#ctx0" brushRef="#br0" timeOffset="1397">2329 413 2567 0,'0'0'463'0,"0"0"-380"16,158-176-82-16,-67 106-1 15,51-2-48-15,-19 17-407 16,-16 15-1196-16</inkml:trace>
  <inkml:trace contextRef="#ctx0" brushRef="#br0" timeOffset="2647">4401 303 2318 0,'0'0'323'15,"0"0"-278"-15,0 0-45 16,4 216 76-16,-4-108 61 15,0 14-2-15,-7 9-96 16,-8-4-5-16,-4-5 14 0,0-6-31 16,9-20 23-16,-2-9-40 15,9-24 0-15,3-21-18 16,0-17 5-16,3-18-68 16,31-7-4-16,10-10 20 15,17-32 64-15,17-17-87 16,13-14 4-16,11-18 32 15,8-16-41-15,6-16-9 16,1-5 32-16,0 4 62 16,-19 6-9-16,-15 11 34 15,-21 16 7-15,-30 12 147 16,-20 11-51-16,-12 15 45 0,-12 10-35 16,-27 11-28-1,-8 11 50-15,-12 16-133 0,5 5-4 16,-5 23 34-16,4 31-41 15,8 25-8-15,7 20 0 16,11 14 1-16,7 11 5 16,7 7-6-16,4 4 0 15,5 1-1-15,-3-13 1 16,6-15 0-16,-1-20-1 16,4-20-44-16,0-30 33 15,0-15-54-15,0-23-37 16,0 0 95-16,7-17-11 15,8-25 10-15,4-11 1 16,6-3 8-16,8 1-27 16,10 3 6-16,12 5 0 0,4 12-1 15,3 8 22-15,-1 21-2 16,-2 6 2-16,-8 16 0 16,-7 33 42-16,-8 12-26 15,-2 10-4-15,-6-2 37 16,-2-4-49-16,6-13-6 15,2-5 4-15,1-18-22 16,6-10 11-16,9-19-77 16,1 0-65-16,8-16 95 15,-1-26-48-15,1-8 6 16,-8-6 36-16,-4 3 53 16,-6-2-11-16,-12 3 24 15,-8 5 0-15,-14 5 85 0,-7 7 35 16,0 7 7-16,-13 8 36 15,-24 8-73-15,-4 7 12 16,5 5-95-16,-4 17 19 16,4 31 41-16,6 13-55 15,4 11 22-15,13 3 21 16,13 1-54-16,0 0 46 16,7-11-47-16,33-9-19 15,14-17 5-15,12-15-56 16,11-22-32-16,4-2-18 15,-5-28-101-15,-7-26 118 16,-3-15-55-16,-12-3 76 0,-10-3 82 16,-12 10-48-1,-6 12 48-15,-18 17 74 0,-4 24 83 16,-4 12 70-16,0 0-160 16,0 38-55-16,0 15 112 15,0 10-82-15,0 2-28 16,32 0-14-16,15-9 18 15,16-11-3-15,9-17-15 16,4-19-12-16,1-9-9 16,-8-9-35-16,-10-38 37 15,-18-11 19-15,-24-14 0 16,-17-10 105-16,0 0-51 16,-39 0-17-16,-31 10 5 15,-21 14-42-15,-60 23-80 0,25 15-196 16,12 14-712-16</inkml:trace>
  <inkml:trace contextRef="#ctx0" brushRef="#br0" timeOffset="2854">3654 1019 3016 0,'0'0'28'15,"265"-14"-28"-15,-3-20-376 0,-16 8 227 16,-50-3-555-16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1.3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511 409 1781 0,'0'0'507'16,"0"0"-416"-16,0 0 51 15,0 0 35-15,-19 174 19 0,9-57-60 16,-2 23-72-16,2 3-20 16,-2 1-13-16,2-12-19 15,7-21 24-15,-2-22-36 16,5-17-13-16,0-23-10 16,0-21-155-16,0-17-168 15,0-11-466-15</inkml:trace>
  <inkml:trace contextRef="#ctx0" brushRef="#br0" timeOffset="306">0 1042 1927 0,'0'0'385'15,"0"0"-271"-15,0 0-113 0,0 0 245 16,0 0-58-16,193 0-76 15,-93 0-23-15,8 0-71 16,5 0 9-16,1 0 14 16,-9 0-11-16,-14 20 49 15,-22 15-79-15,-21 12 0 16,-26 2 42-16,-22 9-21 16,0 3 22-16,-7-6-38 15,-19 4 2-15,1-9 16 16,3-5-23-16,10-11-41 0,9-15 6 15,3-13-154-15,0-6-131 16,18-30-188-16,4-5-221 16</inkml:trace>
  <inkml:trace contextRef="#ctx0" brushRef="#br0" timeOffset="445">930 763 2126 0,'0'0'547'0,"0"0"-432"15,0 0-97-15,0 0 19 16,0 0-37-16,0 0-238 16,0 0-394-16,48-66-1241 0</inkml:trace>
  <inkml:trace contextRef="#ctx0" brushRef="#br0" timeOffset="1213">1189 1026 1704 0,'19'41'203'15,"3"3"-137"-15,3 12 144 16,1 4 8-16,-4-8 22 16,-9-8-147-16,-1-4-92 15,-5-12 38-15,-4-9-29 16,-3-12-20-16,0-7 6 16,0 0-32-16,-7-7 36 15,-5-26-92-15,12-16 3 16,0-11 87-16,9-8-66 15,35-1 36-15,13 6 32 16,16 10 0-16,5 25 21 0,1 21-12 16,-3 7 19-16,-10 43 112 15,-6 21-76-15,-21 14 13 16,-14 1-15-16,-10 8-44 16,-15-8 56-16,0-4-74 15,0-10 6-15,-18-7 12 16,4-20-18-16,6-15-16 15,8-19-14-15,0-4-12 16,25-34 35-16,31-28-35 16,13-26-25-16,14-20 41 15,8-22-81-15,4-3 24 16,3-12-20-16,-3 5 26 16,-4 3 75-16,-6 6-17 0,-16 18 19 15,-15 14 101 1,-20 17-3-16,-24 19 73 0,-10 19 11 15,0 7-57-15,-32 14 60 16,-9 10-120-16,1 13-37 16,-4 0 56-16,0 22-84 15,8 38 0-15,-1 22-9 16,12 20 22-16,-1 15-8 16,4 11-5-16,9 4 0 15,-2 6-11-15,5-6 11 16,4-11 0-16,6-14-1 15,0-25-13-15,0-26 5 16,9-23-73-16,8-23-42 16,10-10 76-16,2-13 7 0,11-29 41 15,2-14 0-15,14-4 0 16,10 4-12-16,2 14 12 16,13 23 0-16,-1 19 53 15,-3 2-8-15,-4 43 28 16,-15 15-1-16,-11 6-27 15,-10-1 43-15,-15-2-85 16,-5-13 12-16,-8-14 5 16,-6-12-20-16,-3-15-39 15,0-17-66-15,-3-31-205 16,-23-5-687-16</inkml:trace>
  <inkml:trace contextRef="#ctx0" brushRef="#br0" timeOffset="1403">1240 215 2961 0,'0'0'163'15,"0"0"-163"-15,193-29-146 16,-7-37 28-16,-19 7-182 15,-28-2-1254-15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3.6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411 0 1595 0,'0'0'294'0,"0"0"-104"16,0 0-47-16,0 0 12 16,-208 4-26-16,149 44-39 15,8 23 18-15,13 12-23 16,7 14-43-16,18-2 49 0,13-7-91 15,0-13 8-15,35-16-20 16,24-23-14-16,17-18-14 16,12-18-70-16,7-15-44 15,0-36 38-15,-12-18 11 16,-11-13 55-16,-12-5 50 16,-20 8 0-16,-11 14 44 15,-19 20 103-15,-10 31 24 16,0 14 2-16,0 28-149 15,-13 37-18-15,1 14 46 16,8 5-43-16,4-2 9 16,19-9-18-16,32-20-15 0,15-25 14 15,13-21-87 1,6-7 40-16,-9-32 21 0,-10-27-8 16,-12-14 35-16,-14-6 0 15,-14 5 12-15,-11 9 86 16,-15 21-25-16,0 20 53 15,0 22 51-15,0 2-123 16,0 36-42-16,0 19-12 16,0 10 7-16,0 6-7 15,25-10 0-15,16-8-87 16,28-7-25-16,-11-13-207 16,-11-11-550-16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3.8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2481 0,'0'0'552'0,"0"0"-477"15,0 0-75-15,0 0-8 16,0 0-35-16,0 0-193 15,0 0-532-15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4.8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437 35 2588 0,'0'0'293'16,"0"0"-265"-16,0 0-9 15,0 255 37-15,0-133 36 16,-7 12 24-16,-5 6-88 15,5 2-8-15,1-9-20 0,6-7 0 16,0-20 32 0,0-18-32-16,0-16-18 0,0-26 12 15,0-17-78-15,10-22-26 16,20-7-33-16,18-24 71 16,16-31 66-16,20-20-177 15,11-21-3-15,15-21 49 16,10-13-50-16,7-13 27 15,2 1 98-15,-13 9 39 16,-14 7 23-16,-23 22 31 16,-31 14 42-16,-26 23 134 15,-22 13 26-15,0 19 12 0,-36 9-73 16,-15 12-41 0,-11 14 16-16,-4 0-108 0,0 26-23 15,5 27 50-15,5 16-65 16,9 23 5-16,8 16-6 15,8 20 1-15,3 36 4 16,9-13-5-16,2 3 0 16,2-9 3-16,5-35 6 15,1-1-10-15,3-30 1 16,6-26-42-16,0-24 41 16,0-24-95-16,0-5 96 15,18-24-3-15,11-29 4 16,11-19-2-16,-1-10-7 15,9 0 8-15,-1 10 6 16,0 14-6-16,-3 18 0 16,4 22-18-16,-4 18 18 0,0 0-1 15,3 37 1-15,0 16 40 16,-6 1 22-16,-5 9-62 16,-3-3 0-16,0-5 42 15,-5-2-42-15,3-11 0 16,-3-7-30-16,1-10-40 15,5-15 43-15,8-10-154 16,6 0 49-16,11-39 80 16,7-15-60-16,-5-11 30 15,1-8 26-15,-8 2 17 16,-13-5 20-16,-19 10 38 16,-10 6 26-16,-12 16 178 0,-12 13-27 15,-32 20-44 1,-10 11-69-16,-9 2-49 0,-3 44 62 15,5 20-57-15,11 13-21 16,13 6 58-16,15 0-55 16,15-3 8-16,7-7-20 15,13-9-2-15,40-13 11 16,16-16-18-16,11-18-63 16,8-17 39-16,-6-2-73 15,-4-21-105-15,-8-59-91 16,-23 4-234-16,-27 1-112 0</inkml:trace>
  <inkml:trace contextRef="#ctx0" brushRef="#br0" timeOffset="189">2030 559 2194 0,'0'0'381'15,"0"0"-299"-15,0 0-59 16,0 0 141-16,0 0-10 15,198-168-102-15,-144 159 8 16,-7 5-59-16,-6 4-2 16,-12 0-77-16,-7 0-228 15,-4 7-281-15,-11-7-323 0</inkml:trace>
  <inkml:trace contextRef="#ctx0" brushRef="#br0" timeOffset="360">2781 4 1582 0,'0'0'599'0,"0"0"-457"16,0 0-34-16,0 0 106 15,0 0-93-15,205 148 15 16,-194-92-75-16,-11 7-61 16,-11-1-140-16,-91 13-81 15,7-16-377-15,-15-18-731 0</inkml:trace>
  <inkml:trace contextRef="#ctx0" brushRef="#br0" timeOffset="532">0 552 2895 0,'0'0'188'0,"0"0"-188"15,411 0-83-15,-187 0-50 16,-13 0-720-16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7.2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0 239 1600 0,'0'0'403'15,"0"0"-222"-15,0 0-41 16,0 0 9-16,0 0-72 15,0 0 60-15,212 0-62 16,-96 0-34-16,16-2 83 16,14-5-74-16,11-6-19 15,36-4 4-15,40-9-22 16,36 0 23-16,12 0-36 16,-19 6 1-16,-13 11 9 15,-26 4-10-15,-1 5 0 0,1 0-10 16,2 0 17-1,-2 0-26-15,-1 0 14 0,-8 0-8 16,-31-3-11-16,-38 3 9 16,-28-2 2-16,-10-3 13 15,25 5 0-15,13 0-2 16,22 0 2-16,-2 0 0 16,-5 0-3-16,4-2 3 15,0 2-14-15,26-2 13 16,36-6-12-16,28-2 12 15,10-3 1-15,-49 3 0 16,-48 4-3-16,-54-1 3 16,-3 3 0-16,21-1-17 15,26 0 38-15,20 2-21 16,3 1 0-16,-4 2 1 16,1 0 30-16,25 0-31 0,34 0 0 15,38 2 16-15,17 6-15 16,-10-3 37-16,-26 2-38 15,-28 0 0-15,-6 0-4 16,-2 2 4-16,-3 1 0 16,-1-4-1-16,3 6 18 15,5-8-18-15,-4 6 1 16,2-1 0-16,-1 6-6 16,-2-2 6-16,-6 3 0 15,-30-2-11-15,-36-2 29 16,-30 2-21-16,-6-2 3 15,21 6 0-15,22-6-3 0,18 4 3 16,5-2 0 0,-5-4-7-16,0-1 25 0,-7-2-17 15,-3 3-1-15,-4-4 0 16,-3 6 3-16,-2-8-3 16,5 4-3-16,-1-6-15 15,1-2 29-15,0 3-19 16,-8-3 8-16,-10 5 0 15,-7-4 3-15,-9 7-3 16,-6 3 0-16,-4 1-9 16,1 1 24-16,-1 2-24 15,2-3 9-15,7-3 0 16,1 1 9-16,4-6-9 16,-2-1 0-16,2-3-15 0,2 0 26 15,-3 0-12-15,1 0 1 16,5 3 0-16,3-3 2 15,4 0-2-15,0 0 0 16,3 0-9-16,-3 0 12 16,-9 0-11-16,-2 0 8 15,-11 0 0-15,-4 0 3 16,-1 0-3-16,1 0 0 16,7-3 3-16,9-4 9 15,1 1-3-15,9-5-9 16,3 6 0-16,0-4-1 15,-3 1 1-15,-7 1 0 16,-9 4-8-16,-10 0 23 0,-6 0-21 16,-12 3 12-1,-1 0 6-15,-7 0 27 0,7 0-12 16,3 0-24-16,1 0 73 16,0 0-75-16,3 0 25 15,-6 3-9-15,0 0-16 16,-4 0 65-16,0-3-50 15,1 0-2-15,2 0 22 16,5 0-36-16,-5 0 45 16,-6 0-45-16,-7 0 0 15,-16 0 11-15,-18-3-11 16,-13 3-12-16,-21-3 6 16,-1-4-59-16,-8 0-83 0,-4-5-525 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7.9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 2215 0,'0'0'524'16,"0"0"-469"-16,0 0 4 15,0 0 183-15,0 0-154 16,0 0-88-16,13-18-109 16,-4 33-364-16,-3 14-133 15,-6 0-1289-15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28.0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 2292 0,'0'0'701'0,"0"0"-641"0,0 0 25 16,0 0 158-16,0 0-180 15,0 0-63-15,0 0-274 16,221-60-1590-16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30.0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984 879 1585 0,'0'0'280'15,"0"0"-135"-15,0 0-39 16,0 0 77-16,0 0 36 16,0 0-97-16,-103-92-19 15,74 83 12-15,-3 5-28 16,-8 4 22-16,-8 0-94 16,-2 23 10-16,-1 26 29 15,-2 30-52-15,6 26 16 16,3 42-2-16,12 51-14 15,10 38 14-15,15 16-16 16,7-19 0-16,0-46 6 16,4-59 5-16,11-28-22 15,2-18 2-15,1 7 9 0,-2 8 2 16,-10-1-2-16,-6-18 0 16,0-19 30-16,-10-16-30 15,-27-14 6-15,-10-16 9 16,-4-6 4-16,-8-7 56 15,-2 0-65-15,-2-10-10 16,9-7 33-16,10-3-32 16,7 4 0-16,15 7-1 15,8 2 0-15,11 0-9 16,3 4-39-16,29-7-198 16,25 0-308-16,2-2-258 0</inkml:trace>
  <inkml:trace contextRef="#ctx0" brushRef="#br0" timeOffset="1667">1515 608 1288 0,'0'0'238'16,"0"0"-118"-16,0 0 49 16,0 0 59-16,0 0-30 15,0 0-80-15,66-78 7 16,-32 43-96-16,5-8-3 16,8-13 24-16,6-3-33 15,-2-6 15-15,-4-1-2 16,-11 3 16-16,-6 15 96 15,-13 5-12-15,-5 13-19 16,-12 14 25-16,0 9-34 16,0 7-23-16,0 7-16 0,-9 44-61 15,-8 23 34-15,-1 17-36 16,3 18 0-16,4-3 13 16,5-10-13-16,6-7-5 15,0-5 5-15,0-16-11 16,0 11-10-16,0-16-305 15,6-18-874-15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44.6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141 88 1322 0,'0'0'367'16,"0"0"-209"-16,0 0-91 15,0 0 105-15,0 0 23 16,0 0-80-16,-32 0-8 16,32 0-43-16,-5 0 1 0,5 0 19 15,-4 0-27 1,4 0 4-16,0 0 16 0,0 0-29 16,0 5 4-16,0-2-52 15,0 6 0-15,0 1 6 16,0 3-6-16,0 3 0 15,0 1 0-15,0-3 1 16,0-2 7-16,0-2-8 16,0-4-3-16,0-3-5 15,9-3 8-15,1 0-28 16,-3 0-5-16,1 0 33 16,-4-17-1-16,-1-2 2 15,-3 3 4-15,0 0 38 0,0 6-13 16,0 4 28-16,-12-1-4 15,-5 7-12-15,2 0 23 16,0 0-56-16,1 0-8 16,2 0 19-16,6 16-19 15,2 4 7-15,4-1-8 16,0 0 0-16,0 2 3 16,0-5-3-16,16-2-25 15,0-4-8-15,3-10-24 16,0 0 6-16,-6 0 10 15,2-8 29-15,-3-14 2 16,-8-9 10-16,-4 1 0 16,0-7 10-16,0 1 17 15,0 6 23-15,-12 2 8 16,-2 14-11-16,-8 3 14 0,0 11-27 16,-3 0-1-16,0 13-12 15,3 16-20-15,10 5 0 16,8-3 0-16,4 0 7 15,0-4-16-15,7-8-2 16,12-6-46-16,3-7 22 16,0-6-33-16,3 0 2 15,0-6 11-15,-3-16 9 16,-3-5 27-16,-9 0-14 16,-5 8 19-16,-5 7 13 15,0 5 1-15,0 7 22 16,-5 0-23-16,2 2-57 0,3 20-300 15,0-1-752-15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54.9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0 236 2196 0,'0'0'491'16,"0"0"-427"-16,0 0-25 15,0 0 137-15,0 0-41 16,0 0-86-16,66-3 67 16,-29 3-97-16,7 0 27 15,4 0 37-15,6 0-44 16,3 0-39-16,3 0 3 16,-3 0-3-16,-5 3-36 15,-1 18-269-15,-15 6-609 16,-18-3-1158-16</inkml:trace>
  <inkml:trace contextRef="#ctx0" brushRef="#br0" timeOffset="335">832 454 1696 0,'0'0'374'0,"0"0"-221"16,0 0 13-16,0 0 30 16,0 0 41-16,161-193-105 15,-126 133-69-15,-1 1 20 16,-5 8 13-16,-10 4 21 16,-6 17 7-16,-9 18-91 0,-4 10 14 15,0 2 20-15,0 22-61 16,0 33 24-16,0 22 5 15,-11 16-17-15,-4 13-2 16,5-5-16-16,3-2-21 16,2-10 21-16,5-14-108 15,0-13-15-15,5 1-247 16,9-21-565-16,-6-12-1072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4:56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1013 1210 1587 0,'0'0'258'0,"0"0"-144"15,0 0-29-15,0 0 114 16,59-177 75-16,-52 131-152 16,-4 0-16-16,-3-6 55 15,0-1-57-15,-6 1-46 16,-20-4 38-16,1 3-45 16,-12 2 88-16,1 11-138 15,-11 2 30-15,-1 17 25 16,-7 10-56-16,0 11 0 15,1 4 18-15,4 48-18 16,6 22 49-16,3 29-49 16,16 26 0-16,6 15 57 15,12 10-40-15,4 30 1 0,-2 22 6 16,-2 27-15-16,0-25 64 16,1-47-73-1,0-50 0-15,3-36 36 0,0 4-36 16,-4 0-1-16,4-1-10 15,-9-15 22-15,5-14-23 16,-5-10-12-16,2-8-77 16,-2-9-4-16,2-13-238 15,-2-5-499-15,-1-4-919 0</inkml:trace>
  <inkml:trace contextRef="#ctx0" brushRef="#br0" timeOffset="213">0 1870 2250 0,'0'0'524'15,"0"0"-389"-15,0 0-34 16,0 0 143-16,0 0-128 16,0 0-59-16,0 0 20 15,167-19-46-15,-72 9-22 16,12-4-9-16,3 4-22 15,32 10-101-15,-31 0-534 16,-23 0-1865-16</inkml:trace>
  <inkml:trace contextRef="#ctx0" brushRef="#br0" timeOffset="844">1378 2027 2129 0,'0'0'529'0,"0"0"-385"0,0 0 70 16,0 0-46-16,0 0-69 15,0 0 16-15,0 0-48 16,142 237 28-16,-72-126-22 16,2 11-14-16,10 4 32 15,-3-3-90-15,6-8 26 16,-6-10 12-16,-6-20-39 16,-4-16 10-16,-15-17-10 15,-13-19 0-15,-12-11 0 16,-14-12-27-16,-12-10-58 15,-3 0-11-15,0-35-105 0,0-4-326 16,-13-11-463-16</inkml:trace>
  <inkml:trace contextRef="#ctx0" brushRef="#br0" timeOffset="1144">2352 2241 1943 0,'0'0'590'0,"0"0"-508"15,0 0 134-15,0 0 62 16,0 0-124-16,0 0-28 0,-197 114-107 16,98-35 37-16,-24 14 61 15,-16 10-74-15,-11 9-25 16,4-2 18-16,8-12-35 15,18-10 58-15,21-16-59 16,27-19 0-16,21-17-17 16,21-12 17-16,19-15-40 15,11-9-67-15,41 0-179 16,17-27-224-16,4-13-529 0</inkml:trace>
  <inkml:trace contextRef="#ctx0" brushRef="#br0" timeOffset="1743">3161 0 1677 0,'0'0'386'0,"0"0"-244"0,0 0 65 15,0 0-8-15,-227 213-8 16,155-73-25-16,-5 53-59 16,8 48 4-16,22-14 9 15,21-44-30-15,23-59 28 16,3-38-103-16,15 6-15 15,24 3 45-15,20 0-45 16,11-15-20-16,9-15-73 16,31-9-115-16,-19-18-280 15,-18-14-347-15</inkml:trace>
  <inkml:trace contextRef="#ctx0" brushRef="#br0" timeOffset="2329">3293 1020 2015 0,'0'0'319'0,"0"0"-210"15,0 0 73-15,0 0 85 0,0 0-159 16,0 0-48-16,0 0 33 16,145-101-81-16,-97 97 42 15,2 4-8-15,-2 4-31 16,-1 32 3-16,-10 12-17 16,-11 11 31-16,-16 13 1 15,-10 4-33-15,0 0 0 16,-14-4-1-16,-8-10-15 15,4-12 2-15,2-21-17 16,13-16 4-16,3-13 18 16,0 0-63-16,3-34-19 15,31-11-20-15,7-14-55 16,13-6 20-16,12-5-13 16,3 5-16-16,4 3 102 15,-7 9-5-15,-15 9 78 0,-19 16 96 16,-14 8 128-16,-14 14 60 15,-4 6-21-15,0 0-66 16,-26 10-61-16,-11 25-114 16,-5 12 38-16,5 12 26 15,8 3-43-15,10 3 15 16,16-4-57-16,3-7 15 16,0-5-9-16,29-6-7 15,3-11-49-15,12-7-5 16,3-9-122-16,19-16-48 15,-12 0-451-15,-10 0-470 0</inkml:trace>
  <inkml:trace contextRef="#ctx0" brushRef="#br0" timeOffset="2613">4179 127 2343 0,'0'0'348'0,"0"0"-264"16,0 0 63-16,0 0 88 15,0 0-52-15,189 119-123 16,-97-48-27-16,6 21 64 16,7 17-62-16,8 16 23 0,-6 10-8 15,-6 8-28 1,-16 5 44-16,-28 1-65 0,-28-2-1 15,-29-7 37-15,-10-8-37 16,-56-10-30-16,-58 25-43 16,18-32-112-16,4-26-421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5:01.2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115 501 1827 0,'0'0'393'15,"0"0"-239"-15,0 0 8 16,0 0 93-16,0 0-59 15,0 0-45-15,-32 72-150 16,32 96 78-16,0 61 41 16,0-6-69-16,0-40-30 15,0-55 22-15,3-39-42 16,0 7 38-16,1-2-39 16,-1-4 0-16,-3-29 15 15,0-17-15-15,0-25-10 16,0-14-7-16,-7-5-16 0,-8-14 20 15,2-33-101-15,1-19 33 16,2-15 47-16,1-21-19 16,2-13 5-16,4-16 26 15,0-40 22-15,-4-46-29 16,-2 17 16-16,9 18 0 16,0 31 7-16,0 45 6 15,12-2 0-15,20 2 13 16,9 24 23-16,3 24 67 15,3 21-79-15,7 16 12 16,6 16 23-16,7 5-26 16,11 13 14-16,5 29-24 0,5 15-7 15,0 4 32 1,-9 9-48-16,-16 9 0 0,-23-1 0 16,-36 10-11-16,-8 2-8 15,-65-1-2-15,-26 0 12 16,-18-12-12-16,-7-10-15 15,7-19-33-15,15-14-3 16,32-22-75-16,25-5-168 16,31-7-423-16</inkml:trace>
  <inkml:trace contextRef="#ctx0" brushRef="#br0" timeOffset="307">2105 21 2329 0,'0'0'483'16,"0"0"-422"-16,0 0-16 15,0 0 166-15,-274 250-15 16,163-47-127-16,-3 66 0 15,11 26 6-15,34-12-18 16,33-64 18-16,25-75-62 16,11-41-12-16,0-28 8 15,37 0-9-15,13-2-46 0,23-9-38 16,8-20-101-16,53-30-171 16,-24-12-460-16,-9-2-1260 0</inkml:trace>
  <inkml:trace contextRef="#ctx0" brushRef="#br0" timeOffset="854">2762 189 2278 0,'0'0'380'0,"0"0"-255"16,0 0-95-16,0 0 218 15,0 0-75-15,0 0-95 16,0 0 32-16,76 128-89 16,-29-65-4-16,9 9 44 15,-2 1-59-15,8-1-2 16,-1-7 16-16,9-6-4 15,-4-15-24-15,0-9-9 16,-9-16-85-16,2-16 37 16,-5-3-105-16,-3-10 1 15,-3-30 4-15,-8-9 49 0,-3-10 111 16,-5-3-25 0,-6 4 34-16,-4 8 18 0,-7 13 22 15,-8 18 90-15,-4 12 24 16,-3 7-46-16,0 21 13 15,-13 31-58-15,-31 27-2 16,-12 19 53-16,-17 21-55 16,-6 7 1-16,-2 6 18 15,1-3-47-15,11-9 52 16,3-11-83-16,12-9 1 16,3-14 46-16,7-8-47 15,3-20-19-15,9-9 5 16,7-17-59-16,10-13 14 15,15-9-116-15,0-5-275 0,0-5-600 0</inkml:trace>
  <inkml:trace contextRef="#ctx0" brushRef="#br0" timeOffset="1299">4625 576 1739 0,'0'0'1286'0,"0"0"-1093"0,0 0-183 16,0 0 44-16,0 0 120 15,0 0-129-15,0 0-3 16,83 40-42-16,-5 6 0 15,17 6 39-15,6-1-39 16,9 3-20-16,-5-5 10 16,-4-2 10-16,-9-6-20 15,-11-3 20-15,-20-6-6 16,-24 0-18-16,-18-2 15 16,-19 3-12-16,-12 6 20 15,-46 7 1-15,-23 13 53 16,-27 10-53-16,-24 10 0 15,-17 12 25-15,-12 6-25 16,8 1-17-16,19-10 17 16,17-6 0-16,23-14 4 0,24-15-4 15,18-13-34-15,20-13 26 16,32-10-134-16,0-5-327 16,10-9-396-16</inkml:trace>
  <inkml:trace contextRef="#ctx0" brushRef="#br0" timeOffset="1555">5708 1610 2709 0,'0'0'386'0,"0"0"-302"15,-212 151-39-15,92-69 133 16,-18 7-58-16,-8 6-42 16,-1 1-78-16,13-12 0 15,18-5-17-15,21-14 14 16,21-13-75-16,26-3-100 16,23-15-286-16,18-21-385 0</inkml:trace>
  <inkml:trace contextRef="#ctx0" brushRef="#br0" timeOffset="2267">6626 1006 2600 0,'0'0'257'0,"0"0"-257"0,0 0 0 15,0 0 209-15,0 0-47 16,0 0-162-16,132-181 14 16,-85 172 11-16,4 9-23 15,3 0 46-15,-3 23-47 16,-10 26 0-16,-8 19 68 16,-19 14-68-16,-11 11 7 15,-3 1 25-15,-13-1-32 16,-24-5 30-16,-7-9-31 15,0-10 0-15,1-13 10 0,3-17-10 16,11-8-20 0,10-19 19-16,8-10-27 15,11-2 21-15,0 0-59 0,15-19-75 16,29-20 51-16,18-14-122 16,14-9-18-16,12-11-17 15,2 1-4-15,-2 0 131 16,-12 2 30-16,-10 12 90 15,-15 13 28-15,-17 15 146 16,-16 9 136-16,-14 16 7 16,-4 5-75-16,0 0-25 15,-31 10-141-15,-8 22-23 16,-8 11 67-16,0 9-60 16,3 5 6-16,10 2 0 15,13 1-48-15,10 0 33 0,11-4-51 16,0-6 0-16,3-6-12 15,31-9 12-15,5-12-72 16,8-7 10-16,9-13-46 16,17-3-98-16,-13 0-357 15,-16-16-295-15</inkml:trace>
  <inkml:trace contextRef="#ctx0" brushRef="#br0" timeOffset="2657">7487 158 2085 0,'0'0'493'0,"0"0"-453"15,0 0 90-15,0 0 173 16,0 0-110-16,0 0-63 16,0 0-101-16,54-28 7 15,-7 61 63-15,13 13-71 16,6 9-10-16,10 21 24 16,7 9-27-16,8 16 66 15,9 15-67-15,1 7 26 16,-3 14 41-16,-10-4-49 15,-18 8-4-15,-26 1-12 0,-28-2-15 16,-16-5 2-16,-35-7-3 16,-46-11-61-16,-24-7-8 15,-81 13-158-15,29-24-443 16,8-26-2020-16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5:06.0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744 1030 1664 0,'0'0'235'16,"0"0"-163"-16,0 0-12 15,0 0 131-15,0 0 82 16,0 0-167-16,0 0-53 16,51-159 16-16,-51 129-21 15,-22 0 61-15,-16-1-54 16,-12 1-13-16,-11 2 37 15,-5 14-78-15,-7 9 46 0,0 5 13 16,-4 5-48-16,4 33 49 16,0 20-53-1,11 14-7-15,7 15 47 0,15 5-48 16,15-4 0-16,18 2-9 16,7-11 33-16,0-5-48 15,15-12 14-15,17-9-53 16,12-14 27-16,3-17-96 15,11-14-68-15,1-8 79 16,7-17-28-16,3-35-3 16,1-17-36-16,-6-23 72 15,2-20 101-15,0-37-29 16,-3-46 44-16,-13-41 25 0,-18 12 65 16,-13 50 81-16,-16 60-70 15,-3 58 46-15,0 10 104 16,0 20-112-16,0 12-14 15,0 14-42-15,0 54-47 16,0 57 95-16,0 60-98 16,0 48-22-16,-18 14 65 15,-8-13-75-15,10-50 17 16,0-51-11-16,4-28 4 16,6-12-11-16,2 0 0 15,4 1 0-15,0-8-14 16,0-24 14-16,0-14-73 15,10-19-99-15,9-9-360 0,0-6-308 16</inkml:trace>
  <inkml:trace contextRef="#ctx0" brushRef="#br0" timeOffset="481">1327 934 2051 0,'0'0'329'0,"0"0"-216"16,0 0 110-16,0 0 7 15,186-7-86-15,-125 46-41 16,-5 16-52-16,-14 17 48 16,-14 7-99-16,-28 10 1 0,0 3 27 15,-31 0-28-15,-23-3-1 16,0-10-1-16,-2-14 2 15,12-15-27-15,12-21-19 16,13-19-27-16,16-10 56 16,3-7-112-16,3-40-120 15,38-11 114-15,13-18 6 16,19-6 3-16,15-4-108 16,10 6 103-16,5 1 131 15,-5 7 6-15,-13 13 40 16,-25 12 171-16,-22 21 25 15,-28 16 109-15,-10 10-107 16,-26 4-63-16,-39 35-40 0,-22 17-68 16,-13 16-5-1,9 13 1-15,15 3-24 0,32 1 33 16,37-7-78-16,7-5 0 16,63-15 3-16,35-17-3 15,54-15-45-15,82-23-69 16,-33-7-144-16,-22 0-656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5:08.0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180 39 1662 0,'0'0'392'0,"0"0"-314"0,0 0 92 16,0 0 107-16,0 0-73 16,0 0-87-16,-7-14-47 15,7 11 36-15,0 3 35 16,10 0-120-16,27 0 62 16,14 0 20-16,12 0-52 15,6 0-11-15,7 0-23 16,3 0-2-16,6 0 4 15,-2-2-18-15,1-6-1 16,-11 7 0-16,-10-2-26 16,-16 3-64-16,-18 0-82 15,-29 7-151-15,0 21-447 16,-19 2-652-16</inkml:trace>
  <inkml:trace contextRef="#ctx0" brushRef="#br0" timeOffset="343">31 525 1676 0,'0'0'500'0,"0"0"-298"16,0 0-93-16,0 0 165 16,0 0-50-16,0 0-73 0,0 0-37 15,-31-24-101-15,31 24 53 16,34 0 9-16,10 0-20 16,14 7 40-16,11 0-95 15,16-1 65-15,6-2 1 16,4-4-48-16,6 0-18 15,-3 0 0-15,-3 3-35 16,18 16-47-16,-25 0-240 16,-25-1-757-16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5:17.1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518 168 1724 0,'0'0'344'16,"0"0"-139"-16,0 0-33 15,0 0-25-15,0 0 22 16,0 0-72-16,-85 75 18 16,60-3-97-16,3 23 34 15,-3 23 48-15,3 40-26 16,0 48-26-16,0 48 31 15,5 19-27-15,1-12 34 16,5-18-76-16,11-26-10 16,0 6 51-16,0-8-33 15,0-10 9-15,0-38 8 0,8-35-16 16,-1-29 19-16,-4 0-20 16,-3 16-18-16,0 18 42 15,0 17-32-15,0-3 8 16,-3-16-12-16,-12-10 14 15,1-13 10-15,-1-16-30 16,5-13 0-16,-2-3 10 16,2-1-1-16,-2-11-9 15,5-3 11-15,0-8-5 16,-1-20 12-16,8-9-18 16,-4-5 0-16,4-2-2 15,0 1 14-15,0-6-24 0,0 7 10 16,0 7 2-16,0 3 24 15,0-1-24-15,-3 4 0 16,0-6 2-16,-1-2 7 16,-4 3-5-16,1 1-4 15,0 8 0-15,-8 16 25 16,2 9-19-16,-6 5-6 16,4 2 25-16,8-10-24 15,0-9 13-15,7-24-14 16,0-12 0-16,0-4 0 15,0-13-16-15,0 0 15 16,0 0-1-16,0 0-43 0,0-8 30 16,0-4-28-1,0 2 1-15,0-3 10 0,0 10-76 16,0 3 51-16,0 0 8 16,0 0-7-16,0 0 31 15,0 0-32-15,0 0 57 16,0 0-17-16,0 0-5 15,4-20-101-15,6-9-232 16,2-8-506-16</inkml:trace>
  <inkml:trace contextRef="#ctx0" brushRef="#br0" timeOffset="1170">423 165 1617 0,'0'0'206'16,"0"0"-129"-16,0 0 2 16,0 0 139-16,0 0 17 15,247-44-116-15,-147 42-9 16,16 2 20-16,55 0 15 15,59 0-8-15,65 0-104 16,26-7-3-16,-8-5 20 16,-24-6-37-16,-27 2-13 15,7-3 3-15,-2 2 17 16,-1 4-32-16,-4 3 12 0,-3 7 0 16,-4-1 7-16,-10 4-7 15,-11 0 0-15,-13 0-1 16,-16 0 7-16,-31 0-9 15,-27 7 3-15,-35 0 0 16,-2-1-3-16,13 4 15 16,19 2-12-16,19-2 0 15,-7 4 9-15,3-7-14 16,-1-1 7-16,1-3-2 16,-3-3 46-16,-5 0-46 15,-10 0 0-15,-9 4-1 16,-17-1 10-16,-10 3-8 15,-16-1 0-15,-3 0-1 16,-8 2 54-16,-3 0-53 16,0 3 12-16,1-4-13 0,-1 0 1 15,0 1 29-15,-1-3-30 16,1-2 0-16,0 2 29 16,-1-1-29-16,1 4 10 15,-7-4-7-15,-3 3 9 16,-2-1 3-16,1 0-15 15,4 1 0-15,3-3 33 16,4 4-16-16,3-4-7 16,-6 2 1-16,-11 1 2 15,-8-3 2-15,-11 1-15 16,-8-1 0-16,-6 1 2 16,-4-2-2-16,-4-2 0 0,-8 0-1 15,2 3 11-15,-5-3-11 16,3 0 1-16,5 0 0 15,1 4-6-15,6-4 6 16,-9 0-1-16,6 3-7 16,-1-3-31-16,-4 0 39 15,1 0-115-15,-8 4-113 16,-2-1-544-16</inkml:trace>
  <inkml:trace contextRef="#ctx0" brushRef="#br0" timeOffset="2283">124 5575 1088 0,'0'0'327'0,"0"0"-156"16,0 0-57-16,0 0-9 15,0 0 50-15,0 0-76 16,0 0 17-16,-41-43 56 16,38 43-29-16,3 0-12 15,0 7 13-15,0 17-17 16,-7 8 16-16,-1 3-89 16,-3 12 5-16,1-4 31 0,-2 0-52 15,2 2-16-15,2-9-1 16,1-14-1-1,4 2 21-15,3-4-21 0,-4-13-19 16,4 0 7-16,0 3-114 16,0-10-46-16,0 7-171 15,0-7-400-15</inkml:trace>
  <inkml:trace contextRef="#ctx0" brushRef="#br0" timeOffset="3174">1304 945 1597 0,'0'0'349'15,"0"0"-104"-15,0 0-12 0,0 0 37 16,0 0-55-16,0 0-35 16,0 0-140-16,5 24 44 15,38 43 20-15,16 22-57 16,3 11-21-16,3-2-2 16,9 1-3-16,-1-8 33 15,3-9-54-15,-3-6 0 16,-4-10 39-16,-6-13-39 15,-16-11 1-15,-12-10 5 16,-13-13-5-16,-6-2-2 16,-10-6-18-16,-2-6-41 15,-4-1-9-15,0 3-85 16,0-4-303-16,0-3-313 0</inkml:trace>
  <inkml:trace contextRef="#ctx0" brushRef="#br0" timeOffset="3484">2263 971 1363 0,'0'0'584'0,"0"0"-295"16,0 0-76-16,0 0-33 15,0 0 14-15,0 0-61 0,-243 212-12 16,155-126-120-16,-10 17 57 16,-12 7-1-16,-7-5-40 15,5 8-12-15,6-14-4 16,14-15 7-16,23-14 18 16,22-24-26-16,21-17-16 15,16-12 15-15,10-15-79 16,32-2-237-16,23-10-258 15,10-16-250-15</inkml:trace>
  <inkml:trace contextRef="#ctx0" brushRef="#br0" timeOffset="3867">2537 1636 1974 0,'0'0'362'16,"0"0"-231"-16,0 0 65 15,0 0 62-15,0 0-126 16,0 0-87-16,66-185 21 15,-37 165 27-15,0 11-81 16,4 9 28-16,0 0 2 0,0 16-17 16,-7 23-5-16,-1 10 4 15,1 7-5-15,-1-2-1 16,0-3-17-16,7-11-1 16,6-11 6-16,6-16-5 15,6-13-2-15,10 0-72 16,4-20-36-16,20-32-78 15,-14 5-435-15,-16 5-370 0</inkml:trace>
  <inkml:trace contextRef="#ctx0" brushRef="#br0" timeOffset="4294">3682 1034 1652 0,'0'0'308'0,"0"0"-256"16,0 0 202-16,0 0 68 16,0 0-125-16,0 0-51 15,0 0-63-15,10 235 3 16,2-145 36-16,-2-2-121 15,12 1 15-15,9-6 25 16,11-8-41-16,14-13 8 0,5-17-8 16,13-14-10-1,6-22 8-15,-1-9-94 0,-1-6 63 16,-9-33 27-16,-8-19 8 16,-10-2-2-16,-11-19 1 15,-14-7 36-15,-14-13-8 16,-12-2 1-16,0 2-20 15,-16 10 14-15,-16 17-22 16,7 20 19-16,-2 15-14 16,13 23-14-16,11 9-7 15,3 5-188-15,7 29-357 16,15 8-118-16</inkml:trace>
  <inkml:trace contextRef="#ctx0" brushRef="#br0" timeOffset="4611">5439 775 1096 0,'0'0'940'15,"0"0"-775"-15,0 0-31 16,0 0 93-16,0 0 9 16,-221 189-51-16,162-70-119 15,1 16 43-15,11 8 8 16,6 6-64-16,16-9 23 0,13-11-49 16,12-22-21-16,0-14-6 15,22-25-11-15,22-15-77 16,35-13-104-16,-9-17-345 15,-8-14-154-15</inkml:trace>
  <inkml:trace contextRef="#ctx0" brushRef="#br0" timeOffset="4876">5563 1585 1923 0,'0'0'507'16,"0"0"-384"-16,0 0-86 15,0 0 164-15,0 0-36 16,0 0-128-16,0 0-37 15,242-3-151-15,-170 3-159 16,-14 3-388-16</inkml:trace>
  <inkml:trace contextRef="#ctx0" brushRef="#br0" timeOffset="5196">6282 1447 1952 0,'0'0'269'15,"0"0"-195"-15,0 0-42 16,0 0 242-16,110-190-63 16,-85 138-132-16,-3-1 8 15,-5 12 15-15,-2 6 3 16,-12 16 10-16,1 13-43 0,-4 6-11 15,0 6 5 1,0 33-66-16,0 20 18 0,0 20 25 16,-4 10-42-16,-6 2 32 15,-2 0-33-15,6-4-34 16,6-8-4-16,0 19-171 16,0-22-287-16,0-17-315 0</inkml:trace>
  <inkml:trace contextRef="#ctx0" brushRef="#br0" timeOffset="5393">6811 1806 1923 0,'0'0'558'0,"0"0"-403"15,0 0 178-15,0 0-125 16,0 0-96-16,17 212-42 15,-49-156-70-15,-5-3-53 16,-6 2-130-16,6-9-574 16,15-15-1015-16</inkml:trace>
  <inkml:trace contextRef="#ctx0" brushRef="#br0" timeOffset="5683">7455 1599 2306 0,'0'0'319'15,"0"0"-209"-15,0 0 11 16,117-185 79-16,-80 130-77 16,-8 5-102-16,-7 10 47 15,-12 19-31-15,-1 14 47 16,-9 7 13-16,0 9-85 15,0 41 14-15,0 16 8 16,0 15-26-16,-12 8 31 16,5-1-39-16,4-2 0 15,-1-14-6-15,4-6-68 16,0 6-94-16,0-20-201 0,0-13-534 16</inkml:trace>
  <inkml:trace contextRef="#ctx0" brushRef="#br0" timeOffset="5936">7934 1036 2278 0,'0'0'555'15,"0"0"-496"-15,0 0 88 16,0 0 61-16,0 0-22 15,232 178-47-15,-170-89-80 16,1 17 32-16,-9 5-40 16,-13 0-40-16,-23 4-11 0,-18 3-32 15,-30 7-110-15,-109 55-164 16,9-27-604-16,-12-23-1335 0</inkml:trace>
  <inkml:trace contextRef="#ctx0" brushRef="#br0" timeOffset="6718">1291 3449 1667 0,'0'0'362'16,"0"0"-173"-16,0 0-19 15,0 0 62-15,0 0-44 16,0 0-28-16,0 0-75 15,61-40 18-15,-9 100 40 16,-1 15-103-16,3 4-1 0,-3 1 2 16,1-12-40-1,-5-9 34-15,1-11-35 0,-6-18-42 16,-1-7 34-16,-4-8-90 16,2-15-70-16,1 0-95 15,20-31-224-15,-13-6 4 16,-8 2-330-16</inkml:trace>
  <inkml:trace contextRef="#ctx0" brushRef="#br0" timeOffset="6958">2278 3472 1172 0,'0'0'328'16,"0"0"-52"-16,0 0-44 16,0 0 79-16,0 0-20 15,0 0-81-15,0 0-10 0,-88 144-131 16,28-43-3-16,-18 18 48 15,-8 5-75-15,-6 1-23 16,4-7 20-16,9-9-18 16,13-13 16-16,10-12-34 15,14-17 0-15,8-15-15 16,12-10 3-16,8-12-61 16,9-9-65-16,5-12-164 15,12-4-193-15,17-5-377 0</inkml:trace>
  <inkml:trace contextRef="#ctx0" brushRef="#br0" timeOffset="7274">2632 4083 1962 0,'0'0'583'16,"0"0"-464"-16,0 0-20 16,0 0 72-16,0 0-29 15,0 0-10-15,0 0-82 16,205-161-50-16,-158 161 60 16,-7 0-38-16,-4 26 41 15,-2 13-54-15,-5 4-8 0,-1-1 54 16,4-2-47-1,6-14-16-15,6-13 4 0,6-13-44 16,10 0 13-16,29-37-134 16,-11-5-178-16,-14 2-401 0</inkml:trace>
  <inkml:trace contextRef="#ctx0" brushRef="#br0" timeOffset="7717">4367 3304 2023 0,'0'0'378'0,"0"0"-221"16,0 0 16-16,0 0 52 16,-57 217-57-16,41-122-99 15,10 1-38-15,2 5 23 16,4-6-33-16,0-9 21 16,32-8-42-16,12-12 0 15,19-18-8-15,6-13 8 16,7-19-50-16,4-16 3 0,-4 0-34 15,-7-34 65-15,-6-21-46 16,-9-14 62-16,-7-16 20 16,-6-17 8-16,-12-5 7 15,-7-9 22-15,-14 7-21 16,-8 21 25-16,0 16-61 16,-3 23-9-16,-16 22-25 15,16 27-139-15,3 0-488 16,0 0-504-16</inkml:trace>
  <inkml:trace contextRef="#ctx0" brushRef="#br0" timeOffset="8005">5742 3220 2369 0,'0'0'379'16,"0"0"-350"-16,0 0 35 15,-128 208 154-15,85-85 7 16,3 11-189-16,8 11 20 16,5 2 45-16,16-10-76 15,11-7-8-15,0-19-17 16,11-19-36-16,26-24 9 0,3-16-133 15,21-11-110 1,-5-15-207-16,-9-14-184 0</inkml:trace>
  <inkml:trace contextRef="#ctx0" brushRef="#br0" timeOffset="8384">6326 3603 2436 0,'0'0'381'16,"0"0"-269"-16,0 0-19 0,0 0 133 16,0 0-72-16,-227 30-100 15,186 26-37-15,6 12 38 16,13 18-55-16,7-4 0 15,15 3 21-15,0 5-21 16,8-18-6-16,28-7-9 16,14-20-42-16,6-10-3 15,-2-21-62-15,0-14-33 16,-1-12 122-16,-11-31 3 16,-5-19 30-16,-8-14 17 15,-10-13 48-15,-12-7 37 16,-7 0-59-16,0 0-37 15,-11 17 25-15,-11 28-31 0,7 43-109 16,8 8-129 0,4 17-762-16</inkml:trace>
  <inkml:trace contextRef="#ctx0" brushRef="#br0" timeOffset="8598">6960 4214 2512 0,'0'0'316'0,"0"0"-135"16,0 0 4-16,0 0-23 0,0 0-80 16,0 0-55-1,-19 184-27-15,-38-90-115 0,6-5-350 16,7-17-479-16</inkml:trace>
  <inkml:trace contextRef="#ctx0" brushRef="#br0" timeOffset="8934">7484 3908 62 0,'0'0'2333'0,"0"0"-2112"0,0 0-212 16,0 0 74-16,190-191 179 15,-153 147-168-15,-8 2-78 16,-7 7 19 0,-7 10 22-16,-8 12 64 0,-7 6-73 15,0 7 27-15,0 0 31 16,0 36-73-16,0 12-3 15,-14 29 8-15,-1 7-11 16,0 12 39-16,8-1-66 16,0-6 0-16,-1-10-15 15,8-4 15-15,0-23-98 16,0 6-59-16,0-14-349 16,0-18-413-16</inkml:trace>
  <inkml:trace contextRef="#ctx0" brushRef="#br0" timeOffset="9183">8054 3282 2806 0,'0'0'308'16,"0"0"-210"-16,0 0 51 15,0 0 90-15,218 216-14 16,-164-127-134-16,-6 9-40 16,-11 11 36-16,-18 5-87 15,-19 5-13-15,-12 12-65 0,-102 66-110 16,10-37-148-16,-10-20-1374 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5:52.56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2363 0 1406 0,'0'0'346'16,"0"0"-184"-1,0 0 27-15,0 0 54 0,0 0-104 16,0 0-29-16,0 0-4 16,-12 191 16-16,12-90 8 15,0 17-55-15,0 8-18 16,0 11 9-16,15 30-26 15,4 43 40-15,-6 33-40 16,-1 10-6-16,-9-14 13 16,1-22-28-16,3-30-7 15,1-26 14-15,2-34-7 16,-3-25 25-16,1-3-23 16,-4 18 9-16,-1 15 31 0,-3 6-50 15,0-13-2-15,0-17 19 16,0-18-27-1,0-23 29-15,0-11-30 0,0-9 0 16,0-18 15-16,0-9-15 16,0-14-4-16,0-6 2 15,-3 0-56-15,-1-4-19 16,-1-57-79-16,5 2-182 16,0 2-488-16</inkml:trace>
  <inkml:trace contextRef="#ctx0" brushRef="#br0" timeOffset="1600">0 2160 1270 0,'0'0'626'16,"0"0"-445"-16,0 0-54 0,0 0 51 15,0 0 16-15,0 0-61 16,0 0-8-16,39 59 1 16,5-53-60-16,12 1 13 15,8 0 23-15,10-5-51 16,16 6-6-16,17-3-1 16,16-1-14-16,19-4 21 15,12 0-43-15,13 0-2 16,35 0 17-16,-25 0-23 15,9-9 0-15,-6 1 2 16,-25 2 7-16,18-1-9 0,-9 0 0 16,-4 1 0-1,-1-4 15-15,-1-6-15 0,-1 4 0 16,0-5-8-16,-8 0 17 16,-7 7 5-16,-7 3-14 15,-8 4 0-15,-10 3 17 16,-4 0-16-16,-3 0 4 15,-5 0 8-15,2 0-13 16,1 0 28-16,2 0-22 16,3 0-5-16,-3 0 44 15,-8-6-44-15,-1-2 0 16,-6 6 9-16,-4-3-9 16,0 3 33-16,-9 2-34 15,-6-2 6-15,-10 2 12 16,-5 0-18-16,-2 0 0 0,2 0 10 15,1 0-2-15,1 0 50 16,-6 0-53-16,-6 0 1 16,-7 0 13-16,-3 0-19 15,-4 0 0-15,-5 0-3 16,5 0 11-16,-8 0 8 16,3 0-16-16,-3 0 0 15,1 2-1-15,2 0 1 16,1 3 0-16,-3-5 3 15,-5 2 4-15,-6-2 3 16,-6 0-10-16,-1 0 0 16,2 8 16-16,4-8-15 15,11 0 0-15,12 2 19 16,13-2-18-16,12 0 22 0,3 0-15 16,-3 0-2-16,-12 0 20 15,-10-2-27-15,-18-6-2 16,-15 6-5-16,-7-3 14 15,-4 5 2-15,0-2-9 16,0 2 2-16,0-2 16 16,0-1-18-16,-12-4 0 15,2 0-6-15,-5 0 18 16,-4-6-5-16,-1 3-7 16,-7-4 1-16,1 2 8 15,-2 0-9-15,-1-2 0 0,3 0 6 16,8 5-6-1,3-2 31-15,4 4-22 0,8 4-7 16,0-4 23-16,3 7-25 16,0 0-7-16,0 0 6 15,0 0-8-15,17 17 3 16,16 10 6-16,8-3 0 16,1 4 9-16,6 2-9 15,-1-4 0-15,-3 0-6 16,-3-6 13-16,-9-4 4 15,-10-1-11-15,-17-3 10 16,-5 1-25-16,-31 6-2 16,-26 9-94-16,-63 3-77 15,13-4-294-15,-3-3-1140 0</inkml:trace>
  <inkml:trace contextRef="#ctx0" brushRef="#br0" timeOffset="2590">626 2090 3 0,'0'0'1741'0,"0"0"-1272"16,0 0-354-16,0 0 108 16,0 0 35-1,0 0-65-15,0 0-110 0,0 19-11 16,0-11 12-16,0-2-28 16,0 8-12-16,0 2 1 15,0 8-13-15,0 11 23 16,0 2-40-16,0 1-1 15,0 6 10-15,0-2-23 0,0-7-2 16,-7 2-12 0,4-7-106-16,-4-8-200 0,3-8-783 15</inkml:trace>
  <inkml:trace contextRef="#ctx0" brushRef="#br0" timeOffset="2899">247 3017 1713 0,'0'0'495'0,"0"0"-403"0,0 0 107 16,0 0 61-16,0 0-51 16,0 0-127-16,0 0-4 15,59 48 32-15,-27-41-38 16,5 2-31-16,-4-1-41 16,0-6-35-16,15-2-166 15,-13 0-615-15,-1-2-1346 0</inkml:trace>
  <inkml:trace contextRef="#ctx0" brushRef="#br0" timeOffset="3153">808 3090 1901 0,'0'0'328'0,"0"0"-155"16,0 0 101-16,0 0-9 15,0 0-123-15,0 0-58 16,0 0 33-16,154-105-33 16,-147 105-24-16,-4 0 24 15,-3 31-32-15,0 7-11 16,0 18-19-16,0-1-22 16,0 13 0-16,0-8-87 15,0-1-111-15,16-18-350 16,2-12-426-16</inkml:trace>
  <inkml:trace contextRef="#ctx0" brushRef="#br0" timeOffset="4252">4086 2027 967 0,'0'0'978'0,"0"0"-654"15,0 0-35-15,0 0 29 16,0 0-64-16,0 0-67 15,0 0-103-15,0 54-23 16,0-18 17-16,0 3-30 16,0 7 8-16,0 6-56 15,0 1-9-15,0-4-27 16,0 3-81-16,0-15-433 16,-7-7-706-16</inkml:trace>
  <inkml:trace contextRef="#ctx0" brushRef="#br0" timeOffset="4590">4145 3315 1721 0,'0'0'573'16,"0"0"-422"-16,0 0 87 16,0 0 38-16,0 0-98 15,0 0-74-15,0 0-58 16,161-168 24-16,-144 139 7 16,-5 12-26-16,-9 15 24 0,1 2-29 15,-4 4-14-15,0 40 58 16,0 5-54-16,0 12-12 15,-7 7-21-15,0 1-3 16,-1-8-8-16,8 2-131 16,0-18-140-16,0-15-629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6:02.00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2140 1685 0,'0'0'572'16,"0"0"-509"-16,0 0 45 15,0 0 124-15,0 0-35 16,0 0-55-16,200 7-74 0,-128-7-6 16,9 0 32-16,7 2-22 15,7 3-21-15,13-3-8 16,17-2-22-16,40 0 39 16,46 0-54-16,48-16-6 15,10-7 27-15,-21 7-27 16,-26 2 1-16,-58 9-1 15,-29 0 6-15,-22 5-9 16,1 0 3-16,13 0 0 16,27 0 25-16,13 0-25 15,-3 0 6-15,-3 0 12 16,-6 0-12-16,3 0 25 16,2 0-31-16,1 0 0 15,0 0 16-15,-1 0-16 0,-4 0 0 16,-9 0 17-16,-10 0-17 15,-8 0 10-15,-9 0-10 16,0 0 0-16,3 0 48 16,6 0-40-16,-2 0-7 15,1 0 13-15,-1 0-13 16,-2 0 24-16,-8 0-25 16,-6-5 0-16,-7-4 7 15,-22 1-7-15,-9 2-1 16,-17-1 1-16,-12 3 0 15,-12 4 4-15,-7 0-4 16,-3 0 0-16,-3 0 8 0,-9-3-8 16,-1 3 0-1,-3 0-1-15,-2 0 2 0,-4 0 13 16,0 0-14-16,0-6-30 16,-36-11-60-16,-8 5-173 15,-3-5-580-15</inkml:trace>
  <inkml:trace contextRef="#ctx0" brushRef="#br0" timeOffset="15">2704 0 385 0,'0'0'1226'0,"0"0"-969"16,0 0-109-16,0 0 91 15,0 0-4-15,0 0-119 16,0 0-26-16,-28 156 81 15,21-79-56-15,-5 18-27 16,9 14 9-16,-1 15-28 16,4 11 9-16,0 11-41 0,0 26-22 15,-3 37 33-15,-4 36-39 16,-5 3 11-16,2-43 14 16,2-52-16-16,1-54 32 15,3-7-20-15,-2 14-18 16,1 11 43-16,-6 18-41 15,5-7 13-15,-3-4-11 16,2 0-16-16,1-12 32 16,1 4-32-16,5-15 0 15,0-3 12-15,-4 2-12 16,4-18 0-16,-3 2 12 16,3-9-11-16,0-1 27 15,0-2-28-15,0-14 0 16,0 1 30-16,0-12-30 0,0-8 1 15,0-6 14-15,0-7-14 16,0-3 24-16,0-17-25 16,0 4 0-16,0-3 3 15,0-7-3-15,0 5 0 16,0-5-1-16,3 0 2 16,-3 8 7-16,0-8-8 15,0 6 0-15,0 4 3 16,0-3-3-16,0-1-9 15,0-6 8-15,0 0-42 16,0 0-50-16,0-59-128 16,0-5-487-16,0-4-919 0</inkml:trace>
  <inkml:trace contextRef="#ctx0" brushRef="#br0" timeOffset="28">2161 2301 1618 0,'0'0'494'0,"0"0"-382"15,0 0 53-15,0 0 83 16,0 0-39-16,0 0-52 16,-192 36-89-16,151 5 12 15,-3 3 13-15,5 15-41 0,5 6 11 16,9 7-27-16,6-4-15 16,16-3 17-16,3-13-38 15,0-5 0-15,37-15-4 16,14-16 4-16,11-16-11 15,11 0-41-15,7-36-11 16,-8-16 20-16,-9-23-22 16,-19-4 43-16,-22 6 16 15,-19-2 12-15,-3 20 7 16,-18 11 31-16,-23 18-10 16,2 14-26-16,2 12-8 15,18 0-125-15,13 0-497 16,6 7-1421-16</inkml:trace>
  <inkml:trace contextRef="#ctx0" brushRef="#br0" timeOffset="258">4864 2889 1646 0,'0'0'333'0,"0"0"-186"0,0 0-9 16,0 0 25-1,0 0-2-15,0 0-102 0,0 0-47 16,51-138 54-16,-29 102 8 15,0 7 49-15,-9 8 1 16,-1 14-19-16,-5 7-14 16,-7 0 3-16,0 40-5 15,0 16 19-15,0 13-63 16,-3 6-8-16,-9 0 23 16,5-9-36-16,7-3-13 15,0-20-11-15,0-11 0 16,0-9-24-16,0-13-104 15,0-10-83-15,0-4-309 16,-3-18-393-16</inkml:trace>
  <inkml:trace contextRef="#ctx0" brushRef="#br0" timeOffset="679">5016 1881 1687 0,'0'0'608'0,"0"0"-430"16,0 0 32-16,0 0 96 15,0 0-120-15,0 0-101 16,0 0-23-16,-10 66-12 0,5-30-2 16,2 3-48-1,3 16-43-15,0-2-149 0,0-16-716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6:26.0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715 217 1335 0,'0'0'283'15,"0"0"-175"-15,0 0 8 16,0 0 42-16,0 0 45 0,0 0-94 16,0 0 29-16,10-3-6 15,-6-7-35-15,-1-6 15 16,2-8-31-16,-5-2-20 16,0-3 39-16,0 0-54 15,-8-1-2-15,-14 7 14 16,-4 6-34-16,-2 7 38 15,-1 10-38-15,-2 0-23 16,-1 0 46-16,0 19-47 16,-2 15 7-16,2 9 8 15,-2 11-4-15,6 4 16 16,2 7-27-16,4 8 12 0,4-1 25 16,7 6-25-16,8-2-4 15,0 2 7-15,3-2-5 16,0-4 1-16,0-1-11 15,0-1 0-15,0-5 16 16,0-5-16-16,0-8 0 16,0-10-9-16,0-5 24 15,0-6-9-15,0-11-6 16,0 1-48-16,0-7 39 16,-4-5-101-16,-1-6-110 15,-5-6-276-15,3-26-290 16,2-6-997-16</inkml:trace>
  <inkml:trace contextRef="#ctx0" brushRef="#br0" timeOffset="230">0 739 1818 0,'0'0'589'16,"0"0"-488"-16,0 0 43 15,0 0 135-15,0 0-89 16,0 0-92-16,0 0-14 16,182 24-40-16,-116-24 15 15,0 2-58-15,-1 1 10 16,-3 5-22-16,11-8 7 16,-19 0-171-16,-10 0-560 0</inkml:trace>
  <inkml:trace contextRef="#ctx0" brushRef="#br0" timeOffset="746">893 972 1980 0,'0'0'592'0,"0"0"-492"16,0 0 134-16,0 0-17 15,0 0-64-15,0 0-59 16,0 0-58-16,88 123 17 16,-48-82-5-16,-1 2-30 15,2 1 46-15,-1 3-52 16,1-3 14-16,-6-2 16 16,3-7-41-16,-6-2 40 0,-7-3-23 15,-3-6 6-15,-7-5 21 16,-8-6-45-16,0 0 0 15,-2-5-1-15,-5-3 7 16,3-1-23-16,-3-4 17 16,0 0-51-16,4 0 32 15,-4 0-67-15,0 0 25 16,0 0-5-16,0 0-65 16,0 0-36-16,0-21-168 15,0-8-240-15,0-2-76 0</inkml:trace>
  <inkml:trace contextRef="#ctx0" brushRef="#br0" timeOffset="1098">1454 990 1467 0,'0'0'493'16,"0"0"-336"-16,0 0 96 16,0 0 55-16,0 0-76 15,0 0-94-15,0 0 7 16,0 0-28-16,0 4-2 16,-3 20-46-16,-23 6-34 15,-14 12 59-15,-7 7-59 16,-11 10 8-16,-5 7-1 0,-3-2-30 15,2 2 35 1,2-6-38-16,2-7-9 0,13-10 18 16,12-11-18-16,9-11-21 15,14-9 6-15,12-12-81 16,19-26-53-16,25-23-219 16,7-9-946-16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6:28.3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508 270 62 0,'0'0'1499'0,"0"0"-1252"16,0 0-89-16,0 0 62 15,0 0 11-15,0 0-90 0,22-125-34 16,-22 103 33-16,0-4-34 15,0-1-29-15,0 0 12 16,-10 8-26-16,-9 2 14 16,-3 11-17-16,-3 6-29 15,-4 0 38-15,-8 13-57 16,0 27-11-16,1 8 35 16,-1 18-30-16,8 10 2 15,4 6 5-15,9 11-13 16,3 1 38-16,4 1-38 15,6-3 0-15,3-4 15 16,0-4-15-16,0-10 6 0,0-8 1 16,0-7-6-16,0-6 36 15,0-4-37-15,0-11 0 16,0-1-4-16,0-7 4 16,0-4 0-16,-3-6 0 15,-1-3 2-15,1-8-8 16,3 1-27-16,-3-7-53 15,-3-3-86-15,3 0-190 16,0-17-443-16,-1-9-1171 0</inkml:trace>
  <inkml:trace contextRef="#ctx0" brushRef="#br0" timeOffset="271">0 710 1793 0,'0'0'511'15,"0"0"-416"-15,0 0 75 16,0 0 115-16,0 0-95 16,0 0-112-16,0 0-27 15,27 27 85-15,9-18-78 16,5 4-29-16,6-3 14 15,4-3-33-15,3-1-9 0,2-3-2 16,-2 0-11 0,12-3-79-16,-12 0-420 0,-17 0-746 0</inkml:trace>
  <inkml:trace contextRef="#ctx0" brushRef="#br0" timeOffset="734">804 1037 1661 0,'0'0'726'15,"0"0"-556"-15,0 0 24 16,0 0 81-16,0 0-112 16,0 0-52-16,0 0-71 15,17 5 14-15,1 0 23 16,1 9-37-16,3 2 4 15,-4 7-8-15,4 4-9 16,0 5 43-16,0 5-70 16,-1-2 1-16,1-5 26 0,0-3-27 15,0-8 0 1,0-6 0-16,-4-6-19 0,-2-5 13 16,-6-2-72-16,5 0-11 15,-2-5-8-15,6-22-149 16,3-1-267-16,0-19-89 15,-7 12-78-15,-1 4-688 0</inkml:trace>
  <inkml:trace contextRef="#ctx0" brushRef="#br0" timeOffset="1335">1369 1050 664 0,'0'0'909'15,"0"0"-646"1,0 0-16-16,0 0 38 0,0 0-68 15,0 0-68-15,0 0-71 16,6 0 23-16,-6 0 3 16,4 0-51-16,-4 0-8 15,0 0 12-15,0 0-12 16,0 0 32-16,0 0-65 16,0 0-12-16,0 0 39 15,0 0-30-15,0 0 9 16,0 0 4-16,0 5-16 15,0 4 56-15,0 1-61 16,-10 7 16-16,-6 2 35 0,-6 3-31 16,0 9-3-1,0 2 8-15,-6 2-13 0,-1 7 54 16,0 2-67-16,-5 4 0 16,6 0 39-16,-1-3-38 15,0 2 16-15,-1-8-7 16,4-1-9-16,1-1 41 15,0-2-42-15,-1-2 0 16,4 1 25-16,0-5-24 16,4 0 4-16,4-8-5 15,-1-3 1-15,5 0 17 16,-2-2-18-16,2-3 0 16,1-1 16-16,3-4-15 15,2-1-2-15,4-3-4 16,-3 1 5-16,3-5 11 0,0 3-11 15,-4-1 0-15,-1 3-2 16,5-2 2-16,0 0 0 16,0 0 0-16,0-3 0 15,0 0 3-15,0 0-3 16,0 0-12-16,0 0 0 16,0 0-12-16,0-6-54 15,0-26-109-15,9-2-508 16,4 1-1940-16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45.4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96 1669 0,'0'0'386'0,"0"0"-242"0,0 0-21 16,0 0 59-16,0 0-30 15,0 0-109-15,0 0-13 16,41-66 22-16,-9 50-20 16,2 6 28-16,-2 7-28 15,-7 3-11-15,0 0 33 16,-6 22-27-16,-9 12 18 15,-1 5-12-15,-9 4-32 16,0 2 24-16,0 2-25 16,-12-4 0-16,-7-8 17 15,6-6-17-15,-3-7-6 0,10-8 6 16,2-10 0 0,4-4 3-16,0 0-3 0,0-4-70 15,10-22 28-15,24-13-33 16,2-4 1-16,8 1-3 15,-4 2-8-15,1 1 71 16,-12 7-4-16,-4 5 18 16,-11 4 61-16,-6 10 49 15,-8 4 43-15,0 6 7 16,0 3-48-16,-19 0 0 16,-6 4-70-16,0 27-27 15,3 1 39-15,3 8-37 16,12-1-7-16,7 1-2 15,0 0-7-15,0-5 16 0,19-5-17 16,3-8 0-16,3-5 0 16,1-4 0-16,-4-13-18 15,0 0-14-15,6 0-22 16,13-26-31-16,-2-7-371 16,-5-3-406-16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6:09.7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1321 93 1126 0,'0'0'202'15,"0"0"-161"-15,0 0-21 16,0 0 56-16,0 0-2 16,0 0-55-16,0 0 45 15,0 0 57-15,0 0-39 16,0 0 20-16,0 0 34 16,0 0-19-16,0 3 29 15,0 4-36-15,0 3-9 16,0 0 31-16,0-4-13 0,0 2-13 15,0-8-16 1,0 3-46-16,0-3 26 0,0 0-43 16,0 0 4-16,0 0 43 15,0 0-55-15,0 0 5 16,7 0-4-16,0 0-20 16,5 0 53-16,-2 2-41 15,5 2-11-15,-2-1 20 16,3-1-21-16,2 6 0 15,-4-6 6-15,4 2 5 16,4-1-7-16,0 1-4 16,0-4 0-16,4 3 21 15,-4-3-21-15,0 0 0 16,0 0-7-16,0 0 22 16,-4 0-18-16,-1 0 3 0,-2 0 0 15,4 0 15 1,-5 0-15-16,4 0 0 0,-3 0 0 15,4 0 11-15,1 0-8 16,-1 0-3-16,-1 0 9 16,-2 4-15-16,1-4 6 15,-6 0 0-15,3 0-1 16,5 0 12-16,-4 0-4 16,7 0-7-16,-4 0 8 15,4 0-4-15,-5 0-4 16,2 0 0-16,3 0 0 15,0 0 12-15,0 0-5 16,3 0-5-16,4 0 11 16,-4 0-7-16,6 0 5 15,-6-4-11-15,1 4 12 0,-4-3 3 16,0 3-12-16,-1 0-3 16,0 0 7-16,1 0-2 15,0 0-5-15,0 0 0 16,0 0-1-16,0 0 11 15,0 0-10-15,0 0 0 16,0 0 1-16,6 0 5 16,-2 0 4-16,4 0-10 15,-1 0 11-15,0 0-5 16,0 0-2-16,1 0-4 0,-5-4 1 16,4 4 1-1,-7-3-1-15,3 3-1 0,-3 0 11 16,0 0-2-16,4 0 1 15,-4 0-10-15,3 0 1 16,0-4 10-16,4 4-11 16,0-2 0-16,-2-3-11 15,-2 2 23-15,1 3-5 16,-8 0-7-16,-1-2 0 16,2 2 0-16,-4 0 0 15,7-3 0-15,0-1-1 16,-2-1 10-16,7 0-7 15,-5 2-2-15,-1-1 0 16,6 2 13-16,-7-2-13 16,7 1 0-16,-1 0-1 0,-1-4 13 15,0 4-9 1,-3 0-3-16,0-1 0 0,-5 4 16 16,-2 0-16-16,4-3 0 15,3 3-8-15,0 0 17 16,3-5-7-16,1 5-1 15,-4 0-1-15,-4 0 20 16,-1-2-20-16,2 2-3 16,-1 0-6-16,4-4 18 15,4 4-8-15,-1 0 5 16,1-3-6-16,-5 3 14 16,-2-2-14-16,3 2 0 15,0-3-2-15,3-2 13 0,1 3-11 16,-4-5 6-1,0 5-6-15,-9-3 16 0,3 5-16 16,-1-3-4-16,-2 3-5 16,-1 0 18-16,2 0-1 15,-6 0-8-15,-1 0 0 16,-4 0 0-16,1 0 0 16,-1 0 0-16,5 0-2 15,3 0 7-15,0 0-5 16,3 0 0-16,-2 0 1 15,1 0 10-15,-1 0-11 16,-2 0 0-16,2 0-9 16,-2 0 25-16,-1 0-17 15,1 0 1-15,5 0 0 0,-5 0-9 16,6 0 9-16,-6 0 0 16,5 0-12-16,4 0 22 15,2 0-10-15,5 0 0 16,-4 0 0-16,0 0 7 15,-9 0-7-15,3 0 0 16,-6 0-1-16,-2 0 7 16,-1 0-6-16,-4 0 3 15,-3 0 3-15,4 0-4 16,4 0-2-16,2 0 0 16,0 0 3-16,2 0 3 15,-2 0-6-15,-1 0 10 16,-6 0-10-16,1 0 33 0,-4 0-32 15,0 0 4-15,0 0 29 16,0 0-34-16,0 0 20 16,3 0-20-16,0 0 6 15,1 0 0-15,4 0-6 16,-1 0-2-16,-4 0-8 16,6 0 20-16,-6 0-17 15,-3 0 7-15,0 0 0 16,4 0 15-16,-4 0-15 15,0 0 0-15,3 0-5 16,9-3 14-16,-2 0-7 16,9-4-2-16,3 4 6 15,3-4 12-15,-3 4-18 0,-5 0 0 16,-2-1-8 0,-8 1 16-16,-2 3-8 0,-5 0 0 15,0 0 0-15,0 0 23 16,0 0-23-16,0 0 0 15,0 0 8-15,0 0-8 16,0 0 2-16,0 0-2 16,0-3 0-16,0-2 6 15,-5 4-6-15,-5-4-15 16,-9 5 6-16,-3 0-50 16,-13 6-56-16,4 18-166 15,2-1-979-15</inkml:trace>
  <inkml:trace contextRef="#ctx0" brushRef="#br0" timeOffset="2035">4941 1388 215 0,'0'0'1387'16,"0"0"-1127"-16,0 0-178 16,0 0 119-16,0 0-6 15,0 0-116-15,0 0-14 16,11 0-26-16,0 0 2 16,0 0 32-16,-4 0-37 15,0 0 1-15,0 0-5 16,-7 5-14-16,0 4 71 15,0 4-40-15,0 1-4 16,0 6 15-16,0-1-39 16,0-10-20-16,0 2 0 0,0-5 11 15,5-3-10-15,5-3-2 16,8 0 0-16,4 0-6 16,0-13 6-16,4-3-1 15,3-1-7-15,-7 5 8 16,0-2 8-16,-4 4-8 15,-8 10 0-15,-1 0-9 16,-9 0 18-16,3 0-9 16,-3 17 16-16,0 0-15 15,7-6 22-15,0 3-23 16,8-4 0-16,3-3 14 0,8-7-14 16,-1 0 1-1,4 0-9-15,0 0 22 0,-4-3-5 16,2-4-9-16,-10 3 0 15,-2 4 3 1,-5 0-3-16,2 0-6 0,-2 0 5 16,6 0 2-16,6 0 20 15,6-3-7-15,1-3-14 16,5-4 39-16,1-2-39 16,3 5-1-16,-6-7-7 15,2 4 16-15,-6 7-2 16,-6 0-6-16,0 3 0 15,-8 0 30-15,4 0-30 16,-2 0 2-16,-3 0 8 16,2 0 4-16,4 0 58 0,0 3-72 15,3-3 0 1,3 0 17-16,4 0-17 0,3-3 0 16,2-7-6-16,-6-3 13 15,-2 5-17-15,-8 2 10 16,-4 6 0-16,-2 0-5 15,3 0 5-15,-5 0 0 16,5 0-6-16,-1-5 14 16,1 5 1-16,4 0-9 15,-2-3 0-15,1-2 13 16,1-1-13-16,3-1-12 16,-4 4 12-16,1-4 0 15,-2 5 5-15,-2 2-5 16,0 0 0-16,-1 0 10 15,1 0-4-15,-1 9-6 0,1 5 16 16,0 1-16 0,-1 1 28-16,8 1-28 0,3-7 0 15,12 0 41-15,-1-6-41 16,1-4 0-16,0 0-1 16,-8 0 12-16,3 0-16 15,-3-4 5-15,-2-3 0 16,-2 7 8-16,-8 0-8 15,-5 0 0-15,-2 0-2 16,2 0 4-16,-2 0 4 16,9 0-5-16,3 14-1 15,3-5 48-15,12 1-46 16,-1-8 56-16,1 3-47 0,2-5 1 16,-5 0-8-16,-9 0-4 15,-6 0-22-15,-9 0 16 16,-10 0-65-16,0 0-144 15,0 0-738-15</inkml:trace>
  <inkml:trace contextRef="#ctx0" brushRef="#br0" timeOffset="3846">0 1535 1362 0,'0'0'479'16,"0"0"-327"-16,0 0-21 16,0 0 136-16,0 0-80 15,0 0-112-15,0 0 10 16,4 0 6-16,11 0 10 16,0 0-9-16,2 0-24 15,5 5 30-15,0-5-56 16,0 0-3-16,3 0 38 15,4 0-60-15,2 0 2 16,1 0 2-16,2 0-21 0,-6 0 22 16,-2 0-22-16,-4 0 0 15,0 0 9 1,-5 0-9-16,1 0-4 0,1 0-5 16,3 0 18-16,0 0-20 15,0 2 11-15,3-2 0 16,-3 0 5-16,3 5-5 15,-6-5 0-15,3 3-1 16,-5-3 3-16,-2 0 4 16,0 3-6-16,-4-3 0 15,0 0-5-15,-1 0 7 16,6 0-2-16,-3 0 0 16,2 0 9-16,4 0-9 0,-5 0 0 15,4 0 0 1,1 0 4-16,-1 0-4 0,-4 0-4 15,1 0 2-15,-5 0 4 16,2 0-5-16,-2 0 3 16,-1 0 0-16,1 10 10 15,2-7-10-15,1 3 0 16,2 1-7-16,-4 0 14 16,4-3-2-16,-5-2-5 15,-2-2 0-15,3 0 9 16,0 0-9-16,0 0-1 15,4 0 0-15,3 0 2 16,3 0-8-16,-3 0 7 16,1 0 0-16,0 0 18 15,-9 0-18-15,-2 0-12 0,-1 0 10 16,-4 0 4-16,4 0 5 16,2 0-7-16,-3 0 0 15,4 0-6-15,6 0 23 16,-5 8-14-16,0-5-3 15,-1-1 9-15,-2-2 1 16,-1 4-10-16,0-4 0 16,5 3-21-16,1-1 11 15,24-2-65-15,1 0-75 16,-10 0-665-16</inkml:trace>
  <inkml:trace contextRef="#ctx0" brushRef="#br0" timeOffset="25308">3202 483 1455 0,'0'0'353'0,"0"0"-208"0,0 0 13 16,0 0 28-16,0 0-51 16,0 0-70-16,-4 34-22 15,4-32 26-15,14-2-25 16,5 0-11-16,-1 0 15 16,4-9-48-16,4-11 1 15,-8-3-2-15,4-4 7 16,-5 8-18-16,-5-1 6 15,-2 6 6-15,-1 4 3 16,-9 6-3-16,0 4 0 16,0 0 24-16,0 0-10 15,0 9 45-15,0 20-14 16,0 0-14-16,0 7 32 0,0-2-39 16,0-3-3-16,-6 0-1 15,6-4-19-15,0-5 10 16,0-2-11-16,0-4-71 15,0-6-48-15,0-10-102 16,0 0-128-16,0 0-279 0</inkml:trace>
  <inkml:trace contextRef="#ctx0" brushRef="#br0" timeOffset="25585">3599 398 1534 0,'0'0'397'0,"0"0"-176"16,0 0 5-16,0 0-22 16,0 0-24-16,0 0-60 15,0 0-2-15,0 121-59 16,0-85-26-16,-6 1 11 15,-6-1-44-15,2 0 0 16,-2-5 0-16,2 3-48 16,-2-17-46-16,8-8-188 15,1-4-306-15,3-5-294 0</inkml:trace>
  <inkml:trace contextRef="#ctx0" brushRef="#br0" timeOffset="25911">3730 408 1588 0,'0'0'495'16,"0"0"-344"-16,0 0 89 15,0 0-59-15,0 0-81 16,0 0 15-16,0 0-18 15,157-21-6-15,-139 45 4 16,-11 5-43-16,-7 5 46 0,0 5-55 16,0 7-24-16,-25-4 40 15,-1 1-54-15,1-1-4 16,7-8 10-16,7-10-2 16,8-8-12-16,3-4 3 15,0-10-21-15,10 3 0 16,31-5-115-16,-2-7-168 15,1-12-551-15</inkml:trace>
  <inkml:trace contextRef="#ctx0" brushRef="#br0" timeOffset="27976">1303 1357 1083 0,'0'0'397'0,"0"0"-255"16,0 0-24-16,0 0 36 0,0 0-43 16,0 0-66-16,0 0-18 15,0 92-27-15,10-92-28 16,2 0-235-16</inkml:trace>
  <inkml:trace contextRef="#ctx0" brushRef="#br0" timeOffset="27571">1313 277 1126 0,'0'0'352'16,"0"0"-221"-16,0 0-104 15,0 0 70-15,0 0 6 0,0 0-81 16,0 0-13-16,0 23 2 15,0-8-10-15,0 6-2 16,-4 18-76-16,1-3-84 16,-4-2-473-16</inkml:trace>
  <inkml:trace contextRef="#ctx0" brushRef="#br0" timeOffset="27756">1328 805 1020 0,'0'0'531'16,"0"0"-388"-16,0 0-73 15,0 0 46-15,0 0-24 16,0 0-51-16,0 0-25 16,-22 100-16-16,22-77-88 0,-3-2-108 15,3-5-330-15</inkml:trace>
  <inkml:trace contextRef="#ctx0" brushRef="#br0" timeOffset="28938">4663 142 1340 0,'0'0'275'0,"0"0"-197"16,0 0-68-16,0 0-7 15,0 0-3-15,0 0-99 0,0 0-21 16,-10 72 50-16,10-65 45 15,0-5-8-15,0 3-18 16,0-2 21-16,0 4-342 0</inkml:trace>
  <inkml:trace contextRef="#ctx0" brushRef="#br0" timeOffset="29115">4663 487 833 0,'0'0'399'15,"0"0"-193"-15,0 0-60 16,0 0 12-16,0 0-34 16,0 0-74-16,0 0-13 15,0 134-37-15,0-107 0 0,4-2-9 16,-4 11-133-16,0-6-243 16,0-4-998-16</inkml:trace>
  <inkml:trace contextRef="#ctx0" brushRef="#br0" timeOffset="29395">4682 1232 854 0,'0'0'350'0,"0"0"-126"15,0 0 3-15,0 0-37 16,0 0-1-16,0 0-107 16,0 0-52-16,0 95-30 15,0-92-3-15,0-3-233 16,-4 0-1140-16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6:20.4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2723 0 1453 0,'0'0'356'0,"0"0"-192"0,0 0 18 16,0 0 41-16,0 0-118 15,0 11-29-15,0-4 6 16,11-3-20-16,3 1 17 16,1-2 11-16,7-1-35 15,0-2 17-15,0 0-17 16,3 0-22-16,4 0 33 16,0 0-43-16,5 0-7 15,-2 0 11-15,0 0-27 16,5 3 22-16,0-3-22 15,2 0 0-15,2 0 12 0,3 0-12 16,-3 0 0 0,-3 0 6-16,6 0 3 0,-3 5 3 15,0-4-12-15,-3-1 41 16,3 0 1-16,0 5-41 16,-6-5 0-16,2 0 14 15,-1 0-14-15,1 0 10 16,-1 0-4-16,4 0-6 15,-3 0 11-15,-4 0-12 16,0 0 0-16,-4 0 3 16,-3 0 8-16,-1 0-5 15,0 0-6-15,-3 0 0 16,0 0 17-16,0 3-17 0,-3-3 0 16,-6 3-2-16,6-3 4 15,0 4-3-15,6-1 1 16,0-3 0-16,1 0 9 15,-1 0-8-15,-3 0-1 16,3 0 0-16,-3 0 9 16,0 0-18-16,0 0 9 15,4 0 0-15,-8 0 8 16,4 0-8-16,-8 0 0 16,1 0-1-16,0 0 12 15,-5 0-12-15,2 0 1 16,-2 0 0-16,-3 0 9 15,5 0-9-15,-2 0-2 16,5 0-5-16,4 0 14 0,-2 0-1 16,5 0-6-16,-4 0 0 15,1 0 12-15,-4 0-12 16,-1 0-3-16,-6 0-7 16,2 0 17-16,-6 0-7 15,3 0 0-15,1 0 9 16,-1 0-21-16,0 0 11 15,1 0 1-15,2 0-2 16,2 0 13-16,2 0-19 16,1 0 9-16,-5 0-1 15,2 0 9-15,-5 0-9 16,-1 0 0-16,3 0-1 16,-2 0 9-16,-1 0-11 0,6 0 3 15,2 0 0 1,1 3 19-16,7-3-18 0,-4 0-1 15,1 0 0-15,-2 0 8 16,-2 0-11-16,0 0 3 16,-1 0 0-16,5 0 24 15,-4 0-24-15,-5 0 0 16,-3 0-9-16,1 0 18 16,-1 0-9-16,0 0 0 15,1 0 1-15,-1 0 10 16,-4 0-11-16,4 0 0 15,-2 0 14-15,2 0-14 0,-4 0 21 16,9 0-11-16,-2 0-9 16,0 0 24-16,6 0-13 15,-1 0-7-15,-2 0 22 16,-1 0-26-16,-5 0 6 16,0 0-7-16,1 0 1 15,-1 0 5-15,0 0-6 16,5 0 0-16,-9 0 0 15,0 0 8-15,1 0-4 16,-4 0-4-16,0 0 1 16,0 0 28-16,0 0-18 15,0 0-4-15,0 0 23 16,0 0-21-16,0 0 3 16,0 0 1-16,0 0-12 15,0 0 9-15,0 0-10 16,0 0 0-16,0 0-1 15,0 0 9-15,0 0-8 0,0 0 0 16,0 0 0-16,0 0-2 16,0 0 2-16,0 0 0 15,0 0 5-15,0 0-5 16,-7 0 0-16,-18 0-62 16,-19 7-119-16,3 6-378 15,9 0-2238-15</inkml:trace>
  <inkml:trace contextRef="#ctx0" brushRef="#br0" timeOffset="1580">5493 1775 1485 0,'0'0'392'15,"0"0"-244"-15,0 0 42 16,0 0 56-16,0 0-63 0,0 0-55 15,0 0-94-15,-42 49 20 16,26-35 42-16,1 0-54 16,5-5-21-16,7-7-11 15,3-2-9-15,0 0 26 16,0 0-27-16,0 0-30 16,10-2 30-16,15-19-47 15,6-1-29-15,1-2 18 16,-4 2 41-16,1 9-2 15,-7-4 14-15,-3 6 5 16,-12 9 6-16,-2 2 6 16,-5 0 41-16,0 10 54 15,0 16-48-15,-9-2 32 0,-1-2-54 16,7-2-16 0,3-7 18-16,0-5-39 0,0-8 1 15,25 0-1-15,11-5-23 16,4-18 21-16,4-2-55 15,-3 1 18-15,-9 1 30 16,-3 7-12-16,-14 9 17 16,-5 7 2-16,-7 0 4 15,2 0 25-15,-5 0-15 16,4 10-5-16,-1 3 35 16,7-6-31-16,6-1-4 15,2-6-5-15,11 0 4 0,0 0-11 16,4-6 5-1,0-14-7-15,-5 3-8 0,-2 7 15 16,-8 5-6 0,-2 1-2-16,-10 4 8 0,6 0 21 15,-5 4-21-15,0 11 2 16,1 2 40-16,2-4-42 16,2-6 9-16,5-7-9 15,8 0 0-15,13 0 24 16,6-17-24-16,3-8-15 15,0-2 14-15,-3 3-17 16,-5 2-1-16,-5 13 18 16,-12-5 1-16,-3 11-9 15,-9 3 9-15,-4 0 0 16,-2 0 51-16,1 17-27 0,-2-5 11 16,1 4-2-1,2-9-11-15,6-4 23 0,2-3-45 16,4 0 0-16,4 0 7 15,4 0-7-15,-1-10-7 16,1-6 7-16,-4 4 0 16,0 2-5-16,-4 3 5 15,1 3-4-15,-9 4-7 16,2 0 12-16,-6 7-1 16,-2 16 29-16,-1-1-13 15,6 2 28-15,1-7-44 16,5-4 0-16,2-11 24 15,10-2-24-15,5 0 0 16,12 0 0-16,7-15 1 0,3-9-3 16,12 4 2-16,0 1 0 15,0 10-9-15,-9 1 9 16,-6 8 0-16,-7 0 7 16,-3 8-7-16,-9 4 81 15,-5 4-54-15,-2-9-21 16,-8 0 30-16,2-7-36 15,-4 0 14-15,-1 0-14 16,-3 0-26-16,-4-14 7 16,-7-9-133-16,-3 8-460 15,-23-3-2020-15</inkml:trace>
  <inkml:trace contextRef="#ctx0" brushRef="#br0" timeOffset="3454">126 1811 337 0,'0'0'1123'15,"0"0"-908"-15,0 0-83 16,0 0 29-16,0 0 46 16,0 0-24-16,0 0-104 15,9-17-17-15,-9 31 21 0,-22 16-26 16,0 3 16-16,-3 2-54 15,-3-3 2-15,8 2 52 16,8-8-55-16,6-4-7 16,6-12-11-16,0 1-3 15,0-11-3-15,10 0-20 16,15 0-4-16,12-21 17 16,4-11-5-16,-2 0-16 15,-2-5 23-15,-5 1 11 16,-6 14-7-16,-8 5 7 15,-11 11 0-15,-2 6 33 16,-5 0-6-16,0 16 17 16,0 20 28-16,0 3-50 0,-9 4 15 15,9-9-37-15,0-5 0 16,0-10 0-16,0-9 0 16,16-7 0-16,6-3-6 15,10 0 13-15,5-16-14 16,7-20-7-16,0-3-14 15,-2-1 18-15,-5 3-1 16,-4 12-6-16,-11 5 16 16,-7 13 2-16,-8 7 38 15,-7 0-11-15,3 16 8 16,-3 14 39-16,5 6-74 16,2-3 0-16,3-7 1 15,9-6 5-15,3-8 6 16,3-12-13-16,4 0 0 15,4 0-14-15,3-28 14 0,-2-7-17 16,1 7 16-16,-1-2 2 16,-5 5-5-16,-4 5 4 15,-6 10 0-15,-6 6 10 16,-4 4-10-16,1 0 2 16,-2 4 27-16,-1 15-14 15,3 1 33-15,6-4-48 16,2-2 2-16,-1-8 19 15,10-6-21-15,2 0-6 16,0 0 6-16,3-13-11 0,2-13 1 16,-2 7 1-16,-2-11-9 15,-1 7 1-15,-4 4 17 16,-3 10-9-16,-8 4 8 16,-2 5 2-16,-6 0 19 15,3 5-4-15,-6 16-8 16,1 2 31-16,2-3-39 15,6-3 0-15,2-4 11 16,4-7-11-16,4-3 24 16,7-3-24-16,5 0 0 15,5-12-5-15,8-12 5 16,1 1-6-16,-1 0-6 16,-6 3 2-16,-9 7-5 15,-5 10 10-15,-10-3 5 16,-2 6-1-16,-8 0 2 0,1 0-1 15,-8 0 36-15,4 13-18 16,-4 4 31-16,3 2-49 16,0-3 8-16,4-9 13 15,1 0-21-15,6-5-6 16,5-2 0-16,9 0 12 16,3 0-9-16,4-16 3 15,6 0-11-15,0-3-5 16,-3-2 2-16,3 5 9 15,-4 3 4-15,-11 5 2 16,-10 8-20-16,-4 0 13 16,-5 5 6-16,-4 18 46 15,3-1-35-15,0 0 16 0,1-1 52 16,5-5-72-16,1-2 19 16,6-7-26-16,3-7 0 15,7 0 28-15,0 0-28 16,-2 0-5-16,-7 0 3 15,-5-9 4-15,0 1-5 16,-8-2 3-16,0 3-41 16,-7-12-14-16,0 5-288 15,0-5-987-15</inkml:trace>
  <inkml:trace contextRef="#ctx0" brushRef="#br0" timeOffset="20489">5177 141 1371 0,'0'0'382'16,"0"0"-214"-16,0 0-16 15,0 0 12-15,0 0-25 16,0 0-65-16,0 7-46 16,0 5 6-16,-4 5-13 15,1 0-9-15,-2 5 4 0,-2 6-16 16,-3 23-102-16,-2-6-185 16,-2-1-464-16</inkml:trace>
  <inkml:trace contextRef="#ctx0" brushRef="#br0" timeOffset="20698">5092 781 1418 0,'0'0'262'15,"0"0"-164"-15,0 0 61 0,0 0 19 16,0 0-110-16,0 0-60 15,0 0 9-15,0 96-17 16,0-77-102-16,0 13-154 16,0-8-342-16,0-1-651 0</inkml:trace>
  <inkml:trace contextRef="#ctx0" brushRef="#br0" timeOffset="20859">5100 1253 772 0,'0'0'313'0,"0"0"-238"15,0 0-54 1,0 0-21-16,0 0-81 0,0 0-1007 0</inkml:trace>
  <inkml:trace contextRef="#ctx0" brushRef="#br0" timeOffset="21028">5100 1253 1136 0,'-22'231'387'16,"19"-222"-228"-16,3 1-16 16,0 3 15-16,0-3-45 15,0-4-43-15,0 1-70 0,0 0-11 16,0 0-130-1,0-4-459-15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6:45.3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8 163 1431 0,'0'0'392'15,"0"0"-149"-15,0 0-57 16,0 0-4-16,0 0 13 16,0 0-65-16,0 0-39 15,-8 54-21-15,8-48-13 16,0-6 34-16,15 0-61 15,3 0-3-15,8 0 25 0,3-23-45 16,-1-6-6 0,6-4-2-16,-5-2 9 0,-4 4-23 15,-3 4 13-15,-12 4 2 16,-1 8 12-16,-6 8-12 16,1 5 27-16,-4 2 8 15,0 0-5-15,0 5 34 16,0 28-64-16,0 6 0 15,-7 10 25-15,-2 8-18 16,3-4-6-16,2-2-2 16,1-6 8-16,0-1-1 15,3-4-6-15,-6-8-42 16,6-6-64-16,0-17-216 16,0-4-394-16,-3-5-922 0</inkml:trace>
  <inkml:trace contextRef="#ctx0" brushRef="#br0" timeOffset="352">28 541 1534 0,'0'0'628'0,"0"0"-393"16,0 0 12-16,0 0 30 0,0 0-43 16,0 0-158-16,0 0-28 15,-6 20 25 1,12-20-29-16,16 0-2 0,0 0 3 16,12 0-33-16,-2-3 49 15,9-2-61-15,3 3 7 16,-5 0 19-16,1 2-25 15,-2 0 11-15,-13-5-12 16,-6 5 1-16,-13 0-10 16,-2 0 9-16,-1 0-85 15,-3-5-68-15,0-6-473 16,0 4-1886-16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03.0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66 223 2008 0,'0'0'510'0,"0"0"-402"16,0 0 33-16,0 0 60 16,0 0-41-16,-3 250-38 15,3-119-79-15,0 11-19 16,0-3 39-16,0-10-47 15,0-22-7-15,0-20-6 16,0-24 9-16,0-28-10 16,0-19-2-16,0-16 0 15,0 0 43-15,-5-42-32 16,-2-23-2-16,0-29-9 16,4-23 10-16,-5-37-17 15,1 6 7-15,3-9 0 0,4 9 9 16,0 37-9-16,4 3 0 15,33 32 1-15,14 29-1 16,18 28 13-16,17 19-7 16,9 0 0-16,12 40-1 15,-3 9-5-15,-7 6 0 16,-21 4 0-16,-25 4 6 16,-29-5-5-16,-22 5 7 15,-26-4-7-15,-43 0 18 16,-26-6-19-16,-11-7 0 15,1-15-1-15,17-10-7 16,19-14 2-16,25-7-57 16,44-3-94-16,0-24-220 15,25 1-609-15</inkml:trace>
  <inkml:trace contextRef="#ctx0" brushRef="#br0" timeOffset="286">1820 0 2192 0,'0'0'570'0,"0"0"-485"15,0 0 133-15,-216 164-16 16,143-56-60-16,7 20-38 0,12 20-38 15,10 10-5-15,15 2-14 16,19-5-35-16,10-15 15 16,0-19-27-16,36-25-14 15,11-23-35-15,12-28-88 16,32-32-117-16,-14-13-593 16,-17 0-1381-16</inkml:trace>
  <inkml:trace contextRef="#ctx0" brushRef="#br0" timeOffset="742">2165 167 2557 0,'0'0'379'16,"0"0"-233"-16,0 0-98 0,0 0 87 15,0 0 16-15,0 0-73 16,0 0-6-16,173 208-72 16,-116-143 2-16,2 0 20 15,-4-5-22-15,-5-15-30 16,-2-8-32-16,-11-17-31 16,-5-16-31-16,-3-4-144 15,-2-12 42-15,2-30 16 16,-1-10 63-16,4-8 70 15,-1 0 66-15,-2 9 11 16,-7 11 79-16,-9 14 31 0,-1 13 55 16,-12 13 33-16,0 0-73 15,0 36 29-15,-25 20-24 16,-23 19-39-16,-11 18 10 16,-10 3-47-16,-7 7-12 15,3-4 25-15,7-5-40 16,8-12 17-16,11-13-37 15,6-15-7-15,16-16-12 16,3-8-100-16,22-7-74 16,0-13-285-16,0-6-414 0</inkml:trace>
  <inkml:trace contextRef="#ctx0" brushRef="#br0" timeOffset="1129">3508 277 1905 0,'0'0'799'15,"0"0"-633"-15,0 0-91 16,0 0 100-16,0 0-54 15,0 0-35-15,0 0-67 16,161 130-13-16,-67-78 10 0,15 1-16 16,7-4 0-16,-2-4 0 15,-20-4 6-15,-24-10 2 16,-30-1-8-16,-29 1 0 16,-11 1 8-16,-33 7-2 15,-36 8 16-15,-22 5 20 16,-19 6-21-16,-4 2 15 15,3-4-33-15,11-3 9 16,24-8-24-16,22-6-27 16,47-5-105-16,7-11-333 15,0-15-362-15</inkml:trace>
  <inkml:trace contextRef="#ctx0" brushRef="#br0" timeOffset="1337">4306 1004 1255 0,'0'0'1155'0,"0"0"-942"15,0 0-21-15,0 0 83 16,0 0-59-16,-197 194-96 16,114-131-92-16,-5-2-16 15,0-2-12-15,12-6-39 16,13-14-64-16,31-13-200 15,13-12-495-15,19-14-1290 0</inkml:trace>
  <inkml:trace contextRef="#ctx0" brushRef="#br0" timeOffset="1839">4853 671 2189 0,'0'0'520'0,"0"0"-414"15,0 0-4-15,0 0 118 16,0 0-48-16,0 0-121 16,0 0-29-16,186 48 2 0,-174 4-13 15,-12 9-1-15,0 11 4 16,-19 6-8-16,-18-6 9 15,-11-5-15-15,4-4-17 16,6-16-8-16,7-15-31 16,14-18-3-16,17-14 18 15,0 0-8-15,7-27-35 16,37-20-6-16,13-7-9 16,13-9 13-16,2 0 12 15,1 4 42-15,-3 7 23 16,-15 9 9-16,-16 11 64 15,-8 8 85-15,-14 12 49 16,-17 5-32-16,0 7-49 16,-4 0-18-16,-31 29-26 15,-9 14-26-15,-7 10 34 0,4 5-48 16,13 5-24-16,12-7 16 16,18-3-25-16,4-11-11 15,22-6-32-15,29-13-68 16,22-12 63-16,33-11-158 15,-18-17-390-15,-15-17-338 0</inkml:trace>
  <inkml:trace contextRef="#ctx0" brushRef="#br0" timeOffset="2093">5629 180 2309 0,'0'0'369'0,"0"0"-262"0,0 0 117 16,0 0-8-16,208 111-41 15,-145-44-105-15,3 15-28 16,3 13 71-16,-5 13-25 16,-5 14-55-16,-15 5-10 15,-30 4-23-15,-14 7 9 16,-29 0-9-16,-37-10-78 15,-45 23-45-15,14-36-197 16,14-29-794-16</inkml:trace>
  <inkml:trace contextRef="#ctx0" brushRef="#br0" timeOffset="2671">7417 919 1989 0,'0'0'395'0,"0"0"-251"15,0 0-32-15,0 0 185 16,0 0-71-16,0 0-99 16,-208-109-72-16,138 131 2 15,1 29 24-15,3 11-42 16,15 7-7-16,11 3-19 16,18 0-11-16,15-6 6 15,7-10-8-15,10-17-48 16,37-18 2-16,19-21-56 15,7 0-7-15,8-41-73 16,-1-24-18-16,-4-17 61 16,-14-21 42-16,-7-11 82 15,-18-40 15-15,-12 6 20 16,-13-3 77-16,-12 4 13 0,0 38 19 16,0 10 46-16,0 41-45 15,0 39 5-15,0 19-35 16,-12 58-80-16,-3 67 53 15,5 52 13-15,-2-2-46 16,5-12 7-16,4-26-26 16,3-28-2-16,0 4 2 15,0 0-21-15,3-20-55 16,16-28-62-16,6-21-57 16,19-41-73-16,-3-3-432 15,-9-3-249-15</inkml:trace>
  <inkml:trace contextRef="#ctx0" brushRef="#br0" timeOffset="3069">7809 876 962 0,'0'0'1281'0,"0"0"-1007"16,0 0-37-16,0 0 69 16,198-39-69-16,-137 39-112 15,-5 13-26-15,-9 18-63 16,-15 11 8-16,-17 7-2 15,-15 6-8-15,-15 4-13 16,-36 4-21-16,-6-12 1 16,-2-4-7-16,15-14-26 15,12-17-19-15,16-13 2 0,16-3 2 16,0-17-19 0,44-28-3-16,26-13-7 0,14-4 19 15,2 1-37-15,2 9 77 16,-6 12 17-16,-25 11 23 15,-10 13 23-15,-21 13 37 16,-14 3 3-16,-12 9 25 16,0 33-28-16,-16 12-17 15,-6 8 6-15,4 0-30 16,14-4-20-16,4-5-4 16,22-10-16-16,33-20-2 15,17-12-33-15,57-11-135 16,-19-27-190-16,-21-6-1123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00.6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619 913 1053 0,'0'0'717'0,"0"0"-502"15,0 0-40-15,0 0 97 16,0 0 2-16,0 0-104 16,0 0-70-16,-34-169-24 15,12 153-7-15,-7 3 39 0,-3 8-72 16,-5 5-19-16,-4 0 23 15,-1 37-24-15,-2 16-8 16,0 19 2-16,7 17-1 16,5 17 6-16,13 15-15 15,12 5 0-15,7 9 11 16,0 0-11-16,7-7-1 16,19-4 1-16,-1-11 0 15,-3-18 6-15,0-10-6 16,-10-16 0-16,-9-13-1 15,-3-11 1-15,0-12 0 16,-18-6 12-16,-15-10 9 16,-4-5 42-16,-3-10-41 15,1 3-8-15,2-5 25 0,1 0-39 16,6 0 6-16,4 0-6 16,13-5-2-16,1 0-8 15,12 5-47-15,3 0-89 16,31 0-326-16,5 0-370 0</inkml:trace>
  <inkml:trace contextRef="#ctx0" brushRef="#br0" timeOffset="539">399 2805 1759 0,'0'0'672'0,"0"0"-498"16,0 0 38-16,0 0 49 15,0 0-60-15,0 0-111 16,0 0-35-16,113 0-2 15,-62 0-40-15,8 9-13 0,24 5-51 16,-8-4-209-16,-11-3-722 0</inkml:trace>
  <inkml:trace contextRef="#ctx0" brushRef="#br0" timeOffset="836">1341 2912 142 0,'0'0'2059'0,"0"0"-1689"16,0 0-149-16,0 0 51 0,0 0-62 16,117-170-65-16,-100 138-73 15,1 8 9-15,-6 10 21 16,-8 6-36-16,-1 8-11 15,-3 0-22-15,0 25-22 16,0 25 34-16,0 9-39 16,-3 11 7-16,-16 1-13 15,4 1-34-15,1 1-64 16,6 6-125-16,1-21-350 16,4-15-715-16</inkml:trace>
  <inkml:trace contextRef="#ctx0" brushRef="#br0" timeOffset="1527">1169 403 1594 0,'0'0'224'0,"0"0"-117"16,0 0 106-16,0 0 31 15,0 0-145-15,233-138-66 16,-174 90 31-16,-11-5 3 16,-10 0 21-16,-7 10 45 15,-14 7 6-15,-9 14 34 16,-4 12-66-16,-4 10-33 16,0 5 0-16,0 42-53 0,-4 16 9 15,-8 15-1-15,-1 4-28 16,4 3-2-16,9 1-16 15,0 17-146-15,0-24-461 16,12-16-1877-16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7:58.0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470 125 1137 0,'0'0'576'0,"0"0"-424"16,0 0 44-16,0 0 55 15,0 0-45-15,0 0-92 16,-3-66-78-16,3 66 10 15,0 0-44-15,0 0 17 16,0 0 11-16,0 0-22 16,0 0 9-16,0-4 22 15,0 4 11-15,0-2 30 16,0-2-62-16,0-2-7 16,0-5 43-16,8 1-31 0,-1 1-5 15,0 4-4-15,-4 0-8 16,-3 2 48-1,0 3-53-15,0 0 17 0,0 0 18 16,0 0-25-16,0 17-10 16,0 15 15-16,0 9-4 15,-3 7 37-15,-4 5-49 16,0 2 6-16,2-2 15 16,2-1-21-16,-1-3 1 15,1-3-7-15,0-3 14 16,-1-4-16-16,4-3-12 15,0 10-119-15,0-13-175 16,14-3-522-16</inkml:trace>
  <inkml:trace contextRef="#ctx0" brushRef="#br0" timeOffset="488">0 941 1558 0,'0'0'641'16,"0"0"-407"-16,0 0-99 15,0 0 104-15,0 0-49 16,0 0-59-16,0 0-15 15,117 3-65-15,-55 4-8 16,11 3-3-16,12 1-23 16,13 1 29-16,10-2-26 15,9 0-11-15,-1-5 35 0,-6-5-44 16,-12 0 0-16,-25 0-1 16,-17 0 2-16,-24 0-12 15,-13 0-29-15,-16 0-89 16,-3 3-103-16,-7 6-538 15,-18-4-1186-15</inkml:trace>
  <inkml:trace contextRef="#ctx0" brushRef="#br0" timeOffset="1021">423 1471 1832 0,'0'0'570'15,"0"0"-410"-15,0 0 89 16,0 0 16-16,0 0-117 16,0 0-52-16,0 0-75 15,-4 0-12-15,30-8 58 16,8 7-50-16,5-4 10 15,4 5-5-15,5 0-22 16,-4 0 29-16,-4 24-29 16,1 11 0-16,-12 11 7 15,-11 10-1-15,-14 3-4 16,-4 6 1-16,-15 5 4 0,-29-5 17 16,-14-7-24-1,-11-4 0-15,3-16 23 0,3-8-22 16,16-12 9-16,11-13 37 15,11-5-31-15,10 0 37 16,11 0-53-16,4 0 0 16,0-3 18-16,0-6-18 15,29 2-1-15,8 7-5 16,11 0 6-16,6 0-15 16,0 24 15-16,5 7 0 15,4 2 0-15,-6-1 0 16,-3-11 0-16,5-8-1 15,-4-13 2-15,-5 0-10 16,3-13-24-16,8-46-98 0,-11 4-341 16,-9 1-1050-16</inkml:trace>
  <inkml:trace contextRef="#ctx0" brushRef="#br0" timeOffset="1713">125 482 421 0,'0'0'1167'0,"0"0"-946"15,0 0-56-15,0 0 113 16,0 0 4-16,0 0-65 16,0 0-84-16,51-124-6 15,-19 84-7-15,5 1-48 16,-5 6-4-16,-3 3-68 16,-4 11-8-16,6 8-13 15,-9 11-284-15,-9 0-706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33.744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70 28 1587 0,'0'0'260'0,"0"0"-197"16,0 0 98-16,0 0 75 15,0 0-109-15,0 0-27 16,0-28-42-16,0 28 37 16,-4 0 33-16,1 0-8 15,3 0-26-15,0 0 5 16,0 0-9-16,0 0 15 15,0 0-59-15,0 0-19 16,0 0 25-16,0 0-16 16,0 0 18-16,0 0-25 15,0 0-1-15,0 0 32 0,0 0-49 16,0 0 11-16,-3 0 28 16,3 5-32-16,-6 18 27 15,3 14-17-15,0 5-14 16,-4 10 32-16,4 15-46 15,-6-2 0-15,2 4 26 16,1 3-25-16,-3-6 12 16,6-10-4-16,3-14-7 15,-4-10 7-15,4-8-9 16,0-11 0-16,0-6-6 16,0-7 7-16,0 0-1 15,0 0 0-15,0 0-26 16,0 0-14-16,0-10-139 0,0-10-164 15,4-6-755-15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34.549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0 140 1906 0,'0'0'616'0,"0"0"-471"15,0 0 26-15,0 0 62 16,0 0-89-16,0 0-48 16,0 0-85-16,5-23-4 15,21 0 47-15,3-6-32 16,6 2 5-16,-1 8 5 16,-2 7-11-16,-3 10 27 15,-7 2-42-15,-4 0-6 16,-2 30 44-16,-13 5-17 15,-3 15-5-15,0 6-16 16,-3 2-6-16,-19 0 13 16,0-7-13-16,0-8 0 15,3-7-1-15,5-12 7 16,3-13 0-16,7-11-6 0,1 0 0 16,3 0-15-16,0 0-15 15,0-32-23-15,25-15 26 16,11-1-39-16,8-7-16 15,0 4 9-15,-4 0 19 16,1 8 42-16,-9 0 4 16,-10 15 8-16,-3 4 41 15,-13 17 27-15,-6 1 6 16,0 6 25-16,0 0-32 16,-3 22 40-16,-22 21-70 15,-1 12-10-15,4 8 41 0,4 3-38 16,7-3-20-1,11-4 6-15,0-6-15 16,0-18 20-16,11-5-21 0,21-18-13 16,20-12-19-16,56-26-89 15,-9-20-131-15,-8-6-828 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40.846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26 1776 0,'0'0'519'16,"0"0"-449"-16,0 0 68 16,0 0 44-16,0 0-66 0,0 0-64 15,0 0-25-15,36 0 48 16,-4-9-23-16,9 2-20 15,-1 2 20-15,1 5-42 16,-6 0-10-16,-6 0 21 16,-7 2-21-16,-7 25 45 15,-11 17-36-15,-4 7 6 16,0 8 3-16,-7 6-18 16,-15 2 0-16,-4-9-6 15,5-5 6-15,2-14-8 16,9-9 8-16,1-14 0 15,6-9 0-15,3-7-6 16,0 0-21-16,0-4-55 0,22-28-42 16,18-11 16-16,11-16-54 15,3-6-14-15,6 5 39 16,-10 8 25-16,-9 10 103 16,-9 5 9-16,-13 9 118 15,-9 14 69-15,-5 7 27 16,-5 7 11-16,0 0-11 15,-5 19-97-15,-24 21-62 16,-3 16 7-16,-2 9-31 16,5-5 13-16,11-2-14 15,11-12-30-15,7-5 34 16,0-17-34-16,7-3-21 16,27-21-4-16,13 0-71 15,48-36-150-15,-13-10-354 0,-9-4-1116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40.196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76 1651 1166 0,'0'0'304'0,"0"0"-231"16,0 0 11-16,0 0 72 15,0 0-105-15,-14-29-29 16,6 29 16-16,5 0 12 15,-4 0 67-15,0 0-5 16,4 0 15-16,-2 0 41 16,5 0-58-16,0-6-3 15,-4 6-4-15,4 0-22 16,0 0 38-16,0 0-56 16,0 0-6-16,0 0 31 15,0 0-56-15,0 0-1 0,0 0 4 16,0 13-28-1,0 18 56-15,0 10-33 0,0 5-24 16,0-2 34-16,-3-6-40 16,-4-2 0-16,-1-7-7 15,1-2 7-15,7-3-48 16,0-13-184-16,0-3-539 16,12 1-1448-16</inkml:trace>
  <inkml:trace contextRef="#ctx0" brushRef="#br0" timeOffset="1913">113 1 734 0,'0'0'575'0,"0"0"-441"15,0 0-87-15,0 0 109 16,0 0-56-16,0 0-52 0,0 0 31 16,-15 0-30-1,12 0 51-15,-1 0-8 0,1 7-7 16,3 0 7-16,-4-1-57 16,4 5-35-16,0 0 0 15,0-1-53-15,0 8-186 16,0-6-248-16,4 1-1019 0</inkml:trace>
  <inkml:trace contextRef="#ctx0" brushRef="#br0" timeOffset="2093">113 361 766 0,'0'0'514'0,"0"0"-378"15,0 0-63-15,0 0 13 16,0 0-2-16,0 0-84 16,0 0-87-16,4 127-228 15,-4-112-937-15</inkml:trace>
  <inkml:trace contextRef="#ctx0" brushRef="#br0" timeOffset="2499">123 799 1192 0,'0'0'280'15,"0"0"-105"-15,0 0-40 16,0 0-56-16,0 0-32 16,0 0-47-16,-61 175 2 15,58-150-7-15,3-6 14 16,0 0-18-16,0-2 0 15,0-3-13-15,0-1-5 16,0-6-77-16,3 2-64 16,4 1-102-16,-7-1-284 15,0 8 217-15,0 6 253 16,0 8 84-16,0 4 374 16,0 7 419-16,0-9-659 15,-7 3-98-15,-1-7 27 0,1 5 32 16,1 2-43-16,-1 0 19 15,-2-3 211-15,3-4-207 16,6-2-57-16,0-15-15 16,0 5 4-16,0-10-14 15,0-1-66-15,0-6-40 16,0 0 11-16,6 0-31 16,6-13-265-16</inkml:trace>
  <inkml:trace contextRef="#ctx0" brushRef="#br0" timeOffset="2993">240 482 1215 0,'0'0'250'0,"0"0"-124"15,0 0 17-15,0 0-29 16,0 0-69-16,201-173-18 0,-135 124-21 16,0 0-6-16,-5 7 2 15,-2 3-2-15,-8 12-122 16,-15 11-274-16,-14 9-900 0</inkml:trace>
  <inkml:trace contextRef="#ctx0" brushRef="#br0" timeOffset="3348">318 624 1137 0,'0'0'258'15,"0"0"-50"-15,0 0-35 16,0 0-57-16,0 0 4 15,189-133-41-15,-119 87-20 16,9-1-23-16,9-3-36 16,3 5-18-16,1 2-184 0,-23 14-145 15,-22 12-1222-15</inkml:trace>
  <inkml:trace contextRef="#ctx0" brushRef="#br0" timeOffset="3653">441 832 1497 0,'0'0'262'16,"0"0"-180"-16,0 0 70 15,0 0 43-15,0 0-97 16,230-177-64-16,-157 134-32 16,7 1-2-16,14-11-145 15,-13 13-129-15,-23 8-613 0</inkml:trace>
  <inkml:trace contextRef="#ctx0" brushRef="#br0" timeOffset="3933">482 1032 1405 0,'0'0'310'16,"0"0"-234"-16,0 0 4 0,0 0 30 15,225-171-72 1,-152 126-38-16,1 2-7 0,16-1-77 15,-21 15-154-15,-17 12-1257 0</inkml:trace>
  <inkml:trace contextRef="#ctx0" brushRef="#br0" timeOffset="4173">460 1333 1620 0,'0'0'306'0,"0"0"-198"16,0 0-20 0,0 0 88-16,0 0-46 0,0 0-113 15,0 0-13-15,243-154-4 16,-133 82-96-16,-15 16-130 15,-22 14-301-15</inkml:trace>
  <inkml:trace contextRef="#ctx0" brushRef="#br0" timeOffset="4406">621 1464 1768 0,'0'0'297'0,"0"0"-228"16,0 0 70-16,0 0-1 16,0 0-116-16,0 0-22 15,258-184-34-15,-182 142-194 16,-13 10-248-16</inkml:trace>
  <inkml:trace contextRef="#ctx0" brushRef="#br0" timeOffset="4633">685 1668 1557 0,'0'0'290'0,"0"0"-208"16,0 0-26-16,0 0 61 15,0 0-51-15,220-176-54 16,-163 118-12-16,13 4-74 16,-15 7-131-16,-19 18-840 0</inkml:trace>
  <inkml:trace contextRef="#ctx0" brushRef="#br0" timeOffset="4797">829 1688 2145 0,'0'0'505'0,"0"0"-454"16,0 0-14-16,174-168-37 15,-90 87-543-15</inkml:trace>
  <inkml:trace contextRef="#ctx0" brushRef="#br0" timeOffset="6553">157 825 1555 0,'0'0'303'0,"0"0"-246"15,0 0-43-15,0 0 59 16,0 0-34-16,0 0-4 16,230-138-35-16,-160 89 0 15,-6-2 0-15,-2 4 0 16,-7 3-74-16,-8 9-36 15,-17 4-285-15,-16 20-1054 0</inkml:trace>
  <inkml:trace contextRef="#ctx0" brushRef="#br0" timeOffset="6792">384 1119 1603 0,'0'0'234'0,"0"0"-199"16,0 0-10-16,0 0 26 15,203-145-51-15,-127 91-38 0,20-15-82 16,-20 17-144-1,-25 9-562-15</inkml:trace>
  <inkml:trace contextRef="#ctx0" brushRef="#br0" timeOffset="7011">321 1369 453 0,'0'0'1247'16,"0"0"-1090"-16,0 0-129 0,0 0 4 15,0 0 33 1,0 0-65-16,218-150-64 0,-111 80-52 16,-21 16-133-16,-16 6-409 0</inkml:trace>
  <inkml:trace contextRef="#ctx0" brushRef="#br0" timeOffset="7213">457 1442 1360 0,'0'0'261'0,"0"0"-138"15,0 0 16-15,0 0-62 16,221-148-54-16,-108 66-23 16,-18 13-94-16,-19 14-653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55.5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140 6 1355 0,'0'0'326'16,"0"0"-191"-16,0 0-20 16,0 0 105-16,0 0-53 15,0 0-99-15,-34-3-15 16,31 3-26-16,3 0 4 15,0 0 23-15,-3 0 8 16,-1 0 21-16,1 3 4 16,-4 12-2-16,-5 4 12 15,2 1-49-15,-2 3-22 0,2-2 20 16,7 0-31 0,-2-2-9-16,5-3-6 0,0-1 9 15,0-6-18-15,8-4 6 16,9 0-17-16,10-5 20 15,-1 0-27-15,-1 0-1 16,-3-17 8-16,-9-2-5 16,-1-1 16-16,-12-3 15 15,0 3-6-15,0 1 63 16,-12 3-11-16,-10 2 11 16,0 8 0-16,-3-2-27 15,3 8 24-15,5 0-48 16,-1 0 5-16,6 10 7 15,8 10-24-15,1 3 0 16,3 4-1-16,0-4-9 0,0 0 9 16,19-4-35-16,-1-7-21 15,4-4 8-15,-2-8-22 16,2 0 35-16,-6 0 15 16,-10-20 21-16,-6-6 5 15,0 3 17-15,0-1 37 16,-25 5 17-16,-4 3-29 15,1 7-1-15,-1 2-19 16,10 0-21-16,7 7 18 16,6 0-24-16,6 0-59 15,0 7-41-15,25 12-205 16,4-6-451-16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49.247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126 34 1437 0,'0'0'375'16,"0"0"-246"-16,0 0 50 16,0 0 52-16,0 0-52 15,0 0-42-15,0 0-44 16,-25 0 19-16,25 0 3 16,0 0-51-16,0 0 41 15,0 0-69-15,-4 0-9 16,4 10 30-16,-5 12-47 15,5 1-4-15,0 0-6 16,0 3 1-16,0-5 17 16,0-2-18-16,0-1 0 0,0-9-2 15,0 1 2-15,0-5 0 16,0-1-18-16,0-4-11 16,0 0 23-16,0 0-22 15,5 0 25-15,-1-17-6 16,-1-6 9-16,-3 1-5 15,0-2 5-15,0-2 7 16,0 7 56-16,0 1-49 16,-3 9 1-16,-6 4 62 15,2 0-44-15,-3 5-3 0,-5 0 3 16,5 10-33 0,-5 20 32-16,-1 12-32 0,6 2 0 15,7 1 15 1,-1 6-15-16,4-13-5 0,0-2-1 15,0-9 12-15,21-11-7 16,1-13 1-16,3-3-24 16,6-3 10-16,-6-28 2 15,0-11 2-15,-3-7 8 16,-8 0 2-16,-6-4 3 16,-8 6-3-16,0 6 0 15,0 5 7-15,-12 13-6 16,-4 9 21-16,-6 14 9 15,0 0-29-15,0 7 45 16,0 30-47-16,3 12 0 16,9 7-2-16,1 3 2 15,9 1 0-15,0-9-1 0,0-6 7 16,0-8-16-16,12-14 10 16,5-11-32-16,5-12 23 15,0 0-13-15,3-12 7 16,-3-24 4-16,-3-10 11 15,-7-6-4-15,-9-1 4 16,-3 2 0-16,0 0 16 16,0 9 2-16,-15 12-3 15,-4 4 18-15,3 13-18 16,-3 13 42-16,4 0-36 16,1 20-15-16,6 19 21 15,4 13-27-15,4 8-1 16,0-8 1-16,0-8-12 0,19-6-2 15,3-13-2-15,-3-15-31 16,-3-10 40-16,3 0-20 16,0-32 13-16,-4-18 7 15,-5-8 14-15,-10-1-2 16,0 0-5-16,0 9 0 16,0 14 52-16,-19 16-51 15,1 17 10-15,1 3-11 16,8 7-36-16,9 54-80 15,0-3-512-15,16-3-777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49.994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21 206 1485 0,'0'0'995'0,"0"0"-812"16,0 0-55-16,0 0 99 15,0 0-46-15,0 0-104 16,0 0-32-16,-37-65-39 16,62 37 2-16,9 3 31 15,-2 6-31-15,6-9 7 16,1 12-3-16,-6 1-5 15,3 6 22-15,-6 9-29 16,-4 0 0-16,-4 0 0 16,-12 7 0-16,-7 23 7 0,-3 15 5 15,0 15-10-15,-18 5 14 16,-8 5-16-16,1-8-9 16,8-6 3-16,2-13 2 15,8-14 4-15,2-6-9 16,5-16 9-16,0-5-9 15,0-2-8-15,0 0-31 16,8-2 23-16,24-31-15 16,12-7 7-16,4-9-41 15,6-4 6-15,-7-5 67 16,-3 8-31-16,-10 4 32 16,-9 4 12-16,-11 12 61 15,-6 8 11-15,-8 8 27 16,0 12-32-16,0 2 50 15,-30 0-73-15,-9 38-26 16,-2 12 18-16,-2 11-21 0,10 9 4 16,11 5-8-16,11-3-22 15,11-6 28-15,0-18-29 16,0-1 0-16,22-23 6 16,15-10-6-16,3-9-10 15,11-5-34-15,3-5-37 16,41-49-16-16,-19 4-239 15,-10-2-639-15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21.4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0 1800 0,'0'0'310'16,"0"0"-149"-16,0 0 47 16,0 0 78-16,0 0-67 15,0 0-83-15,-3 12-62 0,3-9 46 16,0 3-113 0,13 1 39-16,18 0 50 0,4-1-37 15,13-6-29-15,8 0-3 16,8 0-3-16,5 0 15 15,1-4-39-15,2-5 0 16,-2 2 19-16,-8 1-19 16,-11 3-24-16,-7 3-27 15,-12 0-43-15,-13 0 11 16,-19 0-204-16,0 12-373 16,-14 8-93-16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8:21.6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1859 0,'0'0'503'0,"0"0"-392"16,0 0 171-16,0 0-28 15,0 0-60-15,0 0-37 16,0 0-119-16,103 3 26 16,-30 0-1-16,13 1-48 15,11-4 11-15,1 2-26 16,29 2-87-16,-29-1-237 0,-21-3-1192 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14.449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182 1356 1592 0,'0'0'347'0,"0"0"-269"16,0 0 38-16,0 0 141 0,0 0-76 16,0 0-39-16,-22 46-41 15,22-46 20-15,0 0 24 16,0-16-44-16,0-20-61 16,0-17 20-16,7-19-46 15,15-19-13-15,7-19 17 16,-4-11-18-16,2-3 49 15,-6 1-49-15,-3 10 1 16,-6 7 18-16,-2 17-4 16,-1 16-14-16,-3 19 4 15,1 20 7-15,0 20-24 16,5 9-29-16,20 5-240 0,-7 7-302 16,1 12-521-16</inkml:trace>
  <inkml:trace contextRef="#ctx0" brushRef="#br0" timeOffset="294">0 490 2000 0,'0'0'383'0,"0"0"-265"15,0 0-25-15,0 0 78 0,0 0 8 16,0 0-62-16,6-166-30 16,28 106-36-16,10-6 39 15,7 6-43-15,3 5 1 16,0 14 27-16,-1 18-54 16,-6 8-3-16,0 15-16 15,-3 0-2-15,4 26-1 16,6 49-192-16,-10-1-448 15,-15-1-1518-15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24.820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10 0 1927 0,'0'0'1279'15,"0"0"-1279"-15,0 0-174 16,0 0 19-16,0 0 11 0,0 0-886 16</inkml:trace>
  <inkml:trace contextRef="#ctx0" brushRef="#br0" timeOffset="110">7 545 2933 0,'0'0'368'15,"0"0"-368"-15,0 0-202 16,-7-177-839-16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17.189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3734 183 2254 0,'0'0'587'15,"0"0"-554"-15,0 0 9 16,0 226 109-16,0-93 0 15,0 21-56-15,-12 6-64 0,2-25 29 16,2 3-60 0,1-22 0-16,4-28 3 0,3-30-3 15,0-31-108-15,0-35-188 16,0-37-337-16,6-17-288 0</inkml:trace>
  <inkml:trace contextRef="#ctx0" brushRef="#br0" timeOffset="169">3359 758 1570 0,'0'0'1029'15,"0"0"-892"-15,0 0-98 16,0 0 62-16,0 0 128 0,0 0-144 16,243 43-70-16,-136-43-15 15,38-26-93-15,-21-11-435 16,-30-1-1018-16</inkml:trace>
  <inkml:trace contextRef="#ctx0" brushRef="#br0" timeOffset="393">4387 260 2508 0,'0'0'502'15,"0"0"-414"-15,-47 279-56 16,20-139 133-16,-2 15 11 16,-3 2-123-16,6-22-23 0,-8 12-23 15,6-15 7-15,6-20-28 16,8-28-10-16,14-44-106 16,0-27-186-1,0-13-688-15</inkml:trace>
  <inkml:trace contextRef="#ctx0" brushRef="#br0" timeOffset="1254">4810 856 2517 0,'0'0'633'16,"0"0"-560"-16,-9 211-41 0,-13-60 34 15,5 46 76-15,2 39-13 16,5 4-93-16,5-45-26 16,2-50 31-16,3-63-34 15,-4-19 7-15,1-7-14 16,3-11 9-16,-4-8-5 16,4-28-4-16,0-9-24 15,-3-30 11-15,3-35-52 16,0-31 16-16,0-24 29 15,0-41-14-15,14-46 26 16,1-39-35-16,-2 0 32 16,3 46 2-16,2 66 11 15,-3 64-2-15,2 31 0 0,5 13 6 16,7 7 11-16,8 14-17 16,4 5 0-16,-2 24 56 15,-5 29-25-15,-21 10 13 16,-13 11-2-16,0 8-29 15,-39 5 11-15,-23-10-24 16,-8-10-46-16,4-19 37 16,12-19-42-16,17-22-2 15,27-7-41-15,10-9-75 16,10-34 64-16,37-7-55 16,23-9 24-16,7 1 88 0,6-2-1 15,9-2 34 1,-4 0 15-16,6-11 0 0,1-2 5 15,0-10 1-15,-4-4-6 16,-15-4 76-16,-10 6 16 16,-25 5 30-16,-19 13 21 15,-22 6-63-15,0 18 14 16,-22 8-48-16,-22 18 10 16,-4 15 49-16,-2 4-72 15,-1 33-21-15,-1 39 6 16,13 23-6-16,1 18 0 15,13 7-12-15,10 2 0 16,8-4-8-16,7-14 8 16,0-16-7-16,0-15-31 0,15-23-35 15,2-20 43 1,5-29-60-16,4-1-2 0,7-23 91 16,8-28-25-16,1-5 26 15,6-3-1-15,4 13 6 16,2 15-13-16,0 17 8 15,5 14 0-15,-1 9 96 16,-7 34-26-16,-7 10-53 16,-14 3 2-16,-20-1-10 15,-10-10-18-15,0-7-34 16,0-29-131-16,0-9-187 16,0 0-528-16</inkml:trace>
  <inkml:trace contextRef="#ctx0" brushRef="#br0" timeOffset="1916">6508 864 1699 0,'0'0'1052'16,"0"0"-771"-16,0 0-182 16,0 0 16-16,0 0 74 15,-212 32-98-15,158 13-22 16,7 8-58-16,13 6-5 15,21-1 4-15,13 5-10 16,0-10-45-16,22-15-7 16,22-13-83-16,6-19-28 15,4-6-101-15,1-31 94 16,-6-16 103-16,-14-16-29 0,-13 0 64 16,-12 11 32-16,-5 11 64 15,-5 20 68-15,0 17 102 16,0 4-56-16,0 27-73 15,0 25-73-15,0 11-21 16,0 0 10-16,17-8-21 16,20-12-2-16,7-17-14 15,4-20-30-15,2-6 1 16,-6-9-24-16,-3-32 12 16,-9-11 56-16,0 0-26 15,-1-1 25-15,-6 11 1 16,1 12 1-16,-13 20 21 0,-1 10-12 15,-5 10 60-15,-7 36 18 16,0 13-67-16,0-1-3 16,-4 3-17-16,-11-12 8 15,2-14 13-15,-3-14-21 16,3-18 0-16,-2-3 26 16,-1-6-26-16,10-31-15 15,6-12 14-15,0-10 2 16,6-4-2-16,35 3 1 15,6 2 0-15,4 19-8 16,8 17 20-16,-8 22-12 16,3 0 35-16,-7 32 10 15,-3 20 42-15,-3 11-57 0,-9 0-24 16,-1-8 31 0,-15-9-37-16,-7-10-42 0,-9-14-21 15,-19-22-152-15,-21 0-274 16,-8-24-418-16</inkml:trace>
  <inkml:trace contextRef="#ctx0" brushRef="#br0" timeOffset="2103">6092 488 1646 0,'0'0'1067'16,"0"0"-888"-16,0 0-107 15,208-189 133-15,-127 150-41 16,-12 15-89-16,-11 24-36 0,-11 0-39 16,-3 63-18-16,-10 3-142 15,-17 2-613-15</inkml:trace>
  <inkml:trace contextRef="#ctx0" brushRef="#br0" timeOffset="-1959">514 0 1874 0,'0'0'518'0,"0"0"-370"15,0 0-11-15,0 0 72 16,0 0-91-16,0 227-3 16,0-99-35-16,-3 22-41 15,-8 2 30-15,3-27-51 0,1 2-5 16,4-21 32 0,-1-29-45-16,4-21-2 0,0-22-56 15,-3-34-110-15,-2 0-141 16,-2-30-495-16</inkml:trace>
  <inkml:trace contextRef="#ctx0" brushRef="#br0" timeOffset="-1779">66 713 434 0,'0'0'1886'0,"0"0"-1600"16,0 0-246-16,0 0 74 15,0 0 116-15,0 0-145 16,226-34-45-16,-131 21-40 0,47-11-73 16,-22 10-257-16,-18 0-657 15</inkml:trace>
  <inkml:trace contextRef="#ctx0" brushRef="#br0" timeOffset="-1386">1040 696 2343 0,'0'0'552'0,"0"0"-480"16,0 0-17-16,0 0 86 15,0 0 16-15,-205 33-123 16,158 6-32-16,3 13 26 0,3 14-28 15,9 6 0-15,10 0-9 16,15-10-7-16,7-12-24 16,4-20-89-16,31-28-84 15,18-2 3-15,4-32-88 16,6-29 3-16,-12-9 128 16,-7 0 89-16,-19 12 78 15,-15 15 111-15,-7 20 85 16,-3 20 87-16,0 3-62 15,0 20-81-15,-6 29-43 16,2 9-40-16,4 5-8 16,0 0-49-16,7-11-3 0,49-19-118 15,-5-20-182-15,-4-13-519 0</inkml:trace>
  <inkml:trace contextRef="#ctx0" brushRef="#br0" timeOffset="-759">1557 689 2177 0,'0'0'489'0,"0"0"-417"16,0 0-16-16,-186 93 169 15,139-48-41-15,6 6-61 0,13 4-123 16,12-3 7-16,13 3-3 15,3 2-4-15,0-6-1 16,19-8-7-16,13-7-24 16,12-12 26-16,7-16-79 15,11-8-14-15,7-13 18 16,4-35-67-16,12-21 41 16,-2-20-25-16,1-15-22 15,-4-12 82-15,-4-4 10 16,-10 4 62-16,-10 9 51 15,-18 15 33-15,-12 15 16 16,-14 19 11-16,-12 18 7 16,0 13 93-16,-4 17-70 15,-21 10-50-15,-6 0 5 0,-1 31-81 16,0 25 0-16,-2 16-15 16,2 15 6-16,7 19 10 15,0 7-16-15,6 1 0 16,7-2 3-16,5-11-3 15,7-9 0-15,0-14 0 16,0-22-2-16,0-20-14 16,0-18-22-16,0-18-41 15,16 0 33-15,9-31-19 16,10-14 29-16,9-5 29 16,4 4 7-16,2 13-9 15,-2 16 9-15,-4 14 0 16,-4 3 45-16,-2 20 27 15,-10 16-2-15,-2 11-19 16,-8-5-41-16,-4-2 23 0,-6-11-33 16,-1-9-22-16,-4-15-11 15,-3-10-144-15,0-31-191 16,0-10-540-16</inkml:trace>
  <inkml:trace contextRef="#ctx0" brushRef="#br0" timeOffset="-564">962 246 2817 0,'0'0'290'0,"0"0"-290"0,0 0-115 16,289-124 74-16,-147 68-53 15,-18 6-725-15</inkml:trace>
  <inkml:trace contextRef="#ctx0" brushRef="#br0" timeOffset="3070">587 2395 1418 0,'0'0'526'16,"0"0"-402"-16,0 0-66 16,0 0 95-16,0 0 127 15,0 0-125-15,-17 178-25 16,8-73-25-16,-4 13-51 0,-9 10-12 16,0-4-7-16,3-5-21 15,4-18 14-15,15-22-28 16,0-32-4-1,0-28-4-15,41-19-35 0,18-36-51 16,17-32 14-16,19-28-26 16,14-13 26-16,3-9-48 15,5 3 67-15,-7 7 59 16,-16 10-4-16,-21 12 6 16,-29 18 75-16,-25 15-1 15,-19 11 44-15,0 13 10 16,-15 8-5-16,-21 8 42 15,-11 13-74-15,-9 0-36 0,-5 13-19 16,-2 32-28 0,6 18 29-16,1 19-37 0,9 14 0 15,11 12 6-15,11 5-5 16,6 3-1-16,7-5 0 16,6-9 0-16,6-16-11 15,0-17-23-15,0-23-2 16,0-20 25-16,18-20-59 15,8-6-3-15,9-13 11 16,9-26 34-16,7-11 17 16,5 2-7-16,1 4 18 15,2 12-3-15,-5 13 3 16,-3 15 0-16,-7 4 29 16,-10 14-3-16,-9 27 37 0,-8 13-63 15,-1 2 0-15,-10-7-8 16,3-7-25-16,1-16-175 15,12-26-246-15,-4-3-197 16,4-27-1100-16</inkml:trace>
  <inkml:trace contextRef="#ctx0" brushRef="#br0" timeOffset="4138">1918 2994 2094 0,'0'0'508'0,"0"0"-398"16,0 0 81-16,0 0 23 0,0 0-82 16,-225 61-38-1,177-5-73-15,15 12 6 0,14 9 2 16,12-2-28-16,7-1-2 16,10-11-2-16,34-13-47 15,16-23-27-15,9-25-100 16,7-2-85-16,-3-46 44 15,-7-20 18-15,-19-9 109 16,-18 0 84-16,-17 10 7 16,-12 14 150-16,0 23 19 15,0 17 67-15,-16 11-25 16,6 20-139-16,10 26-39 16,0 17-22-16,0 1-10 15,10-4 19-15,19-10-20 16,5-18-18-16,1-20-12 0,-1-12-40 15,-5-2-12-15,3-38 47 16,-1-12 34-16,-6-5-22 16,0 3 23-16,-6 12 0 15,-5 14 9-15,-3 22-1 16,-7 6 29-16,-1 26 3 16,0 31-11-16,-3 11 13 15,4 4-42-15,-4-4 0 16,0-10 12-16,0-16-12 15,0-19-18-15,0-16 6 16,0-7 12-16,0-5-18 16,0-34 9-16,0-13 6 0,12-11-14 15,6-12 17-15,8 6-10 16,6 4 10-16,5 16 0 16,2 16-1-16,8 21 1 15,-3 12 0-15,0 0 40 16,-3 31-10-16,-6 15-7 15,-9 3-7-15,-4 8-8 16,-10-4-7-16,-2-5-1 16,-7-5-30-16,6-7 29 15,-6-9-49-15,4-15-49 16,1-12-46-16,6 0-13 16,11-12 15-16,12-35 0 15,7-16-40-15,7-15-15 16,10-14 26-16,1-6-11 0,4-7 17 15,-3 0 166-15,-12 10 89 16,-7 5 77-16,-19 15-34 16,-11 15 194-16,-14 12-18 15,0 15-20-15,0 11-52 16,-4 11-53-16,-18 11-7 16,-3 0-110-16,-1 33-42 15,-6 25 27-15,-2 12-50 16,2 16 5-16,4 12-6 15,6 3 14-15,-4 1-16 16,8-1 2-16,2-8 0 16,3-18-12-16,4-15 12 15,6-21-39-15,3-20 8 16,0-14-41-16,0-5 16 0,25-9-15 16,16-29 42-16,13 3 13 15,9 5 8-15,3 10-1 16,0 20 9-16,1 0 9 15,-1 26 79-15,4 17 2 16,-11 11-54-16,-12-7 18 16,-15 2-48-16,-13-9 1 15,-12-11-7-15,-7-9-15 16,0-16-57-16,-32-11-149 16,-12-29-511-16,-16-5-1551 0</inkml:trace>
  <inkml:trace contextRef="#ctx0" brushRef="#br0" timeOffset="4320">1946 2399 2909 0,'0'0'298'16,"0"0"-298"-16,0 0-62 15,242 118 35-15,-144-91-196 16,-21-15-833-16</inkml:trace>
  <inkml:trace contextRef="#ctx0" brushRef="#br0" timeOffset="4551">0 2953 2977 0,'0'0'14'16,"277"-26"-14"-16,-94-16-345 15,-1-3 22-15</inkml:trace>
  <inkml:trace contextRef="#ctx0" brushRef="#br0" timeOffset="5316">5167 2787 1932 0,'0'0'335'0,"0"0"-245"15,0 0-22-15,0 0 166 16,0 0-36-16,-70-169-75 15,70 130-102-15,26 4 20 16,14 5-41-16,8 16 0 16,6 14 32-16,5 7-16 15,-2 44 19-15,-6 26-4 16,-17 25-11-16,-20 20 32 0,-14 8-52 16,-7 2 0-16,-37-7 8 15,-7-17-7-15,-12-27-1 16,3-18 0-16,-10-26 1 15,8-22 29-15,8-15-30 16,10 0 0-16,22-29 27 16,18-15-27-16,4-4 5 15,26 2-5-15,21 7 0 16,7 18 0-16,5 19 0 16,2 2 0-16,-2 10 23 15,4 22-17-15,1 1-6 16,6-3 0-16,11-14-16 15,46-16-80-15,-18-23-415 0,-17-15-634 16</inkml:trace>
  <inkml:trace contextRef="#ctx0" brushRef="#br0" timeOffset="5782">6822 3172 2579 0,'0'0'360'0,"0"0"-232"16,0 247-113-16,-8-109 134 16,1 9 39-16,-3 12-128 0,2-5-31 15,4-8-16-15,-6-11-4 16,2-20 2-16,1-26-11 15,0-33 0-15,4-26-6 16,-6-28 6-16,6-2-20 16,-4-46-13-16,4-29-28 15,3-26 38-15,0-24-34 16,0-38-43-16,0-42 70 16,0 20-13-16,0 13 20 15,0 35 23-15,0 44 0 16,0 11-7-16,3 13 7 15,26 39 0-15,8 27 25 16,10 3 8-16,1 39 24 16,-6 18 11-16,-12 15-33 0,-23 7 21 15,-7 5-37-15,-25 5-19 16,-29-1 0-16,-16-10-60 16,4-24-83-16,7-34-124 15,20-20-299-15,21 0-161 0</inkml:trace>
  <inkml:trace contextRef="#ctx0" brushRef="#br0" timeOffset="6185">7438 3048 1510 0,'0'0'278'0,"0"0"-105"15,135-184 31-15,-87 100 98 16,-20 1-85-16,-12 9-84 0,-16 7 9 15,-5 15-61-15,-34 20 28 16,-9 18 44-16,-11 14-101 16,-2 23 0-16,5 40-24 15,9 28-27-15,12 21 42 16,16 12-43-16,7 6 0 16,12-1-3-16,0-10 3 15,0-14 0-15,0-24-32 16,9-24-35-16,4-25 40 15,2-21-54-15,4-11-12 16,6-17 48-16,11-28 5 16,8-15 13-16,15 1-25 15,10 6-1-15,4 12 44 0,3 22-1 16,-6 18 8-16,-20 1 2 16,-9 19 48-16,-23 23-1 15,-11 1-31-15,-7 4-16 16,0-12-19-16,7-26-176 15,8-9-527-15,0 0-1265 0</inkml:trace>
  <inkml:trace contextRef="#ctx0" brushRef="#br0" timeOffset="6848">8444 3042 1435 0,'0'0'1249'0,"0"0"-1049"15,0 0-109-15,-201 29 10 16,132 7 109-16,11 12-90 16,14 3-95-16,16 3 7 15,19 9-32-15,9-5 0 16,0-6-20-16,44-12-23 16,12-19-95-16,8-17-51 15,11-4-139-15,-6-35-12 16,-8-28-1-16,-5-11 215 15,-18-1 107-15,-16 7-14 16,-13 19 33-16,-9 22 209 16,0 27 85-16,0 0 21 0,-12 41-195 15,5 17 2 1,4 15 2-16,3-5-97 0,0-5-21 16,3-15-6-16,26-19-6 15,3-18-6-15,5-11-31 16,-4-6-77-16,0-37 85 15,-1-6 2-15,-6-11 27 16,-1 8-2-16,-3 10 16 16,-3 18-7-16,-4 22 25 15,-5 2 42-15,-3 31 58 16,1 30-87-16,-4 10-24 16,3 1 3-16,-4-3-12 15,5-10 0-15,-1-20-6 16,0-12 0-16,-7-21 12 15,0-6-12-15,0 0-1 0,0-28-8 16,0-16-9-16,0-8 8 16,0-4 10-16,0-6-11 15,15 3-5-15,21 9 1 16,8 18 15-16,3 16 4 16,5 16 8-16,-1 0 41 15,0 25 25-15,-4 17 10 16,-6 12 23-16,-6-2-86 15,-6-4-13-15,-14-1-12 16,-8-14-6-16,-7-7-90 16,-25-16-137-16,-19-10-422 15,-10 0-309-15</inkml:trace>
  <inkml:trace contextRef="#ctx0" brushRef="#br0" timeOffset="7075">7940 2832 2400 0,'0'0'475'16,"0"0"-402"-16,0 0-19 16,0 0 134-16,208-199-66 15,-145 165-78-15,-9 8 22 16,-10 11-66-16,-15 13-18 15,-7 2-33-15,-7 0-151 16,-5 0-361-16,-1 0-365 0</inkml:trace>
  <inkml:trace contextRef="#ctx0" brushRef="#br0" timeOffset="7192">8597 2472 2282 0,'0'0'572'0,"0"0"-510"16,0 0-47-16,223 84 118 15,-96-58-133-15,-14-9-26 16,-18-2-683-16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27.755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0 440 2604 0,'0'0'382'0,"0"0"-263"15,0 0-90-15,287 32 77 16,-116-25 77-16,-4-2-137 16,16-5-45-16,-4 0 27 15,-40 0-27-15,3 0 18 16,-34 0-19-16,-30 0 12 15,-34 0-10-15,-34-5 10 0,-10-5-6 16,-18-6 30 0,-37-7-36-16,-10-7 28 0,-8-2 14 15,0-6-19-15,7 0 41 16,12 3-50-16,10 5 4 16,15 7 22-16,11 9-33 15,14 9-7-15,4 5-1 16,7 0 1-16,34 0-13 15,9 24 13-15,13 10 0 16,1 4 0-16,-1 11 0 16,-4-5 0-16,-8 3 0 15,-16-8 1-15,-9-4 13 16,-18-2-14-16,-8-5 0 16,-8 1 36-16,-40 0-36 15,-6 0 0-15,-3-3-24 16,1 1-81-16,12-11-18 15,22-16-163-15,12 0-388 0,10 0-437 0</inkml:trace>
  <inkml:trace contextRef="#ctx0" brushRef="#br0" timeOffset="335">2427 0 2799 0,'0'0'542'0,"0"0"-501"0,0 0 23 15,-215 43 83-15,142 20-36 16,7 21-10-16,15 18-89 16,23 13 21-16,19 6 1 15,9 0-33-15,31-2 23 16,35-16-24-16,20-28 0 15,20-26-16-15,3-36 4 16,1-13-26-16,-16-46 25 16,-21-36-19-16,-22-20 32 15,-29-17 0-15,-22-9 0 16,-10 4 41-16,-53 12-41 16,-23 21-10-16,-75 35 1 0,14 25-185 15,10 31-704-15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26.954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28 459 1453 0,'0'0'641'0,"0"0"-371"15,0 0-52-15,0 0 25 16,0 0-2-16,0 0-130 15,-28 30-35-15,38-24-64 16,27 5 24-16,10-2 52 16,14 1-56-16,8-1-5 15,4-2-14-15,0-4-13 16,1-3 0-16,28 0-75 16,-18-19-270-16,-19-7-796 0</inkml:trace>
  <inkml:trace contextRef="#ctx0" brushRef="#br0" timeOffset="318">1019 411 2290 0,'0'0'332'16,"0"0"-264"-16,0 0 57 15,0 0 81-15,161-204-101 16,-117 139-14-16,-3 7-31 16,-13 14 24-16,-9 13 12 0,-12 22-26 15,-7 9 35-15,0 7-28 16,0 45-46-16,-19 31 19 16,-6 20-44-16,3 20-5 15,0 4 10-15,8-6-4 16,9-11-4-16,5-19-3 15,0-15-40-15,0-24-43 16,37-33-157-16,-4-15-474 16,0-4-867-16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29.068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84 1989 0,'0'0'546'0,"0"0"-503"15,0 0-16-15,0 0 163 0,0 0-30 16,0 0-74-16,0 0-25 16,50-44 12-16,-31 112 29 15,-4 13-70-15,2 11-22 16,2-4 31-16,6-13-41 16,4-17-2-16,12-23-5 15,2-30 11-15,12-5-17 16,4-30-53-16,2-31 3 15,-2-18 44-15,-12-9-32 16,-18 3 34-16,-21 8 10 16,-8 19 14-16,-11 18 16 15,-25 21 7-15,-5 15 19 16,13 4 14-16,9 0-49 0,19 23-14 16,0 7-8-16,32-4-17 15,34-3 13-15,22-6-56 16,14-12-22-16,11-5 69 15,4 0-3-15,-7 0 1 16,-21-15 12-16,-23-2 5 16,-29 4 6-16,-26 3 26 15,-11 4 62-15,-14 6 48 16,-38 0-36-16,-13 0-38 16,-12 25 8-16,-3 11-44 15,7 7 26-15,11 7-13 16,18 6-38-16,18 4 26 15,23-2-27-15,3 1-10 0,29-11 10 16,23-8-26 0,12-19 11-16,9-21-31 0,5 0-17 15,-5-41 27-15,-7-14-20 16,-19-8 33-16,-15 5 23 16,-13 8 0-16,-16 19 51 15,-3 10 6-15,0 18 9 16,0 3 40-16,0 12-73 15,0 31-31-15,0 9-1 16,15 2 8-16,14 1-9 16,3-10 0-16,5-7-34 15,-4-15-2-15,-5-13-98 16,3-18-107-16,-13-28-325 16,-11-10-360-16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56.5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 1677 0,'0'0'361'16,"0"0"-268"-16,0 0-33 15,0 0 84-15,0 0-73 16,0 0-53-16,0 0 13 15,110 0 2-15,-95 23 16 16,-5 3 7-16,-10 2 1 16,0 7-2-16,0 0-12 15,0-2-17-15,-3-3 12 16,-9-8-37-16,5-1-1 16,0-11 9-16,4-4-9 0,3-3 1 15,0-3-1 1,0 0-30-16,0-3 8 0,25-23-48 15,4-4-21-15,7-3-4 16,4-2 10-16,1 2 4 16,-6 3 23-16,-1 2 21 15,-8 4 35-15,-4 4 4 16,-12 4 69-16,-7 3 89 16,-3 4 28-16,0 4 7 15,0 5-7-15,-10 0-51 16,-19 0-25-16,-5 29-60 15,2 12-1-15,3 4 2 16,11 4-22-16,6 0 11 16,9 0-33-16,3-3 2 15,0-10 4-15,18-9-15 0,11-6-1 16,5-11-8-16,10-10-38 16,25 0-52-16,-11-28-351 15,-11-2-479-15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29.258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0 2805 0,'0'0'453'15,"0"0"-418"-15,0 0-14 16,0 0-21-16,0 0-1 0,299 92-16 15,-182-92-327 1,-16 0-593-16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30.651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0 401 2495 0,'0'0'530'0,"0"0"-477"16,0 0 60-16,135-200 80 15,-102 141-24-15,-15 6-22 16,-6 10-70-16,-5 14 14 16,-7 12-11-16,0 17-10 0,0 7 8 15,0 49-78 1,-19 30 0-16,-3 31 0 0,4 21 0 15,4 7 0-15,11-1 0 16,3 20-84-16,13-32-116 16,2-27-875-16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31.545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0 538 1949 0,'0'0'539'15,"0"0"-371"-15,0 0-90 0,0 0 114 16,62 192-29 0,-33-115-91-16,3-2-36 0,5 0 8 15,1-1-22-15,-6-16 48 16,0-12-46-16,-5-13-18 16,-7-13 23-16,-1-18-29 15,-1-2 0-15,8-26 8 16,3-32-7-16,1-22 5 15,-1-8-6-15,-1-7-24 16,-6 6 3-16,0 10-80 16,-3 17-40-16,10 16-94 15,-7 20-243-15,-4 19-574 0</inkml:trace>
  <inkml:trace contextRef="#ctx0" brushRef="#br0" timeOffset="195">940 846 1989 0,'0'0'573'16,"0"0"-430"-16,0 0 92 15,0 0-2-15,-29 216-83 16,26-151-87-16,3-4-5 16,0-6-58-16,0-12 0 15,15-14 0-15,11-22-128 16,6-23-230-16,-7-33-296 0,-3-9-327 15</inkml:trace>
  <inkml:trace contextRef="#ctx0" brushRef="#br0" timeOffset="294">886 396 1719 0,'0'0'559'0,"0"0"-559"0,0 0-334 15,0 0-1442-15</inkml:trace>
  <inkml:trace contextRef="#ctx0" brushRef="#br0" timeOffset="451">999 0 2621 0,'0'0'588'0,"0"0"-543"15,0 0-6-15,0 0 31 16,313 40-70-16,-178-40-448 15,-14 0-2245-15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29.877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635 202 2268 0,'0'0'363'0,"0"0"-264"0,0 0-46 15,-208-27 106 1,132 27 61-16,1 10-69 0,-1 36-72 16,10 20 14-16,9 22-3 15,13 20-36-15,18 11 44 16,20 3-73-16,6-11-14 15,25-13-10-15,36-26 14 16,27-29-30-16,10-36 9 16,12-7-37-16,0-63 17 15,-15-26-37-15,-19-26 14 16,-26-12 38-16,-31-8 1 16,-19 4 10-16,-12 7 9 15,-42 18 13-15,-9 24 5 0,3 27-27 16,9 25-15-16,36 30-19 15,15 0-242-15,0 27-753 16</inkml:trace>
  <inkml:trace contextRef="#ctx0" brushRef="#br0" timeOffset="511">1481 599 2622 0,'0'0'345'16,"0"0"-236"-16,243 2-97 0,-108-2 68 15,11 0 44-15,8-2-76 16,1 2-36-16,-8 0 16 16,-16 0-2-16,-25 0 31 15,-23 6-57-15,-27 4 1 16,-27-10 20-16,-29 0-20 15,0 0 83-15,-22 0-21 16,-29-14-42-16,-12-12 37 16,-6-7-58-16,3 0 6 15,5-2 22-15,7 1-28 16,14 10 0-16,11 0 16 16,10 11-15-16,11 9 26 15,8 4-27-15,0 0-3 0,30 0-6 16,17 13 9-1,14 10 0-15,9 6-7 0,2 1 16 16,3 3-2-16,-2-7-7 16,-13 4 0-16,-7-8 18 15,-18 5-7-15,-16-4 23 16,-19 0 8-16,-3 7-18 16,-53 10 41-16,-17 5-65 15,-10 3-12-15,-1-1-3 16,11-7-17-16,22-8-47 15,22-16-79-15,29-16-151 16,0 0-507-16,29 0-990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32.985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11 269 1580 0,'0'0'301'0,"0"0"-137"16,0 0 24-16,0 0 88 16,0 0-68-16,0 0-51 15,0 241-42-15,0-125-12 16,0 8-61-16,0-2 15 16,0-11 18-16,0-20-57 15,0-12-17-15,0-33 11 0,4-17-10 16,-4-15 25-16,0-14-27 15,3-2 1-15,-3-42 10 16,0-15-11-16,0-20 0 16,0-13 0-16,0-12 1 15,0-8-17-15,0-10 16 16,0-1-9-16,0 13-5 16,22 19 14-16,15 18-9 15,14 20 2-15,15 21 14 16,7 16-1-16,3 12-6 15,5 4 2-15,-5 13 20 16,-10 26-22-16,-15 11 27 16,-22 6-8-16,-29 11-18 15,-4 10 47-15,-50 0-42 16,-27 7-5-16,-5-9 7 0,-9-9-8 16,7-20-27-16,15-18-3 15,17-16-54-15,34-24-63 16,19-26-386-16,3-9-273 0</inkml:trace>
  <inkml:trace contextRef="#ctx0" brushRef="#br0" timeOffset="228">1342 106 2347 0,'0'0'565'0,"0"0"-472"15,0 0-81-15,-123 231 147 16,60-104 16-16,9 21-100 16,7 3-32-16,21-3-7 15,18-17-25-15,8-17 7 16,15-21-18-16,26-25-50 16,42-35-71-16,-11-23-338 15,-6-10-439-15</inkml:trace>
  <inkml:trace contextRef="#ctx0" brushRef="#br0" timeOffset="637">1802 241 2613 0,'0'0'483'16,"0"0"-411"-16,0 0-72 15,0 0 97-15,190 162 42 16,-114-111-94-16,8 0-37 16,-1-10-5-16,-1-11 6 15,-10-14-18-15,-14-9-92 16,-14-7-93-16,-16 0-64 16,-6-23-85-16,-13-7 36 15,-2-11 108-15,-7 0 131 16,3-1 68-16,-3 6 6 15,0 6 103-15,3 14 106 16,-3 13 35-16,0 3 40 0,0 12-45 16,-10 39-97-16,-15 21-22 15,-16 22-69-15,-9 11-27 16,-6 4 52-16,-5-1-52 16,-2-4-10-16,9-18-16 15,10-11 11-15,12-19-30 16,10-13-42-16,17-27-79 15,5-13-126-15,0-3-536 0</inkml:trace>
  <inkml:trace contextRef="#ctx0" brushRef="#br0" timeOffset="969">3020 388 1881 0,'0'0'1108'0,"0"0"-952"16,0 0-105-16,0 0-11 15,0 0 60-15,0 0-31 16,250 149-63-16,-146-118-6 16,4-3 21-16,-5-9-21 15,-12-6 0-15,-26-3 4 16,-25 2-3-16,-25 9 11 15,-15 7-4-15,-25 10-1 0,-38 10 23 16,-19 15-29-16,-18 3 17 16,-5 6 1-1,-5 0-18-15,15-3 3 0,11-5-4 16,26-6-35-16,40-26-83 16,18-12-373-16,0-14-408 0</inkml:trace>
  <inkml:trace contextRef="#ctx0" brushRef="#br0" timeOffset="1151">3803 1028 2562 0,'0'0'511'16,"0"0"-465"-16,0 0 65 0,-182 175 64 15,95-103-92-15,-1-2-20 16,12-2-63-16,17-20-39 15,30-24-71-15,17-14-210 16,12-10-600-16</inkml:trace>
  <inkml:trace contextRef="#ctx0" brushRef="#br0" timeOffset="1603">4431 628 2656 0,'0'0'569'0,"0"0"-474"0,0 0-76 15,0 0 45-15,0 0 46 16,0 0-71-16,0 0-24 16,142 71 4-16,-142-7-18 15,0 11 25-15,-7 1-26 16,-27-7-15-16,-1-10 4 15,1-12-13-15,12-22-36 16,12-15 3-16,10-10-43 16,0-5-74-16,25-36-65 15,29-19-18-15,9-9-3 16,6-4-62-16,-3 9 131 16,-12 5 191-16,-17 16 31 0,-15 13 245 15,-15 14 213 1,-7 16-136-16,0 0-60 0,-12 10-140 15,-23 26-73-15,-6 17-4 16,1 6-10-16,11 3 21 16,15-2-42-16,14-9-34 15,0-4 13-15,17-15-24 16,31-16-51-16,21-11-53 16,44-26-79-16,-15-27-116 15,-17-12-898-15</inkml:trace>
  <inkml:trace contextRef="#ctx0" brushRef="#br0" timeOffset="1825">5039 150 2408 0,'0'0'557'0,"0"0"-435"15,0 0 66-15,197 130 50 16,-128-51-39-16,0 9-89 15,-9 19-22-15,-10 3-28 16,-18 6-34-16,-20 4-16 16,-12-2-10-16,-18 1-9 15,-77 29-138-15,4-30-213 16,3-23-992-16</inkml:trace>
  <inkml:trace contextRef="#ctx0" brushRef="#br0" timeOffset="2575">6239 691 205 0,'0'0'1793'0,"0"0"-1468"15,0 0-221-15,0 0 87 16,0 0 46-16,0 0-73 15,0 0-67-15,-131-72-59 16,87 98-13-16,0 9 2 16,11 12-12-16,16 2 5 0,12 7-20 15,5-7-15 1,18 0 14-16,30 0-19 0,7-2-10 16,10-8 11-16,1-6 14 15,-4-4-8-15,-11-3 13 16,-19-11-2-16,-17-1 1 15,-15 3 2-15,-10 3 9 16,-42 1-10-16,-13-7 2 16,-4 0 16-16,3-14-18 15,15 0-56-15,36-28-104 16,12-21-175-16,3 2-357 0</inkml:trace>
  <inkml:trace contextRef="#ctx0" brushRef="#br0" timeOffset="2885">6661 949 1629 0,'0'0'386'0,"0"0"-219"16,0 0 42-16,0 0-15 16,237 6-100-16,-189-34-34 15,-15-5-26-15,-14-6-22 16,-19-4 107-16,0 0-3 15,-22 6-16-15,-30 8-4 16,-6 17-3-16,-8 12 26 16,-3 9-63-16,11 48-37 15,8 18 31-15,19 7-43 0,24 11 11 16,7-5-18-16,16-13 8 16,34-13-20-16,16-23 12 15,10-16-66-15,12-23-21 16,21-30-70-16,-22-25-387 15,-24-1-329-15</inkml:trace>
  <inkml:trace contextRef="#ctx0" brushRef="#br0" timeOffset="3126">6573 349 1886 0,'0'0'521'0,"0"0"-423"16,0 0 160-16,0 0 8 0,0 0-93 16,220-108-13-16,-172 108-88 15,-4 8-4-15,-9 17 2 16,6 8-50-16,-4-3 5 16,2-11-25-16,5-12-36 15,10-7-18-15,31-59-207 16,-16-11-457-16,-7 3-1385 0</inkml:trace>
  <inkml:trace contextRef="#ctx0" brushRef="#br0" timeOffset="4267">8091 687 2221 0,'0'0'335'0,"0"0"-271"16,0 0-37-16,0 0 33 16,0 0 97-16,0 0-98 15,214-51-59-15,-129-9-15 16,-1-11 14-16,-7-6-31 16,-15-2 31-16,-14-2-20 15,-20 3 21-15,-21 18 43 16,-7 10 26-16,0 18 4 15,-25 11 53-15,-13 21 3 16,0 0 7-16,-6 44-87 16,3 28-31-16,5 24 38 15,6 14-46-15,8 15 2 16,9 0-4-16,1-5-1 0,5-7 15 16,4-11-22-1,3-20 0-15,-4-17-9 0,4-22 9 16,-3-23-23-16,-2-17 10 15,-2-3-10-15,4-14 2 16,3-29-19-16,0-10 1 16,0-1 33-16,25-4-26 15,16 5-1-15,13 13 9 16,0 7-1-16,2 16 16 16,-9 15-3-16,-15 2 12 15,-13 0 18-15,-16 19 19 16,-3 7-5-16,-10 2-4 15,-24-7-28-15,-5-7 24 0,-5-8-24 16,7-6 0 0,1 0 9-16,6 0-9 0,13-10-1 15,9 2 1-15,8 8-13 16,0 0 7-16,3 5-6 16,27 25 12-16,-1 8-2 15,7 5 2-15,1-7 0 16,4 1 0-16,-3-12 1 15,3-6-7-15,-4-14-3 16,-1-5-44-16,1-6 19 16,-2-34-15-16,3-10 8 15,2-15 5-15,3-12-1 0,1-9 23 16,-4-10 2-16,1-6 12 16,-13 6-1-16,-2 14 1 15,-11 13 0-15,-12 21 29 16,-3 14 28-16,0 20 12 15,-11 11 21-15,-11 3-29 16,-7 14 13-16,-3 39-74 16,-2 22 0-16,-2 14 19 15,3 12-19-15,7-1 1 16,9-5-3-16,5-9 10 16,12-11-10-16,0-17 2 15,0-19-37-15,0-12 14 16,0-17-56-16,19-10-24 15,13 0 26-15,9-37 35 16,10-2 32-16,8-7-16 0,7 7 26 16,1 13-3-1,3 12 11-15,-8 14 59 0,-8 0 20 16,-10 33-18-16,-10 11 9 16,-20 4-48-16,-6-9-12 15,-8-2-2-15,0-7-16 16,0-11-81-16,0-19-139 15,0 0-504-15,0-8-1356 0</inkml:trace>
  <inkml:trace contextRef="#ctx0" brushRef="#br0" timeOffset="4597">10049 773 2179 0,'0'0'714'0,"0"0"-571"15,0 0-1 1,0 0 78-16,-201-14-78 0,140 37-31 16,5 11-69-16,17 5-27 15,17 3-15-15,14-3 5 16,8 1-14-16,5-9-44 16,27-10-49-16,12-14 6 15,3-7-76-15,-3 0-54 16,-5-17 45-16,-5-6 90 15,-12 7 84-15,-8 9 7 16,-3 7 20-16,-4 0 173 0,0 35-46 16,1 7-41-16,6 9-40 15,8 2-33-15,8-15-33 16,13-7-33 0,38-31-103-16,-12 0-189 0,-3-16-807 0</inkml:trace>
  <inkml:trace contextRef="#ctx0" brushRef="#br0" timeOffset="4808">10560 782 2176 0,'0'0'724'0,"0"0"-611"16,0 0 86-16,0 0 3 15,-220 129-36-15,176-61-22 0,19 2-55 16,21-5-43-16,4-9-38 15,12-14-7-15,27-5-2 16,17-27-41-16,1-10-110 16,13-19-77-16,-20-25-505 15,-16 1-1086-15</inkml:trace>
  <inkml:trace contextRef="#ctx0" brushRef="#br0" timeOffset="4965">9958 461 3002 0,'0'0'310'15,"0"0"-310"-15,0 0-83 16,277-250 82-16,-164 155-294 16,-14 11-1503-16</inkml:trace>
  <inkml:trace contextRef="#ctx0" brushRef="#br0" timeOffset="6081">11333 812 1681 0,'0'0'321'16,"0"0"-172"-16,0 0 62 15,0 0 10-15,0 0 0 16,0 0-84-16,0 0-54 16,167 132-21-16,-160-63-32 15,-7-1 2-15,0-9-32 16,0-12 10-16,0-15-5 16,0-19-5-16,0-13-3 15,0 0-14-15,0-33 14 0,7-22-7 16,8-15 1-16,7-5 9 15,7 1 12-15,8 8-12 16,3 11 0-16,-4 24 42 16,1 17-21-16,-1 14-9 15,1 7 13-15,-5 36-10 16,5 10 35-16,-5 5-50 16,-6 5 0-16,-4-9 23 15,-7-2-23-15,-12-8-21 16,-3-7-6-16,0-8-15 15,0-6 7-15,0-10-43 16,0-8-44-16,0-5 26 16,0-5-43-16,22-31 33 15,19-16 47-15,13-21-1 0,12-15-8 16,14-14-24 0,4-16 47-16,2-8 32 0,-4 3-9 15,-17 6 22-15,-17 10 80 16,-23 16 33-16,-18 21 60 15,-7 15-12-15,-7 19 6 16,-27 9 2-16,-8 18-56 16,-2 9-28-16,0 0-15 15,4 39-52-15,4 16 28 16,2 15-46-16,12 11 0 16,9 11 4-16,4 10-4 15,6 3-1-15,-1 4-5 0,4-4 10 16,-6-6-13-16,2-12-6 15,-4-13-10-15,4-19 23 16,4-24-50-16,0-13 4 16,0-18 3-16,4 0-31 15,21-22 75-15,12-18-8 16,11-2-15-16,6-2 23 16,12 9-16-16,3 8 8 15,7 14 7-15,-6 13 4 16,-8 0 28-16,-14 21 49 15,-16 17 3-15,-10 12 10 16,-14-5-65-16,-4-3-14 16,-1-5-5-16,-3-14-8 15,7-6-36-15,-1-14-132 16,16-3-197-16,0-17-393 0,-3-13-907 16</inkml:trace>
  <inkml:trace contextRef="#ctx0" brushRef="#br0" timeOffset="6817">13531 801 1903 0,'0'0'496'0,"0"0"-375"16,0 0 42-16,0 0 120 15,0 0-39-15,-189-28-133 0,152 28-54 16,0 17 22-16,4 25-37 16,8 2-24-16,3 14-12 15,12 0 3-15,10 4-4 16,0-7-5-16,3-8-29 16,29-12 8-16,6-7-76 15,4-25-35-15,2-3-9 16,-4-16-67-16,-2-22 120 15,-10-11 35-15,-6 4 48 16,-8 2 5-16,-2 14 30 16,-9 10 79-16,-3 15 96 15,0 4-51-15,0 7-34 16,0 25-92-16,7 8-16 0,12 2 14 16,14-2-26-1,18-8-1-15,15-5-8 0,10-17-4 16,0-10-22-16,-3 0-33 15,-14-13 20-15,-11-20 36 16,-13-3-18-16,-10-1 21 16,-6 5 9-16,-12 9 6 15,-7 14 69-15,0 9 2 16,0 0-9-16,0 23 1 16,0 18-56-16,0 13 4 15,0 5-16-15,5-3 10 16,34-10-10-16,17-15-1 0,5-17-7 15,1-14 7 1,-8 0-45-16,-6-36 18 0,-8-14 15 16,-3-5 8-16,-5-10 3 15,-6 2 1-15,-1 0 0 16,-6 17 40-16,-9 15 11 16,-5 17 48-16,-5 14 17 15,0 0-55-15,0 43-5 16,0 13-14-16,0 8-15 15,0-1 19-15,0-7-45 16,7-16-1-16,11-21 0 16,11-16-55-16,7-3-29 15,26-72-100-15,-14 0-274 16,-8-1-1153-16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42.609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123 118 2442 0,'0'0'455'0,"0"0"-329"16,0 0 10-16,0 0 27 16,0 0-74-16,0 0-88 0,0 0 16 15,157-102-17-15,-75 95 0 16,4 7-13-16,-5 0 13 15,-8 27 0 1,-23 16 13-16,-21 12-2 0,-29 15 40 16,-10 9-44-16,-56 8-7 15,-25 4 36-15,-19-4-35 16,2-13-1-16,4-13 29 16,22-22-28-16,19-13 50 15,31-12-11-15,17-11-22 16,15-3-4-16,12 0-14 15,42 0 0-15,34 0-9 16,23 0 19-16,21-3 10 0,10-6-16 16,4-1-2-1,-14 5 56-15,-16 5-41 0,-28 0-8 16,-27 0-5-16,-27 0 10 16,-21 0-14-16,-7 0 0 15,-6 0-56-15,0-23-43 16,0-12-178-16,-12-9-969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41.903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155 486 1061 0,'0'0'1099'0,"0"0"-966"15,0 0-95-15,0 0-23 16,0 0 142-16,0 0 15 15,6 20-107-15,36-40 31 0,10-22 17 16,9-17-86-16,2-11 15 16,-6-4-12-16,-4-3-29 15,-14 11 44-15,-11 15-44 16,-12 19 20-16,-5 17 34 16,-11 15-31-16,0 0 26 15,0 40-14-15,0 29-21 16,0 26 41-16,-8 21-56 15,-11 1 0-15,6 2-13 16,1-18-33-16,-2 7-113 16,6-28-355-16,-2-22-392 0</inkml:trace>
  <inkml:trace contextRef="#ctx0" brushRef="#br0" timeOffset="260">0 1123 2250 0,'0'0'612'16,"0"0"-509"-16,0 0-37 16,0 0 108-16,0 0-56 15,0 0-67-15,0 0 49 16,218 49-73-16,-111-47-26 15,9-2 55-15,8 0-56 16,3 0-27-16,-11 0-75 0,4 0-201 16,-28 0-312-1,-33 0-492-15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44.382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802 899 1918 0,'0'0'475'0,"0"0"-340"16,0 0 11-16,0 0 30 15,0 0 2-15,-212-22-115 16,170 27-17-16,1 39-8 16,4 21-22-16,5 52 58 15,7 68-73-15,6 64 5 16,12 22 48-16,7-10-47 15,0-35-5-15,0-69 2 16,0-38 8-16,0-37 8 0,0-17-20 16,0 0 0-16,-8 3 30 15,-9-7-5-15,-10-19 11 16,-5-15 23-16,-4-14-25 16,-8-10 50-16,-8-3-84 15,1 0 1-15,4 0-19 16,3-13 3-16,15 0-63 15,29-14-39-15,0 5-215 16,0-2-554-16</inkml:trace>
  <inkml:trace contextRef="#ctx0" brushRef="#br0" timeOffset="265">511 3232 940 0,'0'0'1780'15,"0"0"-1544"-15,0 0-169 16,0 0-7-16,0 0 153 16,0 0-133-16,0 0-48 15,57 56 38-15,-13-50-64 16,0-3 15-16,7-3-18 15,1 0-3-15,2 0-66 16,26-22-218-16,-14-8-646 0,-12 1-1171 16</inkml:trace>
  <inkml:trace contextRef="#ctx0" brushRef="#br0" timeOffset="540">1615 3281 2417 0,'0'0'328'0,"0"0"-263"15,0 0 158-15,0 0 2 16,0 0-92-16,81-182-67 16,-74 161-32-16,-4 11 73 0,1 10-61 15,-4 0-23-15,0 31 32 16,0 24-43-16,0 20 18 15,0 13-16-15,-14 4-8 16,-1-8-12-16,0-7 1 16,1-17-116-16,-4-22-38 15,2-18-442-15,0-17-650 0</inkml:trace>
  <inkml:trace contextRef="#ctx0" brushRef="#br0" timeOffset="1199">1368 0 1750 0,'0'0'327'16,"0"0"-136"-16,0 0 59 15,0 0 38-15,0 0-86 0,0 0-81 16,0 0 3 0,-40 66-73-16,11-27-34 0,-5 17 17 15,-2 16-25-15,3 10 37 16,7 6-37-16,16 4-9 16,10-11 9-16,4-2-9 15,40-16-18-15,21-13 1 16,18-20-53-16,15-25 36 15,9-5-2-15,-6-19-15 16,-13-34 36-16,-18-15 13 16,-30-11 2-16,-26-6 77 15,-14-1-28-15,-19 12 5 16,-35 11 6-16,-12 23-27 16,-17 30-33-16,17 10-136 15,12 0-825-15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46.518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76 531 1614 0,'0'0'337'15,"0"0"-124"-15,0 0 15 0,0 0 57 16,0 0-18-16,0 0-102 16,-41 60-137-16,41 29 20 15,0 26 39-15,3 19-58 16,1 0 2-16,-4-3-25 15,0-13 1-15,0-20 13 16,0-25-20-16,0-24-2 16,0-26 2-16,0-23 1 15,0 0 25-15,0-39-11 16,-7-27-5-16,0-22-1 16,-1-18-9-16,1-11-3 15,4-11-10-15,-1-6 13 16,4 2 0-16,0 15-6 0,0 20 13 15,26 29-31 1,18 29 24-16,10 24-10 0,12 15-7 16,3 0 16-16,4 31-1 15,-7 11-5-15,-15 11 14 16,-19 3 10-16,-24 5-17 16,-8 2 0-16,-37 4 34 15,-32-6-34-15,-16-2-1 16,-5-12-9-16,9-15-46 15,19-12 4-15,41-20-155 16,13 0-361-16,8-26-313 0</inkml:trace>
  <inkml:trace contextRef="#ctx0" brushRef="#br0" timeOffset="245">1151 118 2442 0,'0'0'352'0,"0"0"-301"15,0 0 9-15,-220 331 149 16,138-104-71-16,12 22-79 16,30-39 26-16,24-56-55 15,16-61-15-15,0-18 9 16,31-3-23-16,20-6-2 15,15-7-14-15,57-50-116 0,-13-9-193 16,-20-5-671-16</inkml:trace>
  <inkml:trace contextRef="#ctx0" brushRef="#br0" timeOffset="679">1556 299 2609 0,'0'0'385'0,"0"0"-335"16,0 0-49-16,0 0 135 0,0 0-45 16,221 200-61-1,-148-138-4-15,8 0-19 0,-2-3 2 16,3-14-9-16,-3-8-39 15,-9-19-30-15,-8-18-135 16,-11 0 50-16,-14-34-52 16,-8-11 36-16,-11-13 102 15,-11 0 68-15,-7 2 18 16,0 13 117-16,0 18 25 16,0 11 53-16,-3 14-20 15,-9 4-91-15,2 42-60 16,-5 23 7-16,-7 15-26 15,-7 12 58-15,-12 6-80 0,-6-1 0 16,-4-5 45 0,-6-8-46-16,1-6 0 0,8-12-1 15,4-19-14-15,19-18-30 16,18-33-213-16,7 0-456 16,0-19-586-16</inkml:trace>
  <inkml:trace contextRef="#ctx0" brushRef="#br0" timeOffset="1070">2963 342 1435 0,'0'0'1318'0,"0"0"-1153"16,0 0-129-16,0 0-19 15,0 0 89-15,221 149-76 16,-129-105-24-16,7 2 30 16,-1-5-36-16,-3-3-5 15,-19 1-8-15,-17-6 26 16,-20 3-11-16,-20-5-1 15,-19 10 14-15,-15 7 108 16,-46 10-75-16,-27 14-20 0,-22 2 23 16,-13 8-49-1,6-7 23-15,12-5-25 0,27-11 0 16,27-17-21-16,29-15-104 16,22-20-206-16,16-7-255 15,19 0-336-15</inkml:trace>
  <inkml:trace contextRef="#ctx0" brushRef="#br0" timeOffset="1285">3786 1172 2172 0,'0'0'480'0,"0"0"-383"16,0 0 150-16,-127 203 1 0,36-121-76 15,-12-3-124-15,-5 0-46 16,10-14 14-16,13-9-16 16,31-20-90-16,32-36-154 15,19 0-553-15,3-7-1402 0</inkml:trace>
  <inkml:trace contextRef="#ctx0" brushRef="#br0" timeOffset="1782">4370 797 2611 0,'0'0'450'0,"0"0"-450"16,0 0 0-16,0 0 30 15,0 0 16-15,0 0 7 16,0 0-47-16,218 7-6 16,-181 42 57-16,-15 14-27 15,-15 5 9-15,-7 11-39 16,-7-3 0-16,-27-1-21 16,-5-6 18-16,-1-11-48 15,11-14-12-15,11-19-66 0,14-22 12 16,4-3-2-16,15-22-47 15,28-33 74-15,12-15-20 16,6-12 25-16,9-2 26 16,-8 2 4-16,-8 10 57 15,-10 14 0-15,-10 23 53 16,-20 19 208-16,-11 13 37 16,-3 3-51-16,0 13-75 15,-22 28-88-15,-13 17 27 16,-6 10-54-16,5 4-21 15,6 5 61-15,20-12-77 16,10-6-19-16,0-18-2 16,40-7-8-16,15-21-53 0,24-20-152 15,-10-30-525-15,-13-7-1707 16</inkml:trace>
  <inkml:trace contextRef="#ctx0" brushRef="#br0" timeOffset="2046">5058 0 1512 0,'0'0'1411'16,"0"0"-1273"-16,0 0-120 15,0 0 82-15,157 178 66 16,-94-84-85-16,6 15-7 15,-8 15-29-15,-2 9-18 0,-11 4 51 16,-16 4-45-16,-20-1 4 16,-12 5-25-16,-19 0-12 15,-38-4-13-15,-43 13-145 16,17-37-182-16,17-31-692 0</inkml:trace>
  <inkml:trace contextRef="#ctx0" brushRef="#br0" timeOffset="2536">6641 922 2794 0,'0'0'349'15,"0"0"-289"-15,0 0-39 16,-255 0 25-16,179 46 123 16,6 14-106-16,16 12 6 15,17 12-69-15,22 2 1 16,15-1 26-16,0-9-27 16,44-15-6-16,12-17-25 15,8-25-50-15,5-19 10 16,6-16-74-16,-8-42-50 0,-8-24 43 15,-8-24 56 1,-10-38 68-16,-12-50 27 0,-7-51 1 16,-11 12 6-16,-11 48 7 15,0 71 44-15,0 61 124 16,0 20-25-16,0 16-7 16,0 17-17-16,0 36-85 15,0 83 23-15,0 65-10 16,-8 3-28-16,1-10 40 15,0-26-56-15,2-33-4 16,2 7-6-16,3 6-6 16,0-21-7-16,0-26-134 15,8-39-105-15,14-25-395 16,-1-20-821-16</inkml:trace>
  <inkml:trace contextRef="#ctx0" brushRef="#br0" timeOffset="2946">7181 981 2275 0,'0'0'558'0,"0"0"-512"16,0 0 38-16,0 0 115 16,215 28-51-16,-175 13-30 15,-18 14-65-15,-19 12-19 16,-3 1 20-16,-28 9-54 15,-23-9 0-15,-8-6 0 0,8-12-38 16,10-15-13 0,16-17-51-16,25-18-36 0,0 0-27 15,25-37-99-15,35-22-10 16,12-13-51-16,8-10 58 16,1-4 135-16,-8 11 132 15,-7 15 57-15,-19 18 233 16,-8 14 66-16,-17 13-15 15,-10 15-73-15,-12 0-18 16,0 34-129-16,-34 21-52 16,-2 17-24-16,8 10 86 15,6 5-94-15,18-10-20 16,4-5 10-16,21-19-27 0,34-24-72 16,44-29-75-1,-11-35-438-15,-16-19-1564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50.299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804 0 1258 0,'0'0'317'0,"0"0"-169"15,0 0 86-15,0 0 46 16,0 0-27-16,0 0-88 15,-13 26-59-15,8-20 18 16,-2 8-10-16,-12 12-62 16,-9 20 20-16,-16 22-57 15,-10 26 21-15,-12 18 34 16,-26 47-38-16,-13 43-2 16,-5 39-3-16,9 5-26 15,23-13 34-15,31-24-35 16,30-18 0-16,12-23 54 0,5-34-32 15,0-30 2-15,18-12-9 16,16 10-7-16,14 7-4 16,16 6-4-16,68-4-55 15,-12-26-156-15,-14-29-934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4:16.3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189 49 1250 0,'0'0'244'15,"0"0"-185"-15,0 0 32 16,0 0 52-16,0 0-60 15,0 0-33-15,-18-20-5 16,11 20 78-16,0 0-17 16,-1 0-7-16,1 0 8 15,0 0-55-15,2 0-39 0,5 0 4 16,-3 8-16 0,-1 8 0-16,4 0 1 0,0 5 4 15,0-10 8-15,0 2-14 16,0-2 0-16,0-4-8 15,0-7 8-15,7 0-15 16,5 0-3-16,-2 0 16 16,2-13 1-16,-9-6 1 15,-3-2 0-15,0 2 59 16,0 2 7-16,0 6 22 16,-15 6 4-16,-2 5-14 15,-5 0 4-15,4 0-54 16,-4 2-14-16,3 18 19 15,6 0-32-15,4 3 16 16,9-1-17-16,0-1 1 0,0-1-1 16,0-6 0-16,19-6-34 15,6-2-4-15,4-6-44 16,5 0 27-16,-6 0-6 16,-2-11 4-16,-8-13 48 15,-7-3 2-15,-11 1 7 16,0 0 49-16,0 0 43 15,-14 6 11-15,-11 7-1 16,-9 6-38-16,-2 7 1 16,-1 0-54-16,8 10-10 15,7 20 13-15,7 0-14 16,8-2-7-16,7 3 6 16,0-5-20-16,0-7 21 0,7-5-50 15,8-11 5 1,1-3 14-16,-6 0-12 0,5 0 25 15,-5-17 16-15,-7-2 2 16,-3 2 18-16,0 1-17 16,0 5 15-16,0 6 16 15,0 0-32-15,0 5-66 16,0 0-88-16,0 0-117 16,4 0-47-16,21 10 4 15,-6 4-209-15,-4-3-832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29:51.257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47 2100 1721 0,'0'0'590'0,"0"0"-470"0,0 0-49 16,0 0 157 0,0 0 20-16,0 0-109 0,-47 25-103 15,57-18-35-15,27-2 77 16,17-1-17-16,12 4-26 16,4-6 6-16,6-2-33 15,0 0 20-15,-2 0-28 16,-6 0-21-16,-5 0-18 15,-16 0-220-15,-13-14-527 16,-24-7-1368-16</inkml:trace>
  <inkml:trace contextRef="#ctx0" brushRef="#br0" timeOffset="210">397 1773 2205 0,'0'0'600'16,"0"0"-560"-16,0 0 71 16,0 0 106-16,-25 182-88 15,10-100-43-15,-4 11-77 16,1-2-9-16,-3 3-21 16,3-8-140-16,9 6-308 15,6-23-224-15,3-27-1257 0</inkml:trace>
  <inkml:trace contextRef="#ctx0" brushRef="#br0" timeOffset="765">2303 991 2038 0,'0'0'360'16,"0"0"-225"-16,0 0-22 15,0 0 147-15,0 0-10 16,0 0-118-16,0 0-49 16,-113-161-24-16,62 168-35 15,-6 47 18-15,-2 39-42 16,5 28 6-16,3 43 31 0,10 42-37 15,9 38 1 1,10 15-5-16,10-14 13 0,9-20 1 16,0-32-10-16,3-36 0 15,0-38 18-15,-4-36-17 16,1-20-1-16,-12 7 9 16,-11-5-7-16,-11-2 40 15,-10-13-41-15,-11-18 7 16,-4-16 19-16,-1-13-27 15,9-3-24-15,10-10-7 16,18-52-106-16,16-1-149 16,10 5-827-16</inkml:trace>
  <inkml:trace contextRef="#ctx0" brushRef="#br0" timeOffset="1915">2599 3359 1182 0,'0'0'603'15,"0"0"-516"-15,0 0-46 0,0 0 87 16,0 0 105-1,0 0-36-15,0 0-51 0,0 22 34 16,0-22 7-16,0 0-44 16,-8 0-9-16,-6 0-76 15,-1 0 8-15,-3 0-9 16,1 0-39-16,-2 0 25 16,4 0-14-16,1 0-8 15,-1 0 22-15,5 0-42 16,-5 14 0-16,0 13-2 15,-7 12 6-15,5 13-5 16,-5 19 13-16,0 8-5 0,6 2 31 16,10 1-39-1,6-5 0-15,0-9 5 0,25-14 1 16,29-17-6-16,16-24 0 16,11-13 9-16,5-18-15 15,-5-40 6-15,-12-21 0 16,-18-12 10-16,-22-15-2 15,-26-3 11-15,-3 8 17 16,-39 10-22-16,-27 19 4 16,-11 29-18-16,-6 33-57 15,17 10-92-15,19 0-627 0</inkml:trace>
  <inkml:trace contextRef="#ctx0" brushRef="#br0" timeOffset="2769">3322 474 1938 0,'0'0'321'0,"0"0"-272"15,0 0 26-15,0 0 160 16,0 0-113-16,0 0-62 15,0 0-17-15,211-117 21 16,-153 65 28-16,-4-10-53 16,-7-1 8-16,-10 4 49 15,-11 7-7-15,-8 15-4 16,-14 10-19-16,-4 22 3 16,0 5 33-16,0 11-59 15,0 47-34-15,-11 19 21 16,-4 24-19-16,5 9-11 15,5-3 0-15,5-7-20 16,0-15-51-16,0 0-195 0,8-26-467 16,3-20-1684-16</inkml:trace>
  <inkml:trace contextRef="#ctx0" brushRef="#br0" timeOffset="3962">4622 1568 1810 0,'0'0'468'15,"0"0"-355"-15,0 0-90 16,-25 194 156-16,18-90 73 16,-1 11-100-16,-3 6-95 15,1-2-6-15,-5-5-33 16,0-14 27-16,5-13-29 0,-2-20-15 16,5-19 25-1,0-18-26-15,4-16 0 0,-2-14 18 16,2 0-7-16,-4-24-11 15,0-22-41-15,-5-16 14 16,5-20 17-16,7-17-1 16,0-9-23-16,0-11 23 15,0-1 11-15,14 3-4 16,16 10 4-16,9 25-8 16,9 23-10-16,14 22 18 15,14 23-4-15,9 9 2 16,3 5 4-16,-2 10 20 15,-5 20-22-15,-15 7 6 0,-18 5 32 16,-23 7-13 0,-25 5 11-16,0 4-3 0,-59 4-12 15,-21 3 13-15,-14-5-34 16,-5-8-33-16,8-10 14 16,22-22-67-16,40-20-119 15,17-30-277-15,12-12-485 0</inkml:trace>
  <inkml:trace contextRef="#ctx0" brushRef="#br0" timeOffset="4225">5916 1230 2215 0,'0'0'543'15,"0"0"-526"-15,0 0 14 0,-149 243 123 16,61-63 19-16,2 43-45 16,17-10-77-16,31-45 4 15,23-43-3-15,15-36-29 16,0 6 7-16,12 3-30 16,29-4-8-16,13-22 2 15,12-25-79-15,47-47-138 16,-18 0-522-16,-12-19-1500 0</inkml:trace>
  <inkml:trace contextRef="#ctx0" brushRef="#br0" timeOffset="4682">6176 1598 2609 0,'0'0'382'16,"0"0"-286"-16,0 0-87 16,0 0 93-16,0 0 18 15,0 0-64-15,0 0-11 16,244 140-45-16,-159-97 0 16,-6 3 15-16,6-10-15 0,-13-3 0 15,-11-14-14 1,-13-9-50-16,-15-10-6 0,-11 0-62 15,-8-12 30-15,-11-21 62 16,-3-6 23-16,0-8 6 16,0 7 11-16,0 1 1 15,-6 11 72-15,2 11-4 16,-3 13 32-16,-1 4 8 16,1 11-73-16,-8 38 0 15,-2 19-5-15,-13 21-13 16,-2 13 27-16,-12 2-39 15,-4 2 8-15,-6-5 32 16,3-10-38-16,4-5-1 16,3-18-7-16,7-15-27 15,11-16-13-15,11-20-125 16,15-17-211-16,0-23-359 0,19-17-1372 16</inkml:trace>
  <inkml:trace contextRef="#ctx0" brushRef="#br0" timeOffset="5448">7262 1535 340 0,'0'0'2057'0,"0"0"-1779"15,0 0-186-15,0 0 93 16,0 0 35-16,0 0-166 15,0 0-48-15,54 53-1 0,9-10 1 16,13 6-6-16,9-3 0 16,3-1 1-16,1-9 5 15,-4-7-6-15,-12-8 0 16,-14-12-12-16,-20-2 10 16,-14-7-14-16,-13 3 15 15,-12 1 1-15,0 2 42 16,-12 12 20-16,-35 5-24 15,-18 21-5-15,-16 12-25 16,-10 6-7-16,5 3 17 16,4-1-16-16,16-8 19 15,12-11-21-15,10-1-15 16,16-15-9-16,9-7-124 0,19-19-174 16,0-3-347-1,12 0-276-15</inkml:trace>
  <inkml:trace contextRef="#ctx0" brushRef="#br0" timeOffset="5690">8123 2161 1551 0,'0'0'667'16,"0"0"-489"-16,0 0 39 0,-110 172 76 15,34-107-55-15,-15 8-80 16,-4-5-99-16,4-3-8 16,15-12-44-16,20-13-7 15,20-14-36-15,36-26-163 16,0 0-429-16,14-16-434 0</inkml:trace>
  <inkml:trace contextRef="#ctx0" brushRef="#br0" timeOffset="6209">8461 1850 2174 0,'0'0'383'16,"0"0"-311"-16,0 0-11 15,0 0 239-15,0 0-138 16,0 0-122-16,0 0-20 16,88 3 13-16,-66 27 45 15,-3 5-44-15,-12 11-7 16,-7 8 0-16,0-3-21 16,-7 5 1-16,-15 0-7 15,-3-6 0-15,3-7-1 16,3-14-10-16,12-10-32 15,2-12-33-15,5-7-46 16,0 0-120-16,22-16-4 0,15-21 33 16,11-8-43-1,2-11 37-15,-2 0 106 0,-4 6 83 16,-7 4 30-16,-12 13 65 16,-3 7 130-16,-12 10 50 15,-3 7 31-15,-2 9-70 16,-5 0-14-16,0 0-22 15,0 23-75-15,0 10-24 16,0 9-20-16,0 4-30 16,0-4 11-16,0 1-32 15,0-2 0-15,0-10 9 16,14-4-9-16,4-8-67 0,4-5-99 16,14-14-150-1,-2-9-174-15,-5-22-223 0</inkml:trace>
  <inkml:trace contextRef="#ctx0" brushRef="#br0" timeOffset="6496">8881 1115 2316 0,'0'0'334'0,"0"0"-293"15,0 0 100-15,0 0 97 0,0 0-69 16,135 180-60 0,-74-98-61-16,2 14-15 0,6 8 36 15,0 6-33-15,4 0-13 16,-4 1 11-16,-6-1-2 16,-12 2 5-1,-23-9-23-15,-24-1-14 0,-4-9-11 16,-48-9-85-16,-46-7-72 15,11-25-319-15,5-20-407 0</inkml:trace>
  <inkml:trace contextRef="#ctx0" brushRef="#br0" timeOffset="7087">10335 2023 2280 0,'0'0'322'0,"0"0"-241"16,0 0 10-16,0 0 175 16,0 0-99-16,0 0-125 0,-243 35-13 15,180 7 27 1,9 2-26-16,14 7-19 0,14-2-8 16,16-2 3-16,10-5-12 15,0-9-23-15,7-7-62 16,22-17-8-16,8-9-100 15,2 0 56-15,1-24 7 16,1-20-10-16,-2-15 20 16,-2-13-24-16,0-8 40 15,-1-12 58-15,-3-11 24 16,0-7 28-16,-5-6 5 16,-9 6 27-16,-4 12 120 15,-8 19 73-15,-7 29-5 16,0 24 25-16,0 23-58 0,0 3-47 15,0 29-60-15,0 37-33 16,0 22 31-16,0 18-39 16,-7 1-17-16,2 3 22 15,-2-6-16-15,4-6-19 16,0-4-7-16,-1-10-2 16,4-9-54-16,0-13-113 15,0-22-357-15,4-21-286 0</inkml:trace>
  <inkml:trace contextRef="#ctx0" brushRef="#br0" timeOffset="7521">10613 1899 2063 0,'0'0'319'15,"0"0"-213"-15,0 0 121 16,0 0 41-16,0 0-135 15,0 0-61-15,189 124 16 16,-170-70-19-16,-9-1-24 16,-10 1 9-16,0-1-47 15,-14-4 2-15,-19-9-9 16,4-3-29-16,0-13-27 16,14-10-74-16,8-7-48 15,7-7-81-15,0-3-19 16,36-34-23-16,8-12 19 0,8-7 33 15,2-3-6 1,0-1 255-16,-10 12 18 0,-7 12 221 16,-8 6-29-16,-10 14 101 15,-16 9 60-15,-3 7-20 16,0 0-103-16,0 0-88 16,-3 30-77-16,-23 12-19 15,4 11-14-15,4 6-16 16,-1 0 5-16,9-4-27 15,10-2-10-15,0-10-2 16,0-7-47-16,54-25-44 16,9-11-213-16,-6 0-523 0</inkml:trace>
  <inkml:trace contextRef="#ctx0" brushRef="#br0" timeOffset="7986">11225 524 2114 0,'0'0'545'0,"0"0"-486"15,0 0-58-15,0 0 104 16,0 0 90-16,0 0-71 16,164 292-22-16,-73-103-33 15,11 62 16-15,1 26 5 16,-27-9-24-16,-25-19 19 0,-36-32 2 16,-15-4-58-1,-29-12 5-15,-37-8-34 0,-6-39-5 16,-35-13-127-16,19-42-194 15,15-37-941-15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26.004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164 98 2230 0,'0'0'537'0,"0"0"-429"0,0 0 66 16,0 0 17-16,0 0-81 15,0 0-42-15,0 0-68 16,58-89 0-16,8 86-11 16,6 3 29-16,6 0-27 15,-2 13 9-15,-6 17 0 16,-13 12 32-16,-20 5-32 16,-30 12 0-16,-7 3 22 0,-57 11-22 15,-28-1 44-15,-13-1-35 16,-9-12-3-16,6-6 88 15,13-13-70-15,15-16 8 16,26-3 29-16,21-10-55 16,23-8 33-16,3-1-39 15,22 2 9-15,32-4-7 16,19 0-2-16,11 0-2 16,8 0-19-16,3 0 42 15,-1 0-28-15,-2 0 7 16,-13-4-32-16,-10 4 5 15,-9-5-183-15,-22 1-128 16,-16-6-659-16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25.351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291 522 1774 0,'0'0'376'0,"0"0"-282"16,0 0-10-16,0 0 129 15,164-194-85-15,-120 128-46 16,-4-3 0-16,-8 1-15 15,-6 8 56-15,-8 18-23 0,-11 19-30 16,-7 23 61-16,0 6-102 16,0 50-20-16,-20 29 47 15,-11 17-56-15,-1 13 38 16,7-4-38-16,6-8 0 16,12-12-15-16,7-12-24 15,0-3-183-15,0-21-366 16,0-15-412-16</inkml:trace>
  <inkml:trace contextRef="#ctx0" brushRef="#br0" timeOffset="233">0 1211 2266 0,'0'0'477'0,"0"0"-335"16,0 0-95-16,0 0 134 16,0 0 19-16,230 6-162 15,-136-6 1-15,5 0-39 16,-1 0-42-16,15 0-68 16,-22 17-390-16,-25 4-557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24.752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117 0 1350 0,'0'0'310'0,"0"0"-119"15,0 0-40-15,0 0 69 16,0 0 66-16,0 0-119 15,-53 29-40-15,50-21 18 16,3-3-44-16,0 2 31 16,0-5-81-16,3 6-37 15,24-2 90-15,12 1-83 0,12 0-12 16,12-1 21-16,3-6-19 16,3 0 13-16,0 0-24 15,-3 0-36-15,-12 0 19 16,-13 0-144-16,-28 7-175 15,-9-1-316-15,-4 5-197 0</inkml:trace>
  <inkml:trace contextRef="#ctx0" brushRef="#br0" timeOffset="218">0 492 1972 0,'0'0'536'16,"0"0"-411"-16,0 0 42 15,0 0 71-15,0 0-78 16,0 0-106-16,222 19 0 16,-138-19-54-16,40 0-39 15,-18-5-123-15,-23-5-468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27.042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537 0 846 0,'0'0'726'0,"0"0"-588"15,0 0 14-15,0 0 24 16,0 0-7-16,0 0 16 15,0 0-50-15,-174 115-32 16,122-37 34-16,1 21-34 16,-7 52-4-16,3 51 13 15,4 52-58-15,7 15 34 16,18-19-37-16,16-57-22 16,7-58 29-16,3-37-58 15,0-9 0-15,0 9 19 16,0 11-8-16,10-1 10 15,12-19-21-15,7-14-30 0,5-17 30 16,5-8-124-16,5-11-29 16,11-16-103-16,-12-12-512 15,-3-11-1188-15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27.891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0 190 1984 0,'0'0'583'15,"0"0"-532"-15,0 0 194 16,0 0 63-16,0 0-164 16,0 0-41-16,0 0-78 15,66 17 17-15,-18-17 58 16,6 0-100-16,5 0 0 15,7 0-1-15,25-5-110 16,-15-7-210-16,-10-4-762 0</inkml:trace>
  <inkml:trace contextRef="#ctx0" brushRef="#br0" timeOffset="277">978 239 2061 0,'0'0'538'0,"0"0"-489"15,0 0 169-15,0 0 81 16,152-186-142-16,-130 157-22 16,-3 8-71-16,-7 18-8 15,-6 3 53-15,-6 10-91 16,0 33 20-16,0 17 11 15,0 12-41-15,-6 10 2 16,-13-5-10-16,0 0-106 16,1-14-10-16,11-9-207 0,7-17-572 15,0-18-1323-15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27.588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971 1201 1798 0,'0'0'494'15,"0"0"-410"-15,0 0 112 16,0 0 37-16,0 0-66 0,0 0-23 15,-208-27-116-15,154 80-8 16,-5 29 47-16,5 19-46 16,6 28 29-16,11 15-50 15,5 33 0-15,13 37 6 16,13-24-6-16,6-26 0 16,0-37-2-16,0-45 19 15,0 5-13-15,0-5-4 16,0-20 0-16,0-16 6 15,-9-15 21-15,-26-7-27 16,-9-11 46-16,-10-6-44 16,-6-7 48-16,0 0-50 15,0 0 0-15,10 0 33 16,9-9-33-16,9 2-21 16,13 0 20-16,19 4-152 0,10 3-309 15,21-3-454-15</inkml:trace>
  <inkml:trace contextRef="#ctx0" brushRef="#br0" timeOffset="1299">1193 115 1647 0,'0'0'339'16,"0"0"-77"-16,0 0-22 15,0 0 59-15,0 0-109 16,0 0-96-16,0 0 38 16,-51-27-82-16,22 45-5 0,-8 27 17 15,-2 10-44 1,-1 18 54-16,7 3-72 15,11 6 0-15,7-3 23 0,15-4-23 16,0-10 0-16,15-9-11 16,33-14 8-16,9-19-6 15,16-23-33-15,8 0-9 16,2-56 35-16,2-18 0 16,-16-25 16-16,-18-12 0 15,-26-4 26-15,-25 6 60 16,-7 13-76-16,-48 28-10 15,-6 26 44-15,-9 42-44 16,20 14-171-16,12 21-600 0</inkml:trace>
  <inkml:trace contextRef="#ctx0" brushRef="#br0" timeOffset="2328">2043 1992 327 0,'0'0'1620'0,"0"0"-1316"0,0 0-235 16,0 0 107-16,0 0 128 15,0 0-171-15,0 0-66 16,92-33-16-16,-35-17-24 15,6-11 51-15,3-4-73 16,-5-7-4-16,-5 2 97 16,-9 9-53-16,-15 16 16 15,-13 13 14-15,-9 18-42 16,-10 14 67-16,0 0-94 16,0 40 18-16,-10 32 39 15,-21 20-49-15,-1 20-14 16,3 6 0-16,7 0 10 15,7-10 5-15,8-10-15 16,4-11-28-16,3-15 16 0,0-14-90 16,-3-9-120-16,-3-16-285 15,0-14-403-15</inkml:trace>
  <inkml:trace contextRef="#ctx0" brushRef="#br0" timeOffset="2583">2032 2645 195 0,'0'0'2051'0,"0"0"-1540"16,0 0-251-16,0 0-7 16,0 0-8-16,0 0-152 0,0 0-46 15,-11 9 14-15,55-5-11 16,17-4 58-16,17 0-99 15,8 0 1-15,9 0 49 16,0-4-59-16,-7-3-12 16,-4 5 12-16,11-1-57 15,-22-2-56-15,-22 5-490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33.461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592 879 1680 0,'0'0'308'0,"0"0"-70"16,0 0-20-16,0 0 5 16,0 0-8-16,0 0-137 15,-80-192 1-15,36 164-34 16,-3 12 10-16,-7 9 38 15,-9 7-79-15,2 12 22 0,-5 30 7 16,7 18-34 0,8 11 45-16,16 7-54 0,13 0 6 15,14-6-11-15,8-3 5 16,3-10 0-16,34-16-18 16,10-13-64-16,8-24 53 15,11-6-76-15,0-29-11 16,3-31 2-16,-3-15-1 15,-12-19 86-15,-7-11 29 16,-6-16 0-16,-9-12 15 16,-7-8 1-16,-3 3 10 15,-6 9 101-15,-3 25-52 16,-4 32 55-16,-3 29-27 16,-2 31-37-16,-4 12 21 15,0 16-77-15,0 35-4 0,0 28 68 16,-7 20-68-1,-5 16-5-15,2 13 33 0,0 7-33 16,1-5 42-16,3 2-43 16,-1-12 0-16,-2-13 15 15,6-19-15-15,3-19-20 16,0-23 19-16,0-13-80 16,0-29-2-16,0-4-258 15,15 0-583-15</inkml:trace>
  <inkml:trace contextRef="#ctx0" brushRef="#br0" timeOffset="502">972 832 735 0,'0'0'1600'16,"0"0"-1297"-16,0 0-136 15,0 0 57-15,0 0 29 16,0 0-195-16,0 0-49 16,171-130 56-16,-117 130-65 15,5 0 15-15,-11 9-14 16,-8 28 22-16,-11 12-14 16,-19 10-9-16,-10 13 0 15,0 5 3-15,-28 7-3 16,-16-2-15-16,0-10 15 0,5-11-46 15,12-17 46 1,10-21-67-16,13-18-24 0,4-5 91 16,0-5-81-16,36-41-18 15,18-13-58-15,15-11-7 16,9-5-5-16,5 0-33 16,5 4 72-16,-9 8 130 15,-9 10 0-15,-18 10 78 16,-20 13 149-16,-16 11 56 15,-16 12 18-15,0 7-112 16,-27 3-86-16,-28 40 47 16,-6 23-57-16,-1 16-24 15,11 10 7-15,17-3-53 0,28-7 34 16,6-14-57 0,66-15-33-16,133-39 33 0,-9-14-191 15,7-4-506-15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35.170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0 332 1894 0,'0'0'393'16,"0"0"-227"-16,0 0-4 15,0 0 148-15,249 0-111 16,-139 0-109-16,17 0 11 15,5-6-94-15,1-2 2 0,-11 8-9 16,-20 0 0 0,-18 0-25-16,-30 8-175 0,-18 5-456 15,-24-1-59-15</inkml:trace>
  <inkml:trace contextRef="#ctx0" brushRef="#br0" timeOffset="196">621 0 2136 0,'0'0'490'15,"0"0"-321"-15,0 0-18 16,0 0 106-16,0 0-80 16,14 201-116-16,1-116-1 15,-8 7-60-15,1-3-36 0,-8 16-21 16,0-27-474-1,-3-20-677-15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36.490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1108 1027 1573 0,'0'0'380'0,"0"0"-136"0,0 0-43 15,0 0 32-15,0 0-33 16,0 0-80-16,0 0-68 16,-230-135 18-16,161 135-17 15,1 30 56-15,-1 36-85 16,3 18-3-16,4 27 57 16,11 18-57-16,10 13-8 0,12 31-13 15,14-8 2-15,15-6 40 16,0 2-42-16,0-35 0 15,22-2 10-15,-3-19-10 16,-4-21 0-16,-12-20-8 16,-3-9 8-16,-15-11 34 15,-32-6-34-15,-14-2 0 16,-13-9 15-16,1-7-15 16,0-8-1-16,16-8 0 15,13-4 1-15,22 0-13 16,22-26-118-16,25-11-252 15,19 1-513-15</inkml:trace>
  <inkml:trace contextRef="#ctx0" brushRef="#br0" timeOffset="314">1102 2777 2192 0,'0'0'365'16,"0"0"-240"-16,0 0 118 16,-176 212 25-16,140-133-166 15,14-1-65-15,22-2-16 16,0-7-21-16,32-13 0 0,28-20 0 16,16-26-2-16,12-10-24 15,0-43 20-15,-9-32-9 16,-13-22 6-16,-19-10 18 15,-18-4 19-15,-22 2 23 16,-7 14 10-16,-7 20 25 16,-28 12-86-16,-9 19 0 15,-7 6-28-15,14 12-198 16,8 4-664-16</inkml:trace>
  <inkml:trace contextRef="#ctx0" brushRef="#br0" timeOffset="728">1638 269 1950 0,'0'0'538'0,"0"0"-507"0,0 0 87 15,0 0 140-15,0 0-147 16,0 0-5-16,243-142-81 15,-177 97 1-15,-12 6 65 16,-10 12-62-16,-13 14 29 16,-21 13 26-16,-10 21-59 15,0 43 80-15,-37 28-51 16,-11 16-40-16,1 7 38 16,8 3-52-16,17 22-73 15,10-27-116-15,12-24-683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4:17.2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0 125 1332 0,'0'0'527'0,"0"0"-414"15,0 0-24 1,0 0 87-16,0 0-36 0,0 0-76 16,0 0-19-16,0-64-2 15,29 53 13-15,-4 7-24 16,6 4-15-16,-6 0 28 15,-6 12-9-15,-6 19 1 16,-6 12 14-16,-7 7-21 16,0 2-12-16,0 0-18 15,-13-2 1-15,-3-6 10 16,-2-7-11-16,4-11 0 16,2-9 8-16,2-10-7 15,4-7-1-15,0 0 19 16,6 0-19-16,0-27 0 0,0-12-44 15,22-10-28-15,16-6-7 16,9-6-39-16,4 9 5 16,8 3 11-16,-8 10-24 15,-4 6 82-15,-11 11 23 16,-6 2 21-16,-16 10 117 16,-6 4 37-16,-8 1 39 15,0 5 1-15,0 0-5 16,-5 0-34-16,-17 5-90 15,-3 17-20-15,3 4-8 16,1 3-19-16,6 5 3 16,8 2-20-16,2 0 0 15,5 2 9-15,0-3-10 0,0 1-1 16,9-11-5-16,16 2-3 16,4-10 0-16,15-7-61 15,32-10-145-15,-7 0-276 16,-6-24-724-16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0:53.388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812 1293 2196 0,'0'0'308'16,"0"0"-238"-16,0 0-69 15,0 0 155-15,0 0-22 16,0 0-98-16,-6 33 21 16,41-33-56-16,18-23 13 15,7-19 2-15,6-16-10 16,4-3 16-16,-13-11-22 0,-4 3 0 15,-14 7 37 1,-9 9 25-16,-13 14 22 16,-9 16 27-16,-8 15-19 0,0 8 7 15,0 31-72-15,0 34-21 16,-18 30 78-16,-1 18-70 16,4 11-4-16,1-3 2 15,11-10 2-15,3-13-8 16,0-21-6-16,0-19-42 15,0-15-6-15,0-29-131 16,7-14-342-16,0 0-421 0</inkml:trace>
  <inkml:trace contextRef="#ctx0" brushRef="#br0" timeOffset="178">1809 1385 2056 0,'0'0'510'0,"0"0"-376"16,0 0 93-16,0 0-112 15,221 26-115-15,-111-26-1 16,-15-3-368-16,-12-17-373 0</inkml:trace>
  <inkml:trace contextRef="#ctx0" brushRef="#br0" timeOffset="617">2544 1231 1881 0,'0'0'383'15,"0"0"-99"-15,0 0 17 16,0 0-52-16,0 0-115 16,0 0-59-16,230 30 19 15,-179 2-67-15,0 11 15 16,-17 2-6-16,-17 4-35 15,-17 1 24-15,-4 0-25 16,-31-9 0-16,-6-1-14 16,0-9 14-16,13-17-39 15,6-9-21-15,18-5-46 16,4-10 9-16,4-30-110 0,43-11-16 16,16-16-10-16,16-1-46 15,9-1 100-15,-3 3 176 16,-9 10 3-16,-26 16 171 15,-17 18 74-15,-22 11 84 16,-11 11-28-16,0 0-138 16,-28 38-66-16,-20 17-4 15,1 10-34-15,3 8 29 16,7-1-76-16,18-4-3 16,19-11 29-16,0-12-38 15,9-9-30-15,30-13 15 16,13-13-90-16,12-10 6 0,17-23-165 15,-11-20-332 1,-19-5-563-16</inkml:trace>
  <inkml:trace contextRef="#ctx0" brushRef="#br0" timeOffset="861">3427 631 2252 0,'0'0'567'16,"0"0"-488"-16,0 0 135 16,0 0 27-16,212 147-127 15,-125-62 13-15,8 17-77 0,0 13 41 16,-16 8 10 0,-19 12-80-16,-40 3 0 15,-20 0-21-15,-47-7-33 16,-40-12-41-16,-70-4-176 0,18-36-300 15,1-26-533-15</inkml:trace>
  <inkml:trace contextRef="#ctx0" brushRef="#br0" timeOffset="1292">958 443 1861 0,'0'0'323'0,"0"0"-109"15,-284 98-43-15,116 28 120 16,-11 76-37-16,20 68-71 15,46 26-25-15,69-24-109 16,44-66-48-16,25-71 40 16,29-40-41-16,27-17-25 15,116 17-71-15,-15-18-226 16,8-19-551-16</inkml:trace>
  <inkml:trace contextRef="#ctx0" brushRef="#br0" timeOffset="2455">5184 1250 1603 0,'0'0'557'0,"0"0"-415"16,0 0-1-16,0 0 7 16,0 0 24-16,0 0 37 15,-236-75-136-15,166 120-51 16,1 25 7-16,6 16-10 16,13 12 32-16,17-2-51 0,22-5 0 15,11-14-4 1,6-12 4-16,42-23-41 0,11-20-5 15,14-22-93-15,6-13 34 16,2-45-71-16,2-24 38 16,-8-21 114-16,-11-15-1 15,-12-13 25-15,-16-7 1 16,-11-9 45-16,-6-4 96 16,-12 6-50-16,1 21 4 15,-8 28 61-15,0 38-33 16,0 41-6-16,0 17-71 15,0 62-28-15,0 60 96 16,0 12-86-16,0 20-20 16,-5 10 33-16,-5-25-32 15,0 11 2-15,5-15-4 16,1-20-2-16,4-24-12 0,0-26 6 16,0-18-53-16,12-24-8 15,5-21-93-15,5-2-40 16,0-22-76-16,8-30-74 15,-1-14 17-15,3-13 34 16,5-7 75-16,-1-1 102 16,5 1 104-16,-1 11 12 15,4 10 134-15,-5 14 5 16,5 15 52-16,-3 20-44 16,-6 13 2-16,6 3 23 15,-1 27-34-15,4 21 8 16,4 11 32-16,-4 11-54 0,-12 5-18 15,-10 0-67 1,-19-3 10-16,-3 0 11 0,-10-2-48 16,-31-7 21-16,-3-12-33 15,0-9-30-15,9-14 29 16,13-19-75-16,10-9-35 16,12-6-122-16,22-73-122 15,25 1-151-15,4-1-120 0</inkml:trace>
  <inkml:trace contextRef="#ctx0" brushRef="#br0" timeOffset="2658">6544 1194 1674 0,'0'0'587'0,"0"0"-415"16,0 0 89-16,0 0 68 16,0 0-152-16,-167 233-10 15,111-141-93-15,14 3-32 16,20-2 37-16,13-12-68 15,9-8-10-15,19-14-2 16,32-17 12-16,14-15-28 16,15-24-44-16,37-19-116 15,-18-34-197-15,-19-6-614 0</inkml:trace>
  <inkml:trace contextRef="#ctx0" brushRef="#br0" timeOffset="5068">7478 0 1431 0,'0'0'316'0,"0"0"-155"16,0 0-25-16,0 0 99 16,0 0-29-16,0 0-87 15,0 0-46-15,-22 17-11 16,22-9-19-16,0 1 25 0,10 5 6 15,20 17-9-15,-1 11 6 16,15 18-30-16,-8 20 35 16,8 8-28-16,0 13-27 15,0 10 35-15,-1 11-49 16,1 8 13-16,-1 39 18 16,-3 29-38-16,-14-16 65 15,-4-18-41-15,-19-22-23 16,-3-31 32-16,0 9-21 15,-10 15-9-15,-24-10 33 16,-13-3-21-16,-14-10 36 16,-5-12-51-16,-3-10 9 0,3-16 11 15,8-14-20 1,11-13-14-16,6-19-10 16,-6-18-81-16,15-10-152 0,1 0-998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02.951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106 0 2165 0,'0'0'572'15,"0"0"-479"-15,0 0 20 0,0 0 110 16,0 0-74-16,0 0-55 16,-22 19-48-1,22-12-16-15,22 4 45 0,10 5-30 16,19 1-7-16,15-5 11 15,13-2-28-15,9-4 9 16,4-6-25-16,-1 0-4 16,-11 0-2-16,-14 0-20 15,-16 0-84-15,-16 11-15 16,-20 1-137-16,-14 23-214 16,-11 2-250-16,-22-4-949 0</inkml:trace>
  <inkml:trace contextRef="#ctx0" brushRef="#br0" timeOffset="242">0 698 2244 0,'0'0'615'15,"0"0"-482"-15,0 0-49 16,0 0 111-16,0 0-47 15,0 0-33-15,0 0-64 16,186 0-30-16,-102 0 53 16,2 0-44-16,-4-2-30 15,-6 2 0-15,-7-3-51 0,19-7-87 16,-24-4-452 0,-4 5-696-16</inkml:trace>
  <inkml:trace contextRef="#ctx0" brushRef="#br0" timeOffset="894">1615 719 1551 0,'0'0'811'16,"0"0"-590"-16,0 0-103 15,0 0 145-15,0 0-55 16,0 0-85-16,0 0-90 16,-10 0-33-16,10 0 45 0,0-3-45 15,10-4-11-15,0 3 10 16,5-3-96-16,0 2-50 16,14-9-224-16,-7 1-342 15,0 0-666-15</inkml:trace>
  <inkml:trace contextRef="#ctx0" brushRef="#br0" timeOffset="1315">2056 725 1388 0,'0'0'643'0,"0"0"-437"16,0 0 2-16,0 0 52 15,0 0-29-15,0 0-119 16,0 0-85-16,-18 16-4 16,18-16 26-16,0 0-41 15,0 0 7-15,0 0-15 16,3 0-6-16,5 0-15 15,-1 0-144-15,12 0-135 16,-2-13-290-16,-2 4-543 0</inkml:trace>
  <inkml:trace contextRef="#ctx0" brushRef="#br0" timeOffset="1782">2494 732 2340 0,'0'0'578'0,"0"0"-481"16,0 0 179-16,0 0-91 15,0 0-123-15,0 0-62 16,0 0-195-16,-34-36-1380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28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107 127 2102 0,'0'0'293'0,"0"0"-203"16,0 0-56-16,0 0 69 16,0 0 65-16,0 0-84 15,-10 135-12-15,5-40 24 16,-2 22-46-16,0 16 6 16,-8 11 2-16,5 0-8 15,-6-2-4-15,1-11-13 16,5-17-9-16,3-21 0 15,2-25-15-15,5-25 0 16,0-21-2-16,0-11-6 16,0-11 22-16,0 0-14 15,0-7 18-15,9-32 0 16,16-17-18-16,7-10-8 0,9-9-1 16,3 6 1-1,0 13-7-15,0 14 6 0,-5 14 0 16,5 19-1-16,3 9 1 15,-3 14-11-15,3 32 11 16,-3 13 0-16,-3 13-1 16,-16 3 1-16,-11 4 0 15,-9-10 11-15,-5-10-4 16,0-10-1-16,-31-13-6 16,-13-9 6-16,-10-15 36 15,-8-5-29-15,-6-7 8 16,-1 0 19-16,-1-19-39 0,11-15-2 15,8 2-2-15,26-11-66 16,25-32-82-16,3 6-575 16,26 0-1003-16</inkml:trace>
  <inkml:trace contextRef="#ctx0" brushRef="#br0" timeOffset="312">519 0 2293 0,'0'0'315'0,"0"0"-223"16,0 0 73-16,175 193 54 0,-91-87-61 15,18 18-58-15,33 40-24 16,14 39-5-16,1 40-8 15,-26-24-20-15,-55-41 23 16,-44-53-46-16,-25-40-14 16,-15 16 15-16,-42 12-20 15,-28 5 33-15,-20-17-34 16,-15-15-6-16,4-28 5 16,28-44-98-16,32-14-75 15,39-17-565-15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29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249 0 2097 0,'0'0'594'0,"0"0"-501"16,0 0 9-16,0 0 137 16,0 0-123-16,0 0-86 15,0 0 37-15,126 209-12 16,-41-64 23-16,-2-1-52 16,5 10 4-16,3-2 70 15,-11-34-85-15,1 0-9 0,-8-19 5 16,-16-25 4-1,-16-16-14-15,-13-17-1 0,-9-12-21 16,-12-13 14-16,-7-11-67 16,0-5-49-16,0-21-101 15,0-21-656-15,0-7-650 0</inkml:trace>
  <inkml:trace contextRef="#ctx0" brushRef="#br0" timeOffset="275">1243 183 2051 0,'0'0'534'0,"0"0"-406"0,0 0 103 16,0 0-35-16,0 0-82 15,-183 168-27-15,89-65-56 16,-26 28 43-16,-19 6-59 15,0 6-14-15,1-12 35 16,18-15-28-16,15-20 10 16,20-24-18-16,19-17 1 15,15-16-13-15,23-16-61 16,28-23-162-16,0 0-367 16,25 0-412-16</inkml:trace>
  <inkml:trace contextRef="#ctx0" brushRef="#br0" timeOffset="626">1776 893 1859 0,'0'0'970'0,"0"0"-849"16,0 0-56-16,0 0 51 16,0 0-6-16,0 0-22 15,130-191-86-15,-52 139-2 0,1 9 0 16,3 13 7-16,-15 17 27 16,-4 13-34-16,-16 21 0 15,-10 30 27-15,-15 18-20 16,-5 7-5-16,2-8 8 15,3-10 5-15,7-17 5 16,11-22-20-16,11-19-5 16,12 0-16-16,38-64-28 15,-13-7-291-15,-12 6-540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4.5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0 217 2150 0,'0'0'381'0,"0"0"-249"15,0 0-93-15,0 0 177 16,0 0-20-16,160-177-131 16,-100 151 1-16,-6 14-17 15,-7 12-28-15,-6 12 48 16,-9 34-53-16,0 16 25 16,-7 3 10-16,6-5-51 15,-3-11 38-15,10-14-38 16,9-18 0-16,7-17-23 15,9 0 7-15,35-59-147 16,-15-2-515-16,-11-6-1776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6.3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0 620 2647 0,'0'0'0'16,"0"0"-44"-16,0 0 44 15,169-186 213-15,-118 123-80 16,-4 7-76-16,-8 11-55 16,-12 14 132-16,-17 18-6 15,-10 13-71-15,0 7 29 16,-7 42-75-16,-23 25 37 15,-5 23-2-15,-3 11-17 16,6 2 48-16,7 3-77 0,3-9 0 16,7-12-14-16,4-12 14 15,11-19-115-15,0-21-168 16,4-19-587-16,18-21-1321 0</inkml:trace>
  <inkml:trace contextRef="#ctx0" brushRef="#br0" timeOffset="241">634 0 2735 0,'0'0'516'0,"0"0"-431"15,0 0-79-15,0 0 104 16,230 128 76-16,-135-54-95 15,8 20 50-15,-12 10-103 16,-18 7-8-16,-29 8-2 16,-34-1-16-16,-10 8-24 15,-84 30-67-15,-6-31-179 16,-17-19-464-16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4.9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18 266 2212 0,'0'0'545'0,"0"0"-508"16,0 0 38-16,0 0 101 16,0 0-11-16,0 186-35 15,0-73-90-15,0 10 11 16,0 6 24-16,0-5-24 16,22-11 20-16,25-21-71 15,23-28 0-15,13-24 1 16,15-34 11-16,8-6-15 15,1-41 3-15,-9-36 0 16,-12-25-7-16,-8-41 7 16,-24-6 0-16,-22-5 4 15,-17 0 8-15,-15 38 11 0,-10 10-23 16,-24 34-14-16,6 35 13 16,17 37-151-16,11 0-555 15,0 26-1881-15</inkml:trace>
  <inkml:trace contextRef="#ctx0" brushRef="#br0" timeOffset="361">2205 0 2481 0,'0'0'370'0,"0"0"-236"16,0 0-134-16,-218 196 186 15,108-12 32-15,-7 61-114 16,22-7-23-16,41-45 1 0,36-61-41 16,18-53 19-1,15 5-60-15,32-1-50 0,70-1-43 16,-12-30-199-16,-2-24-871 16</inkml:trace>
  <inkml:trace contextRef="#ctx0" brushRef="#br0" timeOffset="818">2956 361 2592 0,'0'0'385'16,"0"0"-327"-16,0 0 122 15,0 0-31-15,-218 22-77 16,155 38-15-16,5 12-49 15,8 17 71-15,13 3-70 16,15-1 3-16,22-5 15 16,0-14-27-16,47-16-11 15,22-21 10-15,19-24-34 16,4-11 18-16,-6-36-5 16,-5-37 5-16,-15-18 7 0,-19-18 10 15,-21-6 0-15,-26-2 51 16,0 11-49-16,-26 14 49 15,-21 27-51-15,0 25-26 16,9 33 20-16,25 30-157 16,8 33-413-16,5 3-465 0</inkml:trace>
  <inkml:trace contextRef="#ctx0" brushRef="#br0" timeOffset="1039">3729 982 2392 0,'0'0'355'15,"0"0"-226"-15,0 0 75 16,0 0-51-16,99 183-38 16,-104-128-58-16,-39-2 11 15,-10 0-68-15,0-7-2 16,7-11 1-16,25-25-190 15,15-10-486-15,7 0-1600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3.7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113 0 1332 0,'0'0'688'0,"0"0"-380"16,0 0-118-16,0 0-3 0,0 0 67 16,0 0-154-1,0 0 26-15,57 102-1 0,-8-30-61 16,2 3 27-16,0 0-71 15,0-2-19-15,-8-10 46 16,-7-15-47-16,-9-11 0 16,-10-6-7-16,-5-17 22 15,-9 0-39-15,-3-11-29 16,0-3-61-16,0 0 26 16,0-17-148-16,0-18-286 15,0-4-260-15</inkml:trace>
  <inkml:trace contextRef="#ctx0" brushRef="#br0" timeOffset="422">908 89 2121 0,'0'0'613'15,"0"0"-533"-15,0 0 25 16,0 0 103-16,-205 268-69 16,85-90-13-16,3-1-95 15,12-17 1-15,17-22 22 16,26-36-53-16,1-8 43 16,5 2-44-16,21-31 0 15,9-21 7-15,14-17-7 16,6-18-43-16,6-9-14 15,13-3-108-15,24-30-121 16,7-11-535-16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2.7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0 691 542 0,'0'0'1980'16,"0"0"-1688"-16,0 0-256 16,0 0 99-16,0 0 92 15,0 0-174-15,0 0-43 16,220-210 8-16,-181 147-3 16,-6 4 73-16,-11 4-49 15,-8 12 15-15,-6 9 65 0,-8 17-50 16,0 12-11-16,0 5-22 15,0 14-27-15,0 40 24 16,-15 25-33-16,-7 16 0 16,4 11 18-16,1-4-12 15,5-6-4-15,9-14-2 16,-1-17-11-16,4-16 5 16,0-14-125-16,0-23-100 15,0-5-308-15,10-7-430 0</inkml:trace>
  <inkml:trace contextRef="#ctx0" brushRef="#br0" timeOffset="228">631 0 2340 0,'0'0'571'16,"0"0"-507"-16,0 0 29 15,0 0 178-15,186 169-103 16,-113-74-6-16,-1 14-23 16,-2 15-86-16,-18 10 13 15,-27 3-66-15,-25 3-11 16,-8-6 10-16,-109 37-122 16,9-34-146-16,-21-28-805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0.8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0 398 2051 0,'0'0'655'0,"0"0"-583"16,0 0 92-16,0 0 57 16,0 0-138-16,0 0 14 0,34 170-37 15,-28-64-32-15,13 11 59 16,3 11-64-16,10-2 8 16,12-12 5-16,3-12-27 15,4-27 9-15,0-23-18 16,-4-22 2-16,-3-26-8 15,0-4 6-15,0-30 0 16,3-36-14-16,1-29 32 16,-4-49 0-16,0-48-18 15,-15 13 1-15,-11 18 22 16,-11 34-23-16,-7 50 0 16,0 14-9-16,3 15-23 15,31 27-46-15,-2 16-284 16,5 5-873-16</inkml:trace>
  <inkml:trace contextRef="#ctx0" brushRef="#br0" timeOffset="288">2097 0 2311 0,'0'0'356'0,"0"0"-286"15,0 0 0-15,-240 197 159 16,118-13-31-16,-8 65-65 0,20 12-37 16,37-44 67-16,44-68-71 15,29-67-56-15,4-22 9 16,43-1-44-16,26-8-2 15,76-21-98-15,-14-20-119 16,-15-10-481-16</inkml:trace>
  <inkml:trace contextRef="#ctx0" brushRef="#br0" timeOffset="960">2312 935 2121 0,'0'0'576'15,"0"0"-498"-15,0 0 37 16,0 0 60-16,0 0-79 16,0 0-15-16,0 0-81 15,280-22-30-15,-170 12-219 16,-18 2-725-16</inkml:trace>
  <inkml:trace contextRef="#ctx0" brushRef="#br0" timeOffset="1292">3233 905 2121 0,'0'0'467'0,"0"0"-419"16,0 0 16-16,0 0 120 15,117-212-24-15,-80 149-98 0,1 1-8 16,-10 12 84 0,-9 12-53-16,-9 15-17 0,-7 11 13 15,-3 12-32-15,0 0 50 16,0 28-99-16,0 31 8 16,-13 23 23-16,-6 17-31 15,4 2 0-15,2-2-15 16,4-7 36-16,6-8-42 15,3-11-55-15,0-1-155 16,15-21-391-16,10-13-529 0</inkml:trace>
  <inkml:trace contextRef="#ctx0" brushRef="#br0" timeOffset="1505">3927 1210 1945 0,'0'0'510'0,"0"0"-361"16,0 0 103-16,0 0 28 15,10 172-69-15,-10-122-106 16,-7-2-74-16,-28 8-7 16,-6-4-24-16,-3-9-18 15,12-11-138-15,10-15-466 16,19-13-665-16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1:38.9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 1392 1768 0,'0'0'300'0,"0"0"-197"16,0 0-54-16,0 0 149 15,0 0 13-15,0 0-100 16,-16 28-2-16,16-28-47 15,0 0 13-15,0 0 15 16,0 0-33-16,0 0 16 16,0-7-26-16,16-23-8 15,12-16-3-15,10-16-29 16,1-14-7-16,8-12 3 0,9-4 9 16,1-7-3-16,6 1-9 15,3-1 0-15,6 10-4 16,5 7 4-16,-5 10-1 15,1 7 0-15,-10 16 2 16,-13 10 11-16,-12 9-12 16,-10 10 0-16,-9 7-7 15,-6 3 7-15,-4 1 0 16,-2 1-12-16,-7 5 10 16,3 2 2-16,-3 1-163 15,0 0-215-15,0 0-517 0</inkml:trace>
  <inkml:trace contextRef="#ctx0" brushRef="#br0" timeOffset="323">379 189 1949 0,'0'0'553'16,"0"0"-523"-16,0 0 1 16,0 0 160-16,0 0-12 15,0 0-79-15,208-87-40 16,-116 66-6-16,6-2 45 16,2 0-72-16,-9 6-9 15,-8 8 15-15,-17 9-19 0,-19 0 40 16,-22 23-15-16,-18 26 23 15,-7 9 22-15,-7 12-71 16,-25-2-4-16,7 2-9 16,25-2-87-16,0-19-146 15,10-16-681-15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42.4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 1899 0,'0'0'582'0,"0"0"-485"0,0 0-33 16,0 0 86-16,0 0 81 16,0 0-122-16,0 0-48 15,113 61 31-15,-59-8-34 16,9 17-42-16,1 2 62 16,5 3-70-16,-3 0 4 15,-6-12 9-15,-10-11-12 16,-6-12 3-16,-12-18-12 15,-10-5-60-15,-3-10 7 16,-5-7-132-16,4 0-158 16,23-24-201-16,-1-11-38 0,-4-7-705 15</inkml:trace>
  <inkml:trace contextRef="#ctx0" brushRef="#br0" timeOffset="265">1042 148 1465 0,'0'0'406'15,"0"0"-108"-15,0 0-42 16,0 0 30-16,0 0-11 16,-98 189-108-16,47-90-12 15,-12 16-73-15,-6 10-24 16,-4 10 29-16,0-5-34 16,4-1 4-16,0-8-12 15,8-13-27-15,5-13 13 16,5-19-31-16,11-17 0 15,14-19 0-15,8-18 10 0,11-15-25 16,4-7-4 0,3 0-70-16,0-24-29 0,47-41-182 15,7-1-357-15,5 1-279 0</inkml:trace>
  <inkml:trace contextRef="#ctx0" brushRef="#br0" timeOffset="607">1356 0 2126 0,'0'0'389'15,"0"0"-247"-15,0 0-54 16,0 0 182-16,0 0-74 16,0 0-124-16,0 0-6 15,186 164 3-15,-110-26-2 16,9 48 77-16,-6 38-67 16,-13-14-50-16,-37-40 49 15,-25-48-34-15,-4-33-19 16,-22 13-13-16,-36 6-4 0,-27 6-12 15,-19-13-64-15,-79 15-148 16,26-30-423-16,-1-21-2081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40.0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101 573 2448 0,'0'0'356'0,"0"0"-307"16,0 0-32-16,0 0 123 15,0 0 59-15,0 0-106 16,183 222-17-16,-129-95-40 15,5 10 39-15,2 0 32 16,12-8-65-16,-1-21-12 16,6-16-17-16,-2-23 5 15,-3-14-36-15,-14-14-9 16,-11-9-144-16,-20-10-169 16,-21-11-714-16</inkml:trace>
  <inkml:trace contextRef="#ctx0" brushRef="#br0" timeOffset="271">0 1810 2331 0,'0'0'385'15,"0"0"-313"-15,0 0 12 16,0 0 177-16,0 0-136 15,0 0-49-15,0 0-67 16,272-250-2-16,-133 120 14 16,-4-5-10-16,-3-19 35 15,-5 3-46-15,-43 33 0 16,-8 8 3-16,-25 30-3 0,-26 34-1 16,-18 22-37-16,-7 24-177 15,0 0-464-15,0 0-1586 0</inkml:trace>
  <inkml:trace contextRef="#ctx0" brushRef="#br0" timeOffset="714">1398 140 2011 0,'0'0'388'0,"0"0"-315"16,0 0 47-16,0 0 122 16,0 0-106-16,198-122-30 15,-151 122-94-15,-6 0 12 16,-12 5 49-16,-19 24-41 15,-10 14 41-15,-7 10-40 16,-47 5-17-16,-19 8 47 16,-11-5-63-16,4-8 0 15,11-13-1-15,22-11 8 16,20-16-7-16,16-6 0 16,11-5 0-16,0 3-16 0,29 0 16 15,15 6 0-15,7-1 13 16,5 3-12-16,1 1 71 15,-3-2-44-15,-1-2-27 16,-6-8 45-16,-3 3-46 16,17-5-41-16,-10 0-139 15,-11 0-821-15</inkml:trace>
  <inkml:trace contextRef="#ctx0" brushRef="#br0" timeOffset="1563">3612 629 1629 0,'0'0'361'0,"0"0"-207"16,0 0-41-16,0 0 62 16,0 0-25-16,-240 101-66 15,127-39-25-15,-16 10-9 16,-1 8 5-16,-2-5 57 16,15-5-73-16,19-10 3 15,25-19-2-15,29-12-21 0,26-13 17 16,15-8-28-16,3-1 5 15,15-2 25-15,29 9-32 16,10 2-6-16,8 4 28 16,8 2-26-16,2 5 14 15,-7 4-6-15,1 0-9 16,0 3 30-16,0-6-31 16,0 5 0-16,-6-5 8 15,-9-7 4-15,-10-4-6 16,-12-4-6-16,-11-6-36 15,-14 3-30-15,-4-4-221 16,0 4-279-16,-17-7-544 0</inkml:trace>
  <inkml:trace contextRef="#ctx0" brushRef="#br0" timeOffset="1900">2628 1751 1835 0,'0'0'503'16,"0"0"-418"-16,0 0 80 0,0 0 139 15,0 0-117 1,0 0-126-16,0 0-4 0,0 26-10 15,47-9 16-15,11 6 2 16,16 0-36-16,6 0 47 16,-1 0-62-16,6-7 4 15,-6-1 28-15,-4-3-46 16,-11-2 2-16,-8-4-8 16,-17 1 0-16,-9-1-48 15,-13-6-244-15,-5 0-561 16,-12 0-924-16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39.1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250 354 431 0,'0'0'1159'16,"0"0"-915"-16,0 0-127 16,0 0 115-16,0 0 39 15,0 0-75-15,-50-115-6 0,46 108-65 16,1 7-38-16,-1 0 7 15,4 38-76-15,-3 32 35 16,-2 33 16-16,-2 20-32 16,4 17 41-16,-9-7-63 15,5-9 1-15,-3-8 5 16,-2-17-12-16,5-20 6 16,1-16-15-16,1-22 0 15,5-10-22-15,0-22-35 16,0-9-159-16,15-20-259 15,14-27-247-15,-4-4-1167 0</inkml:trace>
  <inkml:trace contextRef="#ctx0" brushRef="#br0" timeOffset="338">0 195 1793 0,'0'0'362'16,"0"0"-143"-16,0 0-59 15,0 0 135-15,0 0-105 16,0 0-93-16,0 0-11 16,76-140-52-16,-13 117 8 15,9 4-6-15,11 9-24 16,5 10 37-16,4 0-49 16,-1 12 0-16,-8 25 5 15,-11 8-4-15,-19 11-1 0,-21 3 0 16,-22 11 0-1,-10 2 20-15,-32-2-20 0,-34 5 0 16,-17-8 9-16,-12-7-3 16,1-14-6-16,6-17 13 15,15-13-12-15,14-16-2 16,15 0-2-16,19 0-56 16,25-19-98-16,0-1-331 15,30-2-461-15</inkml:trace>
  <inkml:trace contextRef="#ctx0" brushRef="#br0" timeOffset="645">1815 3 2138 0,'0'0'328'0,"0"0"-209"16,0 0 23-16,0 0 94 15,-222 209-45-15,163-74-128 16,1 45-3-16,18-6 25 16,11-15-22-16,17-26 38 15,12-30-73-15,0 0-27 0,26 6 44 16,14-20-45-16,19-20-12 15,14-17-51-15,66-14-118 16,-19-19-95-16,-15-19-703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43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8 2192 0,'0'0'374'0,"0"0"-188"0,0 0-131 16,0 0 77-16,0 0 67 15,0 0-96-15,262-5-32 16,-161 5-71-16,38 0-8 16,-26 11-170-16,-30 5-673 0</inkml:trace>
  <inkml:trace contextRef="#ctx0" brushRef="#br0" timeOffset="197">0 538 2616 0,'0'0'384'16,"0"0"-250"-16,0 0-98 16,0 0 45-16,290 27-37 15,-110-27-44-15,-28 0-192 16,-17-3-1121-16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1:55.1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1033 188 1348 0,'0'0'352'0,"0"0"-231"15,0 0 30-15,0 0 43 16,0 0-55-16,0 0-70 15,-83-99 10-15,68 80-17 16,3 0 31-16,2-2-17 16,3 5 13-16,-4 6 30 15,4 7-53-15,-5 3-12 16,5 0 10-16,-8 0-47 16,-2 0 4-16,-5 19-21 15,0 12 0-15,-3 7 16 16,-1 11-16-16,1 4 0 15,3 6 8-15,0 4-2 0,0 2 27 16,3 0-20-16,4 5-5 16,2 0 22-16,-2 2-21 15,4 2 1-15,3 1 7 16,1 4-16-16,4 3 33 16,-1 0-34-16,4 5 0 15,0-3 24-15,0 2-24 16,0 2 1-16,0 4-9 15,0 1 16-15,0-2 11 16,4 1-19-16,-4-7 0 16,0-3 19-16,3-7-19 15,1-3 2-15,-1-6-11 0,-3-6 18 16,0-2-9 0,0 1 0-16,0 4 0 0,0 2 24 15,0 8-18-15,0-9 15 16,-7-4-6-16,0-10-9 15,-1-10 7-15,-2-8-13 16,3-6 0-16,-5-7 9 16,2 2-8-16,-5-5 0 15,0 0 7-15,-2 0-7 16,-2 1 26-16,-3 0-27 16,0-1 1-16,-3 0 15 15,3-2-15-15,0-2 0 16,0-3 17-16,-4 3-12 0,-2-7 24 15,-1-1-12 1,-5-4 10-16,2 0 13 0,1 0-25 16,6 0 20-16,0 0-7 15,8 0-17-15,2 0 25 16,3-7-25-16,2 1-11 16,3-2 14-16,3 6-13 15,-1-2 8-15,2 1-10 16,3 1 2-16,-3-1-1 15,3-2-1-15,0 0-19 16,0-6-11-16,0-2-78 16,18-18-53-16,23 3-410 15,-2-2-841-15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2:18.3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2694 1338 763 0,'0'0'953'15,"0"0"-761"-15,0 0-134 16,0 0 46-16,0 0 126 16,0 0-50-16,-10-10-51 0,10 10-114 15,0-7 56-15,0 0 23 16,0-9-22-16,7-10-14 15,15-14-40-15,6-18 29 16,6-14-47-16,2-10 18 16,4-6-18-16,-4-2 4 15,1 8 8-15,-5 3-6 16,2 7 2-16,-2 6 14 16,2 5 56-16,-2-2-2 15,0 11-34-15,-7 2-22 16,-3 14-13-16,-6 10 17 15,-10 6-24-15,3 7 0 16,-2 6-7-16,-4 4 7 0,-3 0 0 16,3 3-1-16,-3 0-37 15,0 0 14-15,0 6-178 16,0 17-180-16,-13-1-403 0</inkml:trace>
  <inkml:trace contextRef="#ctx0" brushRef="#br0" timeOffset="324">2822 397 1493 0,'0'0'717'0,"0"0"-539"15,0 0-88-15,0 0 20 16,0 0 94-16,0 0-87 16,0 0-66-16,168-185 43 15,-92 134-81-15,0-4 28 16,-10 14 20-16,-7 7-31 16,-11 15 6-16,-9 12 2 15,-9 7 17-15,-1 14 42 16,-7 28-76-16,0 17 2 15,-4 11-23-15,11 44-62 16,-7-12-264-16,-5-17-1047 0</inkml:trace>
  <inkml:trace contextRef="#ctx0" brushRef="#br0" timeOffset="3170">0 2618 1903 0,'0'0'248'16,"0"0"-210"-16,0 0-4 15,0 0 69-15,0 0 10 16,0 0-48-16,204-96-29 15,-124 51-3-15,4-12-33 16,11-5 0-16,3-16-1 16,0-8-7-16,-6-7-44 15,-16-3 27-15,-17 0 25 16,-24 3 27-16,-16 9-20 16,-19 8 48-16,0 17 36 15,-13 17 18-15,-28 11 24 0,-3 28-70 16,-10 3 29-1,-5 21 9-15,1 40-100 0,-1 35 44 16,5 41-8-16,13 4-31 16,12 17 41-16,14-4-38 15,15-23-9-15,0 5 28 16,9-25-28-16,19-23 0 16,8-22 0-16,8-23-7 15,8-24-2-15,31-19-150 16,-7-7-215-16,-6-24-551 0</inkml:trace>
  <inkml:trace contextRef="#ctx0" brushRef="#br0" timeOffset="4011">1466 2299 2096 0,'0'0'508'0,"0"0"-377"16,0 0-2-16,-186-3 50 15,117 10-37-15,-1 24-86 16,8 13-19-16,11 8-13 16,10 4 9-16,19-1-3 0,19 1-30 15,3-3 0 1,15-10-11-16,29-14-33 0,14-9-39 15,4-20-58-15,4 0 1 16,-5-37 41-16,-13-5-41 16,-8-3 119-16,-18 2 21 15,-12 9 28-15,-10 15 53 16,0 3 53-16,0 16-4 16,0 0-1-16,-3 10-128 15,-4 25 17-15,7 5 15 16,0 6-33-16,19-7-16 15,20-2-31-15,13-24 1 16,6-6 23-16,1-7-81 16,-2-14-43-16,-9-22 86 15,-11-16-8-15,-8 2 56 0,-11-6 13 16,-11 10 18-16,-4 14 77 16,-3 8-39-16,0 21 68 15,0 3-5-15,0 0-77 16,0 37 12-16,0 15-53 15,0 7 0-15,4 1 28 16,30-5-29-16,9-16-18 16,8-12 12-16,7-13-63 15,1-14 60-15,-8 0-78 16,-7-30 30-16,-12-10 56 16,-3-6-32-16,-11-10 33 15,-3 6 10-15,-8 5 31 16,-7 13 80-16,0 8-54 15,0 14 10-15,0 10 45 0,0 13-95 16,0 46-12-16,0 27 23 16,0 28-19-1,0 21 25-15,3 38-32 0,28 32-12 16,-6-15 67-16,1-26-59 16,-4-27-7-16,-16-41 3 15,-6-8-3-15,0 5 28 16,0-32-29-16,-28-23 0 15,-13-26 31-15,-10-12-18 16,-8-11-13-16,-2-37-8 16,2-24 8-16,12-31-9 0,18-14-15 15,19-13-45 1,10-23-1-16,39-44-80 0,17 36-311 16,-6 27-575-16</inkml:trace>
  <inkml:trace contextRef="#ctx0" brushRef="#br0" timeOffset="4260">1214 2191 2126 0,'0'0'330'0,"0"0"-204"16,0 0-71-1,0 0 63-15,95-175 42 0,-26 120-106 16,11 3-47-16,-3 13 2 16,-12 12-9-16,-10 18-33 15,-14 9-110-15,-21 12-99 16,-8 54-69-16,-12-4-177 16,4-12-401-16</inkml:trace>
  <inkml:trace contextRef="#ctx0" brushRef="#br0" timeOffset="4358">1874 1990 1478 0,'0'0'510'16,"0"0"-244"-16,160-174-21 16,-72 106-173-16,42 5-72 15,-20 21-32-15,-15 17-592 0</inkml:trace>
  <inkml:trace contextRef="#ctx0" brushRef="#br0" timeOffset="4651">3565 1771 2189 0,'0'0'543'0,"0"0"-401"15,0 0-98-15,0 0 139 16,0 0 4-16,0 187-103 0,0-82-65 16,0 5 5-1,0 13 9-15,0-13 9 0,0 0-42 16,-3-22-25-16,3-16-59 16,-4-6-136-16,1-31-294 15,-4-11-267-15</inkml:trace>
  <inkml:trace contextRef="#ctx0" brushRef="#br0" timeOffset="4913">3157 2469 1906 0,'0'0'537'0,"0"0"-463"15,0 0 20-15,0 0 67 16,234-35-64-16,-143 24-24 15,0 8-35-15,-4 3-25 16,-10 0 84-16,-11 23-19 16,-11 20-6-16,-15 3 22 15,-18 6-55-15,-12 4 9 16,-10-5-27-16,0 0-12 16,0-16-18-16,-15-4-73 15,8-2-171-15,0-19-242 16,4-6-234-16</inkml:trace>
  <inkml:trace contextRef="#ctx0" brushRef="#br0" timeOffset="5049">3851 2159 834 0,'0'0'1263'0,"0"0"-1053"15,0 0-210-15,0 0-42 16,0 0-271-16,0 0-1538 0</inkml:trace>
  <inkml:trace contextRef="#ctx0" brushRef="#br0" timeOffset="5673">4429 2368 1943 0,'0'0'633'16,"0"0"-448"-16,0 0 42 0,0 0-4 15,-218-48-38-15,171 48-165 16,9 35-8-16,13 5 22 16,15 15-34-16,7 4 0 15,3 4-6-15,0-4 6 16,25-7 0-16,7-6-43 16,9-12-5-16,3-15-7 15,10-14-25-15,5-5-2 16,5-5-16-16,2-35 58 15,3-19-132-15,8-20-10 0,0-9 84 16,3-22 47 0,-4 3 23-16,-10 2 28 0,-19 9 8 15,-18 12 79-15,-17 15 47 16,-12 13-53-16,0 10 40 16,-15 10 2-16,-14 17-17 15,-12 19 21-15,-3 0-60 16,5 28-14-16,-1 30 17 15,11 26-70-15,4 14 30 16,10 10-17-16,8 4-4 16,3 4-3-16,4-12-6 15,0-5 0-15,0-11-13 16,0-19-11-16,7-13-15 0,8-27-6 16,2-15-43-1,5-14 55-15,7-14-63 0,8-31 24 16,7-12 49-16,10-2-15 15,2 11 21-15,5 11 17 16,2 21 10-16,-1 16 131 16,-8 9-111-16,-10 38 58 15,-8 8 42-15,-14 8-89 16,-7-4-26-16,-5-11 4 16,-10-8-11-16,0-12-16 15,0-14-46-15,-10-14-95 16,-24 0-107-16,-1 0-638 0</inkml:trace>
  <inkml:trace contextRef="#ctx0" brushRef="#br0" timeOffset="5844">3956 1870 2626 0,'0'0'497'15,"0"0"-423"-15,0 0-61 16,176-171-13-16,-18 101-7 16,-19 15-474-16,-10 12-2031 0</inkml:trace>
  <inkml:trace contextRef="#ctx0" brushRef="#br0" timeOffset="6766">6230 2457 1699 0,'0'0'367'16,"0"0"-196"-16,0 0 14 15,0 0 34-15,0 0-30 16,0 0-62-16,12 285-7 16,-8-144 3-16,-1 13-116 0,0-6 49 15,1-7-19-15,4-16-31 16,-4-24-6-16,2-21 14 16,-2-27-11-16,-1-25-3 15,-3-18 8-15,0-10-8 16,0-17 0-16,0-41-17 15,-7-24-7-15,-8-26 6 16,2-50 17-16,-6-40 0 16,9 13-54-16,-2 13 24 15,12 31 30-15,0 43-29 16,0 12 29-16,22 5-14 16,19 31 15-16,9 30 24 15,13 20-3-15,1 0-3 16,6 41-3-16,-5 13-15 15,-9 12 9-15,-20 6-9 0,-18 7 0 16,-18-4 19-16,0 11-19 16,-44-7 0-16,-18-7 0 15,-2-13-3-15,1-12-24 16,9-28-24-16,13-19-72 16,19-12-198-16,10-26-520 0</inkml:trace>
  <inkml:trace contextRef="#ctx0" brushRef="#br0" timeOffset="7256">6763 2499 12 0,'0'0'1829'0,"0"0"-1530"16,0 0-122-16,0 0 22 15,0 0 5-15,234-117-79 16,-155 69-46-16,9-10-70 15,3-8-9-15,-6-6 43 16,-16-3-43-16,-21 2-12 16,-23 1 12-16,-25 7 0 15,0 9 16-15,-25 10-15 16,-16 15-1-16,-6 20 63 16,-1 11-17-16,-2 19-25 15,-3 41 0-15,6 25 18 16,11 19-1-16,7 10-38 15,14 5 0-15,12 3 13 16,3-11-13-16,0-3 0 16,3-26-15-16,19-15-20 0,0-22 35 15,0-20-71 1,0-23 29-16,4-2 23 0,-1-30-14 16,7-19 23-16,5-13-14 15,4 3 24-15,-2 9 0 16,5 14-21-16,-4 14 21 15,1 22 16-15,-6 0-15 16,-1 22 51-16,-8 21-4 16,-4 9-8-16,-12-2-26 15,0 2-14-15,-5-9-32 16,9 13-171-16,-3-14-158 16,3-12-422-16</inkml:trace>
  <inkml:trace contextRef="#ctx0" brushRef="#br0" timeOffset="7944">8135 2382 1942 0,'0'0'388'0,"0"0"-196"15,0 0 1-15,-195-11 57 16,134 44-74-16,6 10-69 15,11 6-67-15,18 6 14 16,13 3-54-16,13-4 0 0,3-4-25 16,38-14 2-16,9-8-58 15,11-23-27-15,5-5-104 16,-3-10 51-16,-9-33-39 16,-10-10 50-16,-15-5 97 15,-7-4 25-15,-14 12 28 16,-4 18 58-16,-4 22 94 15,0 10 23-15,0 10-129 16,0 32 21-16,0 10 14 16,3 0-64-16,15-2-14 15,4-7-3-15,11-21-14 16,-1-12 5-16,8-10-59 16,1-3 31-16,3-37 27 0,-5-8-5 15,-2-11-17-15,-1 1 16 16,-3 7 16-16,-4 8 46 15,-7 27-45-15,-7 16 20 16,-11 10 34-16,-4 41 24 16,0 19-50-16,0 3 4 15,0 1-9-15,-4-7-18 16,1-11 3-16,3-18-9 16,0-11 5-16,0-17-4 15,0-10 8-15,0 0 5 16,0-39-13-16,0-14-1 15,0-13-4-15,17-3 4 16,13 2-1-16,6 9 1 16,1 9 0-16,2 24 0 0,-2 17 36 15,0 8 46 1,-8 17-50-16,0 19 67 0,-4 10-4 16,1 4-59-16,-8-1 9 15,-8-3-45-15,2-14-6 16,-8 0-1-16,-4-17-177 15,0 1-39-15,-19-10-142 16,-10-6-449-16</inkml:trace>
  <inkml:trace contextRef="#ctx0" brushRef="#br0" timeOffset="8172">7766 2260 1984 0,'0'0'476'16,"0"0"-392"-16,0 0 60 15,66-173 63-15,-8 116-67 16,7 8-36-16,8 10-56 16,-3 12 24-16,-8 21-72 15,-4 6-27-15,4 65-45 16,-18 10-290-16,-5 4-652 0</inkml:trace>
  <inkml:trace contextRef="#ctx0" brushRef="#br0" timeOffset="9500">10041 1791 952 0,'0'0'1436'16,"0"0"-1216"-16,0 0-199 15,0 0 164-15,0 0 55 0,0 219-175 16,-12-117-29-16,2 0 15 16,0 4-21-16,1-6 16 15,2-11-44-15,4-7 19 16,0-10-21-16,3-13-14 16,0-16 14-16,0-16-27 15,3-21-23-15,19-6 49 16,10-6-54-16,12-37 36 15,7-15 7-15,15-15-60 16,7-20 2-16,15-5-27 16,6-9-18-16,8-9 62 15,4 3 4-15,-11 12 49 0,-19 10 0 16,-22 12 14-16,-20 16 6 16,-27 12 55-16,-7 4 9 15,0 12 44-15,-26 5-62 16,-11 14 19-16,-2 16 40 15,-8 0-76-15,3 19-16 16,-3 32-2-16,6 21-17 16,9 15 26-16,7 8-40 15,3 10 0-15,6 7 29 16,10 0-29-16,-3 2-17 16,2-2 3-16,7-9-10 15,0-3 12-15,0-18-46 16,0-16-8-16,0-23 41 15,0-18-31-15,0-14-2 16,0-11 34-16,0 0 24 0,0-14 5 16,0-14-5-16,0-16 0 15,0 1-2-15,12-1 2 16,17 6-21-16,12-5 12 16,1 5 9-16,5 8 16 15,1 6-16-15,1 15 0 16,-7 9 9-16,-5 0-3 15,-12 6-6-15,-3 28 0 16,-11 12 23-16,4-1-20 16,0 5 6-16,10 0-9 15,8-5 37-15,4-16-37 16,7-15-18-16,3-9 9 16,4-5-12-16,0 0 9 0,-1-19-61 15,1-17 55-15,-7 0-3 16,-3-3-10-16,-9-4 17 15,-14 0 14-15,-2-2 5 16,-13 1 20-16,-3 2-17 16,0 2-1-16,-7 11 45 15,-20 9-14-15,2 4 41 16,-7 16-14-16,-1 0-19 16,0 16 21-16,1 21-52 15,6 15 15-15,4 7 3 16,7 6-32-16,12 2 26 15,3-9-27-15,0-5 0 0,32-10-14 16,20-14-38-16,21-16-27 16,18-6 11-16,11-7 20 15,-1-16 39-15,-10-24-187 16,-14-13 83-16,-15 1 107 16,-14-7-24-16,-15-1 30 15,-7 12 19-15,-16 11 77 16,-10 21 70-16,0 3-81 15,0 13-2-15,-19 0 17 16,-3 29-78-16,0 14-7 16,9 7 20-16,4 5-28 15,9 1 25-15,0-6-32 16,37 3-6-16,23-18-3 0,12-6 9 16,11-19-54-16,5-10 53 15,-3-2 1-15,-12-39-17 16,-16-11-19-16,-20-9 36 15,-23-11 36-15,-14-8-9 16,-7 6 3-16,-44 1-10 16,-18 13 7-16,-16 14-6 15,-9 20-21-15,-45 26-144 16,27 2-359-16,6 28-1135 0</inkml:trace>
  <inkml:trace contextRef="#ctx0" brushRef="#br0" timeOffset="9828">9325 2164 2352 0,'0'0'575'0,"0"0"-535"0,212-45-32 15,26 14-16-15,-20 6-35 16,-9 2-605-16</inkml:trace>
  <inkml:trace contextRef="#ctx0" brushRef="#br0" timeOffset="10640">13388 2243 2034 0,'0'0'465'0,"0"0"-425"16,0 0 10-16,0 0 166 15,0 0 10-15,0 0-169 16,120 236-26-16,-91-164 8 16,5-5-37-16,4-18-2 15,10-14-15-15,8-18-17 16,1-17-29-16,2-5-106 15,-5-33 65-15,-3-18 45 16,-7-8 27-16,-10-6 30 0,-9-5 24 16,-11 6 76-1,-11 13 54-15,-3 13-86 16,0 14 60-16,0 16 6 0,0 13-40 16,-7 0-37-16,-3 37-23 15,5 24 4-15,2 18 35 16,3 20-71-16,0 12 16 15,0 6-5-15,8 9-4 16,6 2 38-16,1 0-47 16,4-4 0-16,-6-2 23 15,2-4-16-15,-4-15-7 16,-6-9 12-16,-5-12-3 16,0-17 9-16,-12-14-18 15,-20-23 0-15,-16-5 15 0,-11-16-14 16,-10-7-1-16,-1 0 20 15,1-30-19-15,8-16 43 16,14-15-44-16,16-12 0 16,21-8 64-16,10-22-60 15,26-7-3-15,43-7-2 16,22-2-16-16,73-27 1 16,-22 37-191-16,-18 17-354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3:47.5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284 0 801 0,'0'0'1067'0,"0"0"-857"16,0 0-171-16,0 0 89 15,0 0 97-15,0 0-55 16,0-4-21-16,0 8-42 16,0-1-12-16,0-3 30 15,0 5-39-15,-3-3-5 16,-6-2-2-16,-4 3-19 15,-6 6 10-15,-10 1-46 16,-5 13 0-16,-6 7 26 0,4 13-40 16,4 10 8-16,2 10 2 15,8 4-14-15,8 3 27 16,11-2-33-16,3-5 6 16,0-4 0-16,32-9-6 15,15-12-5-15,11-8 4 16,16-21-22-16,2-9 22 15,4-6-35-15,-8-43 24 16,-12-10 6-16,-16-13 6 16,-26-4 0-16,-18 1 20 15,0-4-13-15,-40 10 26 16,-20 7-33-16,-4 13-12 16,2 13 5-16,2 9-62 0,22 10-204 15,16 5-894-15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3:48.3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0 315 2342 0,'0'0'521'0,"0"0"-474"15,0 0-32-15,0 0 74 16,0 0 15-16,0 0-72 16,0 0-11-16,129-82 27 15,-75 39-35-15,-4-7 1 16,-2 5 8-16,-11 3 25 15,-8 12 81-15,-11 10-87 16,-11 17 14-16,-7 3 16 16,0 23-14-16,-3 36-9 15,-19 26-21-15,0 13-20 16,10 10-7-16,12 35-72 16,0-32-234-16,15-23-1272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4:01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1300 227 1706 0,'0'0'357'0,"0"0"-278"16,0 0-5-16,0 0 150 0,0 0-53 16,0 0-27-1,15 9-57-15,-8-9-11 0,0 0 51 16,-2 0-57-16,2 0-23 16,-7 0-5-16,0 0-12 15,0-16 33-15,0-10-63 16,-22-7 0-16,-10-4 25 15,-12 2-23-15,-9-1 2 16,-1 11 26-16,-3 7-29 16,-6 15 55-16,9 3-47 15,-5 29 6-15,8 33 22 16,0 27-14-16,7 55 5 16,7 53 1-16,8 46-5 15,16 3 46-15,4-42-70 16,9-59 1-16,0-57 17 0,0-16-18 15,0 4-1-15,0-1 1 16,0 4 5-16,0-17 9 16,0-8-14-16,0-16 0 15,-22-9-6-15,-3-10-21 16,3-4-12-16,3-15-62 16,-1-17-77-16,5-29-335 15,0-9-551-15</inkml:trace>
  <inkml:trace contextRef="#ctx0" brushRef="#br0" timeOffset="232">0 1109 2422 0,'0'0'513'15,"0"0"-453"-15,0 0 15 16,0 0 96-16,0 0 2 15,221 30-84-15,-101-23-32 16,19-4 28-16,11 3-53 16,-4 1-2-16,-1 0-15 15,-13 0-15-15,-20 3-32 16,-12-5-137-16,-36-1-189 16,-30-1-658-16</inkml:trace>
  <inkml:trace contextRef="#ctx0" brushRef="#br0" timeOffset="739">1748 1529 1986 0,'0'0'565'0,"0"0"-400"16,0 0 72-16,0 0 66 15,0 0-154-15,0 0-44 16,0 0-25-16,31 39-31 16,-9-12 49-16,7 9-52 15,10 13-10-15,4 8 21 16,13 5-43-16,5 3-2 15,12 1 12-15,1-7-23 16,-4-3 19-16,-6-10-20 16,-13-7 0-16,-7-10-7 15,-14-6 7-15,-13-11-50 0,-5 0 1 16,-12-10-95-16,0-2-39 16,-26 0-369-16,-2-9-543 0</inkml:trace>
  <inkml:trace contextRef="#ctx0" brushRef="#br0" timeOffset="1439">2905 1756 1557 0,'0'0'496'16,"0"0"-349"-16,0 0 12 16,0 0 118-16,0 0 23 15,0 0-120-15,0 0-84 16,17 3 40-16,-17 0-60 16,0 1-10-16,0 2 32 15,-7 4-29-15,-18 7-27 16,-4 5-12-16,-8 5 10 15,2 6 23-15,-6 6-54 16,-3 9-8-16,-3 12 40 0,-4 12-29 16,-3 8 1-1,-9 4 7-15,-3 7-13 0,-6 5 44 16,-1-6-45-16,0-6-6 16,0-5 31-16,7-7-23 15,0-10 11-15,12-6 2 16,4-5-20-16,9-13 23 15,7-4-24-15,9-5 0 16,8-6 0-16,2-3 0 16,3-5 0-16,2 2 0 15,0-8 0-15,1 5 0 16,2-4 0-16,1-4 0 16,0 5 0-16,6-8 0 0,0-1 0 15,0 3 0 1,0-5 0-16,0 3 0 0,0-3 0 15,0 2 0-15,0 2 0 16,0-1 0-16,0-1 0 16,0 3 0-16,0-2 0 15,0-3 0-15,0 0 0 16,0 0 0-16,0 0 0 16,0 0 0-16,0 0 0 15,0 0 0-15,0 0 0 16,0 0-3-16,0 0 3 15,0-10-18-15,0-7-15 16,16-9-69-16,16-35-52 0,-2 3-330 16,-4 3-1076-16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4:26.3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730 15 1418 0,'0'0'274'16,"0"0"-133"-16,0 0-37 16,0 0 125-16,0 0-63 15,0 0-45-15,-25-19 9 16,16 19-33-16,2 0 29 16,1 7-12-16,-10 0-45 15,-2 2-14-15,-11 8-54 0,-11 8 12 16,-3 9 16-1,-4 8-19-15,-6 11 23 0,3 6-12 16,-1 10 21-16,0 5 5 16,7 8-28-16,0 5 5 15,4 1 8-15,11 7-23 16,0 3 32-16,4 8-26 16,6 1 0-16,-3 1 23 15,7 1-32-15,8-4 7 16,4-6 5-16,3-4-16 15,0-7 32-15,0-6-21 16,22-9-12-16,0-8 29 16,3-9-16-16,4-13 1 15,-4-7-3-15,-3-6-12 16,0-6 16-16,0-10-16 0,-3 0 0 16,0-4-10-16,28-10-22 15,-8 0-146-15,5-15-479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5:56.799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0 610 1965 0,'0'0'477'16,"0"0"-379"-16,0 0-2 15,0 0 122-15,0 0-26 16,0 0-88-16,0 0-26 15,164-26 8-15,-150 76-39 0,-5 9 24 16,5 6-25-16,1-4-26 16,12-4-13-16,13-10-6 15,2-12-1-15,10-17 0 16,-4-16-36-16,3-2-21 16,-9-17-24-16,-6-27-20 15,-10-8-6-15,-14-9 37 16,-12 5 48-16,0 7 13 15,-6 7 4-15,-19 16 5 16,-1 14 17-16,1 12 9 16,10 0 6-16,15 12-31 15,0 18 8-15,23 2 2 16,23 1-11-16,10-4-32 16,12-6-21-16,3-5-10 15,2-6 31-15,-7-12-27 0,-7 0 30 16,-14 0 22-16,-13-24 10 15,-7-5-3-15,-19-4 82 16,-6 1 27-16,0 3-10 16,-26 5-23-16,-14 3 11 15,-2 13 16-15,-1 8-56 16,4 0 2-16,2 26-2 16,12 17-10-16,11 15-2 15,11 3-13-15,3 1 4 16,0-3 7-16,26-6-27 15,10-16-12-15,10-7 3 16,4-12-24-16,-2-18-38 16,1 0-34-16,-6-8-43 15,-7-27-138-15,-16 7-388 16,-11 2-186-16</inkml:trace>
  <inkml:trace contextRef="#ctx0" brushRef="#br0" timeOffset="222">711 465 124 0,'0'0'1933'16,"0"0"-1619"-16,0 0-122 16,114-173 63-16,-64 130-40 0,-1 7-37 15,-7 11-83 1,-2 15-82-16,-7 10 16 0,-7 0-29 15,-10 8-75 1,-3 39-175-16,-6-6-369 0,-4-8-310 0</inkml:trace>
  <inkml:trace contextRef="#ctx0" brushRef="#br0" timeOffset="354">1359 0 1309 0,'0'0'1522'0,"0"0"-1269"15,0 0-102-15,0 0-39 16,187-6-112-16,-102 36-19 16,-16 3-501-16,-7-1-1215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1:40.0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559 731 1174 0,'0'0'638'0,"0"0"-553"16,0 0 1-16,0 0 154 16,0 0-67-16,0 0-66 15,0 0-43-15,87-127-8 0,-76 104 62 16,-8 0-22 0,-3-3-14-16,0-8 5 0,0-5-77 15,-7-3 35-15,-11-1 0 16,-4-4-36-16,0 9 118 15,0 4-67-15,-7 15 0 16,-7 16 24-16,-4 3-72 16,-4 12-11-16,-4 39 26 15,8 24-27-15,4 23 48 16,11 14-48-16,13 17 0 16,9 1 32-16,3-2-32 15,0-4 0-15,0-9-1 0,15-15 9 16,-8-16 2-16,0-15-10 15,-7-13 0-15,0-10 12 16,0-14-12-16,0-9-1 16,-7-9-30-1,-5-9-62-15,5-5-48 0,7-5-388 16,-3-21-290-16</inkml:trace>
  <inkml:trace contextRef="#ctx0" brushRef="#br0" timeOffset="206">0 962 1898 0,'0'0'532'16,"0"0"-468"-16,0 0 120 0,0 0 101 16,0 0-47-16,0 0-136 15,0 0-50-15,234 56 19 16,-150-53-71-16,3-3-1 15,38-11-32-15,-24-15-196 16,-16-3-648-16</inkml:trace>
  <inkml:trace contextRef="#ctx0" brushRef="#br0" timeOffset="476">1436 632 2268 0,'0'0'495'16,"0"0"-441"-16,0 0 134 16,0 0 41-16,0 0-76 15,0 0-33-15,0 0-86 16,234 24-17-16,-165-17 2 15,-3 0-18-15,0-1-1 16,-9 1-55-16,-4 3-165 16,-18 0-380-16,-16-1-392 0</inkml:trace>
  <inkml:trace contextRef="#ctx0" brushRef="#br0" timeOffset="698">1511 955 2172 0,'0'0'544'0,"0"0"-448"16,0 0 115-16,0 0 24 16,0 0-59-16,0 0-74 15,0 0-61-15,159 63-5 16,-97-60-30-16,8-3-6 0,28 0-39 15,-14 0-431-15,-14 0-688 16</inkml:trace>
  <inkml:trace contextRef="#ctx0" brushRef="#br0" timeOffset="1876">3117 539 1631 0,'0'0'318'16,"0"0"-195"-16,0 0 113 16,0 0 122-16,0 0-130 15,0 0-91-15,0 0-45 16,-142-17-3-16,95 69 14 15,0 16-52-15,3 12 9 16,8 8 16-16,14-2-58 16,14-7 5-16,8-11-23 15,5-11 1-15,34-16-17 16,20-15 13-16,10-19-72 0,7-7-6 16,4-7-76-16,-6-31-18 15,-9-9 32-15,-13-8 63 16,-17-1 71-16,-6 0-1 15,-14 9 10-15,-11 12 90 16,-4 16 21-16,0 13 7 16,0 6-4-16,0 0-62 15,0 22 27-15,0 15-70 16,0 2-3-16,0 0 29 16,25-3-35-16,9-4-1 15,2-11 0-15,4-9-1 16,-8-12-22-16,-1 0-5 15,-11-3-15-15,-8-30 44 0,-5-6-23 16,-7-4 11 0,0-2 11-16,-11 7 1 0,-17 1-12 15,-3 14 12-15,3 10 0 16,-1 9-4-16,10 4 4 16,12 0-12-16,7 0-23 15,0 0 7-15,14 0 22 16,23 0-41-16,7 0 17 15,10 0 24-15,-3 0 3 16,5 0 2-16,-5 0-8 16,-8 0 9-16,-7 0 15 15,-7 19-15-15,-7 11 0 16,-7 10 18-16,-12 2-4 16,-3 0 9-16,0-2-22 15,0-11 4-15,0-9-5 0,0-9 13 16,-6-11-13-16,-1 0 23 15,-5-11-23-15,5-18 9 16,4-10-9-16,3-4 0 16,0-8-1-16,22 7-2 15,20 5 2-15,14 3 1 16,10 9 0-16,3 15 3 16,4 12-2-16,-9 0 4 15,-8 12 69-15,-9 24-12 16,-14 10 18-16,-15 4-47 15,-11 2-9-15,-7-3 33 16,0-3-57-16,0-10 0 16,0-13-9-16,-4-7 1 0,4-10-118 15,0-6-133-15,0-6-600 16,12-17-1267-16</inkml:trace>
  <inkml:trace contextRef="#ctx0" brushRef="#br0" timeOffset="2207">4726 650 1987 0,'0'0'553'0,"0"0"-309"16,0 0 115-16,0 0-148 16,0 0-132-16,0 0-29 0,0 0-50 15,-161 79 0 1,151-40-1-16,10 1-32 0,0-1 27 15,0-3-45-15,25-7-12 16,4 0 44-16,12-2 5 16,-2-4 13-16,1-6-11 15,1-2 12-15,-16-1 21 16,-11-5-15-16,-14 2-6 16,0-2 37-16,-21 1-22 15,-19-4 4-15,-11-3-19 16,4-3-1-16,3 0-17 15,10 0-115-15,20-12-139 16,14-11-305-16,0-4-360 0</inkml:trace>
  <inkml:trace contextRef="#ctx0" brushRef="#br0" timeOffset="2432">5039 9 1980 0,'0'0'379'0,"0"0"-207"16,0 0 161-16,0 211-55 15,0-94-73-15,0 13-121 16,0-6 0-16,0-3-15 16,0-13-44-16,0-13 4 15,0-16-29-15,0-10-56 16,0-16-43-16,0-14-209 0,0-20-626 15</inkml:trace>
  <inkml:trace contextRef="#ctx0" brushRef="#br0" timeOffset="2598">4802 761 2023 0,'0'0'532'0,"0"0"-401"15,0 0 56-15,0 0-5 16,255 0-43-16,-138 0-139 16,-19 0-209-16,-13 0-544 0</inkml:trace>
  <inkml:trace contextRef="#ctx0" brushRef="#br0" timeOffset="3522">5556 742 2167 0,'0'0'539'15,"0"0"-385"-15,0 0 94 16,0 0-15-16,0 0-62 16,0 0-112-16,-196 126-35 15,177-79-24-15,13 0 13 16,6-1-20-16,0-8 7 15,3-3-54-15,26-16 4 0,8-17-98 16,4-2-36-16,1-12-87 16,2-32-44-16,-4-8 85 15,-7-6 44-15,-6-2 92 16,-10 11 94-16,-6 16 18 16,-4 16 84-16,-3 17 59 15,4 0-36-15,2 31 85 16,0 15-108-16,9 3-46 15,0-2 6-15,6 2-53 16,0-18-4-16,4-8-5 16,-7-16-15-16,0-7 6 15,-7 0-19-15,0-23-26 16,-4-13 25-16,0-3-36 0,3-1 7 16,1 14 6-16,-1 6 22 15,-2 17 18-15,-2 3-10 16,2 7 22-16,-9 32 1 15,4 4 5-15,-4 3-3 16,-3-4 1-16,0-10-4 16,5-12 8-16,-5-13 4 15,0-7-12-15,0 0 22 16,0-19-21-16,0-18 4 16,0-6 1-16,10 1-2 15,6 0-4-15,6 5 0 16,6 7 0-16,4 11 0 0,6 16 0 15,-3 3 23-15,-1 0 15 16,-2 27 32-16,-3 5 55 16,-4 11-14-16,2 2-17 15,-1 1-6-15,-1 0-53 16,0-3-7-16,-3-7-28 16,4-7-27-16,-4-6-6 15,0-12-133-15,0-11-30 16,6 0-24-16,1-14-15 15,5-28 12-15,-2-14 60 16,0-16-42-16,-1-14 65 16,-9-13 50-16,-9-15 48 15,2-37 40-15,-8 10 2 16,0-3 61-16,-7 8-25 16,0 52 139-16,0 22 137 0,5 45 19 15,5 22-127-15,-3 62 125 16,5 32-115-16,-9 22-43 15,-3 17-62-15,0-5-14 16,0-3 10-16,0-13-41 16,0-15-38-16,0-15-25 15,0-15 0-15,0-18-1 16,-7-12-107-16,-1-14-64 16,1-16-314-16,-3-8-360 0</inkml:trace>
  <inkml:trace contextRef="#ctx0" brushRef="#br0" timeOffset="3693">6588 695 2292 0,'0'0'352'16,"0"0"-88"-16,0 0 5 15,223-2-144-15,-147-5-87 16,41 4-38-16,-14-1-275 15,-20 4-542-15</inkml:trace>
  <inkml:trace contextRef="#ctx0" brushRef="#br0" timeOffset="3927">7944 808 2734 0,'0'0'535'15,"0"0"-498"-15,0 0-4 16,0 0 114-16,195 12-75 16,-119-8-23-16,3 2-49 15,6 1-63-15,10 10-76 16,-23-4-431-16,-24 3-706 0</inkml:trace>
  <inkml:trace contextRef="#ctx0" brushRef="#br0" timeOffset="4080">8178 1195 2914 0,'0'0'355'16,"0"0"-256"-16,0 0-48 15,186 23 4-15,-91-16-55 16,-11 0-542-16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4:30.2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66 598 456 0,'0'0'1158'0,"0"0"-935"15,0 0-167-15,0 0 96 16,0 0 57-16,0 0-68 15,-12 45-13-15,12-23-46 16,0 2-18-16,0 6 9 16,0 3-11-16,0-1-17 15,0 3 4-15,0 6-17 16,0-4 16-16,0-1-41 16,0-5-6-16,12-1 8 15,6-7-8-15,8 1 0 0,6-12-1 16,5-5-12-16,-2-7-8 15,9 0-50-15,-3 0 25 16,0-27 21-16,-9-2 2 16,-4-4 21-16,-6 0 0 15,-6-2 1-15,-6 5 56 16,-7-3 14-16,-3 8 1 16,0-2 9-16,0 4-8 15,0 10 3-15,0-1-24 16,0 9-21-16,0 5 24 15,0 0-53-15,0 0 10 16,0 5-7-16,0 29 2 16,0 9 20-16,0 10-26 15,0 8 0-15,0 11 22 16,0 7-22-16,0 3 1 0,0 4-2 16,0-5 9-16,0 1-8 15,0-2 0-15,0-8 0 16,0-4 11-16,-3-9-11 15,-4-6-5-15,0-6 5 16,4-12 0-16,-9-9 17 16,5-3-17-16,-5-4 0 15,-1-5 16-15,-6-5-16 16,-3-2 8-16,-3-7-5 16,-4 0 3-16,-5 0 12 15,2-7-18-15,-5-9 0 16,1-3 10-16,-1-5-10 15,9 5 0-15,-1-5-9 0,3 0 18 16,11 0-8-16,3-4-1 16,9 0 0-16,3-2 1 15,0-3-1-15,0 1 0 16,3-5-6-16,16 5 6 16,6 3 11-16,9 3-11 15,2 2-9-15,4 4 8 16,11 1 1-16,5 2-9 15,1-3 8-15,9 4 1 16,-5-3-4-16,-2 0 4 16,-11 5 0-16,-16 0 0 15,-10 8 0-15,-10-1 2 0,-9 7-2 16,-3-3 7 0,0 3-17-16,0-6 1 0,0-4-56 15,0-26-78-15,0 6-232 16,0-5-528-16</inkml:trace>
  <inkml:trace contextRef="#ctx0" brushRef="#br0" timeOffset="456">981 0 1972 0,'0'0'613'0,"0"0"-502"16,0 0 52-16,0 0 45 15,0 0-106-15,0 0-8 16,0 0 6-16,182 211-50 16,-116-107-25-16,3 20 2 0,1 38 17 15,-9 35 13-15,-17-17-38 16,-16-23-5-16,-24-24 44 15,-4-42-44-15,-14 7-5 16,-42 8 4-16,-16-19-11 16,-14-5-4-16,-9-13-2 15,3-9-67-15,-2-21-16 16,24-16-175-16,23-16-710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4:38.0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280 914 1950 0,'0'0'547'16,"0"0"-467"-16,0 0 33 0,0 0 139 16,0 0-111-16,0 0-51 15,5 173-24-15,-5-74 16 16,0 19-28-16,0 11 1 15,0 5-25-15,0-7-6 16,-15-4 15-16,0-22-26 16,5-12-12-16,-5-16 6 15,4-18-1-15,0-12-3 0,0-14-3 16,8-10-70 0,3-19-77-16,0 0-331 0,7-26-388 0</inkml:trace>
  <inkml:trace contextRef="#ctx0" brushRef="#br0" timeOffset="388">0 1102 1920 0,'0'0'517'16,"0"0"-385"-16,0 0 26 15,0 0 54-15,37-178-21 16,7 139-117-16,13 4-22 0,18 7 11 16,4 5-21-16,9 11 18 15,7 5-52-15,3 7-7 16,0 0 24-16,-7 12-25 16,-6 22 0-16,-16 2-1 15,-15 10 8-15,-18 3-13 16,-24 7 6-16,-12 7 0 15,-12-1 21 1,-42 3-10-16,-16-3-11 0,-12-8 0 16,-6-13 0-16,0-10 15 15,12-19-15-15,10-5-3 16,15-7-6-16,17 0-27 16,24 0-82-16,10-27-187 0,15 4-527 15,21 1-1239-15</inkml:trace>
  <inkml:trace contextRef="#ctx0" brushRef="#br0" timeOffset="691">2195 698 2295 0,'0'0'376'0,"0"0"-280"0,0 0 104 15,0 0 11-15,-190 147-103 16,118-12-17-16,-16 71-34 16,1 73 13-16,10 20 44 15,33-20-24-15,37-69-25 16,7-78-34-16,25-48-23 15,26-17-11-15,27-12 3 16,86-16-108-16,-12-12-134 16,-13-27-1066-16</inkml:trace>
  <inkml:trace contextRef="#ctx0" brushRef="#br0" timeOffset="1657">2778 840 2023 0,'0'0'624'0,"0"0"-563"16,0 0 28-16,0 0 167 0,95 255-76 15,-36-120-46 1,5 21-71-16,11 5-37 0,-6-26 37 16,14 10-48-16,5-21 31 15,-5-22-13-15,-2-20-32 16,-18-23 18-16,-13-20-19 16,-21-13-19-16,-14-12-26 15,-11-11-75-15,-4-9-97 16,0-24-457-16,-12-10-747 0</inkml:trace>
  <inkml:trace contextRef="#ctx0" brushRef="#br0" timeOffset="1917">3763 1073 2176 0,'0'0'376'0,"0"0"-251"16,0 0 44-16,-200 176 31 16,109-81-43-16,-16 17-79 15,-10 9-36-15,1 3 6 16,-1-5-47-16,12-13 16 16,17-18-8-16,16-16-2 15,21-18-10-15,10-16 3 0,23-18-42 16,18-20-92-16,22-20-368 15,15-23-361-15</inkml:trace>
  <inkml:trace contextRef="#ctx0" brushRef="#br0" timeOffset="2229">3952 24 2314 0,'0'0'345'15,"0"0"-223"-15,0 0 38 16,237-19 19-16,-153 19-83 0,-4 24-57 16,-21 21 20-16,-30 14-40 15,-29 16 26-15,-32 11 28 16,-56 12-52-16,-26-2-12 15,-2-11 12-15,14-21-7 16,33-15 35-16,32-25-49 16,37-10-1-16,22-14-16 15,66 0-4-15,101-3-120 16,-18-20-452-16,-10 3-1572 0</inkml:trace>
  <inkml:trace contextRef="#ctx0" brushRef="#br0" timeOffset="2620">5721 1004 2299 0,'0'0'458'16,"0"0"-427"-16,0 0 174 16,0 0 60-16,0 0-170 15,-204 130-48-15,77-58-17 0,-24 14 4 16,-10-1 31 0,2-4-40-16,21-8 10 0,24-13 2 15,42-22 1-15,38-11-2 16,34-8-36-16,15-3 0 15,54 2 24-15,26-2-24 16,19-3 0-16,12 3-1 16,6-1 4-16,-8 4-9 15,-14 0 6-15,-24 3-64 16,-20 4-4-16,-26 2-131 16,-21-12-432-16,-19-7-799 0</inkml:trace>
  <inkml:trace contextRef="#ctx0" brushRef="#br0" timeOffset="2848">4667 2019 2671 0,'0'0'473'16,"0"0"-447"-16,0 0 32 15,0 0 92-15,0 0-32 16,0 0-55-16,256 122-51 16,-129-100-4-16,15-1-8 15,44-11-177-15,-36-4-576 16,-30-6-1712-16</inkml:trace>
  <inkml:trace contextRef="#ctx0" brushRef="#br0" timeOffset="3364">6418 1449 2170 0,'0'0'673'0,"0"0"-588"16,0 0-38-16,0 0 110 15,0 201 2-15,0-110-89 0,13 4-58 16,9 1 4 0,16-19-16-16,12-14-7 0,5-23-22 15,7-24-77-15,-4-16-47 16,1-19-19-16,-8-41 86 16,-7-15 75-16,-12-11-2 15,-10 2 13-15,-11 2 82 16,-11 12 35-16,0 26 38 15,0 16-42-15,0 28 8 16,-11 4-16-16,-3 55-92 16,-1 32 10-16,8 28 5 15,7 42-16-15,7 39 20 16,50 29-11-16,6-15 12 16,-9-47 46-16,-17-48-77 15,-27-38-1-15,-4-2 11 0,-6-6-6 16,-6-13 18-16,-41-29-22 15,-17-24 4-15,-17-7 24 16,-7-42-30-16,-2-32 0 16,9-21 0-16,18-23-3 15,24-13 2-15,36-14-78 16,35-70-102-16,37 37-376 16,8 17-1336-16</inkml:trace>
  <inkml:trace contextRef="#ctx0" brushRef="#br0" timeOffset="3642">7069 665 1984 0,'0'0'822'0,"0"0"-698"16,0 0-76-16,239 157 99 15,-119-65 51-15,18 17-95 16,1 18-18-16,-9 15-32 16,-10 31 7-16,-38 37 40 15,-69 28-65-15,-30 3-14 16,-74-47 19-16,-16-46-34 16,13-59-6-16,-1-14-66 15,-47 13-78-15,18-15-87 16,11-14-636-16</inkml:trace>
  <inkml:trace contextRef="#ctx0" brushRef="#br0" timeOffset="4604">9163 1701 2210 0,'0'0'382'0,"0"0"-176"0,0 0-49 16,0 0 115-16,0 0-83 16,-88-186-102-16,12 167-20 15,-15 19-52-15,-11 0 0 16,-1 22 6-16,12 31-13 15,21 15-2-15,31 8-6 16,21 2-17-16,18-2 16 16,22-8-63-16,35-7-17 15,21-26-42-15,5-15-65 16,5-20-44-16,0-10 27 16,-12-38 15-16,-10-29 78 15,-9-18 59-15,-9-27 53 16,-11-42 25-16,-8-52 54 0,-7-32 81 15,-12 20-46-15,-5 61-1 16,-5 68 93-16,0 64-35 16,0 9-32-16,0 19-16 15,0 7-73-15,0 45 4 16,0 74-27-16,0 57 4 16,3 56 25-16,4-15-55 15,0-41 9-15,5-52-10 16,-6-30 2-16,10 12-1 15,6 0-1-15,6-5-69 16,8-28 36-16,4-34-54 16,4-33-9-16,7-6 17 15,-3-43 33-15,2-22 46 0,-6-15-15 16,-3-2 15 0,-16 8 9-16,-6 11 21 0,-12 25 21 15,-7 24 30-15,0 14-27 16,0 9-3-16,0 41-50 15,11 13-1-15,11 2 22 16,7 0-22-16,18-5-10 16,16-14-11-16,17-17-21 15,-1-22 34-15,2-7-98 16,-15-34 38-16,-12-25 67 16,-13-16-10-16,-12-10 11 15,-11 0 21-15,-11 9 29 0,-7 21 59 16,0 14-34-1,0 28 17-15,0 13-1 0,-10 27-59 16,-5 41-7-16,3 34 2 16,5 22-21-16,7 44 20 15,0 49-26-15,34 36 0 16,13 6 30-16,1-46-17 16,-23-59 7-16,-22-59-20 15,-3-22 0-15,-3-8 13 16,-41-6-12-16,-29-12-1 15,-18-37 30-15,-19-10-30 16,0-57 23-16,9-60-22 16,46-81 9-16,62-80 19 15,120-47-29-15,100-22-32 16,-16 84-89-16,-21 57-615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16.9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1947 0,'0'0'378'15,"0"0"-251"-15,0 0 33 16,0 0 96-16,0 0-147 16,0 0 5-16,-7 6-59 15,14-2-29-15,26-4 77 16,11 3-86-16,14-3 5 16,15 0 60-16,18 4-68 15,10-1 16-15,13 3-30 0,11 2 10 16,5-1 10-1,5-3-20-15,-3 4 0 0,-12-8 10 16,-18 0-9-16,-26 2-2 16,-24-2 1-16,-23 3-3 15,-19-3-29-15,-10 5-2 16,0 1-104-16,-39 10-60 16,-8 1-447-16,-5-3-303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17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4 1759 0,'0'0'375'0,"0"0"-131"15,0 0-83-15,0 0 108 16,0 0-25-16,0 0-87 16,0 0-44-16,-76 8-57 0,76-6-17 15,0-2 51 1,17 2-89-16,27 3 21 0,15 0 43 15,21 2-35-15,14 0 16 16,13 0-25-16,13-4 3 16,10-3 2-16,2 0-26 15,-3 0 0-15,-13 0-2 16,-14-3 10-16,-29-4-26 16,-23 0-5-16,-21 5-100 15,-29 2-39-15,0 0-469 16,-22 0-732-16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30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1063 1018 1650 0,'0'0'205'0,"0"0"-108"15,0 0 14-15,0 0 98 16,0 0 52-16,0 0-79 16,-3-147-34-16,-16 124-9 15,-3 1-80-15,-3 5 27 0,-7 4 5 16,-9 2-56 0,1 11 8-16,-8 0-31 0,1 27-2 15,0 36-1-15,-4 52-8 16,7 62-1-16,15 55 28 15,14 28-26-15,15-7 31 16,3-22-33-16,28-22 0 16,1-6 20-16,2-11-20 15,-9-27 0-15,-11-37-1 16,-6-34 21-16,-8-12-28 16,0 7 8-16,-27 4 0 15,-15 2 35-15,-17-20-34 16,-14-12 8-16,-12-14 42 15,-1-13-30-15,-2-9 65 16,7-15-70-16,17-10-14 0,13-2 72 16,10 0-74-16,19 0-9 15,7 0-3-15,12-2-25 16,3-5-2-16,0 7-123 16,54-2-97-16,2 2-259 15,-2 0-438-15</inkml:trace>
  <inkml:trace contextRef="#ctx0" brushRef="#br0" timeOffset="468">1552 3929 1969 0,'0'0'756'16,"0"0"-686"-16,0 0-63 15,0 0-7-15,0 0 272 16,0 0-120-16,0 0-79 16,-157-49 14-16,96 82-41 15,-13 19 26-15,1 17 5 16,4 13-31-16,11 12 53 15,7 13-79-15,17 5-7 16,24-2 40-16,10-1-47 0,10-10-6 16,46-15 0-16,24-22 0 15,26-22-13-15,14-29-5 16,16-11-30-16,-3-48 42 16,-8-27-33-16,-23-14 24 15,-29-9 9-15,-41-3 6 16,-27 6 58-16,-5 4-52 15,-59 12 17-15,-24 12 19 16,-20 18-27-16,-14 16 10 16,4 18-25-16,18 1-70 15,48-9-67-15,25 2-420 16,22-7-1066-16</inkml:trace>
  <inkml:trace contextRef="#ctx0" brushRef="#br0" timeOffset="1156">1424 588 1790 0,'0'0'383'0,"0"0"-317"16,0 0-10-16,0 0 182 16,0 0-82-16,0 0-68 15,0 0-4-15,125-45-25 16,-64 2 42-16,5-9-91 16,0-10 27-16,-4-8 41 15,-8 2-34-15,-13-2 25 16,-12 11 20-16,-11 11 0 15,-11 14 47-15,-4 14-64 16,-3 11 0-16,0 9-3 0,0 0-36 16,0 3 17-16,0 44-31 15,0 29-11-15,-13 34 1 16,-6 25-9-16,4 11 0 16,2-1 0-16,4-13-6 15,9-14-21-15,0-20-86 16,30-5-103-16,6-28-278 15,-7-22-596-15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41.6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91 949 2105 0,'0'0'499'0,"0"0"-409"15,0 0-89-15,0 0 129 16,193-224 27-16,-112 135-118 15,-1-14-28-15,-2-7 5 16,-9-2-16-16,-18 8 96 16,-19 19-34-16,-10 19 10 15,-15 22 49-15,-7 32-37 16,0 12 4-16,0 43-22 16,-17 71-46-16,-21 67 62 15,1 52-82-15,8-14 6 16,11-44 24-16,14-64-25 0,4-41-5 15,0 2-16-15,0-4-64 16,9 14-47-16,1-26-329 16,-7-19-497-16</inkml:trace>
  <inkml:trace contextRef="#ctx0" brushRef="#br0" timeOffset="286">0 1403 2405 0,'0'0'560'0,"0"0"-490"16,0 0 12-16,0 0 146 0,0 0-60 16,0 0-107-16,0 0 26 15,128 5-6-15,-36-5-31 16,19 0 32-16,33-7-46 15,12-10 9-15,4 5 26 16,1 1-65-16,-19 5-6 16,-25 6 0-16,-33 0-69 15,-29 0-15-15,-52 26-150 16,-3 6-327-16,-19 2-735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38.6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1303 862 1676 0,'0'0'678'0,"0"0"-510"15,-88-178-138-15,22 110 20 16,-10 20 247-16,-4 19-136 16,-4 24-75-16,-1 5-19 0,12 50-14 15,9 32 35-15,5 59-60 16,15 65-13-16,15 71 66 16,11 31-43-16,14-6 20 15,4-34-7-15,0-44-19 16,0-51 34-16,0-48-66 15,0-40 0-15,0-18 9 16,-7 3-9-16,-11-3 0 16,-8-1 0-16,-7-17-43 15,4-23-11-15,-3-26-168 16,10-7-397-16,7-31-459 0</inkml:trace>
  <inkml:trace contextRef="#ctx0" brushRef="#br0" timeOffset="184">0 2002 2762 0,'0'0'453'16,"0"0"-404"-16,0 0-43 16,195-17 60-16,-78 8 27 15,16 2-62-15,18 3-31 16,45 4-28-16,-35 0-201 15,-38 7-789-15</inkml:trace>
  <inkml:trace contextRef="#ctx0" brushRef="#br0" timeOffset="460">1540 1893 2862 0,'0'0'478'0,"0"0"-468"15,0 0-10-15,0 0 165 16,0 0-37-16,0 0-31 16,230 164-68-16,-151-91-20 15,6 5 69-15,3 1-78 16,1-7-2-16,8-9-10 0,-3-18-124 15,8-15-82-15,-23-14-427 16,-23-16-367-16</inkml:trace>
  <inkml:trace contextRef="#ctx0" brushRef="#br0" timeOffset="710">2761 2037 2362 0,'0'0'603'16,"0"0"-485"-16,-88 213-33 16,23-91 84-16,-16 16 35 0,-13 6-57 15,-8 7-81 1,-5-6 20-16,6-7-73 0,10-14-4 16,15-15 41-16,13-21-50 15,16-22-11-15,18-20-29 16,10-20-56-16,16-16 13 15,3-10-97-15,7-27-194 16,26-19-506-16,3-10-1196 0</inkml:trace>
  <inkml:trace contextRef="#ctx0" brushRef="#br0" timeOffset="1098">4186 0 1925 0,'0'0'397'0,"0"0"-327"0,-208 182 60 16,70 13 206 0,-11 71-112-16,14 27-49 0,40-15-45 15,44-68-44-15,39-72 25 16,12-40-95-16,9-19 2 15,30 3-18-15,23-3-51 16,23-7-48-16,42-16-137 16,-14-19-341-16,-18-23-135 0</inkml:trace>
  <inkml:trace contextRef="#ctx0" brushRef="#br0" timeOffset="1652">4555 892 2524 0,'0'0'327'16,"0"0"-286"-16,0 0-8 15,0 0-27-15,0 0 216 16,0 191-98-16,7-97-91 16,8 5 39-16,10-10-42 0,8-14-14 15,11-23-14 1,10-18-2-16,12-27-9 0,0-7-78 16,3-30-12-16,-12-26 35 15,-8-10-10-15,-16-3 40 16,-15 1 33-16,-14 8 1 15,-4 12 72-15,0 16-15 16,0 23 34-16,0 9 41 16,-7 23-92-16,7 43-13 15,0 20 18-15,0 18-4 16,3 9 30-16,26 5-71 16,6 0 0-16,6-2 33 15,0-11-32-15,-9-2 14 16,-10-17-13-16,-19-11-2 15,-3-16 45-15,-39-15-45 0,-30-24 0 16,-16-12 12-16,-9-8-11 16,2-12-2-16,13-35 1 15,9-12 0-15,27-8-18 16,24-12 3-16,19-8-55 16,84-40-100-16,11 18-417 15,3 10-927-15</inkml:trace>
  <inkml:trace contextRef="#ctx0" brushRef="#br0" timeOffset="1937">5342 152 2862 0,'0'0'352'16,"0"0"-279"-16,0 0-61 15,0 0 79-15,223 225 56 16,-125-84-85-16,8 46-1 16,-1 44-46-16,-13-19 9 15,-26-39 74-15,-34-43-77 16,-17-36 12-16,-15 18-17 16,0 12-4-16,-44 8-24 15,-25-21 12-15,-11-22-69 16,11-24 3-16,10-38-156 15,26-18-430-15,18-9-829 0</inkml:trace>
  <inkml:trace contextRef="#ctx0" brushRef="#br0" timeOffset="2125">6681 1283 2942 0,'0'0'370'16,"0"0"-267"-16,254-17-103 16,-138 7 0-16,6 8-12 15,27 2-13-15,-26 0-294 16,-31 0-650-16</inkml:trace>
  <inkml:trace contextRef="#ctx0" brushRef="#br0" timeOffset="2292">6703 1814 3132 0,'0'0'521'16,"0"0"-476"-16,215 27 9 16,-92-17-54-16,73 0-33 15,-31-4-85-15,-23 1-934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37.4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732 0 1614 0,'0'0'267'0,"0"0"-109"16,0 0-23-16,0 0 109 15,0 0-67-15,-233-3-52 16,165 69 13-16,-17 53-52 15,-6 63 22-15,0 79-11 16,11 23-25-16,29-13 39 0,24-59-96 16,27-72-5-16,0-44 34 15,12-15-44-15,20 9-24 16,19-2-52-16,15 1-101 16,54-28-106-16,-17-24-348 15,-8-26-150-15</inkml:trace>
  <inkml:trace contextRef="#ctx0" brushRef="#br0" timeOffset="322">1185 994 1200 0,'0'0'1440'16,"0"0"-1182"-16,0 0-217 15,0 0-4-15,0 0 125 16,76 196-93-16,-44-112-33 16,9 0 7-16,3 5-25 15,-3-13 18-15,3-17-24 16,-9-15-6-16,-1-22 10 16,-2-22-16-16,-3 0 0 15,0-43 11-15,4-30-5 0,3-25 9 16,-2-14-15-1,1-2 0-15,-4 9-5 0,-9 19 5 16,-2 31-77-16,14 25-135 16,-5 17-471-16,-4 13-400 0</inkml:trace>
  <inkml:trace contextRef="#ctx0" brushRef="#br0" timeOffset="497">2191 1077 2114 0,'0'0'340'0,"0"0"-231"16,0 0-23-16,-47 213 229 15,29-148-128-15,6-6-130 16,5-13-28-16,7-11-29 16,0-18-125-16,12-10-341 15,5-7-274-15</inkml:trace>
  <inkml:trace contextRef="#ctx0" brushRef="#br0" timeOffset="629">2002 584 2560 0,'0'0'482'0,"0"0"-463"16,0 0-19-16,0 0-154 15,0 0-177-15,0 0-1402 0</inkml:trace>
  <inkml:trace contextRef="#ctx0" brushRef="#br0" timeOffset="774">2422 246 2428 0,'0'0'382'0,"0"0"-243"15,0 0-127-15,319 50-12 16,-173-18-21-16,-14 1-586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42.6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0 106 2304 0,'0'0'355'16,"0"0"-264"-16,0 0-79 0,0 0 155 16,0 0-34-16,0 0 9 15,212 190-9-15,-121 10-43 16,12 48-6-16,-8-7-28 16,-22-51-16-16,-16-66 5 15,-13-45-44-15,12-3-1 16,5-11 0-16,1-13 8 15,-4-39-25-15,-2-16 14 16,1-62 3-16,12-66-15 16,16-62 15-16,1-67 0 15,-1-24-6-15,-28 43 9 16,-16 64-19-16,-26 77-4 16,-5 42-40-16,-1 9-12 0,-9 33-134 15,0 9-282 1,-15 7-368-16</inkml:trace>
  <inkml:trace contextRef="#ctx0" brushRef="#br0" timeOffset="193">208 690 2677 0,'0'0'543'15,"0"0"-543"-15,0 0 33 0,0 0 165 16,289 0-111-16,-86-14-63 16,-1-5-24-16,45 12-38 15,-65 7-121-15,-65 0-636 0</inkml:trace>
  <inkml:trace contextRef="#ctx0" brushRef="#br0" timeOffset="724">2393 568 2643 0,'0'0'538'0,"0"0"-514"0,0 0-10 15,7 176 41-15,-7-90 125 16,0 6-152-16,0-7-17 15,14-12-5-15,16-14-6 16,6-23-44-16,14-27-41 16,13-9-45-16,3-25-1 15,3-38-68-15,-3-15 71 16,-8-12 77-16,-11-5 23 16,-13 6 28-16,-17 15 54 15,-12 17 96-15,-5 24 66 16,-5 24-77-16,-21 9-13 15,-2 46-57-15,-1 36-18 16,7 23 33-16,7 19-27 16,15 41-20-16,0 27 20 0,18 35-48 15,14-18 33-15,-6-43-31 16,-11-52 1-16,-8-35 12 16,-7 0-24-16,0-6 0 15,0-8 4-15,-32-28-4 16,-26-22 0-16,-16-15 1 15,-12 0 16-15,-9-42-22 16,-5-14 5-16,17-12 0 16,14-12 18-16,25-3-18 15,34-8 0-15,10 0 0 16,54-4-41-16,47-6 10 16,111-34-149-16,-23 20-193 0,-13 16-876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44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 2565 0,'0'0'343'0,"0"0"-311"0,0 0-1 15,0 0 98-15,0 0-3 16,0 0-92-16,0 0-14 16,202 0-19-16,-120 2 11 15,3 5 12-15,-9-2-24 16,-13-3 0-16,-24-2 1 16,-14 4 7-16,-13-4-5 15,-12 0 34-15,0 0 39 16,0 0 11-16,0 0-76 15,-12 0 10-15,5 0-3 0,4 0-12 16,-1 0 6 0,4 0-12-16,0 0 0 15,0 0 8-15,0 0-8 0,0 0 0 16,0 0-7-16,0 0 19 16,0 0-7-16,0 0-5 15,0 0-4-15,0 0-16 16,-3 0-11-16,0 0-5 15,-6 0 9-15,-1 0-50 16,-5 0 37-16,-4 0-23 16,2 0 24-16,-1 0 21 15,2 0 12-15,6 0 6 16,-2-6 6-16,2-2-6 16,2 2 62-16,-2 2-62 15,3 1 15-15,-5 0 66 0,2 3-42 16,2-4-11-16,-3 4 25 15,8 0-20-15,0 0 43 16,3 0-61 0,0 0-13-16,0 0 58 0,0 10-53 15,22 19 10-15,10 11 19 16,8 12-27-16,8 18 57 16,6 12-57-16,0 20 7 15,5 12 58-15,4 40-52 16,-2 40 4-16,-6 29 4 15,-12 10-21-15,-16-40 42 16,-14-47-51-16,-9-52 0 16,-4-10 0-16,0 12 0 0,-39 3 0 15,-20 5 0 1,-14-15 0-16,-7-13 0 0,-4-18 0 16,4-11 0-16,11-12-33 15,6-20-119-15,19-13-188 16,16-2-1478-16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1:45.6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 0 1255 0,'0'0'611'0,"0"0"-504"16,0 0-66-16,0 0 108 15,0 0 30-15,0 0-60 16,-4 65 36-16,4-9-66 16,0 17-31-16,0 4 9 15,0 3-10-15,0-1 13 16,0-12-70-16,10-9 2 16,12-16 4-16,4-11-6 15,7-22-15-15,11-9-20 16,0-8 26-16,11-33-6 15,-5-16 7-15,1-5 5 0,-4-3 2 16,-9 4 2-16,-13 14-1 16,-6 10 13-16,-13 18 17 15,-2 12 55-15,-1 7-58 16,-3 0-12-16,0 7 0 16,3 22-14-16,6 14 16 15,-2 2-17-15,5 2 0 16,-2-8 0-16,5-7-2 15,-2-10-20-15,3-7-35 16,-1-15-9-16,-2 0 45 16,6-10-3-16,0-23 24 0,6-3-7 15,-3-3-1 1,-5 9 8-16,1 7 0 0,-2 16-6 16,-10 7-2-16,3 0 5 15,-2 9 3-15,-7 22-1 16,3 6 0-16,-3 2-5 15,0-6-8-15,0-11-22 16,0-9 18-16,0-13-47 16,0 0 23-16,7-6 35 15,1-31 4-15,6-5-3 16,1-7 6-16,7-1 1 16,3 1 43-16,4 11-44 15,0 4 0-15,5 15 37 16,-6 14-33-16,5 5-2 15,0 21 39-15,0 30 3 0,0 17 21 16,0 9-6-16,-5 3-28 16,6-6 8-16,-2-5-37 15,-3-12-1-15,1-22-1 16,-1-11-23-16,-3-21-19 16,-1-3-65-16,-3-6 32 15,3-34 29-15,-6-6 4 16,3-10 20-16,-4-3 21 15,-1 4 1-15,-1 8 26 16,-1 9-2-16,-5 17 12 16,0 18 27-16,-1 3-26 15,-6 15 24-15,4 26 13 16,1 9-34-16,2 5-4 0,-3 0-36 16,2-9 0-16,1-6-2 15,5-17-93-15,4-23-76 16,-3 0-353-16,0 0-213 0</inkml:trace>
  <inkml:trace contextRef="#ctx0" brushRef="#br0" timeOffset="157">1575 6 1947 0,'0'0'543'16,"0"0"-482"-16,0 0-35 0,0 0-26 15,0 0 0 1,0 0-351-16,0 0-544 0</inkml:trace>
  <inkml:trace contextRef="#ctx0" brushRef="#br0" timeOffset="1088">2333 151 1642 0,'0'0'390'16,"0"0"-133"-16,0 0-3 15,0 0-19-15,0 0-14 16,0 0-121-16,0 0-34 16,-167-86-30-16,131 126-12 0,2 23 6 15,9 16-30-15,11 17 0 16,14 14 23-16,0 11-22 15,0 0 7-15,14 8 17 16,4-6 2-16,1 3 6 16,-9-11-32-16,-6-13-1 15,-4-6 9-15,-4-19-8 16,-31-11 12-16,-13-13-13 16,-7-11 1-16,-3-14 16 15,2-14-17-15,5-14-8 16,8 0-2-16,17-23-19 15,16-26 5-15,10-19-58 16,7-21-15-16,49-20-33 0,11-8-53 16,25-12-21-1,11 4 46-15,10 12-17 0,-1 11 67 16,-2 9 46-16,-9 18 62 16,-13 10 0-16,-19 15 40 15,-18 6 89-15,-17 21 49 16,-21 2 9-16,-9 14 13 15,-4 4-52-15,0 3-42 16,-17 0-22-16,-17 26-66 16,5 10-4-16,1 10-14 15,9 7 0-15,9-1-12 16,10-3-8-16,0-3-58 16,20-10-9-16,17-13-73 15,1-9 20-15,-3-14 0 0,-1 0 46 16,-12-37 30-16,-9-15 2 15,-13-8 62-15,0 1 37 16,0 3-13-16,-18 11 64 16,1 13 23-16,-2 8-26 15,7 14 14-15,6 7-72 16,6 3-27-16,0 0-17 16,28 0-11-16,20 0 14 15,3 3-14-15,8 1 1 16,-5-4 21-16,-7 0-13 15,-6 0 13-15,-12 0-2 0,-11 0 14 16,-6 13-6 0,-5 14 18-16,-7 8 6 15,0 7 28-15,0 8-44 0,0 0-8 16,0-9 7-16,0-4-7 16,0-17-1-16,0-11 0 15,0-9 1-15,0 0 15 16,0-23-4-16,0-20-5 15,0-5 4-15,0-11 2 16,3-1 33-16,4 9-2 16,8 7-4-16,0 11 6 15,6 14-45-15,12 5-11 16,44 14-84-16,-8 0-139 16,-3 0-380-16</inkml:trace>
  <inkml:trace contextRef="#ctx0" brushRef="#br0" timeOffset="1683">3686 301 1358 0,'0'0'602'0,"0"0"-499"16,0 0-33-16,0 0 191 15,0 0-18-15,0 0-146 16,0 172-58-16,3-120-5 15,6-7-19-15,-9-2 2 16,0-14-17-16,0-8 0 16,0-15 4-16,0-6-4 0,0 0-16 15,0-16-19 1,0-24-11-16,10-13 45 0,5-2-47 16,11-7 18-16,2 6 29 15,1 10-14-15,8 13 3 16,-5 17-1-16,2 16 13 15,-2 0 43-15,-3 27-13 16,-3 21 24-16,-8 12 5 16,1 5 4-16,-4 0-6 15,-8 1-8-15,-4-13 14 16,-3-10-12-16,0-17-50 16,0-13 6-16,0-13 44 15,0 0 23-15,0-7-25 16,-10-25-19-16,5-11-10 0,5-5-9 15,0-12-11-15,12-3-4 16,32 1-3-16,10 6 14 16,15 10-2-16,7 13-5 15,9 17 0-15,-9 16 30 16,-10 0-6-16,-9 16 36 16,-16 24-15-16,-12 6 7 15,-14 3 37-15,-12 3-35 16,-3-1-11-16,0-13 20 15,0-9-61-15,0-10 8 16,0-4-10-16,0-13-28 16,16-2-11-16,50-2-144 15,-12-27-356-15,8-1-682 0</inkml:trace>
  <inkml:trace contextRef="#ctx0" brushRef="#br0" timeOffset="2112">5229 292 789 0,'0'0'1875'16,"0"0"-1715"-16,0 0-150 16,0 0 87-16,0 0-34 0,0 0-63 15,0 0-313-15,0 16-404 16</inkml:trace>
  <inkml:trace contextRef="#ctx0" brushRef="#br0" timeOffset="2253">5196 833 2668 0,'0'0'279'0,"0"0"-188"15,0 0 138-15,0 0-84 16,0 0-145-16,0 0-400 15,0 0-2378-15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13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17 933 0,'0'0'728'0,"0"0"-537"15,0 0-132-15,0 0 96 16,0 0 87-16,0 0-61 16,-54 0-19-16,50 0-61 15,1 0-1-15,3 0 27 16,0 0-42-16,0 0-23 16,0 0-5-16,0 0-30 15,0 0 25-15,0 0-52 16,22 0 2-16,13 0 38 15,13 0-28-15,8 3 3 16,4 2-15-16,10-5 1 16,8 0 16-16,1 0-17 15,9 0 0-15,-2 0 6 0,-1 0-5 16,-1 0-1-16,-11 0-6 16,-4 0 6-16,-11 0 21 15,-14 0-21-15,-12 0-6 16,-10 0 0-16,-10 0 6 15,-9 0-15-15,-3 0-19 16,0 0-45-16,0 0-131 16,-6 0-308-16,-13 2-156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13.9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2 1482 0,'0'0'347'15,"0"0"-198"-15,0 0-23 16,0 0 78-16,0 0 14 16,0 0-26-16,0 0-64 15,-102 13-65-15,102-13 19 16,0 0-21-16,0 0-13 0,0 4 27 16,0-4-34-16,26 0 7 15,2 0 0-15,13 0-17 16,6 0 32-16,7 0-53 15,12 0 1-15,7 0 22 16,8 0-32-16,11 0 13 16,2 0-14-16,8 2 0 15,-1 1 8-15,2 2-8 16,-8-5 0-16,-12 0 6 16,-17 0-6-16,-19 0-5 15,-18 0 4-15,-14 0 1 16,-11 0 17-16,-4 0-17 15,0 0 0-15,0 0-1 0,0 0-7 16,0 0-110 0,-4-8-454-16,-6-1-848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18.1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835 1179 856 0,'0'0'267'0,"0"0"-157"16,0 0-10-16,0 0 47 16,0 0-3-16,0 0-35 15,0 0-45-15,0-24-11 16,0 20 26-16,0-2 2 16,0 2-2-16,0-2 2 15,0-4-27-15,0 3 13 0,0 0-48 16,0-2 8-1,0-4 14-15,-6 0-21 0,-6 0 5 16,-2-4 13-16,-4-3-11 16,-4 4 52-16,-4 3-36 15,-4 3 26-15,-2 1-1 16,-1 5-2-16,-4 4-11 16,5 0 5-16,-5 16-27 15,5 30 24-15,1 24-45 16,6 24 25-16,3 24 21 15,8 18-20-15,3 8-14 16,7 33 6-16,1 23-9 16,3-13 9-16,0-20-30 15,0-23 0-15,0-29 5 0,0 18-4 16,0 7 9-16,12-15-9 16,-2-17-1-16,0-17 0 15,-2-11 12-15,-8-15-12 16,0-9 9-16,0-10-3 15,0-9 39-15,-3-13-44 16,-22-3 18-16,-9-8 30 16,-2-3-41-16,-11-7 14 15,-9-3-4-15,2 0-18 16,3 0 29-16,7-6-29 16,7-4 0-16,12-4 21 0,11 5-21 15,6 1 0 1,8-1-1-16,0-1-83 0,34-9-108 15,13-1-431-15,4 4-480 16</inkml:trace>
  <inkml:trace contextRef="#ctx0" brushRef="#br0" timeOffset="458">1148 3392 2369 0,'0'0'324'0,"0"0"-227"16,0 0-42-16,0 0 187 15,0 0-78-15,0 0-116 16,0 0 7-16,-152 82-36 15,123-35 7-15,2 5 28 16,2 8-27-16,3 8 0 16,8 4-3-16,2 5-6 15,6 0 30-15,6 0-47 16,0-6-1-16,25-9 5 16,22-12-5-16,23-14 0 15,18-20 0-15,10-16 0 16,8-9 0-16,-8-42 0 0,-15-16-10 15,-27-12 2 1,-24-11 16-16,-25-3 13 0,-7-7-2 16,-10 2 5-16,-31 10 32 15,-6 12-37-15,-11 14-11 16,-8 15-8-16,7 15-47 16,5-4-94-16,17 9-449 15,12 3-1109-15</inkml:trace>
  <inkml:trace contextRef="#ctx0" brushRef="#br0" timeOffset="1238">1261 422 1862 0,'0'0'382'0,"0"0"-292"15,0 0-50-15,0 0 136 16,0 0-59-16,0 0-53 16,0 0-17-16,70-25-25 15,-23-1 30-15,1-11-43 16,-1-5-9-16,-3-10 21 15,-4-1-8-15,-11 0 8 16,-3 4 57-16,-11 9-2 0,-8 11 31 16,-4 13-43-16,-3 16 4 15,0 0 17-15,0 43-67 16,0 31 1-16,0 29 19 16,-14 17-32-16,3 6 9 15,4-8-15-15,7-7-29 16,0 14-64-16,18-26-400 15,3-24-563-15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20.4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9 503 1476 0,'0'0'341'0,"0"0"-200"15,0 0 42-15,0 0 58 16,0 0-54-16,0 0-67 16,-10 68-47-16,10 13 95 15,0 59-30-15,7 53-47 16,-4-6 5-16,0-16-57 16,1-26-6-16,-4-44 15 15,0 4-42-15,0-1 7 16,0-22-13-16,0-19 12 15,0-17-13-15,0-15 1 16,0-20 0-16,0-11-9 16,0 0-8-16,0-19-59 0,0-30-132 15,12-23-136 1,10-21-121-16,3-80 99 0,-10 23-267 16,-8 1-341-16</inkml:trace>
  <inkml:trace contextRef="#ctx0" brushRef="#br0" timeOffset="360">82 696 789 0,'0'0'363'15,"0"0"-34"-15,-36-202-64 16,21 125-41-16,5 14 16 16,5 2-11-16,5 5-37 15,0 7-55-15,0 0 56 16,0 14-84-16,18 4-25 16,4 8 13-16,12 7-58 15,9 7 0-15,9-1-8 16,9 5-23-16,5 2 49 0,7 3-49 15,3 0-7 1,5 0 30-16,-2 15-24 0,2 9 13 16,-4 10-19-16,-1 4 0 15,-7 8 29-15,-10 11-30 16,-15 2 0-16,-15 10 16 16,-22-1-15-16,-7 4 8 15,-19 5-8-15,-42-3-1 16,-20-2 14-16,-17-1-8 15,-7-10-6-15,-1-8 10 16,7-14-10-16,18-10 0 16,20-9 0-16,17-7 2 15,22-13-2-15,22 0-89 0,4-6-207 16,25-14-850-16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22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540 0 1467 0,'0'0'294'0,"0"0"-161"0,0 0-70 15,0 0 100-15,0 0 33 16,0 0-85-16,-127 22-28 16,95 12-14-16,-5 9-13 15,-4 15 46-15,-3 15-26 16,-6 20 6-16,2 17 27 16,-3 44-33-16,4 46 10 15,15 36-16-15,7 8-29 16,19-47 15-16,6-53-38 15,0-48-7-15,0-11 37 16,9 6-33-16,13 8-5 16,10 4-10-16,5-18 8 15,6-13-17-15,9-14-30 0,27-11-186 16,-9-18-384-16,-11-17-1774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6:32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121 1028 1888 0,'0'0'511'0,"0"0"-394"0,0 0 41 15,0 0 100 1,0 0-115-16,0 0-26 0,-15 224-24 16,22 7-12-16,-7 35 0 15,0-2-62-15,0-61 50 16,-7-72-21-16,0-39-28 15,7-21 23-15,-3-1-43 16,3-12 0-16,0-5-1 16,0-29 13-16,0-24-21 15,0 0 15-15,0-47-6 16,-4-32 3-16,4-55-3 16,-8-63-12-16,-6-59 2 15,2-20 4-15,2 21-9 16,10 58-9-16,0 72 24 15,0 43-2-15,26 24 2 16,9-3-1-16,16 6-8 0,15 3 18 16,15 13 3-16,5 20-12 15,17 19 0-15,11 0-14 16,2 24 20-16,8 34-6 16,-7 14 0-16,-12 15 14 15,-28 15 8-15,-38 7-22 16,-39-1 0-16,-17 0 41 15,-74-4-35-15,-38-8-5 16,-23-17-1-16,-8-18 12 16,2-21 12-16,23-20-24 15,33-20-5-15,37 0-22 0,43-20-48 16,62-45-142-16,40 6-485 16,16-4-1197-16</inkml:trace>
  <inkml:trace contextRef="#ctx0" brushRef="#br0" timeOffset="384">2771 516 2220 0,'0'0'304'16,"0"0"-184"-16,-186 85-118 15,81 29 204-15,-23 80 36 16,-4 79-106-16,8 38-28 15,33 4-2-15,37-36-16 16,42-52 56-16,12-54-128 16,9-44-6-16,31-39 7 15,14-30-11-15,19 3-16 16,15-7-35-16,17-4-76 16,40-26-74-16,-28-15-426 0,-22-11-484 0</inkml:trace>
  <inkml:trace contextRef="#ctx0" brushRef="#br0" timeOffset="734">3602 926 2875 0,'0'0'348'0,"0"0"-348"15,0 0-30-15,0 0 30 0,69 176 108 16,27 0 55-16,28 50-122 16,15 17-20-16,-23-40 57 15,-21-52-42-15,-26-59 57 16,-3-17-93-16,7 1 18 15,0-6 0-15,-1 3-18 16,-21-23-11-16,-22-17-26 16,-14-16-77-16,-15-11-8 15,0-6-180-15,-15-20-660 16,-10-13-1132-16</inkml:trace>
  <inkml:trace contextRef="#ctx0" brushRef="#br0" timeOffset="996">4686 1310 2492 0,'0'0'468'0,"0"0"-431"16,0 0-16-16,0 0 150 15,0 0 20-15,-164 170-137 16,76-61-37-16,-29 18 40 15,-22 16-39-15,-13 3-3 0,-5-4-12 16,6-14 3 0,28-20 22-16,25-28-28 0,32-29-33 15,30-25 11-15,36-26-112 16,17-30-228-16,24-17-514 0</inkml:trace>
  <inkml:trace contextRef="#ctx0" brushRef="#br0" timeOffset="1293">4696 87 2519 0,'0'0'322'0,"0"0"-272"16,0 0-18-16,240-80 44 0,-155 80 54 15,-1 0-58-15,-20 43-9 16,-20 18 18-16,-35 21-29 16,-9 21-8-16,-69 11 11 15,-23 5-54-15,-6-10 58 16,14-22-44-16,18-24 15 16,33-21 28-16,33-22-58 15,4-13-21-15,72-7 15 16,113-2-81-16,-9-25-100 15,-13-4-829-15</inkml:trace>
  <inkml:trace contextRef="#ctx0" brushRef="#br0" timeOffset="1750">7241 1083 2242 0,'0'0'571'0,"0"0"-548"16,0 0-23-16,-245 92 134 16,46-1 28-16,-60 28 7 15,-19 3-108-15,52-24-22 16,67-26 59-16,67-30-47 16,33-8-12-16,8-3 12 15,19-7-36-15,14 3 34 16,18-1-49-16,25-3 0 15,48 10 23-15,28 0-14 16,24 6-8-16,21 6-2 16,6 5 7-16,2 3 9 15,-5-4-15-15,-14 1-22 0,-11-5-8 16,-11 4-138-16,-37-12-306 16,-32-13-530-16</inkml:trace>
  <inkml:trace contextRef="#ctx0" brushRef="#br0" timeOffset="1979">5711 2505 2728 0,'0'0'372'0,"0"0"-297"16,0 0-13-1,0 0 75-15,297 131 28 0,-155-108-98 16,16-7-66-16,-1-9 0 16,-5-4-1-16,34-3-122 15,-40 0-218-15,-33-3-658 0</inkml:trace>
  <inkml:trace contextRef="#ctx0" brushRef="#br0" timeOffset="2478">8112 1592 2905 0,'0'0'486'15,"0"0"-486"-15,0 0 0 0,0 220 100 16,0-125-37-16,0 8 12 15,19-9-75-15,16-12 0 16,21-22-21-16,10-25 14 16,4-21-79-16,-1-14 11 15,-1-20-13-15,-13-33 55 16,-7-16-54-16,-16-9 66 16,-10-5 21-16,-7 1 9 15,-12 10 18-15,-3 21 54 16,0 17-23-16,0 21 73 15,0 13-86-15,0 29-17 0,0 40 35 16,0 34-37-16,0 24-4 16,0 18 6-16,33 9-27 15,14 3 67-15,22-6-50 16,12-3 8-16,-1-11 26 16,-11-19-52-16,-25-19 0 15,-29-26-2-15,-15-28 2 16,-47-21-16-16,-34-24 16 15,-17-5 0-15,-12-48-15 16,5-21 15-16,10-25-12 16,26-15 12-16,32-15-74 15,37-64-38-15,44 32-270 16,15 14-845-16</inkml:trace>
  <inkml:trace contextRef="#ctx0" brushRef="#br0" timeOffset="2737">9112 519 2840 0,'0'0'366'0,"0"0"-342"16,205 59 11-16,-82 15 16 15,29 57 68-15,17 51 42 16,-10 45-104-16,-34 9-42 0,-67-13 23 15,-58-29-37-15,-3-43 46 16,-48-27-47 0,-8-26 6-16,-17-5-22 0,-26 8-52 15,-48 27-181-15,23-21-514 16,25-36-1708-16</inkml:trace>
  <inkml:trace contextRef="#ctx0" brushRef="#br0" timeOffset="3642">11299 1592 2772 0,'0'0'297'15,"0"0"-297"-15,0 0 32 16,-203-65-26-16,125 65 178 16,2 16-70-16,6 30-54 15,13 16-20-15,13 13-32 16,22 7 47-16,14 1-55 16,8-8 0-16,22-12-10 15,33-17 4-15,10-26-65 16,12-20-23-16,6-13-8 15,5-49 12-15,-8-25-97 16,-11-18 66-16,-10-46 106 0,-5-46-1 16,-13-52 14-1,-12 16 2-15,-11 56 33 0,-11 68 72 16,-4 70 8-16,-3 17 24 16,0 19 32-16,0 3-73 15,0 48-48-15,-6 74-15 16,-8 64-3-16,-4 2 57 15,9-14-66-15,6-27-15 16,3-37 3-16,3 7 3 16,31 4-24-16,13-25-9 15,7-33-72-15,12-38 55 16,4-25-52-16,-4-21-22 16,0-43 56-16,-9-18-9 15,-6-9 54-15,-14 4 11 0,-12 15 0 16,-14 23 24-16,-11 25 11 15,0 24 62-15,0 10-33 16,0 50-56-16,0 15 61 16,0 13-41-16,5 2-20 15,45-11-14-15,20-21 6 16,16-25-78-16,14-23-6 16,-2-10-10-16,-10-36 93 15,-15-26-74-15,-23-11 27 16,-18-6 48-16,-16 7 0 15,-13 6 44-15,-3 21 56 0,0 15-6 16,-15 21 41 0,-7 9-79-16,5 42-49 0,-2 39 74 15,4 36-37-15,15 43-16 16,0 40-17-16,44 33 1 16,22-19 32-16,-3-45-44 15,-13-47 0-15,-17-32 6 16,-15 1-6-16,-15 0-5 15,-3-5-8-15,-40-27 26 16,-43-32-7-16,-20-27-6 16,-5-4 0-16,-2-48 17 15,18-27-16-15,23-17 9 16,37-18 11-16,32-8-6 16,25-9-30-16,136-39-71 15,-9 33-155-15,2 21-715 0</inkml:trace>
  <inkml:trace contextRef="#ctx0" brushRef="#br0" timeOffset="53981">4664 1199 652 0,'0'0'262'16,"0"0"-99"-16,0 0-68 15,0 0 69-15,0 0 3 0,0 0-74 16,25-43-36-16,-18 39 0 15,-4 1-15-15,2 0 18 16,-1 3-50-16,-1-4-10 16,-3 4 40-16,4 0-26 15,-4-2-3-15,0 2 9 16,0 0-18-16,3-4 41 16,-3 1-43-16,0-1 0 15,3 1 13-15,-3 3-2 16,0-4 18-16,0 4 16 15,0-2 17-15,0 2 29 16,0 0-73-16,0 0 37 16,0 0 13-16,0 0-27 0,0 0 14 15,0 0-25-15,-6 0-11 16,-10 2-4-16,-9 28-15 16,-11 12 0-16,-4 9-1 15,-1 1 16-15,-3-1-1 16,5 2-14-16,-1-3 0 15,3-1-14-15,1-3 15 16,-1 0-1-16,5-4 0 16,0-2 0-16,1-5-70 15,6 3-213-15,6-16-117 0,12-7-1287 16</inkml:trace>
  <inkml:trace contextRef="#ctx0" brushRef="#br0" timeOffset="56286">4802 1163 985 0,'0'0'299'15,"0"0"-168"-15,0 0 19 16,0 0 52-16,0 0-116 16,0 0-45-16,0 0 25 15,0-51-8-15,0 51 41 0,0-2-46 16,0 2-25-16,0 0 61 16,-3-5-58-16,-2 5 21 15,2 0 22-15,-4 0-37 16,-5 0 46-16,-1 0-83 15,-13 12 2-15,-3 13 35 16,-8 8-36-16,-3 10 0 16,-4 5 35-16,1 3-27 15,-6 5 50-15,2-1-58 16,-4 0 8-16,4 5 52 16,-4-4-60-16,0 3 0 15,1-3 10-15,-1-1 3 0,-2-2-11 16,6-2-3-1,0-1 0-15,-1-4 16 0,4-2-16 16,2-5-12-16,2-4 6 16,6-4 12-16,2-2 21 15,3 1-27-15,0-8 0 16,-1 4-4-16,1-3 4 16,0 1 0-16,0-1-12 15,-1-4 12-15,5 0 20 16,3-2-20-16,-4 0 0 15,4-1 8-15,0 1-8 16,0-3 1-16,0 1 8 16,5-2-9-16,2-4 25 15,0 3-25-15,5-3 0 16,0 3-7-16,-2-3 14 16,2 3-14-16,1-3 5 0,2 1 2 15,1-4 20-15,1 1-20 16,1-4 0-16,4 2 6 15,-3-5 5-15,3 0-2 16,-4 2-3-16,4-2-6 16,-3 4 10-16,3-1 1 15,-3-1-11-15,3 1 3 16,0-3 13-16,0 5-23 16,0-5 7-16,-4 0 0 15,4 2 19-15,-5 5-19 16,-2 0 0-16,1 2-10 15,-3-2 23-15,2-3 2 0,4-1-15 16,0 0 0 0,3-3 72-16,0 0-72 0,0 0 10 15,0 0 17-15,0 0-27 16,0 0 45-16,13-10-45 16,14-13 0-16,5-5 0 15,9-3 0-15,3-1 0 16,3-5-1-16,4-3 3 15,0 2-28-15,3-6 20 16,-3-1 5-16,1 3-17 0,-5-1 18 16,1 3-11-1,-9 5 4-15,-2 1 7 0,-5 5-8 16,-2 3 8-16,3-4-4 16,-5 0-14-16,6 2 18 15,-2-3-21-15,0 1 12 16,2 1 9-16,-2 4-28 15,2-3 28-15,-5 2 0 16,-4 3-6-16,1 0 6 16,-4 2-9-16,3 0 8 15,-3-2 1-15,3-1-14 16,-3 2 14-16,4-1-3 16,-4 3-9-16,0 0 12 15,-4 1-8-15,1-1 7 16,-2 4 2-16,-2 2-4 15,-5 2 3-15,2 2 0 16,-5-3 0-16,5 0 0 0,-2 3-1 16,2-4 0-16,1 4 2 15,-1-2-10-15,2 1 7 16,-3 2 2-16,0 2 4 16,-3 1-3-16,-1-2-2 15,-4 6 2-15,4-6-1 16,-2 7 9-16,2-2-9 15,0-2-2-15,-1 0-10 16,6-2 24-16,-2-3-15 16,6 0 3-16,-6 3 0 15,5-3 2-15,-8 1-2 16,1 4 0-16,-4-2-2 16,-4 5 11-16,0 2 8 0,0-2-17 15,0 2 0-15,0-3 31 16,3 3-31-16,-3-5 0 15,0 3-18-15,3-1 36 16,-3-1-20-16,0 4 2 16,0 0 0-16,0 0 24 15,0 0-23-15,-3 0-1 16,-19 17 0-16,-7 6 11 16,-5 6-8-16,-5 2-3 15,-5 7 0-15,-3-3 20 0,-4 8-20 16,4-4 0-1,-5 1-6-15,4 1 21 0,1 0-22 16,0-2 7-16,4 2 0 16,-6 0 18-16,7 0-17 15,-5-3-1-15,3 6 0 16,-4-9 7-16,4 4 5 16,0 1-12-16,-3-3 0 15,6-6 9-15,6 3-9 16,1-5-1-16,5-6-11 15,0 3 12-15,4-2 15 16,-5-2-15-16,4 4 0 16,-2 5-6-16,-5-6 6 15,3 3-12-15,1 0 11 16,4-5 1-16,-1 0 9 0,8-4-9 16,-1 1 0-1,2 0 7-15,2-4-7 0,0-2-9 16,1-2-3-16,-1 2 12 15,5-4 24-15,-2 3-24 16,2-6 0-16,2-1-4 16,1 0 11-16,3-1-13 15,4-5 8-15,-3 0-2 16,3 0 19-16,0 0-19 16,0 0 0-16,0 0-19 15,0 0 19-15,10 0-130 16,16-8-485-16,-4-15-705 0</inkml:trace>
  <inkml:trace contextRef="#ctx0" brushRef="#br0" timeOffset="57665">3679 1163 1031 0,'0'0'298'0,"0"0"-19"0,0 0-102 15,0 0-66-15,0 0 75 16,0 0-49-16,0 0-29 15,-62-122 28-15,59 119-30 16,3-2 12-16,-4 5-65 16,4 0 16-16,0 0-3 15,0 0-47-15,0 0-1 16,0 0-11-16,0 0-1 16,0 11 15-16,0 12-10 15,14 3-11-15,1 3 34 0,-3 5-34 16,1 2 50-16,2-4-42 15,-1 3-2-15,5-4 41 16,-4-2-46-16,3 0-1 16,-1-1 41-16,-1-3-41 15,-1-1 40-15,-2-1-40 16,3 0 0-16,-6-1 36 16,2-2-36-16,-6 3 0 15,6-4-9-15,-5 5 20 16,3-1 7-16,-1 0-18 15,1-1 0-15,1-1 15 16,-4-1-15-16,3-3-9 16,6 2 3-16,-6-3 12 15,2 0 4-15,3 0-10 0,-5 0 0 16,0 2 0 0,2-5 1-16,-5-1-1 0,5 6 0 15,-6-6 13-15,4 0-8 16,-1 6-5-16,1-5 0 15,2 0 3-15,1-4-3 16,-1 6-3-16,-2-4-11 16,2-1 28-16,-2 4-29 15,2-1 15-15,-2-3 0 16,2 4 18-16,-2 2-18 16,6 0-2-16,-3 0-5 15,6 1 7-15,-7 0 18 0,1-6-18 16,2 3 0-16,-5 0 23 15,-1-1-23-15,1-3-14 16,-3-1 13-16,1-1 1 16,-1 1 3-16,0 1-3 15,1-1 0-15,2 5 9 16,-3-5-2-16,5 4-14 16,-2 0 7-16,-1 1 0 15,1-4 9-15,-3-1-9 16,1 2 0-16,2-2-14 15,-1-2 28-15,-3 0-10 16,5-2-4-16,-8 2 0 16,5 0 5-16,-1 0-5 15,5-1-3-15,-2 4-3 16,0 0 12-16,2-1-20 0,-5-2 14 16,1 2 0-1,-1-2 9-15,-4 1-9 0,4-4 0 16,-2 1 0-16,-1-2 9 15,-4 1-12-15,0-4 3 16,0 0 0-16,0 0-6 16,0 3 6-16,0-3 0 15,3 3-2-15,-3 0 13 16,3 1-16-16,-3-1 5 16,0 0 0-16,4-3-22 15,-4 4 10-15,0 2-95 16,0 2-134-16,0-1-239 15,0-5-268-15</inkml:trace>
  <inkml:trace contextRef="#ctx0" brushRef="#br0" timeOffset="58284">4737 1146 588 0,'0'0'156'0,"0"0"-156"16,0 0-75-16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38.3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0 2284 0,'0'0'575'16,"0"0"-457"-16,0 0-46 16,0 0 46-16,0 0 47 15,0 0-72-15,0 0-33 16,124 128 25-16,-21 7-44 15,31 57-11-15,26 48 54 16,4 16-41-16,-35-43-1 16,-43-59-15-16,-34-59-19 15,-13-17 19-15,2-4-27 16,3-2 0-16,-9-6-15 0,-16-24 0 16,-10-19-87-1,-9-23-93-15,-16 0-261 0,-16-3-582 16</inkml:trace>
  <inkml:trace contextRef="#ctx0" brushRef="#br0" timeOffset="315">0 1703 2172 0,'0'0'338'0,"0"0"-270"15,0 0 14-15,0 0 182 16,0 0-89-16,104-247-73 16,0 109-45-16,54-58 11 15,56-37 20-15,-2 16-73 16,-33 49-6-16,-52 67 10 15,-54 48-17-15,-4 8 20 16,-18 5-22-16,-11 11 1 16,-36 8-2-16,-4 16-227 15,-10-2-902-15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37.7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1029 0 1614 0,'0'0'493'0,"0"0"-366"15,0 0-57-15,0 0 66 16,0 0 135-16,0 0-68 16,0 0-154-16,-237 115-22 15,117-41-6-15,-9 10 14 0,-1-2 41 16,13-3-67 0,22-11 13-16,26-15 28 0,22-11-38 15,25-14 4-15,15-6-4 16,7-6-12-16,7 7 11 15,37 1-11-15,13 4-2 16,16 5-5-16,12-1 14 16,6 9-1-16,7-2-6 15,-3 2 0-15,-1-6 0 16,-6 4 0-16,-12-8-7 16,-13 0-19-16,-19-4-89 15,-22-1-114-15,-15-10-343 16,-7-3-284-16</inkml:trace>
  <inkml:trace contextRef="#ctx0" brushRef="#br0" timeOffset="251">0 1161 2089 0,'0'0'359'15,"0"0"-268"-15,0 0-10 16,0 0 116-16,0 0 25 16,0 0-95-16,0 0-75 15,205 150 10-15,-114-122-22 16,11-2-12-16,1-3-12 0,-5-4-15 16,-3-2-2-16,10-4-61 15,-24-3-259-15,-20-6-571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35.7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47 955 38 0,'0'0'1580'0,"0"0"-1337"15,0 0-92-15,0 0 74 0,0 0 16 16,0 0 18-16,-42 0-115 16,37 0-47-16,5 0 19 15,0 0-51-15,0 0-17 16,26 13 6-16,23-1-3 16,15 3 16-16,24-6-52 15,22-6-9-15,10-3 37 16,3 0-37-16,-3 0-5 15,-16-10-1-15,-28 0-18 16,-22 3-12-16,-20 4-129 16,-34 3-176-16,0-3-272 15,0 3-492-15</inkml:trace>
  <inkml:trace contextRef="#ctx0" brushRef="#br0" timeOffset="557">1313 393 2277 0,'0'0'473'0,"0"0"-436"15,0 0 26-15,0 0 116 16,0 0-22-16,91 253-91 15,-61-128-34-15,2 17 24 0,6 2-39 16,-3-4 7-16,6-6 4 16,-1-18-27-16,-7-22 20 15,-5-22-21-15,-9-25 0 16,-9-17 6-16,-5-18 2 16,-5-12-8-16,0 0 5 15,0-12-4-15,0-31-2 16,0-22-10-16,0-25-5 15,10-44 4-15,31-63-14 16,10-56-8-16,11-9 9 16,-8 45 4-16,-10 66 7 15,-12 76 13-15,-10 20 1 16,4 8 30-16,-1 4-2 16,9 11 8-16,5 19-11 0,5 8-11 15,18 5 41-15,14 0-53 16,16 21 4-16,18-1 28 15,13-6-34-15,13-4-3 16,2-7 2-16,1-3 2 16,-9 0-3-16,-13 0 2 15,-22 0 0-15,-30-10-13 16,-17 0-4-16,-26 3-29 16,-19 3-41-16,-3 1-93 15,-29 3-365-15,-15 0-476 0</inkml:trace>
  <inkml:trace contextRef="#ctx0" brushRef="#br0" timeOffset="1134">2447 652 2148 0,'0'0'298'0,"0"0"-203"16,0 0-3-16,0 0 178 15,-3 226-89-15,-5-143-115 16,4 6-26-16,4 0-25 16,0-10 17-16,0-13-5 0,26-22-27 15,11-14-15 1,3-27-36-16,8-3-50 0,6-26 42 15,3-30-19-15,-1-16 17 16,-2-10 60-16,-6-7-17 16,-8 8 18-16,-14 4 48 15,-8 16 21-15,-11 15 45 16,-7 16-33-16,0 13-11 16,0 17 50-16,0 0-47 15,0 35-40-15,-3 29-1 16,-9 29-25-16,5 18 44 15,7 43-39-15,0-7-6 16,0 8 38-16,19 5-4 16,6-22-16-16,4 10-23 0,-7-14-1 15,-10-22 22 1,-12-21-22-16,0-25 0 0,-22-22 17 16,-26-18-17-16,-18-20 12 15,-6-6-11-15,-10-13 5 16,10-37 51-16,2-15-48 15,20-10 3-15,17-4 18 16,22-7-28-16,11 4-2 16,25 0-24-16,100-36-74 15,-5 20-97-15,-3 13-787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42.6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700 914 1478 0,'0'0'251'15,"0"0"-152"-15,0 0 96 16,0 0 51-16,0 0-45 0,0 0-56 16,8-9-55-1,-8 9 52-15,0 0-21 0,0 0-52 16,0 9 27-16,-18 13-30 15,-30 22-45-15,-18 15-20 16,-18 13-1-16,-14 10 23 16,3 1-23-16,4-8-5 15,18-9-1-15,16-15 6 16,16-10 0-16,16-12 0 16,13-12 6-16,12-1-12 15,0-3 3-15,12 3 3 16,23 1-8-16,18 6 19 15,11-4-8-15,20 4-3 0,8 4 10 16,9-1-2-16,2 3-8 16,-5 1 0-16,-3 3 17 15,-7-5-15-15,-24 3 16 16,-11-4-18-16,-24-5-19 16,-23-2 2-16,-6-4-109 15,-28-9-207-15,-20-7-411 16,-11 0-1179-16</inkml:trace>
  <inkml:trace contextRef="#ctx0" brushRef="#br0" timeOffset="267">37 2125 2085 0,'0'0'337'16,"0"0"-280"-16,0 0 11 16,0 0 136-16,0 0-7 15,0 0-67-15,0 0-79 16,259 89 12-16,-168-72 26 16,7-5-62-16,5 2-17 15,-1-5-10-15,-7-2 0 16,14-7-76-16,-22 0-294 15,-25-16-602-15</inkml:trace>
  <inkml:trace contextRef="#ctx0" brushRef="#br0" timeOffset="959">1725 882 2364 0,'0'0'306'16,"0"0"-201"-16,0 0-77 0,0 0 238 16,0 0-92-1,0 0-98-15,0 0-9 0,25 105-38 16,-3-14 4-16,-3 24 6 15,3 20-26-15,-4 10 53 16,-4-1-66-16,5-2 12 16,-4-15-1-16,-2-15-11 15,3-21 0-15,-6-21-1 16,5-22 8-16,-8-19-8 16,1-18 1-16,-1-11 0 15,3-11 18-15,9-41-18 16,3-27 0-16,11-28-1 15,6-47-25-15,5-54 16 0,4-44-19 16,-1-14-4 0,-6 43 23-16,-9 56 1 0,-7 67 1 15,-3 26 7-15,3-1 1 16,-3-2 1-16,0 5-1 16,0 17 0-16,-3 11 41 15,3 12-26-15,0 9-5 16,7 6 11-16,11 12-20 15,14 0 48-15,19 5-49 16,19 0 0-16,24 5 11 16,20 8-11-16,9 3-1 15,16 4 1-15,6-4 0 16,4 1 12-16,1-7-12 16,-4-4 0-16,-19-6-1 15,-21 0 7-15,-33 0-6 16,-29 0 0-16,-31 0 0 0,-16-6 18 15,-19-2-18-15,0 1 0 16,-3-2-1 0,-31-1-90-16,-2 4-55 0,-30 6-314 15,9 0-196-15,4 0-152 0</inkml:trace>
  <inkml:trace contextRef="#ctx0" brushRef="#br0" timeOffset="1615">2949 987 798 0,'0'0'1227'15,"0"0"-1083"-15,0 0-59 16,0 0 136-16,-20 203 123 16,20-117-148-16,0 10-63 15,0 11-10-15,7 1-66 16,11-1-11-16,-1-13-16 16,14-15-24-16,1-20 6 15,12-23-12-15,10-24-15 0,12-12 15 16,7-3-51-16,8-45 6 15,-2-20 36 1,-3-20-45-16,-6-8 39 0,-19-11-6 16,-7 6 21-16,-14 10 2 15,-10 14-1-15,-8 24 35 16,-5 24 21-16,-7 20 2 16,0 9 55-16,0 2-81 15,0 45-7-15,-4 23 32 16,-11 33-35-16,12 21 20 15,3 20-10-15,0 11 11 16,15 26 13-16,17 29-48 16,2 26-3-16,-5-19 18 15,-11-53-24-15,-4-53 19 0,-6-38-19 16,-4-4 11-16,-4 0-17 16,0-7 6-16,-22-15 0 15,-29-19 8-15,-18-14 3 16,-23-14-1-16,-6 0-10 15,-5-23 1-15,5-29 5 16,10-11-6-16,19-5-6 16,18-12 5-16,26 4 2 15,21-2-14-15,4-5 11 16,44 2-44-16,29-4 31 16,28-4-128-16,72-52-94 15,-28 24-505-15,-9 11-1763 0</inkml:trace>
  <inkml:trace contextRef="#ctx0" brushRef="#br0" timeOffset="2019">4920 0 1976 0,'0'0'673'16,"0"0"-541"-16,0 0-123 0,0 0 14 16,0 0 132-16,0 0-31 15,0 0-22-15,127 287-84 16,-29-102-12-16,18 41 77 15,-2 17-42-15,-23-15-9 16,-28-13-5-16,-28-24-9 16,-16-28 36-16,-16-29-42 15,-3-32 1-15,-15-13 8 16,-36 7-21-16,-25 8 20 16,-25 9-20-16,-16-22 0 15,-8-17-6-15,8-13-33 16,19-26-62-16,22-35-62 15,28 0-326-15,26-26-406 0</inkml:trace>
  <inkml:trace contextRef="#ctx0" brushRef="#br0" timeOffset="3081">6684 1653 2540 0,'0'0'281'0,"0"0"-281"16,0 0 0-16,0 0 128 15,-168-171 44-15,96 162-71 0,-10 9-47 16,6 0-29-16,0 42 87 15,7 18-74-15,10 11-19 16,11 12 25-16,19 1-44 16,18 2-9-16,11-11 8 15,15-5-8-15,36-11 9 16,18-18-80-16,7-10-30 16,9-22-40-16,-1-9-85 15,-4-13-13-15,-4-42 22 16,-10-34 20-16,0-49 50 0,-12-59 24 15,-10-51 107 1,-22-29 25-16,-15 24 34 0,-7 60 58 16,0 71 52-16,0 48 52 15,0 33 111-15,0 10-78 16,0 10-63-16,0 14-7 16,0 7-82-16,0 54-33 15,0 37 8-15,0 54-13 16,0 45 13-16,0 44-52 15,0 4 0-15,0-40 7 16,0-48 10-16,0-55-20 16,0-13 3-16,11-3-2 15,11-7-11-15,11-13-17 16,10-29-24-16,8-30 10 16,12-2-23-16,-1-49 42 15,3-21-31-15,-3-19 11 0,-11-8 39 16,-10-3-13-16,-16 17 19 15,-15 22 34-15,-5 24 22 16,-5 29 62-16,0 10-39 16,0 20-70-16,0 40 44 15,-5 17-31-15,5 14-13 16,0 2-9-16,15-7 9 16,26-14-3-16,13-19-6 15,9-21-21-15,-3-21 15 16,3-11-30-16,-9-20 0 15,2-30 35-15,-12-15 1 16,-5-10-11-16,-9-2 11 0,-13 8 0 16,-8 14 52-1,-9 9-13-15,0 16 25 0,0 14 7 16,0 16 1-16,-16 0 12 16,-6 33-77-16,4 36-7 15,4 26 45-15,-1 23-32 16,12 19 5-16,3 38-6 15,0 35-4-15,0 28 29 16,0 6-37-16,15-49 0 16,-5-58 0-16,-3-49 0 15,1-15-1-15,-8 2 1 16,0-6 0-16,0-7 0 0,-12-30 0 16,-28-17 0-16,-21-15 23 15,-30-24-21 1,-16-29 9-16,-13-20-11 0,12-9 0 15,20-9 30-15,37-4-29 16,48-10 1-16,20-5-2 16,118-35-12-16,98-33-12 15,80-36-83-15,-35 31-239 16,-48 35-2077-16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1:51.9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198 364 1585 0,'0'0'311'15,"0"0"-213"-15,0 0 49 16,0 0 86-16,0 0-84 0,0 0-36 16,-27 142-1-16,27-51 7 15,5 11-7-15,-5 10-19 16,0 2 15-16,0-9-69 15,0-13-14-15,0-10 4 16,0-17-20-16,-5-15 6 16,-2-12-15-16,4-11 0 15,3-10-70-15,0-17-264 16,0 0-379-16,0-7-848 0</inkml:trace>
  <inkml:trace contextRef="#ctx0" brushRef="#br0" timeOffset="344">0 328 1721 0,'0'0'314'15,"0"0"-190"-15,0 0 99 16,0 0 6-16,0 0-87 15,120-184-78-15,-64 160-24 16,5 15 68-16,5 9-60 16,3 0-13-16,-3 33 31 15,-5 11-48-15,-12 7-3 16,-20 8 5-16,-19 4-20 16,-10 2 37-16,-14-2-36 15,-42-2-1-15,-9-5 28 0,-15-7-28 16,1-16-1-16,4-10-12 15,14-16 13-15,21-7-14 16,26 0-47-16,14-44-165 16,32 3-280-16,12-9-503 0</inkml:trace>
  <inkml:trace contextRef="#ctx0" brushRef="#br0" timeOffset="641">1265 0 1805 0,'0'0'343'16,"0"0"-229"-16,0 0 78 15,-161 176 44-15,111-68-7 16,-1 22-113-16,10 13-37 15,9 11 35-15,10-3-56 16,10-6-10-16,12-20-32 16,0-17-14-16,9-26 20 15,20-16-22-15,11-22-64 16,11-16-62-16,37-28-197 16,-12 0-287-16,-7-28-1055 0</inkml:trace>
  <inkml:trace contextRef="#ctx0" brushRef="#br0" timeOffset="931">1783 180 2259 0,'0'0'300'0,"0"0"-182"16,0 0 119-16,69 213-7 16,-32-121-63-16,7 3-117 15,7 7-33-15,6-7 22 16,9-3 4-16,0-5 0 0,0-15-42 16,-8-11 0-16,-11-12-1 15,-6-13-18-15,-9-14-102 16,2-22-183-16,-9 0-371 15,-6-22-489-15</inkml:trace>
  <inkml:trace contextRef="#ctx0" brushRef="#br0" timeOffset="1163">2530 191 1048 0,'0'0'1063'0,"0"0"-848"16,0 0-40-16,0 0 62 16,-174 212 13-16,101-119-122 15,-15 3-77-15,-6 11 17 16,-5-5-68-16,5-7 1 16,13-7-11-16,15-16-17 15,30-18-156-15,21-23-312 16,8-14-604-16</inkml:trace>
  <inkml:trace contextRef="#ctx0" brushRef="#br0" timeOffset="1995">2961 729 1976 0,'0'0'295'0,"0"0"-218"15,0 0 61-15,0 0 82 16,0 0-82-16,76 212-73 16,-69-156-51-16,0-1 8 15,-2-9-22-15,-5-12 8 16,0-14 5-16,0-14-13 15,0-6 0-15,0-6-6 0,0-34-18 16,0-13 17-16,0-9-29 16,10-10 18-16,12 7 17 15,10 6-16-15,2 9 5 16,7 22 6-16,-6 10 6 16,3 18-14-16,-3 0 29 15,-6 24-13-15,-2 18 40 16,-5 10-23-16,-5 8 12 15,-5-2-17-15,-2-2-13 16,-7-11 22-16,2-12-23 16,-1-10 0-16,-1-9-6 15,-3-12 6-15,7-2-36 16,-1 0-25-16,13-32-36 16,10-13 37-16,8-13-57 0,7-6-11 15,7-9 20-15,3-5-30 16,5-1 27-16,-5-6 44 15,-6 5 55-15,-11 6 12 16,-12 8 34-16,-10 14 56 16,-15 8 130-16,0 18-69 15,0 17 16-15,-22 9-19 16,-11 0-51-16,-3 38 8 16,-5 19-77-16,4 13-7 15,5 5 24-15,3 4-38 16,7 3-7-16,7-3 0 0,5-7 0 15,7-7-1-15,3-16 1 16,0-8-38-16,0-18 1 16,0-8-54-16,0-12-5 15,0-3 12-15,13 0 10 16,9-27 73-16,0-2-38 16,10 0 17-16,2 5 21 15,2 19-4-15,1 5 5 16,7 5 21-16,-4 35 39 15,3 11 61-15,-6 10-17 16,-8 4-65-16,-11-6-18 16,-8-6-20-16,-5-11-1 15,2-15-51-15,3-27-164 16,2 0-77-16,-2-13-443 0</inkml:trace>
  <inkml:trace contextRef="#ctx0" brushRef="#br0" timeOffset="2664">4413 751 1750 0,'0'0'502'0,"0"0"-334"16,0 0 65-16,0 0 28 15,0 0-57-15,0 0-122 16,0 0-38-16,-187 164 31 15,172-109-55-15,12-2 3 16,3-3-23-16,0-13-22 0,13-13-18 16,18-10-110-16,4-14-76 15,3 0 84-15,-6-34-68 16,-4-7 20-16,0-12 67 16,-15 3 79-16,2 12 44 15,-11 6 28-15,-1 20 77 16,-3 12 70-16,0 0-64 15,3 19-44-15,1 22-7 16,4 5-39-16,6 0 10 16,8-7-31-16,8-8-7 15,9-17 7-15,5-14 0 16,0 0-36-16,-3-12-19 0,-9-27 43 16,2-4-9-16,-9-3 14 15,0 6-11 1,-8 11 18-16,-5 14 18 0,-5 15 22 15,1 0 15-15,-8 41 2 16,0 9 14-16,0 6-57 16,0-1 1-16,0-5-2 15,0-15-13-15,-5-11 12 16,2-15-12-16,3-9 0 16,-4 0-1-16,4-27-11 15,0-14-5-15,0-13 11 16,16-2 6-16,9 1 2 15,4 6-2-15,8 16 0 16,-1 11 7-16,4 18-6 16,4 4 34-16,-5 9 26 0,-2 24 3 15,4 11 29-15,-9 1-51 16,5 1-15-16,-8-7 27 16,-4-5-54-16,-10-11-37 15,-8-21-85-15,-3-2-205 16,-4 0-337-16</inkml:trace>
  <inkml:trace contextRef="#ctx0" brushRef="#br0" timeOffset="2887">4360 396 2008 0,'0'0'333'0,"0"0"-261"16,0 0-20-16,0 0 169 16,0 0-53-16,205-103-71 15,-165 103-97-15,-8 0-47 16,-3 44-100-16,-7 3-416 16,-13 5-1502-16</inkml:trace>
  <inkml:trace contextRef="#ctx0" brushRef="#br0" timeOffset="3046">4580 1604 2234 0,'0'0'436'0,"0"0"-436"15,0 0-6-15,0 0-15 16,0 0-360-16</inkml:trace>
  <inkml:trace contextRef="#ctx0" brushRef="#br0" timeOffset="3557">6388 715 2104 0,'0'0'275'0,"0"0"-250"16,0 0 186-16,0 0 78 15,0 0-173-15,0 0-76 16,-190 52 2-16,136 0 25 15,7 12 28-15,6 1-89 16,13 1 0-16,12-1 7 0,16-12-13 16,0-11-18-1,16-12-87-15,23-21-79 0,5-9 7 16,0 0-69-16,3-39-6 16,-7-11 109-16,-11-5 96 15,-3-4 47-15,-11 7 56 16,-5 13 113-16,-3 13 64 15,-7 19-11-15,0 7-19 16,0 29-91-16,0 35 1 16,0 26-3-16,0 15-32 15,0 9-3-15,0 6 24 16,0-7-63-16,8-11-13 16,6-9-23-16,-2-18 6 15,3-16-15-15,-5-13-36 16,0-20-71-16,9-26-113 0,-4-6-453 15,-5-23-133-15</inkml:trace>
  <inkml:trace contextRef="#ctx0" brushRef="#br0" timeOffset="3905">6589 888 1557 0,'0'0'680'0,"0"0"-542"16,0 0 1-16,0 0 134 16,0 0-47-16,86 210-143 0,-64-156-21 15,0-13-61 1,7-7-1-16,2-18 0 0,1-16-69 16,-4 0-32-16,6-13-38 15,-2-30-21-15,-3-10 41 16,-3-8-15-16,1-2 56 15,-7 9 36-15,-1 13 42 16,-4 22 46-16,-8 19 22 16,4 0 78-16,-4 23 25 15,0 18-65-15,5 6-21 16,1-2-49-16,6-4-36 16,3-10-32-16,29-14-244 15,-4-10-372-15,-6-7-1260 0</inkml:trace>
  <inkml:trace contextRef="#ctx0" brushRef="#br0" timeOffset="5022">7496 806 1737 0,'0'0'483'0,"0"0"-320"15,0 0 107-15,0 0 45 16,0 0-84-16,-193 197-146 15,178-141-53-15,15-3-3 16,0-7-21-16,0-12-16 16,30-15-44-16,9-13-84 15,5-6-57-15,3-13-101 16,1-27-35-16,-4-12 72 0,-4-10 108 16,-11-1 60-1,-4 11 51-15,-9 15 38 0,-13 18 74 16,0 19 23-16,1 0 142 15,-4 36 22-15,8 17-109 16,2 2-31-16,6 8-39 16,2-8-28-16,2-4 32 15,2-20-86-15,-3-11-5 16,-4-13-21-16,-8-7-54 16,5-7 27-16,-5-25-17 15,6-11-18-15,2-6 36 16,4-4-39-16,3 7-1 15,3 10 39-15,1 12 26 16,-4 20 27-16,-4 4 55 0,-4 9 58 16,-2 29 9-16,-6 11-28 15,-2 4-23 1,-4 0 16-16,0-7-21 0,0-7-36 16,0-13-14-16,0-9-10 15,0-11 23-15,0-6-28 16,0 0-2-16,0-6-11 15,0-24-33-15,0-6 6 16,15-2-6-16,10-6-3 16,8 4 21-16,4 8-17 15,0 8 24-15,2 15 11 0,1 9 9 16,1 0 51-16,-9 14-2 16,0 14 21-16,-5 7 47 15,-6 0-83 1,-3 2-16-16,-2-8 26 0,-3-4-43 15,-4-7 15-15,-3-6-16 16,-2-5-7-16,-1-7 5 16,-3 0-67-16,0 0-13 15,5-4-13-15,5-22-1 16,2-11 24-16,13-15-41 16,8-9-1-16,7-15-17 15,11-9-77-15,3-7 70 16,2 3 45-16,-2 3 61 15,-7 13 32-15,-15 15 35 16,-10 15 58-16,-18 11 226 0,-4 11-44 16,0 9-63-1,0 5-7-15,-17 7-75 0,-8 0-13 16,3 7-81-16,-4 29-17 16,-1 8 41-16,7 14-33 15,-2 7 0-15,3 8-6 16,1 8-11-16,-1 2 28 15,6-5-38-15,-3-2 0 16,6-7 9-16,5-13-9 16,2-17-1-16,3-12-5 15,0-15 0-15,0-12 6 16,3 0-37-16,19-19 22 16,9-17 15-16,4-8 0 15,6 6-8-15,3 8 5 16,0 14 3-16,3 16 19 0,0 0-18 15,1 33 22-15,-1 16 31 16,-8 11 28-16,-9-2-14 16,-4 1-25-16,-13-10 1 15,-1-13-14-15,-5-5-20 16,-4-17-20-16,-3-11-4 16,12-3-91-16,-5-9-82 15,0-13-738-15</inkml:trace>
  <inkml:trace contextRef="#ctx0" brushRef="#br0" timeOffset="5878">10596 958 1737 0,'0'0'327'0,"0"0"-211"16,0 0 85-16,0 0 49 15,0 0-82-15,0 0-32 16,-223-112-47-16,172 128-28 15,10 27 24-15,9 10-43 16,14 3-22-16,11 3-20 16,7-10 9-16,7-7-18 15,30-14-54-15,7-19-85 16,6-9 25-16,-2 0-2 16,-4-33 29-16,-9-6 54 0,-6-1 42 15,-7 3 9 1,-10 13 54-16,-5 6 37 0,-4 15 82 15,-3 3-65-15,0 23-59 16,0 29 5-16,3 20-1 16,6 17 20-16,1 14-61 15,2-2 7-15,1 3 16 16,-1-1-7-16,-2-12-17 16,-6-9-11-16,-4-13-8 15,0-15 23-15,-14-16-24 16,-20-18 0-16,-5-14-3 15,-5-6 3-15,1-6-13 16,5-33-8-16,10-11-12 0,9-15 21 16,19-18-57-1,0-8-64-15,22-10-137 0,69-63-183 16,-3 27-120-16,-8 13-1001 16</inkml:trace>
  <inkml:trace contextRef="#ctx0" brushRef="#br0" timeOffset="6095">11058 233 1356 0,'0'0'574'0,"0"0"-379"16,0 0-33-16,0 0 110 16,-51 210-22-16,41-103-39 15,3 12-108-15,-2-5-19 16,6-1-27-16,3-15-40 15,0-13 10-15,0-16-27 16,0-16-69-16,0-21-98 0,0-22-179 16,0-10-333-16,-3 0-1263 0</inkml:trace>
  <inkml:trace contextRef="#ctx0" brushRef="#br0" timeOffset="6491">10833 705 1696 0,'0'0'253'0,"0"0"-79"15,0 0 0-15,204 0 16 16,-143 0-93-16,2 0-42 16,-6 0-7-16,-6 3 4 0,-10 12 0 15,-8 5-30-15,-7 14 25 16,-9 8 54-16,-9 8-47 15,-5 2-18-15,-3 4-15 16,0-5-11-16,0-13-10 16,0-6-9-16,0-16-14 15,0-11 22-15,0-5 1 16,-6-7-15-16,-3-26 6 16,9-9 9-16,0-16 0 15,0 0 9-15,4 3-8 16,18 3 4-16,0 9-4 15,8 9-1-15,-1 12 0 0,3 9 1 16,2 10-3 0,-5 3-4-16,3 0-121 0,1 0-85 15,6 19-281-15,-5 0 20 16,-8 2-1179-16</inkml:trace>
  <inkml:trace contextRef="#ctx0" brushRef="#br0" timeOffset="6644">11814 944 1528 0,'0'0'265'16,"0"0"-149"-16,0 0 100 15,0 0 5-15,0 0-129 16,-12 188-65-16,12-162-27 16,34-16-123-16,-6-4-198 0,-6-6-615 15</inkml:trace>
  <inkml:trace contextRef="#ctx0" brushRef="#br0" timeOffset="6808">11900 387 2205 0,'0'0'361'15,"0"0"-311"-15,0 0-36 16,0 0 31-16,0 0-45 15,0 0-135-15,0 0-486 0</inkml:trace>
  <inkml:trace contextRef="#ctx0" brushRef="#br0" timeOffset="6984">11900 1661 2431 0,'0'0'567'0,"0"0"-515"16,0 0-19-16,0 0 65 15,0 0-98-15,0 0-493 0</inkml:trace>
  <inkml:trace contextRef="#ctx0" brushRef="#br0" timeOffset="7919">3281 2575 1565 0,'0'0'277'15,"0"0"-177"-15,0 0-39 16,0 0 206-16,0 0-51 16,0 0-131-16,78-151-26 15,-39 141 0-15,1 10 14 0,4 0 24 16,-3 30-59-16,-6 19 3 15,-9 10 26-15,-11 7-38 16,-15 3 9-16,0 3-32 16,-7-6-4-16,-30-8 29 15,-4-5-31-15,-3-15 0 16,2-14 1-16,5-11 6 16,5-13-14-16,13 0 4 15,16-13-126-15,6-49-119 16,29 0-366-16,9 6-391 0</inkml:trace>
  <inkml:trace contextRef="#ctx0" brushRef="#br0" timeOffset="8182">3927 2411 1751 0,'0'0'501'16,"0"0"-413"-16,0 0 103 15,0 0 88-15,0 0-16 16,0 0-160-16,0 0-37 16,-179 138 63-16,153-59-56 15,13 6-16-15,1 3-19 16,12-6-22-16,0-2 38 16,0-15-54-16,12-16 0 15,23-9-15-15,9-17 8 16,22-20-85-16,48-10-67 15,-16-29-336-15,-10-3-410 0</inkml:trace>
  <inkml:trace contextRef="#ctx0" brushRef="#br0" timeOffset="8604">4482 3149 2083 0,'0'0'361'0,"0"0"-254"16,0 0 114-16,0 0 56 15,0 0-158-15,0 0-92 16,0 0-27-16,-53 173 6 16,72-142-14-16,18-4-14 15,7-4-50-15,-2-8 72 16,6-11-68-16,-1-4-39 16,-10 0 57-16,-8-26 41 15,-17-10 8-15,-12 0 2 16,0-1 41-16,-34 4 63 0,-13 4-35 15,-11 5-12-15,-4 14-25 16,14 8-24-16,16 2-9 16,32 0-175-16,0 0-470 15,7 0-1560-15</inkml:trace>
  <inkml:trace contextRef="#ctx0" brushRef="#br0" timeOffset="9632">5593 2965 1807 0,'0'0'84'15,"0"0"-48"-15,0 0-36 16,0 0 173-16,0 0-112 16,186-133-38-16,-142 77-23 15,-8-7 1-15,-6-5 48 16,-13-4 29-16,-12 2 53 16,-5 8 50-16,0 12-54 15,-5 25 10-15,-24 18 20 0,-6 7-64 16,-6 50 15-1,0 24-66-15,6 25-6 0,10 6 34 16,13 0-58-16,12-6 0 16,0-16-12-16,12-10 7 15,23-20-22-15,9-13 3 16,0-17-89-16,-8-20-13 16,-11-3-60-16,-3 0 22 15,-10-33 37-15,-5-5 33 16,-7-10 76-16,0-1-27 15,0 11 24-15,0 5 8 16,8 13 1-16,9 10-56 16,23 4-162-16,15 6 17 15,14 0-89-15,15 0-423 16,-1 0 538-16,2 0 38 0,-16-5 137 16,-15 2 55-1,-20 1 457-15,-20-1-234 0,-14 3 6 16,0 0 191-16,-36 0-252 15,-8 0-23-15,-6 5-23 16,-6 19-20-16,5 8-36 16,7 8-39-16,8 9 4 15,11 4-76-15,13 2 10 16,12-2-13-16,0-4-1 16,15-2-12-16,21-15-21 15,11-8-30-15,6-22-19 16,-6-2-77-16,-3-10-10 15,-8-29 36-15,-11-10 46 16,-6-9 80-16,-9-2-4 16,-5 7 5-16,-5 14 33 0,0 15 37 15,0 15 77-15,0 9-53 16,3 0-74-16,7 26 4 16,9 7-24-16,6 6-17 15,13-3 4-15,6-3-104 16,6-11 56-16,1-7-78 15,-4-15-125-15,-11 0-11 16,-6-19 61-16,-8-35 32 16,-12-11 52-16,-3-21 55 15,-2-10 62-15,-5-12 13 16,0-3 25-16,0 9 66 16,-8 14-17-16,-2 33 84 0,1 31 138 15,6 24-80-15,3 33-83 16,0 49 61-16,0 20-27 15,0 12-14-15,3 5-78 16,9-4-11-16,-5-14-20 16,1-16-44-16,-4-12 0 15,-1-17-8-15,4-20-138 16,-7-19-148-16,0-15-421 16,0-2-958-16</inkml:trace>
  <inkml:trace contextRef="#ctx0" brushRef="#br0" timeOffset="9783">6877 2854 1098 0,'0'0'862'15,"0"0"-742"-15,0 0 16 16,0 0-12-16,0 0-51 16,0 0-73-16,196-95-199 15,-184 77-127-15,-12 6-940 0</inkml:trace>
  <inkml:trace contextRef="#ctx0" brushRef="#br0" timeOffset="9976">6275 2599 1722 0,'0'0'262'0,"0"0"-137"0,0 0 93 15,0 0 27-15,0 0-128 16,0 0-98-16,189-98-19 16,-145 98-109-16,-7 0-183 15,-11 0-101-15</inkml:trace>
  <inkml:trace contextRef="#ctx0" brushRef="#br0" timeOffset="10093">6650 2293 1631 0,'0'0'569'15,"0"0"-464"-15,0 0-52 16,0 0 18-16,0 0-71 16,223-147-179-16,-175 147-573 0</inkml:trace>
  <inkml:trace contextRef="#ctx0" brushRef="#br0" timeOffset="10907">7738 3011 1313 0,'0'0'1081'0,"0"0"-1016"16,0 0-49-16,0 0 1 15,236-137 63-15,-182 77-24 16,-10-8-50-16,-8-1 11 16,-14-3 71-16,-17 3 1 15,-5 7-20-15,0 12-60 16,-22 17 42-16,-8 24 95 16,-3 9-75-16,5 13-10 15,2 39-8-15,8 14-6 16,3 16 21-16,11 6-68 15,4 7 0-15,0-1 28 16,0-6-28-16,0-11 0 16,0-9-1-16,0-17 1 0,0-11-5 15,0-21 5 1,0-12-61-16,0-7 40 0,0-3-37 16,0-34-44-16,19-9-20 15,6-2 18-15,7-5 22 16,16 7-62-16,-1 10 70 15,9 16 51-15,-2 10 12 16,-3 10 10-16,-7 0 2 16,-11 10 40-16,-16 17 75 15,-8 2-55-15,-9-7 17 16,0-1-20-16,-12-11 7 16,-13-7-19-16,-1-3-34 15,-3 0-3-15,4 0 3 16,3-8-5-16,7-3-7 15,8 8 0-15,7 3 0 0,0 0 14 16,0 3-13-16,22 22 13 16,3 5 6-16,4 3-20 15,0 0 0-15,5-8-1 16,5-1-15-16,1-14-23 16,1-8-97-16,-1-2 49 15,-7-9-62-15,-5-21 18 16,-2-11 71-16,-8 3 43 15,-6 6 17-15,-2 6 61 16,-6 17 62-16,-4 9 71 16,3 0-34-16,-3 19-64 15,3 20-15-15,3 4-22 0,-3 2-36 16,4 1-6 0,-1-7-17-16,10-8-82 0,2-19-158 15,1-8-250-15,-9-4-594 0</inkml:trace>
  <inkml:trace contextRef="#ctx0" brushRef="#br0" timeOffset="11037">8666 2753 2248 0,'0'0'173'0,"0"0"-173"15,0 0-43-15,0 0-172 16,0 0-1824-16</inkml:trace>
  <inkml:trace contextRef="#ctx0" brushRef="#br0" timeOffset="11215">8681 2244 2451 0,'0'0'295'0,"0"0"-147"15,0 0 13-15,0 0-6 16,0 0-155-16,227 65-102 16,-166-61-399-16,-10-1-856 0</inkml:trace>
  <inkml:trace contextRef="#ctx0" brushRef="#br0" timeOffset="11524">9370 2234 2054 0,'0'0'395'16,"0"0"-264"-16,0 0 113 15,0 0 87-15,0 0-129 0,189 236-99 16,-133-143 53-16,1 3-64 16,-9 7-7-16,-14 4-14 15,-21-8-41-15,-13 7-27 16,-7-3-3-16,-47-7-29 16,-59 30-83-16,11-30-364 15,3-19-1092-15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7:47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 0 1433 0,'0'0'306'16,"0"0"-188"-16,0 0 23 15,0 0 102-15,0 0-32 16,0 0-10-16,-28 40-92 16,28-40 2-16,0 0 11 0,0 0-38 15,0 0-21 1,9 3 6-16,13 1 3 0,10 3 23 15,9-5-59-15,6 2-12 16,11-1 20-16,4 2-43 16,7 4 8-16,1-9-3 15,3 5-5-15,-1 0 17 16,-2-5-18-16,-11 3 0 16,-5-3 6-16,-7 2-6 15,-6 2-1-15,-6-1 1 16,3-3 1-16,-6 7 25 15,-7-7-26-15,-3 0-12 16,-7 0-2-16,-8 0-5 0,-7 0-25 16,0 0-59-16,0 0-89 15,-22 7-158-15,-13-1-383 16,-3 1-417-16</inkml:trace>
  <inkml:trace contextRef="#ctx0" brushRef="#br0" timeOffset="506">22 661 1572 0,'0'0'311'16,"0"0"-209"-16,0 0 63 16,0 0 120-16,0 0-54 15,0 0-87-15,0 0 7 16,-22 44-58-16,22-44-11 15,4 0-10-15,23 0-15 16,5 0 57-16,9 0-65 16,9 0-16-16,8 0 23 0,11 0-28 15,9 0-13-15,5 0 1 16,12 0-15-16,11 0 24 16,11 0-25-16,3 0 0 15,3 0 13-15,1 0-12 16,-18 0-1-16,-14 0 0 15,-23 0 1-15,-25 0 5 16,-19 0-6-16,-21 0-17 16,-4 0 16-16,0 0-50 15,-22 0-51-15,-15 0-110 16,8 0-477-16,10-4-1059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22-02-11T08:37:49.5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 0 0,'-29'0'31,"58"145"63,231 172-94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8:14.62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1662 1954 707 0,'0'0'104'16,"0"0"-72"-16,0 0-15 16,0 0-16-16,0 0 37 15,0 0-38-15,-28-31 62 16,24 27 67-16,4 4-47 16,-5-3-5-16,2 3 19 15,3 0-11-15,0 0 16 16,0 0-78-16,0 0-23 15,0 0 0-15,0 0-48 16,0 0-35-16,0 0 48 16,0 0 35-16,0 0 99 0,0 0 42 15,0 0 15-15,0 0 18 16,0 0-42-16,-4 0 2 16,1 0-6-16,0 0-35 15,3 0 42-15,-4 3-54 16,4 8 13-16,0-1 43 15,0-5-52-15,0-1-31 16,0-4 0-16,0 0-24 16,0 0 45-16,17 0-74 15,14 0 32-15,1 0 22 16,12 0-31-16,3 0-4 16,0 0-6-16,8 0-14 15,4 0 35-15,7-4-35 0,3 4 0 16,11-2 4-1,8-1 5-15,3 3-12 0,-2 0 17 16,8-8-14-16,-11 8 12 16,5 0-12-16,-3 0 0 15,0 0-1-15,4 0 15 16,2-2-11-16,1 2-3 16,0 0 0-16,3 0 3 15,0 0-3-15,-3 0 0 16,3 0 0-16,2 0 20 15,-11 0-26-15,-1 0 6 16,-3 0 0-16,-6 0 7 16,2 0-7-16,-4 0 0 0,2 0 0 15,2 0 8 1,2 0 1-16,2 0-9 0,-2 0 0 16,-2 0 10-16,-2 0-10 15,-1 0 0-15,-2 2 6 16,0 6 3-16,5-8 3 15,-1 0-12-15,4 0 0 16,-4 0 6-16,5 0-6 16,-6 0-12-16,-3 0 11 15,-3 0 2-15,-4 0 11 16,-3 5-12-16,0-1 0 16,3 1 7-16,8 0-5 0,7-5 5 15,11 0 5-15,0 0-6 16,6 0 14-16,-6 0-20 15,-4 0 0-15,-10 0 15 16,-11 0-15-16,-16 0-2 16,-4 0 2-16,-6 0 0 15,4 0 16-15,6 3-16 16,12 3 0-16,3 1 74 16,7-7-61-16,5 0-12 15,-4 0 1-15,-8 0 5 16,-3 0 14-16,-9 0-21 15,-13 0 0-15,-10 0-4 16,-17 0 11-16,-5-4-7 16,-5 1 0-16,-4 3 1 15,0 0 5-15,6-6-6 16,-2 3 0-16,5-4 5 0,1 0-5 16,6 2 0-16,-4-3-5 15,-5 6 5-15,-7-2 0 16,-3 1-45-16,0-17-58 15,-25-1-97-15,-16 2-676 0</inkml:trace>
  <inkml:trace contextRef="#ctx0" brushRef="#br0" timeOffset="1696">3580 41 1081 0,'0'0'294'16,"0"0"-133"-16,0 0 11 15,0 0 16-15,0 0-40 16,0 0 10-16,0 0 7 16,19-41-61-16,-19 41-16 15,0 13-8-15,3 6-53 16,-3 15 37-16,4 13 14 15,-4 21-12-15,0 9 23 16,0 16-63-16,0 5-5 0,-16 12-8 16,-6 0-12-1,1 6 31-15,0-2-31 0,3 5-1 16,-1-9 36-16,7 2-36 16,2-4 0-16,3 1 36 15,4-8-25-15,-6-3 43 16,3 4-42-16,-1-7 3 15,2 4 57-15,1-7-66 16,4-4 16-16,0-2 3 16,0-4-25-16,0-3 37 15,0-1-37-15,0-9 0 16,0 7 54-16,0-1-48 16,0 0-5-16,0-2 2 15,0-4 15-15,-6 0-4 16,2-14-14-16,1-2 0 0,0-1 10 15,3-8-9-15,0-2-1 16,0 3 13-16,0-1-12 16,0-2 39-16,0-3-40 15,0-3 0-15,0 1 24 16,0-1-24-16,3-7 0 16,7 6 9-16,-7-4-1 15,6-8 26-15,-6 5-34 16,1-4 0-16,-1-1 29 15,0-2-28-15,-3-10 4 16,4-3-5-16,-4-5 0 16,0-3 21-16,0 0-21 0,0 0-11 15,0 0 10 1,0-17-65-16,5-65-90 0,2 5-314 16,6-13-560-16</inkml:trace>
  <inkml:trace contextRef="#ctx0" brushRef="#br0" timeOffset="3199">95 1824 1068 0,'0'0'339'0,"0"0"-200"15,0 0-9-15,0 0 74 16,0 0-47-16,0 0-44 16,0 0 5-16,0-3-54 15,0 3 19-15,0 0-15 16,0 7-32-16,6-4 49 16,13 3 10-16,0 1-25 15,6 0 54-15,0 0-64 16,1-2-18-16,8 0 4 0,-2-5-24 15,3 0 47 1,6 0-51-16,3 0-16 0,0 0 50 16,0-7-43-1,0-1-8-15,0 2 14 0,-2 3-15 16,-2 3 31-16,1 0-31 16,0 0 0-16,-2 0 12 15,1 0-12-15,1 7 0 16,-6 3 0-16,2-3 0 15,-1-3 15-15,1 4-15 16,-1-8 0-16,4 0 13 16,-2 0-13-16,0 0-4 15,-4 0-2-15,-2 0 12 0,-3 0-11 16,2 2 5 0,-6-2 0-16,-3 0 18 0,3 0-18 15,4 0 0-15,0 0 0 16,-4-2 6-16,6-6 16 15,-6 4-22-15,-3-3 0 16,3-1 14-16,-3 6-13 16,4 2-1-16,2 0 0 15,-2 0 0-15,-1 0 25 16,1 0-25-16,-4 0 0 16,0 0 0-16,3 0 0 15,-3 0 0-15,0 0 11 16,0 0-10-16,3 0 6 15,-3 0-7-15,0 0 0 0,-3 0 12 16,3 0-6-16,-4 0 11 16,3 0-16-16,1 0-1 15,5 7 6-15,-2-4 11 16,4 4-17-16,0-3 1 16,-1-4 8-16,3 0-3 15,1 0-6-15,-3 0 0 16,-1 0 35-16,3 0-35 15,-13 0-12-15,-4 0 12 16,-2 0 0-16,-9 0-3 16,-3 0 3-16,0 0 0 15,0 0 2-15,0 0-2 16,0 0-39-16,-37 0-157 16,-4 0-459-16,-6 0-887 0</inkml:trace>
  <inkml:trace contextRef="#ctx0" brushRef="#br0" timeOffset="3732">719 1567 1614 0,'0'0'327'0,"0"0"-210"16,0 0 58-16,0 0 108 15,0 0-28 1,0 0-127-16,0 0-26 0,3 41-2 16,-3-3 25-16,0 9-15 15,0 15-63-15,0 4-28 16,-15-5 29-16,-4-3-48 16,6-7-12-16,4-8-33 15,6-4-136-15,3 4-154 16,0-10-369-16,0-3-328 0</inkml:trace>
  <inkml:trace contextRef="#ctx0" brushRef="#br0" timeOffset="4063">0 3130 1935 0,'0'0'368'0,"0"0"-236"0,0 0-3 15,0 0 147-15,0 0-115 16,0 0-92-16,0 0 42 16,113 16-83-16,-55-16-27 15,8 0-1-15,32 0-66 16,-17-3-293-16,-8-3-468 0</inkml:trace>
  <inkml:trace contextRef="#ctx0" brushRef="#br0" timeOffset="4370">908 3394 2043 0,'0'0'324'16,"0"0"-211"-16,0 0 46 15,0 0 96-15,0 0-136 16,0 0-100-16,0 0 26 15,113-182 7-15,-96 151 29 16,-1 11 23-16,-10 5-54 16,-2 12 0-16,1 3 19 15,-5 0-45-15,0 32 27 16,0 18-33-16,0 9-12 16,0 14 13-16,0-8-19 15,0 1-27-15,0-6-24 0,0-12-126 16,0-2-183-16,0-17-480 15,3-15-1189-15</inkml:trace>
  <inkml:trace contextRef="#ctx0" brushRef="#br0" timeOffset="5172">6168 1872 1512 0,'0'0'266'0,"0"0"-141"16,0 0 137-16,0 0 88 16,0 0-130-16,0 0-26 15,0 0-49-15,0-11-20 16,0 11 18-16,0 0-84 16,0 0-43-16,0 0 41 15,0 0-48-15,0 0-5 16,0 0-4-16,0 0 0 0,-3 11-9 15,-4 7 9-15,0 11-61 16,2 4-16-16,5 23-212 16,0-10-464-16,0-6-1400 0</inkml:trace>
  <inkml:trace contextRef="#ctx0" brushRef="#br0" timeOffset="5494">6165 3357 2495 0,'0'0'343'0,"0"0"-270"0,0 0-64 15,0 0 63-15,0 0 7 16,0 0-27-16,0 0-52 15,142-196 0-15,-102 145 0 16,-8 20 2-16,-13 7 64 16,-7 20 30-16,-9 4-2 15,-3 16 20-15,0 40-75 16,-22 23 45-16,-3 17-6 16,0 2-47-16,6-6 2 15,12-4-33-15,7-15-39 16,0-15-37-16,0-8-131 15,0-19-306-15,0-10-498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8:29.0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51 705 211 0,'0'0'1397'0,"0"0"-1172"16,0 0-178-16,0 0 91 15,0 0 84-15,0 0-100 16,7-3-30-16,-7 3-40 16,0 0-31-16,0 0 5 15,0 0-26-15,0 0 0 16,0 3 0-16,0 3 7 16,-3-1-14-16,-1-3 7 15,1 1 0-15,-2 2 9 16,-2-5-8-16,-3 2 11 15,1 0 11-15,3 3 21 16,-1-2 26-16,3-1-44 16,4 3 45-16,0-5 3 0,0 2-30 15,0-2 10 1,0 0-33-16,0 0-7 0,0 2 23 16,0-2-37-16,17 5 43 15,5-2 14-15,4-3-33 16,4 4 11-16,2-4-11 15,9 0-18-15,-2 0 26 16,8 0-32-16,9 0 0 16,-2 0 0-16,5 0 9 15,-1 0-3-15,1-7-6 16,-5 2 1-16,0 5 15 16,-6 0-16-16,-1 0 0 15,0 0 9-15,-3 0-3 16,4 0 10-16,2 0-16 15,3 0 0-15,-3 0 3 0,8 0-3 16,1 0 0-16,-1 0-1 16,1 0 3-16,-5 0 8 15,-3 0-10-15,-4 5 0 16,-3 2 2-16,0-1-2 16,-3 1 0-16,3-4 0 15,-6 4 0-15,10-5 1 16,-1 2-1-16,9-4 0 15,-2 0 5-15,5 0-5 16,-5 0-1-16,-3 0 1 0,-3 0 0 16,-11 3 4-1,-5 2-4-15,-7 0 0 0,4 2 3 16,-4 0 3-16,9-2-6 16,2 2 0-16,8 0 6 15,3 0 9-15,0-4-15 16,6 3 0-16,-2-2 14 15,-1 3-8-15,4-5-6 16,-3 5 0-16,5 1 0 16,-5-6 9-16,-1 5-9 15,-2-2 0-15,-1 0 13 16,1-2-12-16,-1 0 8 16,-3-3-9-16,-7 3 1 15,-5-3 6-15,-3 0-7 16,1 3 0-16,-1 1 1 0,7-1 0 15,4 3 5 1,4-2-6-16,4-4 0 0,-1 3 5 16,4-3-5-16,-1 0 0 15,3 0-1-15,-2 0 8 16,-13 0-5-16,0 0-2 16,-10 0 1-16,-2 0-6 15,-4 4 5-15,7-4 0 16,4 3-1-16,8-3 2 15,6 5-1-15,7-5 0 16,1 0 6-16,-5 0-4 16,-2 0-2-16,-11 0 0 15,-8 0-11-15,-4 0 22 16,0 0-10-16,-3 0-1 16,9 1 0-16,4-1-3 0,13 0 3 15,7 0 0-15,3 0 9 16,5 0-3-16,-9 0 9 15,-10 0-15-15,-12 0 0 16,-10 3 10-16,0 2-10 16,-4-3 0-16,-2 1-1 15,-6 2 7-15,2-4-11 16,-2 2 5-16,5 2 0 16,-2-2 0-16,13-1 0 15,4 5 0-15,13 0 12 16,4 0 2-16,-3-3 41 15,-4 2-55-15,-11 0 12 0,-7-2-9 16,-7-1-3-16,-1-3 0 16,-2 0-7-16,-2 4 16 15,-2-4-15-15,-1 0 6 16,-3 0 0-16,-1 2 9 16,0-2-9-16,6 0 0 15,-2 0 0-15,4 0 0 16,0 0 22-16,4 0-22 15,-5 0 0-15,2 0 21 16,-2 0-20-16,-3 0 5 16,-2 0-6-16,-5 0 6 15,3 0 1-15,0 0-7 16,8 0 0-16,4 0 1 0,7 3-1 16,3-3 0-1,1 5 35-15,-1-5-28 0,-3 0 17 16,-7 0-24-16,-8 0 0 15,0 0 13-15,-4 0-12 16,-3 0 9-16,0 0-10 16,0 0 0-16,0 0 16 15,-10 0-16-15,-34 0-105 16,3-10-112-16,6-7-725 0</inkml:trace>
  <inkml:trace contextRef="#ctx0" brushRef="#br0" timeOffset="705">3117 186 1558 0,'0'0'267'16,"0"0"-169"-16,0 0-26 15,0 0 113-15,0 0-87 16,0 0-58-16,197-124 8 15,-164 105-37-15,-4-1 32 16,-10 6 47-16,-6 8 41 16,-9 3 4-16,-4 3 33 15,0 0-60-15,0 30-24 16,-4 8-54-16,-18 15-6 16,4 3 4-16,-3 3-22 15,6-7 7-15,0-6-13 16,5-6 0-16,3-11 14 0,-1-7-14 15,1-8-57-15,3-14-141 16,4 0-429-16,0 0-671 0</inkml:trace>
  <inkml:trace contextRef="#ctx0" brushRef="#br0" timeOffset="1032">3755 16 1298 0,'0'0'617'0,"0"0"-441"15,0 0 26-15,0 0 126 16,0 0-166-16,0 0-70 15,0 0-4-15,-79 147-25 16,51-91 19-16,0 3-42 16,2 3-26-16,1-6 35 15,3-3-40-15,0-9 0 16,8-9-9-16,-1-12-10 16,12-9-20-16,3-14-186 15,0 0-247-15,10-14-278 0</inkml:trace>
  <inkml:trace contextRef="#ctx0" brushRef="#br0" timeOffset="1354">3897 62 1724 0,'0'0'519'0,"0"0"-328"16,0 0-17-16,0 0 72 16,0 0-76-16,0 0-100 0,0 0-31 15,176 26 21 1,-151-2-7-16,-11 7 26 0,-14 6-48 16,0 5 13-16,-14 7-11 15,-26 9-23-15,-11-7 1 16,7 1-10-16,7-9 1 15,15-11 17-15,18-5-19 16,4-10 0-16,16-11-7 16,63-6-28-16,-1-3-132 15,-5-17-623-15</inkml:trace>
  <inkml:trace contextRef="#ctx0" brushRef="#br0" timeOffset="2856">3765 935 1575 0,'0'0'349'0,"0"0"-197"15,0 0-29-15,0 0 75 0,0 0-70 16,0 0-91-16,0 0 22 15,0 17-27-15,0-15-17 16,0 1 20-16,0 6-35 16,0 12-111-16,0-1-164 15,0-3-384-15</inkml:trace>
  <inkml:trace contextRef="#ctx0" brushRef="#br0" timeOffset="3403">3762 1391 1472 0,'0'0'225'0,"0"0"-70"0,0 0 45 16,0 0-45-16,0 0-84 16,0 0-71-16,0 0-16 15,-54 117-43-15,50-100-108 16,4 0-2-16,0-1-32 15,0 1-44-15,0-3-51 16,0 4-46-16,0-1 105 16,0-3 237-16,0 0 94 15,0 0 147-15,0 0-50 16,-8 2-52-16,1 0-37 16,0 3 0-16,4 1-35 15,0-3-67-15,3-1-29 0,0 2-73 16,0-7-96-16,0-1-122 15,0 1-36 1,0-2 356-16,0 1 115 0,0 1 239 16,0-1-121-16,0-5-67 15,0 1-6-15,0 4-26 16,0-3-54-16,0 3-44 16,0 0-9-16,0-3-20 15,0 3 2-15,0-3 1 16,0-5-3-16,0 3-7 15,0 0 1-15,0 2 1 16,0 3 16-16,0-1-18 16,0 5 0-16,0-1 11 15,0 1-11-15,0-4 0 0,0-6 7 16,0-4-1-16,0 3 13 16,0-3-19-16,0 5-80 15,0-3-420-15</inkml:trace>
  <inkml:trace contextRef="#ctx0" brushRef="#br0" timeOffset="4070">3405 2507 1923 0,'0'0'478'16,"0"0"-263"-16,0 0 106 16,0 0-112-16,0 0-123 0,0 0-20 15,0 0-17 1,-22 242 29-16,22-153-60 0,0 3 1 16,0-1 18-16,0-6-36 15,0-16 7-15,7-13-8 16,1-20 0-16,-4-19 9 15,2-11-9-15,-6-6-1 16,4 0-5-16,4-23 1 16,-1-26 4-16,8-17-4 15,2-15 5-15,2-8-1 16,-1-6-10-16,1 1-1 16,-2 15 12-16,1 7-1 15,-2 18 1-15,-1 18 1 16,-5 10 14-16,5 9 32 15,-1 10-37-15,8 4-1 0,3 3 17 16,9 0-20-16,5 0 25 16,8 0-24-16,6 0-6 15,4 0 24-15,6 0-25 16,-9 0 0-16,0 0-2 16,-10 0 13-16,-4 0-11 15,-14-2 0-15,-8 2-60 16,-4-5 1-16,-2 5-151 15,-12-7-290-15,0 0-352 16,0 2-1031-16</inkml:trace>
  <inkml:trace contextRef="#ctx0" brushRef="#br0" timeOffset="4632">3736 2831 1952 0,'0'0'603'15,"0"0"-495"-15,0 0 135 16,0 0 28-16,0 0-153 16,0 0-33-16,0 0-41 15,0 138-5-15,0-83 19 16,0 5-37-16,0-5-9 0,9-9-12 15,8-9 9 1,8-13-10-16,9-18 1 0,7-6-41 16,6-14 25-16,0-22-23 15,-4-14 19-15,-3 4 5 16,-11 4 15-16,-10 2 21 16,-4 14-21-16,-12 4 19 15,-3 7 49-15,0 11-19 16,0 4 20-16,0 0-22 15,0 2-25-15,0 35 25 16,0 8-47-16,0 20 12 16,0 12 3-16,0 14-6 15,0 14 37-15,4 4-17 16,7 2-22-16,-4-3 26 16,-4-6-33-16,-3-14 0 0,0-9 8 15,0-27-2-15,-25-15 12 16,-15-14-8-16,-15-16-1 15,-14-7 26-15,0 0-29 16,-1-17-6-16,16-19 22 16,14-7-21-16,21-5 6 15,19-12-7-15,12-6-48 16,93-68-42-16,1 18-263 16,-4-1-1717-16</inkml:trace>
  <inkml:trace contextRef="#ctx0" brushRef="#br0" timeOffset="5596">1171 757 1038 0,'0'0'355'0,"0"0"-206"15,0 0-13-15,0 0 32 16,0 0-16-16,0 0-63 16,0 10 6-16,-5 0 21 15,5 3-5-15,0-3 25 16,-4-3-61-16,4 3-10 15,-3-5 2-15,0 6-67 16,-1-4-11-16,4 2-194 16,0-2-324-16,0 0-426 0</inkml:trace>
  <inkml:trace contextRef="#ctx0" brushRef="#br0" timeOffset="5788">1166 1062 1258 0,'0'0'295'0,"0"0"-168"16,0 0 84-16,0 0-22 15,0 0-71-15,0 0-50 16,0 0-47-16,-14 154-21 16,14-140-12-16,0-1-147 15,0 6-99-15,0-2-309 16,0-1-661-16</inkml:trace>
  <inkml:trace contextRef="#ctx0" brushRef="#br0" timeOffset="5941">1140 1466 901 0,'0'0'277'0,"0"0"-139"16,0 0 93-16,0 0-68 16,0 0-58-16,0 0-35 15,0 0-70-15,0 0-1 16,-6 122-81-16,2-103-230 15,1-2-249-15,-1-3-368 0</inkml:trace>
  <inkml:trace contextRef="#ctx0" brushRef="#br0" timeOffset="6239">1112 1720 804 0,'0'0'214'16,"0"0"-35"-16,0 0 27 16,0 0-14-16,0 0-20 15,0 0-39-15,0 0 19 0,0 114 35 16,0-91-42-16,0-1 10 15,0 1-76 1,-4 0-41-16,1 0 16 0,3-4-33 16,0 2-3-16,0 2 3 15,0-14-14-15,0 6 35 16,0-8-32-16,0 5-10 16,0-6 36-16,0 4-34 15,-4 3 7-15,-4 3-3 16,1 1 0-16,-3 2 7 15,2-5-13-15,-3 2 0 16,8-2-13-16,-2-1 13 16,5-4-62-16,0-7-65 0,0 6-219 15,0-2-240 1,0 8-1108-16</inkml:trace>
  <inkml:trace contextRef="#ctx0" brushRef="#br0" timeOffset="6811">418 2978 1810 0,'0'0'632'16,"0"0"-479"-16,0 0-15 16,0 0 155-16,0 0-113 15,0 0-68-15,0 0-22 16,81 14-26-16,-49-14 25 16,2 0-71-16,-2 0-12 15,-3 0-12-15,2 0 6 16,-3 0-125-16,13 0-230 15,-9 0-579-15,0-7-1113 0</inkml:trace>
  <inkml:trace contextRef="#ctx0" brushRef="#br0" timeOffset="7281">1096 2815 2000 0,'0'0'594'0,"0"0"-448"16,0 0 24-16,0 0 41 15,0 0-52-15,0 0-100 16,0 190 7-16,0-124-36 16,0 2-7-16,5 4 1 0,6-9-24 15,-5-3 5-15,6-15-4 16,-8-13-1-16,-1-8 4 15,0-14-4-15,1-10-1 16,1 0-8-16,2-7-19 16,3-25 28-16,8-18-15 15,4-9-7-15,0-16 21 16,0-4-21-16,0-3 4 16,4-1 17-16,-1 15-2 15,-3 2-3-15,0 20 6 16,-7 10 0-16,-1 16 45 15,1 6-21-15,4 11-1 16,-3 3 1-16,11 0-17 0,6 0 27 16,-1 0-34-16,8 3 0 15,1 2 13-15,3-3-13 16,-2 3-6-16,-1-5-10 16,-4 0-70-16,-5 0-104 15,-10 0-310-15,-15 0-332 0</inkml:trace>
  <inkml:trace contextRef="#ctx0" brushRef="#br0" timeOffset="7796">1480 3130 1647 0,'0'0'641'16,"0"0"-515"-16,0 0 51 15,0 0 102-15,0 0-101 16,0 0-67-16,0 0-72 16,14 190 9-16,-6-154 9 15,-1-13-50-15,5-2-7 16,5-5 0-16,5-11 0 16,6-5-13-16,6 0-23 15,2-12-29-15,1-18 44 16,-5-1-24-16,-1 3-6 15,-9 5 33-15,-5 0 18 0,-9 9 51 16,-5 9 17 0,1 5 4-16,-4 0 8 0,0 5-27 15,0 25 2-15,0 17-17 16,0 16-17-16,0 2 33 16,0 10-27-16,0 4 27 15,0-4-17-15,-4 4-10 16,-2-14 18-16,-6-8-12 15,-7-11-13-15,-3-11 28 16,-3-5-48-16,-7-21 13 16,-6-4 9-16,0-5-21 15,-3 0 21-15,4-21-22 16,5-8 0-16,6 0 0 16,8-8 0-16,18-6-10 15,0-2-34-15,32-52-85 0,20 16-115 16,6 4-682-16</inkml:trace>
  <inkml:trace contextRef="#ctx0" brushRef="#br0" timeOffset="11993">1260 1128 179 0,'0'0'1225'16,"0"0"-1016"-16,0 0-70 16,0 0 36-16,0 0-39 15,0 0-50-15,44-62-44 16,-3 35 46-16,6-5-40 15,1-4-12-15,2-4 19 16,-6 3-45-16,-3 6-9 16,-6 4-1-16,-4 8-24 15,-14 9-91-15,-5 6-264 16,-9 4-1244-16</inkml:trace>
  <inkml:trace contextRef="#ctx0" brushRef="#br0" timeOffset="12395">1957 865 1549 0,'0'0'318'15,"0"0"-214"-15,0 0 39 16,0 0 73-16,-243 201-81 15,170-132-79-15,-5 3 2 16,2-4-43-16,3-1-13 16,4-5 33-16,15-10-35 15,6-12-2-15,11-7-4 16,15-11-25-16,16-7-54 16,6-15-128-16,0 0-153 0,18 0-267 15</inkml:trace>
  <inkml:trace contextRef="#ctx0" brushRef="#br0" timeOffset="12787">2388 856 1528 0,'0'0'274'15,"0"0"-185"-15,0 0 2 16,0 0 81-16,-230 192 1 15,154-115-127-15,-5 8-25 16,-2 0 8-16,2 1-4 16,5-1-5-16,3-6-20 15,7-7 1-15,12-13 8 16,17-13-9-16,8-17-44 16,17-12-26-16,12-14-63 15,0-3-77-15,16-13-89 0,9-14-404 0</inkml:trace>
  <inkml:trace contextRef="#ctx0" brushRef="#br0" timeOffset="13139">2585 1017 1317 0,'0'0'274'0,"0"0"-122"0,0 0 4 15,-186 182 60-15,113-109-18 16,-3 7-99-16,-2-1-35 15,-2 2 4-15,8-5-34 16,6-2 10-16,8-7-44 16,11-9-10-16,10-11 2 15,11-10-56-15,8-15-50 16,14-9-42-16,4-13-95 16,0 0-61-16,11-6-427 0</inkml:trace>
  <inkml:trace contextRef="#ctx0" brushRef="#br0" timeOffset="13484">2903 1007 1391 0,'0'0'255'0,"0"0"-120"16,0 0 57-16,0 0-22 16,-198 213-77-16,135-144-29 15,-1 5-36-15,-5 3 21 16,-4-2-25-16,7-2-7 15,0-4-8-15,12-4-9 16,6-12-12-16,15-12-54 16,14-7-101-16,16-24-58 15,3-6-107-15,0-4-704 0</inkml:trace>
  <inkml:trace contextRef="#ctx0" brushRef="#br0" timeOffset="13815">3278 1001 962 0,'0'0'590'0,"0"0"-463"16,0 0-21-16,0 0 57 16,-186 215 29-16,123-136-117 15,-2 7-37-15,4-4 25 0,-2-3-38 16,0-7-9 0,9-6-15-16,7-7 0 0,6-14-2 15,9-8-3-15,7-15-78 16,10-5-76-16,15-17-70 15,0 0-175-15,0 0-1034 0</inkml:trace>
  <inkml:trace contextRef="#ctx0" brushRef="#br0" timeOffset="14160">3481 1106 1467 0,'0'0'206'15,"0"0"-105"-15,0 0 82 16,0 0 6-16,-186 227-57 15,122-153-57-15,-6 12-27 16,1-9 8-16,0 5-35 16,10-9-3-16,1-4-10 15,11-6 0-15,6-11-8 16,9-13 0-16,10-10-46 0,7-8-24 16,8-8-81-16,7-13-49 15,0 0-61-15,0-13-486 0</inkml:trace>
  <inkml:trace contextRef="#ctx0" brushRef="#br0" timeOffset="14461">3559 1295 1393 0,'0'0'256'15,"0"0"-141"-15,0 0 46 16,-157 198 50-16,97-130-94 16,6 9-73-16,0-5-23 15,-2-4-14-15,9-9 7 16,8-3-14-16,5-13-12 15,12-14 2-15,9-10-94 16,13-8-100-16,0-11-143 16,0 0-1015-16</inkml:trace>
  <inkml:trace contextRef="#ctx0" brushRef="#br0" timeOffset="14749">3449 1748 575 0,'0'0'939'0,"0"0"-757"16,0 0-33-16,0 0 50 15,0 0-14-15,-161 205-72 16,132-170-72-16,4-5-13 0,3-6-14 16,7-3-14-1,5-7-97-15,6-12-99 0,-1-2-110 16,5 0-704-16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8:53.3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729 456 1614 0,'0'0'268'16,"0"0"-82"-16,0 0-74 15,0 0 92-15,0 0 64 16,0 0-101-16,-32-86-49 16,20 77-19-16,-2-3-23 0,-1 8 12 15,-4-3-62-15,-3 4-11 16,-3 3 43-16,-7 0-41 15,-5 0-17-15,-6 29 6 16,-1 14-6-16,0 9 28 16,4 27-28-16,8 9 0 15,10 21 52-15,10 16-48 16,12-1-2-16,0 7 5 16,3 1-1-16,19-5 9 15,5-6-15-15,-10-9-3 0,2-3 2 16,-12-14 1-1,-2-10-5-15,-5-13 4 0,0-13 2 16,-9-13 26-16,-16-3-27 16,-7-20 0-16,-6-2 29 15,-5-12-23-15,4-4 0 16,-5-5 10-16,3 0-15 16,4 0 22-16,8 0-23 15,4 0 0-15,9 0-3 16,10-5 3-16,6-2-28 15,0 0-88-15,50-16-86 16,6 7-289-16,2-3-256 0</inkml:trace>
  <inkml:trace contextRef="#ctx0" brushRef="#br0" timeOffset="338">896 2025 2011 0,'0'0'501'16,"0"0"-379"-16,0 0-49 15,0 0 130-15,0 0-5 16,-98 173-114-16,88-101-14 16,3-7-49-16,7 2 6 15,0-12-12-15,0-6-6 16,25-8 14-16,8-17-23 15,11-10-3-15,6-14-22 16,4 0 20-16,2-38-2 16,-8-13-1-16,-16-7 16 0,-10-8-10 15,-19 8 2-15,-3 0 0 16,-10 13 52-16,-31 8-44 16,-9 8-7-16,-4 3-1 15,-2 4-43-15,15 5-149 16,12 1-677-16</inkml:trace>
  <inkml:trace contextRef="#ctx0" brushRef="#br0" timeOffset="952">1101 330 1577 0,'0'0'303'15,"0"0"-213"-15,0 0 0 16,0 0 132-16,0 0-42 16,0 0-117-16,0 0-5 15,94-94 4-15,-56 51-23 16,-6 0 10-16,2-3-20 16,-12 11 42-16,-5 5 37 0,-6 8-24 15,-7 11-1 1,-4 4 13-16,0 7-34 0,0 0-1 15,0 0-59-15,0 4 0 16,0 27 25-16,0 20-27 16,0 17 0-16,0 11-6 15,0 10 17-15,0-3-2 16,0-9-9-16,0 0-29 16,-4-12 1-16,1 10-201 15,-2-12-346-15,2-25-278 0</inkml:trace>
  <inkml:trace contextRef="#ctx0" brushRef="#br0" timeOffset="1562">1943 774 1962 0,'0'0'531'0,"0"0"-385"16,0 0-34-1,0 0 89-15,0 0-51 0,0 0-51 16,22 189-41-16,-3-89-17 16,-1 17-4-16,-1 2 54 15,2 3-74-15,3-5-16 16,-4-16 18-16,4-19-19 16,-8-14-2-16,1-33-4 15,0-28 2-15,-1-7-4 16,8-28-17-16,0-37 11 15,7-24 13-15,1-22-25 16,5-49-11-16,6-48 24 16,-9 22-17-16,-1 9 19 15,-6 39-31-15,-3 49 42 16,3 11 1-16,8 5-1 0,0 28 32 16,3 22-11-16,8 11 7 15,3 12 29-15,16 0-45 16,6 8 13-16,14 19 11 15,8-1-34-15,7-3 37 16,12-7-39-16,0-6 1 16,-5-6 14-16,-14-4-15 15,-18 0-1-15,-22 0-21 16,-17 0-73-16,-24 0-33 16,-10 2-236-16,0 5-468 0</inkml:trace>
  <inkml:trace contextRef="#ctx0" brushRef="#br0" timeOffset="2110">2946 1117 2060 0,'0'0'539'15,"0"0"-448"-15,0 0 20 16,0 0 124-16,0 0-39 16,0 0-142-16,-3 188-19 15,3-115-6-15,0-1-27 0,0-3 13 16,10-13-15-16,12-14-29 16,12-20 3-16,1-22-90 15,9 0-4-15,0-35-46 16,-7-21 72-16,-5-4 61 15,-6 2 2-15,-11 6 31 16,-5 8 94-16,-7 15 33 16,-3 13 22-16,0 12-8 15,0 4-79-15,0 14 15 16,0 35-76-16,0 24 11 16,0 18 30-16,4 17-30 15,4 10 1-15,-1 5 19 16,0 1-22-16,-4-1 40 15,-3-13-50-15,0-14 0 16,-7-17 25-16,-18-25-16 0,-10-14 15 16,-9-17-6-16,-9-17 2 15,-4-6-2-15,-6 0-18 16,-1-13 0-16,8-23 11 16,5-10-11-16,19-3-1 15,20-3-8-15,12-7-6 16,19-7-27-16,86-32-141 15,-5 16-339-15,-2 2-555 0</inkml:trace>
  <inkml:trace contextRef="#ctx0" brushRef="#br0" timeOffset="3154">4740 1279 599 0,'0'0'1555'15,"0"0"-1271"-15,0 0-194 0,0 0 175 16,0 0-13-16,0 0-110 16,-230-78-61-16,180 87-62 15,-10 33 22-15,-2 18 5 16,4 12-34-16,8 4 33 16,9 2-45-16,12-5 0 15,14-11 25-15,15-6-25 16,0-17 0-16,15-9-1 15,21-11-65-15,16-19 30 16,2 0-76-16,9-16-49 16,-2-27-9-16,-5-16-21 15,-6-12 6-15,-11-11 81 16,-2-18 14-16,-8-17 79 0,2-42-29 16,-11 10 40-16,7-10 63 15,-7 8-4-15,-1 43 76 16,0 8 24-16,-4 36-47 15,-8 35 66-15,-4 29-88 16,-3 7-12-16,0 60 13 16,0 55-10-16,-7 60-39 15,-15-7-9-15,-3-7-12 16,6-23 42-16,9-37-62 16,5 10 10-16,5 0 5 15,0-19-16-15,0-25 0 16,15-20-6-16,7-28-48 15,10-26 3-15,5 0-36 0,7-49 44 16,4-23 16 0,-1-17 4-16,1-7 17 0,-8 5 0 15,-4 16 6-15,-11 16 38 16,-6 22-23-16,-16 21 27 16,-3 16 17-16,0 3-21 15,0 47-8-15,-10 14-30 16,-9 10 9-16,7 8 1 15,9-7-2-15,3-13-8 16,3-16 0-16,31-19-19 16,7-18 8-16,1-9-35 15,-1-13 12-15,-1-26 33 16,-4-17-29-16,-2-3 29 16,-9-2-11-16,-3 1 12 15,-8 10 34-15,-6 18 2 0,-5 8 14 16,-3 21 44-16,0 3-64 15,0 22 14-15,0 29-23 16,-6 24-14-16,-6 21 49 16,5 5-56-16,4 14 1 15,3-2 43-15,0 10-38 16,0-15 54-16,0-10-39 16,0-12-15-16,0-20 30 15,-9-25-35-15,-23-10 0 16,-15-15 52-16,-4-9-43 15,-5-7 7-15,-1-7 2 16,9-30-19-16,14-12 0 0,28-19-1 16,53-86-122-16,34 23-146 15,14-8-1493-15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25.0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715 612 1273 0,'0'0'355'15,"0"0"-207"-15,0 0 10 16,0 0 119-16,0 0-109 16,0 0-12-16,-76-77-26 15,61 64-44-15,0 0 31 16,-11 0-53-16,-6 6-12 15,-8 4 53-15,-11 3-74 16,-8 0-2-16,-9 26-7 16,-10 16-16-16,9 18 77 0,3 12-73 15,15 10-1-15,16 7 51 16,9 0-53-16,18-5-6 16,8-11-1-16,0-9 14 15,8-6-4-15,24-13-10 16,16-8 0-16,14-11 5 15,18-14-5-15,18-12-38 16,15 0-45-16,45-47-224 16,-32-7-434-16,-19-2-612 0</inkml:trace>
  <inkml:trace contextRef="#ctx0" brushRef="#br0" timeOffset="329">937 0 2237 0,'0'0'294'0,"0"0"-110"16,0 0-13-16,0 0-29 16,0 0-41-16,0 0-22 15,0 0-78-15,110 118 55 16,-34-16 1-16,12 23-43 15,18 42 27-15,-1 34-13 16,-20-18-11-16,-24-19 23 16,-36-26-40-16,-25-29 0 0,-13 12 18 15,-38 10-9-15,-19-12 9 16,-7-21-18-16,-3-16 0 16,11-19-13-16,18-25-1 15,26-21-59-15,25-17-110 16,13-10-457-16,24-26-1054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27.5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14 108 1886 0,'0'0'494'0,"0"0"-377"16,0 0-5-16,0 0 141 16,0 0-70-16,0 0-146 15,0 0-7-15,0 156 34 16,0 8-5-16,0 4 38 15,0-10-82-15,0-17 10 16,13-33-2-16,16 3-10 16,15 2-2-16,12-28-11 15,5-26 0-15,4-32 3 0,12-27-3 16,4-4-3 0,-5-59-4-16,0-29 14 0,-3-52 8 15,-17-52-15-15,-24 9 0 16,-17 19 27-16,-15 31-27 15,0 48 0-15,-19 7-9 16,1 12 26-16,11 35-40 16,14 35-71-16,30 0-632 15,7 26-299-15</inkml:trace>
  <inkml:trace contextRef="#ctx0" brushRef="#br0" timeOffset="337">1894 0 2109 0,'0'0'376'0,"0"0"-304"16,-171 173 7-16,77-35 148 16,-6 59-22-16,9 45-18 0,21-15-103 15,35-46-11-15,31-60-10 16,4-52-39-16,14 3 15 16,30 0-39-16,12-10-22 15,5-19 22-15,5-20-107 16,25-23-138-16,-18-16-479 15,-14-24-1561-15</inkml:trace>
  <inkml:trace contextRef="#ctx0" brushRef="#br0" timeOffset="543">2084 846 2689 0,'0'0'407'0,"0"0"-407"0,0 0 0 15,0 0 72-15,193 0-45 16,-95 0-27-16,56 0-243 16,-23 0-420-16,-14-6-220 0</inkml:trace>
  <inkml:trace contextRef="#ctx0" brushRef="#br0" timeOffset="842">3053 810 2194 0,'0'0'547'0,"0"0"-527"15,0 0-20-15,0 0 97 16,110-170 4-16,-73 107-7 15,-5-2-74-15,-3 6 46 16,-11 10 37-16,-2 15-58 16,-13 15 49-16,0 19-47 15,-3 0-46-15,0 32 49 16,0 38-44-16,0 26 15 16,-10 14 23-16,-5 11-43 15,8 1 28-15,-1-11-29 16,8-10-46-16,0-15 14 15,0-7-227-15,18-27-440 16,-2-19-481-16</inkml:trace>
  <inkml:trace contextRef="#ctx0" brushRef="#br0" timeOffset="1040">3878 1244 2167 0,'0'0'499'0,"0"0"-365"16,0 0 59-16,0 0 41 16,42 189-132-16,-45-137-23 15,-41 6 14-15,-13-11-93 0,-6-3-17 16,9-11-79 0,17-11-221-16,20-19-517 0</inkml:trace>
  <inkml:trace contextRef="#ctx0" brushRef="#br0" timeOffset="1352">4446 1021 2483 0,'0'0'489'0,"0"0"-452"16,0 0-29-16,153-208 59 15,-101 136 63-15,-8 3-79 0,-5 4 22 16,-5 11-71 0,-12 19 47-16,-12 11 41 0,-7 24-48 15,-3 0 8-15,0 30-44 16,0 36 4-16,-3 26 95 16,-12 13-87-16,5 10 0 15,-2 1-3-15,8-13 6 16,4-14-42-16,0-17-27 15,0-19-112-15,16-27-87 16,12-13-505-16,-2-13-363 0</inkml:trace>
  <inkml:trace contextRef="#ctx0" brushRef="#br0" timeOffset="1576">5241 91 2659 0,'0'0'339'0,"0"0"-212"15,136 207-23-15,-67-89 50 16,4 15 48-16,-1 7-110 16,-6 7-61-16,-18 4-26 15,-35-3-5-15,-13-4-24 16,-123 40-152-16,-9-32-523 15,-20-28-1609-15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26.3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361 0 1923 0,'0'0'558'0,"0"0"-388"15,0 0 106-15,0 0-61 16,0 0-110-16,0 0 2 16,0 0-107-16,34 51 0 15,38 59 36-15,26 62-6 16,34 51 47-16,-8-11-59 16,-23-37 18-16,-20-54 52 15,-15-44-82-15,7 8 2 16,0-2 4-16,3 4 0 15,-13-22 7-15,-23-14-19 0,-11-16 0 16,-16-16-28-16,-8-5 23 16,-5-10-34-16,0-4-25 15,0 0-50-15,0-41-141 16,0-4-507-16,0-11-376 0</inkml:trace>
  <inkml:trace contextRef="#ctx0" brushRef="#br0" timeOffset="286">1638 202 1945 0,'0'0'499'0,"0"0"-436"0,0 0 13 15,0 0 140-15,0 0-35 16,0 0-12-16,-208 184-109 15,72-38-6-15,-53 48 40 16,-48 23-53-16,16-24 4 16,41-51-45-16,60-53 1 15,47-37 25-15,1 4-26 16,-3-5 0-16,11 0-19 16,20-15-2-16,25-17-85 15,19-19-212-15,33 0-486 16,7-29-703-16</inkml:trace>
  <inkml:trace contextRef="#ctx0" brushRef="#br0" timeOffset="634">2035 1029 2309 0,'0'0'349'0,"0"0"-274"16,0 0-42-16,0 0 119 16,196-182 14-16,-118 140-133 0,2 13-24 15,8 16 40-15,-9 13-28 16,-6 13 24-16,-11 44-13 15,-4 18 4-15,-6 4 68 16,-9-2-78-16,6-10-25 16,-7-19 87-16,5-18-86 15,9-24 4-15,5-6-5 16,8-19-1-16,45-69-21 16,-20 9-226-16,-18-7-776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32.1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0 714 2297 0,'0'0'222'16,"0"0"-216"-1,0 0-6-15,146-217 192 0,-111 151 17 16,-4 11-134-16,-9 12 9 16,-12 15 13-16,-4 19-1 15,-6 9 31-15,0 24-106 16,0 34-1-16,-3 28 50 15,-10 19-31-15,-3 2 56 16,4 3-95-16,9-12 10 16,3-12 11-16,0-11-21 15,0-10-82-15,3-6-67 16,13-15-231-16,-4-22-476 0</inkml:trace>
  <inkml:trace contextRef="#ctx0" brushRef="#br0" timeOffset="300">601 0 2629 0,'0'0'350'15,"0"0"-301"-15,0 0-22 16,0 0 27-16,0 0 136 0,0 0-94 16,194 151-21-1,-133-61 0-15,2 15-24 0,-6 13 64 16,-13 8-73-16,-19 0-22 16,-16 3 2-16,-9-4-22 15,-41 2-27-15,-82 31-111 16,9-27-194-16,-2-29-793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30.9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29 246 2457 0,'0'0'470'0,"0"0"-470"16,0 0 46-16,0 0-22 16,0 0 147-16,0 246-81 15,-14-124 29-15,3 13-99 16,7-5 17-16,4-5 47 16,19-16-72-16,32-18-6 15,18-22-1-15,19-23 8 16,10-33 1-16,7-13-14 0,-2-37-21 15,-8-35 10 1,-16-22-1-16,-13-40 12 0,-25-47 0 16,-28 10 1-16,-13 16 5 15,-10 36-6-15,-27 46-30 16,1 15 21-16,11 28-109 16,10 18-267-16,11 12-932 0</inkml:trace>
  <inkml:trace contextRef="#ctx0" brushRef="#br0" timeOffset="319">2045 0 1974 0,'0'0'262'15,"0"0"-191"-15,-208 213 141 16,96-16 92-16,2 42 28 16,19 15-161-16,40-48-85 15,36-62 46-15,15-55-105 16,4-21-26-16,36 5-1 15,14-4-15-15,24-11-44 16,39-37-180-16,-19-15-499 0,-19-6-940 0</inkml:trace>
  <inkml:trace contextRef="#ctx0" brushRef="#br0" timeOffset="699">2618 301 2654 0,'0'0'478'0,"0"0"-452"15,0 0-10-15,-198 128 116 16,138-34-36-16,4 9 5 15,17 13-101-15,17-1 0 16,22-8 26-16,0-12-19 16,35-13-14-16,31-19-11 15,10-23-39-15,9-24 49 16,-2-16-100-16,-2-20 10 16,-15-42 87-16,-15-17-10 15,-16-24 21-15,-19-17 22 16,-16-7 4-16,-4-3 62 15,-40 22-88-15,-7 26 1 0,1 36-10 16,12 46-66 0,16 9-437-16,16 28-931 0</inkml:trace>
  <inkml:trace contextRef="#ctx0" brushRef="#br0" timeOffset="905">3329 1095 2503 0,'0'0'506'0,"0"0"-456"16,0 0 69-16,0 0 19 16,-29 205-79-16,-25-142-29 15,-5-9-30-15,8 5-139 0,14-18-220 16,15-20-791-16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2:04.8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333 0 1600 0,'0'0'283'15,"0"0"-185"-15,0 0 68 0,0 0 124 16,0 0-62-16,0 0-119 16,0 0 3-16,-12 164 24 15,6-73-80-15,-6 5-12 16,2-4 40-16,-2-4-54 15,2-12-9-15,-1-14-12 16,3-16-8-16,1-16 18 16,4-14-19-16,3-9 0 15,0-7-17-15,0 0-19 16,18-34-18-16,21-18-3 16,12-9-70-16,8-11 27 15,-1 0-69-15,-2 1 37 0,-6 11 80 16,-14 19 19-1,-9 10 33-15,-20 17 6 0,-7 14 88 16,0 0 77-16,-41 3-105 16,-6 29 16-16,-4 10 51 15,4 16-64-15,9 0 3 16,16 4-26-16,12-4-19 16,10 0 20-16,0-10-46 15,26-8-1-15,14-7 13 16,4-8-13-16,7-6-34 15,0-1-64-15,3-12-149 16,19-6-63-16,-11 0-185 16,-15-19-241-16</inkml:trace>
  <inkml:trace contextRef="#ctx0" brushRef="#br0" timeOffset="299">1084 295 1807 0,'0'0'550'0,"0"0"-421"16,0 0 60-16,0 0 89 15,0 0-25-15,-125 201-162 16,122-148-51-16,3-8 4 16,8-1-44-16,34-13-7 15,17-8-25-15,11-12-38 16,3-11 36-16,-4 0-5 15,-15-27-32-15,-10-23 62 16,-25-16-13-16,-19-6 21 0,0-2 1 16,-33-3 0-16,-19 14 2 15,-5 22-2-15,-3 21-23 16,-23 20-166-16,14 14-533 16,7 14-1324-16</inkml:trace>
  <inkml:trace contextRef="#ctx0" brushRef="#br0" timeOffset="652">0 1047 1850 0,'0'0'630'0,"0"0"-493"16,0 0-53-16,0 0 161 16,0 0-11-16,0 0-176 15,0 0 19-15,113 32-7 16,-25-25-31-16,22-3 34 16,17-4-43-16,12 2 3 15,10 6 27-15,11-3-18 16,1 2 3-16,-4-5-31 15,-11-2-7-15,-18 0 11 0,-26 0-18 16,-23 0-25-16,-23 0-10 16,-27 0-109-16,-29 0-130 15,0-5-438-15,-16-4-962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29.9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 0 1602 0,'0'0'343'0,"0"0"-114"15,0 0 85-15,0 0-46 16,0 0-65-16,0 0-50 16,0 0-125-16,16 29 46 15,38 53 16-15,12 21-41 16,3 11 53-16,-8 3-98 15,-5-5 2-15,-6-17 44 16,-9-13-49-16,-6-19 8 16,-6-17-9-16,-7-13 14 15,-7-14-40-15,-3-10-16 0,-5-9-130 16,12 0-169-16,-2-28-443 16,-2-13-1266-16</inkml:trace>
  <inkml:trace contextRef="#ctx0" brushRef="#br0" timeOffset="253">1006 154 1901 0,'0'0'394'0,"0"0"-202"15,-138 187 58-15,61-69 74 0,-7 22-165 16,-6 14-65-16,-6 7 2 15,6-2-56-15,2-10 4 16,4-9-22-16,11-23-20 16,10-17 19-16,13-21-21 15,11-25-9-15,8-14 1 16,18-17-67-16,13-14-77 16,10-9-214-16,34-30-341 15,7-8-539-15</inkml:trace>
  <inkml:trace contextRef="#ctx0" brushRef="#br0" timeOffset="548">1549 722 2172 0,'0'0'362'15,"0"0"-252"-15,0 0-67 16,201-55 139-16,-128 55 9 16,0 9-102-16,-4 33-58 15,-6 14 28-15,-6 5-31 16,-6 7 53-16,-7-10-68 16,3-9-7-16,-3-12 47 15,4-21-53-15,8-16 0 0,1 0-12 16,19-30-26-1,56-65-54-15,-15 10-364 16,-12-3-478-16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34.4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548 446 1714 0,'0'0'320'16,"0"0"-193"-16,0 0-46 15,0 0 86-15,0 0 95 0,0 201-43 16,0-83-115-16,-3 19 20 15,-5 11-42-15,-3 2 8 16,5-1-3-16,-6-14-53 16,2-14 30-16,-2-14-64 15,2-16 0-15,-2-15 24 16,5-18-24-16,0-23-21 16,2-19-26-16,5-19-140 15,0-34-145-15,0-9-490 0</inkml:trace>
  <inkml:trace contextRef="#ctx0" brushRef="#br0" timeOffset="410">0 616 1921 0,'0'0'369'16,"0"0"-223"-16,0 0-23 15,0 0 102-15,50-167-56 16,-12 114-102-16,13 5 17 16,5-2-53-16,1 10 5 15,9 5 35-15,4 9-46 16,6 8-8-16,2 14 2 16,5 4-5-16,8 4 29 0,7 30-37 15,5 14-6 1,-1 10 25-16,-8 3-23 0,-14 5 10 15,-18 2-12-15,-24 4 0 16,-28-2 12-16,-10-5-12 16,-26 2 0-16,-36-6 16 15,-24-2-16-15,-21-10 5 16,-3-8-5-16,5-15 0 16,11-13 12-16,17-11-12 15,15-2-8-15,21 0 8 16,16-2-54-16,21-18-31 15,4-23-219-15,29 4-493 16,8 3-1262-16</inkml:trace>
  <inkml:trace contextRef="#ctx0" brushRef="#br0" timeOffset="772">2470 0 1920 0,'0'0'326'15,"0"0"-228"-15,0 0-24 0,0 0 103 16,0 0 79-16,-249 282-69 16,116-67-90-16,-11 81 38 15,24 22-33-15,47-15-9 16,48-74 28-16,25-85-68 16,11-45-20-16,32-27-21 15,19 0 1-15,26-9-26 16,80-30-31-16,-23-24-166 15,-13-9-674-15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44.4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0 929 2588 0,'0'0'269'15,"0"0"-269"-15,0 0 0 16,123-180 155-16,-90 111-47 16,0-4-80-16,-4-2 11 15,-3 6 24-15,-8 10 9 16,-4 22 6-16,-6 24-44 0,-8 13 29 16,0 27-19-1,0 39 5-15,0 26 49 0,0 22-53 16,-12 12 3-1,-1 1 1-15,4-9-32 0,3-12 14 16,6-22-31-16,0-12-22 16,0-21 10-16,0-21-138 15,0-30-102-15,0 0-532 16,0-19-1369-16</inkml:trace>
  <inkml:trace contextRef="#ctx0" brushRef="#br0" timeOffset="232">578 0 2932 0,'0'0'450'15,"0"0"-417"-15,164 203-32 16,-69-61 192-16,18 45-16 15,-6 35-41-15,-21 16-79 16,-42-16-42-16,-44-25-15 16,-50-28-1-16,-16-49-145 15,-21-31-406-15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43.8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1054 0 1287 0,'0'0'1351'0,"0"0"-1152"15,0 0-198-15,0 0 48 16,0 0 175-16,-190 99-136 16,77-37-82-16,-12 10 30 15,-5 7-24-15,10-4 35 16,17-5-3-16,26-12-35 0,33-8 26 15,26-14-35-15,18-6 0 16,15-5 12-16,36-3-12 16,22 6 8-16,11-2 18 15,4 0-25-15,3 1 17 16,-8-2-18-16,-7 5-22 16,-10-3-1-16,-10-6-167 15,-24-9-362-15,-17-10-321 0</inkml:trace>
  <inkml:trace contextRef="#ctx0" brushRef="#br0" timeOffset="213">0 932 2707 0,'0'0'457'16,"0"0"-389"-16,0 0-67 15,0 0 132-15,0 0-10 16,259 174-87-16,-161-135-22 16,4-5-14-16,-4-8-5 15,30-16-64-15,-26-7-479 16,-25-3-1010-16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42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76 161 2140 0,'0'0'392'0,"0"0"-279"15,0 0-72-15,0 0 166 16,0 0 22-16,0 0-123 15,176 238-61-15,-112-122 51 16,14 9-47-16,1 2-5 16,9-5 4-16,0-12-35 15,-5-21 32-15,-7-12-45 16,-13-17 1-16,-13-15-11 16,-12-13 10-16,-16-8-83 15,-22-15-95-15,0-6-350 0,-12-3-287 16</inkml:trace>
  <inkml:trace contextRef="#ctx0" brushRef="#br0" timeOffset="241">0 1237 2242 0,'0'0'383'15,"0"0"-253"-15,0 0-104 16,0 0 136-16,0 0 16 0,155-207-117 16,-55 111 8-1,8-5-68-15,14-10 7 0,-2 5 26 16,-12 12-34-16,-20 15-40 16,-18 14-134-16,-30 22-441 15,-21 19-789-15</inkml:trace>
  <inkml:trace contextRef="#ctx0" brushRef="#br0" timeOffset="487">1464 719 2682 0,'0'0'383'0,"0"0"-304"16,0 0-78-16,217 12 90 16,-112-12-34-16,15 0-21 15,15 0-17-15,0 0-13 16,-8 0-12-16,-17 0 0 16,-15 0-202-16,-29 0-393 15,-34-6-340-15</inkml:trace>
  <inkml:trace contextRef="#ctx0" brushRef="#br0" timeOffset="699">2078 385 2235 0,'0'0'469'0,"0"0"-420"15,0 0-32-15,0 0 201 16,0 0-12-16,10 215-61 15,-10-119-110-15,0 5-23 16,0 1 33-16,0-9-45 16,-6-11-63-16,2-20-112 15,4-23-391-15,0-23-391 0</inkml:trace>
  <inkml:trace contextRef="#ctx0" brushRef="#br0" timeOffset="954">3080 80 2684 0,'0'0'376'0,"0"0"-298"15,0 0-53-15,0 0 77 16,0 0 43-16,0 0-119 15,201 186-19-15,-150-146 20 16,-4-2-19-16,-7-4-2 16,-4-5-6-16,-6-3-24 0,-4-16-28 15,-8-7-456-15,-7-3-491 16</inkml:trace>
  <inkml:trace contextRef="#ctx0" brushRef="#br0" timeOffset="1197">3984 0 1493 0,'0'0'1220'0,"0"0"-1038"16,0 0-136-16,-54 190 123 15,7-98 62-15,-12 16-87 16,-14 11-110-16,-12 2-19 15,-4 0 27-15,-6-3-33 0,4-9-1 16,3-13-8-16,15-14-46 16,14-21-4-16,23-22-140 15,18-22-270-15,14-17-423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39:52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361 397 952 0,'0'0'250'0,"0"0"-182"16,0 0 23-16,0 0 153 15,0 0-75-15,0 0-68 16,-4 4-32-16,1-4-6 16,3 2-6-16,0-2-21 15,0 5 8-15,-4-2 13 16,4-1-4-16,-3 1 20 0,3 3-2 15,0-3-1-15,0 2 17 16,0-3-25-16,0 2-13 16,0-1-2-16,0 1-11 15,7 3 6-15,0-1-14 16,1 0-17-16,2 1 27 16,0 4-37-16,2-6-1 15,3 5 24-15,2-1-23 16,-1-1 22-16,2 1-12 15,-1 2-10-15,-2-2 31 16,1-2-31-16,-3 2 8 16,-1-1 8-16,-2-1-10 0,-2 2 13 15,3-6-20 1,-5-1 1-16,-1 3 27 16,2-5-22-16,-3 2-5 0,-1-2 18 15,4 0-18 1,1 0 39-16,-1 0-39 0,-4 0 0 15,6 0 19-15,-6 0-20 16,-3 0 0-16,4 0 0 16,-4 0 11-16,0 0 2 15,0 0-13-15,0 0 2 16,0 0-11-16,-12 0-78 16,-10-9-158-16,5 1-342 15,2 4-572-15</inkml:trace>
  <inkml:trace contextRef="#ctx0" brushRef="#br0" timeOffset="1246">925 16 973 0,'0'0'303'16,"0"0"-173"-16,0 0-50 16,0 0 79-16,0 0-40 15,0 0-66-15,0 0 11 0,16-16-2 16,-16 16 10-16,0 0 20 16,0 0-49-16,0 0 23 15,0 0 8-15,0 0 6 16,0 0 27-16,-4 6-27 15,-4 1-7-15,1 3 22 16,-3 2-50-16,-5 9-11 16,-7 2-1-16,-4 5-33 15,1 3 32-15,-4 1-28 16,4 1-2-16,0 4 38 16,-3-6-39-16,3 6 8 15,0-2-8-15,-1-1 8 16,4 0 6-16,-3-2-15 15,0 0 1-15,3 2-4 16,-4-2 3-16,4-1 0 0,0 1-6 16,0-2 18-1,0-1 0-15,0 0-12 0,5 0 0 16,-5 1-8-16,4-2 8 16,-1-4 0-16,4 3-6 15,1-8 15-15,-1 2 9 16,5-6-18-16,-2 3 0 15,5-2 0-15,-3 0 0 16,-1 3 0-16,-5 1-4 16,3 4 16-16,-6 0 1 15,1-3-13-15,-1 2 0 16,5-2 24-16,-1-2-24 16,5 0 1-16,2-3 6 15,1 2 4-15,0-6 11 0,4-3-22 16,-6 1 0-16,2-1 34 15,4 3-33 1,-4 1 1-16,-1-3 10 0,4 4-6 16,-2-5 23-16,-3-1-29 15,6-1 0-15,-1 0 36 16,1 0-24-16,0-3-2 16,-1-1 0-16,4 0-9 15,-3-3 26-15,3 3-27 16,-5 0 0-16,1 1 22 15,1-1-14-15,0 1 5 0,-1-1 2 16,4 1-9 0,-3-4 25-16,3 0-31 0,0 0 0 15,0 0 13-15,0 0-12 16,0 0-2-16,3-27-87 16,16-6-527-16,-2-3-1842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04.2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0 1864 0,'0'0'304'0,"0"0"-239"15,0 0 78-15,0 0 122 16,0 0-74-16,0 0-76 16,-26 30-40-16,48-19 25 15,9-6-25-15,4 4-27 16,9-1 4-16,4-1-31 15,11-1-2-15,8-3 10 16,18-3-17-16,10 0 12 16,6 0 10-16,6 0-33 0,-6 0 14 15,-6 0-15 1,-22 0 0-16,-18 0 10 0,-19 0-10 16,-17 0 0-16,-16 0-46 15,-3 10-66-15,0 0-203 16,-14 0-550-16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04.5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 0 1375 0,'0'0'1001'16,"0"0"-713"-16,0 0-91 16,0 0 65-16,0 0-73 15,0 0-86-15,0 0-36 16,-26 17-38-16,59-17 26 16,19 0-2-16,12 0-11 15,21 0 22-15,6 0-46 16,14 0-10-16,12 0-1 15,8 0 1-15,-2 0-16 16,4 0-40-16,27 0-144 16,-30 0-401-16,-33-7-1416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15.9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736 102 1448 0,'0'0'280'0,"0"0"-181"15,0 0-70-15,0 0 125 16,0 0 33-16,0 0-73 16,-47-77-40-16,36 71 31 0,-4 0-5 15,0-1 7 1,-2 7-61-16,-2 0 9 0,-3 0-7 16,-3 0-34-1,-4 19 18-15,-1 7-32 0,1 11 1 16,4 1 23-16,-1 10-23 15,8 0 0-15,-1 10 9 16,6 10-8-16,1 3 35 16,2 11-37-16,6 10 1 15,-1 7 40-15,2 7-17 16,3-3 2-16,0 3-6 16,0 0-13-16,0 4 23 15,0 6-28-15,3 1 8 16,9 2 32-16,-2-1-41 15,5-3 5-15,-4-7-6 16,4-6 1-16,-3-8 9 0,-2-8-10 16,0-4 0-16,-5-8 36 15,-2-3-36-15,-3-7 0 16,0-4 11-16,0-7-5 16,0-2 20-16,-18-4-26 15,-4-5 0-15,0-1 9 16,0-5-9-16,0-7 0 15,0-2 0-15,0-8 0 16,5 1 15-16,-8-4-15 16,3-7 0-16,0 1 15 15,0-5 0-15,0-5 0 16,3 0 18-16,-3 0-24 16,3 0 42-16,-3-10-45 15,6-1 4-15,0-2 22 0,1 0-22 16,5 0-1-16,-2 3 5 15,9 3-14-15,-1-3 20 16,1 1-20-16,0 2 0 16,3-3-5-16,-4 4 13 15,4-4-9-15,0 4 1 16,0 2 0-16,0 1 9 16,0-2-9-16,0 5 0 15,0 0-13-15,0 0 17 16,0-3-4-16,0 3 0 15,0 0 0-15,0 0 11 16,0 0-11-16,0 0-12 16,0 0 11-16,0 0-31 0,0 0 31 15,0-6-77-15,7 3-147 16,12-7-512-16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18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1 229 1724 0,'0'0'366'0,"0"0"-263"0,0 0 30 15,0 0 130-15,0 0-135 16,0 0-47-16,0 0 35 16,-7 7-21-16,10-7-10 15,12 0-10-15,-1 0-26 16,4 0 14-16,1 0-25 16,3 0-16-16,3 0 17 15,8 0-23-15,0 0 16 16,3 0-31-16,1 0 16 15,0 0-10-15,-1 0-7 16,-2 0 0-16,-2 0 0 16,-7 0 7-16,-3 0-4 0,-7 0-3 15,-4 0 1-15,-5 0 8 16,-6 0-9-16,0 0 0 16,0 0-4-16,0 0 13 15,0 0 6-15,0 0-15 16,0 0-62-16,0 0 10 15,4 0-114-15,8 0-180 16,-2 0-407-16,2 0-1246 0</inkml:trace>
  <inkml:trace contextRef="#ctx0" brushRef="#br0" timeOffset="1065">1025 299 1228 0,'0'0'407'16,"0"0"-269"-16,0 0-101 16,0 0 83-16,0 0 9 15,0 0-76-15,0 0-34 16,22-23-18-16,-6 7 20 15,-3-4 20-15,2-3-27 16,1 0 12-16,-3-3-1 0,6-1 40 16,-9 1 4-16,5 2-7 15,-3 2 21-15,-5 5-20 16,-1 0 1-16,-2 8 10 16,-1-1-39-16,-3 4-10 15,5 3 15-15,-5 3-1 16,0-4 21-16,4 4-17 15,-4 0-20-15,0 0 27 16,0-3-38-16,0 3 9 16,0 0-6-16,3 0-9 0,-3 0 41 15,0 0-38 1,0 0 1-16,0 0 43 0,0 0-46 16,0 0 4-16,0 0-4 15,0 0-1-15,0 0 29 16,3 13-35-16,-3 5 0 15,0 3 15-15,0 2-15 16,0 8 1-16,0 1 21 16,0 5-22-16,0 1 29 15,0 6-29-15,0-2 0 16,0-2 6-16,-3-1-6 16,3-1-1-16,-3-1 0 15,3-2 1-15,-4-4 17 0,4-2-17 16,0-2 0-1,0-4-6-15,0-4 12 0,0 2-7 16,-5-2 1-16,5-3 0 16,-3-3-3-16,-1 0 3 15,1-2 0-15,0-2 11 16,3 1-10-16,-4-1 5 16,4 1-6-16,0-3 6 15,0-1-6-15,0 1 0 16,0-4 0-16,0 1 2 15,0-4-2-15,0 2 0 16,0-2 0-16,0 0 0 16,0 0 21-16,0 0-21 15,0 0 0-15,0 0-1 16,0 0-23-16,0 0-36 0,0-6-108 16,0-10-416-1,0-5-1200-15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2:06.6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32 371 1770 0,'0'0'501'0,"0"0"-408"16,0 0 41-16,0 0 104 15,10 257 0-15,-10-133-107 16,0 8-35-16,0 2-21 15,0-10-11-15,0-8-1 16,0-14-55-16,0-17 7 16,0-23-15-16,0-23 0 15,0-16 11-15,0-23-11 16,0 0-33-16,0-16 24 0,0-34-36 16,0-17 12-1,0-13-27-15,0-15-4 0,0-10 55 16,0-5-20-16,0-11 10 15,0 4 7-15,0-2 2 16,0 16 9-16,0 19-14 16,18 25 15-16,11 30-20 15,15 22 19-15,7 7 1 16,8 20 28-16,2 23-20 16,-2 6 25-16,-15 4-20 15,-19-1-13-15,-18 1 54 16,-7-4-39-16,-22 0-9 15,-32 0-6-15,-5-9-4 16,1-8-65-16,11-18-160 0,18-11-365 16,14-3-474-16</inkml:trace>
  <inkml:trace contextRef="#ctx0" brushRef="#br0" timeOffset="759">771 477 750 0,'0'0'1025'0,"0"0"-907"15,0 0-35-15,0 0 134 16,154-190-51-16,-114 137-98 16,-8-3-55-16,-10 4 2 0,-15 1 62 15,-7 9 2-15,0 17 37 16,-22 13 47-16,-13 12-13 15,-9 7-35-15,-4 44-40 16,1 14-32-16,3 17 15 16,7 9-57-16,11 5 7 15,8-4-8-15,8-7 1 16,6-6 4-16,4-17-5 16,0-16-36-16,0-13 6 15,0-20-49-15,10-13-41 16,12 0-21-16,4-20 70 15,8-25 23-15,10-6-91 16,-2 3-4-16,5 7 94 16,-6 10 3-16,-4 18 45 15,-8 13 1-15,-4 0 62 0,-3 44 78 16,-3 7-68-16,-1 8 5 16,4-1 20-16,-1-5-67 15,6-10-18-15,5-16-12 16,5-15-12-16,2-12-9 15,5 0-61-15,0-32 8 16,-7-10 36-16,2-11 3 16,-5 0 17-16,-9 0 7 15,-3 11 11-15,-12 17 69 16,-3 10-19-16,-2 15 66 16,-2 7 2-16,-3 36-15 15,4 13-25-15,3 9-9 16,8-3-16-16,7-3 5 15,10-17-58-15,5-11-10 0,7-22 9 16,-5-9-16-16,5-3-2 16,-7-34 1-16,-1-11 1 15,-6-7 16-15,-4-5-28 16,-4 7 20-16,-9 8 7 16,-6 12 2-16,-2 17 39 15,-2 16 11-15,-3 0-15 16,4 23 21-16,2 17-29 15,3 8-15-15,1 5-12 16,9 0-74-16,25 9-105 16,-6-14-535-1,0-7-617-15</inkml:trace>
  <inkml:trace contextRef="#ctx0" brushRef="#br0" timeOffset="911">1988 1419 2326 0,'0'0'521'16,"0"0"-482"-16,0 0-5 15,0 0-30-15,0 0-4 16,0 0-375-16,0 0-954 0</inkml:trace>
  <inkml:trace contextRef="#ctx0" brushRef="#br0" timeOffset="2411">3155 157 2371 0,'0'0'328'16,"0"0"-302"-16,0 0 19 16,0 0 224-16,-18 245-102 15,11-157-96-15,0 3-35 16,4 3 23-16,-2-13 5 0,5-5-63 16,0-12 0-16,0-11-1 15,0-14-11-15,0-9 10 16,0-10-71-16,0-12-16 15,18-8-48-15,11 0-53 16,8-35 79-16,14-14-57 16,12-17-65-16,6-8-39 15,7-19 39-15,0-2-67 16,-3-4 15-16,-7 5 71 16,-15 5 213-16,-14 13 129 15,-15 10 140-15,-19 13-1 16,-3 15-81-16,0 4 93 0,-18 15 0 15,-11 7-37-15,0 12-73 16,-5 0-53-16,2 12-39 16,0 28 13-16,5 16-68 15,7 11-10-15,1 10 31 16,4 5-33-16,5 3-5 16,1 0-5-16,2-6-1 15,1-6 15-15,-3-12-15 16,6-10-12-16,3-16 11 15,0-12-33-15,0-16-26 16,0-7-37-16,0 0-15 16,12-27 77-16,13-11-59 15,0-2 4-15,4 8 35 0,0 8 16 16,1 14 17 0,-1 10 22-16,-3 0 0 0,-4 36 79 15,0 10-46-15,-1 4 1 16,1-2 3-16,0-1-25 15,4-7-7-15,3-15-5 16,3-12-12-16,2-9-11 16,-2-4-82-16,-4-14 53 15,6-22 10-15,-8-3-9 16,-1-1 10-16,-6 4 26 16,-6 8 15-16,-1 8 74 15,-5 13-10-15,-4 7 53 16,6 0-7-16,-3 17-9 15,1 15-25-15,5 4-58 16,1-1-17-16,3-5 3 0,6-2-4 16,3-14-19-16,0-9-81 15,4-5-16-15,5-5 31 16,2-23-24-16,1-16-28 16,-5-1 5-16,5-3-1 15,-8-2 77-15,-7 10 13 16,-4 11 31-16,-7 15 12 15,-3 14 21-15,-8 0 122 16,0 24 44-16,0 17-53 16,0 7-19-16,0 0-45 15,7-4-30-15,11-9-14 16,8-8-26-16,6-10-12 0,5-14 4 16,-5-3-57-16,2-11-14 15,-5-25 14-15,0-7-73 16,-1-5-15-16,-2 1 5 15,4 2 55-15,-8 8 41 16,-8 14 11-16,-3 14 41 16,-7 9 18-16,-4 0 141 15,0 32 41-15,0 10-71 16,0 5 31-16,0-1-30 16,0 1-57-16,7-9-28 15,15-8-36-15,3-11 65 16,-3-12-74-16,0-7-44 15,-3 0 29-15,-6-22 14 0,-8-19 1 16,-5-1-1 0,0-5-4-16,0 2 5 0,-8 6 0 15,-11 6 0-15,6 13 0 16,6 10 0-16,7 10-17 16,0 0-58-16,0 0 37 15,17 14 27-15,17 2-40 16,1 0-64-16,6-2 22 15,3-6 36-15,-4-3 34 16,-4-3 22-16,1-2 2 16,-20 0 26-16,-2 0 45 15,-8 0 12-15,-7-2 49 16,0-6 9-16,0 6-38 16,-14 2 19-16,-11 0-81 15,3 5-10-15,3 25 29 0,4 8-40 16,12 1-6-16,3 0 3 15,0 0-17-15,15-5 26 16,14-6-27-16,8-8 0 16,-5-10-10-16,-3-5-19 15,-7-5-78-15,-10-25-161 16,-6-10-381-16,-6-5-816 0</inkml:trace>
  <inkml:trace contextRef="#ctx0" brushRef="#br0" timeOffset="2622">4742 289 1927 0,'0'0'384'0,"0"0"-229"15,0 0 67-15,0 0 5 16,0 0-98-16,0 0-88 15,189-88-27-15,-167 107-14 16,-3 67-171-16,-6-9-285 16,-4 10-393-16</inkml:trace>
  <inkml:trace contextRef="#ctx0" brushRef="#br0" timeOffset="2773">4877 1683 9 0,'0'0'2337'16,"0"0"-2021"-16,0 0-214 16,0 0 8-16,0 0-110 15,0 0-227-15,0 0-818 0</inkml:trace>
  <inkml:trace contextRef="#ctx0" brushRef="#br0" timeOffset="3012">2947 486 2848 0,'0'0'212'0,"0"0"-212"16,0 0-37-16,259-35-20 16,-134 25 45-16,-13 3-953 0</inkml:trace>
  <inkml:trace contextRef="#ctx0" brushRef="#br0" timeOffset="3674">2032 2374 1886 0,'0'0'515'15,"0"0"-444"-15,0 0-10 16,0 0 135-16,0 0-26 16,55 217-68-16,-34-143-72 15,5-2-15-15,4-2 13 16,2-18-28-16,-3-10 0 15,2-12 2-15,-3-17-2 16,1-13 0-16,0 0-20 16,5-39 20-16,-2-17-6 15,2-13 5-15,1-10-39 16,6-3-81-16,16-6-93 16,-9 22-176-16,-1 23-213 0</inkml:trace>
  <inkml:trace contextRef="#ctx0" brushRef="#br0" timeOffset="4251">2951 2520 1326 0,'0'0'483'15,"0"0"-241"-15,0 0 128 16,0 0-55-16,0 0-61 16,0 0-101-16,-196 11-45 15,141 22 28-15,8 8-84 16,3 9-13-16,14 6-30 15,16 0-1-15,14-4-16 0,0-5 4 16,22-8-76-16,25-13-20 16,8-10-143-16,7-16 12 15,-4 0 73-15,-8-23-71 16,-9-19 89-16,-12-4 77 16,-11-3 63-16,-14 7 44 15,-4 11 97-15,0 12 82 16,0 13 7-16,0 6-33 15,0 0-71-15,0 19-111 16,0 10-5-16,5 7-10 16,20-6 0-16,7-7-60 15,6-6-61-15,4-11-29 16,-2-6 33-16,1 0 42 16,-9-21-17-16,-10-11 47 0,-7 0 21 15,-11-2 24-15,-4 5 9 16,0 10 40-16,0 11 119 15,0 8 4-15,0 0-66 16,-7 27-51-16,7 14-16 16,0 4 5-16,0-4-33 15,22-1-10-15,13-7-2 16,13-12-12-16,3-19-4 16,1-2-10-16,-10-14 5 15,-5-24 21-15,-18-10-8 16,-9-12 9-16,-10 1 33 15,0-4-17-15,-29 4 7 16,-14 4-23-16,-30-4-164 0,10 12-371 16,2 8-1779-16</inkml:trace>
  <inkml:trace contextRef="#ctx0" brushRef="#br0" timeOffset="4432">2824 1982 2378 0,'0'0'554'15,"0"0"-458"-15,0 0-83 16,0 0-1-16,215 30-12 16,-80 9-5-16,-18-6-326 0,-16 5-827 15</inkml:trace>
  <inkml:trace contextRef="#ctx0" brushRef="#br0" timeOffset="4836">4268 2451 2097 0,'0'0'287'0,"0"0"-247"15,0 0 128-15,0 0 3 16,0 0-50-16,0 0-31 15,190-48-27-15,-140 77 5 16,-6 11-33-16,-8 6-13 16,-17 3-5-16,-13 3-11 15,-6 1 13-15,-6 1-19 16,-27-10-6-16,-4-5 5 16,2-5-56-16,8-15-59 15,13-9-37-15,14-10-56 0,10-4-144 16,34-26 1-16,0-1-281 15</inkml:trace>
  <inkml:trace contextRef="#ctx0" brushRef="#br0" timeOffset="5046">4975 2455 1542 0,'0'0'574'16,"0"0"-278"-16,0 0-8 15,0 0-10-15,0 0-70 16,0 0-94-16,0 0-20 15,-164 184 14-15,139-122-57 16,10-4-21-16,11 0-13 16,4-9-16-16,4-7-2 0,28-6-31 15,20-12-86 1,2-11-96-16,34-13-320 0,-15 0-150 16,-7 0-1063-16</inkml:trace>
  <inkml:trace contextRef="#ctx0" brushRef="#br0" timeOffset="5272">5175 3029 1647 0,'0'0'544'0,"0"0"-426"15,0 0 108-15,-36 175 108 16,36-126-142-16,0-11-120 16,26-4-55-16,21-10-16 0,11-22 41 15,1-2-42 1,-5-10-11-16,-7-26 11 0,-13-13 22 15,-12-8 37-15,-15-1 20 16,-7-4-6-16,0 3 11 16,-37 10-57-16,-33 5-27 15,6 16-36-15,-5 15-472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21.2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0 322 1644 0,'0'0'255'16,"0"0"-155"-16,0 0-78 0,0 0 79 15,0 0 54-15,0 0-54 16,25 16-9-16,6-19-57 16,-2-20 19-16,-1-7 1 15,1-3-25-15,2-7 1 16,-6 1 15-16,0-1-13 15,1 2 46-15,-8 4-25 16,-8 6 16-16,2 8 24 16,-8 10-28-16,-1 7 2 15,0 3-29-15,-3 0-23 0,0 30 28 16,0 22-38 0,0 20 3-16,0 13 9 0,0 1-12 15,0-1 5-15,0-10-11 16,0-9 0-16,-3-10-7 15,3-10 1-15,0-3-140 16,0-11-346-16,0-13-572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22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965 725 1525 0,'0'0'312'0,"0"0"-166"16,0 0 10-16,0 0 71 15,0 0-41-15,0 0-92 16,0 0-14-16,32-144-20 16,-28 117-3-16,-4 5 17 0,0-5-59 15,0 1-6 1,-17 0 41-16,-14-1-41 0,-1 0 15 16,-5 2-24-16,2 2 1 15,-6 2 36-15,0 9-28 16,3 7-8-16,0 5 46 15,3 0-36-15,-2 3 1 16,-4 29 3-16,2 15-5 16,-1 14 28-16,2 11-32 15,10 12-6-15,-1 9 37 16,10 12-26-16,1 11 1 16,7 8-2-16,0 10-1 15,0 8 39-15,5-2-43 0,-3 2-4 16,6-11 19-1,3-9-19-15,-4-11 8 0,4-13 12 16,-6-10-19-16,-3-6 29 16,-8 0-30-16,-1-7 0 15,-8-1 25-15,4-8-25 16,0-11 8-16,4-5-8 16,3-11-1-16,1-8 6 15,6-6-6-15,1-6 0 16,3-5 0-16,1-12-5 15,3-2-11-15,-3 0-49 16,3-2-92-16,0-51-160 16,6 1-317-16,10-2-272 0</inkml:trace>
  <inkml:trace contextRef="#ctx0" brushRef="#br0" timeOffset="468">76 1569 1551 0,'0'0'380'15,"0"0"-169"-15,0 0 42 0,0 0 30 16,0 0-52-16,0 0-89 16,0 0-28-16,-76-12-36 15,76 12 19-15,0 0-69 16,0 0-13-16,6 0 50 16,23 0-34-16,12 0-10 15,6 0 9-15,11 0-9 16,11 0 22-16,9 0-43 15,1 0 0-15,9 0 31 16,-5 0-31-16,-10-3-9 16,-14 3 9-16,-15-2 0 15,-15 2 18-15,-14 0-18 16,-8 0 0-16,-7 0 8 16,0 0-7-16,-4 0 10 0,-18 0-11 15,-6 2-24-15,-3 6-6 16,9 1-111-16,12-2-214 15,10-3-586-15</inkml:trace>
  <inkml:trace contextRef="#ctx0" brushRef="#br0" timeOffset="1081">1136 2086 2015 0,'0'0'516'15,"0"0"-354"-15,0 0 18 16,0 0 38-16,0 0-20 16,0 0-124-16,0 0-41 15,15 40 17-15,29 10 2 16,7 8 32-16,10 19-61 16,8 9-11-16,9 10 43 15,5 10-16-15,-2-2-16 16,-1-2 8-16,-8-9-25 15,-6-12 14-15,-6-12-20 0,-13-10 0 16,-12-15 20-16,-9-16-20 16,-14-8-6-16,-6-10 4 15,-6-6 2 1,0-2-3-16,0-2 3 0,0 0-31 16,0 0 10-16,0 0-53 15,0 0-37-15,0-13-66 16,0-10-368-16,7-3-359 0</inkml:trace>
  <inkml:trace contextRef="#ctx0" brushRef="#br0" timeOffset="1578">2171 2346 1547 0,'0'0'337'0,"0"0"-169"15,0 0 38 1,0 0 63-16,0 0-23 0,0 0-91 16,0 0-64-16,-61-10 15 15,39 10-38-15,-6 0-11 16,-10 17-3-16,-6 5-32 16,-10 12 35-16,-12 5-26 15,-13 13-20-15,-13 11 40 16,-14 9-38-16,-14 10-12 15,-12 6 13-15,2 1-5 16,6-4 49-16,11-6-34 16,18-13-12-16,22-18 47 15,24-14-43-15,21-15-1 16,18-10-15-16,10-9 9 16,0 0-19-16,0 0 5 15,32-12-86-15,18-34-59 16,-6 6-452-16,-6-1-1438 0</inkml:trace>
  <inkml:trace contextRef="#ctx0" brushRef="#br0" timeOffset="4221">3281 0 1802 0,'0'0'368'0,"0"0"-220"15,0 0-55 1,0 0 125-16,-220 108 8 0,159-45-104 15,-2 14-35-15,1 19-17 16,11 13 7-16,7 12 23 16,12 17-42-16,7 7-8 15,6 6 1-15,12-4-24 16,7-3 27-16,0-12-33 16,14-18-20-16,23-15 37 15,7-20-38-15,10-21-24 16,9-14-49-16,31-25-177 15,-11-12-445-15,-13-7-700 0</inkml:trace>
  <inkml:trace contextRef="#ctx0" brushRef="#br0" timeOffset="4821">3294 883 2215 0,'0'0'476'0,"0"0"-393"16,0 0-58-16,0 0 179 16,0 0-22-16,0 0-119 15,0 0-33-15,151-31 6 16,-101 31 3-16,-2 0 39 0,-8 10-77 15,-4 24-1-15,-14 9 30 16,-10 17-30-16,-12 4 0 16,0 12 0-16,-9-1 6 15,-16 1-8-15,-4-14 2 16,7-11-24-16,4-17 23 16,11-17-13-16,3-15 4 15,4-2-22-15,0-19-41 16,26-27 27-16,14-14-68 15,8-5 13-15,6-3 7 16,0 2 28-16,2 3 29 16,-5 10 28-16,-7 8 9 0,-9 8 89 15,-10 9 7-15,-9 11 28 16,-13 11 8-16,-3 6-34 16,0 0-14-16,-22 20-16 15,-19 21-34-15,-1 19 38 16,-2 9-34-16,4 3 2 15,11 1-1-15,10-5-27 16,16-9 11-16,3-3-15 16,0-10-7-16,18-10 13 15,18-6-14-15,8-14-11 16,7-5 10-16,4-11-46 16,0 0-38-16,-5-5-73 15,13-37-140-15,-16 3-451 0,-15 0-350 16</inkml:trace>
  <inkml:trace contextRef="#ctx0" brushRef="#br0" timeOffset="5377">4236 104 1603 0,'0'0'373'15,"0"0"-88"-15,0 0-62 16,0 0 46-16,0 0 24 16,0 0-137-16,0 0-84 15,-40-22-13-15,40 22-27 16,28 0 49-16,13 22-39 16,10 18-9-16,6 10 33 15,6 16-33-15,6 9-8 16,1 7 4-16,2 6-22 0,1 4 61 15,-10 4-67 1,-9 0-1-16,-17 7 27 16,-15 7-26-16,-19 0 0 0,-3 3 10 15,-18-2-10 1,-30-3 22-16,-18-4-23 0,-6 1 0 16,-1-10 5-16,4-9-5 15,11-14-1-15,11-16 1 16,16-14 0-16,9-18-12 15,9-11 9-15,4-13-26 16,2 0-23-16,7-24-97 16,0-11-141-16,0-4-629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31.1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113 203 1876 0,'0'0'511'0,"0"0"-394"16,0 0 3-16,0 0 55 15,0 0 27-15,-22 250-60 0,17-69-51 16,-2-8 11-16,1-9-47 16,-6-21-13-16,2-36 14 15,-2 9-34-15,2-2-4 16,-2-25-12-16,5-24 0 16,0-18-1-16,4-25-5 15,3-9-20-15,0-13-50 16,0 0-110-16,3-32-199 15,26-53-244-15,-4 3-51 16,-6-4-871-16</inkml:trace>
  <inkml:trace contextRef="#ctx0" brushRef="#br0" timeOffset="312">83 175 1662 0,'0'0'501'16,"0"0"-317"-16,0 0 53 15,0 0 23-15,0 0-53 16,0 0-105-16,189-70-37 16,-123 70 5-16,10 0-38 15,9 12 21-15,-6 16-53 16,-1 11 11-16,-8 4 29 16,-20 10-40-16,-18 10 1 15,-16 2 0-15,-16 7 7 16,-4 6 4-16,-43-2-12 15,-19-1 0-15,-15-5 7 16,-9-8-7-16,-1-16 0 16,3-11-1-16,12-18-11 0,17-14 2 15,18-3-28 1,21-6-53-16,20-41-87 0,35 5-401 16,13 0-389-16</inkml:trace>
  <inkml:trace contextRef="#ctx0" brushRef="#br0" timeOffset="634">1808 0 2065 0,'0'0'387'16,"0"0"-243"-16,0 0-47 16,0 0 176-16,-179 194-69 15,131-86-95-15,-6 47-10 16,0 58-36-16,10 56 7 16,14 10 16-16,26-50-28 15,4-64 25-15,19-74-73 16,21-28-2-16,15 3 15 15,17-7-23-15,13-7-24 16,42-22-84-16,-21-17-158 16,-18-13-647-16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0:39.0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3190 1111 1729 0,'0'0'474'0,"0"0"-414"0,0 0 8 16,0 0 119-16,0 0-10 15,0 0-121-15,0 0-34 16,103-75 14-16,-59 32-36 16,0-9 1-16,7-11 0 15,-4-6 8-15,1-7 9 16,-10-2 19-16,-4-1 42 16,-5 4 41-16,-10 9-36 15,-4 18 12-15,-5 11-16 16,-7 16-12-16,1 16 22 15,-4 5-59-15,0 0-14 16,0 33 31-16,0 28-35 16,0 32 17-16,0 21-3 0,0 14-12 15,0 10 36-15,0 0-34 16,0-8-8-16,0-11 37 16,0-16-45-16,0-21 0 15,0-17 6-15,0-20 10 16,0-10-32-16,0-16 15 15,-4-10-75-15,1-9-11 16,3-3-145-16,0-27-462 16,10-5-422-16</inkml:trace>
  <inkml:trace contextRef="#ctx0" brushRef="#br0" timeOffset="518">4325 1001 2183 0,'0'0'518'0,"0"0"-439"16,0 0-54-16,0 0 200 16,0 0-37-16,0 0-120 15,0 0-6-15,240 2-50 16,-171-2 26-16,-3 0 2 0,-8-2-22 15,-11 2-3-15,-13 0-15 16,-12 0-3-16,-12 0-48 16,2 0-151-16,-9 14-344 15,1 0-339-15</inkml:trace>
  <inkml:trace contextRef="#ctx0" brushRef="#br0" timeOffset="1388">5470 911 1817 0,'0'0'367'0,"0"0"-214"16,0 0-12-16,0 0 138 15,0 0-24-15,0 0-170 16,0 0-50-16,0-69 58 16,22 62-41-16,7 0-16 15,-1 7-15-15,1 0-8 16,5 0 37-16,-5 0-40 15,-4 21-8-15,0 12 47 16,-9 7-47-16,-10 4 8 16,-6 12 0-16,0 0-9 15,-13 11 23-15,-21-6-24 16,-1 2 1-16,-6-9 7 0,7-3-8 16,5-15 0-1,11-10 0-15,8-9 6 0,3-10-19 16,7-7 11-16,0 0-44 15,7-14 34-15,25-22-44 16,15-17-4-16,9-5-4 16,10-12-26-16,7-1 56 15,-4-2-19-15,0 10 22 16,-11 4 29-16,-4 10 4 16,-14 10 5-16,-6 6 55 15,-13 14 19-15,-6 5 41 16,-12 8-47-16,-3 6-15 15,0 0 14-15,-3 3-31 0,-29 23-16 16,-6 12 9-16,-5 11-19 16,-1 2 40-16,1 3-50 15,9 0 1-15,9-5 32 16,6 1-25-16,13-8 6 16,6-3-21-16,0-2 1 15,3-4 14-15,26-7-15 16,11-8 0-16,11-7-15 15,5-11-12-15,1 0-46 16,-6 0-7-16,-3-7-59 16,7-22-74-16,-16 5-421 15,-13 0-359-15</inkml:trace>
  <inkml:trace contextRef="#ctx0" brushRef="#br0" timeOffset="1867">6246 31 1661 0,'0'0'368'0,"0"0"-185"16,0 0 0-16,0 0 92 15,0 0-18-15,0 0-109 16,0 0-75-16,19-39 32 15,10 47-30-15,6 16-9 16,6 19 15-16,9 10-41 16,3 16 8-16,8 17 15 15,1 15-7-15,8 11 28 16,-1 15-60-16,4 8 0 16,-1 13 58-16,-2 3-49 15,-13 3-7-15,-9-3-2 0,-26-10-24 16,-22-12 0-16,0-15-6 15,-58-16-73-15,-55 14-29 16,8-27-209-16,5-22-1012 0</inkml:trace>
  <inkml:trace contextRef="#ctx0" brushRef="#br0" timeOffset="-1954">41 96 1114 0,'0'0'906'0,"0"0"-600"15,0 0-134-15,0 0 23 16,0 0 59-16,0 0-115 16,-41-13-67-16,56 37 24 15,21 15-13-15,11 14 24 16,9 9-43-16,5 11-26 16,-2-1 40-16,-5 3-53 15,2-5-4-15,-8-8 2 16,-6-10-22-16,-2-10 25 0,-6-12-26 15,-8-4 0-15,-4-10 18 16,-12-7-17-16,-4-4-2 16,-6-5-4-16,0 0-47 15,0 0-2-15,0-6-117 16,9-41-150-16,1 7-275 16,5 2-235-16</inkml:trace>
  <inkml:trace contextRef="#ctx0" brushRef="#br0" timeOffset="-1570">1032 146 1989 0,'0'0'367'0,"0"0"-230"16,0 0 61-16,0 0 57 15,0 0-80-15,0 0-90 16,-105 224-17-16,49-135-20 16,-8 12-2-16,-5 7 18 15,-1 11-46-15,-2-5-6 16,2 0 23-16,8-5-23 16,2-11 0-16,10-9-6 15,6-17 0-15,12-9 9 16,3-18-15-16,7-8 0 15,7-11 16-15,5-7-15 16,1-8-1-16,6-2-6 0,-1-5 6 16,1-1 0-16,3-3-3 15,0 0-40-15,0 0-8 16,0 0-99-16,29-53-226 16,11 4-349-16,4-3-721 0</inkml:trace>
  <inkml:trace contextRef="#ctx0" brushRef="#br0" timeOffset="-1142">2357 226 1984 0,'0'0'390'16,"0"0"-262"-16,0 0 83 16,0 0 51-16,0 0-68 15,0 0-93-15,0 0-62 16,-139 206 31-16,58-141-49 16,-10 8 3-16,-1-6 1 15,3 3-23-15,4-8-2 16,12-5 9-16,14-8 1 15,20-13 7-15,9-6-17 0,20-8 0 16,10-5 0-16,0 4 0 16,15-2 0-16,20 6-2 15,9 5 14-15,4-1 10 16,2 5-22-16,10 2 0 16,-6 0 13-16,5 0-13 15,-8-1 1-15,-4-2-1 16,-11-6-12-16,-3-1-20 15,0-2-125-15,-11-5-385 16,-11-6-359-16</inkml:trace>
  <inkml:trace contextRef="#ctx0" brushRef="#br0" timeOffset="-860">1404 1442 2176 0,'0'0'506'0,"0"0"-470"16,0 0 31-16,0 0 226 16,0 0-133-16,0 0-92 15,0 0-3-15,157 148 1 16,-96-114 33-16,2 5-76 15,3-6-13-15,0-1 49 16,0-1-35-16,-5-9-24 0,23-3-41 16,-15-6-146-16,-14-2-580 15</inkml:trace>
  <inkml:trace contextRef="#ctx0" brushRef="#br0" timeOffset="3581">8594 1301 1560 0,'0'0'298'0,"0"0"-231"16,0 0 40-16,0 0 141 16,0 0-78-16,0 0-47 15,8-161-59-15,-8 118 26 16,0-5 49-16,-22-8-39 16,-12-1-33-16,-10 6 0 0,-6 1-17 15,-5 14 32 1,-4 14-29-16,-2 14-40 0,-5 8 39 15,0 24-41-15,4 42 2 16,4 22 17-16,11 20-29 16,13 14 31-16,14 2-32 15,11-9 0-15,9-13 6 16,4-20-6-16,36-19-5 16,15-22 4-16,14-14-14 15,12-17 7-15,7-10-64 16,7-13-17-16,-4-33 53 15,-5-17-42-15,-13-14-54 16,-7-23 54-16,-12-14 63 0,-5-40-1 16,-7-43 16-1,-8-40 0-15,-8-12 75 0,-11 49-25 16,-12 58-13-16,-3 72 30 16,0 29 5-16,0 14 54 15,0 16-54-15,0 11-23 16,0 14 16-16,-3 75-43 15,-19 65 22-15,0 63 19 16,0 23-35-16,-3-11 32 16,6-41-60-16,0-61 6 15,1-28 10-15,8-14-16 16,1 1 0-16,2-5-1 16,4-1-9-16,3-28-13 0,0-15-97 15,32-32-141-15,5-5-526 16,4 0-1536-16</inkml:trace>
  <inkml:trace contextRef="#ctx0" brushRef="#br0" timeOffset="4091">9155 1206 2273 0,'0'0'609'15,"0"0"-493"-15,0 0 83 0,0 0 33 16,0 0-133-16,0 0-55 16,0 0-11-16,234-91-18 15,-175 123 16-15,-9 27-10 16,-14 16-7-16,-14 16 8 16,-22 2-8-16,0 10-14 15,-25-8 0-15,-14-11-6 16,-5-14 6-16,10-23-33 15,12-16 2-15,12-18 17 16,10-13-50-16,0-3-16 16,0-38-22-16,40-13-4 15,14-18-20-15,16-10-41 16,9-10 43-16,6 2 91 0,-2 7 21 16,-5 6 12-1,-12 12 136-15,-16 15 4 0,-21 18 45 16,-14 12-21-16,-15 20-24 15,0 0-1-15,-22 30-62 16,-30 32-10-16,-9 17 2 16,-5 13-30-16,15 6 30 15,14-6-45-15,23-5-22 16,14-13 19-16,17-15-21 16,49-16 0-16,22-21 0 15,22-22-36-15,10 0-6 16,36-56-128-16,-31-2-190 15,-30-5-909-15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12.5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0 105 1242 0,'0'0'270'16,"0"0"-148"-16,0 0-30 15,0 0 29-15,0 0-4 16,0 0-29-16,25-38 19 0,-21 29-12 16,-1 5 1-1,4 4 20-15,5 0-14 0,-2 13-15 16,8 16 10-16,1 12-53 16,3 0 13-16,3 0 18 15,4-5-68-15,3-4 28 16,9-1-35-16,-1-10 7 15,4-3-2-15,4-9-5 16,6-6 0-16,0-3 24 16,9 0-24-16,6 0-15 15,7-16 3-15,9-7 24 16,9-4-24-16,11 2 1 16,5-5 11-16,0 3 23 15,0 8-23-15,-9 6-20 16,-3 6 11-16,1 7 18 0,-1 0-27 15,5 0 18-15,-2 0 0 16,6 0 15-16,-2 0-15 16,1 0-8-16,3 0 7 15,0 0 2-15,1 0-12 16,-1 0 11-16,-3 0 0 16,-4 0 21-16,1 0-21 15,2-9 0-15,8 2 0 16,4-3 0-16,6-4 2 15,6 2-2-15,-2-1 0 16,1-1 12-16,-8 5-12 16,-3 1-21-16,0 6 21 15,-1 0 1-15,1 2 40 0,6 0-41 16,1 0 0 0,8 0 19-16,6 0-18 15,8 0-1-15,3 2 33 0,5 8-33 16,-5-1 43-16,1 8-43 15,-5 5 0-15,-2 4 45 16,-1 8-45-16,0 4 19 16,0 2-11-16,5 2 8 15,-10 2 35-15,2-1-49 16,-4 1-2-16,-12-6 49 16,-1-2-35-16,-17-8-10 15,-10 0-4-15,-19-4 0 0,-14-8 20 16,-21-8-20-16,-19-2 0 15,-12-1 16-15,-7-2-10 16,-3-3 7-16,0 0-5 16,4 0 11-16,1-22 5 15,8-18-23-15,13-7-1 16,11-5 4-16,14 0-4 16,3-4-1-16,12 10-36 15,7 3 37-15,18 6-12 16,48-8-2-16,53-4 14 15,57-2 1-15,20 7 0 16,-17 11-2-16,-25 17-7 16,-31 9 8-16,-29 7 9 15,-23 0-9-15,-32 0 0 16,-6 0-7-16,18 0 4 0,26 9-3 16,43 8 6-16,32-1 10 15,-17 1 1-15,-19-4-10 16,-25-6-1-16,-32 0 3 15,17-2 7-15,20 2-20 16,-13 7 20-16,-2-5-10 16,-12 7 0-16,0-2 15 15,-3-2-15-15,-1 2 0 16,8-7 14-16,3-4-11 16,8-3 18-16,3 0-20 15,5 0-1-15,-5 0 9 16,-2 0-9-16,-13 0 36 15,-10 0-34-15,-5 4 73 0,-6 5-75 16,1 1 9 0,2-4 24-16,1 4-5 0,-1-3-28 15,2 3 26-15,-6 0-25 16,-3-1 49-16,-3 2-50 16,-12-5 0-16,-10 1 6 15,-4-7-6-15,-13 0-29 16,-5 0-31-16,-4-7-66 15,4-27 20-15,-19 5-410 16,-20 0-307-16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13.7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954 491 1534 0,'0'0'263'0,"0"0"-154"15,0 0-70-15,0 0 128 16,0 0 53-16,0 0-98 15,103-161-5-15,-103 125-54 16,0-5 37-16,-25 1 101 16,-12 10-108-16,-7 1 4 0,-4 9 14 15,-3 17-54 1,-3 3 39-16,-1 9-83 0,0 36-13 16,11 25 89-16,9 48-79 15,5 51-2-15,16 43 17 16,7 28-23-16,2-18 49 15,5-40-51-15,-3-58 0 16,3-36 39-16,0-11-38 16,0 5-1-16,0-8 0 15,0 6 2-15,-4-22 17 16,-2-15-19-16,-6-14 0 16,-2-5-25-16,2-17-13 15,-1-2-79-15,-9-5-145 16,3 0-461-16,1-22-755 0</inkml:trace>
  <inkml:trace contextRef="#ctx0" brushRef="#br0" timeOffset="230">0 1398 163 0,'0'0'2170'16,"0"0"-1691"-16,0 0-415 15,0 0 47-15,0 0 115 16,0 0-71-16,0 0-77 0,218-16-19 16,-116 16-28-1,8 0 31-15,0 0-62 0,-2 0-11 16,-5 0-43-16,2 0-129 16,-21 11-407-16,-26 6-471 0</inkml:trace>
  <inkml:trace contextRef="#ctx0" brushRef="#br0" timeOffset="497">1257 1410 2295 0,'0'0'731'16,"0"0"-692"-16,0 0 25 0,0 0 156 15,0 0-64-15,0 0-87 16,169 193-24-16,-115-123 11 16,9 5 37-16,-3-3-84 15,0-6-9-15,-3-15 0 16,-6 0 0-16,-7-15-42 16,-10-7-83-16,-9-15-35 15,-15-14-189-15,-1 0-554 16,-9 0-787-16</inkml:trace>
  <inkml:trace contextRef="#ctx0" brushRef="#br0" timeOffset="737">1997 1412 2015 0,'0'0'556'0,"0"0"-377"16,0 0 61-16,0 0-21 15,0 0-16-15,0 0-132 16,-248 203-16-16,158-117 13 16,-13 11-67-16,-5-2 8 15,8-13-9-15,14-4 5 16,20-25-31-16,22-17-17 16,25-22-65-16,19-14-126 15,0 0-587-15,7-14-499 0</inkml:trace>
  <inkml:trace contextRef="#ctx0" brushRef="#br0" timeOffset="1089">2830 2 1716 0,'0'0'395'0,"0"0"-145"16,0 0-45-16,0 0 39 15,0 0-36-15,-117 267-66 16,54-84 16-16,1 40-103 15,14-13 3-15,20-42 67 16,21-61-83-16,7-37-23 16,0-5-4-16,17-2-13 15,17-4-4-15,13-27-67 16,22-25-112-16,-8-7-280 16,-5 0-411-16</inkml:trace>
  <inkml:trace contextRef="#ctx0" brushRef="#br0" timeOffset="1567">2934 806 882 0,'0'0'1625'0,"0"0"-1360"16,0 0-211-16,0 0 118 15,0 0 13-15,0 0-46 16,186-127-138-16,-123 127 17 15,-5 0 40-15,-4 17-20 16,-14 21-11-16,-14 12 0 16,-18 13-8-16,-8-2 10 15,-8 5-29-15,-21-10-42 16,4-10 42-16,6-17-45 0,12-16-32 16,7-13-20-1,0 0-32-15,0-21-32 0,22-23-63 16,10-12 36-1,9-7 20-15,3-2 7 0,-5 6 69 16,1 10 58-16,-11 10 34 16,-7 13 161-16,-10 5 48 15,-9 14 71-15,-3 7 23 16,0 0-89-16,-6 28-96 16,-20 20-44-16,-8 21 5 15,-1 10 34-15,9 3-89 16,8 0 21-16,14-10-9 15,4-16-35-15,14-10 4 16,37-20-5-16,23-16-32 0,12-10 22 16,9-7-169-16,15-48-60 15,-25 6-365-15,-24 6-403 0</inkml:trace>
  <inkml:trace contextRef="#ctx0" brushRef="#br0" timeOffset="1854">3780 144 2160 0,'0'0'381'16,"0"0"-232"-16,0 0-41 16,0 0 164-16,0 0-30 0,212 46-165 15,-125 12 34-15,12 22-52 16,4 15 22-16,-5 16 57 15,-7 11-131-15,-22 11 34 16,-26 7 26-16,-28 5-67 16,-15-3 10-16,-36-10-10 15,-33-10-3-15,-12-21-12 16,-2-26-66-16,-1-20-76 16,-4-24-89-16,22-18-588 15,18-13-1547-15</inkml:trace>
  <inkml:trace contextRef="#ctx0" brushRef="#br0" timeOffset="2509">5360 738 1993 0,'0'0'384'0,"0"0"-259"16,0 0-57-16,0 0 234 16,0 0-66-16,0 0-31 15,0 0-187-15,-180-79 1 16,115 125 64-16,-5 16-40 16,13 7 1-16,6 7-29 15,20-1-15-15,18-9 31 16,13-14-31-16,0-9 0 15,29-15-1-15,21-20-35 0,13-8-38 16,6-14-25 0,-3-35 2-16,-1-13 48 0,-15-10-116 15,-6-20 71-15,-10-14 68 16,-12-15 11-16,-8-5 15 16,-11-19 11-16,-3 13 50 15,0 21 68-15,0 25-66 16,0 35 49-16,-3 34 36 15,-1 17-44-15,4 39-73 16,0 46 16-16,0 34 25 16,0 18 15-16,0 8-68 15,0-2-14-15,0-12 31 16,0-15-27-16,12-15-9 16,-2-29-33-16,5-22-39 15,-1-23-38-15,8-27-251 0,-7 0-464 16,0-24-1041-16</inkml:trace>
  <inkml:trace contextRef="#ctx0" brushRef="#br0" timeOffset="2928">5657 675 2015 0,'0'0'527'15,"0"0"-480"-15,0 0 201 16,0 0 51-16,0 0-119 15,0 0-67-15,202-54-72 16,-162 85 40-16,-14 20-12 16,-13 13-60-16,-13 9 27 15,0 8-21-15,-29-8-9 0,-11-8-12 16,4-12-5-16,8-17-5 16,12-27 7-1,16-9-101-15,0-9-1 0,4-44-23 16,36-17-12-16,11-4-44 15,8-11-46-15,2 3 95 16,2 13 93-16,-9 10 1 16,-14 17 47-16,-11 12 108 15,-14 16 73-15,-11 5 119 16,-4 9-78-16,0 2-53 16,-19 41-30-16,-21 16-82 15,-3 14 21-15,3 15-6 16,11-9-36-16,14-4 35 0,15-16-71 15,0-10-20 1,25-19 14-16,29-23-105 0,71-7-72 16,-16-13-276-16,-3-23-664 0</inkml:trace>
  <inkml:trace contextRef="#ctx0" brushRef="#br0" timeOffset="3363">7247 784 2076 0,'0'0'489'0,"0"0"-393"16,0 0 125-16,0 0 22 16,0 0-96-16,0 0-106 15,0 0-3-15,92-158 73 16,-52 141-100-16,4 14 47 15,-5 3 26-15,-5 8-51 16,-2 27 14-16,-2 12-13 0,-4-5-11 16,3 0 8-16,-1-9-31 15,10-17-1-15,0-9-8 16,6-7-71-16,-3 0-43 16,-12-23-73-16,-14-1-331 15,-15 10-289-15</inkml:trace>
  <inkml:trace contextRef="#ctx0" brushRef="#br0" timeOffset="3619">7146 1310 2215 0,'0'0'593'0,"0"0"-487"0,0 0-8 16,0 0 131-16,0 0-50 15,0 0-92-15,0 0-61 16,218-119 35-16,-149 104 53 16,-10 6-96-16,-4 9 32 15,-15 0-2-15,-4 24-18 16,-6 5 3-16,-4-7-21 16,2-5 13-16,4-13-25 15,28-4-85-15,-6-33-115 16,-10-4-643-16</inkml:trace>
  <inkml:trace contextRef="#ctx0" brushRef="#br0" timeOffset="4296">9165 518 2169 0,'0'0'520'15,"0"0"-425"-15,0 0-87 16,0 0 221-16,0 0-27 16,110 187-75-16,-37-103-67 15,3-2-27-15,5-2 48 0,-1-8-81 16,-11-12 0-16,-10-18 29 15,-12-7-29-15,-14-8-24 16,-23-10-113-16,-10-8-180 16,0-9-385-16</inkml:trace>
  <inkml:trace contextRef="#ctx0" brushRef="#br0" timeOffset="4528">9825 584 2170 0,'0'0'600'0,"0"0"-488"15,0 0 70-15,-130 186 57 0,42-95-109 16,-14 8-58-16,-8 3-59 16,4-9-2-16,11-11-8 15,22-24-3-15,29-15-6 16,19-20-30-16,21-16-104 15,4-7-351-15,19-17-97 16,10-13-495-16</inkml:trace>
  <inkml:trace contextRef="#ctx0" brushRef="#br0" timeOffset="4806">10562 68 2244 0,'0'0'525'0,"0"0"-458"16,0 0 48-16,0 0 118 16,-145 226-17-16,82-104-185 15,1 13 5-15,1 2 17 16,1 1-40-16,6-6 20 15,7-7-33-15,3-24-7 16,12-19-4-16,5-18-130 16,10-10-68-16,5-26-419 0,9-7-596 15</inkml:trace>
  <inkml:trace contextRef="#ctx0" brushRef="#br0" timeOffset="5218">10951 703 2280 0,'0'0'364'16,"0"0"-299"-16,0 0 186 15,0 0-2-15,0 0-137 0,0 0-24 16,-221-65-76-16,166 92 3 15,8 4 42-15,10 4-55 16,15 9-2-16,15-2 0 16,7 2 7-16,0 3-19 15,19-4 12-15,23-7 0 16,14 0 8-16,5-6-8 16,1-7 0-16,-3-2-2 15,-8 3 10-15,-15 3-7 16,-14 1-1-16,-19 3 0 15,-3 4 53-15,-17 5-53 16,-42 2 0-16,-10-1-1 16,-14-13 11-16,-2-4-13 15,9-14 3-15,14-10-4 16,21 0-7-16,24-24-115 0,12-18-239 16,5 2-842-16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19.8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299 0 1822 0,'0'0'377'16,"0"0"-30"-16,0 0-45 0,0 0-75 16,0 0-26-16,0 0-74 15,0 0-7-15,175 253 23 16,-84-108-97-16,4 12 25 15,-4-19 16-15,4 9-80 16,-1-15 17-16,-9-18-16 16,-12-20 2-16,-16-20 4 15,-16-25-14-15,-19-12-63 16,-19-20-15-16,-16-2-141 16,-35-2-239-16,-11-13-721 0</inkml:trace>
  <inkml:trace contextRef="#ctx0" brushRef="#br0" timeOffset="258">0 1297 2105 0,'0'0'517'0,"0"0"-449"16,0 0-48-16,0 0 224 15,0 0-50-15,205-240-101 16,-63 88-13-16,40-38-37 16,-4 11 47-16,-14 21-90 15,-22 33 0-15,-42 50 30 16,-5 10-30-16,-16 15-54 16,-35 42-118-16,-29 8-316 15,-15 21-278-15</inkml:trace>
  <inkml:trace contextRef="#ctx0" brushRef="#br0" timeOffset="810">2067 791 1952 0,'0'0'266'0,"0"0"-208"15,0 0 161-15,0 0 61 16,0 0-29-16,0 0-185 16,0 0-33-16,176 121 22 15,-176-66-40-15,0-8-4 16,0-4-9-16,0-16-1 16,-4-11 16-16,-4-16-17 0,1 0-16 15,0-7 7-15,4-37-12 16,3-7-5-16,0-12-5 15,7-5 31-15,28 3 0 16,6 12-10-16,6 10 10 16,-3 23 22-16,0 17 16 15,-3 3 23-15,-6 32-28 16,-6 27 37-16,-7 11 42 16,-7 9-111-16,-8-1 26 15,1-9 11-15,-4-17-31 16,-1-15-7-16,4-21-20 15,8-16-18-15,14-7-92 16,0-30-369-16,-4-1-473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28.9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0 798 1585 0,'0'0'233'16,"0"0"-123"-16,0 0-70 15,0 0 134-15,0 0-10 16,0 0-70-16,0 0-6 16,201-138-87-16,-150 97 35 15,3-10-5-15,0-4-31 0,-1-11 9 16,-11-3-8 0,-5 1-1-16,-15-4 36 0,-12 5-36 15,-10 8 0-15,0 10 47 16,0 12 32-16,-22 16 145 15,-13 13-143-15,-9 8-32 16,-10 19 47-16,-6 28-66 16,6 22-12-16,10 16-17 15,16 13-1-15,9 5 22 16,12 8-22-16,7-7 0 16,0-1-4-16,0-11 4 15,10-13-32-15,6-20 2 16,-3-24 2-16,2-16 7 15,1-19 4-15,-3 0-7 16,2-28 14-16,1-18 10 0,0-10-10 16,3-3 9-16,6 3 2 15,1 7-6-15,8 14 5 16,1 4 0-16,2 18 15 16,-1 13-15-16,1 0-7 15,-5 33 5-15,-6 16 2 16,-8 14 18-16,-3-3-18 15,-8-9 0-15,0-1-3 16,1-14 3-16,-4-14-46 16,3-15-233-16,-4-7-296 15,5 0-254-15</inkml:trace>
  <inkml:trace contextRef="#ctx0" brushRef="#br0" timeOffset="683">1082 677 424 0,'0'0'1455'15,"0"0"-1059"-15,0 0-207 0,0 0-1 16,0 0 30-16,0 0-84 16,-186 49-77-16,147-5-29 15,9-2-4-15,16 7-6 16,14-3-18-16,0 0-1 15,4-17-20-15,28-5-53 16,9-19-89-16,6-5-33 16,0 0 7-16,1-29 39 15,-11-7-12-15,-8-7 123 0,-7 11 39 16,-12 13 42-16,-7 4 85 16,-3 15 43-16,0 0-23 15,0 24-38-15,0 15-73 16,9 7 18-16,1 0-24 15,12 0-30-15,12-13 0 16,4-12-18-16,6-13 18 16,4-8-8-16,-1 0-71 15,-6-31 43-15,-6-18 27 16,-1 2 3-16,-5-2-7 16,-7-1 25-16,-4 18-12 15,-7 18 57-15,-8 14-35 0,2 0 24 16,-5 33 45-16,0 16-52 15,0 7-7-15,0 3-20 16,0-6-12-16,0-15 0 16,0-11-6-16,0-15-3 15,0-12-2-15,0 0 11 16,0-19-10-16,0-27-1 16,10-6 11-16,5-11 3 15,11-2-3-15,2 11 0 16,5 6 0-16,0 22 6 15,3 17 47-15,5 9-41 16,-4 9 88-16,-5 33 38 16,-3 11-116-16,-11 16 32 0,-3-9-11 15,-4-2-43 1,-5-9 2-16,3-19-2 0,-6-21-45 16,-3-9-55-16,0-2-201 15,-15-25-461-15,-14-6-1283 0</inkml:trace>
  <inkml:trace contextRef="#ctx0" brushRef="#br0" timeOffset="926">697 405 1555 0,'0'0'360'0,"0"0"-201"16,0 0-64-16,0 0 89 16,247-155 61-16,-188 129-132 15,-8 16-33-15,-11 4-80 16,-14 6-35-16,-8 6-49 16,-18 73-240-16,0-4-236 15,0 1-1154-15</inkml:trace>
  <inkml:trace contextRef="#ctx0" brushRef="#br0" timeOffset="1098">1233 1615 2256 0,'0'0'494'0,"0"0"-414"15,0 0-80-15,0 0-76 16,0 0-476-16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31.1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431 709 1433 0,'0'0'497'15,"0"0"-355"-15,0 0-20 16,0 0 181-16,0 0-98 16,0 0-78-16,56-175-60 15,-56 146-12-15,-12-4 47 16,-20 4-80-16,-12 6-14 0,-6 7 43 16,-10 9-50-16,3 7-1 15,-2 13 51-15,5 32-36 16,6 20 39-16,11 10-45 15,12-1-7-15,18 3 47 16,7-3-49-16,3-21 0 16,41-11-6-16,10-19-42 15,9-19 14-15,6-4-88 16,-3-20-80-16,-8-23 113 16,-11-3 11-16,-10-3 67 15,-15 4 11-15,-8 4 55 16,-2 12 125-16,-9 10-82 15,0 9 3-15,-3 10 49 0,0 0-86 16,0 20-64 0,0 18 45-16,4 24-13 0,4 8 31 15,6 22-63-15,1 3 0 16,4 10 48-16,3 10-36 16,-5 3 22-16,1-3-7 15,-3-17-26-15,-8-12 15 16,-7-14-16-16,0-20 0 15,0-8 35-15,-29-23-35 16,-15-4-1-16,-6-13-1 16,-1-4 2-16,-5 0-19 15,9-23-2-15,11-17 13 0,18-6-11 16,14-12 16-16,4-15-53 16,19-13 2-1,28-6-45-15,14-6-10 0,30-49-180 16,-9 29-199-16,-18 3-244 0</inkml:trace>
  <inkml:trace contextRef="#ctx0" brushRef="#br0" timeOffset="230">1066 0 1785 0,'0'0'347'0,"0"0"-159"0,0 0 39 15,0 0 36 1,12 184-58-16,-12-96-78 0,0 1 2 16,0 5-112-16,0 2 10 15,0-1 1-15,0-6-28 16,0-10-30-16,0-7-91 16,-4-6-241-16,-11-31-372 15,1-11-587-15</inkml:trace>
  <inkml:trace contextRef="#ctx0" brushRef="#br0" timeOffset="669">734 476 1624 0,'0'0'339'16,"0"0"-228"-16,0 0 174 0,0 0-58 15,0 0-102 1,212 0-34-16,-146 0-43 0,3 0 18 15,0 0-17-15,-3 0-2 16,-8 0 9-16,-6 10-39 16,-13 12-8-16,-10 7 33 15,-7 8-26-15,-10 10 14 16,-9 1-30-16,-3 8 27 16,0 0-27-16,0-4-17 15,-3-6-1-15,-4-10 5 16,-5-13-31-16,9-9 32 15,-4-11 12-15,2-3 2 16,1 0 4-16,1-26-5 0,3-10-1 16,0-15 12-1,0 0-11-15,0-1 31 0,12-4-20 16,1 3 10-16,9 4 11 16,0 5-18-16,4 12 9 15,-1-1 2-15,6 11-20 16,-3 5 34-16,4 4-40 15,2 10-16-15,-2 3-40 16,1 0-128-16,0 16-143 16,-7 13-394-16,-8-2-353 0</inkml:trace>
  <inkml:trace contextRef="#ctx0" brushRef="#br0" timeOffset="912">1898 450 1553 0,'0'0'292'0,"0"0"-58"15,0 0-20-15,0 0 95 16,0 0-70-16,40 173-121 16,-40-127-18-16,0-3 9 15,0 1-59-15,0-19 20 16,4-2-70-16,-4-7 2 15,0-8-13-15,0-6-131 16,0-2-138-16,0 0-285 16,-7-2-780-16</inkml:trace>
  <inkml:trace contextRef="#ctx0" brushRef="#br0" timeOffset="1066">1945 70 2067 0,'0'0'504'0,"0"0"-425"16,0 0 33-16,0 0-112 15,0 0-193-15,0 0-416 16,0 0-991-16</inkml:trace>
  <inkml:trace contextRef="#ctx0" brushRef="#br0" timeOffset="1249">1866 1215 2599 0,'0'0'525'0,"0"0"-401"16,0 0 87-16,0 0 35 15,0 0-246-15,0 0-9 16,0 0-97-16,-9-27-596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33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0 475 1667 0,'0'0'522'15,"0"0"-330"-15,0 0 113 16,0 0 36-16,0 0-217 16,0 0 8-16,0 0-5 15,186 59-61-15,-130-2 22 16,5 1-62-16,1 1 19 15,-8-3-45-15,-3-2 21 16,-10-16-44-16,-13-2 16 0,-9-7-104 16,-12-2-75-16,-7-3-304 15,-10-10-51-15,-16-6-393 0</inkml:trace>
  <inkml:trace contextRef="#ctx0" brushRef="#br0" timeOffset="208">612 512 1490 0,'0'0'631'15,"0"0"-423"-15,0 0 79 16,0 0 16-16,0 0-110 0,0 0-64 16,-174 216-84-16,101-147 23 15,4-4-68-15,10-8 0 16,11-14-7-16,20-14-137 15,9-16-142-15,12-10-321 16,7-3-395-16</inkml:trace>
  <inkml:trace contextRef="#ctx0" brushRef="#br0" timeOffset="571">1258 0 1169 0,'0'0'1025'16,"0"0"-764"-16,0 0-129 16,0 0 122-16,-32 239 4 15,2-137-129-15,1 9-81 16,-3 4 0-16,-5-6-23 16,1-4 16-16,-1-4-41 15,8-19-42-15,4-16 11 0,3-17-107 16,10-19-242-1,5-18-365-15,7-12-656 0</inkml:trace>
  <inkml:trace contextRef="#ctx0" brushRef="#br0" timeOffset="1042">1710 596 1652 0,'0'0'604'0,"0"0"-357"16,0 0-65-16,0 0 84 15,0 0-45-15,0 0-113 16,-200-74-8-16,153 113-98 16,6 4 17-16,13 17 37 15,12 4-49-15,16-2-7 16,0 1-10-16,22-12-1 15,26-14 11-15,11-16-124 16,2-21-49-16,5 0-23 16,-7-21 13-16,-12-18 89 15,-8-7 56-15,-17 0 38 16,-7 3 82-16,-8 15 44 16,-7 4 53-16,0 11 13 0,0 13-65 15,0 0-49-15,-7 29-45 16,-4 30 10-16,4 24 62 15,3 16-96-15,4 15 17 16,0 10 34-16,0 1-6 16,0-7-35-16,16-16-19 15,-6-23 6-15,0-20-6 16,2-22-98-16,-9-23-44 16,-3-14-29-16,0-4-130 15,0-34-465-15,-3-2-469 0</inkml:trace>
  <inkml:trace contextRef="#ctx0" brushRef="#br0" timeOffset="1387">2009 683 1861 0,'0'0'336'0,"0"0"-148"15,0 0 82-15,0 0 32 16,0 0-93-16,0 0-168 15,120 183 2-15,-98-130-29 16,0-14-13-16,4-11-1 16,2-10-48-16,3-18-33 15,1 0-34-15,0-20-78 16,-1-29 68-16,-3-4 27 16,1-7 5-16,-7 9 55 15,-7 11 38-15,-5 11 21 0,-6 19 124 16,1 10-21-16,-5 0-22 15,0 13-14-15,3 21-22 16,-3 5-7-16,7 1-59 16,0-5 0-16,11-6-34 15,14 1-234-15,-1-7-22 16,-6-10-456-16</inkml:trace>
  <inkml:trace contextRef="#ctx0" brushRef="#br0" timeOffset="2482">2814 678 1270 0,'0'0'815'0,"0"0"-623"15,0 0 75-15,0 0 43 16,0 0-104-16,0 0-41 16,0 0-129-16,-171 132-9 15,168-89-10-15,3-6-17 16,0-8-29-16,29-9-50 15,8-11-64-15,-1-9-8 16,7 0-65-16,-2-36 48 16,-9-7 76-16,2-4 6 15,-12 3 52-15,-5 7 34 16,-5 18 40-16,-9 9 114 16,1 10-27-16,-4 0-64 15,0 33 83-15,3 9-67 16,-3 3-22-16,5 5-30 15,2-13-26-15,0-8 14 0,-1-15-15 16,3-9-25-16,-2-5 2 16,4 0-59-16,-1-28 51 15,6-11 20-15,1-8 11 16,10 2-24-16,-2-3 21 16,4 16 3-16,-4 6 8 15,4 16 1-15,-7 10 19 16,0 0 20-16,0 20-5 15,-4 16 32-15,1 10-73 16,-5 0 8-16,1-4 21 16,-8-3-30-16,-1-5-1 15,-1-22 0-15,-5-2-26 16,0-10 17-16,0 0-21 0,0-13-19 16,0-16 47-16,0-4-17 15,0-7-5-15,0 8 18 16,4 5 6-16,9 11 51 15,6 16-39-15,0 0 12 16,3 0 50-16,0 10-59 16,-4 15-13-16,-1 6 32 15,2 6-34-15,-1-8 28 16,-3 0-22-16,-1-10-6 16,-2-2 6-16,-5-7-6 15,-4-4-46-15,0-2-4 16,1-4-41-16,4 0 42 15,2 0-78-15,9-20 6 0,3-16 85 16,10-10-29-16,5-10-7 16,14-9 32-16,3-4 34 15,9-3-11-15,3 2-4 16,-9 3 21-16,-1 4 6 16,-17 3 22-16,-14 8 60 15,-9 10 20-15,-13 5 32 16,-3 6 83-16,0 9-99 15,-14 6-11-15,-8 10 3 16,0-1-54-16,-3 7-38 16,0 0-5-16,3 23-11 15,0 20 19-15,6 13-27 0,1 6-2 16,8 10 1 0,1 8 1-16,2-1-27 0,-4 3 18 15,4-5 9-15,4 0-1 16,0-13-62-16,0-14 12 15,0-15-13-15,0-11-30 16,0-18 10-16,0-6 20 16,0 0 47-16,12-25 5 15,2-12-30-15,4 2 42 16,4 1 31-16,0 5-11 16,4 14-8-16,-4 3 26 15,0 12 31-15,0 0 39 16,0 12-90-16,-4 19 18 15,-1 6 45-15,-2 1-36 16,1 1-45-16,-6 1-19 0,-3 7-135 16,1-8-415-16,-1-11-819 15</inkml:trace>
  <inkml:trace contextRef="#ctx0" brushRef="#br0" timeOffset="3024">4577 832 2212 0,'0'0'463'16,"0"0"-384"-16,0 0 53 15,0 0 126-15,0 0-121 16,0 0-67-16,0 0-36 16,86-87-7-16,-46 87-19 15,1 0 26-15,-5 13-32 16,-6 16-2-16,-8 11 12 16,-12 6-12-16,-10 2 0 15,0 8 12-15,0-6-24 16,-15-4 0-16,-2-3-62 15,5-14-21-15,5-16-91 0,7-6-47 16,0-7 101 0,0-7-115-16,19-30-9 0,13-5 107 15,5-20 29-15,2 3 90 16,-2 1 30-16,-8 4 87 16,-10 11 166-16,-9 18 29 15,-5 7 184-15,-5 16-207 16,0 2-98-16,-8 2-36 15,-18 35-43-15,4 9 7 16,0 6 20-16,15 8-88 16,7-15-3-16,0-1-18 15,22-15-18-15,19-16 11 16,13-10-89-16,22-3-48 0,-13-10-220 16,-9-11-1180-16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2:24.2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248 1023 910 0,'0'0'360'0,"0"0"-88"15,0 0-77-15,0 0-27 16,0 0 1-16,0 0-22 15,-37-3 23-15,30 3-24 16,-3 0-35-16,-2 0 10 0,-3 17-55 16,2 2 25-1,-6 11-6-15,4-1-31 0,5 1-3 16,6-1-21-16,1-2-17 16,3-8 14-1,0 1-27-15,0-6 0 0,0-7 6 16,0-4-6-16,7-3 0 15,8 0-12-15,-2 0 12 16,3-17-9-16,-6-6-6 16,2-8 12-16,-6 3-4 15,-6 1 14-15,0 8 4 16,0 0-10-16,0 8 28 16,-6 4 22-16,-6 4-37 15,-2 3 35-15,-1 0-3 16,0 7-38-16,1 17 23 15,2 1-31-15,9 1 0 16,3 0 21-16,0 0-21 0,0-6-2 16,0-6-7-16,19-5-7 15,-1-4 4-15,4-5-39 16,0 0 3-16,0-21 47 16,-8-13-32-16,1 2 27 15,-12-4 6-15,-3 0 0 16,0 4 36-16,0 9-14 15,-25 6 7-15,-4 10 45 16,-5 7-50-16,2 0 24 16,3 7-39-16,7 15-1 15,7 8 26-15,8 7-34 0,7-2 0 16,0 3-12 0,11-3 12-16,17-1-16 0,6-9-1 15,2-5-32-15,-2-11 35 16,-2-9-71-16,-7 0 18 15,-6-3 56-15,-7-26-8 16,-9-4 19-16,-3-4 18 16,0-2 18-16,-25 3 56 15,-9 8-56-15,2 4-13 16,-2 8 21-16,8 5-44 16,20 4-60-16,6 7-177 15,0 0-765-15</inkml:trace>
  <inkml:trace contextRef="#ctx0" brushRef="#br0" timeOffset="616">0 147 1333 0,'0'0'522'0,"0"0"-443"15,0 0 40-15,0 0 64 0,0 0 63 16,0 0-107 0,0 0-98-16,12-82 15 0,20 82-2 15,5 0-15-15,2 0 33 16,1 13-64-16,-2 17 13 16,-13 6 47-16,-12 8-58 15,-7-2 5-15,-6 1 8 16,0 2-22-16,-28-7 33 15,-7-1-34-15,-6-4 0 16,6-13 38-16,1-7-38 16,9-10 0-16,6-3 6 15,12 0-6-15,7-19-31 16,0-14-146-16,48-21-125 16,6 6-193-16,5 5-229 0</inkml:trace>
  <inkml:trace contextRef="#ctx0" brushRef="#br0" timeOffset="1095">475 0 1476 0,'0'0'368'15,"0"0"-153"-15,0 0 6 16,0 0 33-16,0 0-41 16,0 0-70-16,0 0-16 15,-96 210-24-15,75-150-37 16,6-2 26-16,3-2-80 15,5-7 19-15,7-3 12 16,0-10-35-16,0-6-8 0,4-7-1 16,18-11-26-16,7-9-8 15,4-3-108-15,8 0-39 16,-6-8-5-16,6-19-13 16,-5 4 0-16,-6-1 34 15,-8 10 94-15,-8 2 71 16,-6 6 2-16,-8 6 30 15,0 0 117-15,0 10-35 16,-8 21 6-16,-3 4-4 16,3 3-10-16,5-1-2 15,3-5-76-15,0-1 12 16,8-12-15-16,17-3-24 16,4-11 0-16,8-5-22 15,-5 0-4-15,-3-15 20 16,-3-14 0-16,-15-3 6 0,-7-2 56 15,-4 1 15-15,-4 7 36 16,-29 6-40-16,-11 8-13 16,-4 8-28-16,6 4-26 15,1 0-134-15,13 10-468 16,12 10-1792-16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56.5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32 434 1694 0,'0'0'306'16,"0"0"-201"-16,0 0 19 15,0 0 78-15,0 0-22 16,0 0-60-16,-22-5-47 15,22 5 77-15,0 0-93 0,0 14-7 16,0 39 60 0,0 26-14-16,0 32-8 0,0 27-25 15,0 8-42-15,0 5 28 16,0-8-49-16,-6-19 0 16,2-20-6-16,4-22 18 15,0-22-22-15,0-21 10 16,0-16 0-16,0-16-2 15,0-7-37-15,0-14-27 16,7-41 39-16,8-28-26 16,4-29 45-16,-2-49-4 15,-9-44 12-15,-4-43 3 16,-1 27-3-16,0 51 0 16,9 64-3-16,2 60 17 15,8 3 11-15,3 14-9 0,12 7-7 16,11 17 32-16,6 5-32 15,15 10 4-15,4 23 17 16,8 16-22-16,-5 4 5 16,-7 9-13-16,-9 3 0 15,-25 8-4-15,-31 3 4 16,-4 1 0-16,-58 7-6 16,-37-6 19-16,-15-9-7 15,-6-13-6-15,14-23 0 16,21-20-25-16,34-13-7 15,47-39-167-15,15-17-399 16,32-7-712-16</inkml:trace>
  <inkml:trace contextRef="#ctx0" brushRef="#br0" timeOffset="251">1637 0 2415 0,'0'0'504'0,"0"0"-484"16,0 0-14-16,-142 217 202 15,58-8-48-15,-8 87-70 16,6 39-21-16,24-11-29 16,24-49 74-16,28-88-108 15,10-56 12-15,0-48 14 0,26-26-32 16,18-2-60-16,18-10-42 15,50-25-156 1,-9-17-273-16,-12-3-813 0</inkml:trace>
  <inkml:trace contextRef="#ctx0" brushRef="#br0" timeOffset="764">2231 438 2677 0,'0'0'312'16,"0"0"-312"-16,0 0 25 16,0 0 80-16,0 0 121 15,0 0-136-15,211 224-50 16,-145-133-5-16,0 5-29 15,-8-7 36-15,-2-6-42 16,-6-18-12-16,-2-17-5 16,-8-18-82-16,-1-26-85 15,2-4-109-15,3-36-179 16,3-30 116-16,-6-16 27 16,-6-14-9-16,-9 2 235 15,-8 2 103-15,-6 17 217 16,-5 17 15-16,0 17-57 0,1 21 112 15,-1 20-50 1,-4 0-36-16,-3 40 77 0,0 39-103 16,-10 47-29-16,-49 56-40 15,-10-5-19-15,-1-15 78 16,-3-25-149-16,4-32 13 16,-4 6 34-16,-3 5-57 15,10-21 4-15,16-27-10 16,16-17-2-16,17-29-21 15,12-16-79-15,5-6-42 16,22-33-119-16,18-16-366 16,8-4-422-16</inkml:trace>
  <inkml:trace contextRef="#ctx0" brushRef="#br0" timeOffset="1147">4430 400 2246 0,'0'0'491'0,"0"0"-480"0,0 0 5 15,0 0 243-15,-234 248-95 16,140-157-60-16,-8 3-94 16,-1-2 2-16,13-7 67 15,24-13-77-15,22-16 5 16,29-12-7-16,15-12 11 16,4-6-17-16,39 5 6 15,17-7 0-15,12 10 13 16,8-3-13-16,-2 3 0 15,1 0-24-15,-6-6 17 16,0 6-22-16,-7-5-318 16,-19-6-428-16,-25-7-1320 0</inkml:trace>
  <inkml:trace contextRef="#ctx0" brushRef="#br0" timeOffset="1344">3543 1608 2123 0,'0'0'835'0,"0"0"-795"15,0 0-29-15,0 0 51 16,208 160 88-16,-126-118-6 16,9-5-144-16,4-6-20 15,43-12-42-15,-26-10-305 16,-12-9-661-16</inkml:trace>
  <inkml:trace contextRef="#ctx0" brushRef="#br0" timeOffset="1709">5130 1247 2314 0,'0'0'260'16,"0"0"-260"-16,0 0 0 16,132-190 55-16,-93 108 76 0,1-8-103 15,-6 2-8-15,-9 6 62 16,-11 17 35-16,-6 19 91 15,-4 25-139-15,-4 21-14 16,0 16 50-16,0 50-78 16,0 34 9-16,0 23 7 15,0 17-31-15,0 0 87 16,0-13-99-16,13-18-3 16,13-23-15-16,18-14-73 15,-7-26-156-15,-8-17-588 0</inkml:trace>
  <inkml:trace contextRef="#ctx0" brushRef="#br0" timeOffset="1888">5915 1266 2521 0,'0'0'518'0,"0"0"-472"16,0 0-25-16,206-16-21 15,-103 6 0-15,43-3-65 16,-23 3-528-16,-20-4-659 0</inkml:trace>
  <inkml:trace contextRef="#ctx0" brushRef="#br0" timeOffset="2296">6894 991 2205 0,'0'0'564'0,"0"0"-530"16,0 0 14-16,0 0 79 16,0 0 13-16,223 3 13 15,-172 41-106-15,-11 14-10 16,-14 10 39-16,-23 4-50 16,-3 1 22-16,-15-10-48 15,-21-10 0-15,4-15-23 16,2-11 19-16,11-17-65 15,13-10-16-15,6 0-128 0,0-33 23 16,25-19-28 0,19-17-19-16,10-6 42 0,5-4 1 15,-8 6 153-15,-10 14 41 16,-16 16 174-16,-10 20 155 16,-12 16 5-16,-3 7-92 15,0 7-13-15,-3 32-130 16,-24 21-40-16,7 8 32 15,1 7-37-15,11 2 53 16,8-12-107-16,5-13-8 16,37-12-8-16,24-18-83 15,63-22-102-15,-16-9-76 16,-12-23-806-16</inkml:trace>
  <inkml:trace contextRef="#ctx0" brushRef="#br0" timeOffset="2580">7581 119 1637 0,'0'0'1335'0,"0"0"-1248"16,0 0-86-16,0 0 148 15,142 209 29-15,-76-108-40 16,10 15-57-16,0 8-35 15,-3 1 67-15,-8 6-91 16,-14 1-7-16,-14 3 34 16,-23 2-48-16,-14-3-1 0,-10-4 0 15,-41-7-53-15,-18-19 52 16,-4-18-124-16,10-23-37 16,9-31-57-16,20-22-562 15,18-10-802-15</inkml:trace>
  <inkml:trace contextRef="#ctx0" brushRef="#br0" timeOffset="2770">8827 1201 1348 0,'0'0'1619'0,"0"0"-1365"15,201-19-254-15,-111 12 2 0,-9 3-11 16,-5 4 3-16,-25 13-297 16,-26 14-573-16</inkml:trace>
  <inkml:trace contextRef="#ctx0" brushRef="#br0" timeOffset="2919">8648 1752 2933 0,'0'0'533'0,"0"0"-437"0,0 0-72 16,204 7-24-1,-36-7 0-15,-23 0-165 16,-1-4-1025-16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1:59.9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2004 0,'0'0'551'0,"0"0"-504"16,0 0 48-16,0 0 177 16,178 255-102-16,-109-150-36 15,4 0-72-15,8-2-45 16,-8-20 80-16,0-10-97 16,-14-20 0-16,-9-20-39 15,-2-28-161-15,-19-5-302 0,-7 0-240 16</inkml:trace>
  <inkml:trace contextRef="#ctx0" brushRef="#br0" timeOffset="182">499 16 2259 0,'0'0'331'15,"0"0"-194"-15,-123 206 101 16,53-92-36-16,-2 5-27 15,-1-6-163-15,7-15-12 16,15-19 0-16,21-23-112 16,23-28-211-16,7-14-488 15,0-14-1185-15</inkml:trace>
  <inkml:trace contextRef="#ctx0" brushRef="#br0" timeOffset="572">1461 173 2533 0,'0'0'472'0,"0"0"-376"15,0 0-66-15,0 0 166 16,0 0 14-16,-218-65-156 15,142 65-15-15,-5 19-35 0,5 22 13 16,17 7 2 0,15 10-19-16,23 9 6 0,21 1-24 15,0 6 6 1,39-2-1-16,31-1-1 0,18-6-11 16,13-2 10-16,-3-12 15 15,-13-7 0-15,-23-8-3 16,-33-6 9-16,-29-4-6 15,-18 0 30-15,-59-3-24 16,-24 0 27-16,-9-9-33 16,0-9 0-16,19-5-20 15,30-5-26-15,24-25-200 16,21-7-936-16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03.7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0 798 2402 0,'0'0'390'0,"0"0"-330"16,0 0-60-16,135-200 0 15,-84 118 124-15,1-10-48 16,-5-7-24-16,-4-4-32 15,-6 17 19-15,-15 13 106 16,-7 27-55-16,-12 29-11 0,-3 17 28 16,0 37-55-1,0 66-1-15,-18 16-10 0,-1 26-7 16,-3 9 48-16,12-19-81 16,-2 8 0-16,9-16 26 15,3-28-27-15,0-15-30 16,0-28-98-16,34-21-107 15,1-19-354-15,-6-16-819 0</inkml:trace>
  <inkml:trace contextRef="#ctx0" brushRef="#br0" timeOffset="182">886 712 2770 0,'0'0'384'0,"0"0"-303"16,0 0-39-16,0 0-15 16,186-23 6-16,-105 20-33 15,49 3-100-15,-20 0-159 16,-15 0-494-16</inkml:trace>
  <inkml:trace contextRef="#ctx0" brushRef="#br0" timeOffset="652">1867 527 2495 0,'0'0'465'16,"0"0"-434"-16,0 0 26 15,0 0 97-15,0 0-52 16,0 0 19-16,186 8-79 15,-132 33 3-15,-10 7 33 16,-7 8-46-16,-18 6 16 16,-19 3-48-16,0 1 0 15,-19-3-27-15,-18-4 24 16,-2-9-35-16,5-12 5 16,9-15-54-16,10-9 45 15,8-14-58-15,7 0-71 16,0-24 16-16,37-22-7 15,17-17 37-15,12-8 9 0,7-2 19 16,0 1 96-16,-14 13 2 16,-17 17 78-16,-12 16 149 15,-16 12 29-15,-14 14-32 16,0 0-44-16,-3 37-79 16,-30 26 33-16,-7 21-72 15,4 18-10-15,6 6 53 16,20-2-56-16,10-15-28 15,40-22-22-15,47-23-31 16,63-33 14-16,87-23-179 0,-29-36-267 16,-19-10-1030-16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01.9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0 1642 0,'0'0'494'0,"0"0"-308"0,0 0-5 15,0 0 61-15,0 0-21 16,0 0-27-16,0 0-168 16,-30 46 35-16,42 12 36 15,27 12-49-15,10 11 5 16,12-1-19-16,8-5-17 15,4-5 40-15,-1-15-57 16,-9-12 0-16,-5-7 19 0,-6-9-19 16,-17-11-13-1,-9-10-58-15,-4-6-56 0,3 0-47 16,-3-13-450-16,-7-11-453 0</inkml:trace>
  <inkml:trace contextRef="#ctx0" brushRef="#br0" timeOffset="302">1010 167 1061 0,'0'0'1167'15,"0"0"-942"-15,0 0-80 16,0 0 141-16,-132 194-3 0,74-92-168 15,-11 20-31-15,-7 16-17 16,-5 6-25-16,-2 3 9 16,5-5-12-16,5-15-22 15,16-19 29-15,6-23-45 16,17-25-1-16,12-24 0 16,12-20 10-16,10-16-34 15,0 0-27-15,0-6-78 16,51-53-85-16,3 3-367 15,5-3-367-15</inkml:trace>
  <inkml:trace contextRef="#ctx0" brushRef="#br0" timeOffset="1179">2808 167 1855 0,'0'0'517'0,"0"0"-432"15,0 0 137-15,0 0 30 16,0 0-68-16,-271 198-43 15,144-103-117-15,-8 9 38 16,5-5 21-16,20-10-49 16,29-18 35-16,33-17-68 15,26-15 0-15,22-6 23 16,5-4-24-16,46-3-1 16,25 1-23-16,16-4 42 15,12-2-45-15,6-2-26 0,-3-8-32 16,5 17-44-16,-28-9-324 15,-33-3-311-15</inkml:trace>
  <inkml:trace contextRef="#ctx0" brushRef="#br0" timeOffset="1382">1790 1371 2407 0,'0'0'544'0,"0"0"-466"16,0 0-72-16,0 0 162 0,0 0-44 16,219 152-66-16,-127-131 13 15,6-7-71-15,3 0-39 16,38-7-108-16,-29-4-457 16,-19-3-459-16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40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 1437 0,'0'0'763'15,"0"0"-598"-15,0 0-55 16,0 0 127-16,0 0 5 15,0 0-91-15,-4 22-82 0,4-22-8 16,0 0-1-16,0 0-21 16,10 0 22-16,21 4-34 15,4-4 0-15,16 0 12 16,8 0-19-16,11 0 23 16,6 3-29-16,12-3-13 15,6 0 38-15,8 0-39 16,-4 0 1-16,-7 0 14 15,-18-3-14-15,-21-3-2 16,-23 3-21-16,-19-2-43 16,-6 2-10-16,-4-3-151 0,-4-1-449 15,-18 4-414-15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41.1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1721 0,'0'0'525'0,"0"0"-421"16,0 0-4-16,0 0 152 15,0 0 3-15,0 0-72 16,0 0-110-16,-19 16-19 16,19-16 39-16,10 0-62 15,31 0 11-15,13 4 3 16,15-2-22-16,16 5 19 15,6 1-30-15,4-4-12 16,-1 6 13-16,1-1-13 16,-4 3 0-16,-8-5-9 15,-13-1-1-15,-11 0-62 16,-19-6-190-16,-23 4-688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51.7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1094 2585 0,'0'0'265'0,"0"0"-265"0,0 0 0 16,0 0 14-16,196-214 51 15,-134 123-65-15,-1-15-1 16,-2-10 1-16,-8 2 0 16,-14 5 67-16,-11 27-16 15,-13 28 54-15,-4 33 55 16,-6 21-54-16,-3 70-44 16,0 81 44-16,-22 62-11 15,-7-3 22-15,7-28-72 16,10-59-6-16,9-34 4 15,3 2-41-15,0 0-2 16,0-1 0-16,0-28-71 16,7-42-86-16,8-20-308 15,4 0-811-15</inkml:trace>
  <inkml:trace contextRef="#ctx0" brushRef="#br0" timeOffset="184">984 1064 2689 0,'0'0'571'15,"0"0"-452"-15,0 0-95 16,230 0 36-16,-135 0 23 16,6 0-83-16,48 0-39 15,-21-4-330-15,-23-2-676 0</inkml:trace>
  <inkml:trace contextRef="#ctx0" brushRef="#br0" timeOffset="662">2198 906 2417 0,'0'0'496'0,"0"0"-415"16,0 0 2-16,218-7 87 15,-142 14-39-15,2 27-74 16,-10 8-1-16,-12 10 1 16,-24 13-6-16,-24 7 48 0,-8 8-47 15,-44-1-5-15,-22-2-32 16,-15-4-15-16,2-11 3 16,6-8-3-16,19-21-38 15,17-14 5-15,15-12-39 16,22-7-21-16,0-15-60 15,32-29-38-15,30-19-23 16,14-12-61-16,19-14-27 16,0 1 78-16,-4-3 131 15,-3 17 93-15,-15 12 78 16,-4 16 113-16,-13 13 114 16,-20 13-53-16,-14 13-81 15,-22 7 59-15,0 9-57 0,-26 40-25 16,-25 16-73-1,-8 14-25-15,9 5 41 0,9 5-56 16,24-7-23-16,17-10-6 16,0-9-6-16,47-18-12 15,14-15-39-15,12-24-69 16,40-22-51-16,-18-32-207 16,-22-8-702-16</inkml:trace>
  <inkml:trace contextRef="#ctx0" brushRef="#br0" timeOffset="918">3120 119 2862 0,'0'0'466'0,"0"0"-439"15,0 0 45-15,0 0 112 16,233 211-67-16,-138-107-4 15,7 17-67-15,-3 17 1 16,-4 3 37-16,-9 3-54 16,-11 1 18-16,-28-7-48 15,-33-6 0-15,-14-12 0 16,-61-7-29-16,-105 7-121 16,17-28-141-16,-8-23-1153 0</inkml:trace>
  <inkml:trace contextRef="#ctx0" brushRef="#br0" timeOffset="1736">5231 1030 1706 0,'0'0'477'0,"0"0"-426"15,0 0 57-15,0 0 151 16,0 0-33-16,-212-154-40 16,136 151-95-16,-5 3-18 15,-2 33 31-15,7 33-59 16,7 19-10-16,13 10 0 15,20 6-29-15,18-2 22 16,14-7-28-16,4-13 1 16,22-20-28-16,29-21-15 15,18-27-85-15,7-11 5 16,9-23-51-16,-2-38 40 0,-5-25-62 16,-9-23 77-1,-18-12 99-15,-12-39 1 0,-17-45 18 16,-17-36 74-16,-5 15 7 15,0 47 11-15,0 64-34 16,0 57 27-16,0 11 98 16,0 22-50-16,0 25-45 15,0 48-49-15,0 116 36 16,10 76 51-16,-7 31-65 16,-3-14-34-16,0-62 45 15,0-68-51-15,0-32-20 16,0-20-1-16,0 1-4 15,0-10-19-15,7-7-71 0,34-52-106 16,-4-7-337-16,-5-15-335 16</inkml:trace>
  <inkml:trace contextRef="#ctx0" brushRef="#br0" timeOffset="2186">5581 840 2150 0,'0'0'355'0,"0"0"-261"15,0 0 95-15,0 0 97 16,211 14-138-16,-138 12-103 0,-4 13 52 16,-6 20-28-1,-16 14-36-15,-18 8 9 0,-22 8-30 16,-7 6 36-16,-29-4-48 15,-25-1 3-15,0-11-27 16,-2-24 24-16,17-18-24 16,9-27-4-16,19-10-20 15,11-35-35-15,4-32-57 16,43-25-19-16,16-13 2 16,20-4-42-16,8 6 50 15,4 7 94-15,-1 17 55 16,-6 16 6-16,-22 14 93 0,-18 21 66 15,-26 14 135 1,-19 14-75-16,-3 6-59 0,-34 53-32 16,-23 27-17-16,-16 24 13 15,0 9-70-15,22 3-16 16,36-11 31-16,19-20-69 16,128-31-6-16,155-60-50 15,-10-50-162-15,-8-35-1227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58.8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0 2203 0,'0'0'499'15,"0"0"-437"-15,0 0-25 16,0 0 120-16,0 0 10 16,0 0-51-16,69 16-73 15,-28-16 17-15,6 0-27 16,7 0-17-16,9 0 17 16,6 0-33-16,0 0-8 15,19 3-105-15,-18 1-263 16,-23-1-455-16</inkml:trace>
  <inkml:trace contextRef="#ctx0" brushRef="#br0" timeOffset="198">0 607 2385 0,'0'0'458'0,"0"0"-431"16,0 0 120-16,0 0 77 16,0 0-121-16,220 49-59 15,-89-49-44-15,-15 0-169 16,-13-3-579-16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5:16.8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281 88 107 0,'0'0'2097'16,"0"0"-1858"-16,0 0-190 0,0 0 25 15,0 0 55-15,227-21-75 16,-143 12-14-16,11-4-39 16,0 0 31-16,-1 0 7 15,-14 3-17-15,-11 4 57 16,-21 3-4-16,-15 3 13 16,-16 0 19-16,-5 0-43 15,-8 16 8-15,-4 16 0 16,0 24-9-16,0 20 27 15,-7 44-63-15,-24 62 10 16,-8 70 49-16,-8 37-32 16,-9 10-15-16,5-18-20 15,11-39-8-15,15-15 26 0,18-45-37 16,7-45 0-16,0-39 9 16,7-19 12-16,8 7-3 15,-5 5-12-15,-10 8-6 16,0-13 18-16,-22-14-18 15,-29-11 0-15,-15-8 26 16,-10-6-26-16,-7-4 0 16,-8-11 15-16,0-9-6 15,6-9 29-15,12-9-37 16,12-5-1-16,9 0 20 16,13-2-20-16,5-18-23 15,12-16-67-15,12 0-133 0,-2 3-528 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2:46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467 1183 1294 0,'0'0'278'16,"0"0"-131"-16,0 0-18 16,0 0 73-16,0 0-34 15,0 0-66-15,54-47 15 0,-10-2-47 16,12-13-17-16,-2-13 35 16,0-7-40-16,-3-7-3 15,-4 1 49-15,-10-8 16 16,0 7 11-16,-11 12-28 15,-9 14-27-15,-9 20 42 16,-4 24-51-16,-4 12 4 16,0 7-8-16,0 16-35 15,0 47 13-15,0 32-31 16,0 27 0-16,-7 22 33 16,-2 0-33-16,-1-3 0 15,-2-13-1-15,6-14-9 16,-5-13 4-16,6-12-92 0,-8 4-77 15,6-21-299 1,-8-20-478-16</inkml:trace>
  <inkml:trace contextRef="#ctx0" brushRef="#br0" timeOffset="330">183 1907 2478 0,'0'0'471'16,"0"0"-391"-16,0 0 0 16,0 0 135-16,0 0-81 0,0 0-93 15,0 0 19-15,72 0-44 16,1 0 19-16,22 0 35 15,22 0-44-15,18 0 2 16,39 0 1-16,-5 0-29 16,5 0 47-16,6 0-47 15,-31 0 0-15,8 0-21 16,-22 0 20-16,-27-3-97 16,-38-9-112-16,-33 3-494 15,-37 1-1303-15</inkml:trace>
  <inkml:trace contextRef="#ctx0" brushRef="#br0" timeOffset="846">602 2705 2263 0,'0'0'805'15,"0"0"-676"-15,0 0-101 16,0 0-8-16,0 0 147 16,0 0-75-16,0 0-65 15,-76-92-9-15,98 57-17 16,10-2-1-16,16 4 0 0,14 3 0 16,11 14 9-16,13 13-9 15,14 3-5-15,1 7 5 16,1 35 0-16,-11 14 0 15,-25 16 0-15,-25 21 1 16,-38 6 21 0,-6 18-22-16,-70 0 0 0,-30-1 8 15,-21-11-8-15,-14-16 8 16,-1-22 1-16,15-23-8 16,23-17 14-16,23-25-14 15,31-2-1-15,18 0 33 16,26-20-11-16,3-5-2 15,10 0-20-15,41 8 0 16,23 3 2-16,12 14-2 16,17 0 0-16,6 38 21 0,1 15-15 15,0 3 20 1,3-6-11-16,2-7-15 0,7-21 23 16,-2-15-23-16,3-7-18 15,34-66-74-15,-30-6-238 16,-23-10-1053-16</inkml:trace>
  <inkml:trace contextRef="#ctx0" brushRef="#br0" timeOffset="3435">7508 1311 2352 0,'0'0'360'15,"0"0"-315"-15,0 0-22 0,0 0 116 16,-4 213 48-16,4-20-52 15,0 47-70-15,0-14-27 16,-8-43 40-16,1-60-49 16,4-39-29-16,-1 3 18 15,1-8-18-15,-2-7 0 16,-2-36 2-16,4-30 5 16,-4-6 29-16,-2-53-36 15,-1-61-34-15,-5-66 34 16,2-77-8-16,1-35 7 15,2-4-7-15,10 28 5 16,0 77-12-16,3 56 3 16,22 60 8-16,7 30 3 0,9 15 2 15,17 6-1-15,19 22 0 16,15 2 0-16,13 36 11 16,15 26-11-16,0 14 0 15,-7 9 1-15,-18 7 7 16,-29 3-7-16,-38 3 13 15,-28 1-14-15,-50 0 24 16,-89 1-24-16,-61-11-11 16,3-22 4-16,22-28-34 15,43-37 16-15,72-2-43 16,32-68-191-16,22-1-427 16,6-7-1534-16</inkml:trace>
  <inkml:trace contextRef="#ctx0" brushRef="#br0" timeOffset="3726">9669 812 2184 0,'0'0'723'0,"0"0"-643"15,0 0-58-15,-269 173 8 16,159 22 147-16,0 83-43 16,19 31-75-16,40-4 34 15,33-46-29-15,18-79-31 0,0-45 25 16,30-47-58-16,9-22 0 16,13-3-1-16,9-11-37 15,15-9-20-15,31-43-136 16,-16-7-507-16,-18-32-885 0</inkml:trace>
  <inkml:trace contextRef="#ctx0" brushRef="#br0" timeOffset="4389">10220 852 2118 0,'0'0'522'0,"0"0"-428"16,0 0-13-16,0 0 158 0,0 0-68 16,0 0-72-16,0 0-29 15,99 128-34 1,-23-43 42-16,8 10-54 0,8 3 13 15,-6-10-11-15,-2-4-25 16,-8-16 20-16,-10-12-21 16,-11-16-32-16,-11-19-16 15,-4-14-132-15,-4-7-192 16,1-24-206-16,0-27 66 16,-8-15-64-16,-7-6 272 15,-4 0 304-15,-7 6 92 0,-8 13 170 16,-3 11 66-1,0 16-21-15,0 15 7 0,0 11-3 16,0 7-76-16,-10 44-68 16,-16 28 37-16,-21 47-79 15,-5 6-30-15,-13 19 13 16,-9 3-39-16,13-19 24 16,-12 12-56-16,4-12-25 15,3-15 29-15,12-21-41 16,13-20-9-16,7-26 9 15,21-21-30-15,6-20-39 16,7-27-91-16,10-31-300 16,19-12-516-16</inkml:trace>
  <inkml:trace contextRef="#ctx0" brushRef="#br0" timeOffset="4771">12593 985 2597 0,'0'0'331'0,"0"0"-240"15,0 0-90-15,0 0 196 16,0 0-11-16,-157 184-120 15,59-102-8-15,-19 10-28 0,-13 4 5 16,-2 2 29-16,4 0-62 16,16-9-1-16,24-14 11 15,25-9-2-15,35-13-11 16,28-11 1-16,0-6 0 16,54-3 16-16,27 3 5 15,17-3-12-15,12-1 14 16,7-1-22-16,-12 1 1 15,-7 1-2-15,-14 0-57 16,-8-3 5-16,-13-11-173 16,-19-6-627-16,-27-10-1540 0</inkml:trace>
  <inkml:trace contextRef="#ctx0" brushRef="#br0" timeOffset="4985">11568 2651 2904 0,'0'0'377'16,"0"0"-295"-16,0 0-31 16,0 0 66-16,256 156-33 15,-168-135-75-15,0-2-9 16,17-13-72-16,-24-6-415 15,-17 0-1336-15</inkml:trace>
  <inkml:trace contextRef="#ctx0" brushRef="#br0" timeOffset="1506">4817 756 2020 0,'0'0'475'0,"0"0"-427"16,0 0 71-16,0 0 221 15,0 0-130-15,0 0-89 16,0 0-55-16,-205-53-38 16,129 66 29-16,-15 39-21 15,-4 28-25-15,-12 52 43 16,6 68-39-16,16 67 13 16,28 29 29-16,38 5-42 15,19-37 24-15,12-40-39 16,20-22 1-16,0-40 8 0,-10-37-9 15,-6-34-2-15,-16-16-4 16,0 4 12-16,-4 3 0 16,-36 0 6-16,-21-15-11 15,-17-15 65-15,-17-17-36 16,-10-16-22-16,-1-8 14 16,4-11-14-16,14 0 2 15,12-13-10-15,17-6 0 16,20-1-21-16,12 3-21 15,27 1-88-15,22-3-119 16,37 6-525-16,4-1-427 0</inkml:trace>
  <inkml:trace contextRef="#ctx0" brushRef="#br0" timeOffset="1786">3985 4146 2763 0,'0'0'514'16,"0"0"-487"-16,0 0-15 15,0 0 126-15,0 0-17 0,216 16-38 16,-133-16-83-16,2 0 0 16,31-13-1-16,-21-3-221 15,-15 3-690-15</inkml:trace>
  <inkml:trace contextRef="#ctx0" brushRef="#br0" timeOffset="2075">5306 4162 2467 0,'0'0'568'0,"0"0"-444"0,0 0-112 16,130-181 56-16,-78 120 128 15,-4 5-81-15,-13 12-29 16,-10 20-13-16,-9 13-17 15,-10 11 41-15,-6 25-49 16,0 43-15-16,-3 18 41 16,-19 20-62-16,-7 2 9 15,7-4-21-15,0-11-3 16,11-14-15-16,0-20-105 16,8-29-72-16,3-17-147 15,0-13-939-15</inkml:trace>
  <inkml:trace contextRef="#ctx0" brushRef="#br0" timeOffset="2565">5458 490 1987 0,'0'0'225'15,"0"0"-225"-15,0 0 0 16,0 0 92-16,0 0 112 16,233-157-134-16,-167 85-41 15,-3-4 17-15,-13 4 55 16,-9 17 75-16,-19 18-5 0,-12 16-51 15,-10 21 16-15,0 0-60 16,0 53-28-16,0 56 6 16,0 9-16-16,-7 20 26 15,4 6-64-15,3-30-16 16,0 41 15-16,17-39-159 16,2-28-596-16</inkml:trace>
  <inkml:trace contextRef="#ctx0" brushRef="#br0" timeOffset="139407">262 6356 1570 0,'0'0'359'0,"0"0"-155"0,0 0-166 16,0 0 80-16,0 0 103 16,0 0-64-16,-51 18-59 15,51-18-50-15,0 0-11 16,0 0 41-16,0 0-44 16,4 0-7-16,18-18 18 15,12-13-33-15,1-15 7 16,6-10-19-16,-1-7 11 15,-1 2-7-15,-5 0-4 16,-5 10 0-16,-7 9 0 16,-7 12 12-16,-5 10 26 15,-3 7-7-15,-2 8 4 16,-5 3 32-16,0 2-53 16,0 0 5-16,0 26 7 15,0 28-15-15,0 18 27 0,0 19-25 16,0 4-2-16,-5 0 4 15,-5-10-8-15,6-9-8 16,1-10 1-16,3-11-33 16,0 0-68-16,0-15-283 15,0-10-500-15</inkml:trace>
  <inkml:trace contextRef="#ctx0" brushRef="#br0" timeOffset="139712">63 6878 2179 0,'0'0'463'0,"0"0"-325"15,0 0-93-15,0 0 130 16,0 0 36-16,0 0-142 15,0 0-34-15,32 27-1 16,18-20-9-16,16 3 37 16,16-4-48-16,4 0-13 15,2-1 27-15,3-3-28 0,-11-2 0 16,-6 5-45 0,-13-5-57-16,-17 5-157 0,-19 2-317 15,-13 3-391-15</inkml:trace>
  <inkml:trace contextRef="#ctx0" brushRef="#br0" timeOffset="140217">124 7384 2008 0,'0'0'551'0,"0"0"-468"16,0 0 90-16,0 0 49 0,0 0-58 16,0 0-92-1,0 0-48-15,-58 0-12 0,68-6-12 16,24-4 0-16,7 4 19 16,9-1-19-16,8 7-9 15,4 0 9-15,-1 0 0 16,2 0 4-16,-9 16-4 15,-5 14 0-15,-17 10 6 16,-22 9-4-16,-10 9-2 16,-10 12 18-16,-44 2-17 15,-15 3 24-15,-9-7-25 16,-5-8 23-16,5-11 25 16,5-16-32-16,13-10 19 15,12-9-5-15,18-12-15 16,13-2 25-16,8 0-30 0,9 0-9 15,0 0 2 1,19 0-2-16,25 0-1 0,15 0 0 16,9 8 0-16,6 1 6 15,2-4-6-15,-3 0 0 16,-4-5 32-16,1 0-31 16,3-5 8-16,-1-19-9 15,42-43-42-15,-23 4-104 16,-12 5-667-16</inkml:trace>
  <inkml:trace contextRef="#ctx0" brushRef="#br0" timeOffset="143192">6391 5908 1385 0,'0'0'630'16,"0"0"-476"-16,0 0-5 16,0 0 53-16,0 0 33 15,0 0-36-15,0 0-123 16,-199-56-24-16,151 62-8 16,1 31-8-16,-5 18 30 15,4 22-54-15,9 19 4 0,-5 46 31 16,4 49-32-16,3 42 10 15,8 10-19-15,15-44-5 16,6-47 21-16,8-54-22 16,0-6 0-16,0 9 5 15,0 8-5-15,0 6-1 16,0-20-1-16,-3-17 2 16,-16-13 39-16,-6-14-37 15,-11-12 11-15,-5-13 38 16,-9-5-24-16,-6-13-3 15,-5-4-7-15,2-4 2 16,-2 0 34-16,10 0-40 16,11 0-7-16,11 0 12 15,14 0-18-15,8 0-19 16,7 0-49-16,13 0-115 0,28 0-269 16,0 0-400-16</inkml:trace>
  <inkml:trace contextRef="#ctx0" brushRef="#br0" timeOffset="143577">5363 8831 2089 0,'0'0'556'0,"0"0"-477"16,0 0 33-16,0 0 160 15,0 0-68-15,0 0-131 16,0 0-43-16,15 7 20 16,17-4-7-16,12 1 19 15,4-1-53-15,3-3-9 0,-1 0 0 16,3 0-6-16,30 0-111 16,-14 0-137-16,-10 0-623 0</inkml:trace>
  <inkml:trace contextRef="#ctx0" brushRef="#br0" timeOffset="143910">6271 8884 2383 0,'0'0'472'0,"0"0"-436"0,0 0-2 15,0 0 162 1,0 0-79-16,0 0-79 0,0 0 7 16,164-151 1-16,-138 121 20 15,-8 11 19-15,-8 6-26 16,-1 6 2-16,-9 7 1 16,0 0-10-16,0 34 29 15,0 18-64-15,-9 16 11 16,-7 8 5-16,-3-1-24 15,0 1-4-15,9-7-5 16,5-11-8-16,2-5 1 16,3-17-115-16,0-22-122 15,0-11-491-15,0-3-1854 0</inkml:trace>
  <inkml:trace contextRef="#ctx0" brushRef="#br0" timeOffset="141944">2495 5741 510 0,'0'0'1505'16,"0"0"-1246"-16,0 0-175 16,0 0-4-16,0 0 73 15,-60 228 32-15,50-26-70 16,-5 67-54-16,-10 32 35 15,-12-2-50-15,-6-13 7 16,-4-38 23-16,3-17-58 16,7-47 2-16,11-47-14 15,16-48 0-15,2-27 33 16,4-2-38-16,4-9 0 0,0-8 40 16,0-14-15-16,0-15 7 15,0-4-11-15,12-3 4 16,5-2 31-16,2-1-51 15,6 3 6-15,4-4 12 16,8 0-24-16,4 1 12 16,9-4-12-16,4 0 0 15,9 0-7-15,0 0-13 16,-2 0-74-16,23 0-71 16,-15-17-488-16,-11-11-540 0</inkml:trace>
  <inkml:trace contextRef="#ctx0" brushRef="#br0" timeOffset="142419">2413 5612 1407 0,'0'0'865'0,"0"0"-682"16,0 0-58-16,0 0-25 15,0 0 54-15,0 0 22 16,0 0-71-16,107 76-50 16,-21-50-2-16,21-2-43 0,60-20-10 15,-25 1-133-15,-22-5-654 0</inkml:trace>
  <inkml:trace contextRef="#ctx0" brushRef="#br0" timeOffset="144908">6880 4917 1294 0,'0'0'361'0,"0"0"-203"15,0 0-3-15,0 0 61 16,0 0-27-16,0 0-33 15,0 0-69-15,-54-26-20 16,42 23 3-16,5 3 7 16,-8 0 34-16,2 0-74 15,-6 0 1-15,0 19 20 16,-6 7-21-16,-4 4 4 16,-1 5-11-16,-2 9 12 0,6 5 19 15,1 3-52-15,6 4 11 16,6 6-1-16,4 1-9 15,9-4 5-15,0-3-6 16,4-8-9-16,30-5 6 16,10-8-6-16,10-12-1 15,3-8-18-15,9-15-15 16,4 0 20-16,-8-17-10 16,-4-25 6-16,-11-16 9 15,-13-15 14-15,-12-13-5 16,-12-9 34-16,-10-3-5 15,0 6 44-15,-22 15-21 16,-14 19-13-16,-11 18 14 16,-9 21-53-16,2 19-26 0,10 10-136 15,12 15-619-15</inkml:trace>
  <inkml:trace contextRef="#ctx0" brushRef="#br0" timeOffset="146214">7237 7618 2087 0,'0'0'598'0,"0"0"-500"16,0 0 17-16,0 0 92 15,0 0-57-15,0 0-131 16,0 2-7-16,0-2-12 16,12 0-42-16,20-2-144 15,2-9-309-15,-5 2-462 0</inkml:trace>
  <inkml:trace contextRef="#ctx0" brushRef="#br0" timeOffset="146399">7802 7654 2292 0,'0'0'548'0,"0"0"-486"15,0 0-36-15,0 0 56 16,0 0-82-16,0 0-196 16,0 0-457-16,169-56-599 0</inkml:trace>
  <inkml:trace contextRef="#ctx0" brushRef="#br0" timeOffset="146548">8225 7660 2223 0,'0'0'605'0,"0"0"-478"16,0 0 87-16,0 0-30 16,0 0-96-16,0 0-88 15,0 0-109-15,138-62-383 16,-82 31-884-16</inkml:trace>
  <inkml:trace contextRef="#ctx0" brushRef="#br0" timeOffset="146863">9990 7217 2611 0,'0'0'486'0,"0"0"-441"16,0 0-16-16,0 0 116 15,197 16-34-15,-103-16-77 16,16 4 8-16,14-4-41 0,1 0 8 16,-8 0-3-1,-16 0-6-15,-13 0-37 0,-24 0-100 16,-27-17-229-16,-18 4-392 15,-19-3-1330-15</inkml:trace>
  <inkml:trace contextRef="#ctx0" brushRef="#br0" timeOffset="147052">10660 6804 1388 0,'0'0'1252'16,"0"0"-1013"-16,0 0-104 15,0 0 104-15,0 219-25 16,0-111-97-16,0 15-61 16,-13-2-19-16,-6-1-37 0,0-8-16 15,-3-1-89-15,12-29-468 16,-5-24-1717-16</inkml:trace>
  <inkml:trace contextRef="#ctx0" brushRef="#br0" timeOffset="147874">13114 6465 1664 0,'0'0'301'0,"0"0"-145"16,0 0-1-16,0 0 52 0,0 0 3 15,-39-181-20-15,9 162-83 16,-2 7-34-16,-9 8-19 16,1 4-7-16,-8 6-7 15,1 37-17-15,0 26 10 16,-4 50 9-16,15 61-41 16,11 63 39-16,13 25-25 15,12-2-1-15,0-23 4 16,12-36-17-16,5-33-1 15,1-39 7-15,-2-37-6 16,-6-19-1-16,-2 6 0 0,-4 0 0 16,-4-6 10-1,0-20-9-15,-12-24-1 0,-24-14 39 16,-8-14-12-16,-3-7 14 16,-9 0-13-16,5-28-17 15,4-1 17-15,11 4-28 16,15-3-36-16,12 9-42 15,9 0-173-15,30 6-505 16,3 6-921-16</inkml:trace>
  <inkml:trace contextRef="#ctx0" brushRef="#br0" timeOffset="148948">13622 8782 1964 0,'0'0'578'16,"0"0"-449"-16,0 0-35 0,0 0 153 15,0 0-42-15,0 0-89 16,0 0-80-16,-168 19-7 16,134 25 47-16,2 11-46 15,3 8 0-15,7 4 11 16,11 7-26-16,11-6 1 16,0-5-15-16,18-7-1 15,26-13 4-15,19-14-4 16,6-15-21-16,7-14 20 15,-3 0-14-15,-7-24 3 16,-15-22 4-16,-19-12 8 16,-17-11 27-16,-15-7-27 15,0-1 18-15,-19 5 9 16,-25 11-15-16,0 15-12 16,-3-1-25-16,15 15-158 0,10 6-644 0</inkml:trace>
  <inkml:trace contextRef="#ctx0" brushRef="#br0" timeOffset="149655">13764 5861 1724 0,'0'0'328'15,"0"0"-213"-15,0 0-62 16,0 0 138-16,0 0-47 15,0 0-56-15,0 0-5 16,94-51-48-16,-43 18 12 16,0-6 12-16,-4-8-10 0,-10 2 33 15,-8-5-30-15,-10 11 14 16,-9 9 47-16,-5 9-40 16,-5 20 8-16,0 1-30 15,0 19-20-15,-5 39 23 16,-12 28-54-16,-2 12 8 15,1 4 21-15,4-3-28 16,6-11-2-16,8-15-21 16,0-6-86-16,0-16-194 15,15-23-608-15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2:30.9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142 1060 573 0,'0'0'785'15,"0"0"-603"-15,0 0-26 0,0 0 19 16,0 0 24-16,0 0-25 16,-36-17-48-16,28 17 0 15,4 0-20-15,1 0-38 16,-1 5 11-16,1 0-4 15,-5 9 2-15,1-4 19 16,0 7-45-16,0 0 13 16,2-3 10-16,2 7-58 15,-1-5 29-15,4 0-16 16,0-1-28-16,0-4 35 16,0-1-36-16,12-6 1 15,5-4-8-15,9 0 4 16,-1 0-5-16,-3-21-10 15,5-1 11-15,-10 0-10 16,-5-1 14-16,-12-1 3 0,0 8 18 16,0 3 6-16,-12 7 22 15,-13 6 1-15,-1 0 1 16,4 0 22-16,0 6-50 16,4 11 2-16,7 2 25 15,5 7-46-15,6 1 1 16,0 0-2-16,0-2 1 15,0 1 2-15,17-5-3 16,5-7-27-16,3-2 20 16,2-12-32-16,-2 0-15 0,-3 0 16 15,-5-7 28 1,-8-12-7-16,-9-9 17 0,0 5 0 16,0 2 49-16,-22 0-10 15,-15 11 13-15,-4 7-11 16,2 3-8-16,2 0 22 15,8 16-55-15,14 2-30 16,15 1-36-16,15-3-154 16,17-10-663-16</inkml:trace>
  <inkml:trace contextRef="#ctx0" brushRef="#br0" timeOffset="740">28 44 1637 0,'0'0'506'0,"0"0"-373"16,0 0-8-16,0 0 115 16,0 0-59-16,0 0-102 15,0 0-21-15,5-37-37 16,17 34-4-16,4 3 1 15,2 0-17-15,-2 0 53 16,-4 17-47-16,-7 14 8 16,-12 6 38-16,-3 10-19 15,0-2-17-15,-3 5-1 16,-19-7-8-16,-5-2 17 16,7-11-25-16,1-3 0 15,4-14 10-15,8-10-10 0,4-3-53 16,3 0-53-16,0-7-98 15,17-21-43-15,35-19-277 16,-1 7 128-16,-4 5-934 0</inkml:trace>
  <inkml:trace contextRef="#ctx0" brushRef="#br0" timeOffset="1245">434 14 1197 0,'0'0'540'0,"0"0"-385"15,0 0 74-15,0 0 30 16,0 0-54-16,0 0-62 0,0 0 11 16,-117 131 9-16,95-85-54 15,1 3-21-15,2-4 8 16,9 2-60-16,1-5 0 16,9-1-11-16,0-9-19 15,0-6 2-15,0-2-8 16,16-10-1-16,6-2-18 15,3-6-92-15,4-3-4 16,4-3-84-16,0 0-33 16,-5 0-6-16,6 0-74 15,-2 0 88-15,-6 0 45 16,-11 0-5-16,-5 0 184 16,-10 3 28-16,0 4 107 0,0 3 13 15,0 7-6 1,0 2 16-16,0 7 6 0,0 2-72 15,0-4-10-15,0-4-30 16,12-3-29-16,5-14 15 16,10-3-38-16,-2 0 0 15,1-13-13-15,-1-17 14 16,-6-3-1-16,-6 4 41 16,-13-1 80-16,0 8 82 15,0 5-71-15,-32 11-33 16,-12 6 7-16,-3 0-50 15,3 0-56-15,12 9-12 0,16 8-126 16,13-4-421 0,3-2-1420-16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3.0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1728 0,'0'0'511'0,"0"0"-369"15,0 0-79-15,0 0 87 0,0 0 27 16,0 0-2-16,15 19-79 15,28-19-22-15,12 4 24 16,6-4-46-16,12 5-5 16,5 0-38-16,1 4-9 15,2 5-16-15,-4-2-246 16,-23-1-536-16,-21-4-1315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3.2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 2196 0,'0'0'379'15,"0"0"-249"-15,0 0-78 16,0 0 41-16,0 0 59 15,0 0-71-15,230 17-72 16,-102-17-9-16,-15-12-231 16,-15-5-634-16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4.4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876 83 2082 0,'0'0'496'0,"0"0"-370"16,0 0 28-16,0 0 73 15,0 0-26-15,0 0-102 0,0 0-57 16,-116 10 21 0,116-13-56-16,3-11-7 0,27 0 18 15,9-14-18-15,17 12 0 16,8 2-1-16,6 14 1 16,2 0-15-16,-9 20 9 15,-9 25 6-15,-20 20 9 16,-20 17-3-16,-14 0 0 15,-17 12 12-15,-39 1-10 16,-17-3 25-16,-3-17-33 16,-4-12 0-16,3-18 33 15,11-15-33-15,15-14 2 16,15-9 9-16,14-7-10 0,14 0 15 16,8 0-16-1,0 0-8-15,22 0-2 0,25 0 10 16,9 5-1-16,14 4-5 15,6-9 6-15,12 0-15 16,10 0 0-16,69-58-130 16,-21 0-314-16,-11-4-513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3.7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22 549 1711 0,'0'0'292'0,"0"0"-170"16,0 0-84-16,0 0 88 16,0 0 47-16,187-116-118 15,-140 66-31-15,-3-6-18 0,-4-2-4 16,-11-5 23-16,-7 4 2 16,-12 3 46-16,-6 14 61 15,-1 12 14-15,-3 14-33 16,0 13-13-16,0 3-27 15,0 7 0-15,0 38-61 16,0 30 0-16,0 20 32 16,0 15-45-16,0 4 9 15,0-9-10-15,0-7 0 16,0-13-15-16,12-9-167 16,3-24-363-16,-8-15-625 0</inkml:trace>
  <inkml:trace contextRef="#ctx0" brushRef="#br0" timeOffset="264">0 1155 2259 0,'0'0'368'0,"0"0"-213"15,0 0-117-15,0 0 159 16,0 0-11-16,0 0-78 16,0 0-37-16,227 0-20 15,-132 0-33-15,3-10 9 16,0 0-26-16,-3 3-2 16,-1 4-76-16,13-4-218 0,-19 1-461 15,-27 6-743-15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5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227 110 1905 0,'0'0'489'16,"0"0"-384"-16,0 0 74 15,0 0 94-15,0 0-118 16,0 0-116-16,0 0 29 16,-19 301-2-16,2-106-17 15,-13 64 51-15,-2 20-58 16,3-14 8-16,4-33 16 15,10-69-46-15,3-29-19 16,5-39-2-16,0-6 3 0,4 6 10 16,-1 5-12-16,-1 3 0 15,5-26 51-15,0-14-38 16,0-28 10-16,0-6 1 16,0-7-6-16,0-12 31 15,0 4-38-15,0-7 4 16,5 2 19-16,2-2-26 15,3-1 5-15,9-1 1 16,6-3-7-16,12 6 37 16,11-8-43-16,9 0 7 15,9 0 23-15,7-8-30 16,0-1 1-16,-7-2-2 16,-4 2 1-16,-11 2 27 15,-15 0-28-15,-9 4-3 16,-14 3-3-16,-9 0 6 0,-4-4-37 15,0 2-64-15,0-32-113 16,0 5-159-16,0-2-785 0</inkml:trace>
  <inkml:trace contextRef="#ctx0" brushRef="#br0" timeOffset="542">147 0 2138 0,'0'0'537'0,"0"0"-470"15,0 0 136-15,0 0 8 16,0 0-39-16,0 0-96 16,0 0-41-16,197 0 15 15,-121 0-50-15,59 0-18 0,-18 0-217 16,-11 0-1133-16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7.1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665 912 1542 0,'0'0'280'16,"0"0"-194"-16,0 0 53 16,0 0 101-16,0 0-36 0,0 0-56 15,0 0-72-15,-51-61 2 16,29 52 9-16,-7 4 1 15,-1 0 6-15,-2 5-63 16,-2 0-10-16,-2 0 39 16,-1 17-45-16,2 22 0 15,6 20 9-15,2 27-16 16,10 9 43-16,5 23-45 16,9 12 0-16,3 10 21 15,0 7-17-15,0 0-10 16,0-2 0-16,0-7 1 15,12-13-4-15,-2-11 3 0,-4-16 0 16,-2-11 6-16,-4-19-6 16,0-9 0-16,-4-10 11 15,-21-13-5-15,-4-7 39 16,-3-12-36-16,-2-7 13 16,-1-10 23-16,1 0-30 15,2 0 9-15,3-10-24 16,7-10 0-16,4 8-6 15,11-5-28-15,7-3-119 16,0-1-205-16,13 12-538 0</inkml:trace>
  <inkml:trace contextRef="#ctx0" brushRef="#br0" timeOffset="255">296 3225 373 0,'0'0'1981'16,"0"0"-1700"-16,0 0-210 16,0 0 122-16,0 0 55 15,0 0-110-15,0 0-65 16,107 32-5-16,-60-32-44 15,7 0-6-15,5 0-18 16,24-3-104-16,-10-13-149 0,-14 3-708 0</inkml:trace>
  <inkml:trace contextRef="#ctx0" brushRef="#br0" timeOffset="547">1094 3379 2227 0,'0'0'538'15,"0"0"-486"-15,0 0 99 16,0 0 50-16,0 0-95 16,0 0-22-16,0 0-36 0,164-190 16 15,-148 170 35 1,-10 13-33-16,-6 7-19 0,4 0 10 15,-4 10-11-15,0 26 25 16,0 13-56-16,0 7-8 16,0 2-4-16,0 10-3 15,-4-20-81-15,1-5-112 16,3-13-156-16,0-14-623 0</inkml:trace>
  <inkml:trace contextRef="#ctx0" brushRef="#br0" timeOffset="1199">1167 0 1822 0,'0'0'502'0,"0"0"-316"16,0 0 28-16,0 0 33 16,0 0-59-16,0 0-89 15,0 0-49-15,-167 45 24 0,134 8-33 16,0 14 2-16,11 20-20 16,8 1-5-16,11 1 16 15,3-5-34-15,3-17 0 16,38-11 11-16,13-16-10 15,8-21-2-15,8-19-16 16,-3 0-6-16,-4-36 16 16,-16-24-11-16,-13-12 18 15,-24-10 30-15,-10-3-3 16,-6 3-2-16,-35 13-9 16,-10 14-15-16,0 12-2 15,11 14-116-15,15 11-625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19.3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44 492 1884 0,'0'0'535'0,"0"0"-425"16,0 0-27-16,0 0 123 16,0 0-19-16,0 0-99 15,0 14 20-15,25-14-50 16,9 0 14-16,5-27-20 15,14-11-29-15,-3-22-8 16,1-6-15-16,-4 1 0 0,-14-1 2 16,-6 8 5-16,-14 5-7 15,-6 13 15-15,-2 14 15 16,-5 10 3-16,0 11 5 16,0 5 4-16,0 14 13 15,0 32-41-15,-5 26 1 16,-9 15 0-16,-1 17-14 15,2-2 22-15,1 0-22 16,2-10 7-16,-2-8-5 16,5-11-3-16,0-9-1 15,-1-13-39-15,-2-6-59 16,1-15-66-16,2-14-168 0,1-6-350 16,-1-6-344-16</inkml:trace>
  <inkml:trace contextRef="#ctx0" brushRef="#br0" timeOffset="390">0 1086 1903 0,'0'0'664'15,"0"0"-492"-15,0 0 73 0,0 0 29 16,0 0-95 0,0 0-81-16,0 0-40 0,-7 0-1 15,7 0 38-15,7 0-71 16,15-3 3-16,12 3 34 16,1-7-38-16,9 5-2 15,12-3 4-15,2 3-5 16,8 2 17-16,10-5-37 15,5 2 0-15,2-1 13 16,-2 4-13-16,-13-7-1 16,-21 7 0-16,-13 0 1 15,-24 0-9-15,-10 0-8 16,0 0-35-16,-17 0 4 16,-20 0-102-16,-14 0-102 15,11-14-394-15,7 0-719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23.9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0 302 2666 0,'0'0'498'0,"0"0"-436"15,0 0-61-15,0 0 88 16,0 0 38-16,0 0-24 16,0 0-68-16,255 0-17 15,-171 0 22-15,1 0-31 16,-2 0 0-16,-2 0-9 16,-8 0-18-16,-12-7-18 0,-14 0-186 15,-28-10-268-15,-13 3-180 16,-6 0-1021-16</inkml:trace>
  <inkml:trace contextRef="#ctx0" brushRef="#br0" timeOffset="192">493 0 2237 0,'0'0'641'15,"0"0"-424"-15,0 0-123 16,0 0 41-16,0 0 52 15,0 0-68-15,-27 236-77 16,21-147 19-16,-5 4-61 0,-4-11 0 16,-3 2-21-16,7-14-165 15,0-32-574-15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23.1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512 692 1702 0,'0'0'513'0,"0"0"-405"15,0 0 11-15,0 0 125 0,0 0-106 16,0 0-30-16,-77-43-21 16,52 30-10-16,-9 4 24 15,-1 9-19-15,-13 0-35 16,-2 6 32-16,-10 28-64 15,6 11 6-15,7 10 13 16,10 8-34-16,11 0 9 16,13 0-9-16,13-5 0 15,0-9 2-15,0-10-2 16,29-12-14-16,6-11-13 16,9-16-45-16,7 0-8 15,5-26 18-15,-2-23 4 16,-3-7 7-16,-4-19-31 15,-3-11 31-15,-7-19 49 0,-8-10 2 16,-4-23 3-16,-3 4 14 16,-7 10 8-16,-4 17 54 15,-5 33-13-15,-6 31 17 16,0 30-6-16,0 13-5 16,0 29-9-16,0 41-30 15,0 29 12-15,0 18 0 16,0 18-43-16,-3 0 26 15,-11 0-8-15,3-11-10 16,7-12 7-16,1-19-17 16,3-21 0-16,0-12 0 0,0-21-15 15,0-19-59 1,10-20-92-16,15-29-342 0,1-14-328 0</inkml:trace>
  <inkml:trace contextRef="#ctx0" brushRef="#br0" timeOffset="463">830 731 1543 0,'0'0'757'16,"0"0"-603"-16,0 0-5 16,0 0 78-16,0 0-30 15,0 0-74-15,189 8-47 0,-142 14-22 16,-3 11-16-1,-18 6 0-15,-16 11 34 0,-10 6-43 16,0 6-28-16,-29 3 26 16,-3-7-27-16,-5-7-7 15,11-15-4-15,11-16-22 16,8-11 2-16,7-9-86 16,0-9-57-16,26-33-37 15,14-18 32-15,14-6 20 16,6-6 49-16,1 6 74 15,-2 7 35-15,-12 6 2 16,-11 14 93-16,-11 13 96 16,-10 9 63-16,-8 15-36 15,-7 2-35-15,0 0-48 16,0 2 2-16,-22 34-86 0,-14 21-23 16,-1 7 1-16,2 6 7 15,9 0-13-15,11-9-22 16,15-5 0-16,0-9 0 15,15-12 0-15,33-15-15 16,18-17-96-16,64-13-66 16,-13-38-366-16,-7-6-1102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25.1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915 1272 1579 0,'0'0'368'15,"0"0"-160"-15,0 0 24 16,0 0 36-16,0 0-64 15,0 0-57-15,0 0-20 16,-128-166-33-16,85 166 18 16,-9 0-65-16,-2 2-20 0,-9 32-3 15,9 19-14 1,3 19 7-16,7 22-16 0,19 24 9 16,6 20 22-16,19 36-32 15,0 33 0-15,0-21-1 16,12-22 1-16,5-27-6 15,2-36 0-15,6 10 6 16,-3-1-1-16,0-10 2 16,-15-18-1-16,-7-16 0 15,0-18 0-15,-14-8 18 16,-26-12-10-16,-11-14 10 16,-8-6 13-16,-5-8-23 15,-2 0 2-15,3 0-9 16,5-19-1-16,15-5 7 0,9 4-7 15,20 3-66-15,14-12-85 16,14 6-331 0,23 2-434-16</inkml:trace>
  <inkml:trace contextRef="#ctx0" brushRef="#br0" timeOffset="526">1020 3262 1751 0,'0'0'513'0,"0"0"-382"16,0 0 78-16,0 0 66 16,0 0-81-16,0 0-59 15,0 0-56-15,-17 0 14 16,9 0 1-16,-3 0-38 16,-4 5-37-16,-3 16-5 15,1 4-7-15,-5 11 34 16,3 7-40-16,4 7-1 0,5-2 24 15,10 6-16 1,0-2-8-16,0-3-8 0,22-3 8 16,18-3 2-16,11-14-2 15,10-12-31-15,8-10-1 16,9-7-1-16,-5-14 20 16,-9-23-29-16,-8-8 42 15,-24-8-5-15,-17-2 20 16,-15-7 9-16,0-1 14 15,-34 2-4-15,-20 3 10 16,-8 10-32-16,-2 10-12 16,4-20-12-16,20 13-170 15,19 8-614-15</inkml:trace>
  <inkml:trace contextRef="#ctx0" brushRef="#br0" timeOffset="1211">1357 308 1751 0,'0'0'531'16,"0"0"-409"-16,0 0 58 16,0 0-34-16,0 0-65 15,0 0 47-15,0 0-32 16,44 16-38-16,-9-25-14 16,9-19-25-16,3-10-4 15,1-6-7-15,-4 0-2 16,-7-3 18-16,-8 5-17 15,-11 10 16-15,-4 8 34 16,-11 11 5-16,1 10 22 16,-4 3-22-16,0 21-20 0,0 33 12 15,-4 22-53-15,-9 19 17 16,-3 7-12-16,1-1-5 16,8-6-1-16,7-9-17 15,0-4-80-15,0-20-179 16,12-16-616-16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0:12.8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29 1272 0,'0'0'249'16,"0"0"-109"-16,0 0-3 15,0 0-20-15,0 0-26 16,0 0-1-16,0-29 38 16,0 29-51-16,0 0-9 15,0 0 13-15,0 0-48 0,0 0-3 16,0 0-13-16,0 0-16 15,0 0-2-15,0 0-30 16,0 0-87 0,0 0-11-16,0 0-46 0,0 0 55 15,0 0 14-15,0 0 13 16,0 0 56-16,0 0-28 16,0 0-30-16,0 7-11 15,0-1-4-15,0 1-42 16,0-2-70-16,0-1 32 15,0 1 86-15,3-5 32 16,-3 0 72-16,0 0 137 16,0 0 108-16,0 0-39 0,0 0-32 15,0 0-42 1,0 0-36-16,0 0-69 0,0 0 36 16,0 0 26-16,0 2-32 15,0 1-28-15,0 4 14 16,0 0-23-16,0 3 5 15,0-1-10-15,0 4-15 16,0 1 0-16,0 3-5 16,0-3-56-16,0 0-24 15,0 3-17-15,0 3 43 16,0-3-25-16,0 2 45 16,0-3 13-16,0 0 5 0,0 2 14 15,0-5 4 1,0-2 3-16,0 3 9 0,0-4-2 15,0-4-7-15,0 5 52 16,0-3 27-16,0-4-15 16,0 4-30-16,0-3 2 15,0 6 14-15,0 1-49 16,0 2 3-16,0 4-4 16,0 1-30-16,0-5-53 15,0 7-54-15,0-5-25 16,0 8-27-16,0-8-168 15,0-3-431-15</inkml:trace>
  <inkml:trace contextRef="#ctx0" brushRef="#br0" timeOffset="191">57 660 631 0,'0'0'235'15,"0"0"-112"-15,0 0 25 16,0 0-35-16,0 0-54 15,0 0-42-15,0 0-17 16,0 82 0-16,0-69-5 16,0 0-32-16,0 4-13 15,0-8-105-15,0 8-75 16,0-7-67-16</inkml:trace>
  <inkml:trace contextRef="#ctx0" brushRef="#br0" timeOffset="347">57 923 575 0,'0'0'250'0,"0"0"-115"16,0 0 29-16,0 0-21 0,0 0-91 15,0 0-11-15,0 0-27 16,0 88-14-16,0-71 0 16,0 4-97-16,0 0-126 15,0-5-98-15</inkml:trace>
  <inkml:trace contextRef="#ctx0" brushRef="#br0" timeOffset="770">44 1238 778 0,'0'0'267'0,"0"0"-132"0,0 0-38 16,0 0 0-16,0 0-33 15,0 0-50-15,0 0-4 16,0 75-4-16,0-59-6 15,0 0 3-15,-9 1-3 16,6 2 0-16,0-2-6 16,3 0-20-16,0-2-66 15,0 2 1-15,0 0-93 16,0-1-43-16,0 1-8 16,0-2 143-16,-4 3 92 15,4-2 199-15,-3-2 9 16,3-3-61-16,0 7-44 15,0-5 21-15,0-1-79 0,0 6 0 16,0-1 16-16,0-3-22 16,0 3-11-16,0 0 3 15,0 0-24-15,0 2 2 16,0-3-9-16,0 3-2 16,0 1-18-16,0-2-73 15,0 1-12-15,0 1 23 16,0-1-31-16,-4 1-26 15,-1-5-63-15,-1 12 0 16,2-6-404-16</inkml:trace>
  <inkml:trace contextRef="#ctx0" brushRef="#br0" timeOffset="893">0 2074 62 0,'0'0'404'0,"0"0"-262"0,0 0-106 16,0 0-36-16,0 0-44 15,0 0-159-15</inkml:trace>
  <inkml:trace contextRef="#ctx0" brushRef="#br0" timeOffset="1454">44 2725 175 0,'0'0'259'15,"0"0"-64"-15,0 0-85 16,0 0-21-16,0 0-15 16,0 0-54-16,0 0-10 15,3 104-10-15,1-88 154 16,-1-1-154-16,0-6-55 15,-3 3 29-15,0-2 18 16,0 0 4-16,0 0 4 0,0 0-7 16,0-1 6-16,0 2 0 15,0-4-36-15,0-2-104 16,0 2-22-16,4-5-404 0</inkml:trace>
  <inkml:trace contextRef="#ctx0" brushRef="#br0" timeOffset="2124">189 2235 1129 0,'0'0'330'16,"0"0"-228"-16,0 0-22 16,0 0 76-16,0 0-65 15,0 0-50-15,0 0 30 16,-28 25-22-16,28-4-14 16,-6 5 7-16,3-3-31 15,0 3 14-15,-1 0-25 16,4 4-47-16,0-4-83 15,0-3-421-15</inkml:trace>
  <inkml:trace contextRef="#ctx0" brushRef="#br0" timeOffset="2501">105 2101 479 0,'0'0'697'0,"0"0"-576"0,0 0-71 15,0 0 133-15,0 0-32 16,0 0-58-16,0 0-8 16,-29-27-38-16,29 47 18 15,-3 2 27-15,-1 8-8 16,1 7 4-16,-2 1-64 16,1 6-11-16,1 2-13 15,0-5-26-15,3 2-113 16,0 4-46-16,0-15-346 15,0-8-818-15</inkml:trace>
  <inkml:trace contextRef="#ctx0" brushRef="#br0" timeOffset="2707">66 2573 215 0,'0'0'1100'0,"0"0"-837"15,0 0-82-15,0 0-35 16,0 0 2-16,0 0-23 15,0 0-88-15,0 128 10 16,0-102 5-16,0 0-46 16,0 4-6-16,0-2-77 15,0 0-69-15,7-3 27 16,6 9-160-16,-1-11-67 16,-2-3-365-16</inkml:trace>
  <inkml:trace contextRef="#ctx0" brushRef="#br0" timeOffset="2953">117 3116 844 0,'0'0'291'0,"0"0"-117"0,0 0 17 15,0 0 9-15,0 0-92 16,0 0-38-16,0 0-10 16,0 155-7-16,0-128 11 15,0-1-17-15,0 1 28 16,-4 2-5-16,4-6-48 15,-5 3-7-15,5-3-8 16,0-2-7-16,0 0 1 16,0 3-1-16,0-4 11 15,-7-3-11-15,7 2-3 16,0-3-21-16,0-2-126 16,0-5-321-16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47.7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 39 1758 0,'0'0'337'0,"0"0"-218"16,0 0 73-16,0 0 51 16,0 0-49-16,0 0-58 15,-48 35-94-15,48-30-5 16,0-3 35-16,0 5-45 15,0 0 15-15,22 6 21 16,10-1-17-16,9 0 26 16,10-1-47-16,11-1-2 15,11-3 29-15,10 0-46 16,12-4 3-16,11 1-9 16,4-4 8-16,2 0 4 15,5 0-12-15,-1 0 0 0,-2 0 9 16,2 0-9-16,-2 0-6 15,2 6 6-15,1 0 0 16,6 1 12-16,6-1-12 16,-2 6 0-16,5-8-6 15,-5 6 6-15,-2 0-1 16,-2 1 0-16,-3-5 1 16,-3 4 3-16,-4-3-3 15,-3 0 0-15,-5 3 2 16,5-8-2-16,-2 5-1 15,2-5 0-15,0 1 1 16,-5-3-3-16,-2 5 3 0,-5-5 0 16,-3 0-5-16,0 2 5 15,-1-2 0-15,-2 5 4 16,-4-5-3-16,1 2 11 16,8 1-12-16,1 4-4 15,3 0 3-15,1-1 2 16,1 1 7-16,-2 2-8 15,-3 6 0-15,6-4-4 16,0-1 4-16,3 4-1 16,1-7 0-16,2-1-6 15,4-3 1-15,-5 1 12 16,0-4-6-16,1 3 9 16,-6-3-9-16,-4 0-1 0,-8 0 0 15,-13 0 2-15,-6 0 6 16,0 4-1-16,-4-2 11 15,4-2 17-15,4 5-32 16,-4-2 25-16,-9-1-11 16,-4-2-16-16,-16 5 27 15,-16-5-27-15,-6 0 0 16,-6 0 39-16,-6 0-25 16,-4 0 26-16,3 0-11 15,-9 0-14-15,0 0 33 16,0 0-48-16,0 0 1 15,0 0-7-15,-51-7-67 16,-1-3-206-16,-2-1-801 0</inkml:trace>
  <inkml:trace contextRef="#ctx0" brushRef="#br0" timeOffset="1925">1712 0 942 0,'0'0'411'0,"0"0"-206"16,0 0-38-16,0 0 6 15,0 0 13-15,0 0-14 0,0 0-15 16,-31 16 62-16,31-12-86 16,0-2-8-16,0 1 23 15,-3 1-73-15,3 6-9 16,-3 6-8-16,-1 8 13 16,1 5 23-16,-4 9-64 15,2 9-12-15,-2 6 33 16,1 1-33-16,-3 6 1 15,2-4-5-15,1-6-4 16,2-11 11-16,1-6-21 16,-2-10-19-16,5-11 19 15,0-12-102-15,0 0-130 16,0-12-446-16,0-18-1349 0</inkml:trace>
  <inkml:trace contextRef="#ctx0" brushRef="#br0" timeOffset="2704">1558 1227 1590 0,'0'0'383'0,"0"0"-186"16,0 0 78-16,0 0 51 15,0 0-106-15,0 0-89 16,0 0-24-16,-124 29-32 0,81 16 37 16,-5 15-72-1,1 15 2-15,3 7 26 0,8 4-34 16,14-4-13-16,10-3-16 16,12-11 1-16,0-5 9 15,44-14-15-15,16-12-27 16,12-15 18-16,8-15-6 15,8-7-2-15,-9-19 5 16,-6-35 12-16,-14-14-3 16,-18-21 9-16,-21-10-6 15,-20-5 30-15,0 9-6 16,-17 16 9-16,-23 20-23 16,-1 20-10-16,22 15-57 15,13 14-274-15,6 10-1047 0</inkml:trace>
  <inkml:trace contextRef="#ctx0" brushRef="#br0" timeOffset="3307">5094 459 1982 0,'0'0'592'16,"0"0"-398"-16,0 0 105 15,0 0-64-15,0 0-63 16,0 0-119-16,0 0-41 15,0-9 13-15,4 25-13 16,-4 16 6-16,0 8-7 16,0 9-11-16,0 7 0 15,0 5-3-15,-17 4-69 16,-8 28-166-16,3-17-378 0,3-7-464 16</inkml:trace>
  <inkml:trace contextRef="#ctx0" brushRef="#br0" timeOffset="3567">4873 1929 2275 0,'0'0'512'16,"0"0"-432"-16,0 0 112 15,0 0 20-15,0 0-121 16,0 0-54-16,171-210 4 0,-134 170 5 15,-15 14 56 1,-9 13-52-16,-13 13-13 0,0 0 38 16,0 34-57-16,0 24 17 15,-18 14-14-15,-4 10-21 16,5 5-14-16,8 16-161 16,9-21-320-16,0-17-550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6:59.64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2703 1742 1396 0,'0'0'297'0,"0"0"-115"16,0 0 66-16,0 0 20 15,0 0-93-15,0 0-35 16,-38 0 27-16,38 0-44 16,0 3-23-16,0-3-1 15,0 3-26-15,0-3-25 16,0 4-15-16,0-4-12 15,0 3 16-15,0 1-36 16,0 1-1-16,22 0 30 0,0 0-18 16,7 2 10-1,5-5 5-15,-2 6-26 16,4-4 23-16,4-2-18 0,1 5-6 16,3-4 0-1,0 4 6-15,3-4 9 0,7 4-15 16,0-4 0-16,5 4-2 15,2-5 2-15,-5 5-1 16,2-4-7-16,-8 2 16 16,3-1 2-16,-6 4-10 15,-3-1 0-15,-2-1 3 16,2 4-3-16,0 0-14 16,7-2 13-16,2-3 2 15,1 1 5-15,0-3-6 16,2 2 0-16,-2-3 4 15,0 1-4-15,2 2 0 0,-2-1 0 16,-7 1 0-16,4-2 7 16,-7 1-7-16,3-1 0 15,-3 0 5-15,-3 0-5 16,-2-3-2-16,-2 4-5 16,-2-1 7-16,3 0 16 15,-1 1-16-15,2-4 0 16,1 2-4-16,1 2 4 15,-6-1-1-15,-1 2-1 16,-5 1 2-16,3-1 6 16,-3 3-6-16,5-6 0 15,-2 5-3-15,2 0 5 16,1 0-2-16,2-4 0 16,-4 3 0-16,0 1-1 0,-4-4 1 15,-4 3 0-15,4 1-2 16,-3-2 4-16,4 0-4 15,-1-1 2-15,-4-1 0 16,-3-3 8-16,0 2-8 16,-8-2-6-16,-3 3 6 15,0-3-1-15,0 5 0 16,-4 1 1-16,5-3 0 16,-2 0 6-16,5 1-6 15,2-1-9-15,2 3 8 16,3-2 2-16,0 3 8 15,0-4-9-15,0 0 0 16,-7 0 4-16,-1 0-4 0,4 2-5 16,-3-5 4-16,7 2 2 15,4 5-2-15,-1-5 2 16,4 6-1 0,0-6 23-16,-7-2-23 0,-4 0 0 15,-8 3 0-15,2-3 1 16,-5 0 3-16,5 0-4 15,1 0 0-15,3 4 19 16,9-4-18-16,4 0 10 16,8 0-5-16,2 0 18 15,5 0 18-15,-7 0-42 16,-5 0 0-16,-10 0 24 0,-10 0-23 16,-9 0 5-16,-3 0 10 15,0-7-15-15,0 2-1 16,0-2-9-16,-11 0-54 15,-3 0-6-15,-1 4-69 16,-14-13-122-16,0-1-493 16,-5 0-1552-16</inkml:trace>
  <inkml:trace contextRef="#ctx0" brushRef="#br0" timeOffset="1463">2801 0 1249 0,'0'0'610'16,"0"0"-463"-16,0 0-118 15,0 0 145-15,0 0 79 16,0 0-121-16,0 0-51 15,-16 42-10-15,10-2 11 16,2 9 2-16,-4 7-39 16,-2 3-2-16,3 5-14 15,-5 4-3-15,2 0 19 16,-5 1-45-16,-1-4 0 16,3 4 9-16,-2 3-9 15,1-4 8-15,6 4-8 16,1-1 0-16,0-9 7 0,7 0-7 15,0-3 0-15,0 0 0 16,-5-4 1-16,5-1-1 16,-3-2 0-16,-4 1 0 15,0-4 2-15,-1-3 7 16,1-1-10-16,0 2 1 16,-1-4 0-16,1-4 0 15,0 1 0-15,-1-5 0 16,1-3 2-16,0 5-2 15,-5-2-1-15,2 2 1 16,3 4 0-16,-1-6 6 16,5 2-6-16,-1-2 0 15,4-3-13-15,-3 4 14 0,3-2-2 16,-3-1 1-16,-6-1 0 16,6 2 16-16,-4-2-16 15,0 0 0-15,2 5 16 16,5-5-10-16,-3 5-7 15,3-2 1-15,0 2 0 16,0 2 21-16,0-1-21 16,-4-1 0-16,-2 3 15 15,2-1-9-15,-4 0-6 16,4 1 0-16,-2 6 0 16,2 0 16-16,-4 6 0 15,4-3-16-15,-2 1 35 16,2-4-35-16,-4 0 13 15,4-7-1-15,-2 1-10 16,2 2 23-16,-3-2-18 0,2-1-7 16,-1-1 23-16,-1 3-22 15,-5-5 14-15,5-3-15 16,0 4 0-16,-4-6 12 16,4 3-12-16,0-3 0 15,2 3 9-15,5-5-8 16,0-2 16-16,0-1-7 15,0-7-10-15,0 2 12 16,0-5-12-16,0 0-4 16,0 0 3-16,0 1 2 15,0 2 14-15,-7 1-14 0,-3 4 9 16,2-2 36 0,1 1-45-16,3-5 16 0,4 1-17 15,0-7 1-15,0 8-3 16,0-1 2-16,0 2 0 15,-3 1 27-15,3 1-27 16,-3-5 10-16,3-8-10 16,-5-6 0-16,1-4 9 15,1 5-9-15,0-5 0 16,-1 0 28-16,1 0-28 16,3 0-8-16,0 0-11 15,0 0-41-15,0 0-33 16,3-17-223-16,19-13-381 15,0-3-1552-15</inkml:trace>
  <inkml:trace contextRef="#ctx0" brushRef="#br0" timeOffset="2146">1991 1213 1617 0,'0'0'228'0,"0"0"-198"16,0 0 8-16,0 0 153 16,0 0 10-16,0 0-120 15,0 0-39-15,65-23 22 16,-27-2-18-16,-6-6 30 16,-7 6 52-16,-6 8 11 0,-6 8 40 15,-8 9-49 1,-5 0-38-16,0 9 24 0,0 31-75 15,-11 12-2-15,-8 13 9 16,-3 5-42-16,5-1-6 16,9-3-1-16,8 2-120 15,0-19-256-15,0-13-829 0</inkml:trace>
  <inkml:trace contextRef="#ctx0" brushRef="#br0" timeOffset="5053">2921 1607 1458 0,'0'0'307'15,"0"0"-202"-15,0 0-69 16,0 0 104-16,0 0 41 16,0 0-68-16,0 0-14 15,-186 167-4-15,148-130-20 16,6-5 5-16,4-8-56 0,2-5-8 15,11-6 47 1,8-8-54-16,4-3 0 0,3-2 1 16,0 0-9-16,13-2-1 15,21-19-49-15,14-7-29 16,2-3-17-16,4-2-24 16,-3 3 17-16,-7 7 47 15,-7 3 49-15,-15 11-9 16,-15 9 30-16,-7 0 9 15,0 0 124-15,-7 29-36 16,-23 7-38-16,-2 4-22 16,3-1-7-16,7-6 28 0,7-10-73 15,8-7 0 1,7-7 12-16,0-6-12 16,7-3-8-16,27 0-8 0,10-12-7 15,6-9 22-15,4-10-68 16,-3 1 23-16,0 4 10 15,-10 10 3-15,-16 6 10 16,-10 10 9-16,-12 0 14 16,-3 20 66-16,0 10-47 15,-3-1-1-15,-9 0 6 16,5-3-17-16,7-6-4 16,0-10 5-16,0-7-10 15,26-3 2-15,11 0-79 16,10-9 8-16,4-22 14 15,3 3-35-15,-3-2 33 0,-4 2-15 16,-9 7 44-16,-13 11 29 16,-13 10 2-16,-12 0 10 15,0 10 134-15,-5 22-59 16,-21 1-6-16,4 5-11 16,9-10-32-16,1-5 12 15,12-7-49-15,0-5 0 16,0-11 3-16,30 0 4 15,9 0-14-15,9-18-16 16,8-4-2-16,-2-5 10 16,0 6 9-16,-7 3-4 15,-10 8-14-15,-15 10 22 16,-12 0 2-16,-10 0 35 0,0 28 29 16,0 1 7-1,-18 0-38-15,4-3 13 0,8-7-2 16,6-5-44-16,0-7 18 15,6-7-18-15,26 0-39 16,12-4 30-16,11-15-38 16,11-8 33-16,-1 4-13 15,1-4-26-15,0 5 41 16,-8 2-30-16,-7 7 26 16,-14 10 15-16,-12 3-4 15,-10 0 5-15,-15 13 88 16,0 18 15-16,0 0 6 0,0 2-58 15,-11-4 2-15,7-3 3 16,4-9-40-16,0-7-6 16,0-2-10-16,19-8-10 15,13 0 9-15,12 0-47 16,7-18 33-16,4-4-6 16,3-1-48-16,1-1 9 15,-5 5 6-15,-3 6 44 16,-7 1 3-16,-12 12-8 15,-13 0 15-15,-16 0 28 16,-3 15 75-16,0 7-25 16,0 4-44-16,-7-2 7 15,4-8-8-15,3-3-33 0,0-1 0 16,0-7 0 0,10-5-19-16,24 0 5 0,5 0-20 15,13 0 17-15,-1 0 11 16,3-10-58-16,-3-6-2 15,5 0 23-15,-6-2 1 16,-2 5 41-16,-13 4-21 16,-9 9 22-16,-14 0 2 15,-12 0 42-15,0 4 85 16,0 14-60-16,0 5-30 16,-7-3 28-16,2 1-41 15,1-2-20-15,4-6 21 16,0-3-27-16,9-3 1 15,19-4-1-15,5-3-14 16,7 0 5-16,8 0-30 0,2-14-14 16,1 1 31-1,5-4-23-15,-2 5-30 0,-3 0 20 16,-7 1 28-16,-7 8 12 16,-12 3 10-16,-15 0 5 15,-10 0 15-15,0 21 95 16,0 7-15-16,-13 8-39 15,-9 3-7-15,3-6 19 16,4-3-53-16,12-14-14 16,-1-3 2-16,4-9-3 15,0-4-1-15,4 0-35 16,21 0 9-16,4-4 16 16,11-15-43-16,4-3-4 0,0-3-1 15,4-1-11 1,-1 7 43-16,-6-1-4 0,-9 3 31 15,-3 8-5-15,-11 2 5 16,-8 4 0-16,-1 3 14 16,-6 0 36-16,-3 0 27 15,0 0-24-15,0 0-32 16,-3 3-21-16,-9 4-145 16,5-4-336-16,4-3-474 0</inkml:trace>
  <inkml:trace contextRef="#ctx0" brushRef="#br0" timeOffset="6287">6278 2222 1386 0,'0'0'240'0,"0"0"-126"16,0 0 45-16,0 0 104 15,0 0-129-15,0 0-61 0,0 0-73 16,-80 21-14-16,69 2 3 16,4 4-70-16,3 0-77 15,1 5 19-15,3-1-34 16,0-10-213-16</inkml:trace>
  <inkml:trace contextRef="#ctx0" brushRef="#br0" timeOffset="6849">6114 2691 849 0,'0'0'260'0,"0"0"-156"16,0 0-30-16,0 0 9 16,0 0 33-16,0 0-7 15,0 0-33-15,0 159-5 0,-4-132-8 16,1 1-20-1,0 0 2-15,-1 2-45 0,1 6-5 16,-2-1 4-16,-2 4-23 16,0 1 2-16,-1 0-10 15,1-4 10-15,4-7 21 16,3 1-77-16,0-4 49 16,-4 0 28-16,4 4 1 15,-6 0 17-15,-3 1 8 16,2-1 39-16,-4 5-9 15,7-10-54-15,1 5 0 16,3-4-1-16,0 0-5 16,0 0 3-16,0 0-5 0,0-3-18 15,0 4 24 1,0 0-15-16,0-2 15 0,0 1 1 16,0 0 0-16,-7 1 10 15,-5 4-1-15,-1-3-2 16,1 2 31-16,5-5-23 15,0 2 8-15,-1-4 6 16,4-2 14-16,4-2 39 16,-3 0-18-16,3-3 46 15,-3 2-23-15,-1 1-13 16,1-3 12-16,-6 0-39 16,6 1-38-16,0-1-7 15,-1 1-2-15,4-5-89 16,0-1-111-16,0-11-9 15,14 0 27-15,4 0-421 0</inkml:trace>
  <inkml:trace contextRef="#ctx0" brushRef="#br0" timeOffset="7794">6322 4048 1667 0,'0'0'289'0,"0"0"-186"0,0 0 155 16,0 0 5-1,0 0-134-15,0 0-56 0,-142 183-29 16,113-146 1-16,10-9-16 16,9-9-29-16,10-10 0 15,0-9-48-15,0 0-28 16,29-6 19-16,15-26-17 15,7-5-20-15,3-3 11 16,5 1 7-16,-12 6 57 16,-6 7 10-16,-16 13 9 15,-11 13 16-15,-11 0 58 16,-3 0 99-16,0 23-8 16,-25 10-78-16,-7 3 19 15,-2 2-24-15,9-5-14 16,3-8-2-16,11-11-66 0,11-6 0 15,0-8-14-15,4 0-58 16,33 0-59-16,14-22-8 16,11-8-72-16,3-3 110 15,-3 6-35-15,-11 8 32 16,-14 12 94-16,-23 7 10 16,-14 0 90-16,0 23 78 15,0 12-48-15,-22 2 13 16,5-3-17-16,2-6 1 15,11-4-41-15,4-7-61 16,0-14-15-16,29-3 0 16,25 0-32-16,20-20-50 15,9-10-32-15,2-2-71 16,-2-1 23-16,-10 3 49 0,-14 11 73 16,-12 8 28-16,-22 11 12 15,-9 0 36-15,-13 0 108 16,-3 27 42-16,0 2-13 15,-8 0-37-15,-3 0-26 16,5-12-68-16,6-4-33 16,0-9 0-16,10-4-9 15,24 0-26-15,13-17-13 16,7-10-48-16,4-1-5 16,1-2 3-16,-5 7 22 15,-7 11 66-15,-6 5-32 16,-16 7 27-16,-10 0 6 15,-11 9 76-15,-4 20 72 0,0 5-54 16,0-1-13-16,0-4-25 16,7-3-46-16,11-6-9 15,8-3-1-15,11-11-8 16,17-6 8-16,12 0-2 16,10 0-41-16,4-11-25 15,1-10-11-15,-2-3-26 16,-9 4 51-16,-15 3 44 15,-16 15 10-15,-24 2 15 16,-15 0 143-16,0 13 37 16,-3 13-81-16,-19 0-30 15,3 0-36-15,9-9-48 16,10-14-14-16,0-3-476 16,14 0-1198-16</inkml:trace>
  <inkml:trace contextRef="#ctx0" brushRef="#br0" timeOffset="10089">237 3652 1460 0,'0'0'233'15,"0"0"-141"-15,0 0-21 0,0 0 114 16,0 0-11-16,0 0-69 15,0 0 3-15,-36 21-37 16,21 2-35-16,-4 14 56 16,-6 6-43-16,-4 3-4 15,0 1 38-15,4-6-42 16,0-1 8-16,9-14-6 16,1-7-34-16,12-9 12 15,3-6-21-15,0-4 0 16,0 0-7-16,3-9-7 15,28-22-16-15,4-8 2 16,9-6 6-16,4 1 11 16,-1 6-16-16,-10 4 17 0,-8 15 9 15,-11 9 2-15,-11 10 27 16,-7 0 34-16,0 7 31 16,0 24 22-16,-12 10-89 15,-1-2-1-15,1-6-1 16,5-4-22-16,7-12-2 15,0-7-1-15,7-10-5 16,23 0-3-16,14-17-36 16,4-19 9-16,3-8-2 15,-4 3-11-15,-3 5 25 16,-12 6-1-16,-10 18 25 16,-15 12 14-16,-7 0-13 15,0 25 90-15,-7 25-23 16,-15 9-46-16,0-6 31 15,7-4-31-15,11-16-11 0,4-10 11 16,0-17-20-16,19-6 7 16,18 0-9-16,11-24 0 15,6-12-9-15,0-10-14 16,2-3 2-16,-6 6 15 16,-9 8-11-16,-12 12 16 15,-16 17 1-15,-8 6 0 16,-5 11 38-16,0 33-10 15,-5 5-7-15,-2 0 34 16,4-5-44-16,3-13 1 16,0-10-12-16,10-12 0 15,24-9 35-15,10 0-35 0,7-25 0 16,3-11-11-16,5-5 8 16,2-4 2-16,-2 3-20 15,-5 2 13-15,-6 13-5 16,-11 12 13-16,-19 15-21 15,-14 0 21-15,-4 22 15 16,0 24 16-16,-12 6 1 16,-7 2-13-16,2-9 43 15,9-6-53-15,8-12-9 16,0-11 21-16,0-11-20 16,25-5 5-16,16 0-6 15,18-28-2-15,5-9-7 16,6-5-4-16,4-3-37 0,-6 2 22 15,-2 5 2 1,-7 7 25-16,-8 11-8 0,-14 13 9 16,-17 7 12-16,-11 0-12 15,-9 34 47-15,0 4-5 16,0 9-12 0,-9-5 12-16,-1-3-15 0,3-8 10 15,7-8-14-15,0-14-23 16,0-2-8-16,10-7 8 15,24 0-24-15,9-7 15 16,9-16 5-16,6-10-8 16,1 1 4-16,-2-4-10 15,-6 2 0-15,-7 10 17 16,-15 15-2-16,-14 9-9 16,-15 0 24-16,0 14-7 0,-7 25 49 15,-15 7-36-15,-3 4 16 16,3-5-8-16,3-6-10 15,12-9 41-15,7-9-57 16,0-11 0-16,0-3 10 16,11-7-10-16,17 0-11 15,10-12-4-15,2-7 15 16,-4-4-19-16,-3 2 8 16,-16 9 1-16,-8 5-7 15,-9 7 10-15,0 0-37 16,0 0-37-16,-12 0-178 15,-7 0-1002-15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7:18.0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502 0 1299 0,'0'0'266'0,"0"0"-136"16,0 0-11-16,0 0-16 15,0 0-69-15,0 0 2 16,-5 0 14-16,1 0 34 15,4 0 25-15,-3 0-43 16,-1 2 17-16,1 5 15 16,0 3-9-16,-1-5 31 0,-1 1-58 15,2-1-8 1,-1-2 1-16,-2 4-31 0,2-1-3 16,-4 4 1-16,4 0 10 15,1 1 47-15,0 0-49 16,-1-1 13-16,1-1 11 15,-2 5-22-15,1 3-2 16,1 3-17-16,0 1-11 16,-1 7 32-16,1-2-33 15,-6 2-1-15,6 4 19 16,-4-6-7-16,1 3 9 16,-3-3-5-16,2 1-5 0,4-1 21 15,0-3-31 1,3 0 5-16,0-1 2 0,0-2-7 15,0 3 11-15,0-4-10 16,0 2-1-16,0-2 20 16,0 4-7-16,0-4-13 15,-6 5 18-15,3-1-18 16,-4 0 31-16,4 0-31 16,-6 0-1-16,3-4 37 15,2 5-37-15,-2-8 0 16,2 4-1-16,-1-3 2 15,2-3 14-15,-1 3-15 16,1-3 0-16,0 2 6 0,3-3-5 16,-4 4-1-1,4 0 0-15,-5-1 9 0,5 5 5 16,-3-2-14-16,3 0 0 16,0-3 7-16,0 4-1 15,0-3-6-15,0 2 0 16,0-3 0-16,-4 4 10 15,4-1-10-15,-3 1 0 16,3 3 2-16,0-3-1 16,-3-1-1-16,-1 5 6 15,1-4-5-15,-2-1 35 16,-2 0-36-16,4 5 1 16,-1-4 32-16,1-1-32 15,-2 0-1-15,1 2 0 16,-2-5 0-16,2 5 11 0,1-2-11 15,-2 0 0-15,1 4 13 16,1-3-13-16,3 0-1 16,0-4 1-16,0 4 0 15,0 0 0-15,0-4 0 16,0 3 0-16,0 1 9 16,0-1-8-16,0 7 6 15,0 1-7-15,0 6 2 16,0 0 43-16,-3-1-44 15,3-2-1-15,0 1 4 16,-4-10 5-16,1 3-1 16,-1-5-8-16,4 1 0 15,-5-1 11-15,5 5-11 0,-3-5 0 16,3 5 15-16,0-2-15 16,-3-6 16-16,3 4-16 15,-4-1 0-15,1 5 8 16,-1-1 6-16,-1 3-14 15,5 0 0-15,0-3 7 16,0-3-4-16,0 0-3 16,0-1 0-16,0 1 11 15,0 1-11-15,0-7-10 16,0 3 9-16,-3 6 2 16,3 0 13-16,-3 4-14 15,-1-1 0-15,4 0 14 0,-3-4-14 16,3 3-10-1,-3-2 9-15,3-2 2 0,0 0 4 16,0-5-5-16,0 5 0 16,0-3 19-16,0 5-19 15,0 4-1-15,-4-5 1 16,4 5 0-16,0-8 15 16,0 2-15-16,0-2 0 15,0 0-1-15,0 1 8 16,0 6-13-16,-5-2 6 15,2-4 0-15,-1 4 8 16,4-5-8-16,-3 0 0 16,3 1 1-16,-3 3 5 15,-1-4-12-15,-1 0 6 16,2 8 0-16,-4-5 2 0,4 6-2 16,-1-3 0-16,1-1 1 15,-2-1-1-15,1-4-1 16,1 4-5-16,0-3 6 15,-1 0 12-15,1-1-12 16,-2-1 0-16,1-4-6 16,1 7 12-16,0-5-12 15,-1 5 6-15,-4-4 0 16,4 1 9-16,1-5-9 16,3 4 0-16,-3-5-1 15,3 2 2-15,-4-1-2 16,4 0-1-16,-3 3 2 15,-1 5 2-15,-1 3-2 0,-1 4 0 16,2 5 7 0,-3 2-7-16,2-5 18 0,2-4-18 15,3-6 1-15,0-4 12 16,0-6-13-16,0-1-5 16,0 1 4-16,0 4 2 15,0 0-2-15,0-5 1 16,0 1 0-16,0 1 10 15,0-9-9-15,0 5-1 16,0-5 0-16,0 1 6 16,0 2 4-16,0-5-10 15,0 0 0-15,0 0-7 0,0 0 7 16,0 2 0 0,0-2-1-16,0 3 3 0,0 2 2 15,0-3-4-15,0-2 0 16,0 4 3-16,0-4-2 15,0 3-1-15,0 4 0 16,0-1 12-16,0 1 26 16,0 0-38-16,0-2 0 15,0 2 34-15,0-2-34 16,0-3 0-16,3 1 0 16,-3 1 0-16,0-4 0 15,0 2 0-15,0-2 0 16,0 0 0-16,0 0 0 15,0 3 0-15,5 2 0 16,-5-3 0-16,0 1 0 16,4 1 0-16,-4-1 0 0,0-3 0 15,3 0-24-15,7-31-80 16,6-16-191-16,-1-9-1133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7:28.7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748 31 332 0,'0'0'1347'16,"0"0"-1107"-16,0 0-69 16,0 0 85-16,0 0-47 15,0 0-20-15,-14-3-87 0,14 3 28 16,0 0 9-16,0 0-49 15,0 0-21-15,0 0-15 16,0 0 1-16,-8 10 26 16,1 7-72-16,0 13-3 15,-5 5 24-15,2 5-18 16,-2 2 9-16,6-5-9 16,2-4-12-16,1-10 12 15,3-3-12-15,0-11-1 16,0-1 0-16,0-8 2 15,0 0 6-15,0 0-7 16,0-17 6-16,0-13 1 16,0-5-7-16,0-6 0 0,0 3 0 15,0-3 1 1,0 10 17-16,0 3-18 0,0 12 12 16,0 7 54-16,0 4-40 15,0 5 8-15,0 0-34 16,0 27 14-16,-9 13-5 15,-1 6-9-15,3 2 0 16,-1 3 3-16,8-9-3 16,-3-5-8-16,3-13 7 15,0-6 2-15,0-12-22 16,0-6 13-16,0 0 8 16,0-3 6-16,0-28-4 0,0-7-2 15,0-7 0 1,3-5 7-16,5 3-4 0,-4 6-3 15,-4 7 0-15,0 11 32 16,0 7-25-16,0 10 10 16,0 6 7-16,0 0-18 15,0 19 1-15,0 22-7 16,0 10 0-16,0 5-4 16,0 0 4-16,0-10 0 15,0-7-10-15,0-10 4 16,0-15-17-16,0-11 14 15,0-3 9-15,7-7 0 16,-1-30 1-16,6-15-1 16,-5-7-8-16,5-3 8 15,-9-1 20-15,1 11-19 0,-4 15-1 16,0 12 39-16,0 15-18 16,0 10 3-16,0 0-24 15,0 7 6-15,0 28-24 16,-7 12-22-16,7 12-128 15,0-11-128-15,0-8-725 0</inkml:trace>
  <inkml:trace contextRef="#ctx0" brushRef="#br0" timeOffset="759">31 1246 64 0,'0'0'1631'0,"0"0"-1366"16,0 0-95-16,0 0 62 15,0 0 41-15,0 0-162 0,0 0-40 16,-31 53 47-16,31-53-37 16,19-7-21-16,6-17-27 15,4-4-32-15,1-5 23 16,-1 0-24-16,-4-3 0 16,-3 2 25-16,-6 6 16 15,-6 5 22-15,-3 7-20 16,-7 6 17-16,3 6 22 15,-3 4-65-15,0 0 5 16,0 4-4-16,0 29-18 16,0 11 21-16,-7 13-9 15,-6 8 10-15,-6 5 2 16,4-5-6-16,1-4-16 0,-1-10-2 16,8-9 1-16,-1-12 8 15,1-11-9-15,4-5-7 16,3-9 5-16,0-5-86 15,0 0-125-15,0-14-313 16,18-10-351-16</inkml:trace>
  <inkml:trace contextRef="#ctx0" brushRef="#br0" timeOffset="965">398 1453 1460 0,'0'0'815'16,"0"0"-616"-16,0 0 0 0,0 0 112 15,0 0-142-15,0 0-85 16,0 0-48-16,77 20-36 16,-34-20-49-16,-3 0-415 15,-6-7-408-15</inkml:trace>
  <inkml:trace contextRef="#ctx0" brushRef="#br0" timeOffset="1433">803 1348 1428 0,'0'0'693'0,"0"0"-471"16,0 0-52-16,0 0 25 0,0 0-44 15,0 0-78-15,0 0 14 16,87 10-45-16,-65 7-5 16,-7 2 16-16,-8 4-20 15,-7 3 4-15,0 2-20 16,0 0-4-16,-14-2-8 16,-4-3-5-16,2-7-27 15,6-7-17-15,7-4-40 16,3-5-59-16,0 0 2 15,0 0-8-15,25-19 17 16,7-8-32-16,6-4 37 0,4 1 75 16,2-1 28-1,3 1 24-15,-6 7 67 0,-9 4 54 16,-5 3 99-16,-14 4-19 16,-6 10 25-16,-2 2-45 15,-5 0-49-15,0 0 8 16,-8 20-69-16,-21 13-23 15,-3 6 45-15,1 2-63 16,6-6 1-16,12-3-20 16,9-6-4-16,4-9-14 15,0-7-43-15,39-10-91 16,12-8-113-16,5-13-768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7:33.3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2035 160 998 0,'0'0'495'16,"0"0"-365"-16,0 0 4 15,0 0-5-15,0 0-65 16,0 0-18-16,0 0-46 15,-5-2 0-15,5 2-6 16,0 0 12-16,0 0-6 16,0 0 4-16,0 0-1 0,0 0-6 15,-4 0-100 1,-2 0-253-16,-1 0-880 0</inkml:trace>
  <inkml:trace contextRef="#ctx0" brushRef="#br0" timeOffset="216">2035 160 1196 0,'-48'123'313'16,"43"-118"-141"-16,2 4-10 16,-4 3-52-16,4-3-59 15,-1 5-18-15,-1 0-9 16,5-2-24-16,0 4-1 15,0-3 1-15,-3 0-49 16,3 0-20-16,-7 11-95 0,4-5-203 16,-4-3-711-16</inkml:trace>
  <inkml:trace contextRef="#ctx0" brushRef="#br0" timeOffset="359">1910 656 1028 0,'0'0'273'15,"0"0"-103"-15,0 0 6 16,0 0-94-16,0 0-50 0,0 0-32 16,0 0-38-1,-7 89-230-15,7-76-250 0</inkml:trace>
  <inkml:trace contextRef="#ctx0" brushRef="#br0" timeOffset="764">1910 656 39 0,'-7'231'577'0,"7"-218"-485"0,0-2-37 16,0 10-6-16,0-5 62 15,0 0-63-15,0 1-38 16,-3 2 23-16,-1 1-5 16,-1 1 1-16,-2 1 17 15,4-2 0-15,3-4-1 16,0 1-6-16,0-5-11 0,0 2 3 15,-3 2-30-15,3-2-1 16,0 2 49-16,-4 1 28 16,1-5 45-16,-2 4-33 15,1-2-37-15,1-5-2 16,3 5-50-16,0-2 0 16,0-2 9-16,-3 4-9 15,3-1 0-15,0 3-13 16,0-1 13-16,0-1-12 15,0 0-26-15,0-4-43 16,0 3-121-16,0 0-81 16,0 4 45-16,0-4 207 15,0 0-149-15,0 0 109 16,0-3 71-16,0 4 12 16,0-2-12-16,0-3-52 0</inkml:trace>
  <inkml:trace contextRef="#ctx0" brushRef="#br0" timeOffset="1044">1840 1677 675 0,'0'0'340'0,"0"0"-151"16,0 0 29-16,0 0-12 16,0 0-75-16,0 0 16 15,0 0-46-15,-10 108 9 16,3-81 27-16,2-4 10 15,5 2-45-15,0-4-50 0,0-2-10 16,0-6 20-16,0 0-53 16,0 0-7-16,0-3 39 15,0-1-26-15,-3 1 5 16,0-2-13-16,3 1 1 16,-4-5-16-16,4 3-11 15,0-2-150-15,0-1-293 16,0-4-306-16</inkml:trace>
  <inkml:trace contextRef="#ctx0" brushRef="#br0" timeOffset="1874">51 321 1500 0,'0'0'293'16,"0"0"-180"-16,0 0 36 16,0 0 48-16,0 0-35 15,0 0-106-15,0 0 1 16,183-126 16-16,-119 91-29 15,5 7-15-15,-3-5-29 16,0 3 0-16,-15 3-1 16,-11 8-101-16,-11 6-63 15,-17 6-55-15,-9 4-69 16,-3 3-574-16</inkml:trace>
  <inkml:trace contextRef="#ctx0" brushRef="#br0" timeOffset="2251">108 630 1313 0,'0'0'396'0,"0"0"-285"16,0 0 26-16,0 0 137 16,0 0-120-16,0 0-73 15,0 0-29-15,237-128-12 16,-156 85 10-16,2-5-50 15,5-3 0-15,4 3 7 16,-8 5-7-16,-4 4-6 16,-14 6-30-16,-19 10-32 15,-10 9 16-15,-11 2-111 16,-10 1-108-16,-4 8-327 0</inkml:trace>
  <inkml:trace contextRef="#ctx0" brushRef="#br0" timeOffset="2690">171 1051 819 0,'0'0'683'0,"0"0"-551"0,0 0-66 16,0 0 39-16,189-140-22 15,-107 95-65-15,4-8-4 16,17-5-13-16,5-5-1 16,9-2 14-16,0 3-14 15,-7-1 0-15,-6 8-1 16,-16 8 2-16,-18 7-1 16,-16 14 0-16,-14 4 0 15,-14 7 0-15,-8 6 0 16,-6 4-30-16,-2-2-54 15,-6 7-94-15,-1 0-178 0</inkml:trace>
  <inkml:trace contextRef="#ctx0" brushRef="#br0" timeOffset="3139">48 1371 1249 0,'0'0'304'0,"0"0"-190"16,0 0-25-16,0 0 72 16,0 0-50-16,0 0-70 15,0 0-32-15,203-124 26 16,-122 77-35-16,13-8 10 16,16-7 14-16,14-10-11 15,11-7 39-15,11 0-36 16,2 0-6-16,-2 8-4 0,-14 8-6 15,-16 10-22-15,-28 14-19 16,-27 10-10-16,-23 12 19 16,-20 7-9-16,-15 7 31 15,-3 3-2-15,0 0-98 16,-37 6-8-16,-2 18-223 16,-1-1-1093-16</inkml:trace>
  <inkml:trace contextRef="#ctx0" brushRef="#br0" timeOffset="3536">0 1788 1279 0,'0'0'286'15,"0"0"-193"-15,0 0 59 16,0 0 29-16,0 0-65 15,196-98-65-15,-119 58-40 16,14-8 20-16,15-8-19 0,14-3-12 16,7-9 25-16,5-9-25 15,-5 5-5-15,-2-3-17 16,-11 6-90-16,-16 3 5 16,-15 13-56-16,-21 8-46 15,-8 8-67-15,-20 12-233 16</inkml:trace>
  <inkml:trace contextRef="#ctx0" brushRef="#br0" timeOffset="3992">237 2040 1056 0,'0'0'267'16,"0"0"-169"0,0 0 71-16,0 0 35 0,0 0-105 15,0 0-31-15,0 0 28 16,196-114-46-16,-126 71-4 16,14-5-18-16,14-15-19 15,15-6 6-15,14-10-15 16,2 1-14-16,-2-4 1 15,-11 9-47-15,-17 11-26 16,-18 13 0-16,-24 9 1 16,-13 10 33-16,-10 8-52 15,-9 6-116-15,-8 5-109 16,-5 5-823-16</inkml:trace>
  <inkml:trace contextRef="#ctx0" brushRef="#br0" timeOffset="4407">587 2150 1260 0,'0'0'312'16,"0"0"-213"-16,0 0-39 15,0 0 102-15,0 0-41 16,0 0-39-16,0 0 8 15,66-28-40-15,-27 2-3 16,12-6 9-16,8-4-54 16,10-10-2-16,11 0 0 15,8-7 1-15,3 1-3 16,0 0 2-16,-3 3-49 16,-12 9-58-16,12-6-81 0,-18 13-32 15,-16 7-258-15</inkml:trace>
  <inkml:trace contextRef="#ctx0" brushRef="#br0" timeOffset="4798">1020 2122 1107 0,'0'0'360'0,"0"0"-250"16,0 0-28-16,0 0 46 16,0 0 7-16,0 0-4 15,0 0-60-15,113-31 3 16,-59 1 1-16,16-5-35 0,4-9-15 16,9-2-23-1,2 1-1-15,-2-11-1 0,-17 13-243 16,-26 13-1269-16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7:52.6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223 820 1914 0,'0'0'522'16,"0"0"-376"-16,0 0-85 15,0 0 133-15,0 0-6 16,0 0-62-16,-25 37-113 16,25-37-5-16,0 0 32 15,22 0-10-15,12 0 2 0,10-15-8 16,3-10-18-16,0-13 16 15,4 0-22-15,-3-15 0 16,-8 5 12-16,-8-2-11 16,-6 4 12-16,-4 1 14 15,-7 3 1-15,-5 5 37 16,-3 6-35-16,1 6 1 16,-4 9 11-16,-4 6-7 15,0 3 26-15,3 3-40 16,-3 4 3-16,0 0 27 15,0 0-49-15,0 18 20 16,0 22-3-16,0 15-18 16,0 20 24-16,0 16-24 0,-10 15-1 15,-5 2 24 1,-4-4-24-16,5-4-1 0,-1-22 0 16,9-13 1-16,-3-17 5 15,6-24-5-15,-1-3 0 16,4-18-23-16,0-3-2 15,0 0-82-15,0 0-43 16,0-46-136-16,10 3-393 16,6 4-436-16</inkml:trace>
  <inkml:trace contextRef="#ctx0" brushRef="#br0" timeOffset="409">1223 1027 2121 0,'0'0'648'0,"0"0"-547"0,0 0 50 15,0 0 68-15,0 0-86 16,0 0-66-16,0 0-17 15,95-7-5-15,-51 0 4 16,0 5-40-16,3-3-10 16,-7 5 1-16,-1 0-78 15,17-3-141-15,-8-8-417 16,-10 1-565-16</inkml:trace>
  <inkml:trace contextRef="#ctx0" brushRef="#br0" timeOffset="1083">2156 842 2092 0,'0'0'529'0,"0"0"-367"16,0 0-21-16,0 0 74 15,0 0-35-15,0 0-135 16,0 0-26-16,7-12-10 16,19 5-7-16,7 1 38 15,0 3-39-15,0 3-1 16,-4 0 36-16,-3 0-35 16,-5 3 3-16,-7 22-4 15,-9 6 0-15,-5 8 44 0,0 4-44 16,-19 8 9-16,-6 7-15 15,-4-13 6-15,7-2-11 16,0-7-20-16,11-7-25 16,4-12 28-16,3-4-71 15,4-10 8-15,0-3 29 16,0 0-125-16,0-3 41 16,22-19 61-16,7-9-51 15,7 2 89-15,4-7-29 16,4 6 36-16,4-5 40 15,2-9 0-15,-2 8 22 16,-4 0 95-16,-4 7 31 0,-11 3 18 16,-7 9-42-1,-7 14-21-15,-11-4 8 0,-4 7-8 16,0 0 15-16,-7 10-43 16,-24 16-36-16,-1 10 18 15,-8 0-55-15,8 7 11 16,-2-4 16-16,12 4-22 15,5-7 8-15,5 0-9 16,9-3-5-16,3-3 17 16,0-4-18-16,0-10-1 15,3-3 1-15,16-3 0 16,3-7-7-16,3-3-1 0,7 0-23 16,9 0-5-16,9-13-87 15,38-29-211-15,-12 10-478 16,-6-2-1396-16</inkml:trace>
  <inkml:trace contextRef="#ctx0" brushRef="#br0" timeOffset="1708">2875 488 2114 0,'0'0'583'15,"0"0"-515"-15,0 0 33 16,0 0 114-16,0 0-50 0,171 200-74 16,-108-128-25-16,-2 3-51 15,-17 0 9 1,-22-3-12-16,-22 10-11 0,-11 0-1 16,-51 6-36-16,-18-3-85 15,-45 17-68-15,24-34-365 16,9-13-531-16</inkml:trace>
  <inkml:trace contextRef="#ctx0" brushRef="#br0" timeOffset="2267">367 269 1813 0,'0'0'517'0,"0"0"-373"16,0 0-4-16,-135 197 77 15,65-26-15-15,8-1-100 16,8-9-35-16,25-23-2 0,24-40-59 15,5 9 6 1,8 3-12-16,47-31-125 0,73-11-237 16,-8-26-371-16,-3-12-1227 0</inkml:trace>
  <inkml:trace contextRef="#ctx0" brushRef="#br0" timeOffset="3150">3946 952 1676 0,'0'0'267'16,"0"0"-179"-16,0 0 108 0,0 0 112 15,0 0-107 1,0 0-44-16,0 0-12 0,-69-36-81 16,36 36 32-16,-7 0-40 15,-3 0-26-15,0 25 20 16,-5 11-20-16,8 14-7 15,2-2 19-15,16 6-41 16,12-9-1-16,10-2 0 16,0 0 0-16,0-14-9 15,19-11 9-15,10-6-47 16,8-12-8-16,5 0-56 16,5-30 20-16,6-12-68 15,-11-17 17-15,-1-14 45 16,-7-6 11-16,-9-12 55 0,-12-12 25 15,-1-7 12-15,-12-6 37 16,0-1 28-16,0 15-5 16,0 20 88-16,0 26-15 15,0 26-27-15,0 30 13 16,0 0-72-16,0 46 1 16,0 40 6-16,0 24-19 15,0 22 32-15,0 13-50 16,0-4-7-16,0-6 35 15,0-13-45-15,0-18 0 16,0-15-6-16,4-27-56 16,11-21-19-16,20-41-172 15,-6 0-429-15,2-21-397 0</inkml:trace>
  <inkml:trace contextRef="#ctx0" brushRef="#br0" timeOffset="3620">4326 912 2114 0,'0'0'382'16,"0"0"-251"-16,0 0 51 16,0 0 33-16,0 0-70 15,0 0-97-15,0 0-4 16,203 19 29-16,-169 11-22 15,-12 12-15-15,-12-5-8 16,-10 13-4-16,0-2 12 0,-6 2-36 16,-23-4-12-1,3-7 0-15,4-5-39 0,7-15-9 16,8-13-53-16,7-6-7 16,0 0-55-16,14-30 15 15,20-19-21-15,13-10 37 16,11-20 25-16,1 7 1 15,-5 3 41-15,-10 11 77 16,-9 15 31-16,-13 17 136 16,-10 16 82-16,-12 10 22 15,0 0-50-15,0 5-41 16,-6 32-78-16,-22 8-30 0,8 8 4 16,-2 3-40-16,10-6-3 15,9-4-10 1,3-10-17-16,0-4 4 0,19-12-10 15,19-8-78-15,44-12-58 16,-10-12-120-16,-6-17-723 0</inkml:trace>
  <inkml:trace contextRef="#ctx0" brushRef="#br0" timeOffset="4333">5402 7 2020 0,'0'0'495'0,"0"0"-441"16,0 0 72-16,0 0 139 16,0 0-144-16,0 0-22 15,0 0-86-15,164-5 1 16,-95 5 14-16,8 0-21 16,-1 0-6-16,5 0 3 15,-5 8-3-15,0 1 10 0,-3 2-11 16,-7-5 0-16,-16 0 6 15,-9-2-5-15,-12 3 11 16,-14-5 24-16,-8 3 6 16,-4-3 39-16,-3 6-44 15,0 1 7-15,0 4 7 16,0 7-18-16,0 10 9 16,-3 8-18-16,-12 11-8 15,1 11 29-15,-5 12-45 16,1 16 12-16,4 14 26 15,2 3-26-15,6 17 25 16,-1-4-26-16,7 6-1 16,0 2 29-16,0-3-38 0,0-1 5 15,0-7 4 1,0-11-9-16,0-1 25 0,0-21-25 16,0-3 5-16,0-21 27 15,0-5-32-15,-5-4 8 16,-17-14-6-16,-7-1 3 15,-3 0 19-15,-9-5-25 16,6-7 1-16,-9-5 19 16,0 2-14-16,3-10-2 15,-3-1 5-15,0-4-9 16,5-4 19-16,-1 0-19 16,3 0-8-16,5 0-5 0,6 0-16 15,4 0-56-15,10 0-136 16,2-12-481-16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36.7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2119 0,'0'0'474'16,"0"0"-399"-16,0 0 65 15,0 0 56-15,0 0-6 16,0 0-85-16,0 0-53 0,106 68 27 16,-15-51-2-1,52 0-10-15,65-5 19 0,60 7-23 16,35-7-8-16,-3-1 1 15,-30 4-43-15,-30 1 14 16,-6 5-6-16,-13-2-9 16,-41 0 29-16,-42-9-23 15,-50-7-18-15,-34 1 14 16,-10-4-13-16,-8 0-2 16,-14 0 1-16,-22 0 0 15,0 0-2-15,-26-4 1 16,-18-17-61-16,-6 5 5 15,2-3-112-15,-2-23-82 16,17 7-496-16,11-9-1628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35.6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27 889 0,'0'0'1051'16,"0"0"-878"-16,0 0-129 15,0 0 45-15,0 0 193 16,0 0-39-16,4 31-64 16,4-29-52-16,-4 1-54 15,-1 4 22-15,4 5-23 16,5 12-23-16,6 22 17 0,11 24-30 16,7 47 22-16,8 53-10 15,11 51-9-15,3-12 3 16,-7-35-7-16,-7-52-11 15,0-40 16-15,6 7-25 16,6 9-1-16,5 3-13 16,-5-19 7-16,-9-11-5 15,-8-23-2-15,-5-18-1 16,-12-17 12-16,0-13-12 16,-5-19 0-16,13-53 8 15,12-61-7-15,18-73 7 16,19-83-7-16,9-22-1 15,0 19 11-15,-15 74-5 0,-29 94-6 16,-19 52 0 0,-15 29 0-16,-6 10-6 0,-4 13-15 15,0 8-43-15,0 15-89 16,0 33-331-16,-7 0-515 0</inkml:trace>
  <inkml:trace contextRef="#ctx0" brushRef="#br0" timeOffset="603">1736 446 2515 0,'0'0'376'16,"0"0"-222"-16,0 0 0 15,0 0 27-15,0 0-65 16,0 0-40-16,81 198 22 16,-59-86-76-16,-3 19 14 15,-3 4 18-15,0-4-52 16,-1-10 16-16,-2-15-18 16,-6-22 0-16,2-22 0 15,-9-22 0-15,0-17 0 16,0-16-8-16,0-7 20 15,0-23-16-15,0-40 4 16,0-25 0-16,0-25-2 0,0-43 2 16,-9-47 0-16,-11-34-13 15,1 24 13-15,7 45-1 16,12 69 0-16,0 51 1 16,0 5 30-16,22 14-30 15,7 6 0-15,15 15 7 16,12 8-7-16,8 5 3 15,17 30-3-15,2 12 0 16,5 17 27-16,4 16-27 16,-5 15-4-16,1 17 4 15,-11 12 0-15,-15 8 6 16,-15 9-6-16,-30-5 0 16,-17-13 8-16,0-15-8 15,-47-12-9-15,-22-17 9 16,-14-15 0-16,-20-11 0 0,-2-11-16 15,-9-12 16-15,10-10-6 16,0-17-45-16,13-3-87 16,-4-5-93-16,23-22-563 15,18-4-1599-15</inkml:trace>
  <inkml:trace contextRef="#ctx0" brushRef="#br0" timeOffset="1274">3704 1249 2076 0,'0'0'732'16,"0"0"-732"-16,0 0-182 16,0 0 60-16,0 0-113 15,0 0-1434-15</inkml:trace>
  <inkml:trace contextRef="#ctx0" brushRef="#br0" timeOffset="1449">3782 1855 3005 0,'0'0'533'16,"0"0"-478"-16,0 0-32 15,0 0 4-15,0 0-27 16,0 0-132-16,0 0-876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38.3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208 3 1861 0,'0'0'383'16,"0"0"-115"-16,0 0-50 15,0 0 19-15,0 0-11 16,0 0-127-16,-7 56-44 15,51 16 22-15,20 30-5 16,31 45 25-16,37 46-67 16,-9-9 21-16,-3-19 3 0,-3-24-13 15,-11-42 14-15,18-2-19 16,11 5-16-16,-3-23 47 16,-12-20-58-16,-22-13-1 15,-18-13 2-15,-24-14-2 16,-28-8 2-16,-12-4-10 15,-13-7 0-15,-3 0 29 16,0 0-29-16,0 0-24 16,-9-7 10-16,-12-9-61 15,0-9 0-15,-6 1-135 16,-8-29-136-16,6 6-577 16,4-2-1286-16</inkml:trace>
  <inkml:trace contextRef="#ctx0" brushRef="#br0" timeOffset="400">1950 0 1918 0,'0'0'348'16,"0"0"-207"-16,0 0 19 0,0 0 134 16,0 0-14-1,0 0-144-15,0 0-72 0,-159 168 28 16,59-81-55-16,-17 22 26 16,-22 18-6-16,-38 38-31 15,-46 36 50-15,11-18-61 16,19-19-14-16,29-32 65 15,48-41-46-15,2-5-1 16,9-11-19-16,36-24 14 16,28-23 8-16,23-15-22 15,15-13 0-15,3 0-27 16,0 0 15-16,25-27-57 16,22-11-82-16,48-32-113 0,-10 10-414 15,-13 6-1278-15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39.8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0 296 1984 0,'0'0'467'0,"0"0"-382"15,0 0-43-15,0 0 156 16,0 0-40-16,0 0-65 16,0 0-60-16,91-195-32 0,-32 153 68 15,2 10-50-15,8 10-1 16,1 22 42-16,-1 0-37 15,4 45 29-15,-7 30 12 16,0 17-32-16,0 11 44 16,7-7-50-16,3-9-2 15,5-22 48-15,5-22-47 16,-1-21 13-16,3-17-7 16,-9-5-29-16,-6-27 44 15,-4-19-46-15,-13-7 0 16,-9-9-24-16,-8 0-12 0,-2 4-34 15,14-17-29 1,-10 21-165-16,-13 7-485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59:37.6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963 727 1655 0,'0'0'290'0,"0"0"-197"16,0 0-4-16,0 0 172 15,0 0-50-15,-7-172-81 16,-15 131 7-16,-10-6-17 16,-9 9-22-16,-3 3-17 15,-6 13-34-15,2 21 41 0,-3 1-65 16,4 35-23-1,3 32 31-15,0 56-21 0,7 51 7 16,12 40-5-16,11-15-11 16,11-38 59-16,3-50-60 15,0-29 2-15,0 3 20 16,-5 5-22-16,-2-5 6 16,0-20-6-16,-8-19-45 15,5-22-34-15,-5-18-215 16,-7-9-221-16,6-29-114 15,-4-9-1202-15</inkml:trace>
  <inkml:trace contextRef="#ctx0" brushRef="#br0" timeOffset="154">0 1290 1796 0,'0'0'497'16,"0"0"-377"-16,0 0 5 15,0 0 88-15,0 0 10 16,202-5-123-16,-119-2-84 15,16-9-16-15,47-26-62 16,-19-2-318-16,-17 2-621 0</inkml:trace>
  <inkml:trace contextRef="#ctx0" brushRef="#br0" timeOffset="442">1649 0 2083 0,'0'0'345'0,"0"0"-198"16,0 0-113-16,0 0 167 16,-241 237 82-16,171-97-153 15,-9 43-52-15,6 43 10 16,14-16-34-16,20-42 59 15,24-54-65-15,15-28-33 16,0 3 30-16,0 3-45 16,10-4 0-16,30-22-21 15,11-27-101-15,41-39-62 16,-8 0-513-16,-11-33-570 0</inkml:trace>
  <inkml:trace contextRef="#ctx0" brushRef="#br0" timeOffset="691">1780 840 2385 0,'0'0'580'16,"0"0"-538"-16,0 0 75 15,0 0 84-15,0 0-71 16,106 189-34-16,-58-126-84 15,2-1 4-15,4-4 0 16,2-5-15-16,-8-7 13 0,-6-7-14 16,-5-13-55-16,-8-9-76 15,-4-17-239-15,-6 0-426 16,-12-17-460-16</inkml:trace>
  <inkml:trace contextRef="#ctx0" brushRef="#br0" timeOffset="910">2211 767 1927 0,'0'0'663'16,"0"0"-584"-16,0 0 75 16,0 0 146-16,-74 176-144 0,35-100-90 15,-9 3 4-15,-2 3-53 16,-10-7-7-16,3 0-10 15,1-10-80-15,9-7-44 16,6-9-367-16,12-16-297 16,7-11-1079-16</inkml:trace>
  <inkml:trace contextRef="#ctx0" brushRef="#br0" timeOffset="1267">2586 1488 1527 0,'0'0'1072'0,"0"0"-943"16,0 0-114-16,0 0 167 15,0 0 16-15,-72 203-116 16,72-156-70-16,0-7-6 15,10-8 20-15,22-6-26 16,5-7-11-16,4-12-16 16,3-7-9-16,-5 0 20 15,1-22-14-15,-8-21 30 16,-6-7 10-16,-8 2-2 16,-14-5 2-16,-4 7 41 0,-4 10-18 15,-31 9 54-15,-13 8-50 16,-11 12-26-16,2 7-11 15,-9 0-120-15,18 0-236 16,11 10-614-16</inkml:trace>
  <inkml:trace contextRef="#ctx0" brushRef="#br0" timeOffset="1621">2786 527 2333 0,'0'0'468'0,"0"0"-390"16,0 0-70-16,0 0 187 15,0 0-46-15,0 0-40 16,0 0-12-16,172 138-43 15,-107-62-3-15,4 13 8 16,-3 4-17-16,0 13 42 16,-3 5-75-16,-9 8 16 15,-10-2 44-15,-19 5-46 16,-15-1-16-16,-10-2-7 16,-7-9-7-16,-21-14 1 15,-3-20-117-15,11-20-29 0,1-23-137 16,8-20-573-16,4-13-903 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40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0 219 2488 0,'0'0'334'0,"0"0"-301"16,0 0 29-16,0 0 158 15,0 0-89-15,0 0-13 16,61 273-97-16,-49-93 25 16,1 47 76-16,3-18-59 15,6-38-12-15,6-58-35 16,10-48-15-16,12 1 17 16,20-7-10-16,16-8-8 15,5-23 0-15,9-25 3 16,-10-3-15-16,-2-45 3 15,-7-35 9-15,-2-52-15 16,-13-64 15-16,-22-58 0 16,-18 16-6-16,-26 44 13 15,0 70 5-15,0 61-9 0,0 14 5 16,-4 12-16-16,-8 15 4 16,-1 22-175-16,1 27-362 15,5 8-522-15</inkml:trace>
  <inkml:trace contextRef="#ctx0" brushRef="#br0" timeOffset="1230">4925 791 2579 0,'0'0'459'0,"0"0"-408"0,117-201-17 16,-70 120 77 0,-11 8 55-16,-2 21-37 0,-12 19-70 15,-9 22 5-15,-4 11 1 16,-6 40-43-16,-3 39 62 15,0 24-57-15,0 18-1 16,0 13 8-16,-12-4-33 16,2 1 13-16,-2-19-14 15,2-12-68-15,-5-21-17 16,-11-8-125-16,4-24-171 16,5-22-769-16</inkml:trace>
  <inkml:trace contextRef="#ctx0" brushRef="#br0" timeOffset="1495">5600 0 2822 0,'0'0'344'0,"0"0"-287"16,0 0 8-16,211 135 117 15,-131-44 28-15,11 21-82 16,1 13-68-16,-1 16 24 16,-15 6-47-16,-17 7-22 0,-33 0 44 15,-26 1-59-15,-44-4 0 16,-80 13-81-16,-106 8-75 16,19-42-98-16,9-32-1006 15</inkml:trace>
  <inkml:trace contextRef="#ctx0" brushRef="#br0" timeOffset="343">2559 56 2257 0,'0'0'293'0,"0"0"-180"16,0 0 122-16,0 0 42 16,0 0-120-16,-255 233-106 15,167-39 53-15,5 58-29 16,10 18-11-16,33-48 37 15,24-57-89-15,16-73 4 16,0-20-16-16,29 2 6 0,15 1-18 16,12 0-54-16,5-24-87 15,23-27-18-15,-14-18-410 16,-13-6-762-16</inkml:trace>
  <inkml:trace contextRef="#ctx0" brushRef="#br0" timeOffset="741">3259 249 1502 0,'0'0'1366'0,"0"0"-1157"16,0 0-176-1,0 0 142-15,0 0 17 0,0 0-80 16,-204 63 1-16,149 40-94 16,3 23-4-16,5 16 50 15,11 8-58-15,14 1 1 16,19-10-8-16,3-18 1 16,32-29-19-16,34-31 3 15,13-37-47-15,21-26 52 16,2-20-55-16,-4-52 29 15,-7-26 26-15,-22-27 10 16,-18-13 45-16,-20-10-27 0,-28 7 7 16,-3 17 25-16,-8 30-41 15,-25 34-9 1,1 29-24-16,-2 31-96 0,6 33-38 16,9 27-516-16,9 1-367 0</inkml:trace>
  <inkml:trace contextRef="#ctx0" brushRef="#br0" timeOffset="955">3981 1204 2119 0,'0'0'657'0,"0"0"-492"0,0 0 57 15,39 193 2-15,-39-123-33 16,-28 5-77-16,-30 2-78 15,-16-3-36-15,1-5-39 16,9-13-84-16,8-29-99 16,24-17-490-16,20-10-1424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43.3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0 218 550 0,'0'0'2192'0,"0"0"-1938"15,0 0-225-15,0 0 23 16,0 0 192-16,0 0-153 16,0 0-82-16,161-190 41 15,-94 171-43-15,8 10 37 16,4 9-16-16,6 0-27 15,-6 35 59-15,-3 21-47 16,-6 11 29-16,-4 10 42 16,0-4-60-16,3-15 9 15,7-18-12-15,12-24-19 16,7-16 40-16,10-20-42 16,-2-35-63-16,17-47 4 15,-25 11-148-15,-33-1-753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44.0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 0 1905 0,'0'0'320'0,"0"0"-218"16,0 0-19-16,0 253 137 15,0-62 4-15,-7 42-69 16,-5-15-55-16,5-36-32 16,7-57 7-16,0-41 7 15,19 9-73-15,28-8 1 0,16-7 8 16,16-36-7-16,16-35 16 16,7-7-27-16,1-61 0 15,-5-34-6-15,3-50 3 16,-9-55 2-16,-30-59 1 15,-33-10 0-15,-29 45 32 16,0 70-14-16,-25 79 0 16,3 36 14-16,3 15-32 15,0 22-2-15,13 37-104 16,2 38-197-16,4 8-454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44.3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641 6 2218 0,'0'0'264'0,"0"0"-151"16,0 0-49-16,0 0 201 0,-247 233-30 15,147-36-101-15,-5 55-21 16,14 21-57-16,25-17 13 16,37-66 28-16,29-65-62 15,0-40-23-15,10-22-12 16,34-4-26-16,12-7 3 15,9-5-80-15,29-42-128 16,-16-5-321-16,-17-5-448 0</inkml:trace>
  <inkml:trace contextRef="#ctx0" brushRef="#br0" timeOffset="369">1214 242 1952 0,'0'0'826'0,"0"0"-691"16,0 0-82-16,0 0 128 16,-186 53 12-16,117 39-72 15,0 23-38-15,6 19-59 16,12 11 33-16,26-5-50 15,21-8 4-15,4-14-1 16,51-19-10-16,25-30-7 16,26-34-19-16,14-31-7 15,6-11 27-15,-5-55-39 16,-19-23 29-16,-22-23 15 16,-28-17 2-16,-30-10-1 0,-18 0 16 15,-3 14-5-15,-45 25 5 16,-11 38-16-16,2 42-90 15,-3 45-89-15,17 33-386 16,14 14-263-16</inkml:trace>
  <inkml:trace contextRef="#ctx0" brushRef="#br0" timeOffset="551">1962 1270 2280 0,'0'0'337'0,"0"0"-62"16,0 0 22-16,13 214-121 16,-48-150-81-16,-21 5-95 15,-5-6-38 1,-12-12-102-16,18-10-352 0,14-24-462 0</inkml:trace>
  <inkml:trace contextRef="#ctx0" brushRef="#br0" timeOffset="828">2767 891 2299 0,'0'0'527'16,"0"0"-453"-16,127-175-5 0,-71 93 168 15,-13 5-55-15,-7 14-66 16,-11 24-17-16,-9 23-27 15,-13 16 13-15,-3 30-46 16,0 39-9-16,-10 27 21 16,-12 12-43-16,-4 11-7 15,8-2-2-15,-1-6-8 16,9-6-38-16,-5-13-70 16,3-20-67-16,-10-26-95 15,9-20-496-15,-3-23-1485 0</inkml:trace>
  <inkml:trace contextRef="#ctx0" brushRef="#br0" timeOffset="1080">3347 0 1605 0,'0'0'1376'0,"0"0"-1225"15,0 0-117-15,0 0 121 16,266 254 90-16,-168-135-119 16,8 23-45-16,-1 12-18 15,-2 30-27-15,-33 26 6 16,-38-20-21-16,-32-20-21 16,-32-26-7-16,-60-31-94 15,-116 31-94-15,19-15-155 0,-13-43-899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42.6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46 1722 0,'0'0'577'16,"0"0"-371"-16,0 0-68 16,0 0 120-16,0 0-29 15,0 0-68-15,0 0-51 0,9-46-109 16,38 111 62 0,14 25 41-16,8 18-35 0,7 14 6 15,6-3-32-15,-10-12-29 16,-2-12 26-16,-8-16-40 15,-4-17 0-15,-4-9 3 16,-10-14-3-16,-10-12 0 16,-9-8-57-16,-11-12-89 15,-9-7-26-15,-5-15-359 16,0-16-441-16</inkml:trace>
  <inkml:trace contextRef="#ctx0" brushRef="#br0" timeOffset="278">1193 89 2343 0,'0'0'550'0,"0"0"-493"16,0 0 93-16,-175 299 45 15,62-119-40-15,-37 54-6 16,-9 12-104-16,20-37 7 15,32-43 2-15,47-70-43 16,7-16 53-16,6-1-64 16,-1-4 0-16,1-6 6 15,12-16-6-15,4-17-6 16,14-17-36-16,9-9-69 0,8-16-15 16,30-31-209-16,12-12-594 15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02.0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552 616 841 0,'0'0'942'16,"0"0"-759"-16,0 0-149 16,0 0 119-16,0 0 99 15,0 0-115-15,0 17-64 16,0-12-28-16,0 2 59 15,0 0-10-15,0 0-43 16,-4-7 18-16,1 0-32 16,-4 0 9-16,-8 0-11 0,-7-7-23 15,-7-10 43 1,-8 1-43-16,2 0-10 16,-6 9 28-16,-3 7-5 0,-3 0-11 15,-4 23 7-15,0 27-12 16,-5 12-3-16,9 14-6 15,15 3 0-15,13 2 9 16,12-6-9-16,7-5-1 16,4-7 1-16,25-10 0 15,8-8-3-15,7-13 3 16,7-13 0-16,6-19-13 16,2 0-19-16,7-26-16 15,-8-25 23-15,-4-12 25 16,-10-2 1-16,-14 2-1 15,-8 9 0-15,-15 13 53 16,-4 19-10-16,-3 8 44 16,0 14 3-16,0 0-39 0,0 4-9 15,0 31-42 1,0 17 0-16,0 11 9 0,0 6-9 16,0-3-1-16,19-11 0 15,6-8 1-15,4-11-2 16,0-11 2-16,1-8-73 15,18-17-35-15,-9 0-351 16,-2-19-404-16</inkml:trace>
  <inkml:trace contextRef="#ctx0" brushRef="#br0" timeOffset="413">866 0 1038 0,'0'0'814'0,"0"0"-585"16,0 0-166-16,0 0 83 15,0 0 123-15,0 0-69 16,0 0-30-16,171 197-33 16,-98-96-36-16,3 13 11 15,5 18-60-15,-12 6-17 16,-8 0 25-16,-13-5-53 15,-18-1-1-15,-23-10-6 16,-7-10 2-16,-12-11-10 16,-27-12-61-16,-20-10-155 15,12-28-484-15,3-23-1567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8:46.1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2143 0 2107 0,'0'0'533'0,"0"0"-437"15,0 0-56-15,0 0 216 16,0 0-33-16,242 299-84 0,-107-106-42 16,2-2-47-16,-5-21 61 15,-8-25-44-15,-15-42-43 16,5-3 35-16,3 5-59 15,-19-26 2-15,-29-20-2 16,-25-20-26-16,-22-12-20 16,-22-11-116-16,-9-16-38 15,-29-3-255-15,-6-25-514 0</inkml:trace>
  <inkml:trace contextRef="#ctx0" brushRef="#br0" timeOffset="285">3508 154 2038 0,'0'0'538'16,"0"0"-426"-16,0 0 88 16,0 0 72-16,0 0-116 15,-151 204-84-15,21-67 22 16,-59 47-46-16,-1-10 0 15,14-13-12-15,24-27-25 16,39-34 49-16,0 1-60 16,3-6 0-16,30-20 1 15,24-22-1-15,21-17-37 0,16-14-49 16,16-7-71-16,6-15-114 16,31-10-429-16,8-20-718 0</inkml:trace>
  <inkml:trace contextRef="#ctx0" brushRef="#br0" timeOffset="549">4320 1050 2628 0,'0'0'300'0,"0"0"-192"0,0 0-43 16,0 0 148-16,154 217-59 16,-144-154-73-16,-10 6-37 15,-4 5-5-15,-46-1-38 16,-16 2-2-16,-7-9-5 16,0-14-80-16,0-23-10 15,19-15-181-15,17-14-548 0</inkml:trace>
  <inkml:trace contextRef="#ctx0" brushRef="#br0" timeOffset="826">5348 233 2628 0,'0'0'315'0,"0"0"-252"16,0 0-33-16,0 0 136 16,0 0 25-16,189 49-95 15,-114-12-66-15,11 12 36 16,14 2-15-16,1 10-15 16,-6-3-6-16,-7 4-30 15,-24-2 0-15,-15-7-51 16,-20-8-97-16,-15-17-105 15,-9-14-492-15,-5-14-340 0</inkml:trace>
  <inkml:trace contextRef="#ctx0" brushRef="#br0" timeOffset="1042">6471 296 1815 0,'0'0'395'15,"0"0"-227"-15,0 0 33 16,0 0 253-16,0 0-225 15,-3 196-75-15,-48-88-39 16,-18 20-14-16,-23 11 10 16,-13 1-59-16,-1-2-23 15,4-9-2-15,11-18-27 16,15-20-20-16,20-18-32 0,17-21-89 16,9-23-53-16,13-12-392 15,2-17-540-15</inkml:trace>
  <inkml:trace contextRef="#ctx0" brushRef="#br0" timeOffset="2040">8448 949 1141 0,'0'0'681'16,"0"0"-449"-16,0 0-61 15,0 0 81-15,0 0 9 16,0 0-67-16,0 0-54 15,-145-144-78-15,89 144 13 16,-2 12 22-16,3 31-40 16,4 16 0-16,10 13-23 15,9 7-17-15,17 3 25 16,15-10-42-16,0-3 0 16,5-13-8-16,27-6 8 0,5-15-34 15,11-16-8 1,6-12-36-16,8-7 21 0,-1-26-60 15,5-33 27-15,-3-19-4 16,-9-22 6-16,-3-17 43 16,-7-35 38-16,-12-41 7 15,-10 10 50-15,-7 22 12 16,-12 29-23-16,1 47 86 16,-4 15-24-16,0 22 6 15,0 43-9-15,0 19-73 16,0 88 56-16,0 62-15 15,0 53-36-15,0 16 36 0,0-36-49 16,0-50 5 0,0-54-5-16,0-18-16 0,0 1-1 15,0-8 0-15,0-5-45 16,3-27 17-16,6-23-101 16,-9-16-72-16,0-33-285 15,0-17-542-15</inkml:trace>
  <inkml:trace contextRef="#ctx0" brushRef="#br0" timeOffset="2228">8218 576 2367 0,'0'0'345'0,"0"0"-207"15,0 0-74-15,0 0 217 0,0 0-109 16,208-17-115-16,-103 10-11 15,15 0-46-15,5 7-65 16,27 0-209-16,-31 9-496 16,-34 11-1444-16</inkml:trace>
  <inkml:trace contextRef="#ctx0" brushRef="#br0" timeOffset="2832">9392 800 1955 0,'0'0'839'15,"0"0"-649"1,0 0-137-16,0 0 135 0,0 0-19 16,0 0-100-16,-215 112 5 15,190-42-59-15,6 5 7 16,12 7 23-16,7 6-37 15,0-2-7-15,10-4-1 16,31-17-24-16,6-20 13 16,11-20-58-16,4-25-21 15,1-14 51-15,-12-45-10 16,-11-17 10-16,-23-15 26 16,-17-12 13-16,0 10 37 15,-17 0-37-15,-23 18 13 0,-4 18 40 16,3 18-26-1,9 18-6-15,14 20-15 0,18 1 1 16,0 1-14-16,33 27 2 16,28 2-50-16,20-1-33 15,17-9-46-15,4-4 25 16,8-6 24-16,-9-7-56 16,-9-3 83-16,-16 0 15 15,-20 0 41-15,-21-5 2 16,-13-7 79-16,-15 7 99 15,-7 1 26-15,-7 4-72 16,-33 0-23-16,-11 23-63 16,-3 22 29-16,0 11-1 15,6 14-17-15,18 2 3 0,20-2-36 16,10-3-9-16,0-11 4 16,35-11-19-16,9-15-25 15,12-16-19-15,5-14-44 16,1 0-26-16,-4-53-118 15,-21 4-342-15,-18-3-346 0</inkml:trace>
  <inkml:trace contextRef="#ctx0" brushRef="#br0" timeOffset="3057">9092 443 2550 0,'0'0'321'16,"0"0"-221"-16,0 0-52 16,0 0 155-16,165-167-37 15,-84 124-89-15,-2 11-50 16,-6 17 0-16,-7 15-27 16,-19 8-23-16,-13 42-43 15,-14 61-178-15,-8-7-335 16,-12-1-269-16</inkml:trace>
  <inkml:trace contextRef="#ctx0" brushRef="#br0" timeOffset="3207">9556 2162 2834 0,'0'0'567'0,"0"0"-537"16,0 0-30-16,0 0-20 15,22-186-453-15,-4 110-2241 0</inkml:trace>
  <inkml:trace contextRef="#ctx0" brushRef="#br0" timeOffset="3933">11623 1234 2031 0,'0'0'338'15,"0"0"-277"-15,0 0-8 16,194-49 71-16,-108 6-2 15,21-10-10-15,16-17-33 0,9-14-10 16,4-14-64-16,-13-11-4 16,-13-6 24-16,-30 1-16 15,-33-1-6-15,-32 7 3 16,-15 15-6-16,0 14 48 16,-40 24 7-16,-8 26 4 15,-11 27 43-15,-5 7-55 16,-11 64 0-16,6 35-7 15,5 47-13-15,4 47 35 16,20-15-56-16,15-15-5 16,14-28 40-16,11-28-40 15,0 4 11-15,0-2-12 0,16-28 0 16,22-27-15 0,10-29 9-16,14-25-54 15,11-5-5-15,34-35-137 16,-18-15-181-16,-7-2-542 0</inkml:trace>
  <inkml:trace contextRef="#ctx0" brushRef="#br0" timeOffset="4743">13344 863 1570 0,'0'0'851'16,"0"0"-640"-16,0 0-16 15,0 0 71-15,0 0-63 16,-218-30-93-16,156 77-15 0,8 15-52 16,6 15 8-16,11 5-15 15,15 2-34-15,19-5 28 16,3-11-30-16,6-15-56 16,35-24 22-16,10-20-55 15,8-9-47-15,2-24-35 16,-2-34 23-16,-12-14 76 15,-8 0 21-15,-17 4 51 16,-7 12 26-16,-11 19 38 16,-4 27 65-16,0 10-6 15,0 15-69-15,0 33 35 16,0 15-62-16,0 3-19 16,15-7 20-16,29-6-28 0,10-18-27 15,12-19 14-15,7-16-53 16,0 0 44-16,-4-42-47 15,-7-14 30-15,-7-13 28 16,-8-6 12-16,-3 2-1 16,-12 8 31-16,-10 18 16 15,-7 19 69-15,-11 21-44 16,-4 7-15-16,0 32 5 16,0 40-16-16,0 34 23 15,0 51-13-15,0 48-31 16,0 43 59-16,0 14-81 15,0-12 8-15,-4-56 5 16,1-63-16-16,3-42-5 0,0-33 4 16,0-11 2-1,0-11 11-15,-4-15-12 0,-1-19-15 16,-1-16 3-16,2-50 1 16,-3-30-10-16,-1-51-12 15,1-50-31-15,0-49 62 16,-1-16-44-16,8 9-20 15,0 27 55-15,0 61-26 16,8 51 13-16,14 42-3 16,7 32 27-16,12 10-6 15,10 10 6-15,15 11 0 16,6 9 27-16,4 3-6 16,0 33 7-16,-3 7 4 15,-14 9-23-15,-15 4 51 0,-30-1-60 16,-14 6 10-1,-14-3 2-15,-48 1-12 0,-18-10-6 16,-20-6-52-16,-11-14-58 16,-68-24-83-16,25-5-544 15,12 0-1691-15</inkml:trace>
  <inkml:trace contextRef="#ctx0" brushRef="#br0" timeOffset="4972">12900 456 2194 0,'0'0'365'0,"0"0"-267"16,0 0-19-16,221-109 192 15,-136 81-120-15,-9 8-75 16,-10 10-29-16,-16 10-47 15,-21 3-8-15,-24 63-100 16,-5-2-245-16,0 4-528 0</inkml:trace>
  <inkml:trace contextRef="#ctx0" brushRef="#br0" timeOffset="5122">13114 1897 2932 0,'0'0'504'16,"0"0"-462"-16,0 0-42 16,0 0-1-16,0 0-163 15,0 0-1966-15</inkml:trace>
  <inkml:trace contextRef="#ctx0" brushRef="#br0" timeOffset="21397">464 3527 1854 0,'0'0'370'0,"0"0"-215"16,0 0-110-16,0 0 135 15,0 0 90-15,0 0-122 16,0 73-74-16,0-21 7 16,0 24 44-16,0 25-60 15,0 25-11-15,0 12 9 0,0 8-24 16,0 3 3-16,0-9-10 15,0-11-13-15,0-18 17 16,0-26-36-16,0-23 0 16,0-19-1-16,0-23-1 15,0-17-82-15,0-3-75 16,0-59-225-16,0-13-552 16,0-2-1041-16</inkml:trace>
  <inkml:trace contextRef="#ctx0" brushRef="#br0" timeOffset="21862">0 3665 1903 0,'0'0'471'16,"0"0"-342"-16,0 0-7 15,0 0 119-15,0 0-92 16,0 0-77-16,0 0-20 16,41-124-22-16,3 88 20 15,13 2 1-15,13 2-14 16,9 4 35-16,9 11-60 16,10 3-12-16,5 7 33 15,2 7-23-15,8 0 1 16,1 10-2-16,-1 18-8 0,-5 7 23 15,-8 7-24 1,-17 4 0-16,-17 6 12 0,-19 6-12 16,-18 5 0-16,-20 7 18 15,-9 0-6-15,-19-2 29 16,-37-6-41-16,-17-3 0 16,-13-10 23-16,-14-9-23 15,-8-11 1-15,-5-12-1 16,3-4 0-16,8-11 16 15,14-2-16-15,22 0-7 16,28 0-11-16,16 0-21 16,22-2-95-16,0-11-240 0,25-4-620 15</inkml:trace>
  <inkml:trace contextRef="#ctx0" brushRef="#br0" timeOffset="22268">2957 3131 1713 0,'0'0'367'16,"0"0"-178"-16,0 0 14 15,0 0-37-15,0 0 12 16,-244 91-33-16,168-15-75 16,-9 25-1-16,-21 50 31 15,-6 53-26-15,2 32 23 16,26-16-48-16,36-46-29 15,35-59 35-15,13-33-54 16,0 3 1-16,13 7-2 16,28 3-3-16,18-14-11 15,14-8-11-15,13-13-85 16,65-24-44-16,-25-17-512 0,-9-19-681 16</inkml:trace>
  <inkml:trace contextRef="#ctx0" brushRef="#br0" timeOffset="22617">3865 3380 2172 0,'0'0'351'15,"0"0"-241"-15,0 0-10 16,0 0 147-16,0 0-35 16,0 0-84-1,0 0-58-15,211 264 0 0,-142-138-11 16,8 16 5-16,4-4-14 16,-2-2-35-16,-3-14 7 15,2-18-14-15,-14-20-8 16,-8-18 10-16,-15-25-10 15,-21-10-28-15,-8-20-55 16,-12-6-64-16,-12-5-143 16,-20-26-612-16,-9-7-1206 0</inkml:trace>
  <inkml:trace contextRef="#ctx0" brushRef="#br0" timeOffset="22871">3802 4528 2208 0,'0'0'337'0,"0"0"-236"16,0 0-48-16,0 0 68 16,135-236 75-16,-40 130-97 15,25-11-72-15,12-14 16 16,10 3-42-16,-6 6 11 15,-16 18 24-15,-26 18-35 16,-24 27 0-16,-30 24-1 0,-18 18 0 16,-22 17-77-16,0 0-505 15,-5 20-498-15</inkml:trace>
  <inkml:trace contextRef="#ctx0" brushRef="#br0" timeOffset="23165">5334 4085 2549 0,'0'0'524'0,"0"0"-523"0,0 0 13 16,0 0 140-16,230-2-19 15,-113-8-78-15,17 6-8 16,13 1-8-16,-2 3 28 16,-6 0-56-16,-19 0-7 15,-15 0 20-15,-27 0-26 16,-24 0-51-16,-22 0-59 16,-32 0-159-16,0 0-235 15,-7 0-265-15</inkml:trace>
  <inkml:trace contextRef="#ctx0" brushRef="#br0" timeOffset="23389">6282 3623 1711 0,'0'0'817'0,"0"0"-615"15,0 0-150-15,0 0 180 16,0 0-10-16,-14 224-95 15,14-135-57-15,0 5-50 16,3-3 37-16,1-2-54 16,-4-4 3-16,0-6-12 15,0-10-30-15,0-9-135 16,0-20-331-16,0-26-664 0</inkml:trace>
  <inkml:trace contextRef="#ctx0" brushRef="#br0" timeOffset="23994">7460 3331 2374 0,'0'0'469'0,"0"0"-405"16,0 0 43-16,0 0 107 16,0 0-80-16,0 0-78 15,0 0-25-15,153 164 26 0,-103-82-9 16,6 6 26-16,2 1-40 16,8-1-25-16,3-9 25 15,-3-13-34-15,-9-17 0 16,-2-12-9-16,-11-20-22 15,-11-13-49-15,-7-4-77 16,-8-4-120-16,-1-36-224 16,5-16-43-16,4-9 181 15,11-10-178-15,0-2 18 16,10 2 461-16,1 5 62 16,-1 5 290-16,-5 9 75 0,-4 13-30 15,-10 7-82 1,-9 15 19-16,-7 14 14 0,-9 2 1 15,-3 5-14-15,0 0-62 16,0 5-39-16,-15 23-95 16,-21 21-19-16,-8 28 29 15,-15 17-19-15,-7 24 16 16,-3 20-23-16,-4 9-13 16,-3 5 27-16,3 2-62 15,7-10-12-15,9-13 1 16,10-15-2-16,13-32 0 15,12-25-1-15,12-21-44 16,6-27 7-16,4-11-83 16,0-24-88-16,14-26-141 15,8-6-640-15</inkml:trace>
  <inkml:trace contextRef="#ctx0" brushRef="#br0" timeOffset="25300">10828 3537 1624 0,'0'0'346'0,"0"0"-227"15,0 0-18-15,0 0 142 16,0 0-3-16,0 0-51 16,0 0-48-16,-76 56-31 15,6-17-60-15,-28 14-7 16,-29 16-17-16,-23 10 29 15,-2 3-46-15,1-3-7 16,16-7 50-16,27-17-31 16,26-11-3-16,28-16 3 15,22-14-11-15,24-5 28 16,8-2-38-16,3 0 0 16,38 2 10-16,18 5-2 0,14-1 4 15,3 3 9-15,8 4-21 16,2 6 39-16,6 7-30 15,6 9-7-15,5 8 32 16,7 2-17-16,2 0-1 16,-6-6-16-16,-4-4 9 15,-18-11 14-15,-14-4-23 16,-20-12-27-16,-24-4-1 16,-23-8-83-16,-3-3-48 15,-47 0-199-15,-14-14-483 16,-9-5-1153-16</inkml:trace>
  <inkml:trace contextRef="#ctx0" brushRef="#br0" timeOffset="25595">9805 4785 2170 0,'0'0'574'16,"0"0"-477"-16,0 0 53 16,0 0 55-16,0 0-27 15,0 0-112-15,0 0-48 16,130 32 67-16,-49-15-35 16,5-1-16-16,14 4 10 15,1-4-37-15,1-3 49 16,-2 1-56-16,-17-5-9 0,-11-1 7 15,-12-4-128-15,9-4-85 16,-22 0-504-16,-3 0-916 0</inkml:trace>
  <inkml:trace contextRef="#ctx0" brushRef="#br0" timeOffset="26112">12067 4272 1938 0,'0'0'309'0,"0"0"-217"16,0 0 61-16,0 0 36 15,0 0-92-15,0 0-77 16,0 0-18-16,224-226 10 0,-167 154-11 16,-1-7 43-1,-9-3 38-15,-8 3 14 0,-5 10 22 16,-12 13-27-16,-12 19-4 15,-1 26 1-15,-9 11-38 16,0 9 10-16,0 44-3 16,0 28-9-16,-9 21 27 15,-4 16-62-15,1 8 5 16,5-2 20-16,4 1-31 16,3-14 1-16,0-9 8 15,0-23-10-15,0-17 8 16,0-18-14-16,0-16 0 15,0-15-15-15,0-6-9 16,0-7-47-16,0 0-47 16,6-23-70-16,5-10-311 15,0-3-402-15</inkml:trace>
  <inkml:trace contextRef="#ctx0" brushRef="#br0" timeOffset="26489">12910 3291 1972 0,'0'0'507'0,"0"0"-360"15,0 0 103-15,0 0 2 16,0 0-141-16,0 0-37 16,0 0-48-16,91 45 22 15,-25 13 30-15,10 15-45 16,12 18 9-16,7 14 44 16,3 16-19-16,-7 14 19 15,-15 1-61-15,-17 6-16 16,-30-4 29-16,-20-8-38 15,-9-8 1-15,-41-12-2 16,-32-10-11-16,-18-4-13 16,-70 8-140-16,26-17-201 15,8-22-1096-15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30.3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 75 1879 0,'0'0'391'0,"0"0"-305"16,0 0 0-16,0 0 116 15,0 0 1-15,0 0-98 16,0 27-42-16,0-7-25 16,0 12 34-16,0 27 6 15,0 15-27-15,0 26 3 16,-5 14-20-16,1 11-10 15,4 5 5-15,0 5-20 16,0-6 24-16,0-12-33 16,0-17 0-16,9-18 12 15,4-20-12-15,-1-12-1 16,-2-18 0-16,-3-9 1 0,-2-6 3 16,-2-15-3-16,-3-2 0 15,0 0 15-15,0 0-14 16,4-10 9-16,-1-22-10 15,4-8 0-15,8-6 0 16,7-1 0-16,7 3 0 16,12 8-17-16,3 13 17 15,10 5-1-15,8 9 0 16,2 9 1-16,11 0 6 16,1 0-6-16,-7 6-6 15,-8 25 6-15,-8-4 1 16,-14 11-1-16,-17 9 0 15,-14 1 0-15,-8-3 3 0,-5 7-3 16,-34-14 0-16,-12 5 8 16,-15-10-8-16,-11-10 0 15,-3-7 0-15,1-9 1 16,-3-7 7-16,13 0-8 16,8-7 0-16,14-13 3 15,10 1-3-15,11-2-1 16,11-1-8-16,15-1-75 15,0-25-109-15,30 4-381 16,-1 6-452-16</inkml:trace>
  <inkml:trace contextRef="#ctx0" brushRef="#br0" timeOffset="561">879 0 322 0,'0'0'1380'0,"0"0"-1099"0,0 0-155 16,0 0 54-16,0 0 56 16,0 0-120-16,0 0-62 15,0 19 40-15,32-6-7 16,9 6-26-16,3 12 2 15,7 11-24-15,3 11 8 16,8 9-2-16,4 14-19 16,7 9 29-16,7 10-17 15,8 10-14-15,-6 10-8 16,3 3 7-16,-12 3 32 16,-19-3-49-16,-17-3 4 0,-30-6 14 15,-7-1-6 1,-32-2-3-16,-38 1-7 0,-21-5-1 15,-7-8 22-15,3-12-29 16,7-19 0-16,19-19 37 16,15-14-36-16,17-18-1 15,18-7 0-15,16-5-53 16,3-9-104-16,33-27-482 16,3-4-1129-16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35.9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139 0 1847 0,'0'0'484'0,"0"0"-337"16,0 0 97-16,0 0 10 15,0 0-50-15,0 0-113 16,0 0 2-16,85 197 13 16,1-51-35-16,27 45-16 15,0-6 23-15,-6-24-40 16,-6-34-1-16,-21-36 8 16,11-1-30-16,1-2 20 0,-16-22-35 15,-20-20 7-15,-21-13-2 16,-16-14-5-16,-19-12-11 15,0-7-19-15,-7 0-72 16,-30-10-72-16,-11-56-137 16,13 1-456-16,1 0-796 0</inkml:trace>
  <inkml:trace contextRef="#ctx0" brushRef="#br0" timeOffset="329">1247 217 2067 0,'0'0'537'16,"0"0"-394"-16,0 0 101 16,0 0-33-16,0 0-103 15,0 0-16-15,-156 194-54 16,83-110-14-16,-11 11 13 15,-11 7-23-15,-10 7 17 16,-11 2-14-16,-6-4-11 16,5-8 6-16,12-6-12 15,14-25 0-15,22-10-2 16,14-14 8-16,22-11-2 16,11-14-4-16,18-8-21 15,4-11-24-15,16 0-114 0,75-58-64 16,-5-8-328-16,2-3-661 15</inkml:trace>
  <inkml:trace contextRef="#ctx0" brushRef="#br0" timeOffset="677">1736 765 2263 0,'0'0'466'0,"0"0"-401"16,0 0 85-16,0 0 47 16,0 0-12-16,230 31-109 15,-132-20-34-15,23 3 27 16,16-2-9-16,11 1-12 15,-3-3-27-15,-3-5-12 16,-15-3 16-16,-21-2-24 16,-21 0 0-16,-31 0 8 15,-28 0-9-15,-26 0-42 16,0 0-48-16,-29 0-120 16,-44-12-300-16,10-6-280 15,9-1-1002-15</inkml:trace>
  <inkml:trace contextRef="#ctx0" brushRef="#br0" timeOffset="924">2678 420 2045 0,'0'0'607'0,"0"0"-473"15,0 0 58-15,0 0 26 16,0 0-58-16,0 0-61 15,-9 208-49-15,9-127 38 16,0 3-25-16,0 5-42 16,0 0 11-16,0-3-25 15,0-7-7-15,0-4-1 16,0-16-97-16,-3-6-19 0,-1-21-157 16,4-16-404-16,0-9-505 15</inkml:trace>
  <inkml:trace contextRef="#ctx0" brushRef="#br0" timeOffset="1419">3836 35 1783 0,'0'0'555'0,"0"0"-406"15,0 0-47-15,0 0 150 16,0 0-29-16,0 0-93 15,0 0-67-15,0-2-19 16,0 2 32-16,0 0-40 16,12 16 0-16,8 7 12 15,7 7-21-15,5 3 34 16,9 2-23-16,-2 5-26 0,8 9 37 16,1 4-29-16,7 9-5 15,3 0 24-15,5-1-20 16,-6 2 4-16,-1-5-23 15,-5-13 6-15,-7-6-2 16,-12-13-4-16,-7-12-7 16,-10-11-34-16,-5-3-70 15,-4-10-1-15,-3-30-98 16,0-8-264-16,7-39-56 16,6 15-38-16,-1 7-316 0</inkml:trace>
  <inkml:trace contextRef="#ctx0" brushRef="#br0" timeOffset="1785">4956 79 1187 0,'0'0'509'0,"0"0"-321"15,0 0 94-15,0 0 79 16,0 0 12-16,0 0-155 16,0 0-68-16,3 17-38 15,-21 15-46-15,-4 15 15 16,-4 11 2-16,-6 11-25 15,-5 9 13-15,-2 11-40 16,-8 9 10-16,-6 14-10 16,-1 12-7-16,0 8 18 15,-5 6-27-15,5-7-4 16,3-7 5-16,3-12-15 0,5-13-1 16,5-17 5-16,10-19 1 15,6-11 0-15,6-15-6 16,6-15 0-16,3-6 3 15,2-6-3-15,5-4 0 16,0-2-1-16,0-4-13 16,0 0 5-16,0 0-14 15,0 0-37-15,0 0-27 16,9-44-108-16,16-1-130 16,-3 4-795-16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34.8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37 159 0,'0'0'2131'0,"0"0"-1673"15,0 0-346-15,0 0 79 16,0 0 28-16,0 0-84 16,0 0-83-16,216 21 1 15,-126-29 2-15,16 1-8 16,8 4 31-16,-1-3-54 16,-5 2-8-16,-20 1-16 15,-19-1 0-15,-25 4-22 16,-22 0-98-16,-22-9-78 0,0 2-170 15,-15 0-566-15</inkml:trace>
  <inkml:trace contextRef="#ctx0" brushRef="#br0" timeOffset="247">142 592 2354 0,'0'0'588'0,"0"0"-474"15,0 0-53-15,0 0 149 16,0 0-41-16,0 0-61 0,0 0-42 16,252-7-45-1,-168-7 0-15,7 11-20 0,8-10-1 16,46-8-95-16,-25 4-164 15,-22 1-638-15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59:45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0 155 1722 0,'0'0'363'0,"0"0"-246"15,0 0-79-15,0 0 131 16,0 0 33-16,0 0-116 15,14 191-29-15,1-110 16 16,-3 4 5-16,-5 5 24 16,0-8-72-16,-1 0-17 15,-1-13 41-15,-1-7-54 16,-4-9 7-16,3-17-7 16,-3-13 1-16,0-10 25 0,0-10-26 15,0-3 0-15,0 0 51 16,0-7-26-16,0-18-25 15,0-9 0-15,4-5 1 16,7-4-16-16,10 4-15 16,9-1 5-16,6 11 10 15,8 10-6-15,3 12-5 16,4 7 11-16,5 0 15 16,-6 16-22-16,-2 21 21 15,-13 5-19-15,-8 8 5 16,-13 2 7-16,-14-3 8 15,0 1 5-15,-10-12-4 16,-31-4 53-16,-10-12-26 0,0-8-1 16,-8-11 42-16,9-3-12 15,2 0-3-15,4-10-12 16,12-9-20-16,7-5 13 16,6 4-35-16,11 4-12 15,8-1-69-15,12-2-190 16,23 3-334-16,6 2-385 0</inkml:trace>
  <inkml:trace contextRef="#ctx0" brushRef="#br0" timeOffset="264">922 697 1844 0,'0'0'347'0,"0"0"-187"16,0 0 57-16,0 0 47 15,56 200-110-15,-46-140-84 16,-3-5 3-16,-4-2-47 16,-3-11-8-16,0-9-18 15,0-13 7-15,0-10-17 16,0-10-64-16,9-27-163 15,-2-14-310-15,-1-12-254 0</inkml:trace>
  <inkml:trace contextRef="#ctx0" brushRef="#br0" timeOffset="398">919 395 1866 0,'0'0'386'0,"0"0"-266"15,0 0-120-15,0 0-28 16,0 0-345-16</inkml:trace>
  <inkml:trace contextRef="#ctx0" brushRef="#br0" timeOffset="1164">1174 838 1551 0,'0'0'275'0,"0"0"-166"16,0 0 23-16,0 0 39 16,0 0-61-16,0 0-48 15,201 82-56-15,-158-82 19 16,1 0 5-16,-7 0-3 15,-8-13-4-15,-4-6-23 16,-13-8 7-16,-12 1 21 0,0-1-22 16,-5 1 41-1,-24 3 18-15,-3 4 8 0,-5 5 20 16,-7 12-26-16,5 2-19 16,-5 0 3-16,7 19-33 15,5 17 20-15,10 10-3 16,10 6-29-16,12 7 24 15,0 4-30-15,8-4 0 16,24-6 1-16,5-11 1 16,11-6-4-16,-1-17-31 15,4-8-85-15,3-11 31 16,-3 0-25-16,-4-26-8 16,-6-14 26-16,-7-11 23 0,-6-7 48 15,-6 0 23 1,-8 6 0-16,-6 6 124 0,-4 13-5 15,-4 13-13 1,0 17 84-16,0 3-86 0,0 6-44 16,0 32-24-16,0 6-21 15,0 12 42-15,3 0-57 16,7 0 1-16,12-11-1 16,5-11 0-16,5-8 0 15,9-21-1-15,-2-5-61 16,5-5 56-16,0-38-45 15,-4-5 5-15,-7-13 40 16,-5 1 4-16,-1 6 2 16,-13 12 1-16,-2 12 38 0,-9 13 72 15,-3 14-69 1,0 3 7-16,0 6 11 0,0 30-45 16,0 10 6-16,0 3-21 15,0-3 0-15,0-3 15 16,7-10-15-16,-4-11-11 15,6-5-29-15,-6-13-89 16,-3-4-148-16,0-6-206 16,0-18-402-16</inkml:trace>
  <inkml:trace contextRef="#ctx0" brushRef="#br0" timeOffset="1399">1218 470 2058 0,'0'0'383'0,"0"0"-236"16,0 0-86-16,0 0 136 16,0 0-36-16,161-167-94 15,-107 145-10-15,-10 8-55 16,-3 9-2-16,-6 5-37 15,6 0-243-15,-9 0-283 16,-10 2-164-16</inkml:trace>
  <inkml:trace contextRef="#ctx0" brushRef="#br0" timeOffset="1584">1812 15 1358 0,'0'0'295'0,"0"0"-128"15,0 0 4-15,0 0 19 16,0 0-29-16,0 0-55 16,201 2-68-16,-187 21-21 15,-14 8 23-15,0 6-40 16,-33 24-67-16,-11-9-318 16,-3-2-1048-16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33.8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 0 1793 0,'0'0'381'0,"0"0"-184"16,0 0-23-16,0 0 88 15,0 0-83-15,0 0-88 16,0 0-20-16,-32 16-41 16,32-9-3-16,22 2 46 15,7 6-34-15,12-4-11 16,9 3-5-16,9-4-23 16,14-4 26-16,10 1-26 0,12-7 0 15,8 0 19 1,5 0-18-16,6 0-1 0,2 0 0 15,-2 0 6-15,-8 0 0 16,-11 0-6-16,-16 0-9 16,-13 0-2-16,-22 7 12 15,-18 7-1-15,-16 8 6 16,-10 7-5-16,0 14 22 16,-39 12-8-16,-17 8-6 15,-13 10 26-15,-7 8-26 16,-4 8-3-16,-1 12-3 15,-2 8 3-15,2 8 7 16,1 6-13-16,3-2 0 16,7-6 11-16,1-14-11 15,11-9-9-15,-1-21 7 0,8-8 4 16,4-10 22-16,3-19 3 16,9-2 13-16,-3-9 17 15,6-3-24-15,0-7-15 16,5 3 8-16,5-6-25 15,5 3 41-15,5-10-40 16,9-3-2-16,3 5 16 16,0-5-14-16,0 0-2 15,0 4 0-15,0 1 9 16,0 5-15-16,19-6 7 16,6 8-1-16,12-6 16 0,14 1-16 15,6-4 9 1,16-3 4-16,15 0-12 0,3 0 8 15,11 0-9-15,1-10 1 16,-5 0 14-16,-7 2-15 16,-8 4-3-16,-13-1-5 15,-20 3 11-15,-12 2-3 16,-16 0 0-16,-12 0 6 16,-5 0-15-16,-5 0 15 15,0-3-6-15,0 3 8 16,0-5-8-16,-9 1-23 15,-4-4-49-15,-2-25-111 16,4 4-99-16,0-4-673 0</inkml:trace>
  <inkml:trace contextRef="#ctx0" brushRef="#br0" timeOffset="510">294 679 1850 0,'0'0'559'15,"0"0"-445"-15,0 0 92 16,0 0 61-16,0 0-93 15,0 0-72-15,0 0-53 16,50 46 15-16,13-37 32 16,16-1-34-16,19 2-2 15,12-4-3-15,7 0-33 0,3 1 25 16,0-1-32-16,-3-2-16 16,-10-4 30-16,-21 0-31 15,-17 0 0-15,-25 0-6 16,-19 0 12-16,-16 0-16 15,-9 0-20-15,0 0-65 16,-12 0-53-16,-10 0-306 16,3 0-537-16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38.4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70 2116 0,'0'0'545'0,"0"0"-454"0,0 0 65 15,0 0 51-15,0 0-68 16,0 0-77-16,0 0-49 16,-26-9-13-16,33-12-153 15,25 2-353-15,-1-2-754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38.9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842 676 2068 0,'0'0'467'0,"0"0"-406"15,0 0 77-15,0 0 88 16,0 167-78-16,0-54-49 15,0 17-45-15,0 11 7 16,0-1-18-16,0-8-23 16,0-21 10-16,0-18-24 0,0-25-6 15,-4-13 0 1,-7-18-8-16,-3-11-50 0,-11-26-126 16,3 0-333-16,3-2-349 0</inkml:trace>
  <inkml:trace contextRef="#ctx0" brushRef="#br0" timeOffset="283">0 657 2051 0,'0'0'384'0,"0"0"-226"0,0 0-121 15,0 0 73-15,0 0 90 16,0 0-47-16,186 0-81 16,-92-11-26-16,16 4 11 15,10 4-25-15,7 3-1 16,5 0-14-16,3 0-16 16,-4 0 15-16,-3 10-16 15,-15 3-8-15,-18-1-21 16,0 6-118-16,-31-5-203 15,-23 0-463-15</inkml:trace>
  <inkml:trace contextRef="#ctx0" brushRef="#br0" timeOffset="539">1501 1355 2060 0,'0'0'377'0,"0"0"-203"16,0 0 12-16,0 196 47 15,0-133-32-15,0-7-88 16,0-2-71-16,0-16 1 16,0-9-43-16,0-13 0 15,0-8-8-15,0-8-44 16,0-24-116-16,0-22-413 0,0-3-500 0</inkml:trace>
  <inkml:trace contextRef="#ctx0" brushRef="#br0" timeOffset="689">1473 997 1083 0,'0'0'1340'0,"0"0"-1044"16,0 0-99-16,0 0-83 15,0 0-19-15,0 0-95 16,0 0-227-16,32-90-247 16,-2 81-228-16</inkml:trace>
  <inkml:trace contextRef="#ctx0" brushRef="#br0" timeOffset="1606">1855 1227 1547 0,'0'0'340'0,"0"0"-196"16,0 0 329-16,59 233-248 16,-40-172-49-16,-6-1-71 15,-4-13-59-15,-6-9-9 16,-3-15-34-16,0-6 3 16,0-11 14-16,-3-6-20 15,-13 0-11-15,5-16-13 16,7-17-24-16,1-2 30 15,3-12-12-15,0 1-5 16,15 1 34-16,17 2-13 0,5 4 8 16,7 5 4-1,4 8 4-15,2 7 28 0,1 12-3 16,3 7-5-16,2 0 41 16,2 23 9-16,1 20 30 15,-17 13-47-15,-5 2-30 16,-15 10 23-16,-6-1-31 15,-13-1-16-15,0-14 21 16,-3-2-22-16,0-14-24 16,0-11 8-16,0-7-31 15,0-15 9-15,0-3-24 16,10 0-32-16,16-37 44 0,11-15-15 16,14-20-19-1,8-17-6-15,10-22 13 16,7-14 27-16,12-17-82 0,10-7 1 15,1 0 70-15,-1 9 54 16,-7 14 7-16,-15 19 40 16,-20 17 41-16,-24 23 97 15,-20 12-13-15,-12 14 18 16,0 7-25-16,-31 8-54 16,-7 10-31-16,-6 6 9 15,-4 10-40-15,-3 0 8 16,4 21-17-16,3 17-33 15,4 17 29-15,11 16-29 0,3 12 0 16,11 16-6-16,5 10 13 16,2 12-7-16,4 3 0 15,-3 2-1-15,7-9 0 16,0-5 1-16,0-17-7 16,0-16 6-16,4-23-24 15,14-21 24-15,1-17-4 16,1-16-51-16,-1-2 49 15,3-9-13-15,3-22 5 16,4-18 8-16,12 4-5 16,9-1 12-16,13 7 0 15,13 13 0-15,12 18 0 16,3 8 9-16,-11 17 6 16,-11 39 30-16,-16 13 3 15,-21 11 27-15,-14 4-28 0,-14-4-10 16,-4-8 11-16,0-17-36 15,0-17-11-15,-4-10 16 16,-4-22-17-16,8-6 7 16,-4-3-7-16,4-37-55 15,-3-12-33-15,0-60-74 16,-1 14-341-16,-8 3-540 0</inkml:trace>
  <inkml:trace contextRef="#ctx0" brushRef="#br0" timeOffset="1832">1917 289 2756 0,'0'0'350'15,"0"0"-260"-15,0 0-60 16,278-89 40-16,-155 43-70 16,38-17-4-16,-29 11-487 15,-34 13-2087-15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44.3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801 534 1470 0,'0'0'407'16,"0"0"-252"-16,0 0 13 15,0 0 64-15,0 0-34 16,0 0-97-16,44-56-50 16,-34 23 42-16,2 0-5 15,-8-6-27-15,-4-4 33 16,0-3-16-16,0 1-19 0,-19-4 13 15,-13 1-25-15,-9 7 28 16,1 5-40-16,-3 6-11 16,-4 10 30-16,3 11-33 15,0 9-6-15,-3 0 16 16,3 23-30-16,0 26 29 16,3 20-30-16,6 16 0 15,1 17 16-15,8 9-14 16,4 17 7-16,9 7 12 15,4 3-14-15,9 0 28 16,0-1-35-16,0-6 6 16,0-2 9-16,0-10 1 15,0-9 7-15,6-8-4 16,-6-17-18-16,0-12 29 0,0-14-30 16,0-8 0-16,0-14 10 15,-12-8-10-15,2-6 0 16,-2-9-1-16,5-8-26 15,-5-6-6-15,5 0-98 16,7-27-74-16,0-15-298 16,0-8-467-16</inkml:trace>
  <inkml:trace contextRef="#ctx0" brushRef="#br0" timeOffset="273">0 1191 2148 0,'0'0'563'16,"0"0"-432"-16,0 0 47 16,0 0 77-16,0 0-134 15,0 0-69-15,0 0-11 16,65-7 13-16,-10 7 33 15,11 0-45-15,0 0-27 16,-2 0 15-16,2 0-30 16,-4 0 0-16,21-4-76 15,-13-6-149-15,-18-3-666 0</inkml:trace>
  <inkml:trace contextRef="#ctx0" brushRef="#br0" timeOffset="1352">1094 1193 1994 0,'0'0'507'15,"0"0"-337"-15,0 0 103 16,0 0 6-16,0 0-139 16,0 0-86-16,0 0-6 0,0-2-24 15,35 2 32 1,13 0-28-16,18 0-26 0,6 0 29 15,8 0-30-15,11 0 0 16,-3 2-1-16,0-2 9 16,-8 0 0-16,-15 3-9 15,-14-3 1-15,-14 0 17 16,-15 5-17-16,-11-5 9 16,-8 2 5-16,-3 5-15 15,0 6 31-15,0 7-2 16,0 1-13-16,-17 7 23 15,-10 5-30-15,-5 6 0 16,-4 3 6-16,-8 5-13 16,0 0 20-16,-3 4-20 0,0 5 4 15,3 0 9-15,0-1-11 16,0 4-2-16,3 0 4 16,6-3-5-16,-3-3 18 15,3-1-18-15,1-3 1 16,5-9 23-16,1-1-25 15,6-2 6-15,0-4 14 16,0-7-20-16,6-3 15 16,3-1-3-16,-2-5-11 15,5 2 19-15,1-5-20 16,2-1 0-16,4 0 3 16,0-4 3-16,3 1 0 15,0-3-6-15,0 0 2 0,0 2 11 16,0-5-7-16,0 6-5 15,0-4 10-15,10-6-10 16,2 3 16-16,4 1-4 16,3-4-12-16,10 0 15 15,5 0-16-15,1 0 0 16,12 0 0-16,9 0 0 16,2 0 0-16,4 0 0 15,4-4 0-15,0 1 0 16,-5-3 0-16,-5-1 0 15,-5 0 0-15,-12 4 0 16,-6 3 0-16,-11 0 0 16,-11 0 0-16,-3 0 0 15,-5 0 0-15,-3-3 0 0,0 3 0 16,0 0 0-16,0 0 0 16,0-3 0-16,0 3 0 15,0-5-17-15,0 3-113 16,-15-7-44-16,0-11-68 15,5-3-388-15,0 3-456 0</inkml:trace>
  <inkml:trace contextRef="#ctx0" brushRef="#br0" timeOffset="1902">1221 1805 1765 0,'0'0'517'0,"0"0"-339"16,0 0 105-16,0 0 8 15,0 0-96-15,0 0-91 16,0 0-6-16,-19 5-26 16,19-5-21-16,19 0 33 15,13 0-17-15,15 0-14 16,16 0-4-16,9 0-16 16,10 0 20-16,0 0-38 0,0 0-5 15,-10 0 20 1,-11 0-24-16,-8 0-5 0,-21 0-1 15,-10 0-9-15,-9 0-15 16,-8 0-60-16,-5 0-100 16,0-5-112-16,0-9-986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47.6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142 0 1475 0,'0'0'696'16,"0"0"-590"-16,0 0 13 15,0 0 112-15,0 0 20 16,0 0-103-16,22 201-48 15,-16-148-1-15,-1-1 5 16,-1 7-45-16,-4-4 3 16,0 1-16-16,0-7 10 15,-15-5-5-15,-11-6-44 16,-6-3-1-16,-2-7-6 16,2-5 0-16,7-7-33 0,10-2-52 15,15-14-137-15,0-23-439 16,18-12-1113-16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48.5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82 439 1891 0,'0'0'532'15,"0"0"-406"-15,0 0 47 0,0 0 73 16,0 0-102-16,0 176-6 16,0-74-71-16,0 15-9 15,0 15 5-15,0 2-15 16,0-5-18-16,0-18-6 16,0-16-23-16,0-22 27 15,-4-24-28-15,-4-17 0 16,4-13 4-16,4-11-4 15,-3-8 15-15,0 0 3 16,-4-8-17-16,3-27-1 16,4-21-6-16,0-16-17 0,0-21 17 15,0-28-15 1,0-10 5-16,0-36 5 0,0-33-1 16,0 12 2-16,-18 32 8 15,3 31-5-15,8 53 6 16,3 9 2-16,-1 10 4 15,5 29 17-15,0 13-20 16,0 4 35-16,9 1-29 16,16 0 1-16,4 2 15 15,8 1-12-15,2-1-5 16,8 4 11-16,1 0-17 16,8 0 32-16,1 0-33 15,2 0 1-15,2 0 29 16,5 0-24-16,-3 0-5 0,-1 0 9 15,-4 0-10-15,4 0 29 16,-4 0-29-16,1 0 0 16,2 0 18-16,-2-3-18 15,-5 3 1-15,5-5-2 16,-8 5 7-16,-7 0 0 16,-12 0-6-16,-6 0-21 15,-11 0 10-15,-8 0-71 16,-7 0-37-16,0 0-34 15,-7 12-200-15,-22 4-385 16,-1-3-587-16</inkml:trace>
  <inkml:trace contextRef="#ctx0" brushRef="#br0" timeOffset="296">161 740 1189 0,'0'0'1019'16,"0"0"-785"-16,0 0-5 16,0 0 97-16,0 0-64 15,0 0-159-15,0 0-57 16,25 19 38-16,23-19-13 0,8 0 7 15,1-7-39-15,2 2-20 16,-1 1 25-16,-2 4-44 16,-2 0-7-16,22 0-104 15,-17 0-206-15,-8 0-971 0</inkml:trace>
  <inkml:trace contextRef="#ctx0" brushRef="#br0" timeOffset="1344">1142 1517 1750 0,'0'0'556'0,"0"0"-411"16,0 0 84-16,0 0 50 16,0 0-62-16,0 0-112 15,0 0-69-15,-36 0 2 16,65 0-38-16,15 0 0 15,17 10 29-15,13-3-28 16,9 0-1-16,-1-4 6 16,-3-3-4-16,-3 0 16 15,-10 0-18-15,-7 0-2 16,-16 0 2-16,-13 0 0 16,-8 0 1-16,-15 0 23 0,-4 0-9 15,-3 6 36-15,0 11-9 16,0 10 2-16,0 8 19 15,-18 7-35-15,-4 11-7 16,-11 6 5-16,1 2-25 16,-5 7 24-16,-7-1-19 15,0 6-6-15,0-4 33 16,2 3-33-16,-2-6 12 16,0-4 11-16,0 1-10 15,3-8 19-15,6-6-27 16,-2-7-4-16,8-1 28 15,-5-2-20-15,9-3-9 0,-1-7 17 16,4 1-16-16,5-10 26 16,2-3-26-16,3-4-1 15,6-4 16-15,2-2-7 16,4-4-8-16,0 1-1 16,0-4 6-16,0 0 0 15,0 0-6-15,0 0-4 16,0 2 4-16,0-2 0 15,4 4 1-15,14-1-2 16,8 1 2-16,6-4 7 16,5 0-8-16,10 0 9 15,4 0 1-15,15 0-10 16,3 0 8-16,4 0 4 16,0-7-11-16,0-3 5 15,-8 0-5-15,-5 3-1 0,-13 2 14 16,-11-3-14-16,-14 6-6 15,-7 2 6-15,-8 0 0 16,-7 0 9-16,0 0-9 16,0 0 7-16,0 0-1 15,0 0-6-15,0 0-7 16,0-7-37-16,0 5-34 16,0-6-13-16,0 2-64 15,0-17-91-15,0 2-446 16,0-5-969-16</inkml:trace>
  <inkml:trace contextRef="#ctx0" brushRef="#br0" timeOffset="1917">1211 2250 1573 0,'0'0'677'0,"0"0"-469"16,0 0 28-16,0 0 96 16,0 0-127-16,0 0-93 15,0 0-38-15,-6 9-16 0,34-9 11 16,16 0 15-16,14 0-34 16,8 0 8-16,6-7-20 15,10 5-14-15,-3-5 16 16,-1-4-31-16,-14 1 11 15,-8 0-7-15,-17 4-13 16,-17 1 0-16,-14 0-6 16,-8 2-63-16,0-10-123 15,-25 6-548-15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9:54.2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 0 995 0,'0'0'313'16,"0"0"-193"-16,0 0 62 15,0 0 26-15,0 0-54 0,0 0-37 16,-3 0-5-16,0 0 4 16,-1 0-13-16,-4 3-39 15,1 4 21-15,4-3-18 16,-1 1-19-16,4-1 14 15,0-4-2-15,0 3 9 16,0 2-5-16,0-3-9 16,10 2-7-16,12-1-12 15,4-1-11-15,4-2 16 16,6 3-41-16,-4-3 0 0,-2 0 8 16,-4 5-6-16,-8-5-4 15,-8 0-10 1,-3 0-223-16,-7 0-656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4:22.002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1187 233 1307 0,'0'0'552'16,"0"0"-416"-16,0 0 23 16,0 0 53-16,-170-187 48 15,97 160-69-15,-12 8-68 16,-6 19-24-16,-17 0-58 16,-9 14 33-16,-3 28-22 15,3 7 1-15,14 5 5 16,20 1-57-16,24-3-1 15,24 4 25-15,16-2-25 0,19 0-5 16,0 5 4 0,7 3 2-16,30 0 13 0,20 4-14 15,16 3 0-15,15-3 9 16,14 0-9-16,11-1-6 16,4 3 4-16,3 4 4 15,-4 5 19-15,-13 0-15 16,-16 0 18-16,-18-7 18 15,-28-12-23-15,-26-12 7 16,-15-4-7-16,-19-8 8 16,-47-2 53-16,-32-5-52 15,-22-8 10-15,-19-6 17 16,4-9-31-16,8-4-1 16,14 0-17-16,25-17-5 0,22-10-2 15,27 1-10-15,24-6-83 16,15-4-47-16,85-29-189 15,9 0-448-15,8 7-824 0</inkml:trace>
  <inkml:trace contextRef="#ctx0" brushRef="#br0" timeOffset="458">1666 420 2362 0,'0'0'617'0,"0"0"-498"16,0 0-21-16,0 0 72 15,0 0-8-15,0 273-81 0,0-142-33 16,0 4-16-16,0-4-10 16,0-5 2-16,10-24-23 15,2-15-1-15,-5-24 9 16,-4-24-7-16,-3-20-1 15,0-19 0-15,0 0-1 16,0-23 0-16,0-39-10 16,0-27-13-16,0-52 17 15,0-49-4-15,0 6 9 16,0 19 1-16,0 37 0 16,0 51-15-16,0 6 14 0,15 13 1 15,14 23 15 1,15 14-15-16,14 12 28 0,19 9-17 15,10 0-2-15,11 0 9 16,5 0-17-16,-5 0-1 16,0 0 0-16,-10 0-6 15,-8 0 4-15,-11 0-55 16,-17-4-48-16,-16 1-49 16,-29 3-135-16,-7 0-383 15,0 3-391-15</inkml:trace>
  <inkml:trace contextRef="#ctx0" brushRef="#br0" timeOffset="653">1855 738 2097 0,'0'0'368'0,"0"0"-194"0,0 0 135 15,0 0-93-15,230 4-95 16,-121-4-82-16,4-7-30 15,0 4-9-15,-8 3-4 16,-2 6-148-16,-27 28-408 16,-28-2-172-16</inkml:trace>
  <inkml:trace contextRef="#ctx0" brushRef="#br0" timeOffset="843">1742 1358 2293 0,'0'0'562'16,"0"0"-460"-16,0 0 89 15,0 0 16-15,0 0-56 16,230 47-113-16,-125-40-22 16,12-2-16-16,59-1-97 15,-28-1-255-15,-19-3-840 0</inkml:trace>
  <inkml:trace contextRef="#ctx0" brushRef="#br0" timeOffset="1186">3087 1113 2235 0,'0'0'277'16,"0"0"-196"-16,0 0 192 16,142-194-94-16,-83 105-103 15,-5-6-14-15,-3-10-14 16,-7 11 25-16,-10 11 15 16,-16 25-13-16,-4 27 20 15,-7 22-49-15,-7 9-7 16,0 32 14-16,0 38-29 15,0 22 13-15,0 26-13 0,0 6-18 16,-4 7 29-16,-6-6-35 16,7-8-14-16,-1-7-17 15,4-19-68-15,4 2-120 16,21-28-352-16,0-22-543 0</inkml:trace>
  <inkml:trace contextRef="#ctx0" brushRef="#br0" timeOffset="1547">4560 450 2367 0,'0'0'616'0,"0"0"-453"15,0 0 15-15,0 0 5 16,-225 0-14-16,140 59-100 15,-3 23-37-15,12 17 21 16,19 18-52-16,20 7 4 16,18 5-2-16,19 2-3 15,8-8-18-15,43-16-27 16,15-21-35-16,10-31 1 16,4-32-22-16,-8-23 25 15,-9 0 29-15,-19-45 34 16,-22-18 13-16,-22-9 0 15,0-5 2-15,-41 5 52 16,-21 20-44-16,-11 15 11 0,-6 28-21 16,9 9-10-16,26 39-59 15,19 18-219-15,22-7-693 0</inkml:trace>
  <inkml:trace contextRef="#ctx0" brushRef="#br0" timeOffset="1922">5389 591 2433 0,'0'0'518'15,"0"0"-433"-15,0 0 84 16,0 0 47-16,-256 154-57 15,187-59-104-15,10 17-11 16,23 2-22-16,21 5-22 16,15 0 18-16,7-15-18 15,45-16-16-15,17-18-16 16,11-28-44-16,11-28 20 16,-3-14 8-16,-8-31 12 15,-11-37 35-15,-18-24 1 16,-17-23 0-16,-28-13 45 15,-6-6-19-15,-18 9-17 0,-30 23 37 16,-6 26-37 0,7 28-9-16,6 28-30 0,23 20-108 15,14 31-370 1,4 10-380-16</inkml:trace>
  <inkml:trace contextRef="#ctx0" brushRef="#br0" timeOffset="2394">6326 656 2078 0,'0'0'583'0,"0"0"-401"0,0 0 50 16,0 0 48-1,0 0-106-15,0 0-92 0,0 0-1 16,-209-150-45-16,150 174-1 15,5 17-23-15,10 11-12 16,19 8 3-16,10 2-3 16,15 0-42-16,0-3 15 15,40-13-65-15,8-13-1 16,6-19-1-16,-2-14 19 16,-5 0 74-16,-8-28-29 15,-5-10 30-15,-12-1 21 16,-12 6 25-16,-6 10 32 15,-4 10 9-15,0 13 0 0,0 0-24 16,0 32-49-16,0 31-13 16,12 25 55-16,1 15-26 15,9 14-9-15,3 4 6 16,2-9 25-16,-10-14 1 16,-5-14-53-16,-12-26 1 15,-3-15 29-15,-44-18-30 16,-23-18 12-16,-14-7-12 15,-8-3-34-15,4-31 19 16,2-8-108-16,20 2-180 16,19 11-927-16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44:25.756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0 640 1894 0,'0'0'338'0,"0"0"-231"15,0 0 20-15,0 0 64 16,0 0-35-16,0 0-103 16,25 28 18-16,38-44 30 15,25-26-54-15,13-23-24 16,9-14-6-16,0-17-16 15,-12 3 30-15,-18-1-25 0,-21 19 22 16,-20 17 56-16,-17 21-12 16,-14 24 16-16,-8 13-1 15,0 23-33-15,0 46 0 16,-25 32-43-16,-2 24 13 16,2 9 15-16,8-6-38 15,5-13 6-15,8-23-7 16,4-16-27-16,0-20-42 15,11-20-168-15,14-19-335 16,2-17-368-16</inkml:trace>
  <inkml:trace contextRef="#ctx0" brushRef="#br0" timeOffset="293">996 524 1850 0,'0'0'379'0,"0"0"-174"15,0 0 39-15,190-105-10 16,-111 54-113-16,-1-12-37 16,-2 0-20-16,-13 8 25 15,-21 9 42-15,-15 16-57 16,-17 14 22-16,-10 16 9 16,0 0-36-16,0 37-30 15,-15 28-38-15,-11 24 24 16,-6 12 14-16,4 7-39 15,2 1 0-15,8-11 0 16,6-6-7-16,5-17-20 0,7-12-68 16,0-18-92-16,19-21-98 15,13-18-567-15,2-6-628 0</inkml:trace>
  <inkml:trace contextRef="#ctx0" brushRef="#br0" timeOffset="525">2356 36 2495 0,'0'0'352'0,"0"0"-203"16,-95 217 104-16,41-97-31 15,-5 19-78-15,1-2-38 0,-1 1-77 16,5-11 17-16,7-14-22 15,3-22-24-15,7-21 0 16,15-22-78-16,22-28-82 16,0-10-134-16,0-10-618 0</inkml:trace>
  <inkml:trace contextRef="#ctx0" brushRef="#br0" timeOffset="864">3041 111 2390 0,'0'0'566'0,"0"0"-480"16,0 0-4-16,0 0 136 16,-196 189-54-16,133-95-58 15,9 7-85-15,17 0 26 16,15-2-26-16,18-4-21 15,4-9 12-15,22-18-12 16,29-21-32-16,12-24 11 16,9-23-57-16,1-21 41 15,0-44 23-15,-11-31 14 16,-11-18 0-16,-14-13 0 0,-20 2 0 16,-12 10 14-1,-5 26-8-15,-5 26-12 0,-8 31-27 16,6 32-111-16,7 23-440 15,0 15-405-15</inkml:trace>
  <inkml:trace contextRef="#ctx0" brushRef="#br0" timeOffset="1208">3606 177 2006 0,'0'0'392'15,"0"0"-163"-15,0 0 60 16,201-45-82-16,-121 45-102 16,4 0-23-16,-4 28 27 0,-11 11-26 15,-25 18 14-15,-37 8-62 16,-7 10-2-16,-51 14 25 16,-32 0-29-16,-8 1 1 15,-1-8 0-15,16-15-23 16,20-14 26-16,21-17-33 15,20-10-7-15,15-10 1 16,0-5-6-16,12-2 12 16,26 1-7-16,18-3 7 15,2-5-6-15,8-2-3 16,0 0-39-16,-5 0-9 16,-2 0-116-16,3-9-122 15,-14-10-506-15,-16-1-1194 0</inkml:trace>
  <inkml:trace contextRef="#ctx0" brushRef="#br0" timeOffset="1489">4966 9 2162 0,'0'0'582'15,"0"0"-464"-15,0 0-16 16,0 0 157-16,-90 178-75 16,31-69-96-16,-7 21 8 0,-4 12-30 15,1-2 14-15,8 1-20 16,-1-16-50-16,14-17-10 16,8-19 0-16,8-24-25 15,10-19-10-15,6-13-103 16,10-26-63-16,6-7-325 15,0 0-479-15</inkml:trace>
  <inkml:trace contextRef="#ctx0" brushRef="#br0" timeOffset="1914">5226 233 2450 0,'0'0'365'0,"0"0"-226"15,0 0-2-15,0 0 61 16,0 0-104-16,0 0-77 15,0 0 5-15,211-87-5 16,-146 92 4-16,-3 27 25 16,-14 18-46-16,-20 8 8 15,-19 16 2-15,-9 8-9 0,-34 9 34 16,-23 4-34-16,-13 0 7 16,4-10 10-16,15-13-10 15,11-15-8-15,21-13 0 16,16-16 0-16,3-9-15 15,15-6 15-15,32-5-9 16,14-6 8-16,17-2-22 16,5 0-65-16,42 0-117 15,-23-10-493-15,-19-6-652 0</inkml:trace>
  <inkml:trace contextRef="#ctx0" brushRef="#br0" timeOffset="2215">6094 223 1739 0,'0'0'894'16,"0"0"-774"-16,0 0-20 16,0 0 124-16,0 0-55 15,218-77-69-15,-145 77-35 16,-7 21 31-16,-12 18-39 15,-17 17 6-15,-27 17-3 16,-10 8-35-16,-32 15 11 16,-37 2 0-16,-16 0-27 0,2-2 38 15,10-15-47 1,18-11-6-16,33-22 0 0,22-11 6 16,30-18-23-16,129-2-50 15,-2-11-79-15,4-2-419 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2:40.6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654 928 697 0,'0'0'975'0,"0"0"-750"15,0 0-197-15,0 0 141 16,0 0 82-16,0 0-98 16,0-82-27-16,0 59-23 15,0 0-15-15,-11-3 27 16,-3 0-106-16,-4-1 48 16,-8 4-12-16,-8 1-8 0,-5 8 12 15,-8 4-41-15,-4 10 8 16,-8 0 10-16,2 34-16 15,-6 19-10-15,0 12 6 16,13 13 0-16,6 12 4 16,8-4-10-16,14-4 0 15,7-7 6-15,15-10-6 16,0-20 0-16,7-13-9 16,30-15 9-16,14-15 9 15,11-2-9-15,11-31 0 16,0-24 2-16,-7-20-2 15,-9 0-1-15,-13 3 1 16,-18 14 0-16,-11 13 43 0,-8 18-4 16,-7 13 22-16,0 14 11 15,3 0-64-15,2 11-8 16,2 34 0-16,3 22 0 16,2 7 20-16,1 6-8 15,3-8-12-15,-1-11 10 16,2-11-10-16,1-9 0 15,4-17-56-15,7-7-72 16,18-17-121-16,1 0-513 16,-8-27-327-16</inkml:trace>
  <inkml:trace contextRef="#ctx0" brushRef="#br0" timeOffset="307">1015 0 1935 0,'0'0'493'0,"0"0"-319"15,0 0-22-15,0 0-21 16,0 0 8-16,0 0-19 15,103 212-53-15,-49-93 50 0,4 12-93 16,-3 11 10 0,-11 2 58-16,-15 3-92 0,-19-4 48 15,-10-7-48-15,-17-8-9 16,-39-10 9-16,-20 7-190 16,10-30-442-16,12-32-1366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5:58.412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139 368 1947 0,'0'0'511'15,"0"0"-353"-15,0 0-25 16,0 0 62-16,0 0-14 16,0 0 1-16,-22 238-87 15,2-111-42-15,-3 3 32 16,3-5-32-16,0-8-4 16,4-20-22-16,7-18-21 15,6-20-1-15,0-21-5 16,3-21-12-16,0-13-5 15,0-4-49-15,0-30 0 0,6-26-22 16,10-13-18-16,-3-18 38 16,-6-13-19-16,-4-12 47 15,-3-32 31-15,0 8-8 16,0-5 10-16,0 5 1 16,0 37 6-1,0 1 43-15,20 27-32 0,12 21 41 16,10 15 22-16,11 14-34 15,2 12 32-15,12 7-44 16,1 2 4-16,4 2 29 16,1 22-55-16,-2 7 2 15,-6 3 37-15,-9 7-38 16,-19 6 8-16,-25 3-13 16,-12 11 10-16,-32 4 22 0,-38 10-34 15,-21-6 0-15,-11-4 20 16,1-13-20-16,13-20 0 15,19-18-16-15,16-8-1 16,21-6 16-16,16 0-108 16,16 0-99-16,0 0-371 15,16 0-452-15</inkml:trace>
  <inkml:trace contextRef="#ctx0" brushRef="#br0" timeOffset="338">1570 68 2082 0,'0'0'390'15,"0"0"-235"-15,0 0 72 16,-170 149 16-16,114-54-57 16,1 43-56-16,5 35-41 15,12-4 4-15,11-16-8 16,14-26-19-16,13-29-3 16,0 1-57-16,23 5-6 0,14-26 0 15,5-11-31-15,4-24-85 16,8-8-115-16,-7-23-372 15,-12-9-638-15</inkml:trace>
  <inkml:trace contextRef="#ctx0" brushRef="#br0" timeOffset="687">2032 150 2374 0,'0'0'519'0,"0"0"-354"16,0 0 1-16,0 0 50 16,0 0-66-16,0 0-39 15,0 0-23-15,177 205-44 16,-122-104 8-16,10 6 31 15,1 4-62-15,9-2 31 16,1-3-17-16,2-9-15 16,-2-5-20-16,-8-19 0 15,-12-8 0-15,-10-14 0 16,-17-10 0-16,-13-21-47 16,-16-8-53-16,0-6-50 0,-19-6-86 15,-13 0-477-15,-2-9-641 16</inkml:trace>
  <inkml:trace contextRef="#ctx0" brushRef="#br0" timeOffset="1023">3096 259 2220 0,'0'0'482'0,"0"0"-347"16,0 0 78-16,0 0 63 0,0 0-63 15,0 0-138-15,0 0-5 16,-158 178-7-16,84-94-3 16,-19 14-12-16,-7 7-9 15,-12 4-6-15,-5 3 14 16,-2-4-40-16,11-10 23 15,17-14-15-15,15-17-9 16,20-20 6-16,21-14-12 16,15-13-13-16,13-14-19 15,7-6-101-15,33-9-80 16,16-17-277-16,1-7-706 0</inkml:trace>
  <inkml:trace contextRef="#ctx0" brushRef="#br0" timeOffset="1463">3555 898 2356 0,'0'0'376'0,"0"0"-155"15,0 0-33-15,0 0 14 16,0 0-38-16,0 0-97 16,179-11-14-16,-103 11-8 15,-2 0-33-15,-1 0-12 16,-13 0-29-16,-18 22-146 0,-16 8-206 15,-20 0-662-15</inkml:trace>
  <inkml:trace contextRef="#ctx0" brushRef="#br0" timeOffset="1665">3597 1225 1876 0,'0'0'931'16,"0"0"-803"0,0 0 5-16,0 0 79 0,0 0-51 15,193 0-98-15,-130-3-45 16,2 3-18-16,14 0-94 16,-17 0-379-16,-13 0-1139 0</inkml:trace>
  <inkml:trace contextRef="#ctx0" brushRef="#br0" timeOffset="2225">4615 919 2099 0,'0'0'512'0,"0"0"-400"0,0 0 7 16,0 0 98-16,0 0-37 16,0 0-107-16,0 0-9 15,144-91-43-15,-104 91 30 16,-1 0 14-16,-7 16-44 16,-9 17 9-16,-10 9-20 15,-13 6-10-15,0 4 12 16,-13 7-11-16,-16-9-1 15,-7-6 8-15,4-6-8 16,1-11-14-16,12-9-14 16,6-12-9-16,9-6 36 15,4 0-70-15,7-33-44 16,33-8-8-16,12-9-108 0,10-7-11 16,3 9 3-16,0 0 46 15,-8 9 135-15,-15 7 58 16,-13 8 65-16,-12 10 186 15,-10 8 34-15,-7 6 18 16,0 0-63-16,-16 0-96 16,-18 20-30-16,-2 13-65 15,-2 6 20-15,7 1 21 16,15 4-49-16,10 1-4 16,6-4-26-16,3-2-11 15,33-5 10-15,13-7-10 16,13-10-19-16,3-10-19 15,2-7-116-15,-6 0-43 16,-14-7-305-16,-21-10-578 0</inkml:trace>
  <inkml:trace contextRef="#ctx0" brushRef="#br0" timeOffset="2509">5224 253 2313 0,'0'0'584'15,"0"0"-439"-15,0 0-7 0,0 0 86 16,0 0-32 0,229 65-57-16,-141-7-7 0,11 16-67 15,-5 9 8-15,2 5 38 16,-11 7-107-16,-17-4 0 15,-19 0 0-15,-32-3 0 16,-17-2 0-16,-40-1 0 16,-45 6-21-16,-88 34-113 15,16-22-179-15,6-15-1065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59:47.9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572 634 2049 0,'0'0'359'15,"0"0"-280"-15,0 0-63 16,0 0 171-16,0 0 39 15,-212-25-106-15,146 25-74 16,2 30-4-16,-2 12 72 16,10 12-66-16,9 8-40 15,11 7 23-15,18 0-22 16,11-3-8-16,7-3-1 16,0-15 0-16,29-8-19 15,11-10-31-15,8-13-58 16,6-17 44-16,0 0-71 15,-2-17 17-15,-1-29 11 16,-7-14 7-16,-5-15 82 0,-2-12-27 16,-8-9 41-1,-4-13-7-15,-6-8 22 0,-4-9-11 16,-8 2 53-16,-4 9 0 16,1 13 61-16,-4 28-2 15,0 23 19-15,0 29 8 16,0 22-46-16,0 0-29 15,0 45-33-15,0 23-1 16,3 28 42-16,5 16-72 16,-1 9 14-16,3 3 31 15,6 1-23-15,-1-6-14 16,3-12-2-16,3-11 0 16,1-11 3-16,3-20-9 0,5-19-6 15,-1-23-2-15,-3-15-64 16,2-8-9-16,3-27 26 15,-6-28 21-15,4-13 33 16,-7-4-48-16,-3 5 32 16,-9 8 16-16,-4 17 1 15,-6 18 5-15,5 20 31 16,-5 4 7-16,0 35 18 16,4 22-32-16,-1 16 2 15,1 2 1-15,-1 2-23 16,9-9 13-16,-2-12-13 15,2-15-7-15,1-10-4 0,-6-19-19 16,2-12-85-16,-3 0-35 16,6-52-166-16,-2-8-383 15,-3-1-521-15</inkml:trace>
  <inkml:trace contextRef="#ctx0" brushRef="#br0" timeOffset="151">981 390 2431 0,'0'0'347'16,"0"0"-262"-16,0 0 165 15,0 0-118-15,0 0-132 16,0 0-217-16,0 0-167 0,42 20-467 16</inkml:trace>
  <inkml:trace contextRef="#ctx0" brushRef="#br0" timeOffset="916">1218 945 1721 0,'0'0'230'16,"0"0"-186"-16,0 0-1 15,0 0 133-15,208 20-46 16,-136-20-7-16,5-4-44 16,-8-15-4-16,-12-9-31 0,-19 6-32 15,-20-7 22-15,-18 1-3 16,0 0 30-16,-15-2-2 16,-21 8 35-16,-11 2 19 15,0 10-77-15,-6 7-10 16,11 3 37-16,1 0-21 15,8 19 19-15,4 17-24 16,10 8-2-16,9 11 13 16,3 4-42-16,7 2 0 15,0-1-6-15,0-4 0 16,14-6 7-16,15-11-7 16,8-13-13-16,3-10-20 0,4-12-45 15,7-4-15-15,0-6-21 16,0-31-29-16,-1-9 59 15,-2-6 17-15,4-5 10 16,-10 4 41-16,-1 8-3 16,-7 13 18-16,-14 16 1 15,-1 16 0-15,-7 0 42 16,-6 26 50-16,-6 22 25 16,0 8-20-16,4 7-64 15,-1-7-12-15,9-4 3 16,-2-15-23-16,-1-12 19 15,-3-10-20-15,-6-15 0 16,0 0 6-16,0 0-6 0,0-31-12 16,0-9-6-1,0-5-1-15,0-3 7 0,14-5-50 16,8-1 3-16,12 5 59 16,10 7-27-16,3 15 15 15,0 14 11-15,1 13 1 16,-4 0 84-16,-9 12-17 15,-1 23 17-15,-5 11 55 16,-7 6-49-16,0 4-20 16,-9 0-23-16,2-7-34 15,-8-11 23-15,2-8-36 16,-6-5-10-16,-3-13-2 16,0-12-95-16,0 0-185 15,0-24-503-15</inkml:trace>
  <inkml:trace contextRef="#ctx0" brushRef="#br0" timeOffset="1197">1443 532 2053 0,'0'0'390'16,"0"0"-270"-16,0 0 53 16,0 0 87-16,0 0-115 15,0 0-122-15,164-181 11 0,-112 161 16 16,-5 7-35-16,-8 10-15 16,-5 3-15-16,-5 0-99 15,3 0-145-15,15 0-197 16,-6-10-28-16,-7 1-111 0</inkml:trace>
  <inkml:trace contextRef="#ctx0" brushRef="#br0" timeOffset="1359">2077 161 1273 0,'0'0'574'0,"0"0"-306"16,0 0 47-16,0 0-11 16,0 0-44-16,0 0-103 15,0 0-9-15,157 72-70 0,-116-56-29 16,3-9-31-1,3-4-17-15,0-3-1 0,1-7-46 16,21-48-182-16,-15 3-434 16,-6-4-1670-16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2:45.9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394 233 1847 0,'0'0'351'16,"0"0"-162"-16,0 0-152 0,0 0 110 16,0 0 117-16,0 0-134 15,0 0-36-15,-3 161 13 16,-16-20-19-16,1-1 17 16,1 19-68-16,-5-5 31 15,3-27-16-15,0 11-22 16,6-16 24-16,1-20-46 15,2-20 1-15,1-17-6 16,6-23-3-16,3-14-83 16,0-28-68-16,0-20-377 15,0-23-335-15</inkml:trace>
  <inkml:trace contextRef="#ctx0" brushRef="#br0" timeOffset="404">0 439 1914 0,'0'0'483'0,"0"0"-320"16,0 0 41-16,0 0-11 16,0 0-65-16,0 0-39 15,120-180-37-15,-54 138 41 0,7 6-57 16,8 6-17-1,10 3 62-15,4 15-75 0,10 2 9 16,5 10-15-16,0 0 17 16,1 19 4-16,-1 17-21 15,-8 17 0-15,-18 10 33 16,-21 9-32-16,-24 8-1 16,-27 1 3-16,-12 1 12 15,-26-5 11-15,-43 0-26 16,-29-4 0-16,-19-11 57 15,-8-13-56-15,2-16 23 16,18-12-3-16,17-13-20 16,25-8 29-16,19 0-30 15,26 0-65-15,18-22-1 16,18-55-154-16,38 4-464 16,2 1-572-16</inkml:trace>
  <inkml:trace contextRef="#ctx0" brushRef="#br0" timeOffset="712">2337 73 2407 0,'0'0'375'15,"0"0"-227"-15,0 0 24 16,0 0-12-16,-199 167-16 16,82 10-89-16,0 57-34 0,11 16 104 15,33-12-91 1,41-61 16-16,27-55-17 0,5-34-33 16,5-13 32-16,34 0-32 15,12-3-20-15,11-2 20 16,11-27-144-16,30-43-60 15,-17 0-416-15,-13-33-1932 0</inkml:trace>
  <inkml:trace contextRef="#ctx0" brushRef="#br0" timeOffset="1016">2975 243 2485 0,'0'0'520'0,"0"0"-436"15,0 0-29-15,0 0 98 16,0 0-51-16,0 0 57 16,194 172-68-16,-95-55-43 15,5 13 51-15,3 13-73 16,-6-13 5-16,-9-8-17 15,-8-21-7-15,-11-15 22 16,-19-21-29-16,-13-16-63 0,-23-9 30 16,-18-15-180-1,-15-18-72-15,-29-7-534 0,-10 0-1497 0</inkml:trace>
  <inkml:trace contextRef="#ctx0" brushRef="#br0" timeOffset="1249">3005 1356 2201 0,'0'0'573'0,"0"0"-521"16,0 0 5-16,159-168 191 15,-52 63-125-15,16-17-55 16,9-8-12-16,-5 4-29 0,-13 14 54 15,-27 25-81-15,-24 27 0 16,-24 24-18-16,-24 30-96 16,-15 6-386-16,0 0-437 15</inkml:trace>
  <inkml:trace contextRef="#ctx0" brushRef="#br0" timeOffset="1490">4546 1062 2616 0,'0'0'327'0,"0"0"-202"16,0 0 24-16,0 0 17 15,289 0-79-15,-150 0-27 16,22 0 31-16,10 0-91 15,-7 0-22-15,-19 0 11 16,-13 0-164-16,-41 0-373 16,-43-11-610-16</inkml:trace>
  <inkml:trace contextRef="#ctx0" brushRef="#br0" timeOffset="1699">5448 617 2263 0,'0'0'615'0,"0"0"-546"16,0 0-6-16,0 0 182 15,0 0-119-15,0 0-72 16,25 246 33-16,-22-153-60 16,-3-1 4-16,0-8-31 15,0-5-46-15,0-2-40 16,0-23-267-16,0-17-659 0</inkml:trace>
  <inkml:trace contextRef="#ctx0" brushRef="#br0" timeOffset="2253">6719 121 2034 0,'0'0'1020'0,"0"0"-923"15,0 0-91-15,0 0 114 16,0 0 16-16,0 0-19 16,180 171-60-16,-108-89-1 15,8 10 40-15,5 0-75 16,2-4-21-16,-7-4 46 15,-4-17-46-15,-7-10 0 0,-16-17 0 16,-14-15-5-16,-14-15-10 16,-10-10-70-16,1 0-52 15,-6-35 65-15,5-19-127 16,4-11-141-16,1-5 16 16,2 2 47-16,3 10 173 15,-3 7 52-15,0 8 52 16,0 11 58-16,-3 8 72 15,-7 5 78-15,-2 10 13 16,-7 5-51-16,-3 4 37 0,0 4-72 16,0 34-80-1,-25 29 71-15,-16 20-30 0,-16 19 0 16,-6 11-24-16,-3 2-35 16,-3-3 53-16,8-9-82 15,-2-8-1-15,13-10 14 16,6-16-21-16,8-15-6 15,14-20-18-15,7-11-66 16,12-20 17-16,3-7-122 16,6-34-94-16,23-20-395 15,8-9-897-15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3:12.7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 0 1455 0,'0'0'358'0,"0"0"-201"15,0 0-28-15,0 0 50 0,0 0 73 16,-47 19-96-16,47-19-31 16,0 5 14-16,0-5-65 15,0 0 6-15,0 0 24 16,0 0-41-16,0 0-1 16,0 0-33-16,0 0-22 15,0 0 42-15,0 0-49 16,12 2 0-16,13 6 14 15,7-4-14-15,9 1 17 16,6 0-14-16,4 0 4 16,8-5 22-16,2 0-29 15,5 0 0-15,-4 0 19 16,4 0-19-16,-8-5 0 16,1 2-4-16,-1 3 4 15,-8 0 9-15,-2 0-9 0,-11 0-3 16,-5 0-12-16,-13 0 0 15,-4 3 3-15,-12 2-62 16,-3-4-35-16,0 4-20 16,0-2-218-16,-22 1-236 15,-3-4-371-15</inkml:trace>
  <inkml:trace contextRef="#ctx0" brushRef="#br0" timeOffset="945">59 542 1470 0,'0'0'299'0,"0"0"-206"15,0 0 13-15,0 0 136 16,0 0-33-16,0 0-81 0,0 0-17 16,-22 20-11-16,22-20 48 15,0 3-51-15,0-3-31 16,0 0 24-16,0 2-41 16,3-2-4-16,16 3 15 15,-1 2-30-15,3-5-2 16,6 2-14-16,2 1-14 15,6 1 47-15,6-1-39 16,9-3-7-16,1 4 30 16,5-4-30-16,-5 3 4 15,-4 1-5-15,-3 1 1 16,-3 2 17-16,-9-3-11 16,-3 2-7-16,-4-3 0 15,-3 2 12-15,-7-3-10 16,-5-2-2-16,2 0 0 0,-5 3 15 15,-4-3-14-15,1 0-1 16,4 0 13-16,-1 0-4 16,5 0-13-16,1 0 4 15,2 0 0-15,-1 0 15 16,1 0-15-16,0 0 0 16,-8 0-1-16,0 0 12 15,-7 0-22-15,3 0 2 16,-3 0 9-16,0 0 6 15,5 0-6-15,-1 0 0 16,3 0 2-16,-1 0 6 16,3 0-16-16,1 0 5 0,-7 0 3 15,6 0 14 1,-6 0-5-16,-3 0-9 0,4 0 5 16,-4 0-4-16,0 0-2 15,0 0-31-15,0-5-118 16,0-16-381-16,0 1-984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3:36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991 147 1356 0,'0'0'252'0,"0"0"-193"16,0 0 55-16,0 0-19 15,0 0-16-15,0 0-14 16,0-2-33-16,0 2 58 16,0 0-8-16,0 0-5 15,-6 0 33-15,2-3-70 16,-1-4 3-16,-2-3 37 16,1 1-20-16,-3-5 14 15,-4 0-36-15,-3-2-16 16,3-1 42-16,-6-2-63 15,1 6 8-15,-1 0 83 0,-3 7-53 16,0 6 2-16,0 0-14 16,-7 0-13-1,1 12 33-15,-4 27-47 0,-6 12 0 16,6 14 7-16,-2 10 5 16,12 17-6-16,9 13-4 15,9 16 8-15,4 10 38 16,0 11-48-16,0-2 0 15,0 5 9-15,0-6-1 16,4-2 8-16,-1-2 4 16,-3-2-20-16,0-1 63 15,0-7-63-15,0 3 0 16,0-3 45-16,-3-1-37 0,-6 2 22 16,3-9-20-1,-4-8-9-15,-2-11 42 0,2-20-43 16,-6-13 0-16,1-15 36 15,-7-7-36-15,5-13 33 16,-5-8-25-16,0-6 2 16,0-5 59-16,0-8-61 15,0 1-1-15,0-4 46 16,4 0-46-16,-8 0 8 16,1-11-10-16,-4-8-4 15,0-7 24-15,-4-4-25 16,-3 0 0-16,2 4 15 15,9 0-14-15,0 5-2 0,9 9-11 16,6 3 12 0,7 5 10-16,-1 1-10 0,4 0-21 15,0 3 21-15,0-7-113 16,14-22-91-16,16 0-442 16,-1-12-677-16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3:47.1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337 14 983 0,'0'0'982'0,"0"0"-772"15,0 0-140-15,0 0 170 0,0 0 11 16,0 0-55-16,0 0-90 16,0-3-24-16,-6-5 31 15,-10 6-7-15,-2 2-27 16,-8 0 11-16,-2 0-75 15,-13 13 15-15,2 19-19 16,-5 10-2-16,7 8 25 16,5 9-33-16,10 7-1 15,7 6 41-15,11 7-40 16,4 3-1-16,0-3 0 16,29-11 1-16,12-5-10 15,6-9 7-15,10-19 2 16,6-19-15-16,3-16 8 0,7 0-17 15,-4-47 16-15,-3-18 8 16,-15-19 8-16,-14-15 5 16,-23-7-8-16,-14 3 73 15,0 7-50-15,-33 14 16 16,-17 19-10-16,-10 24-17 16,-2 23-17-16,-11 16-32 15,19 0-161-15,10 0-693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3:47.1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2174 95 971 0,'0'0'256'16,"0"0"-132"-16,0 0 28 16,0 0 56-16,0 0-106 15,0 0-33-15,0 0 2 16,28-54 10-16,-28 49 18 15,0 2-31-15,0-1-17 16,4 1 23-16,1 0-44 0,5-4 25 16,2 0 22-16,-2 1-19 15,-3 3-15-15,1 0-7 16,-8 3-11-16,0 0 66 16,0 0-13-16,0 0 40 15,0 0-21-15,-12 6-72 16,-16 17 22-16,-10 9-47 15,-9 11 0-15,-4 7 12 16,-6 6-3-16,1-1-5 16,5 4 17-16,0 0-9 15,4 1-16-15,0 3 4 16,3-5 0-16,3 1 16 16,2-1-4-16,-1 0-12 15,-1-7 15-15,1-6 3 0,1-1-16 16,-2-6-1-1,-3-1 0-15,3-4 26 0,6 3-26 16,3-7-1-16,1 4 12 16,6-6-11-16,3 0-2 15,-3-5-9-15,3 1 10 16,3-4 8-16,-1 1-8 16,1 0 0-16,1 1 14 15,2 0-2-15,-1-1-13 16,2 4 1-16,0 0 0 15,1-2 25-15,-1 0-25 16,0 1 0-16,1-4 11 16,3 2 0-16,-3-2-11 0,2-3 2 15,-1-1-1 1,1-4 31-16,-2 3-26 0,3-4-5 16,0-4 44-16,3 1-38 15,5-7-7-15,-1 3 1 16,4-3 0-16,0 0 16 15,0 0-17-15,0 0 0 16,0 0-6-16,26-16-96 16,14-10-242-16,-4-3-539 0</inkml:trace>
  <inkml:trace contextRef="#ctx0" brushRef="#br0" timeOffset="21">1132 214 446 0,'0'0'843'0,"0"0"-589"16,0 0-50-16,0 0-68 15,0 0 61-15,0 0-45 16,0 0-32-16,-103-50 72 15,92 46-84-15,3 4-5 16,1 0 37-16,4 0-69 16,3 0-2-16,0 0-54 0,0 0-14 15,0 4 17-15,0 22-10 16,7 10-8-16,18 7 51 16,5 6-30-1,3 4 16-15,4-1 1 0,2 0-23 16,1 0 49-16,-4-2-52 15,4 2-9-15,-6-3 42 16,2 2-38-16,1-2 19 16,-5-4-26-16,2-2 0 15,-5-5 31-15,-1 2-31 16,1-3 0-16,-3-1 17 16,-5-4-16-16,5-2 7 15,-4-4-8-15,3 0 0 0,-3-2 17 16,0-4-17-1,0-1 0-15,-3-5 19 0,-4-2-17 16,-1-1 1-16,1-2-3 16,-5 1 0-16,2 1 18 15,-2 1-18-15,2 0 0 16,-2-1 3-16,-3 2-2 16,4 0 3-16,0 0-4 15,0 2 0-15,-4-8 7 16,2 0-7-16,-3-4 0 15,-2 2 3-15,-4-5 3 16,0 0-3-16,0 0-3 16,0 2 0-16,0-2 12 15,0 4-12-15,0 3 0 16,3 2-9-16,4 8 17 0,1-1-9 16,-1 1 1-16,5 2 0 15,2-2-3-15,-3-5 3 16,-4 3 0-16,3-6-3 15,-5-2 15-15,-1-7-24 16,-1 3 12-16,-3-3 0 16,0 0 18-16,0 2-18 15,0-2 0-15,0 4-10 16,4-1 11-16,-1 4-1 16,5-1 0-16,-1 4 0 15,0-3 9-15,0 4-9 16,5-1 0-16,-9-6-7 15,4 4 13-15,-2-1-7 0,-2-5 1 16,1 5 0 0,-1 0-4-16,4-1 4 0,1 4 0 15,2 1-2 1,2 4 8-16,2-1-12 0,-3 2 3 16,0-6 3-16,-5 0 8 15,-6-4-8-15,0-6-29 16,0 4 7-16,0-4-94 15,-13 0-78-15,-13 0-441 16,4 0-620-16</inkml:trace>
  <inkml:trace contextRef="#ctx0" brushRef="#br0" timeOffset="36">1309 373 1356 0,'0'0'333'0,"0"0"-146"16,0 0 26-16,0 0 51 16,0 0-32-16,0 0-118 15,0 0-29-15,-50-2-23 16,50 15-26-16,0 10 55 16,0 10-49-16,18 6 8 0,4 4 36 15,4 3-53 1,-1-1 18-16,7 6-32 0,2 0 5 15,5-1 57-15,1-2-80 16,1 2 14-16,3-4 29 16,-5 0-44-16,1 0 17 15,1-1-17-15,-5 2 0 16,1-4 20-16,3 2-20 16,-4-2 0-16,4-1 30 15,1 1-12-15,-2-7 9 16,-2 0-27-16,-5-2 0 15,-1-10 33-15,-11 4-33 16,-1-8 0-16,-4 0 33 16,-2-4-32-16,-4-7 35 0,-2 1-36 15,-4-4 0-15,-3-6 12 16,0 4-11-16,0-4-1 16,0 0 28-16,0 0-20 15,0 0-16-15,0 0-70 16,-10-10-208-16,-9-6-1193 0</inkml:trace>
  <inkml:trace contextRef="#ctx0" brushRef="#br0" timeOffset="72">0 2893 1134 0,'0'0'747'0,"0"0"-621"0,0 0-46 16,0 0-8-16,0 0 72 16,0 0-24-16,0 0-62 15,-6 21 40-15,31-21 6 16,4 0-34-16,4-17 14 16,6-12-78-16,5-7 9 15,4-7 22-15,2-10-36 16,3-5 14-16,-6-5-8 15,-8 4 32-15,-5 1 76 16,-9 8-64-16,-11 10 9 16,-2 11 38-16,-6 8-34 15,-6 7 9-15,0 2-29 16,0 7-1-16,0 1 42 16,0 4-84-16,0 0 10 0,0 0 13 15,0 0-23-15,0 23-2 16,0 13-4-16,0 12 5 15,0 20 31-15,0 4-31 16,0 1 0-16,0 1 13 16,0-2-5-16,0 0 3 15,-3-3-11-15,0 3 0 16,-1-2 33-16,-4-5-33 16,1-7 0-16,4-2 31 15,-4-13-29-15,4-7 22 16,-3-14-24-16,6-1 0 15,0-8 16-15,0-3-16 16,0-3 0-16,-3 0 21 0,3 0-19 16,0-2 10-1,0 2-12-15,0-2 0 0,0 3 1 16,0-8-1-16,0 0 0 16,0 0 8-16,0 0-8 15,0 0 0-15,0 0-102 16,0-22-132-16,-7-9-721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4:13.3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898 408 884 0,'0'0'733'16,"0"0"-543"-16,0 0-147 16,0 0 158-16,0 0 78 15,0 0-110-15,0-47-35 16,0 47-22-16,0 0 16 16,0-4 10-16,0 4-95 15,0-3 20-15,0-1 1 16,4 2-49-16,1-3 40 0,2 0-54 15,-4-4 10-15,0-5 23 16,-3-5-23-16,0-9-11 16,0-1 0-16,0-3 7 15,0 0 7-15,-3-2-12 16,-16 0-2-16,-3 8 25 16,-6 1-14-16,-1 4-11 15,-5 7 3-15,2 4 9 16,0 2 1-16,-2 8-5 15,2 0-8-15,-2 3 21 16,2 26-21-16,0 15 0 16,1 12-2-16,6 16 10 0,0 10 5 15,6 13-13-15,6 3 0 16,-3 8 18-16,6-2-9 16,2 2-9-16,1-5 0 15,4 4 15-15,3-1 3 16,0 5-18-16,0 4 0 15,0-3 8-15,0 3-8 16,0-6 0-16,0 1 0 16,0-10 8-16,0-6 13 15,0-13-21-15,0-9 0 16,-19-7 45-16,-3-8-45 16,-3-7 18-16,-8 0 11 15,0-10-29-15,-3-4 47 0,2-10-47 16,2 0 0-16,3-7 18 15,7-8-4-15,4 2-14 16,3-9 0-16,8-2 6 16,3 5-5-16,4-5-1 15,0 0 0-15,0 0-7 16,0 0-7-16,0 0-53 16,0-15-28-16,22-21-98 15,7 0-293-15,-3 1-548 0</inkml:trace>
  <inkml:trace contextRef="#ctx0" brushRef="#br0" timeOffset="441">2 1299 1713 0,'0'0'380'0,"0"0"-136"15,0 0-112-15,0 0 90 16,0 0 46-16,0 0-185 0,0 0-27 15,-19-16-17-15,53 16-9 16,14 0 72-16,16 0-51 16,17 0-15-16,10 0 51 15,11 0-71-15,8 0 34 16,-5 0-19-16,-2 0-29 16,-17-11 28-16,-17 6-30 15,-16-2 0-15,-21 0 16 16,-13 4-16-16,-13 3 0 15,-6 0 0-15,0 0-27 16,0 0 27-16,0 0-120 16,-32 20-144-16,-2 13-541 15,2 3-1421-15</inkml:trace>
  <inkml:trace contextRef="#ctx0" brushRef="#br0" timeOffset="996">1321 1831 1820 0,'0'0'628'16,"0"0"-454"-16,0 0 111 15,0 0-32-15,0 0-133 16,0 0-9-16,0 0-81 16,53 103 37-16,1-26 65 0,22 14-82 15,12 15 16 1,10 2-26-16,12-2-39 0,3-11 68 15,-5-10-69-15,-4-13 0 16,-13-9 19-16,-18-17-17 16,-16-11-2-16,-16-12 0 15,-23-7 0-15,-11-13-24 16,-7-3 12-16,0 0-78 16,-22 0-14-16,-10-28-178 15,2-2-537-15,4-3-1190 0</inkml:trace>
  <inkml:trace contextRef="#ctx0" brushRef="#br0" timeOffset="1372">2328 1857 1986 0,'0'0'561'15,"0"0"-475"-15,0 0 119 16,0 0 47-16,0 0-84 16,0 0-74-16,0 0-50 15,11-46 65-15,-11 46-55 16,0 0-33-16,0 0 60 16,-22 10-79-16,-11 16 25 0,-15 12-5 15,-6 15-16-15,-12 10 48 16,-7 10-54-16,-9 8 0 15,-13 3 29-15,-8 3-28 16,1-3-1-16,-1-5 1 16,8-8 7-16,16-11 11 15,21-19-19-15,18-10 0 16,14-17-19-16,18-6 19 16,8-8-60-16,5 0-59 15,27-3-158-15,0-21-682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4:19.2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541 73 1523 0,'0'0'276'0,"0"0"-115"16,0 0 15-16,0 0 166 16,0 0-74-16,0 0-88 15,-14-73 1-15,-4 73-121 16,-8 5-16-16,-7 24-15 0,-11 19-28 15,-4 22 73-15,-3 21-68 16,-3 24 4-16,-8 39 69 16,1 39-37-16,5 36-13 15,12 7 7-15,19-47-21 16,21-47 64-16,4-51-79 16,0-9 0-16,7 10 46 15,18 2-46-15,9 5 0 16,7-16 0-16,-2-17 1 15,1-10-13-15,1-14 6 16,-2-7-96-16,5-8 15 16,15-4-155-16,-8-6-351 15,-7-10-587-15</inkml:trace>
  <inkml:trace contextRef="#ctx0" brushRef="#br0" timeOffset="683">720 1060 1925 0,'0'0'547'0,"0"0"-456"16,0 0-15-16,0 0 103 16,0 0 12-16,0 0-88 0,0 0-79 15,83-122 59-15,-31 118-74 16,-1 4 10-16,3 0 41 16,0 23-43-16,2 21 8 15,-8 12-25-15,-13 10 0 16,-10 6 23-16,-16 7-23 15,-9 3 0-15,0 0 23 16,-31-3-22-16,-1-7-2 16,-8-13-14-16,8-12 15 15,3-17-6-15,7-9 6 16,3-14-5-16,9-7-8 0,10 0-7 16,0-23-50-16,0-15-47 15,20-13-14 1,21-5 8-16,10-3-59 0,8 1 3 15,2-2 75-15,1 8 33 16,-7 1 52-16,-3 2 19 16,-17 11 72-16,-6 9 132 15,-10 5-27-15,-11 11 7 16,-8 10 5-16,0 3-53 16,0 0-33-16,-8 0-56 15,-21 33-26-15,-8 17 67 16,-5 8-65-16,1 11-5 15,7 0 24-15,5-3-26 16,16 0 7-16,1-6-23 0,9-9 9 16,3-6-17-16,0-4 8 15,6-15-22-15,23-12 13 16,12-2-39-16,6-9-11 16,9-3-35-16,34-7-39 15,-9-20-180-15,-12-1-560 0</inkml:trace>
  <inkml:trace contextRef="#ctx0" brushRef="#br0" timeOffset="1297">1737 344 1610 0,'0'0'473'0,"0"0"-340"15,0 0 58-15,0 0 109 16,0 0-82-16,0 0-44 16,0 0-126-16,-22-38 9 15,22 38 4-15,0 0-38 0,0 0-2 16,3 0-21-16,24 9 35 16,5 10 42-16,4 5-67 15,13-1 1-15,-2 7 29 16,7 3-29-16,9 7 7 15,4 2 13-15,8 10-29 16,1 11 35-16,3 6-16 16,3 5-18-16,-6 8 21 15,-4 0-24-15,-12 7 29 16,-6 6-19-16,-14 5-8 16,-14 1 26-16,-13 4-22 0,-13 4-6 15,0-1 8 1,-25-4 1-16,-22-3 3 0,-4-9-12 15,-12-6 0-15,2-11 27 16,-8-10-26-16,0-7-1 16,-1-16 12-16,8-5-11 15,1-15 9-15,8-6-10 16,15-5-23-16,4-9 14 16,5 2-162-16,10-1-160 15,6-3-966-15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4:24.0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470 390 1575 0,'0'0'351'0,"0"0"-63"16,0 0-63-16,0 0 38 15,0 0 13-15,0 0-171 16,-9 36-53-16,6 85 55 16,-7 70-3-16,-16 61 45 0,-7 17-112 15,0-45-1 1,8-63 60-16,6-63-78 0,4-20-3 16,-2 4 3-16,2 0-17 15,5-3 39-15,-2-27-40 16,9-22-27-1,3-16 26-15,0-14-146 0,0-9-95 16,6-32-537-16,10-8-1471 0</inkml:trace>
  <inkml:trace contextRef="#ctx0" brushRef="#br0" timeOffset="458">0 518 1850 0,'0'0'516'0,"0"0"-409"16,0 0 18-16,0 0 167 15,76-210-159-15,-22 158-52 16,15 2 31-16,4 5-50 15,8 4 2-15,2 13-9 16,8 4-35-16,1 11 50 16,2 13-70-16,4 0 0 15,2 17 39-15,2 24-37 0,-8 20 4 16,-9 11-3 0,-9 10 3-16,-19 9 61 0,-19 4-67 15,-20 5 0-15,-18-8 36 16,-18-6-34-16,-45-7 26 15,-20-2-23-15,-17-14-4 16,-16-12 58-16,1-11-59 16,-2-14 0-16,7-13 28 15,9-10-28-15,16-3 0 16,16 0-6-16,21 0-2 16,16-3-16-16,17 0-96 15,15 3-63-15,15 0-309 16,14 17-398-16</inkml:trace>
  <inkml:trace contextRef="#ctx0" brushRef="#br0" timeOffset="979">2802 12 1597 0,'0'0'342'16,"0"0"-191"-16,0 0 67 15,0 0 37-15,0 0-59 16,-211-23-16-16,160 35-124 16,-10 26 38-16,-5 17 33 15,-12 22-46-15,-1 21-6 16,-1 23 1-16,-4 40-8 15,-4 49 58-15,15 43-93 0,19 12-9 16,32-16 39-16,22-29-38 16,0-62 10-16,32-33-23 15,5-30-12-15,11-16 41 16,14 6-41-16,14-4 0 16,12 3 1-16,2-26-1 15,-6-20-6-15,-4-7-41 16,-14-15-100-16,-22-5-102 15,-26-11-944-15</inkml:trace>
  <inkml:trace contextRef="#ctx0" brushRef="#br0" timeOffset="2591">3463 118 1595 0,'0'0'481'0,"0"0"-204"15,0 0-37-15,0 0 60 16,0 0-52-16,0 0-153 0,-18-76-16 16,18 76-16-1,18 26-20-15,21 24 59 0,17 15-45 16,1 14-10-16,9 10 30 15,4-1-76-15,-1-2 15 16,0-8-10-16,-3-9 1 16,-11-15 2-16,-8-10 3 15,-10-15-12-15,-17-11 18 16,-4-12-18-16,-10-3-27 16,-6-3 6-16,0 0-76 15,0 0 2-15,0-13-185 16,0-8-445-16,0 4-235 0</inkml:trace>
  <inkml:trace contextRef="#ctx0" brushRef="#br0" timeOffset="2913">4703 161 1796 0,'0'0'737'15,"0"0"-568"-15,0 0-76 16,0 0 97-16,0 0 36 16,-139 183-126-16,83-95-51 15,-8 14 49-15,-14 20-82 0,-10 9 52 16,-6 3-5 0,-4 4-50-16,3-10 44 0,4-13-42 15,15-19-13-15,10-19 37 16,15-17-39-16,10-21 0 15,16-12 0-15,11-11 6 16,6-13-32-16,8-3-8 16,0 0-65-16,12-19-14 15,54-36-161-15,-9 3-315 16,2 1-722-16</inkml:trace>
  <inkml:trace contextRef="#ctx0" brushRef="#br0" timeOffset="3469">6552 383 1884 0,'0'0'384'16,"0"0"-318"-16,0 0 20 16,0 0 203-16,0 0-53 0,0 0-100 15,0 0-103-15,-85 63 49 16,9-14 2-16,-19 12-55 15,-22 9 44-15,-11 7-37 16,-2-5-15-16,8-4 39 16,17-10-53-16,29-8 29 15,20-14-2-15,24-12-33 16,20-15 31-16,12-4-32 16,0 3 0-16,0 2-9 15,31 0 22-15,8 6-13 16,8 0 2-16,9 6 10 15,5 3 28-15,5 3-40 16,3 9 0-16,12 3 46 0,-1-2-46 16,7 6 2-1,0-5-2-15,-6-4 6 0,-8-4 0 16,-14-8-6-16,-20-6 0 16,-14-8-12-16,-13 1-41 15,-12-4-52-15,-22 7-72 16,-22 0-473-16,-7-9-667 0</inkml:trace>
  <inkml:trace contextRef="#ctx0" brushRef="#br0" timeOffset="3790">5545 1440 2381 0,'0'0'561'0,"0"0"-505"15,0 0 26-15,0 0 117 16,0 0-27-16,0 0-50 16,0 0-116-16,32-7 46 15,16 27 7-15,9 7-49 16,13 1 67-16,11 2-77 15,7-3 9-15,1-5 53 16,8 1-53-16,-11-6-9 16,-8-7 0-16,-21-1-30 0,-16 2 24 15,-31 5-162-15,-10-2-169 16,0-4-804-16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4:28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1314 2206 0,'0'0'504'0,"0"0"-504"16,0 0 0-16,0 0 238 16,0 0-114-16,0 0-90 15,0 0 5-15,226-138-21 16,-172 86-19-16,4-11 1 16,-6-8 0-16,-8-4 12 15,-5-4-12-15,-10-1 0 16,-10 7 77-16,-4 14-44 0,-5 17 52 15,-5 16-28-15,-5 16-24 16,0 10 55-16,0 0-88 16,0 46 0-16,0 20 48 15,0 25-30-15,0 17 23 16,-12 14-1-16,-3 6-31 16,5-3 74-16,3-4-77 15,-1-13 0-15,8-16 28 16,0-21-28-16,0-10-12 15,0-19 3-15,0-11-43 16,0-12 37-16,0-6-122 16,0-6-61-16,0-7-49 15,0 0-383-15,0 0-553 0</inkml:trace>
  <inkml:trace contextRef="#ctx0" brushRef="#br0" timeOffset="265">1082 1271 2460 0,'0'0'570'0,"0"0"-539"0,0 0-9 16,0 0 163-1,0 0-51-15,0 0-42 0,0 0-92 16,168-26 0-16,-87 16 44 16,7-2-44-16,-2 2-13 15,17-1-110-15,-23 1-361 16,-18 4-704-16</inkml:trace>
  <inkml:trace contextRef="#ctx0" brushRef="#br0" timeOffset="899">2075 1124 1914 0,'0'0'795'16,"0"0"-699"-16,0 0-36 15,0 0 104-15,0 0 13 16,0 0-72-16,0 0-105 16,123-89 21-16,-82 89 1 15,1 0-13-15,-1 0 29 16,3 26-38-16,-7 7 0 16,-1 6 43-16,-11 11-42 15,-6 9 17-15,-13 7-9 16,-6 3-2-16,0 3 14 15,-28 1-21-15,-8-6 0 0,-5-1 0 16,4-15 0-16,5-10-1 16,7-16-21-16,9-11 22 15,10-10-26-15,6-4 16 16,0 0-59-16,0-26 40 16,25-14-60-16,22-8-6 15,16-13-5-15,10-1-81 16,6 0 120-16,2 3-17 15,-8 4 57-15,-7 5 21 16,-15 11 23-16,-16 9 136 16,-13 7 19-16,-10 14-25 15,-12 1 30-15,0 8-102 16,0 0-21-16,-15 0 36 16,-17 14-68-16,-12 19-2 15,0 10 1-15,0 12-17 0,7 4 32 16,11 4-42-1,13-3 0-15,13-2 12 0,0-9-12 16,0-6 0-16,25-11-1 16,11-4-46-16,11-16 46 15,9-7-93-15,1-5-50 16,25 0-77-16,-22-3-557 16,-7-19-1523-16</inkml:trace>
  <inkml:trace contextRef="#ctx0" brushRef="#br0" timeOffset="1240">2965 287 2700 0,'0'0'323'0,"0"0"-235"15,0 0-17-15,0 0 95 16,0 0-66-16,0 0-67 16,0 0 36-16,233 178-69 15,-143-103 12-15,13 13 58 16,7 14-55-16,-2 15 5 16,-2 9 26-16,-14 5-26 0,-16 7 49 15,-19-3-69 1,-16 0 0-16,-22-5 1 0,-19-5-1 15,-4-14 0-15,-43-6-21 16,-22-14-45-16,-16-6-21 16,-45 8-177-16,16-20-416 15,15-25-710-15</inkml:trace>
  <inkml:trace contextRef="#ctx0" brushRef="#br0" timeOffset="3478">5327 1389 1579 0,'0'0'315'15,"0"0"-214"-15,0 0 77 0,0 0 87 16,0 0-80-16,0 0-89 16,0 0-60-16,36-92 89 15,-29 69-49-15,1-6-38 16,-8-7 41-16,0-8-19 15,0-4 6-15,0-8-6 16,-25-4-26-16,-9 5 56 16,-2 0-74-16,-8 9-14 15,-3 9 53-15,-9 11-34 16,-1 17-21-16,-6 9 8 0,-3 5-8 16,2 43 50-16,-2 17-50 15,7 20 0-15,11 17 31 16,9 6-22-16,17 1 14 15,7-8-10-15,12-12-5 16,3-14 5-16,0-11-13 16,15-12 0-16,17-10-22 15,9-13 16-15,6-9-39 16,7-15 6-16,12-5-20 16,4 0 59-16,-1-29-75 15,4-17-12-15,-1-15 51 16,-2-18-25-16,-8-19 7 15,-4-21 22-15,1-42 32 16,-8-39-16-16,-4-30 16 16,-15 18 0-16,-10 51 24 0,-15 56-11 15,-2 47 47-15,-2 0-1 16,1 9 5-16,-1 1 48 16,1 21-74-16,-4 6-7 15,0 16 43-15,0 0-52 16,0 5-2-16,0 0-11 15,0 0 1-15,3 15-10 16,2 10 9-16,-2 8-9 16,4 4 39-16,-7 0-25 15,0-2 14-15,0 2-28 16,0-2 9-16,0 5 34 0,0-2-37 16,0 6-6-1,-3-2 42-15,-1 5-36 0,1-2 9 16,-2 14-7-16,2 10-7 15,-4 19 64-15,-5 24-65 16,-2 13 9-16,-4 12 39 16,3 12-30-16,1-7 1 15,6 0-19-15,4-10 1 16,4-19 16-16,0-13-17 16,0-18 0-16,0-23 13 15,12-20-13-15,-5-15-6 16,-4-17-8-16,-3-7 14 0,0 0-12 15,0-15-33 1,0-20-69-16,0-30-37 0,-10 9-298 16,2 3-1129-16</inkml:trace>
  <inkml:trace contextRef="#ctx0" brushRef="#br0" timeOffset="4314">6117 1190 2140 0,'0'0'491'0,"0"0"-473"0,0 0 9 16,0 0 233-16,0 0-87 16,0 0-101-16,0 0-49 15,168-158-17-15,-109 158 72 16,3 0-78-16,3 9 18 15,-6 31 18-15,-9 15-21 16,-9 15 10-16,-16 12-8 16,-18 7-17-16,-7 2 47 15,-7 1-47-15,-33-10 0 16,-11-6 22-16,-3-16-21 16,7-9 0-16,9-18 10 15,10-17-11-15,9-9 42 16,12-7-42-16,7 0-16 0,0-20-19 15,26-18-73-15,28-20-26 16,22-10-30-16,19-9-105 16,15 3-31-16,3-5-22 15,-3 7 164-15,-12 6 108 16,-19 7 50-16,-16 13 58 16,-19 10 182-16,-19 14 72 15,-18 7 52-15,-7 13-128 16,0 2-37-16,-19 0-49 15,-31 12-69-15,-16 25-22 16,-10 12-1-16,0 14-7 16,6 10 47-16,23 1-91 0,18 8 11 15,26-1 9 1,3-1-18-16,39-12 2 0,42-8-11 16,30-20 0-16,25-20-14 15,14-20-64-15,40-14-78 16,-35-27-295-16,-33-13-2468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5:22.8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715 0 666 0,'0'0'1045'15,"0"0"-877"-15,0 0-102 0,0 0 119 16,0 0 99-16,0 0-183 15,-48-23-33-15,23 39-23 16,-4 16 16-16,-8 11 57 16,1 14-30-16,-8 11-21 15,0 14 51-15,-6 17-79 16,-1 19 23-16,-12 49-8 16,-9 62 6-16,-5 63 32 15,12 11-15-15,21-28-10 16,25-68 22-16,16-73-70 15,3-28-2-15,0-10 14 0,0 10-20 16,10 7 23-16,8-3-33 16,8-23 14-16,4-24-15 15,-1-19-6 1,3-13-54-16,19-15-90 0,-4-6-208 16,-10-10-581-16</inkml:trace>
  <inkml:trace contextRef="#ctx0" brushRef="#br0" timeOffset="886">2144 1443 1768 0,'0'0'266'16,"0"0"-127"-16,0 0-9 0,0 0 88 15,0-170 32-15,-19 127-111 16,-1 0-43 0,-7 4 50-16,-9 10-80 0,-4 13 23 15,-8 8-9-15,-6 8-41 16,-5 20-13-16,-5 40-7 16,4 17-11-16,6 23 43 15,14 9-51-15,21 2 0 16,19-3 15-16,4-17-15 15,43-18-1-15,19-24-52 16,10-28-11-16,2-21 35 16,-6-11-87-16,-11-41 39 15,-5-15 76-15,-20-6 1 16,-11-1 0-16,-13 9 30 16,-5 12 35-16,-7 14 68 15,0 13-70-15,0 19-3 0,0 7 13 16,8 14-71-16,6 44 28 15,8 31 9-15,3 19-21 16,9 22 52-16,-2 15-68 16,5 9-2-16,-1 4 36 15,-8-4-27-15,-9-9 3 16,-16-14-12-16,-3-21 0 16,-13-24-1-16,-31-16 1 15,-12-18 0-15,-5-20 4 16,-8-11-4-16,3-18 0 15,3-3-10-15,16-24 9 16,15-31-23-16,22-30-17 16,10-50-40-16,57-57 18 0,50-49-28 15,-2 15-7-15,-7 45-5 16,-26 57 12-16,-19 42 79 16,4-7-27-16,-3 1 39 15,-6 9 25-15,-11 27 35 16,-18 25 16-16,-9 24 20 15,-7 3-58-15,6 32 70 16,-6 27-93-16,0 14 4 16,4 6 26-16,-3-4-45 15,7-10 0-15,-4-11-24 16,8-15-66-16,-1-15-13 16,1-24-179-16,0 0-461 15,-4-15-556-15</inkml:trace>
  <inkml:trace contextRef="#ctx0" brushRef="#br0" timeOffset="1040">2761 883 2263 0,'0'0'524'0,"0"0"-412"16,0 0 50-16,0 0-15 15,0 0-147-15,0 0-291 16,0 0-345-16,20 56-219 0</inkml:trace>
  <inkml:trace contextRef="#ctx0" brushRef="#br0" timeOffset="1628">3045 1389 1692 0,'0'0'375'0,"0"0"-68"16,17 178-63-16,5-106 11 15,19-9-146-15,13-7-87 16,8-16-22-16,8-20-9 16,-8-20-27-16,-8 0-19 15,-10-39-30-15,-22-17 85 16,-22-14-37-16,0-5 37 16,-18-4 33-16,-30 7 10 15,-6 6 24-15,-5 17-5 16,2 13-22-16,6 17 60 15,10 9-77-15,16 10-13 0,16 0 8 16,9 5-18-16,12 19-1 16,36 2-23-16,18 1-9 15,10-4 21-15,12-4-40 16,-2 2 22-16,2 4 14 16,-16 12 1-16,-9 11-3 15,-12 15 0-15,-14 9 18 16,-15 7-9-16,-5-2 9 15,-9-14-17-15,-8-16 10 16,0-26-7-16,0-21 14 0,0 0 0 16,0-47 9-1,0-16-19-15,4-5 10 16,6-5 0-16,15 8 22 0,9 3-20 16,10 12 22-16,14 8-6 15,11 15-17-15,12 17 41 16,5 10-25-16,2 14-10 15,-3 35 146-15,-9 17-95 16,-19 13 11-16,-16 7-30 16,-16 4-23-16,-9-7 7 15,-13-12-23-15,-3-16-50 16,0-18-30-16,0-34-179 16,0-3-279-16,0-9-880 0</inkml:trace>
  <inkml:trace contextRef="#ctx0" brushRef="#br0" timeOffset="2086">5152 1389 2201 0,'0'0'717'16,"0"0"-580"-16,0 0 34 16,-189 72 31-16,111-14-25 15,9 14-13-15,15 4-137 16,22 3-20-16,23-4-5 15,9-7-2-15,19-14-48 16,32-22-44-16,14-23-40 16,5-9 3-16,-1-35-89 15,-10-28 68-15,-8-9 125 0,-19 0 17 16,-10 3 8 0,-12 16 67-16,-10 21 53 0,0 16 78 15,0 16-89-15,0 16-43 16,-20 49 29-16,1 28-55 15,8 22 14-15,11 22-15 16,0 36-16-16,18-14 61 16,14 2-83-16,2-7 0 15,-15-34 45-15,-9-1-45 16,-10-23-1-16,0-31 0 16,-22-22 12-16,-19-20 23 15,-9-23-35-15,-8 0 0 16,2-42-11-16,6-21 11 15,14-16-1-15,14-20-25 16,22-12-46-16,0-17 18 0,44-59-133 16,7 33-125-16,-11 12-757 15</inkml:trace>
  <inkml:trace contextRef="#ctx0" brushRef="#br0" timeOffset="2324">3260 929 1255 0,'0'0'1519'0,"0"0"-1360"0,0 0-84 16,120-172-40-16,-41 123 75 15,6 3-18 1,-9 19-91-16,-7 23-1 0,-13 4-50 15,-13 22-101-15,-10 50-158 16,-7-5-451-16,-8-10-613 0</inkml:trace>
  <inkml:trace contextRef="#ctx0" brushRef="#br0" timeOffset="2412">4276 616 1790 0,'0'0'593'15,"0"0"-461"-15,264-183-132 16,-159 127-59-16,-14 17-1001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03.6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461 57 2147 0,'0'-16'368'0,"-18"-1"-265"0,-11 0 15 0,-8 12 169 0,-7 5-100 0,-7 0-121 0,-7 42-8 0,-1 23-58 0,5 17 42 0,7 18 0 0,10 1-30 0,18-3 4 0,16-10-10 0,3-12-6 0,22-20 0 0,28-20-58 0,13-19-63 0,10-17-86 0,3-17 11 0,1-36-10 0,-7-12 8 0,-16-10 75 0,-13-1 94 0,-16 7 29 0,-12 10 56 0,-7 20 113 16,-6 15 14-16,0 18 95 15,0 6-100-15,0 30-115 16,0 38 9-16,0 31-24 16,-6 20 16-16,6 17-13 15,0 13-18-15,0-2 48 16,0-2-70-16,0-9-10 16,0-7 34 1124,0-17-29-1140,0-20-12 0,0-17 0 0,0-24-35 0,0-23-34 16,0-25-137-16,12-29-109 0,7-30-431 0,-6-10-1323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5:36.4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2 421 1737 0,'0'0'319'16,"0"0"-49"-16,0 0-111 15,0 0-10-15,0 0 0 16,0 0-25-16,-15 131-34 0,33-42-29 15,-4 6-33-15,1 1 50 16,-3-11-78-16,-5-11 0 16,-4-21 40-16,1-17-40 15,-4-22 0-15,0-14 38 16,0 0 17-16,0-43 17 16,0-17-72-16,0-12 0 15,0-5 7-15,0-2-7 16,28 6-10-16,20 17 2 15,14 13-21-15,11 24 15 16,15 19-61-16,35 10-128 16,-19 26-285-16,-22 0-474 0</inkml:trace>
  <inkml:trace contextRef="#ctx0" brushRef="#br0" timeOffset="512">839 503 2102 0,'0'0'474'0,"0"0"-364"15,0 0-1-15,0 0 81 16,0 0 9-16,-86 203-145 16,86-137-53-16,0-3 55 15,7-3-45-15,22-13-10 16,8-10-2-16,7-16-56 0,0-13 34 15,-5-8-91-15,1-20 28 16,-8-28 84-16,-10-15-29 16,-7-10 16-16,-15 2 15 15,0 2 13-15,0 13 80 16,-21 14-54-16,-1 14 6 16,6 17 54-16,6 11-81 15,7 0-18-15,3 0-10 16,0 22 10-16,22 1-22 15,18 1-35-15,11-10-33 16,7-4 69-16,4 1-46 16,-4 2 37-16,-6 4 30 15,-10 5 0-15,-11 8 18 16,-9 10-18-16,-9 6 0 0,-9 1 46 16,-4 4-13-16,0-6-21 15,0-6-12-15,0-12 12 16,0-14-29-1,0-9-30-15,0-4-87 0,8 0 27 16,2-13-48-16,9-13-93 16,13-20-48-16,-1 10-6 15,-6-1-316-15</inkml:trace>
  <inkml:trace contextRef="#ctx0" brushRef="#br0" timeOffset="761">892 326 1716 0,'0'0'487'0,"0"0"-317"16,0 0-54-16,0 0 8 15,0 0-28-15,0 0 13 16,0 0-107-16,214-50 14 15,-173 50 8-15,-24 20-24 16,-14 19-36-16,-3 8-58 16,-17 16-203-16,-16-12-277 15,4-18-1188-15</inkml:trace>
  <inkml:trace contextRef="#ctx0" brushRef="#br0" timeOffset="919">1314 0 1866 0,'0'0'470'0,"0"0"-320"15,0 0-4-15,0 0-9 16,269 60-137-16,-174-18-137 16,-4-3-903-16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5:43.2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129 267 2264 0,'0'0'309'0,"0"0"-223"15,0 0 96-15,22-194 56 16,17 155-60-16,12 13-158 16,15 19-10-16,6 7 36 15,1 21-25-15,-4 40 3 16,-13 24-3-16,-24 19-19 16,-28 19 16-16,-4 11 7 15,-61 8-25-15,-31-4 42 16,-17-11-42-16,-1-12 8 15,8-29-8-15,29-27 0 16,26-27 39-16,28-17-31 16,19-15-8-16,0 0 7 0,44 0 5 15,22 0-10-15,17 0-2 16,12 0 10-16,8 0-16 16,-5 0 6-16,-6 9-70 15,17 30-59-15,-26-6-441 16,-20-4-801-16</inkml:trace>
  <inkml:trace contextRef="#ctx0" brushRef="#br0" timeOffset="272">1543 732 2850 0,'0'0'304'0,"0"0"-297"0,0 0 89 16,0 0 73-16,0 0-37 15,0 0-63-15,230 215-60 16,-161-146 89-16,1 3-94 16,-1-4 5-16,-8-5-18 15,-5-11 2-15,-12-13-85 16,-12-10-62-16,-14-25-179 15,-8-4-408-15,-10 0-542 0</inkml:trace>
  <inkml:trace contextRef="#ctx0" brushRef="#br0" timeOffset="454">2224 701 1967 0,'0'0'595'0,"0"0"-496"16,0 0 165-16,0 0 34 15,-192 233-159-15,110-149-84 16,0 1 20-16,-3-6-64 16,12-9-11-16,16-12-60 15,20-5-107-15,18-17-167 16,16-17-633-16</inkml:trace>
  <inkml:trace contextRef="#ctx0" brushRef="#br0" timeOffset="1098">2637 783 1264 0,'0'0'1223'15,"0"0"-939"-15,0 0-70 16,0 0-17-16,0 0-19 16,0 0-82-16,0 0-37 15,73 133 23-15,-26-57-25 16,7-1-16-16,9 1 13 15,-6-11-44-15,-1-10-8 16,-12-15-2-16,-8-9-6 16,-14-20-20-16,-12-6-59 0,-2-5-10 15,-8 0-5 1,0-26-264-16,0-7-573 16,0-1-1094-16</inkml:trace>
  <inkml:trace contextRef="#ctx0" brushRef="#br0" timeOffset="1246">3104 799 2457 0,'0'0'498'15,"0"0"-304"-15,0 0 61 16,0 0-21-16,-223 203-122 16,150-121-91-16,-3 6-21 15,-44 38-153-15,20-21-396 16,10-28-2265-16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5:54.4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120 81 1908 0,'0'0'700'0,"0"0"-554"15,0 0 18-15,0 0 90 16,0 0-125-16,0 0-57 15,221-68-50-15,-146 62-11 16,-3 6-22-16,1 4-38 16,-19 25-294-16,-17 1-492 0</inkml:trace>
  <inkml:trace contextRef="#ctx0" brushRef="#br0" timeOffset="189">0 356 2345 0,'0'0'690'0,"0"0"-563"0,0 0-2 0,72 22 47 0,-2-13 15 0,21 2-179 0,14-5-8 15,49 4-29-15,-27-1-297 16,-21-2-2598-16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5:25.9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181 200 1572 0,'0'0'756'16,"0"0"-541"-16,0 0-143 15,0 0 54-15,0 0 106 16,-12 225-87-16,-3-93-22 16,2 16-117-16,-6-1 13 15,0-2 22-15,3-21-20 16,4-22-8-16,2-32-13 15,5-27 0-15,5-32 35 16,0-11-35-16,0-14 0 16,0-44 10-16,27-10-10 15,8-14 0-15,9 1 0 16,3 11 1-16,8 21-11 16,4 23 8-16,2 19 2 0,5 7-1 15,3 36 4-15,-6 23-9 16,-9 17 6-16,-14 3 0 15,-21 2 18-15,-19-5-18 16,-4-14 0-16,-48-8 21 16,-21-19-7-16,-15-19 10 15,-13-16 12-15,-1 0-3 16,8-23 49-16,12-20-82 16,25-12-12-16,20-4-3 15,37-23-108-15,0 20-364 16,34 3-531-16</inkml:trace>
  <inkml:trace contextRef="#ctx0" brushRef="#br0" timeOffset="246">1144 262 2316 0,'0'0'557'0,"0"0"-397"15,0 0-81-15,0 0 130 16,0 269-22-16,0-139-109 16,0 12-47-16,-4 1 2 15,-1-13-3-15,5-13-30 16,0-21-3-16,0-24-97 16,-3-18-40-16,-7-33-225 15,-2-10-413-15,-2-11-645 0</inkml:trace>
  <inkml:trace contextRef="#ctx0" brushRef="#br0" timeOffset="1322">838 847 1023 0,'0'0'1394'0,"0"0"-1101"16,0 0-179-16,0 0 95 15,0 0 13-15,0 0-112 16,199-14-38-16,-108 14-72 15,4 0 0-15,-7 10 0 16,-15 16 0-16,-11 11-16 16,-23 7-4-16,-13 16 11 0,-18 13-19 15,-8 8 28-15,0 11 0 16,0-3-21-16,0-7 21 16,14-17-33-16,16-19-25 15,9-25-41-15,8-21 78 16,1-17-70-16,-4-43 50 15,-11-17 25-15,-16-19 32 16,-17-3 10-16,0 3 36 16,-22 11 4-16,-25 21 63 15,-4 17-72-15,-3 21-32 16,3 19 41-16,11 7-66 16,11 0 8-16,17 17-8 15,12 9-33-15,12 1 27 16,35-4-57-16,23-4-33 0,16-8 65 15,21-9-47-15,6-2 9 16,4 0-1-16,-1 0-50 16,-11-2 62-16,-13-9-33 15,-20 1 88-15,-19 1 3 16,-28 5 0-16,-18 1 128 16,-7 3 77-16,-22 0-81 15,-29 0 25-15,-12 19-102 16,-6 18 0-16,3 9 46 15,12 9-59-15,7 5 5 16,21 6-33-16,15 3 12 16,11-8-36-16,5-5 12 15,33-14-73-15,15-15 56 16,1-21-64-16,7-6 20 0,-2-36-9 16,-8-26 38-16,-7-17 16 15,-15-3 14-15,-14-2 8 16,-15 12 39-16,0 16-6 15,0 25 39-15,-12 28 10 16,-2 3-49-16,-1 53 45 16,5 23-64-16,7 8 1 15,3 5 6-15,0-13-21 16,32-14-1-16,12-23-20 16,3-19 15-16,7-20-19 15,-6-8 10-15,-1-39 15 16,-6-16-8-16,-1-9 8 0,-4-1-1 15,4 6 0-15,-8 13 1 16,2 21-8-16,-8 26 8 16,-4 7 0-16,-9 43 59 15,-1 27-50-15,-2 14 18 16,2 2-11-16,1-4-2 16,3-19 19-16,-4-17-33 15,-6-24 0-15,-6-18 24 16,0-4-18-16,0-16-5 15,0-31-1-15,-3-15 14 16,3-10-28-16,0-14 14 16,35 1 0-16,25 0 8 15,16 13-8-15,8 16-11 0,-4 30 5 16,-7 26 12 0,-14 6 8-16,-12 49-5 0,-11 25 6 15,-8 11 78-15,-12 4-80 16,-13-3 17-16,-3-12-18 15,0-22 0-15,0-20-1 16,0-19-11-16,0-17-32 16,-19-2 23-16,-16-25-175 15,1-15-183-15,-5-7-965 0</inkml:trace>
  <inkml:trace contextRef="#ctx0" brushRef="#br0" timeOffset="1516">2463 472 2735 0,'0'0'478'16,"0"0"-379"-16,0 0-35 16,237-173 45-16,-124 119-53 15,4 15-56-15,37 33-132 16,-31 6-431-16,-22 0-2044 0</inkml:trace>
  <inkml:trace contextRef="#ctx0" brushRef="#br0" timeOffset="1721">4621 1046 2914 0,'0'0'282'0,"0"0"-282"15,0 0-71-15,0 0 64 16,0 0-718-16</inkml:trace>
  <inkml:trace contextRef="#ctx0" brushRef="#br0" timeOffset="1857">4680 1542 1620 0,'0'0'1700'0,"0"0"-1365"0,0 0-245 16,0 0-10-16,0 0-80 16,0 0-117-16,0 0-732 0</inkml:trace>
  <inkml:trace contextRef="#ctx0" brushRef="#br0" timeOffset="3527">7009 0 2009 0,'0'0'551'0,"0"0"-440"15,0 0 41-15,0 0 2 16,0 0 48-16,85 329-52 15,13-114-71-15,3-5 27 16,-6-39-58-16,-14-52-13 16,-15-42 34-16,10 6-68 15,12-1 39-15,-5-7-40 16,-10-19 15-16,-26-17-3 16,-13-16-12-16,-21-10 0 15,-4-9-21-15,-9-4-25 16,0 0-49-16,0-7-46 0,-19-22-429 15,-3-4-376-15</inkml:trace>
  <inkml:trace contextRef="#ctx0" brushRef="#br0" timeOffset="3818">8154 220 1446 0,'0'0'904'16,"0"0"-678"-16,0 0-113 15,0 0 84-15,0 0 0 0,-208 119-32 16,78-16-78 0,-72 46-17-16,-56 37 25 0,-23 8-80 15,48-37 13-15,68-48 20 16,78-53-28-16,32-24 22 15,15-5-21-15,8-8-20 16,16-9-2-16,16-10-110 16,70-16-90-16,11-16-83 15,5-8-503-15</inkml:trace>
  <inkml:trace contextRef="#ctx0" brushRef="#br0" timeOffset="12533">1321 4091 2673 0,'0'0'596'0,"0"0"-496"16,0 0-57-16,0 0 61 15,0 0-104-15,0 0-114 16,0 0-933-16</inkml:trace>
  <inkml:trace contextRef="#ctx0" brushRef="#br0" timeOffset="11707">119 3071 1825 0,'0'0'286'0,"0"0"-176"16,0 0 43-16,0 0 25 15,76 210-71-15,-69-170-107 16,-2-11 11-16,-5-9 4 16,0-11-14-16,0-9 10 15,-19 0-10-15,4-12 16 16,1-24 32-16,6-7-12 0,8-4-8 15,0 2 13-15,22-1-17 16,22 5-6-16,7 8-19 16,8 5-1-16,7 15-41 15,28 13-191-15,-14 0-313 16,-14 16-183-16</inkml:trace>
  <inkml:trace contextRef="#ctx0" brushRef="#br0" timeOffset="12097">1040 3078 1877 0,'0'0'559'16,"0"0"-380"-16,0 0 22 15,0 0 44-15,-214-39-101 16,160 51-63-16,3 32-16 15,10 7-30-15,16 12 5 16,21 0-40-16,4-4 5 16,26-7-11-16,28-16-97 15,9-17-71-15,2-15-72 16,0-4-56-16,-3-28-9 0,-14-19 108 16,-16-7 148-1,-14 6 55-15,-11 5 71 0,-7 17 164 16,0 11 66-16,0 15-5 15,0 0-184-15,-3 28-67 16,3 12-2-16,0 8 44 16,0 2-87-16,18-6-12 15,11-9-14-15,8-6-125 16,21-16-195-16,-11-9-381 16,-3-4-1139-16</inkml:trace>
  <inkml:trace contextRef="#ctx0" brushRef="#br0" timeOffset="12355">1749 3061 2058 0,'0'0'555'16,"0"0"-320"-16,0 0 0 15,-186 53-31-15,123-10-31 16,9 6-108-16,14 5-20 15,14-1-2-15,15 1-26 16,11-7 23-16,0-6-40 16,33-5-7-16,15-13-14 15,9-9-32-15,2-12-44 16,7-2-41-16,2 0-130 16,-16 0-290-16,-13 0-506 0</inkml:trace>
  <inkml:trace contextRef="#ctx0" brushRef="#br0" timeOffset="14464">9412 1090 1502 0,'0'0'580'0,"0"0"-403"16,0 0-128-16,0 0 62 16,0 0 107-16,0 0-113 15,-12 166-74 1,12-103 57-16,0-1-49 0,0-7 3 15,0-4 3-15,-22-6-44 16,-13-6 48-16,-2-2-49 16,-2-12 0-16,5-6-33 15,9-1-7-15,25-12-141 16,0 1-176-16,0-7-407 0</inkml:trace>
  <inkml:trace contextRef="#ctx0" brushRef="#br0" timeOffset="15010">10425 339 2206 0,'0'0'510'16,"0"0"-380"-16,0 0-4 16,0 0 64-16,0 0-82 0,0 0-31 15,190 96-26-15,-121-33-45 16,0-1 47-16,4 4-53 16,-3-3 0-16,-4-7-2 15,-4-10 2-15,-4-14-12 16,-3-12-40-16,-4-13-26 15,0-7 18-15,0-17-91 16,-1-29 12-16,1-9-29 16,-4-11 4-16,-9 0 121 15,-16 3 43-15,-4 14 6 16,-11 17 102-16,-4 11-5 16,-3 19 26-16,0 2 20 15,0 23-99-15,0 33 11 0,-28 23 8 16,-13 19-49-16,-13 16 54 15,-9 8-47-15,-9 2 14 16,-1-1 22-16,4-15-56 16,6-13 19-16,9-20-16 15,10-16-1-15,12-16 2 16,6-17-10-16,15-12-1 16,7-12 0-16,4-2-78 15,0 0-51-15,37-2-141 16,11-19-475-16,-1 0-1437 0</inkml:trace>
  <inkml:trace contextRef="#ctx0" brushRef="#br0" timeOffset="15616">14214 430 1013 0,'0'0'1137'15,"0"0"-877"-15,0 0-38 16,0 0-1-16,0 0-24 15,0 0-107-15,-73 203-35 16,66-75 22-16,-1 10-49 16,5-5 9-16,-1-7-24 15,4-19-12-15,0-17-2 16,0-26-20-16,4-13-91 16,7-29-141-16,-4-8-602 15,-7-14-1133-15</inkml:trace>
  <inkml:trace contextRef="#ctx0" brushRef="#br0" timeOffset="16362">13652 971 1920 0,'0'0'378'0,"0"0"-230"15,0 0 27-15,0 0 6 16,222-65-15-16,-131 54-139 15,1 8-20-15,2 3 50 16,-9 0-51-16,-6 23 13 16,-13 19 31-16,-12 9-41 15,-13 10 46-15,-7 5-55 16,-14 3 0-16,-1-3 35 0,-1-8-35 16,4-11-1-16,10-15-46 15,6-20-50-15,6-12-5 16,0-2-104-16,3-37 2 15,-3-16 40-15,-5-12 53 16,-5 2 51-16,-12-1 60 16,-5 14 25-16,-6 16 132 15,-11 19 11-15,0 17 43 16,0 5-52-16,0 36-111 16,0 14 16-16,-3 7-18 15,3 6-34-15,0-14 23 16,3-4-35-16,26-14 0 15,0-20-15-15,8-16 4 0,-5 0-23 16,5-23 5-16,-1-23 16 16,1-12-20-16,0-5 32 15,2 1 1-15,-2 9-14 16,-1 11 23-16,-2 19-10 16,-9 23 2-16,-6 0 7 15,-6 39 61-15,-4 20-69 16,-2 7 0-16,-4-2 27 15,-3-1-18-15,0-13-9 16,0-13 0-16,0-18 6 16,0-19-9-16,0 0 3 15,0-10 0-15,0-26-11 16,-3-14 11-16,3-6-7 16,0-3 6-16,22 0-14 15,22 6-8-15,6 11 5 0,8 10 5 16,1 15-5-16,-2 17 18 15,-4 0 0-15,-11 26 13 16,-8 25 19-16,-15 3 68 16,-13 5-76-16,-6 1-4 15,0-7 49-15,0-11-68 16,0-10-1-16,0-10-33 16,0-7-124-16,0-6-160 15,4-9-456-15</inkml:trace>
  <inkml:trace contextRef="#ctx0" brushRef="#br0" timeOffset="16806">16353 1001 2147 0,'0'0'620'16,"0"0"-478"-16,0 0 54 15,0 0-18-15,-233 163 11 16,186-97-125-16,14 0-47 15,27-10-17-15,6-8-21 16,13-12-8-16,31-18-92 16,7-18-21-16,5 0 2 15,-9-35-53-15,-3-13 110 16,-8 0 63-16,-11-2 20 16,-6 14 112-16,-9 9-10 0,-5 18 17 15,-5 9 37-15,0 9-132 16,0 41 31-16,0 26 11 15,0 19-42-15,0 24 51 16,0 14-4-16,22 8 2 16,3 10-29-16,-3 0-28 15,-8-18 7-15,-14-17-23 16,0-34 19-16,-11-29 8 16,-26-31-9-16,-13-22 9 15,-16 0 8-15,-4-49-35 16,-2-25-1-16,9-22 1 15,24-16-41-15,20-6 14 16,19 0-51-16,80-10-49 0,15 33-89 16,8 16-813-16</inkml:trace>
  <inkml:trace contextRef="#ctx0" brushRef="#br0" timeOffset="23967">5135 3068 1969 0,'0'0'346'16,"0"0"-115"-16,0 0-69 16,0 0-15-16,0 0 44 0,0 0-29 15,22 141-56-15,-10-39 8 16,-2 13-60-16,2 4-3 15,-9-5 19-15,-3-10-61 16,4-7-9-16,-4-16 0 16,0-16-18-16,0-13-9 15,6-10-157-15,1-11-372 16,-2-21-360-16</inkml:trace>
  <inkml:trace contextRef="#ctx0" brushRef="#br0" timeOffset="24248">5081 3076 1936 0,'0'0'524'16,"0"0"-443"-16,0 0 124 16,0 0 28-16,196-96-95 15,-111 89-47-15,6 7-62 16,4 0 19-16,-4 19 19 15,-11 13-48-15,-21 12-17 16,-31 5 10-16,-28 3-11 16,-3 11 12-16,-63-1-5 15,-22-3-8-15,-17-7 18 16,-1-12-18-16,8-17 0 16,17-14-8-16,30-9-46 0,44 0-88 15,7 0-333-15,3-12-490 16</inkml:trace>
  <inkml:trace contextRef="#ctx0" brushRef="#br0" timeOffset="24509">6671 2926 2189 0,'0'0'574'0,"0"0"-416"16,0 0 22-16,-246 208 39 16,167-87-55-16,13 15-83 0,15 6 24 15,26 0-105-15,16-8 0 16,9-19 8-16,19-22-8 16,25-21-56-16,15-24-64 15,24-22-86-15,-7-16-359 16,-13-10-1018-16</inkml:trace>
  <inkml:trace contextRef="#ctx0" brushRef="#br0" timeOffset="24739">7217 3097 2345 0,'0'0'537'15,"0"0"-379"-15,0 0 50 16,193 236-16-16,-105-157-59 16,6-4-5-16,5-6-128 15,-11-6 0-15,-12-7-12 16,-21-4 3-16,-22-8-141 16,-27-6-198-16,-6-8-592 15,0-14-968-15</inkml:trace>
  <inkml:trace contextRef="#ctx0" brushRef="#br0" timeOffset="24951">8122 2952 1597 0,'0'0'1066'0,"0"0"-790"15,0 0-137-15,0 0 54 16,-220 247 38-16,125-152-147 15,-3 2-51-15,-7-3-33 16,6-6 13-16,9-15-28 16,21-11-76-16,25-13-108 15,22-14-158-15,18-14-626 0</inkml:trace>
  <inkml:trace contextRef="#ctx0" brushRef="#br0" timeOffset="25160">8460 3438 2080 0,'0'0'520'16,"0"0"-342"-16,281-6 111 16,-142 0-106-16,-1-1-133 15,-11 2-34-15,-20 3-16 16,-35 2-145-16,-50 0-193 15,-22 10-487-15,0 0-1071 0</inkml:trace>
  <inkml:trace contextRef="#ctx0" brushRef="#br0" timeOffset="25347">9011 3117 1892 0,'0'0'622'16,"0"0"-503"-16,0 0 120 15,0 0 24-15,0 0-45 16,-25 220-137-16,17-138-30 16,1 0-33-16,0-7-18 15,4-5-1-15,-2-12-70 16,5 1-164-16,0-20-422 16,5-16-420-16</inkml:trace>
  <inkml:trace contextRef="#ctx0" brushRef="#br0" timeOffset="25810">9806 2923 2349 0,'0'0'486'0,"0"0"-400"16,0 0 34-16,0 0 90 15,0 0-25-15,0 0-89 16,168 197-54-16,-128-136 17 16,3-1-59-16,1-7 0 15,-4-10 0-15,-11-10 0 16,-7-17-72-16,-7-11-64 16,-8-5-95-16,0-8-17 0,1-28-293 15,2-14 76-15,6-1 228 16,2-7-71-16,4 0 190 15,4 6 118-15,-4 6 241 16,-6 10 65-16,-4 9-7 16,-8 18 53-16,-4 9 16 15,0 2-167-15,-4 41-61 16,-24 20 20-16,-10 15-58 16,-2 15 38-16,-4 5-128 15,5 0 15-15,2-3 24 16,1-6-45-16,-1-14-6 15,5-12-2-15,1-18-44 0,9-15 23 16,9-17-149 0,9-13-66-16,4-3-293 0,0-19-575 0</inkml:trace>
  <inkml:trace contextRef="#ctx0" brushRef="#br0" timeOffset="26465">12125 3013 1728 0,'0'0'709'16,"0"0"-553"-16,0 0 85 15,0 0-20-15,0 0-36 16,0 0-9-16,0 0-134 16,-106 165-9-16,11-94-7 15,-15 1-25-15,2-2 28 16,10-10-29-16,13-7 0 16,28-12 19-16,26-18-19 0,21-4-22 15,10-10 22-15,13 1 0 16,31 1 6-16,19-2-6 15,10 3 0 1,6 5 25-16,2-1-25 0,-1 7-7 16,1 3 7-16,-12 1-40 15,-14-1-70-15,-30 3-204 16,-22-6-593-16,-3-6-1145 0</inkml:trace>
  <inkml:trace contextRef="#ctx0" brushRef="#br0" timeOffset="26658">11516 3908 2307 0,'0'0'625'0,"0"0"-491"16,0 0 45-16,0 0 0 16,0 0-12-16,0 0-100 15,240 75-65-15,-182-61-2 16,8-2-35-16,12-3-128 15,-17-4-498-15,-14-5-1935 0</inkml:trace>
  <inkml:trace contextRef="#ctx0" brushRef="#br0" timeOffset="27485">13470 3167 1729 0,'0'0'513'0,"0"0"-328"0,0 0 92 16,0 0 59-16,0 0-198 15,0 0-50-15,0 0 21 16,12-185-62-16,-38 155-10 16,-14 4-34-16,-8 3 8 15,-8 7 14-15,-1 7-25 16,3 9 0-16,-2 0 48 16,9 3-39-16,-1 23-7 15,9 12 14-15,6 9-15 0,7 6 37 16,16 1-38-1,10 6 0-15,0-1 0 16,7 0 6-16,25-5-7 0,12-2 1 16,0-6 0-16,10-7-6 15,5-3 6-15,-1-3 0 16,4-3 14-16,-4-4-14 16,1 3 0-16,-5 4-1 15,2 3 13-15,1 7 26 16,-3 1-38-16,-4 0 1 15,-12-2 63-15,-12 2-63 16,-14-8 16-16,-12-3-17 16,-9-6 7-16,-38-5 23 15,-14-2-30-15,-8-8 0 16,-7-5 2-16,-2-7-2 0,5 0 0 16,15-13-6-16,8-21 6 15,19-10-11-15,21-19 11 16,10-9 0-16,22-13-3 15,44-10 14-15,20-10-19 16,21 0 8-16,1 6 0 16,-5 7 29-16,-23 22-29 15,-24 16 0-15,-34 17 40 16,-22 18-30-16,-38 5-10 16,-116 14-33-16,12 23-158 15,-6 7-511-15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02.4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96 22 2039 0,'0'0'558'15,"0"0"-375"-15,0 0-122 16,0 0 104-16,0 0 2 15,0 0-36-15,-44-8-36 16,44 6-66-16,0 2 62 16,0 0-90-16,18 0 28 15,11 2 70-15,5 25-80 16,8 9 16-16,5 16-4 16,6 18-31-16,1 15 55 15,0 14-55-15,-3 16 0 16,-7 8 30-16,-10 12-30 0,-16 3 0 15,-18-4 0-15,0-16 17 16,-34-12-17-16,-16-22 0 16,-13-21 0-16,-3-17-15 15,2-15 15-15,11-27-53 16,33-4-80-16,20-23-222 16,0-18-845-16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22.2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2114 0,'0'0'888'15,"0"0"-619"-15,0 0-49 16,0 0-140-16,0 0-80 16,0 0-993-16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21.4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0 298 2571 0,'0'0'365'15,"0"0"-233"-15,0 0 37 0,252-30 42 16,-150 18-86 0,4 5-85-16,-4 4-17 0,1 3-23 15,-8 0-18-15,-9 0-29 16,-20 10-94-16,-22 2-232 16,-29 2-624-16</inkml:trace>
  <inkml:trace contextRef="#ctx0" brushRef="#br0" timeOffset="196">606 0 1363 0,'0'0'1129'16,"0"0"-930"-16,0 0 62 0,0 0 58 16,0 0-120-16,0 196-116 15,0-119-37-15,-7 6-34 16,-8-7 8-16,1-2-20 15,2-9-93-15,6 14-68 16,2-30-372-16,4-11-459 0</inkml:trace>
  <inkml:trace contextRef="#ctx0" brushRef="#br0" timeOffset="472">1321 403 1348 0,'0'0'1534'0,"0"0"-1282"0,0 0-181 16,0 0 68-16,0 0-106 16,0 0-33-16,0 0-141 15,120-47-470-15,-101 68-863 0</inkml:trace>
  <inkml:trace contextRef="#ctx0" brushRef="#br0" timeOffset="627">1740 387 2324 0,'0'0'625'15,"0"0"-504"-15,0 0 22 16,0 0-112-16,0 0-31 16,0 0-486-16,0 0-807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05.4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1295 284 1714 0,'0'0'306'15,"0"0"-79"-15,0 0-116 16,0 0 80-16,0 0 67 16,0 0-128-16,0 26-14 0,0 22 1 15,0 18-70-15,0 18 1 16,0 10 7-16,0 14-37 16,0 8 42-16,0 1-39 15,0-6-20-15,0-12 7 16,0-17-1-16,-8-20-7 15,5-16 0-15,-1-19 8 16,1-11-22-16,3-16 11 16,0 0-18-16,0-19-10 15,0-28-107-15,0-12 35 16,0-23 41-16,0-3-5 16,3-18 25-16,-3-4-1 15,0-8 43-15,0-3 9 16,-3 3-9-16,-9 10 0 0,12 20 12 15,0 23 16-15,3 22 5 16,24 13 9-16,9 14-21 16,11 7 67-16,7 6-82 15,9 0 18-15,6 0 11 16,-3 19-28-16,-3 4-5 16,-6 12 10-16,-6-5-11 15,-17 11 13-15,-17 5-14 16,-17 0 0-16,0 3 12 15,-29-4-12-15,-25 5-1 16,-15-14 1-16,-7-3 0 16,-6-8 8-16,10-11-8 15,9-7-20-15,21-7 19 0,11 0-100 16,31 0-137-16,0 0-470 16,9 0-890-16</inkml:trace>
  <inkml:trace contextRef="#ctx0" brushRef="#br0" timeOffset="310">2435 149 1716 0,'0'0'669'0,"0"0"-499"0,0 0-25 15,0 0 106 1,0 0-87-16,0 0-32 0,-211 187-96 16,179-83-16-16,6 15 83 15,8 12-66-15,11 5-17 16,4-6-2-16,3-5-6 16,0-17 0-16,7-20-12 15,21-15-6-15,1-21-8 16,8-15-53-16,4-15-129 15,16-22-287-15,-9 0-33 16,-8 0-848-16</inkml:trace>
  <inkml:trace contextRef="#ctx0" brushRef="#br0" timeOffset="597">2684 395 1403 0,'0'0'985'16,"0"0"-690"-16,0 0-145 15,0 0 52-15,0 0-9 16,0 0-75-16,0 0 7 16,102 226-119-16,-55-131 12 15,0 0 72-15,6 1-66 16,-3-4-2-16,-6-20-22 15,-5-9 21-15,-8-15-45 0,-11-14 12 16,-5-12-99-16,-11-5 11 16,-4-8-144-16,0-2-235 15,-4-1-258-15</inkml:trace>
  <inkml:trace contextRef="#ctx0" brushRef="#br0" timeOffset="822">2611 1114 1844 0,'0'0'512'16,"0"0"-388"-16,0 0 41 0,114-226 70 16,-50 137-86-1,2 0-109-15,0 7 26 0,-7 7 14 16,-12 18-52-16,-11 16 2 15,-11 17-30-15,-10 24-112 16,-4 17-184-16,-8 12-533 0</inkml:trace>
  <inkml:trace contextRef="#ctx0" brushRef="#br0" timeOffset="1091">3359 830 2015 0,'0'0'609'16,"0"0"-543"-1,0 0 61-15,0 0 115 0,0 0-85 16,0 0-76-16,0 0-47 15,215-14-26-15,-153 6-8 16,-8 8-15-16,-3 0-144 16,-10 3-354-16,-23 16-362 0</inkml:trace>
  <inkml:trace contextRef="#ctx0" brushRef="#br0" timeOffset="1304">3398 1022 1290 0,'0'0'1115'15,"0"0"-892"-15,0 0-91 16,0 0 172-16,0 0-124 16,0 0-80-16,0 0-26 15,135 6-61-15,-79-6-13 16,1 0-52-16,16 7-191 15,-14 2-515-15,-5 6-1463 0</inkml:trace>
  <inkml:trace contextRef="#ctx0" brushRef="#br0" timeOffset="1681">4189 753 1852 0,'0'0'527'15,"0"0"-472"-15,0 0 77 16,0 0 31-16,0 0-68 16,136-191-25-16,-104 146-46 15,-7-13 53-15,2 14 38 16,-13 5-21-16,-2 12 57 0,-6 11-80 15,-6 12-5-15,0 4 40 16,0 13-106-16,0 32 32 16,-6 23 7-16,-10 7-32 15,6 8 65-15,-2 4-72 16,6-8 0-16,-3-7 2 16,9-14-2-16,-3-7-2 15,3-12 1-15,0-19-68 16,-4-4 27-16,4-7-114 15,0 1-95-15,0-1-117 16,-3-9-500-16</inkml:trace>
  <inkml:trace contextRef="#ctx0" brushRef="#br0" timeOffset="1976">4551 221 1809 0,'0'0'722'0,"0"0"-562"16,0 0-58-16,0 0 188 15,0 0-92-15,0 0-81 16,0 0-24-16,229 207-44 16,-164-127 34-16,1 4-29 15,-11 8-42-15,-15 6 24 0,-21 4-33 16,-19 3 4-16,-12 0-14 15,-42-13-16-15,-9-7-23 16,-6-16 5-16,5-20-43 16,4-13 24-16,6-9-79 15,20-21-190-15,14-6-497 0</inkml:trace>
  <inkml:trace contextRef="#ctx0" brushRef="#br0" timeOffset="2709">5514 387 1870 0,'0'0'645'0,"0"0"-460"15,0 0-18-15,0 0 45 16,0 0-38-16,0 0-77 16,0 0-35-16,0 244-17 15,0-148-17-15,0 4 32 16,0-1-60-16,0-3 0 15,0-15 18-15,0-11-12 16,0-18-12-16,0-22 0 16,0-14 0-16,0-16-30 15,0 0 12-15,0-23-31 16,0-26 55-16,-4-16-27 0,4-17 5 16,-5-14 10-16,-2-9 12 15,4-10 1-15,-4-8-1 16,7 6 0-16,0 16 9 15,0 16-9-15,17 26 0 16,24 22 0-16,13 18 0 16,8 17 28-16,11 2-28 15,-4 0 0-15,-6 21 24 16,-9 12-24-16,-13 6-5 16,-19 4 4-16,-19 10 1 15,-3 1 19-15,-29 0-19 16,-26 2 0-16,-15-8 6 0,-6-4-6 15,7-11-10 1,8-11-13-16,17-5-55 0,29-7-37 16,11-3-451-16,4-5-476 0</inkml:trace>
  <inkml:trace contextRef="#ctx0" brushRef="#br0" timeOffset="3026">6567 84 1868 0,'0'0'619'15,"0"0"-471"-15,0 0-22 16,0 0 74-16,-211 186 2 15,155-80-78-15,5 14-66 16,7 15 52-16,9 0-58 16,9-3-2-16,8-11 31 15,11-9-81-15,7-30 0 16,0-10 0-16,0-17-61 16,22-9 2-16,14-10-141 15,1-6-353-15,-12-14-161 0</inkml:trace>
  <inkml:trace contextRef="#ctx0" brushRef="#br0" timeOffset="3903">6921 202 1846 0,'0'0'646'0,"0"0"-451"16,0 0 51-16,0 0 29 15,0 0-134-15,0 0-80 16,0 0 8-16,50 45-21 16,5 13 36-16,0 10-75 0,3-3 2 15,1 0 8-15,-12-13-19 16,1-8-26-16,-13-15-32 15,-4-16-53-15,-6-13-34 16,-3 0-173-16,0-10-67 16,-8-27-2-16,1-4 105 15,-5-9 163-15,2 2 80 16,1 1 39-16,-1 5 98 16,-2 9 15-16,2 10 118 15,-8 12 28-15,-1 11-98 16,-3 0-9-16,0 23 44 15,0 31-42-15,-10 15-7 16,-24 16-79-16,-13 6-20 0,-8 4 56 16,-7-3-61-1,4-5-8-15,3-19-17 0,11-9-9 16,8-18-15-16,17-10 6 16,9-22-101-16,10-2-20 15,7-7-329-15,25 0-361 16,5-13-1198-16</inkml:trace>
  <inkml:trace contextRef="#ctx0" brushRef="#br0" timeOffset="4213">8291 251 1987 0,'0'0'556'15,"0"0"-493"-15,0 0 54 16,0 0 234-16,0 0-183 16,0 0-72-16,-159 204-44 15,93-137-37-15,3-4 71 16,9 0-86-16,17-11 12 16,11-3 3-16,16-12-15 15,10-5-17-15,0-10 17 16,22-4 0-16,17-2-6 15,12-6 6-15,1 4-17 16,2-3-8-16,-3 6-23 16,-10 20-118-16,-12-1-298 15,-18 0-377-15</inkml:trace>
  <inkml:trace contextRef="#ctx0" brushRef="#br0" timeOffset="4429">7704 1176 2343 0,'0'0'685'0,"0"0"-587"16,0 0 51-16,0 0 86 16,0 0-114-16,0 0-74 15,211 59-47-15,-152-46-23 0,11 10-79 16,-16-4-418-16,-14-2-1611 15</inkml:trace>
  <inkml:trace contextRef="#ctx0" brushRef="#br0" timeOffset="5607">9199 503 1667 0,'0'0'335'16,"0"0"-213"-16,0 0 123 15,0 0 10-15,0 0-55 16,44-181-40-16,-44 140-85 16,0-6-2-16,0 1 13 15,-32 7-25-15,-9 6 63 16,-6 10-110-16,-7 14-13 0,-9 9 48 15,0 0-31-15,6 19-18 16,6 27 0-16,14 9 15 16,15 11-33-1,15 10 18-15,7 2 0 0,0-2 16 16,29-3-16-16,12-5-18 16,9-9 9-16,4-6 3 15,9-11-27-15,-5 0 29 16,1-5 4-16,-5-8-3 15,-7 1 3-15,-6-7 0 16,-12-2-6-16,-7 1 15 16,-11-6-6-16,-11 4-3 15,0-1 0-15,-5 5 33 0,-30-1-32 16,-9 7 7 0,-10-11-8-16,-6 4 2 0,3-7 10 15,6-6-12 1,4-6 0-16,10-4 27 0,8 0-27 15,10-30-12-15,13-12 11 16,6-16-8-16,0-10 9 16,35-11 0-16,9 0 0 15,7 1-12-15,5 6 9 16,-6 9 3-16,-2 4-9 16,-8 11 21-16,-8 8-14 15,-6 3 4-15,-11 15-2 0,-8 6 36 16,-4 9-36-1,-3 3 0-15,0 4 8 0,0 0-8 16,0 0 0-16,0 0-28 16,0 0-40-16,0 0-39 15,7 11-220-15,1 13-444 16,3-1-217-16</inkml:trace>
  <inkml:trace contextRef="#ctx0" brushRef="#br0" timeOffset="6013">9772 693 1921 0,'0'0'786'15,"0"0"-577"-15,0 0-68 16,0 0 40-16,0 0 5 16,0 0-104-16,0 0-53 15,186-45 53-15,-110 38-73 16,0 4 3-16,1-1 36 15,-3 1-47-15,-17 0 8 0,-16 0 12 16,-16 3-21 0,-14 0 15-16,-11 0-15 0,0 0 0 15,-19 0-18-15,-13 0 18 16,3 0-72-16,0 9-60 16,11 5-163-16,6-5-526 0</inkml:trace>
  <inkml:trace contextRef="#ctx0" brushRef="#br0" timeOffset="6712">10709 811 1669 0,'0'0'773'16,"0"0"-586"-16,0 0-81 15,0 0 104-15,0 0 21 16,0 0-147-16,0 0-83 16,127-121 46-16,-83 79-46 15,-3-7 16-15,-3-7-17 16,0 0 7-16,-13-3 58 16,-3 4-41-16,-7 4 43 0,-8 15 22 15,-4 10-58 1,-3 10 35-16,0 12 3 0,0 4-52 15,0 7 10-15,0 32-27 16,0 24 19-16,-10 16 10 16,-2 13-11-16,-1 9-8 15,1 5 18-15,2-3-27 16,1-3 54-16,6-11-54 16,0-14-1-16,3-19 20 15,0-17-13-15,0-12-7 16,0-16 0-16,0-6-13 15,0-5 7-15,0 0-51 16,-7 0-24-16,2-19-36 16,5-15-144-16,0 5-327 15,5 0-297-15</inkml:trace>
  <inkml:trace contextRef="#ctx0" brushRef="#br0" timeOffset="7042">11306 0 1905 0,'0'0'680'0,"0"0"-434"0,0 0 38 15,0 0-48-15,0 0-39 16,0 0-92-16,0 0-24 16,173 144 15-16,-112-62-33 15,5 14-6-15,-1 20-29 16,-4 8-17-16,-1 7 93 16,-25 2-104-16,-23-6 0 15,-12-2-16-15,-47-7-91 16,-99 22-147-16,11-24-408 15,-7-28-2152-15</inkml:trace>
  <inkml:trace contextRef="#ctx0" brushRef="#br0" timeOffset="8627">1659 2435 2399 0,'0'0'524'16,"0"0"-461"-16,0 0 51 16,-3 210 30-16,-4-112 8 15,4-1-138-15,3-2-5 16,0-7 21-16,0-13-30 16,0-12-1-16,0-26-23 15,0-15-53-15,0-22 67 16,0 0-69-16,0-29-35 15,-12-22 85-15,-7-16-8 16,6-12 14-16,-6-11 22 16,0-11 1-16,9-7-5 0,2 2 5 15,8 8 0-15,0 14 17 16,22 19-10-16,25 21-7 16,16 30 15-16,6 14-15 15,4 0 69-15,3 17-68 16,-7 24 8-16,-13 4 36 15,-17 1-44-15,-20 10 25 16,-19 3 20-16,-7 6-46 16,-49-7 15-16,-17-11-15 15,-6-7-24-15,3-17 2 16,10-17-97-16,18-6-163 16,20-10-374-16,19-16-800 0</inkml:trace>
  <inkml:trace contextRef="#ctx0" brushRef="#br0" timeOffset="8871">2669 2207 2288 0,'0'0'474'0,"0"0"-304"16,0 0 77-16,-174 268-89 15,123-156-21-15,10 9-53 16,16-8-65-16,13 1 20 0,12-16-31 16,9-5 0-1,38-18-8-15,10-17-150 0,47-15-75 16,-15-20-329-16,-11-13-617 0</inkml:trace>
  <inkml:trace contextRef="#ctx0" brushRef="#br0" timeOffset="9101">3122 2366 2405 0,'0'0'563'0,"0"0"-472"15,0 0 17-15,0 0 133 16,112 182-107-16,-60-117-71 0,2 7-5 15,0-4-47-15,6 0-2 16,-3-10-9-16,-6-2-33 16,-11-16-39-16,-6-1-224 15,-17-14-319-15,-8-6-300 0</inkml:trace>
  <inkml:trace contextRef="#ctx0" brushRef="#br0" timeOffset="9314">3766 2314 1906 0,'0'0'698'15,"0"0"-506"-15,0 0 22 0,-120 189 7 16,54-95-32-16,-6 11-89 16,-11-4-58-16,-2-6 17 15,13-9-59-15,6-12-38 16,22-13 4-16,18-19-94 15,26-19-156-15,0-9-545 16,29-14-1339-16</inkml:trace>
  <inkml:trace contextRef="#ctx0" brushRef="#br0" timeOffset="9494">3927 2803 2172 0,'0'0'560'16,"0"0"-313"-16,0 0-131 16,240-26-30-16,-152 23 10 15,-3 3-96-15,-2 0-138 16,-21 16-465-16,-26 7-599 0</inkml:trace>
  <inkml:trace contextRef="#ctx0" brushRef="#br0" timeOffset="9677">4022 3023 1418 0,'0'0'1475'0,"0"0"-1253"16,0 0-129-16,0 0 22 15,0 0 42-15,208 0-124 16,-135-6-33-16,28 3-103 15,-20 3-258-15,-20 0-548 0</inkml:trace>
  <inkml:trace contextRef="#ctx0" brushRef="#br0" timeOffset="10007">4923 2380 2338 0,'0'0'493'16,"0"0"-448"-16,0 0 93 15,0 0 25-15,0 0-70 16,232-28-11-16,-195 47-46 16,-22 20-5-16,-15 13 10 15,-8 11-28-15,-50 9-7 16,-14 2-6-16,-6-2-6 15,5-4 6-15,19-17-12 16,22-20 12-16,23-9-14 16,9-9-4-16,12-13-1 15,32 0 19-15,14 0-22 16,11-13-23-16,33-9-108 16,-21-2-213-16,-12 1-440 0</inkml:trace>
  <inkml:trace contextRef="#ctx0" brushRef="#br0" timeOffset="10271">5272 1971 2234 0,'0'0'597'0,"0"0"-501"16,0 0 61-16,0 0 59 0,0 0-37 15,191 189-89-15,-137-114-3 16,3 4-63-16,3 10 29 16,2 6 28-16,-14 4-41 15,-23-1-31-15,-25 10-9 16,-12-7-10-16,-49 5-14 16,-20-4-156-16,-32 19-77 15,18-29-502-15,19-27-1686 0</inkml:trace>
  <inkml:trace contextRef="#ctx0" brushRef="#br0" timeOffset="7939">0 2869 322 0,'0'0'2150'15,"0"0"-1770"-15,0 0-239 16,0 0 41-16,0 0-39 16,0 0 11-16,110-13-73 0,-31 10-60 15,13-4-3-15,-1 3-18 16,0 2-15-16,-9 2-57 15,-10 0-222-15,-21 6-360 16,-22 17-311-16</inkml:trace>
  <inkml:trace contextRef="#ctx0" brushRef="#br0" timeOffset="8143">315 2554 2018 0,'0'0'645'0,"0"0"-486"16,0 0 19-16,0 0 48 16,0 0-85-1,35 170-86-15,-23-104 10 0,-9 13-65 16,-3-7-23-16,0 10-55 16,0 21-170-16,0-26-521 15,0-17-866-15</inkml:trace>
  <inkml:trace contextRef="#ctx0" brushRef="#br0" timeOffset="12027">6369 2352 1560 0,'0'0'374'15,"0"0"-98"-15,0 0 34 16,0 0-66-16,0 0-84 15,0 0 9-15,0 0-66 16,0 254-22-16,0-145-21 16,5-2-12-16,-1-1 28 15,-1-11-76-15,1-23 0 0,-4-22 39 16,0-18-39-16,3-11-10 16,-3-21 9-16,0 0-18 15,0-24 6-15,0-19-50 16,0-20 22-16,0-11 29 15,0-8 5-15,-7-8-3 16,-5-8 1-16,-1-6 9 16,1-4-2-16,5-8 2 15,7 13 0-15,0 22 16 16,0 23-14-16,32 20-2 0,9 17 0 16,13 7 6-1,5 14 40-15,11 0-46 16,-1 0 0-16,-3 30 41 0,-2 13-23 15,-8 10-6-15,-17 12-12 16,-12 5 10-16,-27 4 8 16,0-8-18-16,-37 0 0 15,-21-15 14-15,-16-7-14 16,1-25-6-16,0-10-9 16,16-9-36-16,16 0 12 15,38-35-201-15,3-4-387 16,7-1-516-16</inkml:trace>
  <inkml:trace contextRef="#ctx0" brushRef="#br0" timeOffset="12318">7744 1924 2116 0,'0'0'547'16,"0"0"-385"-16,0 0 97 15,0 0-52-15,-233 211-47 16,186-91-55-16,3 15-51 16,18 16 57-16,11-13-74 15,15-4-22-15,0-6 20 0,19-17-35 16,25-9-1-1,6-16-47-15,32 3-107 0,-17-24-164 16,-7-12-877-16</inkml:trace>
  <inkml:trace contextRef="#ctx0" brushRef="#br0" timeOffset="13520">8252 2190 1528 0,'0'0'393'0,"0"0"-130"16,0 0-77-16,0 0 61 16,0 0-67-16,0 0-44 0,0 0-3 15,69 56-64 1,-18-11 46-16,6 6-83 0,3-6-31 16,-6-8 38-16,-7-7-39 15,-3-2-30-15,-15-7-31 16,-4-7-74-16,-10-4-83 15,-5-6-137-15,-1-4-18 16,-6 0 153-16,1-4-97 16,-1-28 45-16,6-9 186 15,-3-3 86-15,4-3 71 16,2 5 57-16,-2 12 55 16,-6 1 58-16,1 22-27 15,-5 7 21-15,0 0-27 16,0 29-31-16,0 31 74 15,-19 20-144-15,-21 8-30 0,-11 6 49 16,-12-5-75-16,2 3-1 16,-1-10-3-16,8-23-46 15,13-10 47-15,12-16-48 16,14-13-4-16,12-13-13 16,3-7-82-16,15 0-194 15,21-4-417-15,8-12-608 0</inkml:trace>
  <inkml:trace contextRef="#ctx0" brushRef="#br0" timeOffset="13820">9936 2272 2273 0,'0'0'480'0,"0"0"-386"16,0 0 123-16,-264 152-22 16,163-87-110-16,3-4-3 15,13 2-76-15,19-19 12 16,31-6 33-16,16-9-51 16,19-5-15-16,0-5 14 15,37-3 0-15,14 4-26 16,15-2 19-16,3 1-38 15,4-3 13-15,-7 4-127 16,-5 16-143-16,-17-4-343 16,-22-6-720-16</inkml:trace>
  <inkml:trace contextRef="#ctx0" brushRef="#br0" timeOffset="14012">9163 3047 2350 0,'0'0'590'0,"0"0"-486"16,0 0 93-16,0 0-20 15,0 0-89-15,190 32-53 16,-111-16-35-16,6-6-47 16,31 16-98-16,-21-3-458 15,-15 0-1363-15</inkml:trace>
  <inkml:trace contextRef="#ctx0" brushRef="#br0" timeOffset="14557">10877 2462 2112 0,'0'0'460'0,"0"0"-296"0,0 0 27 15,0 0 23-15,-107-169-35 16,46 160-82-16,-8 9-64 16,-1 7-9-16,8 26 3 15,8 15-27-15,17 13 21 16,18 4-21-16,16 7-3 15,3 1-6-15,18-5 11 16,26 4-8-16,10-6 0 16,9 0 6-16,3-6-11 15,3-5 10-15,-8-3 1 16,-2 0-2-16,-15-2 4 16,-12-1-4-16,-20-2-4 15,-12-5 6-15,0-12 3 16,-30-8-3-16,-14-8 0 0,-4-14 30 15,10 0-30-15,4-36-2 16,20-24 2-16,14-12 0 16,0-22 6-16,36-22-6 15,14-1 0-15,6 1 4 16,-5 18-3-16,-10 6 0 16,-13 22 1-16,-9 22 23 15,-12 24 71-15,-7 9-95 16,0 15-1-16,0 0-11 15,-26 52-82-15,1 0-128 0,6 3-694 16</inkml:trace>
  <inkml:trace contextRef="#ctx0" brushRef="#br0" timeOffset="14890">11335 2965 2278 0,'0'0'655'0,"0"0"-560"0,0 0 83 16,0 0 103-16,0 0-168 16,198-30-68-16,-125 23 39 15,-1 7-72-15,1 0-2 16,-10 0-10-16,-13 0-58 16,-12 7-37-16,-13 9-237 15,-18-2-724-15</inkml:trace>
  <inkml:trace contextRef="#ctx0" brushRef="#br0" timeOffset="15420">12477 2466 1908 0,'0'0'594'16,"0"0"-506"-16,0 0 125 0,0 0 35 15,0 0-170 1,0 0-33-16,128-175 9 0,-77 168-12 15,0 7 59-15,-1 0-81 16,-2 17 8-16,-4 24 65 16,-7 10-69-16,-12 10 8 15,-21 12-10-15,-4 6-22 16,-16 0 59-16,-34 10-59 16,-20-1 0-16,-13-6 10 15,-1 4 1-15,4-14-11 16,14-13 0-16,19-22 7 15,17-8 28-15,19-23-9 16,11-6-25-16,0 0 55 16,16 0-32-16,31 0-3 15,14-13 15-15,17-4-36 0,1 5 54 16,1-8-54 0,-3 10 0-16,-12-3-15 0,-9 3 7 15,-21 6-67-15,-10 1-69 16,-19 3-102-16,-6 0-439 15,0-5-1647-15</inkml:trace>
  <inkml:trace contextRef="#ctx0" brushRef="#br0" timeOffset="15675">12962 2048 235 0,'0'0'2422'16,"0"0"-2104"-16,0 0-157 0,0 0 91 16,167 207-54-16,-113-120-104 15,-1 16-19-15,1 9-37 16,4 2 14-16,-6 5 25 16,-17-2-65-16,-19-1 3 15,-16-8-15-15,-34-3-54 16,-35-6-15-16,-36 19-84 15,20-23-135-15,21-26-571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9:22.812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0 49 1585 0,'0'0'271'16,"0"0"-199"-16,0 0 72 15,0 0 80-15,0 0-64 0,0 0-118 16,0-49-4-16,0 49 65 16,0 0-29-16,0 0 16 15,0 0-30-15,0 0-32 16,0 0 32-16,0 9-32 15,0 7 23-15,0 8 45 16,7 5-90-16,3 2 22 16,5 1 7-16,0 4-29 15,2 2 13-15,9-1 16 16,4 3-26-16,6-8 21 16,8-6-29-16,6-2-1 15,6-8 28-15,9-3-26 0,4-10 18 16,9-3-14-1,5 0 0-15,8 0 3 0,4-12-9 16,8-8 0-16,-5 1-13 16,0 0 22-16,-3 0-23 15,-4 3 9-15,-3 2 5 16,-5 5 5-16,5 4-5 16,-4-2 0-16,3 4-2 15,-3 3 4-15,-1-5-7 16,-2 5 5-16,-5 0 0 15,-6 0 13-15,-4-2-13 16,0 2 0-16,-6-4-7 16,6-3 7-16,4-2 0 0,2-1 1 15,1-1 7-15,5-1-7 16,-5 0-1-16,3 1-1 16,0 1-10-16,-7 7 19 15,-3 3-14-15,-7 0 12 16,-4 0-5-16,-5 17 28 15,-2 7-29-15,-1 13 0 16,4 10 22-16,-1 1-16 16,6 2 18-16,-2-4-12 15,-3-7-12-15,0-10 20 16,-7-5-20-16,-7-15 0 16,-8-2-2-16,0-7 8 15,4 0-6-15,0-13 8 16,4-14 7-16,2-5-12 0,5-4-3 15,8-4-8-15,2 3 7 16,15 2-7-16,11 3 7 16,15-2-9-16,11 9 10 15,2 5 6-15,6 3-6 16,2 12 0-16,1 0-4 16,3 5 5-16,2 0-1 15,-5 0 0-15,-2 10 6 16,-2 9 1-16,7 2-7 15,2 1 0-15,5-2 17 16,8 3-17-16,0-3 20 16,-4-4-20-16,1 4 0 15,-2-1 50-15,-2-1-49 0,-4 1 4 16,-4-2 33-16,0-1-26 16,2-3-11-16,5 0 38 15,4-3-38-15,8-2 50 16,-5-4-51-16,1 4 0 15,-6-1 10-15,-9 2-9 16,0 1 22-16,0-1-16 16,0-5-6-16,-3-1 56 15,-1-3-57-15,1 0 0 16,0 0-2-16,-4-3 3 16,0-10-1-16,-8-3 0 15,-13 3 6-15,-16-1 15 16,-17 7-21-16,-15 1 0 0,-12-1 3 15,0 7 3 1,2-3-12-16,1 0 1 0,-1-1-17 16,-2-2 20-16,-6 3-146 15,-11-4-19-15,-15 4-101 16,-3-3-540-16,-35-2-1463 0</inkml:trace>
  <inkml:trace contextRef="#ctx0" brushRef="#br0" timeOffset="1017">3682 1216 1482 0,'0'0'338'16,"0"0"-151"-16,0 0 109 15,0 0-3-15,0 0-2 16,0 0-178-16,0 0-32 16,19-21 64-16,-16 66-64 15,-3 17-15-15,0 20-14 16,0 13-11-16,0 6 59 16,0 5-99-16,0-3 0 0,0-16 67 15,0-10-68 1,0-22 0-16,0-16 0 15,0-16 1-15,0-17 8 0,0-6-9 16,0-2 0 0,3-35 2-16,4-19-2 0,-3-19 0 15,7-13 0-15,-4-18 13 16,0-9-13-16,5-3 0 16,-5 4 0-16,1 8 9 15,-1 23-9-15,0 20 0 16,-1 19 0-16,3 18 12 15,-3 6 33-15,6 7-45 16,2 4 0-16,4 2 27 16,4 0-19-16,7 2-8 15,8 4 0-15,2-2 6 16,9-4 31-16,7-2-37 16,3-4 0-16,8 2 41 0,0-3-41 15,3 5 0-15,1 6 0 16,-1-1 1-16,-3 4 28 15,-2 0-29-15,-1-3 0 16,-13 3-21-16,-2-4 21 16,-14 2-33-16,-12-3-14 15,-12 5-47-15,-10 0 38 16,0 0-130-16,-26 11-110 16,-14 15-390-16,1 5-161 0</inkml:trace>
  <inkml:trace contextRef="#ctx0" brushRef="#br0" timeOffset="1471">3777 1432 1605 0,'0'0'392'0,"0"0"-170"16,0 0 85-16,0 0 64 16,0 0-180-16,0 0-78 0,0 0 10 15,-54 0-53 1,54 0 53-16,0 0-92 0,0 0-31 15,13 0 85-15,21 0-62 16,13 0 29-16,7 0-19 16,9 0-32-16,1 3 89 15,6 5-90-15,-1-1 13 16,4-1 17-16,-4 4-19 16,0-4-11-16,-3 1 0 15,-15-7 7-15,-14 5 8 16,-15-5-15-16,-18 0-36 15,-4 0 17-15,-7 0-59 16,-34 0-9-16,-6 0-41 16,-16 19-158-16,13 4-503 0,14-4-1519 0</inkml:trace>
  <inkml:trace contextRef="#ctx0" brushRef="#br0" timeOffset="2757">4666 2057 1543 0,'0'0'479'0,"0"0"-280"16,0 0 19-16,0 0 93 15,0 0-48-15,0 0-139 16,0 0-10-16,-28-39-54 16,28 39-21-16,0 0 29 15,0 0-67-15,3 0 46 16,16 17-2-16,-2 2-39 16,4 6 50-16,5 5-43 0,4 6 5 15,2 0 17 1,1 4-29-16,4-3-6 0,-8-8 4 15,4-4 13-15,-7-2-5 16,-9-10-12-16,1-2 0 16,-6-4-8-16,-5-4 2 15,5-1-27-15,-6-2 6 16,1 4-36-16,5-4 24 16,2 0-69-16,1 0-10 15,3 0-36-15,4 0-114 16,-1 0 22-16,6-6 50 15,-5-11-14-15,-2 5 115 16,-1-5-6-16,-4 0 85 0,3 4 2 16,-4-5 3-16,1 6 11 15,4-4 27-15,-6 3 18 16,3 0 49-16,-1 0 14 16,-2 3 9-16,-1-4 40 15,-2 6-68-15,2-3 21 16,-5 1 10-16,3 4-28 15,-1-4-9-15,-3 4-33 16,-2 2 6-16,-1 4 38 16,-3 0-71-16,0 0 35 15,0 0 20-15,0 0-42 16,0 0 25-16,0 0-46 16,0 0 23-16,0 0-2 15,0 0-26-15,0 0-10 16,0 0 21-16,0 0-21 0,0 0 31 15,-3 4-13 1,-13 8-7-16,-4 13 5 0,-2-1-1 16,-8 13-15-16,-2 3 21 15,-6 5-12-15,-1 1 21 16,-1 4-29-16,-4-1 17 16,-3-3 24-16,-1 4-41 15,4-9-1-15,4 2 25 16,4-3-24-16,4-5 20 15,2-5-20-15,8-4 0 16,5-3 33-16,-2-6-34 16,7-5 0-16,2 2 4 15,-2-1-3-15,2-4 10 0,3 3-7 16,2-5 4 0,-2 0-8-16,4 1 0 0,3-8 0 15,0 3 0-15,0-3-7 16,0 0 7-16,0 0 0 15,0 0-3-15,0 0-23 16,0 0-23-16,0 0 10 16,0 0 1-16,0 0-32 15,0 0 17-15,0-3-35 16,0-14-49-16,15 5-173 16,7-12-835-16</inkml:trace>
  <inkml:trace contextRef="#ctx0" brushRef="#br0" timeOffset="6622">6711 1118 1317 0,'0'0'322'16,"0"0"-242"-16,0 0 46 15,0 0 135-15,0 0 6 16,0 0-132-16,-7-42-22 0,-11 42 93 16,-4 0-71-16,-10 0-63 15,-6 9-11-15,-9 28-12 16,-7 12 56-16,0 20-84 16,6 13 5-16,4 12 65 15,11 16-52-15,11 9-14 16,12-2 16-16,6-3-40 15,4-9 51-15,0-12-52 16,22-12 0-16,10-15 5 16,9-12-5-16,3-10-50 15,-2-15-34-15,27-2-115 16,-13-11-151-16,-5-9-446 0</inkml:trace>
  <inkml:trace contextRef="#ctx0" brushRef="#br0" timeOffset="7059">6982 1784 1855 0,'0'0'304'0,"0"0"-249"16,0 0 66-16,0 0 24 16,0 0-90-16,0 0-46 0,167-177-3 15,-119 126 19-15,-8-10-25 16,-1-2 0-16,-9 8 106 16,-8 10 45-16,-8 8-15 15,-2 11-11-15,-9 16-35 16,-3 8 60-16,0 2-122 15,0 12-14-15,0 31 52 16,0 19-54-16,0 17 13 16,0 13-10-16,-12 3-14 15,2 1 48-15,3-10-49 16,2-6 0-16,2-17 39 16,3-12-39-16,0-20-1 15,0-8-5-15,0-14-54 16,0-2 16-16,0-7-207 0,0 0-322 15,12 0-355-15</inkml:trace>
  <inkml:trace contextRef="#ctx0" brushRef="#br0" timeOffset="7307">7761 1720 1896 0,'0'0'557'0,"0"0"-421"15,0 0 83-15,0 0 41 0,0 0-71 16,0 0-137-16,0 0-32 16,197-54-18-16,-145 50-2 15,-5 4-29-15,7 0-308 16,-13 0-529-16,-12 4-1118 0</inkml:trace>
  <inkml:trace contextRef="#ctx0" brushRef="#br0" timeOffset="7990">8506 1630 1921 0,'0'0'383'0,"0"0"-263"16,0 0 125-16,0 0 10 16,0 0-166-16,0 0-7 15,0 0-39-15,113-67 17 16,-84 67 20-16,3 0-70 15,-2 0 5-15,-1 9 15 16,-4 16-29-16,-6 8 38 16,-12 10-32-16,-4 6-7 15,-3 7 32-15,0 0-32 0,-19-5 0 16,-6 0-9 0,0-8 18-16,-1-11-30 0,8-8 18 15,4-12-2-15,2-10-13 16,9-2 6-16,3 0-6 15,0-10-38-15,0-13-34 16,12-14 37-16,20-3-11 16,12-4-5-16,7 2 0 15,6-3-25-15,2 1 55 16,-1 6 32-16,-6 4 7 16,-8 4 6-16,-15 13 46 15,-10 2 89-15,-13 9 34 16,-6 3-85-16,0 3 19 15,0 0-19-15,0 0-54 0,0 0 27 16,-15 12-30-16,-10 14-8 16,-4 7 7-16,0 6-32 15,4 5 0-15,-2-1-2 16,10-1 13-16,5 0-2 16,9-1-9-16,3-5 0 15,0-7-1-15,0-7-5 16,12-5-9-16,16-7 9 15,4-10-27-15,6 0 18 16,6 0-28-16,-9-20-10 16,2-6-13-16,-4 3-151 15,-5-7-166-15,-2 11-364 16,-11-1-1224-16</inkml:trace>
  <inkml:trace contextRef="#ctx0" brushRef="#br0" timeOffset="8454">9449 1157 1662 0,'0'0'527'16,"0"0"-286"-16,0 0-71 16,0 0 112-16,0 0-45 15,0 0-132-15,0 0-46 16,4-16 41-16,21 16-45 16,9 20 47-16,1 4-90 15,6 7 6-15,6 10 35 16,4 7-35-16,5 12 18 15,5 7 39-15,-2 9-62 16,-2 7 46-16,-6 2-52 16,-14 1-1-16,-8-1 33 15,-20-3-38-15,-9-7 0 16,-9-5 0-16,-38-5-1 16,-19-6 40-16,-7-4-40 15,-3-8 0-15,7-7-9 0,6-5 9 16,12-7-36-16,12-6-42 15,12-6-40-15,21 0-19 16,6-6-350-16,0-4-514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40.7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1022 498 1659 0,'0'0'292'16,"0"0"-226"-16,0 0 40 15,0 0 133-15,0 0-65 16,0 0-69-16,-190 115-29 16,124-85-7-16,-6 3 27 15,-13 2-44-15,-5 2-18 16,-9 3 10-16,-3-1-19 16,4 0 20-16,14-3-9 15,18-10-12-15,27-6 31 16,13-5-40-16,21-14 2 15,5 4-1-15,0-2-16 16,15 4 30-16,23 0-29 16,9 14-1-16,11 2 32 15,4 8-22-15,7-3-10 0,1 9 18 16,-1-2-17-16,4 2 26 16,-7-6-27-16,-9-3 0 15,-3-8-16-15,-10-7-11 16,-18-13-241-16,-11 0-448 15,-15 0-1401-15</inkml:trace>
  <inkml:trace contextRef="#ctx0" brushRef="#br0" timeOffset="229">5 1292 1694 0,'0'0'801'16,"0"0"-642"-16,0 0-126 0,0 0 166 16,0 0 22-16,0 0-88 15,0 0-65-15,112 93-39 16,-56-74 31-16,10-3-60 16,6-3 0-16,52 7-40 15,-18-6-304-15,-16-5-585 0</inkml:trace>
  <inkml:trace contextRef="#ctx0" brushRef="#br0" timeOffset="632">1590 1178 2067 0,'0'0'382'0,"0"0"-283"16,0 0-59-16,0 0 145 15,154-185-70-15,-107 120-50 16,1-7-57-16,-8-3-8 16,-4-4 24-16,-11 4 9 15,-13 12 24-15,-9 18 57 0,-3 15-12 16,0 16-7-1,0 14-35-15,0 0-3 0,-11 27-25 16,-3 42-31-16,-5 29 19 16,4 27-18-16,2 9 5 15,-3 3 22-15,10-8-28 16,2-17 7-16,4-14-4 16,0-22 2-16,0-17 0 15,0-20-6-15,0-17-22 16,0-8-38-16,0-14-83 15,0 0-159-15,0-7-551 0</inkml:trace>
  <inkml:trace contextRef="#ctx0" brushRef="#br0" timeOffset="1058">2240 0 2143 0,'0'0'364'0,"0"0"-209"16,0 0-89-16,0 0 204 15,0 0-51-15,0 0-153 0,0 0-20 16,11 23-30-16,18 16 34 16,7 14 29-16,11 13-34 15,12 12-12-15,11 19 12 16,6 16-15-16,5 14 27 16,5 18-9-16,-1 6-37 15,-13 8 40-15,-18-12-30 16,-23-7-3-16,-31-11-5 15,-12-15-11-15,-61-13 32 16,-25-5-34-16,-15-13-9 16,-4-15 0-16,16-12-27 15,13-20-106-15,34-19-134 0,16-15-1083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00.8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515 752 1624 0,'0'0'277'0,"0"0"-221"0,0 0-18 15,0 0 197 1,0 0-59-16,0 0-75 0,-11-135-10 16,-10 105-16-16,-13 7 25 15,-2 4-72-15,-11 6 14 16,-4 7 16-16,-1 6-57 16,-2 0 6-16,-1 36-7 15,8 16 1-15,3 17-1 16,10 7 0-16,17 8 0 15,9 0 23-15,8-7-23 16,8-11 0-16,28-13-6 16,11-13-16-16,1-26-6 15,2-14-83-15,-2 0-29 16,4-42 103-16,-8-17 14 0,-8-8 16 16,-3-10-5-1,-12 4 12-15,-3 15 91 0,-2 12-6 16,-10 16 28-16,-6 23 37 15,4 7-52-15,4 30-38 16,6 42 5-16,4 28 4 16,1 20-1-16,3 15-67 15,-4 2 7-15,-4-4-8 16,-2-9 7-16,-5-10-10 16,-7-13 3-16,0-14 0 15,0-18-1-15,-26-20-12 16,-8-16 13-16,-1-21 0 15,-6-12 1-15,-6 0 25 0,0-41-26 16,3-21 0-16,8-20 10 16,14-14-10-1,14-17-16-15,8-1-1 0,22-1-51 16,33 4-15-16,44-23-195 16,-12 28-305-16,-10 18-480 0</inkml:trace>
  <inkml:trace contextRef="#ctx0" brushRef="#br0" timeOffset="240">1000 0 1744 0,'0'0'362'0,"0"0"-241"15,-3 211 9-15,3-94 91 16,0 11-31-16,0 1-84 16,0-6-30-16,0-7-60 15,0-18-16-15,3-11-33 16,19-12-256-16,-3-24-404 16,-6-18-1162-16</inkml:trace>
  <inkml:trace contextRef="#ctx0" brushRef="#br0" timeOffset="629">770 683 1692 0,'0'0'200'0,"0"0"-119"15,0 0-8-15,0 0 49 16,237 3-4-16,-168-3-64 15,0 8-16-15,-3 6-18 16,-8 14-13-16,-14 14 42 16,-7 11-16-16,-15 13 5 15,-12 2 17-15,-10 4-55 16,0-6 0-16,0-6-4 16,0-18-23-16,0-12 15 0,-3-20-26 15,-4-10 38-15,-1-5 29 16,-2-34-18-16,3-16 12 15,3-7 6-15,4-1 9 16,0 4 68-16,0 3-70 16,17 12-3-16,17 9 27 15,2 12-47-15,8 6-12 16,3 11-1-16,7 6-24 16,31 0-94-16,-16 0-348 15,-6 0-306-15</inkml:trace>
  <inkml:trace contextRef="#ctx0" brushRef="#br0" timeOffset="811">1925 902 1463 0,'0'0'221'15,"0"0"-134"-15,0 0 24 16,0 227 85-16,0-174-109 15,12-14-68-15,10-15-19 16,-3-15-233-16,-6-9-943 0</inkml:trace>
  <inkml:trace contextRef="#ctx0" brushRef="#br0" timeOffset="967">1905 323 2145 0,'0'0'540'0,"0"0"-500"16,0 0-28-16,0 0-24 15,0 0-160-15,0 0-472 0</inkml:trace>
  <inkml:trace contextRef="#ctx0" brushRef="#br0" timeOffset="1150">2108 1611 1724 0,'0'0'599'16,"0"0"-552"-16,0 0-47 15,0 0-19-15,0 0-185 16,0 0-750-16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35.0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43 1684 0,'0'0'485'15,"0"0"-254"-15,0 0 29 16,0 0 10-16,0 0-7 16,0 0-152-16,-25-39-21 15,25 39 3-15,0 0-68 16,0 0 47-16,7 0-60 16,30 0-1-16,25 6 68 15,18 5-79-15,21-5 0 0,13-6 11 16,2 0 2-16,4 0-13 15,-13-6 0-15,-24-7-70 16,-24 9 8-16,-44 4-273 16,-15 33-320-16,-5 3-261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35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2107 0,'0'0'554'0,"0"0"-432"16,0 0 50-16,0 0 47 16,0 0 34-16,0 0-189 0,227 11-38 15,-121-11 23-15,11 3-49 16,13 13-15-16,49 24-157 15,-30-1-577-15,-20-4-1656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35.9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1626 1370 1600 0,'0'0'482'16,"0"0"-277"-16,0 0 75 0,0 0-53 15,0 0-9 1,0 0-20-16,0 0-120 0,-17-53-35 16,45 53 5-16,30 0-9 15,27 2 70-15,24 19-108 16,56 9-1-16,46 1 81 16,48-3-80-16,10-7 5 15,-50-19-6-15,-66-2 1 16,-65 0 9-16,-31 0-10 15,-10 0-49-15,-13 0 37 16,-12 0-110-16,-37 0-119 16,-32 2-421-16,-19 3-864 0</inkml:trace>
  <inkml:trace contextRef="#ctx0" brushRef="#br0" timeOffset="809">1856 1337 2201 0,'0'0'514'16,"0"0"-356"-16,0 0-4 16,0 0 69-16,0 0-66 15,0 0-104-15,0 0 79 16,-76-39-131-16,76 39 18 15,0 0 55-15,0 0-74 0,0 7 0 16,3 22-12-16,19 14 28 16,15 5 13-16,10 15-29 15,18 4 0-15,16 13 37 16,14 9-37-16,9 3-1 16,10 6 0-16,-1-4 1 15,0 2 27-15,1-6-27 16,-6-6 0-16,-5 2 7 15,-8-4-7-15,-19-10 0 16,-22-6-1-16,-35-7 7 16,-19-1 0-16,-36 9-6 15,-52 6 0-15,-32 8 51 16,-22 4-50-16,-19 4 7 16,4-8-8-16,5-8 9 15,17-9 28-15,9-6-37 0,18-9 0 16,5-3 36-16,5-1-36 15,3-2-3-15,4-4-3 16,8 1 12-16,10-8 3 16,11-3-9-16,8-2 0 15,10-4 14-15,3-1-14 16,12-5-7-16,4 0 6 16,6-4 2-16,4-7 34 15,5 4-35-15,3-3 0 16,-1 0-6-16,4-2 13 15,1 0-7-15,3-5 0 16,0 3 0-16,0 0-1 0,0 0 1 16,0 4 0-16,22 0 25 15,7 2-16-15,11-2-9 16,14-1 8-16,12 4 4 16,22-2 41-16,17-4-53 15,24 4 0-15,52-1 0 16,57-4 0-16,60-3 0 15,27 0 0-15,-19 0 0 16,-61 0 0-16,-84 0 0 16,-53 0 0-16,-32 0 0 15,-10 0 0-15,-10 0 0 16,-24 0 0-16,-32-3 0 16,0 0 0-16,-88 3-30 15,2 0-233-15,-14 0-293 0</inkml:trace>
  <inkml:trace contextRef="#ctx0" brushRef="#br0" timeOffset="2227">0 5330 1790 0,'0'0'284'0,"0"0"-206"15,0 0-12-15,0 0 68 0,0 0 38 16,0 0-58-16,212-63-72 16,-118 28 27-16,11-14-54 15,9-14 10-15,-1-12 6 16,-12-11-25-16,-9-5-6 15,-26-4 14-15,-22 2-8 16,-22 1 65-16,-22 10 6 16,0 10 21-16,-38 17 70 15,-12 15-103-15,-16 24-13 16,-7 16 12-16,0 16-53 16,-3 50 47-16,10 33-47 15,9 28-10-15,1 44 21 0,17 45-22 16,5 37 0-16,16-23-9 15,11-53 19-15,7-59-11 16,0-49 1-16,0 3 0 16,0-9-6-16,3-10-6 15,6-28-10-15,-9-25 13 16,3 0 9-16,0-41 13 16,1-29-13-16,11-19 0 15,7-9 6-15,10-2-6 16,9 6-2-16,9 12-8 15,5 13 13-15,14 16-11 16,4 22 8-16,8 13 0 16,2 18-22-16,-5 0 5 0,-14 32 11 15,-20 15-1 1,-26 12 7-16,-18 6 0 0,-22 2 0 16,-44-2 0-16,-13-9-2 15,-9-13 2-15,0-17 0 16,15-20 51-16,12-6-49 15,17 0 43-15,19-25-18 16,17-6-17-16,8 5 11 16,11-1-21-16,33 8-12 15,14 14 0-15,11 5 18 16,12 10-22-16,2 31 13 16,5 9 3-16,-5 5 39 0,5 1-39 15,-7-6 0 1,-5-13-2-16,-6-16 2 0,-1-11-10 15,19-10-167-15,-15-22-174 16,-16-15-440-16</inkml:trace>
  <inkml:trace contextRef="#ctx0" brushRef="#br0" timeOffset="2435">1944 5399 2136 0,'0'0'372'16,"0"0"-88"-16,0 0-24 16,226 0-14-16,-109 0-50 15,20-6-112-15,13-7-25 0,-1-4-59 16,-13 7-9-16,-26 8-8 16,-46 2-250-16,-34 24-463 15,-30 13-948-15</inkml:trace>
  <inkml:trace contextRef="#ctx0" brushRef="#br0" timeOffset="2634">1976 5894 2457 0,'0'0'573'0,"0"0"-491"16,0 0 98-16,0 0 28 0,223-13-117 15,-106-3 20 1,18 3-111-16,7 3-9 0,0 7-12 16,36 3-105-16,-36 3-221 15,-32 13-702-15</inkml:trace>
  <inkml:trace contextRef="#ctx0" brushRef="#br0" timeOffset="2928">3796 5557 2275 0,'0'0'374'0,"0"0"-292"16,0 0 151-16,153-211 5 15,-105 136-68-15,-13 6-32 16,-6 14-51-16,-10 15 84 15,-13 21-94-15,-6 19-29 16,0 9 27-16,0 54-56 16,-16 25 19-16,-10 22-25 15,8 10 2-15,2 5-30 16,10-4 14-16,6-11-131 16,0 21-13-16,13-38-167 15,-1-21-698-15</inkml:trace>
  <inkml:trace contextRef="#ctx0" brushRef="#br0" timeOffset="3903">3001 185 1545 0,'0'0'328'15,"0"0"-149"-15,0 0 36 16,0 0 14-16,0 0-23 16,-175-167-67-16,128 155 11 15,-5 7-107-15,-2 5-10 16,-9 7 76-16,-6 32-92 15,-1 27 14-15,-2 16 2 16,-1 20-27-16,15 13 59 0,8 6-65 16,19 0 0-1,18-6 5-15,13-3-5 0,0-14 0 16,35-14-28-16,24-20-55 16,17-26 64-16,9-21-107 15,1-17 69-15,-1-17 38 16,-23-27-1-16,-26-13 20 15,-29-3 44-15,-7 2 22 16,-51 2 91-16,-25 12-149 16,-12 13 1-16,5 15 33 15,14 16-42-15,25 49-90 16,22 21-229-16,15 2-638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40.5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60 346 2107 0,'0'0'391'16,"0"0"-238"-16,0 0-90 16,0 0 147-16,-32 299 12 15,23-82-168-15,-1 22 3 0,7-12-11 16,3-50-4-1,0-60 45-15,0-35-87 0,0-24 0 16,6-10 37-16,1-10-37 16,5-7 0-16,-9-25 0 15,-3-6 15-15,4-16-24 16,-4-40 9-16,0-23 0 16,0-19-33-16,0-24 32 15,0-41-1-15,0-40 2 16,-7-44 0-16,-8 24-15 15,11 49 15-15,4 65 0 16,7 60 15-16,37 3-6 16,19 13-9-16,20 11 0 0,20 22 12 15,13 10-10-15,11 38-2 16,-10 18 0-16,-14 13 23 16,-30 7-23-16,-41-2-19 15,-32 6 18-15,-36-7 2 16,-63-6 14-16,-28-12-15 15,-24-16 0-15,6-18-6 16,15-19 1-16,26-12-20 16,57-17-128-16,29-18-474 15,18-5-579-15</inkml:trace>
  <inkml:trace contextRef="#ctx0" brushRef="#br0" timeOffset="262">1729 176 2638 0,'0'0'479'0,"0"0"-463"16,-237 214 83-16,102-15 94 15,-7 83-89-15,25 33 8 16,41-3-65-16,47-39 7 15,29-86 1-15,0-49-55 16,26-54 0-16,24-29-42 16,20-1-39-16,21-9 4 15,51-28-139-15,-22-17-335 16,-22-3-838-16</inkml:trace>
  <inkml:trace contextRef="#ctx0" brushRef="#br0" timeOffset="520">1927 317 857 0,'0'0'1928'0,"0"0"-1714"16,0 0-133-16,95 171 81 15,-29-31 73-15,10 1-120 16,12 13-32-16,16 8 40 0,3-25-90 15,16 11-15 1,1-17-14-16,-4-15 8 0,-13-22-24 16,-25-22-52-16,-19-21-94 15,-38-37-65-15,-21-9-613 16,-4-5-837-16</inkml:trace>
  <inkml:trace contextRef="#ctx0" brushRef="#br0" timeOffset="752">3195 536 1422 0,'0'0'1023'0,"0"0"-833"16,0 0 16 0,0 0 56-16,-176 213-26 0,72-103-132 15,-32 13-29 1,-16 13 36-16,-9 1-89 0,4-6 8 15,27-19-9-15,30-21-21 16,36-25-18-16,30-20-72 16,34-16-127-16,12-14-308 15,27-16-495-15</inkml:trace>
  <inkml:trace contextRef="#ctx0" brushRef="#br0" timeOffset="934">3742 1197 2565 0,'0'0'327'0,"0"0"-212"16,296-20 23-16,-161 12-58 16,-5 8-80-16,21 0-136 15,-43 8-382-15,-30 8-916 0</inkml:trace>
  <inkml:trace contextRef="#ctx0" brushRef="#br0" timeOffset="1127">3823 1708 2721 0,'0'0'381'16,"0"0"-294"-16,0 0-87 15,240 0 29-15,-117-9-29 16,20-8-90-16,58-3-157 16,-34 4-524-16,-35-1-403 0</inkml:trace>
  <inkml:trace contextRef="#ctx0" brushRef="#br0" timeOffset="1822">5365 1288 2680 0,'0'0'255'15,"0"0"-235"-15,266-121-20 16,-139 49 52-16,8-10-14 15,-7-21-33-15,-11-16 3 16,-19-11 26-16,-22-8-22 16,-28 5-12-16,-30 17 129 15,-18 27 6-15,-15 27-29 16,-39 33-52-16,-19 26-22 16,-8 3 64-16,2 58-95 0,-1 57-1 15,6 62 69 1,16 47-56-16,18 15 17 0,18-12-24 15,15-54-6-15,7-48 34 16,0-36-34-16,0-23 0 16,0-4-13-16,0-9 13 15,0-8-11-15,3-27-20 16,1-18 25-16,-1 0-32 16,5-41 38-16,11-18-10 15,6-14-20-15,14-11 21 16,17-11-38-16,8 6 1 15,14 7-1-15,5 15 25 16,5 22-16-16,-3 22 38 0,-13 16-12 16,-14 7 12-1,-18 0 0-15,-18 10-3 0,-18 1 15 16,-4-2 44-16,-29-2-56 16,-30-7 0-16,-14 0 50 15,-6 0-49-15,3 0-2 16,10-16 1-16,22 2 0 15,18 5 6-15,23 4-6 16,3 5-18-16,7 0 18 16,33 17 11-16,11 19-4 15,6 14 14-15,9 6-19 16,7 4 89-16,-4-2-91 16,-3-6 0-16,-3-5-18 15,-2-15 18-15,-5-9-57 16,5-16-99-16,-17-7-320 0,-16 0-467 15</inkml:trace>
  <inkml:trace contextRef="#ctx0" brushRef="#br0" timeOffset="2094">6849 0 2054 0,'0'0'623'15,"0"0"-507"-15,0 0-41 16,0 0 219-16,0 0-77 0,262 185-85 16,-164-76-61-16,8 15-32 15,-4 21 97-15,1 6-95 16,-17 3-23-16,-8 3 72 16,-24-3-69-16,-32 0-6 15,-22 2-15-15,-29-2-17 16,-52-12-2-16,-27-2-142 15,-65 12-91-15,28-42-416 16,22-28-1944-16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6:43.3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66 768 2116 0,'0'0'483'0,"0"0"-419"16,0 0-6-16,0 0 181 16,90 268-75-16,-68-143-96 15,-7 11 2-15,-8-5-69 16,-4-10 17-16,-3-16 3 15,0-23-13-15,0-24-8 0,0-27 0 16,-10-29 0-16,-8-2 26 16,-4-47-26-16,0-37 0 15,-4-27-19-15,4-46 25 16,5-57-7-16,-1-49 1 16,6 18 0-16,12 51-8 15,0 62 14-15,0 71-6 16,34 8 43-16,10 10-37 15,20 11 5-15,17 32-5 16,17 0-5-16,7 39 44 16,2 23-33-16,-9 13-12 15,-14 8 0-15,-30-1-5 0,-32-1 4 16,-22-2-12 0,-40-3 13-16,-55-7-6 0,-25-10 6 15,-15-13 0-15,5-17-1 16,20-13-17-16,33-12-64 15,44 3-108-15,23-4-344 16,10 0-229-16</inkml:trace>
  <inkml:trace contextRef="#ctx0" brushRef="#br0" timeOffset="249">1808 0 2290 0,'0'0'527'0,"0"0"-429"0,-160 196 19 15,36-1 99-15,-8 58-58 16,24 28-39-16,42-16-5 16,51-34-68-16,15-70-7 15,22-40-39-15,25-39-3 16,12-20-9-16,21 4-51 15,55 13-88-15,-11-13-200 16,-18-26-612-16</inkml:trace>
  <inkml:trace contextRef="#ctx0" brushRef="#br0" timeOffset="894">2282 273 1453 0,'0'0'369'15,"0"0"-107"-15,0 0 94 16,0 0-69-16,0 0-76 16,0 0 0-16,0 0-139 15,-3-63-24-15,47 116 32 16,13 24 12-16,21 19-22 15,8 6-59-15,9-4-11 16,5-8 18-16,-9-16-18 16,-8-14-2-16,-14-21-32 15,-18-19-52-15,-17-14-41 16,-9-6-41-16,-11-13-32 0,-3-30 3 16,-4-12 14-16,5-10 82 15,-2-14 69-15,5-3 31 16,-1 3 1-16,-2 9 22 15,1 22 84-15,-4 18 69 16,-2 24-39-16,-7 6-22 16,0 23-11-16,0 45 44 15,0 24-20-15,-33 23-52 16,-14 10-8-16,-12 6 55 16,-7 1-94-16,2-7 26 15,-2-12 24-15,3-4-42 16,12-16-12-16,7-21-24 15,12-17 1-15,7-15-11 16,10-15-85-16,11-9-65 16,4-5-104-16,0-8-524 0</inkml:trace>
  <inkml:trace contextRef="#ctx0" brushRef="#br0" timeOffset="1225">4383 473 2051 0,'0'0'276'0,"0"0"-50"0,0 0 136 15,0 0-88-15,0 0-128 16,-183 180-83-16,95-105 36 15,-7 5-98-15,0-6 22 16,16 3 19-16,20-13-41 16,23-7-1-16,24-8-13 15,12-12 13-15,22-2-25 16,38-2 25-16,12-5 0 16,16 3-3-16,7-4 3 15,-4 2-48-15,-1 10-109 16,-27-4-332-16,-26-7-334 0</inkml:trace>
  <inkml:trace contextRef="#ctx0" brushRef="#br0" timeOffset="1414">3559 1539 2538 0,'0'0'256'15,"0"0"-108"-15,0 0 114 16,0 0-58-16,208 131-110 16,-125-98-76-16,37 16-18 15,-17-2-70-15,-20-15-612 0</inkml:trace>
  <inkml:trace contextRef="#ctx0" brushRef="#br0" timeOffset="2285">5316 378 1852 0,'0'0'326'15,"0"0"-152"-15,0 0-110 16,0 0 99-16,-237-132 16 16,178 132-59-16,12 0-7 15,6 32-96-15,12 30-16 16,16 17 33-16,8 14-33 15,5 2 8-15,18-3-2 16,33-7 4-16,15 0-10 16,10-3-1-16,16 0 0 0,2 0-1 15,-2 0 7 1,-11-7 3-16,-20-8 10 0,-21-12-8 16,-25-9 44-16,-15-13-47 15,-18-6 32-15,-41-8 26 16,-17-9-66-16,-12-10 29 15,-4 0-18-15,13-13-10 16,13-27 43-16,22-13-44 16,18-12 0-16,20-21-1 15,6-8-21-15,22-11 14 16,35-4-11-16,18 8 15 16,4 3-2-16,1 12 7 15,-11 14-1-15,-10 18 50 0,-23 10-42 16,-14 17 62-1,-11 14-32-15,-11 6-31 0,0 7-7 16,0 0-16-16,0 0-44 16,0 13-136-16,0 11-602 15,0-1-756-15</inkml:trace>
  <inkml:trace contextRef="#ctx0" brushRef="#br0" timeOffset="2521">6096 824 1905 0,'0'0'568'15,"0"0"-482"-15,0 0 209 16,0 0-23-16,196 6-105 15,-122-6-79-15,9 0-88 16,24 0-60-16,-21 0-153 16,-20 0-818-16</inkml:trace>
  <inkml:trace contextRef="#ctx0" brushRef="#br0" timeOffset="3222">7117 1010 1876 0,'0'0'274'15,"0"0"-137"-15,0 0 86 16,139-170-4-16,-103 101-57 15,-3-10-42-15,-4 0 3 16,-15-2 6-16,-6 11-68 16,-8 11 24-16,0 23-11 15,0 14-11-15,-3 17-23 0,-16 5-34 16,-3 31 15 0,-7 34-19-16,-1 27 8 0,-2 24-10 15,3 11 1-15,-1 8 0 16,4 2 13-16,1-2-14 15,-1-7 1-15,8-13-2 16,1-24-11-16,5-18-17 16,5-28 16-16,4-21-10 15,3-14 1-15,0-10 1 16,0-5 21-16,0-30-23 16,3-17 23-16,19-15 0 15,7-10 2-15,8-2-2 16,2 2 2-16,9 9-2 15,-1 16 0-15,12 15-12 0,7 16 7 16,-5 9 4-16,5 12-1 16,-4 0-5-16,-11 4 6 15,-19 15-11-15,-16 5 12 16,-16-1-13-16,0-4 8 16,-26 0 5-16,-28-2 26 15,-8-4-11-15,-4-6-15 16,8-7 1-16,11 0 1 15,16 0 26-15,18 0-28 16,9 0-7-16,4 0 1 16,0 0-2-16,17 10-11 15,17 20 19-15,2 5 14 16,8 7 14-16,-4 6-28 0,1-7 0 16,-6-4-1-1,6-4-34-15,-1-7-137 0,-7-9-384 16,-11-14-486-16</inkml:trace>
  <inkml:trace contextRef="#ctx0" brushRef="#br0" timeOffset="3477">7850 32 2631 0,'0'0'315'16,"0"0"-265"-16,0 0 95 16,0 0 63-16,182 208-64 0,-90-90-65 15,9 19 23 1,1 14-55-16,-11 3 11 0,-18 0 32 16,-33 5-72-16,-40 18-18 15,-69 33-56-15,-105 36-118 16,1-39-125-16,-1-48-978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7:42.7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379 326 1350 0,'0'0'166'0,"0"0"-33"15,0 0-4-15,0 0 29 16,-62-181 156-16,36 140-111 16,9 1-39-16,2 10 18 0,12 11-73 15,-1 5 8-15,4 12-50 16,0 2-43 0,0 2 51-16,14 38-66 0,20 29-9 15,13 26 69-15,11 26-32 16,11 40 0-16,12 39 4 15,14 31-25-15,-9-19 79 16,-20-44-95-16,-19-40 10 16,-21-30 23-16,-11 24-33 15,-15 18 11-15,0 18-11 16,-47-7 0-16,-30-10 48 16,-26-15-48-16,-10-20 0 15,-7-16 15-15,3-21-15 16,16-19 24-16,13-15-24 15,22-16 6-15,27-8-15 0,20-11 9 16,19 0-96-16,66 0-66 16,21-14-334-16,0-15-451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8:50.5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5 1916 0,'0'0'532'0,"0"0"-448"0,0 0-72 15,0 0 195-15,0 0-19 16,0 0-78-16,-25-5-56 15,25 5-40-15,0 0 74 16,0 0-43-16,18 0-12 16,8 0 61-16,7 0-68 15,6 0 11-15,14 0 10 16,11 0-38-16,9 0 72 16,8 0-68-16,2 0-5 15,5 0 41-15,-7 0-48 0,-5 0-1 16,-3 0 0-16,-11 0 8 15,-14 0-8-15,-13 0 0 16,-13 0 0-16,-10 0-20 16,-9 0 20-16,-3 0-39 15,0 0-34-15,-3 7-67 16,-16 3-53-16,-18 7-350 16,8-8-94-16,1-2-775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8:51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 0 1497 0,'0'0'374'0,"0"0"-220"0,0 0-4 15,0 0 112-15,0 0-13 16,0 0-73-16,0 0-79 15,-47 14-5-15,47-12 33 16,0 5-62-16,0 1-2 16,8-4 14-16,6 4-33 15,4-4 22-15,4 3-14 16,10-2-31-16,5 6 60 16,14-5-78-16,7 4 15 15,11-1 27-15,9 1-43 16,5 4 30-16,5-4-18 15,-4-1-6-15,2 2 26 16,-4-6-32-16,-10 2 0 16,-9-2-11-16,-16-3 19 15,-15 1-8-15,-10-3 0 0,-15 4 1 16,-7-4 7-16,0 0-8 16,0 0-71-16,-25 2-43 15,-1 1-148-15,-2-3-807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8:52.5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1235 1890 1824 0,'0'0'281'0,"0"0"-176"15,0 0-31-15,0 0 56 16,0 0 47-16,0 0-60 16,-159-182-6-16,118 171 19 15,-3 11-90-15,0 0-4 16,4 32 16-16,1 68-40 16,-2 78 34-16,9 83-45 15,7 43 4-15,9 12 48 16,13-14-53-16,3-31 0 0,0-11 5 15,0-30 4 1,19-25 15-16,-6-43-24 0,-6-39 0 16,-7-32-3-16,0-17 4 15,-7 3-1-15,-22-4 32 16,-15-9-25-16,-13-24 60 16,-17-21-28-16,-13-15-22 15,-7-4 47-15,-1-7-63 16,7-15 7-16,12-4 16 15,13 5-14-15,19 5 1 16,19 2-11-16,25 7-68 16,29 5-138-16,30-1-350 15,5-2-302-15</inkml:trace>
  <inkml:trace contextRef="#ctx0" brushRef="#br0" timeOffset="480">1823 4820 2329 0,'0'0'329'0,"0"0"-258"16,0 0-63-16,0 0 259 0,0 0-86 16,-220-95-83-1,163 99-31-15,-9 44-34 0,-3 29 22 16,-7 21 14-16,3 23-28 16,7 16 44-16,15 5-65 15,14 3-13-15,27-5 40 16,10-5-47-16,20-16 0 15,46-18 0-15,25-26 1 16,23-24-10-16,12-37 0 16,10-14-42-16,-4-39 36 15,-9-39-18-15,-21-31 4 16,-18-43 28-16,-40 5 2 16,-29-6 21-16,-15 1-21 15,-40 32 0-15,-26 2 56 16,-10 28-36-16,-12 30-9 0,3 29-12 15,9 21-80-15,14 10-19 16,23 22-529-16,17 5-1221 0</inkml:trace>
  <inkml:trace contextRef="#ctx0" brushRef="#br0" timeOffset="1172">1896 777 1920 0,'0'0'314'0,"0"0"-255"16,0 0 55-16,0 0 45 16,0 0-29-16,0 0-67 15,0 0-37-15,211-225 73 16,-150 149-48-16,-5-5-27 0,-2-6 60 16,-6 5-22-16,-8 8 18 15,-11 11 1-15,-10 17-42 16,-9 15 59-16,-7 19-42 15,-3 12-26-15,0 20 46 16,-7 44-76-16,-15 35 1 16,-6 31 9-16,-1 14 5 15,3 1 2-15,8-2-17 16,9-12-14-16,9-5 14 16,0 11-109-16,31-32-203 15,-2-28-746-15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8:59.1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0 788 1780 0,'0'0'282'0,"0"0"-192"16,0 0-69-16,0 0 92 15,0 0-6 1,190-121-73-16,-128 66 20 0,8-14-54 15,-8-4 1-15,-1-4 109 16,-10-6 14-16,-7 7 91 16,-14 9-48-16,-13 10-41 15,-8 18 28-15,-6 9-82 16,-3 9-19-16,0 12 53 16,0 9-59-16,0 0-17 15,0 43-23-15,-3 33 5 16,-12 28 20-16,-4 25-32 0,0 9 0 15,6 0 19 1,1-3-18-16,5-9-1 0,0-14 0 16,-1-13-13-16,-6-18-17 15,-1-11-132-15,-10-15-142 16,3-15-493-16,3-17-1384 16</inkml:trace>
  <inkml:trace contextRef="#ctx0" brushRef="#br0" timeOffset="353">88 1357 2087 0,'0'0'604'0,"0"0"-457"0,0 0 45 16,0 0 25-16,0 0-15 15,0 0-136-15,0 0-29 16,0 0 31-16,29 0-23 16,15 0 51-16,10 0-62 15,12 0-32-15,7 0 70 16,1-7-56-16,6 7-8 16,-1-4 16-16,6 4-15 15,-6 0 30-15,-6 0-39 16,-7 0 0-16,-15 0 11 15,-11 0-11-15,-14 0-6 0,-18 0-6 16,-8 0-64-16,0-5 25 16,-27-16-177-16,-8 7-469 15,-6-11-1982-15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10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0 386 1605 0,'0'0'224'16,"0"0"-191"-16,0 0 18 0,0 0 90 15,0 0 9 1,0 0-125-16,8 0 37 0,-8 0 51 16,4 0 1-16,-4 3-27 15,0 4-13-15,3 2 10 16,0 9 22-16,4 1-69 16,-2 14 0-16,-1 7 19 15,2 11-34-15,1 9 32 16,2 2-41-16,1-2 17 15,5-2-13-15,2-6-16 16,2-13-1-16,3-8 12 16,3-15-4-16,0-12-16 15,9-4 8-15,2-14-30 16,4-32 8-16,1-12-53 16,-2-10 11-16,1 0 38 0,-11 3 25 15,-7 13-14 1,-7 12 30-16,-11 18-2 0,-1 12 83 15,-3 10-44-15,0 0-22 16,0 21-6-16,0 26-22 16,0 12 52-16,0 10-42 15,0 6-12-15,0-2 34 16,3-1-33-16,13-14-1 16,2-8 37-16,1-18-28 15,3-8-9-15,0-18-106 16,3-6-69-16,14-9-112 15,-9-25-505-15,-4-1-1054 0</inkml:trace>
  <inkml:trace contextRef="#ctx0" brushRef="#br0" timeOffset="1226">1037 632 1565 0,'0'0'386'16,"0"0"-252"-16,0 0 37 15,0 0 86-15,0 0-87 16,0 0-32-16,0 0-47 0,-148-3-10 16,116 33 15-16,-5 5-47 15,8 4 2-15,4 8-15 16,3 3-25-16,12-5 10 15,10-4-14-15,0-7-8 16,0-5 1-16,29-12-109 16,6-10 8-16,9-7-70 15,3 0-23-15,1-16 40 16,-4-14-37-16,-4-3 149 16,-14 1 41-16,-8 5-33 15,-11 11 34-15,-4 6 64 16,-3 5 46-16,0 5 25 15,0 0-108-15,0 18-8 16,4 8 29-16,8 3-48 16,6 1 0-16,4-10 8 0,10-8-8 15,1-12 0-15,7 0-14 16,-3-9 2-16,-1-23-1 16,-7-4 13-16,-2-4-11 15,-7 8 11-15,-8 4 7 16,-5 9 50-16,1 13-26 15,-8 6 10-15,3 0 14 16,1 29-13-16,-1 14-18 16,-3 6 20-16,4 0-43 15,-4 1 12-15,0-8-13 16,3-13 0-16,0-8 23 16,2-15-23-16,-1-6 0 0,-1-3 15 15,1-31-4 1,2-11 4-16,6-8-15 0,-2-5 0 15,9 0-5-15,0 11 5 16,3 8 0-16,3 12 0 16,0 14 0-16,4 13 33 15,1 0-32-15,-1 16 17 16,0 22 8-16,-4 11 10 16,-3 2-2-16,-3 3-14 15,-9-1 2-15,2-6-19 16,-5-5-2-16,-1-9-1 15,3-10 0-15,-2-9 1 16,3-9-14-16,5-5-26 0,4 0-6 16,6-22 33-16,7-17-33 15,9-17 0-15,9-12-28 16,6-15-32-16,5-9 52 16,8-10-32-16,4-3-45 15,5 0 84-15,-9 5-2 16,-8 10 28-16,-13 11 20 15,-15 16 53-15,-19 15 68 16,-11 12-41-16,-3 9 62 16,0 15 45-16,-13 5-69 15,-13 7-46-15,1 0-24 16,-9 19-23-16,2 20 45 16,3 14-59-16,7 13-5 15,0 13 39-15,7 9-37 16,5 4-8-16,-2 2 0 0,2-1 0 15,2-7 13-15,4-11-13 16,1-12 0-16,-1-17 12 16,4-17-12-16,0-13-6 15,0-12-28-15,0-4 22 16,0-4-6-16,7-28-14 16,19-8 18-16,7-5 13 15,15 5-10-15,6 3 5 16,12 18 6-16,13 12 12 15,2 7 51-15,-1 21-30 16,-14 31 25-16,-19 20 2 16,-15 7-10-16,-16-1 16 15,-6-9-17-15,-10-17 7 0,5-15-40 16,-2-21-2-16,7-16-28 16,16-2 1-16,36-80-95 15,1 2-155-15,1-5-1046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9:05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88 2179 0,'0'0'500'0,"0"0"-420"15,0 0-65-15,0 0 244 16,0 0-107-16,0 0-111 16,0 0 13-16,18 0-29 15,1 0 24-15,-1 0 2 16,-1 0-24-16,5 13 60 16,-3 7-55-16,3 5-16 15,3 4 52-15,1 8-46 16,-1 3-5-16,0-4-17 15,1 0 9-15,-4-6 12 0,0-5-21 16,-4-3-36-16,-8-4 36 16,-1-8-81-16,-2-4-48 15,-1-6-67-15,16 0-292 16,0-22-122-16,0-12-1240 0</inkml:trace>
  <inkml:trace contextRef="#ctx0" brushRef="#br0" timeOffset="164">504 0 2039 0,'0'0'618'15,"0"0"-418"-15,0 0 21 0,0 0 9 16,0 0-135 0,0 0-50-16,-211 163 17 0,148-103-62 15,-3 1-24-15,-7 9-93 16,23-15-459-16,9-22-1107 15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39:56.5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224 1202 1536 0,'0'0'576'0,"0"0"-492"15,0 0-76-15,0 0 74 16,0 0 111-16,0 0-68 16,-17 0-71-16,17-11 32 15,0-9 8-15,26-9-30 16,9-14 1-16,9-12-64 15,15-11 14-15,2-6 4 16,9-10-10-16,2-3 21 16,-6 3-14-16,-6 10 13 0,-16 10 40 15,-12 15-39-15,-17 15 18 16,-8 16 18-16,-7 4-26 16,0 12 36-16,0 0-52 15,0 5-23-15,0 34 31 16,-16 27-32-16,0 26 0 15,0 14 4-15,1 17 3 16,8 2 9-16,4-7-16 16,3-6 0-16,0-17 6 15,0-20-6-15,0-13-3 16,0-18-3-16,0-16 12 16,0-8-9-16,0-10 3 15,0-3-33-15,0-1 32 16,0-3-95-16,7 5-83 0,33-8-137 15,1 0-313-15,-6 0-244 0</inkml:trace>
  <inkml:trace contextRef="#ctx0" brushRef="#br0" timeOffset="244">1385 1198 2074 0,'0'0'509'0,"0"0"-421"16,0 0-55-1,0 0 171-15,0 0-12 0,0 0-108 16,0 0-11-16,211 10-29 16,-142-7-19-16,4 0-23 15,3-3-2-15,19 0-165 16,-21 0-432-16,-16 0-532 0</inkml:trace>
  <inkml:trace contextRef="#ctx0" brushRef="#br0" timeOffset="748">2570 1030 2102 0,'0'0'502'0,"0"0"-452"16,0 0-26-16,0 0 173 15,0 0-71-15,0 0-50 16,0 0-42-16,193 58-16 16,-158-14 38-16,-7 13-56 15,-18 7 11-15,-10 9-10 16,0-1 17-16,-29-3-36 15,-8-13 9-15,8-10-22 16,7-20 25-16,7-13-18 16,11-13 7-16,4-3-16 15,0-40-74-15,19-15 2 0,25-8 23 16,13-9-25-16,13 5 44 16,8 5 15-1,1 7 48-15,-6 11 12 16,-11 12 26-16,-18 7 69 0,-15 15 15 15,-19 13-23-15,-10 0 38 16,0 10-30-16,-25 30 13 16,-14 15-31-16,-13 7-27 15,1 4 17-15,7-1-41 16,15-4-28-16,14-9 32 16,15-4-42-16,0-5 1 15,5-7-1-15,27-1-17 0,9-14 16 16,13-4-72-1,56-17-81-15,-9 0-101 0,-13-17-636 0</inkml:trace>
  <inkml:trace contextRef="#ctx0" brushRef="#br0" timeOffset="1039">3587 252 2501 0,'0'0'547'15,"0"0"-508"-15,0 0 48 16,0 0 117-16,0 0-95 0,182 172-49 16,-106-77-6-16,6 21 3 15,-3 41 44-15,-13 43-59 16,-41 36-33-16,-25 6 34 15,-33-41-43-15,-32-54-47 16,6-51-51-16,2-11-71 16,-60 28-63-16,10-10-582 15,-6-20-1453-15</inkml:trace>
  <inkml:trace contextRef="#ctx0" brushRef="#br0" timeOffset="1642">571 0 1580 0,'0'0'474'16,"-186"248"-272"-16,56 30 77 15,5 59 21-15,38 14-113 16,54-39-68-16,33-72-38 15,65-57-64-15,111-22-17 16,61-52-53-16,-34-43-547 16,14-22-1811-16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13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705 1349 1609 0,'0'0'219'0,"0"0"-170"16,0 0 57-16,0 0 172 16,0 0-80-16,0 0-134 15,0-69-18-15,0 30 30 16,0-4 8-16,-12 0 1 16,-10-1-12-16,-6 6-19 15,-8 9 42-15,-8 3-4 0,-12 15-59 16,-1 11 12-16,-13 0-36 15,-2 22 8-15,-1 29-4 16,7 8-1-16,7 13 20 16,17 7-31-16,8 3 4 15,15-3 16-15,12-4-20 16,7-7 0-16,0-8 9 16,19-10-10-16,17-15 5 15,4-12-5-15,7-10-19 16,8-13 3-16,0 0-29 15,3-26 9-15,4-27-21 16,1-14-15-16,-5-20 39 16,-4-18-13-16,-2-16 8 15,-1-43 29-15,-11 10 2 16,-4-7 7-16,-4 3 22 0,-10 36 31 16,-3 8 44-16,-7 29-21 15,-9 29-1-15,-3 25 6 16,0 22-26-16,0 9 14 15,0 17-18-15,0 47-50 16,-12 59 47-16,-5 58-24 16,2 57-10-16,0 22 10 15,11-19-24-15,1-58 35 16,3-62-25-16,0-36-4 16,0-26-4-16,7 4-2 15,8-9 0-15,0-3-11 16,-5-22 20-16,-3-18-21 0,2-11-27 15,4-7-69-15,21-89-39 16,-2 4-386 0,-3 0-339-16</inkml:trace>
  <inkml:trace contextRef="#ctx0" brushRef="#br0" timeOffset="533">1346 1174 1938 0,'0'0'528'15,"0"0"-429"-15,0 0 4 0,0 0 106 16,0 0-53-16,0 0-103 16,0 0-30-16,230-35 37 15,-171 67-36-15,-1 11 28 16,-14 16-34-16,-15 6-7 15,-18 7 48-15,-11 7-36 16,-5-4-10-16,-27-6-3 16,-5-9-9-16,8-21 16 15,4-16-17-15,6-16 0 16,9-7-3-16,10-3 3 16,0-36-60-16,4-17-10 15,40-10-49-15,10-9 35 16,15-4-49-16,4 7 50 0,-1 6 83 15,-9 13-12-15,-12 11 12 16,-14 10 26-16,-18 15 63 16,-9 7 61-16,-10 10-21 15,0 0-25-15,-4 0 19 16,-28 22-58-16,-5 22-32 16,-7 11 10-16,9 17-23 15,4 7 38-15,18 7-46 16,4 2-6-16,9-9 9 15,0-4-15-15,22-12 0 16,9-18-7-16,7-8 1 16,10-21-15-16,11-16-84 15,42-27-63-15,-9-28-319 16,-13-7-728-16</inkml:trace>
  <inkml:trace contextRef="#ctx0" brushRef="#br0" timeOffset="878">3308 1246 2227 0,'0'0'585'0,"0"0"-479"15,0 0 34-15,0 0 81 0,0 0-88 16,0 0-46-16,0 0-45 16,76 21 1-16,-13-15 28 15,16 1-35-15,16 3 1 16,12 0-2-16,6-4-34 16,-5 2 38-16,-5 1-39 15,-23-7 0-15,-18 6-20 16,-26-6 20-16,-18 1-58 15,-14-3-49-15,-4 0-50 16,-14 0-146-16,-16 0-663 0</inkml:trace>
  <inkml:trace contextRef="#ctx0" brushRef="#br0" timeOffset="1113">3406 1795 2624 0,'0'0'522'0,"0"0"-466"16,0 0 83-16,0 0 84 16,0 0-92-16,0 0-64 15,262 52-2-15,-145-52-38 16,15 0-27-16,64 0-36 15,-32 0-222-15,-32 0-1192 0</inkml:trace>
  <inkml:trace contextRef="#ctx0" brushRef="#br0" timeOffset="6835">5835 1204 1857 0,'0'0'280'16,"0"0"-166"-16,0 0-77 15,0 0 80-15,0 0-18 16,0 0-78-16,117-56 19 16,-73 56-13-16,0 14-1 15,-9 22 47-15,-10 9-35 16,-13 12-6-16,-12 5 33 16,0 4-44-16,-29 2 14 15,-14-3-18-15,-1-7-5 16,0-10 2-16,6-11-14 15,13-16 0-15,15-7-2 16,6-10 1-16,4-4-10 0,0-7-77 16,36-33-82-16,23-13-10 15,14-8-107-15,10-8 42 16,5 0-11-16,-7 3 65 16,-12 7 133-16,-11 13 58 15,-21 14 26-15,-17 9 181 16,-11 12 15-16,-9 11 107 15,0 0-56-15,-29 20-37 16,-15 26-75-16,-7 23-50 16,-8 10-30-16,8 10 7 15,11-5-59-15,21-1-4 16,16-14-22-16,3-7 9 16,15-13-10-16,29-13-2 0,13-16-78 15,64-20-108-15,-15 0-412 16,-4-27-1406-16</inkml:trace>
  <inkml:trace contextRef="#ctx0" brushRef="#br0" timeOffset="7034">7308 1503 2099 0,'0'0'383'0,"0"0"-243"16,0 0 39-16,0 0-3 0,0 0-67 16,215 3-109-16,-92-13-121 15,-16-7-375-15,-13 1-1044 0</inkml:trace>
  <inkml:trace contextRef="#ctx0" brushRef="#br0" timeOffset="7536">8539 693 1899 0,'0'0'357'0,"0"0"-213"16,0 0 18-1,0 0-18-15,201-23-69 0,-146 29-42 16,-11 30 4-16,-11 13-29 16,-22 10 11-16,-11 6 30 15,-19 12-34-15,-32-2 21 16,-10-3-36-16,2-10-51 16,8-15 4-16,14-19-22 15,24-18 5-15,13-10 4 16,0-3-96-16,28-39 22 15,30-14-42-15,20-12-39 16,8-9 53-16,2 3-53 16,0 4 215-16,-15 12 39 15,-19 11 62-15,-17 18 51 0,-18 16 87 16,-16 13 44-16,-3 0-33 16,0 10-68-16,-22 26-41 15,-15 16-16-15,-7 16-60 16,-4 4 10-16,9 8-53 15,9-6-13-15,20-3 15 16,10-12-24-16,0-10-1 16,37-14 0-16,17-15-78 15,51-20-86-15,-14-7-341 16,-6-22-290-16</inkml:trace>
  <inkml:trace contextRef="#ctx0" brushRef="#br0" timeOffset="7828">9623 69 1874 0,'0'0'367'16,"0"0"-200"-16,0 0 46 15,193-50-10-15,-127 50-69 16,-8 0-99-16,-18 5-20 15,-18 27 31-15,-18 13 0 16,-4 12 19-16,-11 9-20 0,-29-5-20 16,-1-4 8-1,6-15-31-15,13-10-2 0,18-9 0 16,4-9-18-16,32-10-35 16,38-4-105-16,50 0-196 15,-14-14-299-15,-11-2-1092 0</inkml:trace>
  <inkml:trace contextRef="#ctx0" brushRef="#br0" timeOffset="8190">8336 1831 1903 0,'0'0'504'0,"0"0"-317"15,0 0-74-15,0 0 96 16,0 0 10-16,230-34-128 15,-103 12-7-15,19-1-39 16,7 3-35-16,3 3 64 16,1 12-58-16,-11-1-15 15,-7 6-1-15,-19 0 11 16,-17 0-22-16,-31 0-97 0,-36 9-191 16,-21 3-496-16,-15-1-1276 15</inkml:trace>
  <inkml:trace contextRef="#ctx0" brushRef="#br0" timeOffset="8713">8964 2280 563 0,'0'0'1630'0,"0"0"-1326"16,0 0-174-16,0 0 51 16,0 0 25-16,0 0-112 15,0 0-28-15,133-115-51 16,-73 96 0-16,6 6 24 16,-2 13-38-16,2 0 0 15,-7 9 12-15,-12 31-12 16,-15 20 30-16,-16 13-21 15,-16 18 10-15,-16 10 41 16,-41 10-31-16,-21-2-15 16,-20-11-3-16,-15-16-5 15,-1-16 23-15,6-21-30 16,13-15 0-16,19-17 17 0,21-9-16 16,22-4 6-16,18 0-7 15,15-20 0-15,0-10 9 16,22-3-9-16,29 3 0 15,15 1-6-15,10 13 8 16,5 10-2-16,2 6 0 16,2 3 0-16,-1 24 21 15,-1 8-11-15,5 0 7 16,7-4 22-16,3-8-24 16,8-13 9-16,-1-10-20 15,-3 0-4-15,14-47-63 16,-24 2-154-16,-26-6-686 0</inkml:trace>
  <inkml:trace contextRef="#ctx0" brushRef="#br0" timeOffset="9569">11394 332 649 0,'0'0'1144'0,"0"0"-841"16,0 0-59-16,0 0-17 16,0 0-44-16,0 0-51 15,-42 180 22-15,33 22-56 16,-4 85 22-16,-2 31-61 15,-1-5-13-15,3-39 9 16,1-54-32-16,2-52-16 0,7-47 5 16,3-39-4-1,-6-24-1-15,3 2-7 0,0-4-1 16,-4-6-17-16,0-24-32 16,7-26-111-16,0-7-218 15,0-26-558-15</inkml:trace>
  <inkml:trace contextRef="#ctx0" brushRef="#br0" timeOffset="10011">12336 2389 2205 0,'0'0'367'15,"0"0"-234"-15,0 0 40 16,0 0 30-16,0 0-35 16,0 0-77-16,-194 33-52 15,150 14 21-15,8 8-37 16,4 4-5-16,10 7-2 15,7 2-8-15,8-3 3 16,7 2-11-16,0-9 0 16,29-5-1-16,22-12-7 0,11-13-17 15,14-18 5-15,9-10-19 16,-2 0 30 0,-7-43-4-16,-17-11 13 0,-18-6-6 15,-19-6 18-15,-22-3-12 16,-6 0 22-16,-41 4-13 15,-17 3 13-15,-14 2-22 16,-5 10-36-16,-5-12-36 16,22 12-397-16,26 5-506 0</inkml:trace>
  <inkml:trace contextRef="#ctx0" brushRef="#br0" timeOffset="10347">12500 488 1971 0,'0'0'301'0,"0"0"-179"15,0 0 34-15,0 0 31 16,200-222-23-16,-141 150-83 0,-5 6-19 16,-10 7 29-16,-12 14-6 15,-13 21 33-15,-12 24-53 16,-7 5-49-16,0 49 43 16,0 32-26-16,-26 21-21 15,1 15-12-15,6 50-32 16,12-35-110-16,1-17-622 0</inkml:trace>
  <inkml:trace contextRef="#ctx0" brushRef="#br0" timeOffset="10852">10614 423 1868 0,'0'0'486'16,"0"0"-436"-16,0 0 106 16,0 0 113-16,26 279-118 15,-1-89-53-15,1 63-26 16,-4 19-12-16,-19-5 12 16,-3-31-18-16,-20-65-35 15,-21-37 1-15,-3-32-20 16,0-20-52-16,-32 29-89 15,7-13-447-15,-1-19-1335 0</inkml:trace>
  <inkml:trace contextRef="#ctx0" brushRef="#br0" timeOffset="11603">5940 423 1279 0,'0'0'342'16,"0"0"-194"-16,0 0 11 16,-266 123 91-16,161 1-3 15,-5 72-67-15,12 77 28 16,21 32-37-16,34-3-49 16,31-37-53-16,12-48-30 15,22-20-38-15,29-36 0 16,8-33-1-16,39 9-226 15,-18-41-418-15,-7-11-1393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26.3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82 500 1646 0,'0'0'519'0,"0"0"-383"15,0 0-22 1,0 0 68-16,0 0-48 0,0 0-1 15,0 0-39-15,110 14-70 16,-37-61 24-16,3-12-48 16,9-13 0-16,-9-5-1 15,-7 3 10-15,-21 6 5 16,-15 17-14-16,-14 11 16 16,-12 21 79-16,-7 12-41 15,0 7-2-15,0 26 7 16,-4 40-52-16,-14 24 26 15,-1 14-33-15,1 7 0 16,7-3-10-16,8-9 10 16,3-7-1-16,0-17 1 15,0-12-88-15,7-7-77 0,8-17-400 16,-8-15-314-16</inkml:trace>
  <inkml:trace contextRef="#ctx0" brushRef="#br0" timeOffset="306">0 1200 1748 0,'0'0'726'15,"0"0"-544"-15,0 0-41 16,0 0 131-16,0 0-131 0,0 0-96 15,0 0 31 1,142-24-31-16,-63 13 3 0,9 1-16 16,10 1-25-16,12 5 53 15,3 1-43-15,1-1-16 16,-6 1 34-16,-10-1-26 16,-1-1-9-16,-18-2-20 15,-13 0-52-15,-9 2-1 16,-16 5-215-16,-12 0-436 15,-21 0-404-15</inkml:trace>
  <inkml:trace contextRef="#ctx0" brushRef="#br0" timeOffset="846">316 1762 2096 0,'0'0'477'16,"0"0"-362"-16,0 0-42 15,0 0 112-15,0 0-36 16,0 0-101-16,0 0-9 16,100-189 6-16,-50 165-3 15,8 8 21-15,4 9-41 16,8 7 4-16,-1 0 11 15,-3 10-25-15,-2 27 18 16,-11 14-6-16,-21 19-16 0,-17 12 41 16,-15 14-32-16,-22 11-10 15,-40 4 16-15,-18-7-23 16,-15-4 33-16,-8-11-7 16,-2-17-25-16,7-18 44 15,14-17-36-15,14-16-8 16,23-16 19-16,15-5-19 15,17 0 26-15,8-13-27 16,7-16 1-16,0-1-7 16,25 1 6-16,14 2-9 15,5 8 0-15,4 12 18 16,-1 7-10-16,0 0 1 0,6 14 0 16,4 18 39-1,6 2-38-15,6-2 20 0,7-4 16 16,4-14-23-1,11-14 43-15,4 0-47 0,11-52 5 16,11-20-30-16,83-89-25 16,-28 17-139-16,-20 3-518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25.3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0 1957 0,'0'0'313'16,"0"0"-95"-16,0 0-94 16,0 0 41-16,0 0-26 15,0 0-30-15,0 0-15 16,227 32-91-16,-121-29-3 0,40-3-61 16,-23 0-420-1,-28 0-309-15</inkml:trace>
  <inkml:trace contextRef="#ctx0" brushRef="#br0" timeOffset="208">0 528 2352 0,'0'0'318'15,"0"0"-258"-15,0 0 46 16,0 0 36-16,252 34-75 16,-157-34-67-16,64 0-10 0,-20-7-182 15,-18-16-649-15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52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1103 352 1639 0,'0'0'607'15,"0"0"-527"-15,0 0-68 0,0 0 50 16,0 0 115 0,0 0-25-16,-47-210-15 0,25 168-1 15,-10 5-48-15,-21 3 29 16,-11 15-55-16,-21 17-20 15,-16 2-10-15,-16 29-20 16,-11 38 23-16,8 36-34 16,0 48 5-16,21 53 9 15,33-11-9-15,29-21 33 16,37-36-3-16,0-45-25 16,37 0 13-16,18-4-23 15,14-25-1-15,12-18 14 16,17-25-13-16,12-19-2 15,10-9-41-15,44-70-80 16,-33 6-213-16,-25 5-664 0</inkml:trace>
  <inkml:trace contextRef="#ctx0" brushRef="#br0" timeOffset="420">1457 979 2210 0,'0'0'539'16,"0"0"-454"-16,0 0 114 0,0 0-1 16,0 0-59-1,-230-76-52-15,182 96-65 0,4 32 16 16,9 20-38-16,9 14 6 15,18 5 13-15,8-2-19 16,8-17-1-16,31-19 1 16,20-27-45-16,4-26-2 15,6-7-29-15,-4-46-11 16,-10-15 68-16,-16-11-16 16,-13 4 35-16,-14 10 14 15,-9 15 14-15,-3 16 65 16,0 23-8-16,0 11-31 15,0 6 2-15,0 40-50 0,0 13-3 16,0 13-3 0,0 0-12-16,12-10-15 0,23-16-132 15,38-27-338-15,-4-12-117 16,-6-7-479-16</inkml:trace>
  <inkml:trace contextRef="#ctx0" brushRef="#br0" timeOffset="1082">2138 982 1870 0,'0'0'659'0,"0"0"-395"16,0 0 9-16,0 0-57 16,0 0-83-16,-193 49-67 0,153-3 24 15,4 10-51-15,6 3-21 16,13 4 9-16,8-5-27 15,9-5 0-15,0-4 0 16,0-10-38-16,22-7 5 16,4-11-45-16,11-12-12 15,7-9 6-15,10 0-2 16,12-43 29-16,10-21-35 16,12-28 19-16,7-20 36 15,22-42-81-15,-4 3 41 16,4-7 1-16,-1 4 29 15,-33 36 47-15,-10 6 3 16,-26 27 74-16,-28 30 113 0,-19 14-17 16,0 19-45-16,-22 9-4 15,-14 13-31-15,-11 0-15 16,-4 13-32-16,-5 39-34 16,9 24 17-16,3 19-22 15,12 17-7-15,7 6 3 16,9 6 5-16,6-6-4 15,7-5-4-15,-2-13 1 16,5-9-3-16,0-21 2 16,0-17-37-16,0-20-2 15,0-21-24-15,0-12 42 16,5 0-12-16,12-35 4 16,13-15 17-16,9-11 8 0,12-2-2 15,11 8 0 1,4 19 1-16,10 18-2 0,1 18 14 15,4 15 5-15,-5 36 69 16,-14 18-45-16,-14 10 9 16,-16-1 6-16,-10-5-42 15,-7-10 26-15,-5-23-35 16,-6-15-10-16,-4-22 10 16,0-3-64-16,0-38-52 15,0-23-159-15,0-1-733 0</inkml:trace>
  <inkml:trace contextRef="#ctx0" brushRef="#br0" timeOffset="1267">1803 424 2545 0,'0'0'575'0,"0"0"-503"15,0 0-58-15,0 0-13 16,328-122-1-16,-153 50-54 16,-15 2-725-16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54.1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1099 1773 0,'0'0'360'0,"0"0"-273"16,0 0-17-16,0 0 68 16,208-92-55-16,-110 20-55 15,12-21 12-15,3-16-39 16,-5-4 9-16,-11-10-8 16,-30 2-1-16,-26 13 36 15,-22 10 38-15,-19 18 19 16,0 25 94-16,-38 22-76 0,-9 26 1 15,-10 7-40-15,-16 52-37 16,-15 64 27-16,-7 60-42 16,11 47 1-16,19-9 10 15,32-41-23-15,26-54 15 16,7-37-23-16,0 4-1 16,10-5 7-16,24-5-7 15,5-27-9-15,8-21-18 16,5-28-64-16,9 0-20 15,31-71-148-15,-11 2-215 16,-12 1-115-16</inkml:trace>
  <inkml:trace contextRef="#ctx0" brushRef="#br0" timeOffset="847">1343 803 1837 0,'0'0'658'0,"0"0"-432"16,0 0-3-16,0 0-9 16,-234-8-51-16,165 45-81 15,6 13-7-15,13 8-39 16,9 9-34-16,16 1 50 16,18-5-52-16,7-4 1 0,0-13-9 15,17-11-34 1,23-18-3-16,8-14-51 0,6-3-50 15,5-29 29-15,-8-21-28 16,-11-8 36-16,-8 0 82 16,-13 10 22-16,-12 17 5 15,-7 27 87-15,0 4 4 16,0 19-7-16,0 26-57 16,0 14 15-16,15 4-36 15,10-11 10-15,13-6-5 16,6-23-11-16,6-15-45 15,4-8 27-15,-3-27-33 16,0-25 33-16,-7-11 9 16,-3 1 9-16,-9-1-4 15,-7 15 4-15,-6 14 0 0,-8 21 37 16,-4 13 2-16,-3 7-19 16,-1 37 35-16,0 16-25 15,-3 6 26-15,5 0-56 16,2-10 1-16,0-17 12 15,1-15-13-15,-4-12 0 16,-4-12 13-16,0 0-13 16,0-17 59-16,0-18-59 15,0-12 2-15,3-4-10 16,16 1 8-16,10 5-1 16,11 11-14-16,11 11 12 15,10 14-6-15,5 9 9 16,0 9 0-16,-4 30 3 15,-11 18 7-15,-15 2 10 16,-9 3-8-16,-17-7-12 0,-10-8 18 16,0-18-18-16,0-15 0 15,-15-12-2-15,-7-2 2 16,1-10-1-16,3-29-6 16,9-13-4-16,9-13-4 15,0-7 5-15,37-5-5 16,14 12 7-16,3 13 1 15,5 20 7-15,-4 22 9 16,-5 10-8-16,3 24 70 16,-6 34-44-16,0 0 36 15,-8 8-12-15,-5-1-14 16,-5-6 14-16,-10-7-31 16,-9-9-14-16,-7-13-12 0,-3-13-81 15,0-17-69-15,-13 0-319 16,-13-5-610-16</inkml:trace>
  <inkml:trace contextRef="#ctx0" brushRef="#br0" timeOffset="1026">1410 140 2834 0,'0'0'350'0,"0"0"-320"0,0 0-7 16,300 170-23 0,-150-114-138-16,-8-16-613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56.3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1398 1476 0,'0'0'567'15,"0"0"-494"-15,0 0-48 16,284-96 130-16,-152 19 4 16,10-26-67-16,0-16-34 15,-10-18-46-15,-27-7 34 16,-24 3 2-16,-37 12 19 15,-27 25 123-15,-17 18-36 16,0 27-33-16,-17 22-6 16,-17 25-14-16,-6 12 7 0,-2 26-87 15,-6 47-9-15,1 28 4 16,6 31-16-16,7 12 0 16,9 10 0-16,8-2 6 15,2-5-18-15,0-13 12 16,1-16-58-16,2-25 50 15,6-28-47-15,-1-30 4 16,7-25 15-16,-5-10 13 16,5-14 4-16,0-37-5 15,0-14-18-15,0-11 35 16,27 1 4-16,20 6-11 16,11 10 8-16,11 8 12 0,4 20-21 15,-7 15 15-15,-4 12-1 16,-14 4-5-16,-16 7 12 15,-17 23-5-15,-15 5 32 16,0 2-10-16,-19-6 33 16,-25-1-48-16,-3-10-2 15,-4-7 9-15,4-9-15 16,6-4 9-16,13 0-9 16,9 0 1-16,12-4 11 15,7 2-12-15,0 2-33 16,7 0 27-16,25 9-2 15,9 17 8-15,3 8 0 16,6 1 0-16,-2-2-11 0,2-5-8 16,3 0-2-1,-2-15 11-15,-1-10-35 0,-2-3-3 16,2-13-36-16,5-30-7 16,0-19 29-16,6-20-10 15,5-19 29-15,-3-17 27 16,-1-14-1-16,-7-6 17 15,-11 1 12-15,-12 15 45 16,-14 18 57-16,-11 25-5 16,-7 29-4-16,0 23 26 15,-22 24-53-15,-13 3-1 16,-16 50-74-16,-5 35 15 16,2 25-11-16,6 23-7 0,11 8-6 15,12 3-1 1,6-6 14-16,9-8-5 0,7-17-2 15,3-21-19-15,0-26 18 16,0-28-41-16,0-24-20 16,10-14 25-16,15-27 26 15,12-33 11-15,11-14 0 16,6-8 0-16,5 1 3 16,-1 15-3-16,4 26-1 15,-4 27 1-15,4 13 0 16,1 27 50-16,-6 35-25 15,-1 9-8-15,-8 8 37 16,-10 3-39-16,-4-10-14 16,-8-9-1-16,-4-13-5 0,-9-18-13 15,-1-19-120-15,17-13-176 16,-7-26-271-16,3-12-426 0</inkml:trace>
  <inkml:trace contextRef="#ctx0" brushRef="#br0" timeOffset="354">2858 1011 1884 0,'0'0'613'0,"0"0"-483"16,0 0 169-16,0 0-25 16,0 0-114-16,-199 13-58 15,133 34-33-15,0 8 45 16,8 7-77-16,21 1-23 0,19-2 14 15,18-3-28-15,0-17-39 16,37-10-28-16,20-26-58 16,13-5 32-16,2-19-74 15,-6-30 20-15,-10-7 90 16,-17-4-4-16,-9 14 61 16,-19 10 22-16,-5 20 95 15,-6 13 67-15,0 3-81 16,0 19-62-16,0 25 10 15,0 11 1-15,0 4-26 16,0-5-26-16,34 0-32 16,20-17-11-16,41-25-224 15,-10-12-418-15,-13 0-300 0</inkml:trace>
  <inkml:trace contextRef="#ctx0" brushRef="#br0" timeOffset="567">3464 1027 2206 0,'0'0'663'16,"0"0"-582"-16,0 0 116 15,0 0 56-15,-234 198-74 16,196-126-62-16,10 2-56 16,25-8-38-16,3-10 13 0,15-11-36 15,33-17-27 1,9-19-8-16,9-9-77 15,22-30-68-15,-19-19-335 0,-14-5-425 0</inkml:trace>
  <inkml:trace contextRef="#ctx0" brushRef="#br0" timeOffset="728">2808 417 2758 0,'0'0'464'16,"0"0"-424"-16,0 0-40 16,292-164 1-16,-89 65-7 15,-24 15-81-15,-33 14-585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58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1709 0,'0'0'341'16,"0"0"-231"-16,0 0 100 15,0 0 3-15,256 0-39 0,-146 0-37 16,13 6-60-16,19 15 8 16,41 1-54-16,43 5 7 15,52-1 17-15,13-3-38 16,0-10 2-16,-14-7 4 16,-28-6-8-16,3 0 39 15,-9 0-53-15,-6 0 27 16,0 0-1-16,-11 0-25 15,-7 0 14-15,-5 7-2 16,-6 0-8-16,12-5 12 16,-5-2-17-16,7 0-1 15,-3 0 24-15,-7 4-24 16,-13-1 24-16,-4 7-6 0,-28-3-17 16,-28 0 31-1,28 2-32-15,30 1 11 0,23 6 22 16,26 2-6-16,-19-4 10 15,-22 4-26-15,10-2-1 16,15-6 17-16,-2-3-26 16,2-4 5-16,-15-3 11 15,-11 0-11-15,-28 0 16 16,-30 0-22-16,-33 0 8 16,-5 0 16-16,17 0-23 15,12 0 8-15,14 0 9 16,-9 0-16-16,-10 4 16 15,-5-2-18-15,0-2 6 16,-2 0 28-16,-2 0-33 16,-3 0 5-16,-3 0 3 0,-10 0 0 15,-16-6 12-15,-18-1-21 16,-19 0 7-16,-14 4 1 16,-14 0-8-16,-16 0 0 15,-7-4-9-15,-3-2-36 16,0-10-52-16,12-21-148 15,3 0-543-15,-1-3-1268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58.3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2864 0,'0'0'0'0,"0"0"-371"16,0 0-378-16,0 0 270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59:50.5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329 699 1558 0,'0'0'358'0,"0"0"-184"0,0 0 73 16,0 0 28-16,0 0-125 16,0 0-8-16,0 0-34 15,-22 229-46-15,10-140-3 16,2 4-25-16,3-8-22 15,-2-6 8-15,6-17-14 16,3-10-12-16,0-20 6 16,0-12 0-16,0-16-5 15,0-4 5-15,0-4-31 16,19-35 30-16,13-16-28 16,12-13 19-16,6-6-38 15,13-6-43-15,10 8 47 0,-1 7-32 16,5 10 27-16,-11 11 47 15,-19 19-5-15,-17 8 6 16,-19 14 1-16,-11 3 58 16,-11 0 118-16,-36 26-133 15,-16 13-29-15,-3 12 41 16,4 0-35-16,15 5 22 16,11-3-5-16,21-1-10 15,15-6 28-15,0 1-55 16,8-9 0-16,24 1 12 15,9-6-10-15,-2-3-2 16,1-3 0-16,4-5-8 16,-3-5 7-16,3-6-103 0,7-11-173 15,-7 0-269-15,-9-11-642 16</inkml:trace>
  <inkml:trace contextRef="#ctx0" brushRef="#br0" timeOffset="331">1585 509 965 0,'0'0'1166'16,"0"0"-892"0,0 0-212-16,0 0 154 0,-108 228 36 15,57-119-114-15,-8 13-38 16,-4 6-35-16,3-4-10 16,-3-3 2-16,9-11-51 15,10-19-5-15,12-19-1 16,5-13-34-16,17-20-57 15,10-15-176-15,0-17-279 16,3-7-277-16</inkml:trace>
  <inkml:trace contextRef="#ctx0" brushRef="#br0" timeOffset="742">1651 1079 1644 0,'0'0'365'0,"0"0"-240"15,0 0 49-15,0 0 31 16,0 0-55-16,15 207-63 16,-15-152-66-16,4 1-7 15,-4-9-14-15,0-8 0 16,0-12 9-16,0-15-9 15,0-8 0-15,0-4 15 16,0-4 5-16,0-32-20 0,7-13-26 16,8-10 19-16,7-4-5 15,7 4-16-15,8 9 4 16,2 15 24-16,1 16-1 16,4 15-8-16,-3 4 9 15,-6 20 7-15,-1 26 62 16,-9 14-18-16,-6 4 40 15,-5 2-34-15,-8-10-29 16,3-6-22-16,-2-11-6 16,8-16-115-16,20-21-39 15,-1-2-333-15,-2 0-418 0</inkml:trace>
  <inkml:trace contextRef="#ctx0" brushRef="#br0" timeOffset="1464">2647 1161 1702 0,'0'0'559'16,"0"0"-402"-16,0 0 26 16,0 0 81-16,0 0-64 15,0 0-81-15,-211 125-82 16,189-79-12-16,7 3-25 15,5 2 0-15,6-2-5 16,4-8 5-16,0-5-81 16,7-10-44-16,22-16-49 0,8-10-9 15,2 0-51-15,5-36 22 16,-4-10 56-16,-7-10 26 16,-8 9 62-16,-10 3 68 15,-8 17 17-15,-7 18 77 16,0 9 109-16,0 7-57 15,0 31 25-15,0 11-80 16,5 4-59-16,8-3-2 16,6-4-23-16,10-13-7 15,8-17-1-15,-1-13-20 16,4-3-22-16,-3-13 7 0,-1-30 10 16,-2-9 26-1,-6-8 0-15,1-2 0 0,-3 4-10 16,-4 12 10-16,-7 12 36 15,-5 18-12-15,-3 16-8 16,-2 0 29-16,-2 38 65 16,-3 16-28-16,0 2-41 15,0 3-25-15,0-6 6 16,0-7-22-16,0-15 0 16,0-10-9-16,0-14 10 15,0-7-1-15,0 0 7 16,0-18-7-16,0-18 4 15,0-3-4-15,4-6-15 16,14-4 5-16,11-1 1 16,8 7 8-16,5 11-8 15,14 8 8-15,2 11-13 0,4 13 19 16,-4 0-5-16,1 11 58 16,-12 21 23-1,-11 5-10-15,-6 5-38 0,-13-2-18 16,-5-2-15-16,-2-4-22 15,2-12-114-15,13-12-151 16,1-6-349-16,3-4-586 0</inkml:trace>
  <inkml:trace contextRef="#ctx0" brushRef="#br0" timeOffset="1943">4288 1152 1795 0,'0'0'629'16,"0"0"-449"-16,0 0 38 16,0 0 46-16,0 0-63 15,0 0-119-15,-190 186-55 16,187-143-27-16,3-6-6 16,3-15-5-16,30-9-90 15,11-13-84-15,3-2-57 16,4-38-59-16,4-13-16 15,-7-6 113-15,-16 0 126 16,-7 6 78-16,-13 14 19 0,-12 13 132 16,0 14 126-16,0 12 14 15,0 9-73-15,-12 36-115 16,2 25 9-16,-2 15 17 16,12 14-73-16,0 12 11 15,0 5 24-15,26 4-25 16,14 5 5-16,1-4-37 15,-6-2-13-15,-9-5 28 16,-11-8-49-16,-12-15 0 16,-3-22 9-16,0-23-3 15,-35-17 18-15,-9-19-14 16,-12-10-10-16,2-3 18 16,0-37-18-16,1-13-1 15,15-15 1-15,9-13-28 16,10-11-29-16,19-57-63 0,0 21-154 15,4 18-578-15</inkml:trace>
  <inkml:trace contextRef="#ctx0" brushRef="#br0" timeOffset="2263">2544 623 1684 0,'0'0'382'16,"0"0"-170"-16,0 0 118 15,0 0 32-15,0 0-113 16,0 0-106-16,5 186-74 16,17-162-1-16,14-11-68 15,14-13-2-15,54-13-55 16,-13-25-187-16,-12-6-665 0</inkml:trace>
  <inkml:trace contextRef="#ctx0" brushRef="#br0" timeOffset="3732">6121 515 1868 0,'0'0'498'15,"0"0"-369"-15,0 0 51 16,0 0 122-16,0 0-100 16,0 0-79-16,0 0-67 15,4 33 0-15,43 65 58 16,19 27-69-16,10 9-17 0,9 6 11 16,-1 0-21-16,-1-16-1 15,-7-13-17-15,-10-12 1 16,-15-20 6-16,-11-13-7 15,-11-21-39-15,-10-11 0 16,-7-18-79-16,-6-16-114 16,-6-23-142-16,0-20-558 0</inkml:trace>
  <inkml:trace contextRef="#ctx0" brushRef="#br0" timeOffset="3980">7033 571 1866 0,'0'0'499'0,"0"0"-338"16,0 0 62-16,0 0 15 16,0 0-69-16,-186 187-78 15,84-89-22-15,-18 14 6 16,-18 6-39-16,-8 0-18 15,14-9-18-15,19-18 6 16,33-25-18-16,58-26-69 16,22-18-259-16,0-22-447 0</inkml:trace>
  <inkml:trace contextRef="#ctx0" brushRef="#br0" timeOffset="4949">7922 1052 750 0,'0'0'1109'15,"0"0"-1002"-15,0 0-16 16,0 0 114-16,0 0 71 0,0 0-136 16,0 0-78-16,171 231 1 15,-166-154-12-15,-5 0-8 16,0-12-18-16,0-12-4 15,0-17 12-15,0-16-33 16,0-20 0-16,0 0 17 16,0-24 15-16,0-24-32 15,0-21-1-15,0-13-17 16,10-4 17-16,12 8-42 16,4 9 32-16,-1 17-1 0,1 18 12 15,-4 22-6 1,3 12 14-16,5 6-8 0,-4 34 39 15,-1 12-26-15,-3 10 2 16,-8-1 0-16,-3 7-15 16,-4-10 21-16,0-6-20 15,1-8-1-15,-4-12 0 16,-1-13-51-16,4-5-24 16,5-11-24-16,1-3-25 15,9 0 26-15,16-19-3 16,6-20-3-16,13-18 0 15,12-8-67-15,7-17 17 16,9-13-32-16,3-6-127 16,-5-8 20-16,-14 4 220 15,-13 14 73-15,-24 11 285 0,-20 18 20 16,-12 22-72-16,-5 14 46 16,-27 12 29-16,-9 14-46 15,-6 0-175-15,-1 14-40 16,1 32 49-16,3 10-42 15,12 16-17-15,7 13-26 16,3 3-5-16,6 10 19 16,6-2-25-16,-2-4 0 15,6-3-1-15,-1-14 7 16,-2-9-12-16,6-16 3 16,3-11-23-16,0-14 13 15,0-15-134-15,0-10 46 16,0 0 38-16,22-29 21 0,12-10 30 15,5-7-25-15,5 7-5 16,3 9 30-16,-3 14-17 16,0 16 9-16,0 0 20 15,-3 24 0-15,-6 18 82 16,-3 9-11-16,2 5 19 16,-9-3-33-16,-6-5-47 15,-9-7-10-15,5-10-21 16,-4-7-98-16,14-24-145 15,0 0-82-15,-6 0-423 0</inkml:trace>
  <inkml:trace contextRef="#ctx0" brushRef="#br0" timeOffset="5698">9862 1278 1670 0,'0'0'509'0,"0"0"-413"15,0 0 146-15,0 0 10 16,-186 15-67-16,142 11-67 16,0 10-64-16,12 3-15 15,10 7-39-15,15 0 6 16,7 3-5-16,0-7-1 15,7-2-72-15,25-11-37 0,12-11-18 16,4-18-74-16,8 0-21 16,1-19-19-16,-3-21 40 15,-13-7 55-15,-13 8 111 16,-16 12 35-16,-12 11 126 16,0 16 150-16,0 0-43 15,0 10-95-15,0 23-26 16,-3 11-75-16,3 0-29 15,0 3 17-15,3-8-25 16,29-13-2-16,16-14 2 16,3-12 0-16,8 0 0 15,-5-24-12-15,-7-24-9 16,-3-4 15-16,-7-4 2 0,-1 5 4 16,-6 7 0-16,-13 16 0 15,-2 13 65-15,-8 15-53 16,-7 0 26-16,0 34 96 15,0 14-44-15,0 6-45 16,0 2-26-16,0-5-18 16,0-11 25-16,0-10-26 15,0-11-11-15,0-12 4 16,0-7 7-16,0 0-1 16,0-33 1-16,0-13 0 15,0-6-3-15,12-4 3 16,20-4-6-16,9 8-1 15,3 10 7-15,3 16 1 16,4 15 0-16,-7 11 20 16,-5 7 30-16,-5 35 31 0,-2 16 3 15,-7 10-25-15,0 7-10 16,-3-3 19-16,0-6-59 16,0-15-10-16,-6-10 9 15,-6-14-9-15,-2-18-6 16,-4-9-56-16,2-22-61 15,-2-28-188-15,-4-6-630 0</inkml:trace>
  <inkml:trace contextRef="#ctx0" brushRef="#br0" timeOffset="5942">9730 915 2061 0,'0'0'322'15,"0"0"-233"-15,0 0 136 16,0 0-37-16,0 0-67 16,195-118-37-16,-160 118-56 15,-6 0-10-15,2 9-18 16,-9 52-113-16,-5-6-175 15,-6 4-496-15</inkml:trace>
  <inkml:trace contextRef="#ctx0" brushRef="#br0" timeOffset="6106">9942 2624 2364 0,'0'0'726'0,"0"0"-630"16,0 0-63-16,0 0-3 16,0 0-30-16,44-207-604 0</inkml:trace>
  <inkml:trace contextRef="#ctx0" brushRef="#br0" timeOffset="8062">11838 1486 1719 0,'0'0'297'0,"0"0"-246"16,0 0 70-16,0 0 52 15,0 0-38-15,94-193-41 16,-41 164-44-16,-2 15-12 15,3 14 20-15,-7 0-57 16,-3 40 34-16,-3 16-10 16,-9 9-24-16,-7 5 19 0,-6-2-15 15,-12-3-4 1,-7-9-2-16,0-14-2 0,0-11-4 16,0-15-2-16,0-13 9 15,-11-3 21-15,5-10-21 16,-3-30 2-16,6-16 7 15,3-6-9-15,0-10 0 16,7 3-12-16,18 7 12 16,5 9-9-16,-4 21 10 15,2 16-1-15,-2 16 22 16,-1 0-20-16,4 39 5 16,1 17 5-16,-1 6-12 0,0 3 16 15,-7 0-16 1,0 0 0-16,-3-11 3 0,-1-5-2 15,-1-10-2-15,2-10-28 16,3-8-2 0,3-12 19-16,4-9-69 0,8 0-35 15,4-19 34-15,9-27 14 16,8-15 1-16,8-14-14 16,6-18-14-16,6-9 52 15,2-7-48-15,-4-2 30 16,-3 3 61-16,-11 12 12 15,-21 15 28-15,-19 13 23 16,-19 13 45-16,-3 13 59 16,0 16-34-16,-25 10 38 15,-12 13 2-15,1 3-49 0,-8 5-58 16,0 35-42-16,3 16-23 16,1 10 50-16,11 13-51 15,4 3 0-15,6 3 0 16,9 4 0-16,3-4 7 15,2-3-7-15,5-2 2 16,0-10-11-16,0-4-15 16,0-13-51-16,0-11-22 15,0-11 12-15,0-15 2 16,15-16-24-16,7 0-5 16,7-31 90-16,8-14-12 15,7-11 18-15,7 1-13 16,0 5 9-16,0 14 19 0,-7 13 1 15,-7 16 0 1,-9 7 36-16,-2 27 21 0,-4 25 56 16,-7 11-43-16,2 3-34 15,-2-4 8-15,4-10-42 16,-2-10 4-16,13-12 17 16,-1-19-23-16,11-11-31 15,4 0-23-15,-1-37-43 16,1-15 53-16,-4-11-22 15,-2-4 54-15,-13-1 3 16,-3 13 15-16,-12 9-6 16,-3 20 34-16,-7 19 27 15,0 7 69-15,0 11-85 16,0 33-27-16,0 16 58 16,0 2-43-16,0 4-15 0,15-6-18 15,10-14 0-15,4-15 21 16,8-13-21-16,-1-18-15 15,8 0-6-15,-4-20-33 16,1-20 26-16,-5-10 4 16,-6-1 24-16,-13 4-9 15,-2 8 9-15,-8 11 0 16,-7 16 6-16,0 12 9 16,3 0 12-16,-3 33 10 15,9 10 12-15,-3 10 7 16,5-2-56-16,11 0 0 15,0-15 4-15,8-11-3 0,2-7-2 16,0-18-34-16,2 0-37 16,-2-14 47-16,2-25-31 15,-2-7 26-15,5-4 24 16,-8 2-7-16,0 8 12 16,-7 14-9-16,-3 12 10 15,-13 14-1-15,-2 7-5 16,-1 32 6-16,-3 17 30 15,0 6-14-15,5 0 4 16,-1-1-12-16,2-16-7 16,-2-11-2-16,-1-20 2 15,-3-14-1-15,3 0 14 16,-3-9 5-16,6-26-11 16,-3-14-8-16,0-12 0 0,7 3 0 15,6-5-16-15,6 9 5 16,6 3-8-16,10 13 17 15,0 14-14-15,6 12 13 16,0 12 3-16,-3 0 28 16,-4 32 36-16,-8 13 52 15,-7 10-43-15,-9-1-34 16,-1 5 21-16,-5-4-60 16,-4-4 0-16,6-12 0 15,1-10-16-15,5-16-150 16,33-13-127-16,-9 0-362 15,8-13-886-15</inkml:trace>
  <inkml:trace contextRef="#ctx0" brushRef="#br0" timeOffset="8549">15922 1549 2054 0,'0'0'586'16,"0"0"-516"-16,0 0 139 15,0 0 35-15,-211 160-79 16,167-97-58-16,18-4-75 16,18-8-23-16,8-7-9 15,5-15-37-15,31-15 1 0,11-14-63 16,4 0-30 0,4-33-43-16,0-16 54 0,-8-14 15 15,-6-2 27-15,-13 2 76 16,-9 9 6-16,-12 6 68 15,-7 19 44-15,0 15 62 16,0 14-12-16,0 0-59 16,-4 33-67-16,-2 25-29 15,-3 19 31-15,9 14-28 16,0 19 4-16,9 5-1 16,29 5-1-16,15 2 68 15,4-4-68-15,-3 0-6 16,-10-9-5-16,-10-9 7 15,-17-10-23-15,-12-16 9 16,-5-14 0-16,0-20 7 16,-30-17-7-16,-9-23 0 0,-5 0 5 15,-7-20-5-15,7-25-1 16,0-18-14-16,10-14-33 16,14-6 13-16,15-14-80 15,5-40-110-15,22 25-323 16,3 9-436-16</inkml:trace>
  <inkml:trace contextRef="#ctx0" brushRef="#br0" timeOffset="8818">14373 1038 1790 0,'0'0'336'0,"0"0"-260"16,0 0 69-16,0 0 76 16,0 0-96-16,0 0-48 15,186 75-57-15,-179-33-20 16,-7 9-144-16,0-10-174 15,-15-12-457-15</inkml:trace>
  <inkml:trace contextRef="#ctx0" brushRef="#br0" timeOffset="9016">14948 672 1923 0,'0'0'325'0,"0"0"-147"15,0 0 113-15,0 0-65 16,0 0-65-16,220 60-78 16,-178-45-67-16,6-4 17 15,14-11-33-15,11 0-58 16,55-50-201-16,-19-5-357 16,-15-6-321-16</inkml:trace>
  <inkml:trace contextRef="#ctx0" brushRef="#br0" timeOffset="21642">0 213 1631 0,'0'0'246'0,"0"0"-150"16,0 0-63-16,0 0-32 15,0 0 15-15,0 0-16 0,0 0-113 16,51-8-154-16,-29 8-690 16</inkml:trace>
  <inkml:trace contextRef="#ctx0" brushRef="#br0" timeOffset="21790">0 213 1585 0,'175'-193'476'15,"-175"205"-432"-15,-7 24 114 16,-12 10 69-16,9 10-136 16,-2 0-73-16,12 13-18 15,0-14-340-15,0-15-1678 0</inkml:trace>
  <inkml:trace contextRef="#ctx0" brushRef="#br0" timeOffset="22677">4944 242 1894 0,'0'0'284'0,"0"0"-163"15,0 0-63-15,0 0 103 16,0 0-49-16,-44 168-85 16,34-132-27-16,2 0-3 15,4 0-122-15,1-6-226 16,3-14-789-16</inkml:trace>
  <inkml:trace contextRef="#ctx0" brushRef="#br0" timeOffset="22833">5079 242 1936 0,'0'0'318'0,"0"0"-94"16,0 0 3-16,0 0-101 15,0 231-126-15,0-163-27 16,-3-12-602-16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0:58.4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2953 0,'0'0'565'0,"0"0"-530"0,0 0-34 16,0 0-1-16,0 0-111 15,0 0-1183-15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1:10.7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1874 0,'0'0'534'15,"0"0"-428"-15,0 0 25 16,0 0 70-16,0 0-81 16,0 0-25-16,66 92-8 0,-22-30-10 15,0 6-32-15,0 4 10 16,-3-7-31-16,1-11-17 16,-5-7 25-16,-8-15-32 15,-3-6 0-15,-8-12 0 16,-3-9 6-16,-4-5-16 15,0 0-14-15,3 0-43 16,8-19 35-16,7-16-56 16,8-12 13-16,7-13 11 15,-4-1-22-15,-1-2 29 16,-5 4 32-16,-5 14 25 16,-11 9 14-16,-7 16 54 15,-8 13 12-15,-3 7 14 0,0 0-28 16,0 36 13-16,0 20 17 15,-29 17-56-15,-11 12 32 16,-14 5-60-16,-1-9 18 16,-4-2-3-16,5-11-19 15,10-9 7-15,0-3-15 16,12-10-44-16,7-6-30 16,9-15-278-16,13-10-696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1:23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25947 1062 1337 0,'0'0'970'0,"0"0"-853"16,0 0-83-16,0 0 111 16,205-239-23-16,-151 144-25 15,-7-5-40-15,-9 9 50 16,-13 12 43-16,-11 23-42 16,-9 27 13-16,-5 29-6 15,0 3-68-15,-5 53-16 16,-17 32-25-16,0 23 33 15,5 16-4-15,1 0-25 0,13-4 4 16,3-4-14 0,0-14-2-16,0-14-11 0,7-1-113 15,8-32-150-15,-5-17-542 0</inkml:trace>
  <inkml:trace contextRef="#ctx0" brushRef="#br0" timeOffset="-839">23140 1125 1674 0,'0'0'378'16,"0"0"-220"-16,0 0-136 15,0 0 49-15,0 0 101 16,0 0-71-16,201-20-47 15,-125-26-36-15,12-17-9 16,-5-16 18-16,-2-12-27 0,-8-14 0 16,-12-14 27-16,-17-2-25 15,-19 6 8-15,-13 14 10 16,-12 25 10-16,0 27 125 16,-34 33-50-16,-13 16-16 15,-14 35-8-15,-12 47-40 16,-8 59-4-16,8 50-4 15,23 42-12-15,21-16 27 16,29-47-48-16,0-54 0 16,3-44 22-16,29 1-22 15,16-12-1-15,11-8-10 16,14-30-54-16,6-23-58 16,28-53-226-16,-19-19-436 15,-16-3-1147-15</inkml:trace>
  <inkml:trace contextRef="#ctx0" brushRef="#br0" timeOffset="-511">24351 941 1713 0,'0'0'610'16,"0"0"-332"-16,0 0-43 16,0 0-52-16,0 0-17 15,-198 114-64-15,140-48-37 16,8 6-29-16,12-3-21 15,20-3 18-15,18-8-33 16,0-14-21-16,25-17-18 16,23-18-76-16,7-9-20 0,3-29-61 15,-2-24 60-15,-9-14 98 16,-18 6-18-16,-11 11 56 16,-11 18 81-16,-7 18 83 15,0 14 1-15,0 10-95 16,0 31-25-16,-7 10 35 15,7 4-79-15,0 3 1 16,0-10-2-16,14-14-74 16,11-15-218-16,-3-18-452 0</inkml:trace>
  <inkml:trace contextRef="#ctx0" brushRef="#br0" timeOffset="-339">24219 416 2250 0,'0'0'337'15,"0"0"-201"-15,0 0-21 16,0 0-2-16,262 39-72 16,-115-32-41-16,-20-7-480 15,-14 0-1462-15</inkml:trace>
  <inkml:trace contextRef="#ctx0" brushRef="#br0" timeOffset="525">27727 1076 2359 0,'0'0'284'0,"0"0"-220"15,0 0 160-15,-186-128 24 16,116 114-110-16,-6 14-45 16,7 14-57-16,10 37 0 15,16 16 6-15,9 12-35 16,19 3 7-16,15 0-14 16,0-7-1-16,22-10 1 15,26-16-49-15,14-16-13 16,11-24-42-16,3-9-70 15,5-19-33-15,-11-36 37 16,-5-17 37-16,-10-20 87 0,-8-20 30 16,-10-42 16-16,-15-40 74 15,-8 17 29-15,-11 23 48 16,-3 38-45-16,0 62 38 16,0 12 16-16,0 18-66 15,0 24-28-15,0 33-49 16,-3 49-2-16,-1 26 27 15,4 22-18-15,0 15-12 16,0 4 24-16,0-5-21 16,0-10 1-16,16-11-16 15,0-16-15-15,0-25-21 16,2-26-57-16,-4-37-98 16,-6-19-317-16,-4 0-405 0</inkml:trace>
  <inkml:trace contextRef="#ctx0" brushRef="#br0" timeOffset="723">27344 636 2286 0,'0'0'351'15,"0"0"-250"-15,0 0 102 16,0 0 38-16,225 22-95 15,-137-22-109-15,4 0-37 0,39 4-12 16,-22 2-222-16,-21 4-494 0</inkml:trace>
  <inkml:trace contextRef="#ctx0" brushRef="#br0" timeOffset="951">28212 1111 1932 0,'0'0'350'15,"0"0"-179"-15,0 174 170 16,0-99-31-16,3-5-150 0,8-11-88 16,0-17-42-1,0-12-29-15,-3-20-1 0,-5-10-57 16,4-45-106-16,-4-18-363 15,-3-6-598-15</inkml:trace>
  <inkml:trace contextRef="#ctx0" brushRef="#br0" timeOffset="1083">28209 546 2155 0,'0'0'323'16,"0"0"-314"-16,0 0 7 15,0 0-16-15,0 0-232 0,0 0-952 16</inkml:trace>
  <inkml:trace contextRef="#ctx0" brushRef="#br0" timeOffset="1878">28584 1216 1633 0,'0'0'192'0,"0"0"-110"16,0 0 62-16,0 0 11 15,233 14 29-15,-185-33-125 0,-19-15-31 16,-11-9 23 0,-18-5 50-16,0 1-30 0,-22 2 1 15,-22 11 42-15,-7 10 31 16,-1 19-27-16,5 5-7 15,4 10-40-15,10 34-44 16,11 7 5-16,8 15-32 16,14-1 6-16,0 0-21 15,7-2 0-15,33-7-58 16,11-13-32-16,15-18-40 16,3-11-51-16,4-14 5 15,0-3 63-15,-7-33-121 16,-12-11 111-16,-7 0 101 15,-6-1 37-15,-12 12 2 16,-7 13 114-16,-12 14 34 16,2 9-43-16,-9 2 12 15,0 33-52-15,1 6-23 0,-1-1-26 16,-3-1-17-16,5-8 16 16,-5-17-17-16,0-6 0 15,0-8 12-15,4 0 7 16,-1-30-10-16,7-11-9 15,5-3 1-15,7-8 1 16,4 6-2-16,6 6 0 16,5 14-4-16,4 13 4 15,-13 13 0-15,1 3 24 16,-7 40 54-16,-3 12 5 16,-9 11-42-16,2 6-10 15,-5-8 2-15,-4-3-21 16,0-19-6-16,-3-12 1 0,0-18-7 15,0-12 0-15,-10 0-2 16,-5-12-30-16,5-28 31 16,10-4-9-16,0-14 10 15,3 0-12-15,34 2 12 16,11 6 2-16,2 11-2 16,5 20 0-16,-5 12 26 15,-2 7-2-15,-4 14 27 16,-4 21 18-16,-8 11-24 15,-6 4 35-15,-11 5-41 16,-5 1-30-16,2-3 11 16,-9-8-20-16,4-2-24 15,-7-20-123-15,0-7-222 0,0-16-477 16</inkml:trace>
  <inkml:trace contextRef="#ctx0" brushRef="#br0" timeOffset="2112">28809 689 2282 0,'0'0'290'15,"0"0"-249"-15,0 0-7 0,0 0 205 16,0 0-62-16,215-154-127 15,-168 139-49-15,-6 9 4 16,-7 6-5-16,-9 0-195 16,-8 0-284-16,-2 0-259 0</inkml:trace>
  <inkml:trace contextRef="#ctx0" brushRef="#br0" timeOffset="2267">29579 206 1758 0,'0'0'304'0,"0"0"-34"16,0 0 7-16,0 0-85 15,208 72-71-15,-193-29-121 16,-24 17-37-16,-35-9-232 0,-10-6-566 0</inkml:trace>
  <inkml:trace contextRef="#ctx0" brushRef="#br0" timeOffset="-23455">2855 1160 1356 0,'0'0'297'0,"0"0"-123"16,0 0 38-16,-53 250 33 16,28-134-81-16,-7 40-32 15,0 54-11-15,-6 59-3 16,6 27 6-16,-2 3-49 16,9-14-7-16,3-14 12 15,-7 3-46-15,1 1 1 16,-3 8 10-16,-1 2-26 15,0 4 20-15,-2-4-32 16,2-5 8-16,-2-16 39 0,2-4-40 16,-5-7 7-1,5-10 15-15,3-14-15 0,0-5 31 16,4-10-32-16,3-5-19 16,6-6 41-16,-2-2-31 15,4-9-5-15,3-3 9 16,4-7-14-16,3 2 22 15,4-6-13-15,-5-25-9 16,5-27 42-16,-3-27-34 16,0-16-8-16,3 13-1 15,-4 9 9-15,-3 3-9 16,-1-12 0-16,1-15 0 16,0-4 27-16,-4-6-26 0,0 0 0 15,0 6 17 1,0-9-18-16,0 2 34 0,0-10-34 15,5-8 0-15,-6-3 3 16,2-7 3-16,-2-2-7 16,2-8 1-16,1-9 0 15,2-11 6-15,4-12-6 16,3 0-52-16,-3 0-10 16,3-31-86-16,0-57-74 15,0 5-379-15,0-2-300 0</inkml:trace>
  <inkml:trace contextRef="#ctx0" brushRef="#br0" timeOffset="-22295">0 8828 1517 0,'0'0'688'0,"0"0"-551"16,0 0-116-16,0 0 53 15,0 0 116-15,0 0 12 16,0 0-80-16,105 7-42 16,-46 0 27-16,14 0-38 15,18-1 0-15,14-2 15 16,27-4-35-16,45 0 2 16,50 0 0-16,47-27-16 15,17-1 23-15,-11 0-57 16,-6 9-1-16,-15 5 27 15,7 2-13-15,4-2 7 16,-1 8-20-16,-1-1 1 16,-3 7 22-16,2 0-23 0,-5 0-1 15,4 0 28-15,8 13-27 16,7 1 10-16,3-2 11 16,-3 5-14-16,-7 3 17 15,-9-1-25-15,4 0 0 16,17-2-4-16,8-6 14 15,16-8 13-15,18-3-8 16,12 0-3-16,6-14 0 16,-4-6-12-16,-2 1 0 15,-9 3 3-15,1 3 11 16,-1 3 5-16,3 4-1 16,-3-4-18-16,1 0 16 15,-11-4-15-15,-8 5-1 16,-14-1 6-16,-8 4 6 0,2 2 5 15,-13 4-10-15,-7 0-6 16,1 0 23-16,0-7-24 16,-9-1 0-16,-9 4 8 15,-16-6-2-15,-10 5 20 16,-7 1-26-16,-5 4 1 16,-3 0 23-16,-10 0-24 15,-9 0 0-15,-3 0 7 16,-2 0 4-16,-2-5-11 15,1-2 0-15,-30 4 0 16,-21-3 5-16,-27-1-5 0,-6 7 0 16,14-3-1-16,19 3 2 15,13 0 11-15,-13 0-12 16,-7 0 0-16,-19 0 0 16,-18 0 0-16,-23 0 0 15,-21 0 0-15,-17 0 0 16,-20 0 0-16,-11 0 0 15,-3 0 0-15,0-4 0 16,0-19 0-16,-17-1 0 16,-13-7 0-16,-3-1 0 15,-4 2 0-15,2 0 0 16,-2 1 0-16,4 2 0 16,5 1 0-16,2 4 0 15,-1-2 0-15,10 8 0 0,2 1 0 16,8 10 0-16,4 5 0 15,3 0 0-15,0 0 0 16,13 2 0-16,21 22 0 16,14 6 0-16,2 3 0 15,8 3 0-15,-2-4 0 16,-6 2 0-16,-14-1 0 16,-14-7 0-16,-22 3 0 15,0 1 0-15,-39 2 0 16,-30 7 0-16,-9 4-84 15,2 4-42-15,18-15-137 16,18-9-682-16</inkml:trace>
  <inkml:trace contextRef="#ctx0" brushRef="#br0" timeOffset="-20793">2290 1557 1540 0,'0'0'334'0,"0"0"-190"16,0 0 29-16,0 0 67 15,0 0-87-15,0 0-74 16,-34 41 13-16,37-39 5 0,16 1 20 15,10-3-1 1,8 0-30-16,7-19-7 0,17-25-41 16,8-14-17-16,12-14 5 15,2-10-24-15,-5-2 25 16,-14 14-20-16,-11 14 2 16,-25 19 68-16,-14 32-31 15,-14 5 7-15,0 42 14 16,0 37-50-16,0 19-16 15,0 56-1-15,22-23-174 16,8-17-532-16</inkml:trace>
  <inkml:trace contextRef="#ctx0" brushRef="#br0" timeOffset="-19252">1067 9229 1430 0,'0'0'319'0,"0"0"-161"16,0 0 31-1,0 0 102-15,0 0-18 0,0 0-122 16,0 0-27-16,-47-7-36 16,33-2 6-16,-1 1 20 15,-7 6-43-15,0 2-24 16,-4 0 30-16,-2 19-38 16,-6 22-6-16,2 11 3 15,0 10-11-15,6 14 29 16,4 5-30-16,10 8-23 15,9-3 47-15,3 0-40 16,0-9-8-16,19-7 0 16,16-11 8-16,13-15-1 0,14-9-7 15,7-19-10 1,11-16-2-16,1-4 4 0,-1-46-4 16,-11-21 6-16,-18-11 6 15,-17-17-1-15,-28-9 7 16,-6-1-6-16,-22 2 52 15,-25 8-13-15,-14 24-1 16,-5 23 4-16,0 27-36 16,7 20-6-16,27 5-63 15,17 12-218-15,15 8-960 0</inkml:trace>
  <inkml:trace contextRef="#ctx0" brushRef="#br0" timeOffset="-17876">10139 8714 1433 0,'0'0'629'0,"0"0"-362"16,0 0-89-16,0 0 32 16,0 0 57-16,0 0-114 15,-25-3-86-15,25 6-7 16,0 26-9-16,0 11 16 15,0 12-23-15,0 8-38 16,0 10 3-16,-4 2-9 16,4 19-102-16,0-16-162 15,0-13-591-15</inkml:trace>
  <inkml:trace contextRef="#ctx0" brushRef="#br0" timeOffset="-17540">10149 10572 2354 0,'0'0'541'0,"0"0"-502"16,0 0-15-16,0 0 112 0,0 0-30 15,0 0-41 1,161-204-55-16,-117 145 26 0,-12 9 52 16,-10 18-25-16,-7 19 30 15,-8 13-21-15,-7 13-4 16,0 49 19-16,0 26-47 16,-10 21-17-16,-12 15 1 15,7 5-24-15,4-5 0 16,11-15-8-16,0-14-83 15,4-23-83-15,18-22-404 16,-4-25-1548-16</inkml:trace>
  <inkml:trace contextRef="#ctx0" brushRef="#br0" timeOffset="-16307">2384 2992 1876 0,'0'0'640'0,"0"0"-502"16,0 0-32-16,0 0 93 16,0 0-54-16,0 0-43 0,149 2-21 15,-73-2-69 1,34-12-12-16,-15-18-68 0,-26 0-655 0</inkml:trace>
  <inkml:trace contextRef="#ctx0" brushRef="#br0" timeOffset="-15747">587 3260 1460 0,'0'0'290'0,"0"0"-195"0,0 0 82 16,0 0 81-16,0 0-60 16,113-177-48-16,-66 109-66 15,4-4 10-15,-7 2 43 16,-8 4-35-16,-11 17 33 16,-10 17-54-16,-8 11-24 15,-4 19 22-15,-3 2-51 16,0 20 1-16,0 39-14 15,0 23-8-15,-7 19 34 16,-8 8-41-16,2-5-18 16,-2-4 12-16,11-18-47 0,4-8-134 15,0-21-458 1,19-19-1221-16</inkml:trace>
  <inkml:trace contextRef="#ctx0" brushRef="#br0" timeOffset="-14558">17269 9912 1553 0,'0'0'485'16,"0"0"-227"-16,0 0-22 15,0 0-34-15,0 0 4 16,0 0-62-16,0 0-18 15,16 191 10-15,28-97-61 16,10 15-8-16,12-2 62 16,6-1-51-16,5-8-33 15,-3-9-7-15,-10-13-25 16,-8-17 13-16,-12-8-26 16,-19-21-15-16,-11-7 7 15,-6-6-110-15,-8-15-59 16,0-2-121-16,0-21-539 0,0-13-939 0</inkml:trace>
  <inkml:trace contextRef="#ctx0" brushRef="#br0" timeOffset="-14354">18184 10062 2172 0,'0'0'698'0,"0"0"-523"15,0 0 9-15,-228 145 7 0,108-46-24 16,-19 18-76 0,-15 9-25-16,2-2-45 0,13-13-19 15,33-22-2-15,52-46-53 16,35-23-163-16,19-20-866 0</inkml:trace>
  <inkml:trace contextRef="#ctx0" brushRef="#br0" timeOffset="-11838">2653 3054 1557 0,'0'0'232'15,"0"0"-178"-15,0 0 1 16,0 0 99-16,0 0-66 16,0 0-88-16,0 0-4 15,120 3-52-15,-91-6-11 16,5 1-42-16,-2-6-40 16,12 8-129-16,-7-3-64 15,-5 3-463-15</inkml:trace>
  <inkml:trace contextRef="#ctx0" brushRef="#br0" timeOffset="-11666">3102 3034 1111 0,'0'0'384'0,"0"0"-160"16,0 0-65-16,0 0 57 15,0 0-44-15,0 0-40 16,0 0-22-16,59 18-48 16,-31-18-27-16,5 0-28 15,11 0-7-15,3 0-138 16,12 0-111-16,-1-14 6 15,19-9-128-15,-19 7-324 16,-11 6-103-16</inkml:trace>
  <inkml:trace contextRef="#ctx0" brushRef="#br0" timeOffset="-11545">3692 2980 230 0,'0'0'672'0,"0"0"-389"16,0 0-77-16,0 0-36 16,0 0-27-16,0 0-32 0,0 0-54 15,69 0-15-15,-38 0 13 16,7 0-55-16,22-18-37 15,-6 1-188-15,-10 1-470 0</inkml:trace>
  <inkml:trace contextRef="#ctx0" brushRef="#br0" timeOffset="-11388">4155 2909 649 0,'0'0'562'15,"0"0"-429"-15,0 0-13 16,0 0 37-16,0 0-31 0,0 0-47 15,0 0-74 1,164 0-5-16,-120 0-122 0,22 0-79 16,-12 0-166-16,-6 0-774 0</inkml:trace>
  <inkml:trace contextRef="#ctx0" brushRef="#br0" timeOffset="-11230">4745 2909 155 0,'0'0'1012'0,"0"0"-782"16,0 0-22-16,0 0-51 15,0 0 48-15,0 0-105 16,0 0-86-16,136 56 22 16,-92-53-36-16,10 1-9 15,12-4-60-15,3 0-73 0,19 0-98 16,-19 0-116 0,-14 0-285-16</inkml:trace>
  <inkml:trace contextRef="#ctx0" brushRef="#br0" timeOffset="-11066">5767 2968 952 0,'0'0'363'0,"0"0"-257"16,0 0 74-16,0 0 8 16,0 0-112-16,0 0-76 15,196 0-28-15,-137 0-36 16,-8-6-171-16,-4-1-753 0</inkml:trace>
  <inkml:trace contextRef="#ctx0" brushRef="#br0" timeOffset="-10913">6394 2945 819 0,'0'0'310'0,"0"0"-103"16,0 0 50-16,0 0-81 15,0 0 10-15,0 0-48 16,219 44-138-16,-164-44-2 15,32 3-118-15,-9-1 85 16,-9-2-600-16</inkml:trace>
  <inkml:trace contextRef="#ctx0" brushRef="#br0" timeOffset="-10705">7404 3021 1228 0,'0'0'324'0,"0"0"-218"15,0 0 55-15,0 0 4 16,0 0-49-16,0 0-44 16,0 0-60-16,120 23-12 15,-72-23-10-15,2 0 0 16,10 0-166-16,-6 0-86 16,-4 0-267-16,20 0-259 15,-14 0 517-15,-9 0 201 0</inkml:trace>
  <inkml:trace contextRef="#ctx0" brushRef="#br0" timeOffset="-10555">8209 3047 970 0,'0'0'137'0,"0"0"-90"15,0 0 183 1,0 0-5-16,0 0-114 0,0 0 25 16,0 0-5-16,183 59-131 15,-132-59-50-15,8 0 28 16,17 0-219-16,-14 0-260 15,-7 0-672-15</inkml:trace>
  <inkml:trace contextRef="#ctx0" brushRef="#br0" timeOffset="-10406">9009 3117 942 0,'0'0'243'0,"0"0"-142"0,0 0 20 16,0 0 124-1,0 0-245-15,0 0-10 0,193 22-29 16,-157-22-117-16,-6 0-655 0</inkml:trace>
  <inkml:trace contextRef="#ctx0" brushRef="#br0" timeOffset="-10036">9708 3136 1041 0,'0'0'115'0,"0"0"-72"15,0 0 51-15,0 0 34 16,0 0-3-16,0 0-53 16,0 0 0-16,84 3-48 15,-74-3-23-15,2 4-2 16,-2-2-32-16,9-2-100 15,3 3 46-15,3-3 62 16,1 0-121-16,-4 0 1 16,-7 0-81-16,-5 0 118 15,-1 0-41-15,-3 0-27 16,-2 0-52-16,-1 0 210 16,-3 0 18-16,0 0 223 0,0 0 28 15,0 0 73 1,0 0-78-16,0 0-84 0,0 0-74 15,9 0-88-15,-6 0-150 16,4 0-439-16</inkml:trace>
  <inkml:trace contextRef="#ctx0" brushRef="#br0" timeOffset="-9474">10124 3093 503 0,'0'0'0'0,"0"0"0"16,0 0 20-16,0 0 282 15,0 0-110-15,0 0-64 0,0 0-3 16,34-27-3-16,-31 22-29 16,4-2-48-16,-1 0-45 15,0 4-35-15,-3 3-93 16,0 0-50-16,-3 0-129 15,0 0 99-15,0 0 208 16,0 0 197-16,0 0 9 16,0 0-17-16,0 0 11 15,-6 0-29-15,-6 0-57 16,2 8-36-16,1 1-26 16,-1 6-36-16,-2 2-3 15,5 7-13-15,-3-2-6 0,2 8 6 16,-2-4-2-16,-2 6 2 15,5-2 0-15,0 3 0 16,7 3 4-16,0 5-4 16,0-3-1-16,0 6 0 15,0-6 1-15,7-1 0 16,0-5 1-16,-7 1 0 16,3 0 22-16,-3-4-7 15,0-3 69-15,0 1-20 16,0-5-40-16,0 1 81 15,-10-3-1-15,0 3-31 16,-5-3-16-16,3 2-51 16,2 2 2-16,3-1-9 0,2 7-97 15,5-1-1 1,0-3-186-16,0 3-76 0,0-5-46 16,0-5-702-16</inkml:trace>
  <inkml:trace contextRef="#ctx0" brushRef="#br0" timeOffset="-9300">9985 4147 183 0,'0'0'815'16,"0"0"-566"-16,0 0-140 16,0 0-2-16,0 0 97 15,0 0-57-15,0 0-100 16,-25 146-25-16,25-128 13 16,0 2-35-16,0 5-1 15,0 2 0-15,0-1-60 16,6 0-247-16,0 4 85 15,-6-7-167-15,0-1-544 0</inkml:trace>
  <inkml:trace contextRef="#ctx0" brushRef="#br0" timeOffset="-9128">9975 4790 575 0,'0'0'385'0,"0"0"-149"15,0 0-42-15,0 0 61 16,0 0-88-16,-12 180-77 15,5-144-48-15,4 0 1 16,0 0-11-16,3 3-32 16,0-5-10-16,6 5-78 15,16-6-188-15,-6-7-324 0</inkml:trace>
  <inkml:trace contextRef="#ctx0" brushRef="#br0" timeOffset="-8359">10007 5725 1388 0,'0'0'282'0,"0"0"-155"15,0 0-5-15,0 0 124 16,-66 173-129-16,63-139-83 16,3 3-34-16,0-2-20 15,0 2 19-15,0 1-73 16,0-2-41-16,8 0 49 0,6-3 28 15,-2-3-53 1,-2 0-47-16,-4 0-125 0,6-1 113 16,-8 3 134-16,-1 3-113 15,-3 2 129-15,0-1 60 16,0 4 204-16,0-3-38 16,-3-2-156-16,-16 2 50 15,6-2-28-15,-3 7-40 16,6 2 20-16,5-1-34 15,5-2-38-15,0-5-1 16,0-6-89-16,0 0-42 16,12 0-132-16,1-7-72 15,-1 3 61-15,-5-5 246 16,2 4-30-16,-6-6 0 16,-3-2 59-16,0 2 110 0,0 1 65 15,0 3-48-15,-9-1 104 16,-4 8-65-16,-2 0-31 15,1 6 19-15,6 0-33 16,1 7-18-16,7-4-69 16,0 1 48-16,0-8-41 15,0-5-32-15,0-1-8 16,0-6-1-16,0 2-2 16,-7-2-35-16,7 3-77 15,0 1-51-15,0 2-8 16,0 3 26-16,0 0 114 15,14-2-259-15,1-1 292 16,-2 1 11-16,-4-2 21 0,-2 2 37 16,-7 0 25-1,0-2-1-15,0 3 27 0,0-4-32 16,-7 0-21-16,-2 0 11 16,3-3-51-16,2-1-26 15,4 0 18-15,0 1-19 16,0 0-23-16,0 3 17 15,4-4-124-15,-1-1 75 16,-3 1 30-16,0-4 25 16,0 4 6-16,0-4-5 15,0 1-1-15,3 9-46 16,9-3-473-16,-2-2-747 0</inkml:trace>
  <inkml:trace contextRef="#ctx0" brushRef="#br0" timeOffset="-8135">10051 8468 929 0,'0'0'802'0,"0"0"-569"16,0 0 40-16,0 0 12 15,0 0-75-15,0 0-18 16,0 0-65-16,-32 161-82 16,23-140-1-16,3-2-1 15,-1 0-31-15,4 1-11 16,-3 5-1-16,6-1 1 15,0-1 2-15,0 1-3 16,0-10-36-16,0-4-19 16,0-10-44-16,9 0-180 15,-6 0-395-15</inkml:trace>
  <inkml:trace contextRef="#ctx0" brushRef="#br0" timeOffset="-6727">7729 3666 1840 0,'0'0'496'16,"0"0"-457"-16,0 0-32 15,0 0 145-15,0 0 4 16,0 0-26-16,-7-15-41 16,32-30-54-16,4-26 16 15,15-20-42-15,4-23 3 16,18-44 10-16,20-42-21 0,39-60 26 15,20-14-27 1,26 17 0-16,15 34 5 0,-3 55-5 16,3 31-12-16,-22 32 10 15,-25 23 2-15,-26 26 0 16,4 4 0-16,16-4 0 16,25-4-1-16,12 4 1 15,-12 15 0-15,-9 17-8 16,-11 14 16-16,-9 10-16 15,-6 0 8-15,-3 0 0 16,-3 14-2-16,-7-5 2 16,-12-4-1-16,-22-5 1 15,-20 0 0-15,-27 0 16 0,-23 0-16 16,-6-5-19-16,-25-8-13 16,-29-3-79-16,-22-3 38 15,-9-1 34-15,-3-3-22 16,6-4 42-16,9 5-5 15,10-5 24-15,16 8 15 16,6 2-3-16,12 3 42 16,8 5 34-16,5 6-3 15,13 3 15-15,3 0-61 16,0 0-33-16,34 0 13 16,23 17 5-16,19 2 21 15,28 4 9-15,9-2-33 16,7-10 32-16,-3 1-43 15,-19-2-10-15,-19 4 34 16,-28 3-15-16,-24 2 2 0,-27 8-10 16,-15 9 7-16,-51 10 46 15,-17 9-64-15,-8 6-36 16,-1 13-14-16,23-15-203 16,25-14-609-16</inkml:trace>
  <inkml:trace contextRef="#ctx0" brushRef="#br0" timeOffset="-6349">12985 593 1923 0,'0'0'389'0,"0"0"-278"16,0 0 30-16,0 0 59 15,-214-10 4-15,137 58-136 16,1 19-13-16,14 15 38 0,18 7-32 15,18-1-14 1,26-2-7-16,0-11-39 0,41-16 38 16,17-15-39-16,19-21 0 15,10-11-8-15,7-12-39 16,42-21-181-16,-26-14-330 16,-22-5-409-16</inkml:trace>
  <inkml:trace contextRef="#ctx0" brushRef="#br0" timeOffset="-5600">13621 894 1737 0,'0'0'689'16,"0"0"-503"-16,0 0 46 0,0 0 6 15,-208-32-64-15,146 32-47 16,3 32-75-16,4 15 1 15,15 6-25-15,11 2-14 16,22 1 2-16,7-3-16 16,4-11-37-16,40-12-28 15,13-18-78-15,9-12-99 16,0 0-55-16,-3-39-23 16,-13-14 85-16,-14-2 112 15,-21-1 123-15,-11 13 27 16,-4 14 159-16,0 16 72 15,0 13 15-15,-7 0-133 16,7 35-44-16,0 12-53 0,3 5-29 16,29-1-1-1,12-13-13-15,7-12-78 0,8-13-76 16,-5-13 22-16,-6 0-31 16,-11-35 37-16,-8-15 120 15,-7-3 6-15,-16 4 89 16,-1 7 72-16,-5 9 67 15,0 13-57-15,0 13 12 16,0 7-89-16,0 27-58 16,0 35 13-16,0 27-8 15,0 27-13-15,14 44-8 16,23 36-11-16,7 40 93 16,3-16-78-16,-11-49-23 15,-17-59 10-15,-9-48-10 0,-2-10-2 16,-8-12 1-16,0-9 0 15,0-27 2-15,-8-6-2 16,-14-29-36-16,-7-33 28 16,4-24 7-16,3-45-11 15,8-43 12-15,9-49-24 16,5-16 7-16,0 9 17 16,15 52-30-16,11 64 29 15,-1 42-4-15,4 31 3 16,8 17-7-16,10 3 9 15,13 19 12-15,-3 2-12 16,2 19 0-16,-11 30 11 16,-16 7-10-16,-14 7 4 0,-18 2-5 15,-3 0-17-15,-41-6-7 16,-41-7-102-16,13-18-148 16,-4-18-560-16</inkml:trace>
  <inkml:trace contextRef="#ctx0" brushRef="#br0" timeOffset="-5356">13117 416 2261 0,'0'0'504'0,"0"0"-446"0,0 0 111 15,0 0 27-15,0 0-77 16,0 0-84-16,0 0-3 16,193 72-32-16,-120-86-15 15,8-24-57-15,7-22-224 16,-19 14-345-16,-26 10-913 0</inkml:trace>
  <inkml:trace contextRef="#ctx0" brushRef="#br0" timeOffset="-5170">13215 2024 2777 0,'0'0'481'0,"0"0"-437"0,0 0-4 16,0 0-19-16,0 0-21 15,0 0-490-15,208-214-1236 0</inkml:trace>
  <inkml:trace contextRef="#ctx0" brushRef="#br0" timeOffset="-4735">15644 829 2045 0,'0'0'563'0,"0"0"-468"16,0 0-53-16,0 0 188 15,-208-36-69-15,151 53-87 16,9 25-68-16,14 7 1 16,21 7-14-16,13 3 4 15,0-4-24-15,35-5 0 0,19-4-14 16,9-7 26-16,3-3-13 16,-3 1 28-16,-6-2 6 15,-13 2-5-15,-15-2 17 16,-17 2 2-16,-12-3-2 15,-12-2 54-15,-39-3-47 16,-8-7-19-16,1-5 20 16,8-13-26-16,12-4-17 15,20-4-53-15,18-61-191 16,30 6-250-16,18-7-494 0</inkml:trace>
  <inkml:trace contextRef="#ctx0" brushRef="#br0" timeOffset="-4466">15987 1013 1892 0,'0'0'539'0,"0"0"-469"15,0 0 137-15,0 0 71 16,-18 214-153-16,18-153-86 16,0-5-3-16,10-6-36 15,24-14-6-15,10-12-64 16,3-21-74-16,0-3 16 15,-4-15 31-15,-6-27-23 16,-12-17 97-16,-13-10 12 16,-12-6 11-16,0-1 36 15,-12 7 7-15,-20 11 66 16,-8 12-34-16,2 12-75 0,-16 5-90 16,14 6-499-1,4 6-1055-15</inkml:trace>
  <inkml:trace contextRef="#ctx0" brushRef="#br0" timeOffset="-4292">15888 607 2000 0,'0'0'488'16,"0"0"-370"-16,0 0 169 16,0 0-28-16,0 0-115 15,223-119-89-15,-179 119-54 16,-9 0-1-16,-4 7-172 15,1 16-290-15,-7-6-287 0,-3-6-521 16</inkml:trace>
  <inkml:trace contextRef="#ctx0" brushRef="#br0" timeOffset="-4213">16442 416 1685 0,'0'0'755'16,"0"0"-540"-16,0 0-21 16,244-230-62-16,-166 174-132 15,-21 11-309-15</inkml:trace>
  <inkml:trace contextRef="#ctx0" brushRef="#br0" timeOffset="-3498">18134 0 1622 0,'0'0'368'16,"0"0"-198"-16,0 0 45 16,-230 287 66-16,150-102-60 15,7 46-57-15,14-9-16 16,24-39-65-16,13-56-15 15,18-41-14-15,4-2-53 16,0 3 25-16,4-5-26 0,28-26-15 16,15-23-36-1,41-33-123-15,-12 0-426 0,-10-33-644 0</inkml:trace>
  <inkml:trace contextRef="#ctx0" brushRef="#br0" timeOffset="-3194">18546 390 2304 0,'0'0'490'0,"0"0"-452"16,0 0 17-16,0 0 163 0,0 0-68 15,0 0-32-15,237 207-76 16,-157-109-6-16,4 10 53 16,7 1-29-16,1-8-26 15,-4-9 1-15,-5-16-34 16,-7-15 14-16,-14-18-15 16,-11-14-38-16,-14-8-53 15,-15-21-153-15,-12 0-417 16,-6-18-434-16</inkml:trace>
  <inkml:trace contextRef="#ctx0" brushRef="#br0" timeOffset="-2959">19575 425 2061 0,'0'0'550'16,"0"0"-424"-16,0 0 55 15,0 0 31-15,-208 237-54 16,123-131-57-16,-16 8-56 16,-16 8-13-16,-3-5-8 15,0-8-24-15,17-22 10 16,23-20-10-16,33-28-66 16,47-39-121-16,0 0-429 15,15-27-890-15</inkml:trace>
  <inkml:trace contextRef="#ctx0" brushRef="#br0" timeOffset="-2728">20085 1052 2118 0,'0'0'545'0,"0"0"-386"15,0 0 101-15,33 217-51 16,-33-148-106-16,-29-2-42 16,-15-4-34-16,-7-5-27 0,0-13-16 15,7-16-98-15,7-29-160 16,15-9-502-16,12-27-1388 0</inkml:trace>
  <inkml:trace contextRef="#ctx0" brushRef="#br0" timeOffset="-2260">20730 241 2472 0,'0'0'317'0,"0"0"-170"16,0 0 56-16,0 0-14 0,0 0-56 15,220 141-74-15,-163-78 2 16,1 6-31-16,4 0-16 16,-8-7 4-16,2-7-18 15,-12-8-51-15,-12-21-18 16,-3-12-54-16,-7-14-36 16,-3-5-89-16,-4-33 95 15,7-15 44-15,0-10 11 16,-2-2 68-16,7 3 30 15,-1 6 29-15,-10 13 74 16,0 17 8-16,-5 10 19 16,-7 13 25-16,-4 3-62 15,0 9-12-15,0 34 15 16,-12 22-26-16,-20 21-4 0,-12 12-13 16,-10 15 7-16,-9-2 10 15,1-4-52-15,1-1 3 16,2-15-19-16,8-15 10 15,7-15-21-15,15-17 9 16,7-17-84-16,15-21-51 16,7-10-115-16,0-32-414 15,14-10-940-15</inkml:trace>
  <inkml:trace contextRef="#ctx0" brushRef="#br0" timeOffset="-1983">21834 104 2457 0,'0'0'541'16,"0"0"-469"-16,0 0-50 15,0 0 199-15,0 0-63 16,120 197-81-16,-54-89 20 15,4 20 4-15,-1 13-58 16,-18 10 31-16,-18 7-56 16,-22 0 1-16,-11-8-19 0,-36-12-15 15,-26-21-33 1,-52-11-154-16,19-37-356 16,4-32-1677-16</inkml:trace>
  <inkml:trace contextRef="#ctx0" brushRef="#br0" timeOffset="3141">18272 3206 1580 0,'0'0'233'0,"0"0"-149"0,0 0-50 16,0 0 100-16,202-86 25 15,-155 88-80-15,-6 48-41 16,-9 22 1-16,-14 20-38 16,-11 4 27-16,-7 2-28 15,0-11 0-15,0-15 11 16,-7-18-11-16,-5-26 0 15,6-20 59-15,2-8 70 16,1-20-19-16,3-35-83 16,0-21-21-16,10-14 39 15,22-6-39-15,9 0 3 16,3 10 1-16,6 18 11 16,6 19 54-16,2 23-45 0,-4 19-6 15,2 7 30-15,-6 29-25 16,-14 30-6-16,-9 17-11 15,-17 10-11-15,-10 3 29 16,0-3-30-16,0-6-21 16,0-18 19-16,0-13-75 15,0-23-133-15,41-26-146 16,3-9-317-16,3-28-1036 0</inkml:trace>
  <inkml:trace contextRef="#ctx0" brushRef="#br0" timeOffset="3634">19695 3225 1802 0,'0'0'499'15,"0"0"-293"-15,0 0-68 16,0 0 104-16,-186 26-85 16,128 25-85-16,2 26 3 15,16 5-33-15,14 7-18 16,23-8-14-16,3-13-10 15,22-15-10-15,29-22-107 16,8-29-64-16,7-2 16 16,-9-38-13-16,-6-29 84 15,-10-7 68-15,-16-6 26 16,-10 6 122-16,-8 11 18 16,-7 16 48-16,0 21-10 15,0 22-36-15,0 4-49 0,0 43-74 16,0 34 4-16,15 24 33 15,14 24-56-15,12 16 0 16,9 29 63-16,16 27-36 16,-15-13-21-16,-12-24 0 15,-20-25 3-15,-19-37 9 16,0 1-18-16,-7-10-13 16,-25-33 12-16,-16-27 1 15,-7-23-1-15,-11-6-1 16,-4-33 2-16,1-30-9 15,5-21 9-15,11-16-4 0,18-19-7 16,23-6-8 0,12-2-10-16,30 4-40 0,40 5-110 15,50-29-157-15,-12 28-339 16,-12 21-641-16</inkml:trace>
  <inkml:trace contextRef="#ctx0" brushRef="#br0" timeOffset="4341">20439 3323 1906 0,'0'0'565'16,"0"0"-367"-16,0 0 42 15,0 0 1-15,0 0-88 16,-190-43-41-16,135 65-93 0,4 29-5 15,7 8 17-15,12 9-29 16,13 2 8-16,19-8-10 16,0-7-21-16,19-9 10 15,25-19-80-15,6-18-18 16,5-9-7-16,0-9-53 16,0-34 38-16,-11-9 71 15,-12-4 58-15,-10 2 2 16,-11 16 21-16,-11 13 96 15,0 21 56-15,0 4-59 16,0 16-58-16,0 30-19 0,0 10-22 16,0 5 12-1,14-4-27-15,27-12-12 0,6-15-4 16,7-14-31-16,5-16-7 16,-5 0 15-16,-6-33-27 15,-8-16 50-15,-8-6-7 16,-10 0 20-16,-10-3 3 15,-5 13 44-15,-4 16 41 16,-3 19 10-16,0 10-4 16,0 2-25-16,0 39-53 15,0 14-12-15,0 8 9 16,0 0-9-16,26-8-1 16,11-10 0-16,7-10 1 0,7-24-18 15,-4-11 13 1,-3 0-32-16,-8-36 16 0,-8-10-1 15,-1-6 21-15,-13 0 0 16,-7 2 9 0,1 11 27-16,-8 13-10 0,0 20 4 15,0 6 31-15,0 21-55 16,0 32 12-16,0 15-1 16,0-1-11-16,4-1 6 15,11-7-12-15,2-14-20 16,1-11 10-16,-3-15-43 15,-4-15-79-15,-11-8-152 16,0-31-405-16,-19-8-1556 0</inkml:trace>
  <inkml:trace contextRef="#ctx0" brushRef="#br0" timeOffset="4590">20060 3208 2234 0,'0'0'380'0,"0"0"-261"15,0 0 30-15,0 0 77 16,164-170-84-16,-110 140-86 16,-3 14-19-16,-14 6-37 15,-8 10-2-15,-7 0-68 0,-9 0-104 16,-1 10-148-16,2-10-304 15,1 0-12-15,0-3-813 0</inkml:trace>
  <inkml:trace contextRef="#ctx0" brushRef="#br0" timeOffset="4756">20654 2768 1280 0,'0'0'670'0,"0"0"-394"16,0 0-19-16,0 0 30 15,0 0-45-15,186 30-89 16,-142-2-33-16,0-7-52 15,-2-2-42-15,5-5 13 16,1-10-39-16,-8-4-11 16,1 0-52-16,-6-11-139 0,28-32-260 15,-16 4-297 1,4 4-1072-16</inkml:trace>
  <inkml:trace contextRef="#ctx0" brushRef="#br0" timeOffset="5790">22345 3395 1972 0,'0'0'371'16,"0"0"-276"-16,0 0 81 15,0 0 102-15,0 0-149 0,0 0-77 16,139 194-22-16,-136-125-24 16,-3 3 18-16,0-3-24 15,-19-7-8-15,-6-10 0 16,0-15-87-16,-1-18-30 16,4-19 85-16,9 0 13 15,4-26 8-15,9-25 5 16,0-17 13-16,4-9-10 15,26-3 11-15,6-1-9 16,8 11 8-16,0 17 2 16,3 18 11-16,-6 21 28 15,-3 14 39-15,0 4 25 0,-6 31-57 16,2 16-8-16,-2 4 6 16,2 3-13-1,-9 2 2-15,0-4-13 0,-3-4-20 16,-3-3 5-16,-2-5-6 15,-5-9-42-15,1-8-3 16,2-11-47-16,4-16-69 16,10 0 76-16,8-31 55 15,14-30 30-15,6-18-31 16,13-21-9-16,2-16-9 16,6-9-21-16,-2-7 25 15,-10 5 15-15,-12 13 30 16,-22 15 82-16,-13 23 8 0,-19 20 86 15,0 17 22 1,-14 15-52-16,-23 13-37 0,0 11-39 16,-5 0-28-16,-6 9 9 15,4 23-42-15,4 18-9 16,8 10 0-16,5 12 8 16,13 2-5-16,11 8-3 15,-1 8 0-15,4 1-6 16,0-3-5-16,0-2-17 15,0-7-28-15,0-13-35 16,14-14-11-16,8-16 30 16,7-20-31-16,8-16-26 15,3 0 61-15,3-19 1 16,6-22 26-16,-7-3-23 16,2-3 28-16,0 1 14 0,0 15 22 15,0 14 11 1,-3 17 9-16,-6 0 25 0,-1 41 122 15,1 12-44-15,3 10-48 16,1 0-26-16,1-4-27 16,4-13 1-16,-8-11-23 15,1-18-1-15,-5-14-20 16,-2-3-24-16,-4-29 27 16,-4-24 1-16,-4-13 17 15,-8-3 6-15,1 5 5 16,-3 13-11-16,-8 15 56 15,0 24 43-15,0 12 21 16,0 6-71-16,0 36-27 16,0 12 22-16,0 6-44 15,0-2 8-15,7-6-8 0,0-6-5 16,1-13-29-16,-5-10-110 16,-3-23-185-16,0 0-353 15,0-17-1425-15</inkml:trace>
  <inkml:trace contextRef="#ctx0" brushRef="#br0" timeOffset="5943">24175 3090 2136 0,'0'0'477'0,"0"0"-401"16,0 0 6-16,0 0 106 0,0 0-188 15,0 0-5-15,0 0-287 16,73 27-465-1,-55 1-1062-15</inkml:trace>
  <inkml:trace contextRef="#ctx0" brushRef="#br0" timeOffset="6561">24398 3628 1597 0,'0'0'231'15,"0"0"-167"-15,0 0 18 16,0 0 104-16,215 57-20 15,-149-57-102-15,-5-8-23 16,-5-24 60-16,-16-5-16 16,-20-5 30-16,-20-3 34 0,0 1-64 15,-16 6 5-15,-28 4-3 16,-4 13-11-16,1 16 7 16,0 5-30-16,6 12-5 15,12 31-21-15,7 16-26 16,10 11 11-16,12 5-12 15,0-3 6-15,5 1-14 16,28-15-7-16,11-12-33 16,10-17-35-16,5-20-24 15,2-9 49-15,-2-4-123 16,-5-39 61-16,-3-11 98 16,-7-8-59-16,-4-1 56 15,-7 11 23-15,-8 13 2 0,-7 20 39 16,-6 19 34-1,-2 0-10-15,-6 36 48 0,-1 16-77 16,2 4-13-16,-5 3 1 16,0-10-14-16,0-12 11 15,0-12-18-15,0-17 0 16,0-8 23-16,0-5-23 16,0-30 7-16,4-12-8 15,18-8 6-15,10-8-3 16,12-2-3-16,7 6 0 15,3 10-3-15,-2 16 3 16,-5 20 0-16,-4 13 45 0,-3 4 23 16,-6 31 23-16,-9 18-22 15,-3 6-24-15,-8 2 19 16,-2 2-52-16,-5-3-1 16,-4-11-11-16,-3-9-36 15,0-14-71-15,0-26-219 16,0 0-441-16,-19-26-1385 0</inkml:trace>
  <inkml:trace contextRef="#ctx0" brushRef="#br0" timeOffset="6793">24518 3117 2307 0,'0'0'361'0,"0"0"-267"16,0 0 84-16,0 0 22 16,244-208-89-16,-185 179-55 15,-5 8 3-15,-13 16-32 16,-9 5-15-16,2 10-12 16,10 46-151-16,-9-8-384 15,2 2-1518-15</inkml:trace>
  <inkml:trace contextRef="#ctx0" brushRef="#br0" timeOffset="7144">26663 2726 2220 0,'0'0'377'0,"0"0"-334"16,0 0-4-1,17 205 186-15,-17-89-44 0,0 13-42 16,0 4-68-16,0 0-22 16,0-16-22-16,0-10-27 15,0-26-123-15,0-33-202 16,8-23-448-16,-4-25-1076 0</inkml:trace>
  <inkml:trace contextRef="#ctx0" brushRef="#br0" timeOffset="7524">26458 3230 1996 0,'0'0'373'0,"0"0"-269"0,0 0 34 16,0 0 25-16,186 0-13 15,-125 0-96-15,5 17-13 16,0 7-3-16,-9 7 6 15,-1 16-1-15,-15 9-35 16,-9 7 8-16,-10 7 14 16,-7 0-30-16,-8-3 0 15,-4-12 0-15,-3-16-36 16,0-16 6-16,0-16-8 16,0-7 25-16,-10-14 4 15,-2-31-19-15,2-15 18 16,5-8 10-16,5-6 2 15,0 7 48-15,12 4 16 0,17 15-4 16,8 7 14-16,10 17-50 16,11 9-9-16,4 13-5 15,4 2-12-15,-1 0-23 16,16 24-162-16,-19 4-400 16,-19-3-355-16</inkml:trace>
  <inkml:trace contextRef="#ctx0" brushRef="#br0" timeOffset="8110">27657 3379 1555 0,'0'0'702'0,"0"0"-573"16,0 0 52-16,0 0 71 0,0 0-57 16,0 0-145-16,-54 187-33 15,54-128-17-15,29 1 0 16,11-12-18-16,15-12-55 15,-1-13-75-15,8-20 18 16,-4-3-1-16,-11-29 49 16,-10-31 61-16,-15-12 21 15,-22-12 8-15,0-3 1 16,-22 13-8-16,-22 11 109 16,-3 20-2-16,6 20 12 15,13 14 23-15,18 9-71 16,10 0-46-16,0 9-26 15,28 14 0-15,20 3 0 0,6-5-12 16,8 2-2-16,1 0 13 16,-6-1-5-16,-6 12 6 15,-10 2 0-15,-9 9 1 16,-10 5 18-16,-7 2-19 16,-12 0-9-16,-3-6 8 15,0-7 0-15,0-12-6 16,-3-11-71-16,-7-16-17 15,5 0 51-15,5-12-41 16,0-28 9-16,5-6 37 16,24-10-17-16,10 1 7 15,13 2 16-15,-1 11 20 16,3 14 7-16,-3 23 12 16,-4 5 78-16,-3 5 58 0,-7 32 61 15,-5 6-76-15,-13 7-49 16,-9-5 10-16,-10 2-32 15,0-6-41-15,0-5-15 16,0-9-71-16,0-14-113 16,0-7-191-16,0-6-404 0</inkml:trace>
  <inkml:trace contextRef="#ctx0" brushRef="#br0" timeOffset="8590">29393 3493 2266 0,'0'0'463'0,"0"0"-311"16,0 0 143-16,-222 66-56 15,156-19-65-15,15 5-111 16,17 3-28-16,21 1-35 16,13-5 0-16,0-13-21 15,25-9-57-15,23-19-9 16,9-10-6-16,2-3-100 15,-5-36-53-15,-6-14 112 16,-11-2 86-16,-23 2 46 16,-6 4 2-16,-8 12 62 15,0 8 125-15,0 19-21 16,0 10-7-16,-12 0-72 0,9 43-32 16,-1 22 49-1,4 20-22-15,0 17-25 0,19 17 24 16,13 9-45-16,9 13-6 15,-2-1-4-15,1 7-19 16,-6-2 14-16,-17-13-20 16,-17-14-1-16,0-26 12 15,-17-26-12-15,-27-25 0 16,-15-26 9-16,1-15-9 16,-1-19 0-16,12-39-1 15,15-19 1-15,13-15-1 16,19-17-2-16,0-5 2 15,47-5-23-15,48-38-48 16,-10 33-129-16,-9 18-519 0</inkml:trace>
  <inkml:trace contextRef="#ctx0" brushRef="#br0" timeOffset="10460">20442 5807 1870 0,'0'0'307'15,"0"0"-230"-15,0 0 75 16,0 0 68-16,186-29-100 16,-98-18 16-16,14-11-102 0,11-22-28 15,0-8 12 1,-11-10-18-16,-19-7-22 0,-24-1 5 15,-27 8 17-15,-24 10-6 16,-8 12 18-16,-11 17 17 16,-25 22 80-16,-16 24 0 15,-2 13-16-15,-4 19-6 16,-1 44-51-16,5 19 25 16,13 14-61-16,9 9 0 15,17 2 24-15,5 9-24 16,10 1 0-16,0 2-1 15,0-7 2-15,0-7-1 16,0-14 0-16,0-15-33 16,0-17 21-16,0-21-40 15,0-19-5-15,0-14 6 0,3-5 33 16,0-5 0-16,4-35 17 16,8-9-7-16,11-14 2 15,6-2 6-15,12-1-7 16,3 7 6-16,4 4 1 15,1 11 2-15,-4 16-2 16,-9 18 0-16,-6 10 3 16,-4 22 7-16,-7 30 2 15,0 19 8-15,0 3-13 16,0 1 23-16,7-9-30 16,8-10 1-16,2-24-15 15,8-16 1-15,4-16-38 16,2-2-21-16,-3-41-49 0,-6-13 49 15,-8-8 8 1,-11 1 40-16,-6 3 16 0,-16 14 16 16,-3 17 23-16,0 15 53 15,0 14-2-15,-7 0 6 16,-3 37-87-16,-2 15 14 16,9 3 14-16,3 1-29 15,0-6-1-15,10-14-5 16,24-14-21-16,-2-15 12 15,5-7-5-15,-1-17-45 16,-2-25 54-16,-2-10-4 16,-3-8 3-16,-4 9 11 0,5 1 1 15,-8 16-3 1,-5 20 3-16,-1 14 0 0,-6 0 28 16,-2 28-10-16,-1 16-3 15,-4 1-11-15,1 2 7 16,-4-11-22-16,0-10 10 15,0-14-29-15,0-9 23 16,0-3 7-16,0-10-6 16,0-25 0-16,0-12 6 15,0-1-9-15,11-2 9 16,8 8 0-16,3 6 1 16,3 12 5-16,4 15 5 15,3 9 26-15,6 0-24 16,-3 27 59-16,2 18-18 15,0 6-28-15,-4 3 16 0,-5 5-41 16,-6-9 6-16,-3-5-7 16,-4-8-9-16,-5-14 9 15,0-7-83-15,-1-13 1 16,1-3 15-16,9-7-41 16,9-33 11-16,13-11 13 15,6-18 1-15,16-13 35 16,6-14-77-16,11-8 0 15,8-9 96-15,3 2-10 16,0 0 35-16,-11 8 4 16,-11 12 129-16,-25 14 42 15,-18 14-24-15,-26 13 61 16,0 18 3-16,-26 11-73 0,-18 15-35 16,-10 6-46-16,-2 4-27 15,2 34 33-15,7 15-56 16,3 13-7-16,7 12 24 15,8 9-24-15,7 6 0 16,8 0-1-16,6 2 8 16,1-7-20-16,7-2 11 15,0-14-34-15,0-9 21 16,0-17-36-16,0-14-24 16,0-19 20-16,19-13-24 15,9-3 55-15,13-33-24 16,6-7-11-16,14-5 35 0,17 4-6 15,8 9 23 1,14 11 7-16,5 21 45 0,2 3 98 16,-13 24-49-16,-24 27-22 15,-20 12 31-15,-24 10-41 16,-20-8-4-16,-6-9-8 16,0-17-34-16,0-15 35 15,0-14-51-15,-3-10 0 16,-4 0-9-16,-4-28-69 15,-11-47-69-15,0 6-143 16,-7-3-623-16</inkml:trace>
  <inkml:trace contextRef="#ctx0" brushRef="#br0" timeOffset="10677">21900 5138 2677 0,'0'0'331'0,"0"0"-240"16,0 0-58-16,0 0 12 16,0 0-45-16,0 0-78 15,0 0-519-15,54-33-575 0</inkml:trace>
  <inkml:trace contextRef="#ctx0" brushRef="#br0" timeOffset="10803">21900 5138 2362 0,'318'-231'294'0,"-238"231"-230"15,87 5-11-15,-13 4-53 16,-5-4-550-16</inkml:trace>
  <inkml:trace contextRef="#ctx0" brushRef="#br0" timeOffset="11502">24887 5705 1785 0,'0'0'340'0,"0"0"-92"16,0 0-92-16,0 0 24 16,0 0 48-16,0 0-110 15,79 213-26-15,-35-127-64 16,7-1-16-16,0-9 30 16,-4-22-42-16,1-13 1 15,-1-24 0-15,-6-17 0 16,-1-8 9-16,-4-45-10 15,1-19 0-15,-8-20 6 16,-7-8-6-16,0 1-1 16,-7 10 1-16,-2 17-92 15,6 20-129-15,0 15-285 0,-1 25-506 16</inkml:trace>
  <inkml:trace contextRef="#ctx0" brushRef="#br0" timeOffset="12419">25790 5712 1807 0,'0'0'377'0,"0"0"-256"16,0 0 106-16,0 0 32 16,-25 167-90-16,25-111-87 0,0 2-67 15,0 0 12 1,0-10-27-16,12-10-8 0,4-7 0 15,12-15-77-15,0-10-67 16,4-6 10-16,9-16 9 16,0-28-70-16,-3-16 49 15,0-10 51-15,-6 8 88 16,-7 11 15-16,-6 14 87 16,-16 21 80-16,-3 16 72 15,0 0-96-15,0 32-98 16,0 20 21-16,0 8 4 15,4 3-51-15,18-5 1 16,11-6-20-16,15-15-6 16,2-14-1-16,1-18-75 15,0-5-20-15,-7-14-4 0,-10-30-42 16,-9-8 47-16,-6-6 65 16,-13 0 36-16,-2 13 0 15,-4 8 67-15,0 21-6 16,0 16 101-16,0 0-89 15,0 26-43-15,0 25 19 16,3 0-27-16,16 5 8 16,16-2-30-16,9-13 2 15,12-7 2-15,5-20-4 16,-9-9-24-16,-9-5-15 16,-18-19-26-16,-13-28 35 15,-12-5 17-15,0-11 13 16,-22-2 37-16,-15 3-21 15,-6 8 16-15,0 18 6 0,5 17 13 16,10 12 6-16,9 7-38 16,16 0-19-16,3 17 0 15,10 4-15-15,34 3 0 16,6-4-22-16,10-4-16 16,9-6 22-16,-3 4 3 15,3 2 28-15,-11 10-11 16,-7 3 2-16,-11 8 0 15,-15 3 2-15,-9-1-50 16,-6-6-1-16,-10-10-7 16,3-14 48-16,-3-9 16 15,0 0 1-15,0-20 0 16,0-19-1-16,0-11 2 0,12-2 7 16,7 0-1-16,6-1 26 15,11 11 38-15,14 10-14 16,6 15-8-16,5 15 23 15,2 2 34-15,-1 22 9 16,-4 23-7-16,-8 11-29 16,-9 6 5-16,-16 0-47 15,-9 1-22-15,-13-10-10 16,-3-12-5-16,0-7-36 16,0-13-99-16,3-21-215 15,13 0-324-15,6-27-318 0</inkml:trace>
  <inkml:trace contextRef="#ctx0" brushRef="#br0" timeOffset="12862">28335 5817 2208 0,'0'0'592'0,"0"0"-360"16,0 0-29-16,0 0-11 15,0 0-83-15,-201 115-11 16,166-57-50-16,13 3-47 15,22-10 13-15,0-9-14 16,22-8-62-16,22-15 1 16,3-19-37-16,7 0-40 15,-7-19 20-15,-6-22 21 16,-9-4 67-16,-13 1 12 0,-9 7 18 16,-5 9 81-16,-5 16 28 15,0 12 11-15,0 0-53 16,0 46-44-16,0 26 26 15,0 20 4-15,0 15-19 16,25 22 47-16,19 9-21 16,7 6-40-16,0 1 17 15,-11-5-29-15,-7-8 17 16,-15-14-10-16,-14-19-15 16,-4-27 22-16,0-26-21 15,-33-26 0-15,-7-20 5 16,-8-11 2-16,1-41-8 15,0-27 0-15,3-23-19 0,12-16 12 16,10-12-82 0,17-71-73-16,5 34-130 0,0 16-646 0</inkml:trace>
  <inkml:trace contextRef="#ctx0" brushRef="#br0" timeOffset="13106">26724 5448 1765 0,'0'0'649'0,"0"0"-475"15,0 0-80-15,226-186 158 16,-165 147-37-16,-5 12-93 15,-15 18-40-15,-13 9-82 16,-2 43-17-16,-8 12-158 16,-11 10-688-16</inkml:trace>
  <inkml:trace contextRef="#ctx0" brushRef="#br0" timeOffset="13890">23957 7716 920 0,'0'0'948'15,"0"0"-809"-15,0 0-76 0,0 0 90 16,0 0 45 0,179-179-9-16,-137 143-74 0,-5 9 22 15,-8 17-47-15,-10 10-51 16,-7 23 40-16,-6 36-42 16,-2 13-19-16,-4 10-4 15,0 0-8-15,0-3 4 16,0-10-10-16,0-16 0 15,0-14-10-15,0-20 10 16,0-13-8-16,0-6 8 16,0 0 14-16,0-35 19 15,0-13-33-15,0-12-6 16,25-3-5-16,4 1 11 16,12 11-1-16,-4 10 1 15,2 19 0-15,1 15 16 0,-3 7-16 16,-8 15 0-16,0 35 48 15,-7 13-37-15,-3 5-10 16,-1 2 14-16,-4-5-7 16,4-8 4-16,1-16-12 15,10-10-113-15,33-31-134 16,-4 0-389-16,-4-14-815 0</inkml:trace>
  <inkml:trace contextRef="#ctx0" brushRef="#br0" timeOffset="14686">25339 7660 1923 0,'0'0'569'16,"0"0"-430"-16,0 0-10 0,0 0 110 16,-241 13-60-16,179 28-35 15,8 4-83-15,13 8-40 16,12 6 26-16,17 0-47 15,12-6 1-15,9-8-1 16,38-13-61-16,14-14-15 16,17-18-95-16,-2 0-115 15,0-40 53-15,-10-12 56 16,-15-7 84-16,-19-4 93 16,-13 11 30-16,-16 13 190 0,-3 16-4 15,0 15-2 1,-10 8-32-16,-12 14-119 0,3 32-25 15,12 6 6-15,7 7-33 16,0-3 11-16,33-10-22 16,14-11-48-16,12-14-11 15,7-21 11-15,-5 0 4 16,-2-16-26-16,-15-20 7 16,-15-10 62-16,-7-3-11 15,-15 7 12-15,-4 5 11 16,-3 14 22-16,0 13 40 15,0 10 34-15,0 7-65 16,0 32 2-16,0 13-33 16,3 11-11-16,28-5 15 15,13-4-15-15,7-12 0 0,9-16 0 16,6-19-32-16,-6-7 20 16,-10-10-26-16,-9-30 0 15,-12-13 29-15,-7-2 5 16,-4-7 4-16,-8 4 23 15,-6 8 0-15,-4 13 57 16,0 17-12-16,0 14-14 16,0 6 31-16,0 20-73 15,0 32 5-15,0 24 13 16,0 19-30-16,0 16 40 16,18 14-32-16,1 6 10 15,-5 9 48-15,-3 0-59 16,-4-9-6-16,-7-21 9 0,0-17-10 15,0-27 42-15,-10-23-42 16,-12-23 6-16,-8-19 48 16,-6-1-53-16,-8-4 0 15,0-36-1-15,0-10 11 16,12-14-17-16,10-13 6 16,12-7-17-16,10-9 17 15,0-5-66-15,51-50-84 16,-1 24-87-16,-2 11-593 0</inkml:trace>
  <inkml:trace contextRef="#ctx0" brushRef="#br0" timeOffset="14860">25711 7087 2857 0,'0'0'340'0,"0"0"-304"16,0 0-6-16,255 46-30 16,-113-46-298-16,-3 0-2283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2:00.144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2502 1836 1453 0,'0'0'272'0,"0"0"-197"0,0 0-47 15,0 0 184-15,0 0 13 16,0 0-96-16,-44-5-46 16,37 10-20-16,7-5 24 15,0 2-49-15,0-2-31 16,0 3 39-16,0 1-22 15,0 1 9-15,7 3-6 16,5-2-20-16,-2-1 26 0,2 3-33 16,-2-4 1-1,-4-1-14-15,6 3 13 0,4 1-96 16,0-3-127-16,6 1-156 16,4-1 42-16,-4-4-175 15,0 3-28-15,-7 2 223 16,-1-3 317-16,-3 1 277 15,-4-3 67-15,-3 4-20 16,1 1-33-16,-5 0-107 16,3 4-7-16,-3-2 39 15,7 2-71-15,0 1-22 16,1 0-26-16,2 0-28 16,2 2 23-16,-2-2-49 15,2 4-13-15,-2-1 31 0,0 1-47 16,2-2-14-16,3 0 0 15,-5 0 1 1,6-3 9-16,-6 1-10 0,5 0-3 16,-5 0 1-16,5-1 2 15,-4-2-7-15,4 3 7 16,-5-1 0-16,2 1 0 16,-2-3 0-16,2 3 0 15,-2-4 3-15,5 1-3 16,-5 4 0-16,2-4 0 15,-2 3 0-15,-1-6 52 16,1 6-26-16,2-2-17 16,-2-2 44-16,0 4-36 0,2-4-5 15,-5 5 0 1,4-5-12-16,3 5 36 0,-2 1-36 16,1-2 2-1,3 3 19-15,2-3-12 0,1 3-8 16,-2 1 23-16,1-4-23 15,1 2 36-15,-1-2-29 16,1 3-7-16,-2-4 28 16,-2 5-29-16,0-5 0 15,-1 6 7-15,-2-3 1 16,-2-3 9-16,5 5-17 16,-1-1 0-16,1 1 4 15,0-2-4-15,-1 0 0 16,4 6 0-16,1-5 0 15,0 0 22-15,-6 1-22 0,6-2 0 16,-1 2 16 0,-1-5-16-16,5 5-10 0,-3 0 10 15,3-3 0-15,0 2 10 16,0 1-10-16,0-1 0 16,3 4 3-16,0-3-3 15,1-3 0-15,-1 2 0 16,-3 1 0-16,-3-5 1 15,-1 2-1-15,-4-2 0 16,5 3 2-16,-1 0-2 16,1-2 0-16,-1-1 4 15,-1 4-2-15,2-3 18 16,3 3-20-16,0-3 0 0,3 4 13 16,4-6-13-16,-4 6 0 15,-3-1-2-15,0 1 11 16,0-5 0-16,-3 5-9 15,-1-1 0-15,4 0 26 16,0 3-26-16,7 5 9 16,-3-2 0-16,6 0 0 15,-2 1-5-15,2-1-4 16,0 5 0-16,2-5 9 16,-2 1-8-16,-3-1-1 15,2 0 0-15,-6 2 6 16,0-5-1-16,1 5-5 0,-4-2 0 15,0 0 0 1,3 1 0-16,4 4 0 0,8 2 0 16,2 3 9-16,5 0 29 15,-4 1-38-15,1-4 1 16,-9-1 11-16,5 3-12 16,-1 3 0-16,-2-3 17 15,-2 2-17-15,-3-4 17 16,1-5-17-16,2 7 0 15,5-3 12-15,-1 2 15 16,-4 0-12-16,-2-4-12 16,3-1 6-16,-5 1-5 15,6 5 8-15,-2 0-3 0,-3 2 32 16,5-2-41 0,-5 0 0-16,8 2-6 0,-2-6 13 15,6 4 5-15,-6-3-12 16,3 1 0-16,-6 2 16 15,2-3-16-15,-6 2 0 16,-2-4-1-16,-4 0 15 16,0 0-13-16,0 3-1 15,6 0 0-15,-2 2 33 16,-1 0-33-16,1 0 1 16,1-5-2-16,1 8 2 15,5-2 25-15,0 5-26 16,3-5 0-16,1 2 14 15,2 7-14-15,2-6 0 16,-1 1-1-16,1 0 2 0,-6 0 5 16,2-4-6-1,2-3 0-15,-5 1 7 16,-2-1-7-16,2-4 0 0,-5 2-8 16,-4-1 19-16,-3 0 4 15,0-4-15-15,0 2 0 16,0-1-1-16,7 1 2 15,3 3-1-15,-1 3 19 16,1-5-13-16,5 4 8 16,-5 1-14-16,4 2 0 15,1-2-1-15,0 4 1 16,-2-3-1-16,-1 4 1 0,2-1 0 16,1-3 8-1,-1-1-8-15,1 2 0 0,-2-6-5 16,2 0 5-16,-1 1 0 15,1-2-1-15,4 2 1 16,-2-1 5-16,1-1-5 16,1 1 0-16,-1 0 5 15,-4-4-5-15,-2 2-5 16,-5 2 4-16,3-4 2 16,-4 0 5-16,0 2-6 15,-3-2 0-15,0-1 6 16,1-4-6-16,-1 7 0 15,4-5-1-15,0 5 11 16,1-7-10-16,-1 7 0 16,6-2 0-16,2 1 9 0,1 2-9 15,-3-1 0-15,2 2 0 16,-5 1 2-16,-3-2 11 16,2 1-13-16,-3-1 0 15,1 5 5-15,3 0-5 16,-1-2-1-16,1 2 0 15,-3-1 2-15,1-2 2 16,2-6-3-16,-6 2 0 16,-1 0 2-16,0-1-2 15,-3 5-1-15,-3-8-5 16,-4 3 12-16,2 0-2 16,-2-5-4-16,4 3 0 15,3 3-6-15,3 1 6 0,-3-2 0 16,-5 0-1-16,2-3 2 15,-1-3 7-15,-2 4-8 16,-3 0 0-16,2-1-1 16,4 7 1-16,3 0 0 15,0 3 0-15,-2-3 1 16,2 1 5-16,5-5-6 16,2 4 0-16,0-4-5 15,-4 2 5-15,4 0 0 16,1 2 0-16,-4 7 1 15,-1 0 3-15,0 1-4 16,1-8 0-16,-4 8 5 16,7-4-5-16,-1-6-8 0,6 7 8 15,-2-5 0 1,2-1 7-16,-2 1-7 0,-3 4 0 16,-4-5 3-1,1 5-3-15,-4-5 0 0,0 1-1 16,0 1 2-16,0 2 2 15,6-3-3-15,-2 0-3 16,8 0 1-16,-6-4 2 16,1 4-4-16,5-3 2 15,-9 3 4-15,1 4 8 16,-1-5-10-16,0 5 0 16,4-1 2-16,2 0-2 15,-3 4-11-15,4-2 10 16,6 0 2-16,-3-2 10 0,6-1-11 15,-4 2-6-15,2-3 0 16,-2-4 6-16,-1 1 0 16,-3 0 0-16,0-1 0 15,0 0 5-15,6-1-5 16,-1 1 0-16,2 2 2 16,-1 0-2-16,2 6 0 15,-4 4-7-15,-2 1 7 16,3 5 10-16,-6-3-10 15,8 7 0-15,4-2-6 16,4 3 6-16,6-1 0 16,5-2 0-16,-5-5 6 15,4-2 5-15,-3 3-11 0,-1-3 0 16,-3 3 11-16,5 3-10 16,2 4 16-16,1 3-11 15,-2 3 12-15,6 1 42 16,-6-2-60-16,2 2 0 15,7-2 0-15,-1 6 0 16,1-2 0-16,6 4 0 16,-2-3 0-16,2 2 0 15,1-2 0-15,5-5 0 16,-5 2 0-16,-1-4 0 16,1 0 0-16,-7-3 0 15,-3-1 0-15,-6-2 0 16,-3-3 0-16,-6-2 0 0,-1-6 0 15,-3-7 0 1,3-15-11-16,-9-7-245 0,-16 0-814 0</inkml:trace>
  <inkml:trace contextRef="#ctx0" brushRef="#br0" timeOffset="2641">22 0 1196 0,'0'0'372'16,"0"0"-201"-16,0 0-4 15,0 0 64-15,0 0-28 16,0 0-58-16,-25 28-66 0,25-23 9 16,0-2-20-1,0 4 16-15,0 3 29 0,19 0-54 16,-1 4-10-16,4 5-3 16,0 0-28-16,0 1 20 15,-2 6-20-15,2 0-9 16,5 1 22-16,-6 0-29 15,1-2 7-15,0-5 3 16,0-1-12-16,0-2 24 16,3 0-12-16,0-4-2 15,1-1 19-15,1 2-22 16,-7 2-2-16,2 1 11 16,0-1-16-16,-3 0 12 0,-1 0-12 15,1-1 0-15,-2-3 22 16,-2 1-22-16,4-3-5 15,-1-1 5-15,-1 2 0 16,5-2 21-16,0 1-21 16,-3-3 0-16,-1-2 11 15,-4 7-11-15,1-7 0 16,-3 2 6-16,-2 0-5 16,0-1 15-16,2 6-16 15,-5-10 0-15,5 5 0 16,1-2 0-16,-1 2 0 15,7 2 0-15,-6-1 1 0,2 1 9 16,4 2-10 0,-9-5 0-16,5 4 4 0,-1-2-4 15,-2-2 0-15,-2 2 0 16,2-2 1-16,-2 2 2 16,5 2-3-16,-5-4 0 15,2 1-2-15,2 0 8 16,-3-1-6-16,3 2 0 15,1-2 1-15,0-1-1 16,4 5 9-16,-2 4-9 16,2-4 25-16,-1 3-25 15,1 0-4-15,3-2 4 16,-5 0 1-16,1-1 23 16,1-1-24-16,-4 3 0 15,-1-3 8-15,-8-2-8 0,6-1 0 16,-5-3-1-1,1 4 2-15,-1 0 1 0,7 3-2 16,1 1 0-16,7 4 21 16,0 1-21-16,7 2 1 15,-4-6 0-15,0 0 7 16,-3 2 10-16,-3-5-18 16,-7-2 0-16,1 4 1 15,-1-2 0-15,-2-1-1 16,2-4 0-16,2 6 6 15,-2 0 4-15,5 4-10 16,-2-1 0-16,3 0 7 16,4-3-7-16,-3 2 1 0,3-2-1 15,-5-3 1 1,-2 0 13-16,-5 0-14 0,2-1 0 16,-5 1 13-16,5 0-13 15,1 2 0-15,2 4 12 16,1-4-4-16,1 5 5 15,-2-4-13-15,0 0 1 16,2 0 18-16,-2-3-19 16,-5 0 0-16,5-2 12 15,-4 0-1-15,-3-1-4 16,-1 3-7-16,0-4 0 16,1 5 32-16,-1-2-32 15,0 1 14-15,1 0-4 16,-1-5-9-16,3 5 22 0,2 4-23 15,3-4 0-15,-1 1 39 16,1-2-39-16,-2 4 0 16,3 0 0-16,-6 1 0 15,2-2 18-15,-2-2-18 16,2 0 0-16,-2 2-3 16,2-1 4-16,1 1-1 15,-1-4 3-15,3 2 5 16,-1 0-2-16,1 0-6 15,3 0 0-15,-1-1 7 16,2 1-6-16,0 2-1 16,-4-4 0-16,-5 0 8 15,-3 0 5-15,-4-2-13 0,2-1-3 16,-1 0 1 0,-1 3 2-16,0-3 0 0,4 6 0 15,5-2 1-15,-2 1 14 16,5 2-15-16,1-2 0 15,-6 5 12-15,5-3-12 16,-5-4 0-16,-3 2-1 16,1 3 1-16,2-3 8 15,-1-1-8-15,1 1 0 16,0 2 4-16,5 1-3 16,1 3 8-16,-6-2-9 15,5-2 0-15,-5 1 18 16,2 0-18-16,-5-4 0 0,-1 1 0 15,3-1 0 1,-2 6-6-16,3-3 5 0,2 4 2 16,6 0 11-16,-4-4-12 15,1 5 0-15,0-5 6 16,-5-2 3-16,-3 0-9 16,2-2 0-16,-6 0 0 15,0-2 24-15,1 3-24 16,3-3 0-16,-2-1-3 15,-2 3 3-15,0-2 0 16,-3-3 0-16,4 4-12 16,-1-1-18-16,1-3-180 15,-4 3-600-15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2:04.196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215 23 1631 0,'0'0'514'16,"0"0"-325"-16,0 0 62 15,0 0 9-15,0 0-79 16,0 0-57-16,-26 4-66 16,45 29 19-16,13 22 18 15,12 14-20-15,10 17-3 16,2 2-42-16,1 2 8 15,6-6-6-15,-9-14-31 16,-3-8 8-16,-7-20-9 16,-10-9-1-16,-9-14-34 0,-8-12-52 15,-2-7-78-15,11-22-67 16,-4-25-343-16,-7-2-227 0</inkml:trace>
  <inkml:trace contextRef="#ctx0" brushRef="#br0" timeOffset="262">893 0 1741 0,'0'0'604'16,"0"0"-409"-16,0 0 24 15,0 0 59-15,0 0-100 0,-249 240-72 16,166-158-42-16,-8 20-26 15,-4 6 5-15,-3-3-26 16,10-10-16-16,16-8 16 16,16-29-17-16,24-16-2 15,10-19-7-15,15-9-24 16,7-14-45-16,22-7-127 16,25-23-343-16,4-12-91 0</inkml:trace>
  <inkml:trace contextRef="#ctx0" brushRef="#br0" timeOffset="571">1054 375 1375 0,'0'0'1115'15,"0"0"-922"-15,0 0-77 16,0 0 110-16,0 0-30 16,0 0-60-16,0 0-94 0,160 39-19 15,-99-32-4-15,8 2-13 16,1-1-12-16,-4-6 0 15,7 6-118-15,-19-6-259 16,-14-2-467-16</inkml:trace>
  <inkml:trace contextRef="#ctx0" brushRef="#br0" timeOffset="767">1326 194 392 0,'0'0'1664'0,"0"0"-1284"16,0 0-166-16,0 0 68 16,0 0-71-16,-10 200-110 15,10-127-34-15,0-8-52 16,0 0-2-16,0-5-26 0,0-11-42 16,6-12-183-1,10-20-400-15,2-9-488 0</inkml:trace>
  <inkml:trace contextRef="#ctx0" brushRef="#br0" timeOffset="1234">1909 0 2237 0,'0'0'610'0,"0"0"-546"0,0 0 166 15,0 0-44-15,0 0-66 16,0 0-57-16,82 212-53 16,-57-154 29-16,7-6-39 15,5-4 2-15,-5-10-11 16,-1-8 9-16,-6-25-74 16,-8-5-44-16,2 0-117 15,-1-22-58-15,1-19-176 16,-2-10 188-16,5-2 122 15,-7-4 77-15,0 6 63 16,-5 6 19-16,-6 8 19 16,-1 8 85-16,-3 15 103 15,0 8 45-15,0 6 12 0,0 0-39 16,0 35-44 0,0 23-10-16,-25 17-76 0,-7 13 15 15,-6 20-40 1,0-3-20-16,-3 3 29 0,4-9-38 15,8-14-13-15,4-13-22 16,6-21 5-16,2-14-22 16,5-11-16-16,9-12-76 15,3-14-26-15,3 0-365 16,23-14-437-16</inkml:trace>
  <inkml:trace contextRef="#ctx0" brushRef="#br0" timeOffset="1451">2657 568 2165 0,'0'0'670'16,"0"0"-498"-16,0 0-53 15,0 0 49-15,0 0-15 16,0 0-105-16,0 0-36 15,233-20-12-15,-170 17-6 16,32-3-56-16,-19-1-303 16,-20 7-572-16</inkml:trace>
  <inkml:trace contextRef="#ctx0" brushRef="#br0" timeOffset="1654">2757 958 2565 0,'0'0'355'0,"0"0"-229"0,0 0 63 16,0 0-67-16,0 0-51 16,196-32-71-16,-130 8-40 15,35 5-133-15,-16-4-669 16,-6 10-1384-16</inkml:trace>
  <inkml:trace contextRef="#ctx0" brushRef="#br0" timeOffset="1938">4007 696 228 0,'0'0'2203'0,"0"0"-1737"15,0 0-291-15,62-176 38 16,-40 125-31-16,-8 12-24 16,1 10-68-16,-8 8-3 15,-4 19-8-15,-3 2-23 16,0 10 16-16,0 40-47 16,0 22 8-16,-19 20-4 0,-1 6-29 15,-2 3 0-15,4-2 0 16,-1-15-44-16,9-7-59 15,1-12-125-15,6-16-316 16,0-18-1223-16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2:11.0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240 373 1239 0,'0'0'361'0,"0"0"-192"16,0 0-78-16,0 0 69 15,0 0 13-15,0 0-65 16,73-49-18-16,-17 25-68 16,8 1 5-16,14-12 30 15,8-3-50-15,14-10-6 16,-2 3-1-16,-4-1-15 15,-6 10-22-15,-20 14-125 16,-19 15-99-16,-24 7-127 16,-21 0-1203-16</inkml:trace>
  <inkml:trace contextRef="#ctx0" brushRef="#br0" timeOffset="305">247 860 1588 0,'0'0'267'16,"0"0"-205"-16,0 0 78 15,0 0 49-15,0 0-84 16,0 0-38-16,204-60-52 0,-102 20-9 16,20-2 22-16,8-9-27 15,12-1-2-15,5 8-8 16,21-5-123-16,-42 12-174 16,-28 14-670-16</inkml:trace>
  <inkml:trace contextRef="#ctx0" brushRef="#br0" timeOffset="627">152 1647 1228 0,'0'0'513'16,"0"0"-449"-16,0 0-49 16,0 0 139-16,264-102 30 15,-163 53-79-15,23-6-28 16,48-24-77-16,50-26 7 15,43-16 1-15,-19 8-1 16,-54 32-14-16,-34 22-57 0,-79 32-129 16,-20 8-122-16</inkml:trace>
  <inkml:trace contextRef="#ctx0" brushRef="#br0" timeOffset="974">0 2314 1650 0,'0'0'244'16,"0"0"-214"-16,211-93 14 15,-62 13 133-15,62-23-45 16,63-34-63-16,26-5-61 16,-16 13-7-16,-62 31 13 15,-75 39-14-15,-46 22-44 16,-28 15-126-16,-4 9-2 0,-18 7-176 15,-22 6-1158-15</inkml:trace>
  <inkml:trace contextRef="#ctx0" brushRef="#br0" timeOffset="1310">54 3219 1523 0,'0'0'220'0,"0"0"-174"16,293-178 5-16,-126 67 57 15,58-36 25-15,71-30-31 16,32-17-56-16,7 13-28 16,-17 24 35-16,-49 35-52 15,-53 27 32-15,-57 26-33 16,-52 30-46-16,-38 16-38 16,-22 16-129-16,-14 4-176 15,-22 3-666-15</inkml:trace>
  <inkml:trace contextRef="#ctx0" brushRef="#br0" timeOffset="1693">88 4220 1580 0,'0'0'245'16,"0"0"-166"-16,218-170-70 15,-91 67 76-15,49-37 72 16,57-38-60-16,58-29-24 15,19-2-61-15,-15 24-6 16,-29 35-6 0,-43 27-11-16,-33 30-23 0,-45 22-88 15,-42 26-38-15,-23 18 48 16,-21 8-192-16,-23 12-718 0</inkml:trace>
  <inkml:trace contextRef="#ctx0" brushRef="#br0" timeOffset="2019">597 4957 649 0,'0'0'1168'0,"0"0"-1007"16,0 0-161-16,267-226 0 15,-140 115 135-15,49-37-26 16,57-38-69-16,62-46-39 16,29-20 7-16,8 7-14 15,-14 15 6-15,-38 29-99 0,-21 21 2 16,-54 36-6-16,-56 43 33 15,-55 38 51-15,-31 24-6 16,-12 15-70-16,-23 15-266 16,-31 15-246-16,-48 33 558 15,-18 18-661-15</inkml:trace>
  <inkml:trace contextRef="#ctx0" brushRef="#br0" timeOffset="2307">1848 5044 1365 0,'0'0'375'0,"0"0"-281"16,0 0-72-16,200-149-2 15,-100 62 123-15,20-19-3 16,44-29-120-16,54-35-10 16,53-37-2-16,13-15-8 15,-12 11 0-15,-30 27 0 16,-64 57-9-16,-36 38-15 16,0 19-74-16,-54 32-59 15,-16 8-361-15</inkml:trace>
  <inkml:trace contextRef="#ctx0" brushRef="#br0" timeOffset="2616">3174 5135 1313 0,'0'0'227'0,"0"0"-207"16,246-252-20-16,-111 112 0 16,42-28 12-16,47-26 17 15,38-20 4-15,-13 27-3 16,-53 49 13-16,-54 50-2 15,-44 32-41-15,37-10-36 16,-22 15-138-16,-14 4-1111 0</inkml:trace>
  <inkml:trace contextRef="#ctx0" brushRef="#br0" timeOffset="2905">4319 4843 1637 0,'0'0'393'15,"0"0"-331"-15,0 0-56 16,0 0 120-16,0 0-44 15,285-246-51-15,-128 125-31 16,47-34 3-16,40-18-17 16,-14 19-28-16,-47 41-59 15,-16 30 29-15,-72 42-123 16,-22 11-180-16</inkml:trace>
  <inkml:trace contextRef="#ctx0" brushRef="#br0" timeOffset="3168">5549 4915 1903 0,'0'0'324'0,"0"0"-324"0,0 0 0 16,243-147 48-16,-117 68-4 16,11-7 6-16,13-5-40 15,-1 9-10-15,18 2 0 16,-35 28-93-16,-40 16-253 0</inkml:trace>
  <inkml:trace contextRef="#ctx0" brushRef="#br0" timeOffset="4110">2552 3944 1609 0,'0'0'527'0,"0"0"-394"0,0 0 8 16,0 0 31-16,0 0-39 16,0 0-15-16,-189 279-20 15,111-89-56-15,-17 65 64 16,0 31-35-16,19 7-10 15,19-18 2-15,26-25-28 16,18-11 15-16,13-19-11 16,0-21-30-16,0-40 21 15,13-41-30-15,3-32 0 16,-6-18 7-16,5 4 3 16,0 1-1-16,-1 2-9 0,1-16 0 15,-8-16 7-15,1-17-7 16,-1-7-72-16,0-12-88 15,4-7-297-15,0 0-154 16,-5-13-519-16</inkml:trace>
  <inkml:trace contextRef="#ctx0" brushRef="#br0" timeOffset="4410">1716 6656 2300 0,'0'0'583'16,"0"0"-490"-16,0 0-93 0,0 0 109 15,-10 213 41-15,36-132-90 16,13 11 2-16,5-1-35 16,8-2-7-16,-1-11 44 15,-4-12-63-15,-3-17 14 16,-8-12-13-16,-11-21 10 15,-3-12 9-15,-3-4-21 16,3-14 0-16,6-25 6 16,13-21-6-16,16-12-18 15,21-10-42-15,52-38-120 16,-13 18-322-16,-10 13-832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2:16.1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5 125 90 0,'0'0'1801'0,"0"0"-1267"15,0 0-424-15,0 0 67 16,0 0 33-16,0 0-99 15,0 0 36-15,59 82-72 16,7 12-9-16,14 18 2 16,8 9-12-16,6-5 28 15,1-6-68-15,-4-14-8 0,-8-17 29 16,-13-10-37-16,-15-14-5 16,-14-15-22-16,-16-11-59 15,-11-10-37-15,1-19-201 16,-8 0-216-16,-4-11-130 0</inkml:trace>
  <inkml:trace contextRef="#ctx0" brushRef="#br0" timeOffset="205">818 243 1737 0,'0'0'613'0,"0"0"-441"16,0 0 22-16,0 0 60 0,0 0-72 15,0 0-95-15,-199 218-31 16,121-115-29-16,-17 7 40 16,-3-3-67-16,0-2 0 15,10-9 12-15,16-24-12 16,17-20-12-16,25-17-40 16,30-19-110-16,0-11-174 15,30-5-468-15</inkml:trace>
  <inkml:trace contextRef="#ctx0" brushRef="#br0" timeOffset="437">1158 611 2191 0,'0'0'525'0,"0"0"-414"16,0 0-53-16,0 0 156 15,244 26-57-15,-163-10-100 16,2-3-20-16,2-5-37 16,-6-6-6-16,-10-2-1 15,-6 0-92-15,-12 0-175 16,-26 0-227-16,-10-10-69 16,-15-3-1228-16</inkml:trace>
  <inkml:trace contextRef="#ctx0" brushRef="#br0" timeOffset="656">1683 387 1609 0,'0'0'540'16,"0"0"-290"-16,0 0-29 15,0 0 86-15,0 0-112 16,0 0-59-16,0 0-1 16,-7 98-69-16,17-40-20 15,2 13 8-15,-9 1-36 16,-3 2 9-16,0-6-27 15,0-4 3-15,0-14-9 16,0-10-49-16,0-14-71 16,19-17-88-16,3-2-376 15,3-7-230-15</inkml:trace>
  <inkml:trace contextRef="#ctx0" brushRef="#br0" timeOffset="1180">2376 0 2349 0,'0'0'635'16,"0"0"-524"-16,0 0-47 15,0 0 98-15,0 0 25 16,0 0-118-16,0 0-54 15,86 184 39-15,-45-116-30 0,0 4-6 16,6-6-18-16,4-6 8 16,-1-11-7-16,-2-14-1 15,-8-11-54-15,-8-8 17 16,-6-16-79-16,-8 0-26 16,1-3-39-16,-4-34-100 15,-1-12 45-15,-2-5-29 16,-2-9 108-16,2 2 128 15,-2 3 29-15,5 9 26 16,-5 5 51-16,2 16 39 16,-5 9 74-16,-4 8 5 15,-3 11-23-15,0 0 29 16,0 27-96-16,0 25 5 16,-18 20-30-16,-11 23-38 0,-12 11 48 15,-6 8-60-15,-1 0-15 16,1-1 42-16,3-12-57 15,12-19 5-15,3-9-5 16,7-17-28-16,7-12 11 16,8-13-83-16,7-18-38 15,0-6-36-15,0-7-310 16,26-11-231-16,6-19-1219 0</inkml:trace>
  <inkml:trace contextRef="#ctx0" brushRef="#br0" timeOffset="1569">3988 207 2268 0,'0'0'587'0,"0"0"-485"15,0 0-68-15,0 0 128 16,0 0 71-16,0 0-155 16,0 0-70-16,-91 147 32 15,18-60-40-15,-12-6 1 16,1 8-1-16,4-5 11 16,14-19-1-16,16-12-10 0,21-10 0 15,17-13-3 1,12-11 3-16,0-2-1 0,25-4 0 15,23 3 1-15,7-6 29 16,6 3-29-16,5 0 0 16,0-4 15-16,-3 5-14 15,-9 0-1-15,-10 2-14 16,-12 3-96-16,-20 11-123 16,-12 0-572-16,0-8-670 0</inkml:trace>
  <inkml:trace contextRef="#ctx0" brushRef="#br0" timeOffset="1804">3408 1208 2522 0,'0'0'642'15,"0"0"-578"-15,0 0-47 16,0 0 125-16,0 0 17 15,0 0-24-15,0 0-107 16,95 121-22-16,-48-102 12 16,4 7-18-16,-1-12-28 15,6 9-101-15,17-14-162 16,-16-2-545-16,-6 0-1336 0</inkml:trace>
  <inkml:trace contextRef="#ctx0" brushRef="#br0" timeOffset="2289">4629 828 2318 0,'0'0'554'0,"0"0"-554"15,0 0 0-15,0 0 91 16,171-198-3-16,-124 132-30 16,0-2-46-16,-6-5 12 15,-4 4 78-15,-5 3-46 16,-6 6-7-16,-8 16 11 16,-4 14-20-16,-9 10 40 0,-5 18-13 15,0 2-11-15,0 15 19 16,0 43-60-16,-22 23-5 15,0 20 11-15,0 25-15 16,0-2 32 0,0-6-38-16,10-1-32 0,5 35-35 15,4-29-203-15,0-27-842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2:27.6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103 227 1614 0,'0'0'236'16,"0"0"-70"-16,0 0 54 16,-15 182 2-16,11-84-12 15,1 9-56-15,-2 9-71 16,-2-5 22-16,4-2-60 16,3-14 4-16,0-13 2 15,0-16-34-15,0-17 10 0,0-19-27 16,0-16-29-16,0-14 23 15,0 0-25-15,0-34-13 16,-4-28 8-16,-2-21 22 16,-6-23 3-16,-3-17 11 15,4-15 0-15,1-7 17 16,2 5-16-16,8 15 15 16,0 19 33-16,15 22-28 15,17 24 50-15,9 18-71 16,9 19 0-16,10 13 42 15,4 10-41-15,10 10-1 16,-1 29 0-16,-4 10 11 16,-11 12-8-16,-11 7-3 15,-25 6 0-15,-22 3 23 0,0-2-23 16,-44 4 0-16,-28-7 0 16,-16-7 11-16,-4-9-26 15,6-18 15-15,13-14-42 16,21-13 9-16,35-11-120 15,12 0-370-15,5-27-429 0</inkml:trace>
  <inkml:trace contextRef="#ctx0" brushRef="#br0" timeOffset="250">1290 44 2147 0,'0'0'535'16,"0"0"-445"-16,-138 183 132 15,65-34-23-15,12 3-67 16,14 4-41-16,16 7-64 16,31-28 51-16,0 3-78 15,15-21-30-15,33-21 5 16,14-26-117-16,33-19-179 15,-12-27-387-15,-14-20-659 0</inkml:trace>
  <inkml:trace contextRef="#ctx0" brushRef="#br0" timeOffset="498">1596 359 2393 0,'0'0'347'0,"0"0"-170"16,0 0 63-16,85 190-44 15,-44-108-78-15,9 0-56 16,8 1-40-16,15-1 44 16,11-14-66-16,1-5 0 15,-6-10 0-15,-10-15-74 0,-18-3-82 16,-3-24-201-1,-20-3-443-15,-9-8-196 0</inkml:trace>
  <inkml:trace contextRef="#ctx0" brushRef="#br0" timeOffset="688">2381 455 1672 0,'0'0'572'0,"0"0"-354"16,0 0 11-16,0 0 50 15,0 0-50-15,-198 258-152 16,126-152-31-16,-5-3 18 16,1-7-55-16,10-14-9 15,16-12-60-15,21-12-124 16,14-18-306-16,15-20-397 0</inkml:trace>
  <inkml:trace contextRef="#ctx0" brushRef="#br0" timeOffset="889">2709 773 2015 0,'0'0'487'16,"0"0"-271"-16,222 0 42 15,-109 0-30-15,4 0-153 16,-11 0-51-16,-14 0-24 15,-20 5-83-15,-24 6-173 0,-19-1-307 16,-23-4-160-16</inkml:trace>
  <inkml:trace contextRef="#ctx0" brushRef="#br0" timeOffset="1071">3154 579 1600 0,'0'0'533'0,"0"0"-307"15,0 0 131-15,0 0-51 16,0 0-131-16,15 213-49 16,-5-150-80-16,-6-5-26 15,-1 0-20-15,-3-11-23 0,4 12-128 16,1-12-358 0,1-16-509-16</inkml:trace>
  <inkml:trace contextRef="#ctx0" brushRef="#br0" timeOffset="1501">3952 248 2177 0,'0'0'484'0,"0"0"-240"16,0 0-30-16,0 0-38 15,66 233-70-15,-34-163-51 16,9 3 16-16,3-3-37 0,3-15-28 16,-6-8-12-1,-6-21-12-15,-2-12-70 0,-11-14-59 16,5 0-36-16,-2-24-23 16,4-23-48-16,0-8-25 15,8-13 138-15,-5-5 86 16,0-3 50-16,-2 8 5 15,-4 12 59-15,-13 13 142 16,-4 23 10-16,-9 18 21 16,0 2 1-16,-4 32-112 15,-29 29-13-15,-11 26-20 16,-11 8-49-16,-4 8 32 0,2-2-71 16,3-6 9-16,6-13 0 15,4-4-9-15,4-16-51 16,11-2-41-16,14-6-132 15,8-19-404-15,7-12-349 0</inkml:trace>
  <inkml:trace contextRef="#ctx0" brushRef="#br0" timeOffset="1885">5640 362 1932 0,'0'0'503'0,"0"0"-431"15,0 0 194-15,0 0 3 16,0 0-130-16,0 0 0 15,0 0-93-15,-157 197-29 16,84-121 34-16,-3-4-46 16,14-3-4-16,11-9-2 15,22-15 2-15,22-13-7 16,7-5 6-16,14-10 0 16,37-1 2-16,15-7-2 15,15 4-7-15,-2-4 7 0,2 3 0 16,-16-6-9-16,-10 10-121 15,-19 1-147-15,-14 0-329 16,-19-6-339-16</inkml:trace>
  <inkml:trace contextRef="#ctx0" brushRef="#br0" timeOffset="2087">4886 1199 1908 0,'0'0'558'0,"0"0"-357"0,0 0 154 16,0 0-105-16,243 75-75 15,-161-61-133-15,-3-7-42 16,-3-2-12-16,19 5-157 16,-17-6-502-16,-17-1-1121 0</inkml:trace>
  <inkml:trace contextRef="#ctx0" brushRef="#br0" timeOffset="2418">6293 1038 2266 0,'0'0'273'0,"0"0"-215"15,0 0 196-15,0 0-42 16,0 0-146-16,0 0-38 16,161-197 20-16,-121 139 3 15,-11 1 3-15,-7 8 4 16,-8 14-2-16,-6 15 32 16,-5 20-17-16,-3 0-32 15,0 43 13-15,0 18-19 16,0 18-4-16,0 10-5 15,-3-1-17-15,0-1 4 16,-2-15-11-16,1-7-39 0,1-6-36 16,-1-14-145-1,4-4-378-15,0-22-446 0</inkml:trace>
  <inkml:trace contextRef="#ctx0" brushRef="#br0" timeOffset="2646">7003 362 2472 0,'0'0'341'0,"0"0"-184"16,0 0 98-16,151 194 34 15,-100-102-165-15,3 9-32 16,-7 8-37-16,-10 4-25 0,-18-7-22 15,-19 10-8 1,-47 38-134-16,-31-23-133 0,-14-20-959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2:32.6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3840 42 2126 0,'0'0'394'0,"0"0"-311"16,0 0 124 0,0 177 44-16,-7-76-111 0,3 8-64 15,-4 4-31-15,5-3-3 16,-1-11-21-16,4-10-21 15,0-24 0-15,0-13-127 16,0-22-250-16,0-13-404 16,0-17-1154-16</inkml:trace>
  <inkml:trace contextRef="#ctx0" brushRef="#br0" timeOffset="-1719">0 679 2109 0,'0'0'491'0,"0"0"-396"15,0 0 26-15,0 0 77 16,0 0-94-16,227-53-74 16,-147 43-16-16,1 8-14 15,-2 2-261-15,-13 0-474 16,-30 22-1308-16</inkml:trace>
  <inkml:trace contextRef="#ctx0" brushRef="#br0" timeOffset="-1525">33 1033 2340 0,'0'0'507'0,"0"0"-436"0,0 0 86 15,0 0-68-15,0 0-64 16,245 26-25-16,-129-26-85 15,-17 8-535-15,-15-6-1681 0</inkml:trace>
  <inkml:trace contextRef="#ctx0" brushRef="#br0" timeOffset="-994">1802 679 1888 0,'0'0'697'16,"0"0"-480"-16,0 0-120 16,0 0 126-16,-215-118-76 15,142 113-44-15,0 5-41 16,7 21-34-16,7 16 26 0,20 12-30 15,9 9-18 1,23 3-1-16,7 7-5 0,0-5-23 16,41-9-11-16,13-6-43 15,8-10-12-15,8-22-45 16,2-16-60-16,1 0 2 16,-3-36-76-16,-4-23-24 15,-12-17 89-15,-7-19 131 16,-15-26 72-16,-10-7 117 15,-7-10 91-15,-8 7 33 16,-7 15-52-16,0 24 35 16,0 34-51-16,0 25-42 15,0 30 35-15,0 3-78 16,0 49-47-16,0 34 31 0,-3 29-63 16,-4 11 12-1,4 15 0-15,3 0-20 16,0-5 24-16,0-14-25 0,0-10 0 15,10-20-1-15,12-19-67 16,0-25-60-16,18-32-66 16,-8-13-311-16,2 0-211 0</inkml:trace>
  <inkml:trace contextRef="#ctx0" brushRef="#br0" timeOffset="-768">2378 75 2104 0,'0'0'520'0,"0"0"-351"15,0 0 64 1,0 219 26-16,-15-113-126 0,3 5-50 16,9 14-32-16,0-14-50 15,3 3 42-15,0-11-43 16,11-21-47-16,11-10 1 15,0-25-186-15,-5-15-438 16,-8-22-536-16</inkml:trace>
  <inkml:trace contextRef="#ctx0" brushRef="#br0" timeOffset="-604">2162 554 2400 0,'0'0'468'16,"0"0"-326"-16,0 0 85 16,194-12-125-16,-60-3-102 15,-17 6-66-15,-14 2-718 0</inkml:trace>
  <inkml:trace contextRef="#ctx0" brushRef="#br0" timeOffset="1204">3824 42 1365 0,'0'0'365'0,"0"0"-156"15,0 0 51-15,0 0 45 16,0 0-60-16,0 0-135 16,0 0-49-16,-47-27 64 15,37 27-66-15,-2 0-21 16,-1 7 10-16,-3 9-33 0,-6 11 48 16,-3 3-51-1,-11 22-2-15,-8 11 56 0,-3 18-42 16,-9 9 1-16,6 1 19 15,-1 4-35-15,7 1 31 16,3-8-40-16,9-13 0 16,7-9 9-16,3-22-9 15,12-9-1-15,1-11-7 16,6-18 16-16,-1-1 2 16,4-5-10-16,0 3 0 15,0-3 36-15,0 0-15 16,0 5-21-16,0-5 9 0,0 1-9 15,0-1 20 1,0 0-20-16,0 0 0 16,0 8 27-16,0-8-26 0,0 0 9 15,0 7-10-15,0-7 11 16,4 6 16-16,3 1-27 16,4 0 0-16,8 2 13 15,-2 1 1-15,5-3-5 16,0 0 6-16,-4-2-14 15,-2-5 36-15,-6 0-37 16,-3 7 0-16,-2-7 9 16,-5 0-8-16,6 7-1 15,1 0 5-15,5 2-4 0,10 1 26 16,0 0-27 0,10-7 0-16,0 2 30 0,9-5-24 15,-1 0-4-15,4 0-2 16,-5 0 1-16,-1 0 17 15,-1 0-18-15,-8 3-5 16,-7 3 5-16,-6-6 0 16,-7 0 1-16,-6 0-1 15,-3 0 0-15,0 0-16 16,0 0-31-16,0 0-14 16,0 0 10-16,0 0-54 15,-3-9-47-15,3 1-149 16,0 2-328-16,0 2-135 0</inkml:trace>
  <inkml:trace contextRef="#ctx0" brushRef="#br0" timeOffset="1598">3884 248 1627 0,'0'0'520'16,"0"0"-370"-16,0 0 95 15,0 0-4-15,0 0-36 16,0 0-60-16,0 0-41 16,-34 226-7-16,34-139-42 15,0 1-20-15,0-6-35 16,0 0-15-16,-4 20-118 15,-6-22-363-15,-2-16-679 0</inkml:trace>
  <inkml:trace contextRef="#ctx0" brushRef="#br0" timeOffset="3058">5142 688 1602 0,'0'0'540'16,"0"0"-327"-16,0 0-52 16,0 0 124-16,0 0-71 15,0 0-93-15,0 0-1 16,-100-111-47-16,58 111-16 16,-11 0 16-16,-4 29-49 0,-2 10 5 15,5 17 13 1,10 11-32-16,8-2 28 0,18 0-38 15,6 1 0-15,12-15-11 16,0 1 11-16,18-24-34 16,19-5-16-16,7-16-32 15,7-7 25-15,3-7-42 16,0-33-33-16,2-8 60 16,-5-18-62-16,-4-13 40 15,-6-9 58-15,-6-8 36 16,-6-8 3-16,-7-5 3 15,-7 9-6-15,-8 3 70 16,-7 25 26-16,0 12 2 16,0 25 12-16,0 12-34 15,0 9 44-15,0 11-72 0,0 1-18 16,0 2 39-16,0 0-60 16,0 0-8-16,0 13-2 15,0 0 12 1,0 3-8-16,0 0-3 0,5-4 0 15,-1-5-8-15,-1-2 8 16,0-5-13-16,1 0-1 16,3 0 14-16,-2 0 11 15,1-17-11-15,-6 4 0 16,4 3 14-16,-4 1-13 16,0 5 9-16,0 4 2 15,0 0-5-15,0 0 43 16,0 0-49-16,0 13 8 0,0 10 29 15,-4 20-22-15,-2 0-7 16,-3 15 11-16,2 11-20 16,4 10 21-16,0 7-21 15,-1 5 0-15,4 3 9 16,-5-1-9-16,2-11 0 16,3-3 0-16,0-13 1 15,0-20-14-15,3-4-23 16,16-22-20-16,10-12 23 15,4-8-16-15,11 0 7 16,7-28-20-16,0-12-7 16,3-2-4-16,2 1-54 15,-6-18-21-15,-6 12 20 0,-5-2 57 16,-5 6 62 0,-12 7 9-16,-8 6 73 0,-14 7 79 15,0 11-41-15,0 2 11 16,-14 6 3-16,-11 4-53 15,-6 4-9-15,-1 28-7 16,3 18-22-16,4 1 31 16,10 12-65-16,11-4-2 15,4 1-7-15,0-15 2 16,16-3-10-16,23-18-26 16,16-8-13-16,6-16 50 15,9 0-61-15,-4-23 37 16,-4-23 30-16,-8-12 0 15,-13-9 1-15,-12-6 1 16,-19-1 46-16,-10 8 39 0,-4 10-42 16,-31 15 18-16,-6 10 3 15,1 15-50-15,4 9-16 16,6 7-31-16,13 0-101 16,13 23-77-16,4 10-476 15,0-3-584-15</inkml:trace>
  <inkml:trace contextRef="#ctx0" brushRef="#br0" timeOffset="3279">6224 0 2237 0,'0'0'577'16,"0"0"-438"-16,0 0-30 15,0 0 42-15,0 0-37 16,0 0-99-16,0 0-9 16,120 52-6-16,-120-17-43 15,-25 37-89-15,-19-12-359 16,-3-4-266-16</inkml:trace>
  <inkml:trace contextRef="#ctx0" brushRef="#br0" timeOffset="3506">5117 416 1664 0,'0'0'864'0,"0"0"-675"15,0 0 69-15,0 0-77 16,192-35-98-16,-68 35-83 16,-18 0-158-16,-11 0-753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43:21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1139 1438 2027 0,'0'0'287'15,"0"0"-167"-15,0 0-30 16,0 0 93-16,0 0 53 15,0 0-67-15,0 48-80 16,0 18 34-16,0 30-44 16,-7 32 5-16,-6 40 13 15,-3-7-41-15,1 0 11 16,-4 0-22-16,6-30-21 16,-2-5 36-16,5-16-60 0,6-27 0 15,4-22 8-15,0-19-8 16,0-23-50-16,0-19-76 15,0 0-79-15,0-82-280 16,7-2-380-16,-7-9-1066 0</inkml:trace>
  <inkml:trace contextRef="#ctx0" brushRef="#br0" timeOffset="323">826 1417 1829 0,'0'0'391'0,"0"0"-118"16,0 0-75-16,0 0 47 0,0 0-34 16,-10-189-102-16,49 161-27 15,20 9-41-15,20 7-1 16,19 8 19-16,19 4-46 16,8 0 16-16,6 33 11 15,-3 6-40-15,-8 8 18 16,-18 9-18-16,-25-1 0 15,-29 7 19-15,-38 1-19 16,-10-2 0-16,-54 6 2 16,-46-5 4-16,-23-6 11 15,-16-8-17-15,0-14-6 16,16-15-20-16,25-10 22 0,35-9-49 16,63-2-67-16,12-24-368 15,35-1-428-15</inkml:trace>
  <inkml:trace contextRef="#ctx0" brushRef="#br0" timeOffset="616">3343 945 2443 0,'0'0'362'0,"0"0"-231"16,0 0-41-16,-252 173 118 16,131 18-64-16,-10 85-35 15,14 39-5-15,37-7-46 16,43-35 7-16,34-86-16 16,3-52-35-16,15-47 22 15,24-22-36-15,17-3-12 16,16-5-9-16,15-9-71 15,67-46-64-15,-19-3-199 16,-15-17-788-16</inkml:trace>
  <inkml:trace contextRef="#ctx0" brushRef="#br0" timeOffset="876">3951 1200 2784 0,'0'0'315'16,"0"0"-238"-16,0 0-14 15,153 274 94-15,-84-147 44 16,16 13-89-16,9 10-65 16,8-6 14-16,8-9-35 15,-2-15-10-15,-5-18-13 16,-8-23-2-16,-19-16-2 15,-14-25-94-15,-1-31-98 16,-17-7-143-16,-15-7-727 0</inkml:trace>
  <inkml:trace contextRef="#ctx0" brushRef="#br0" timeOffset="1119">5012 1417 2280 0,'0'0'525'0,"0"0"-400"16,-88 191 64-16,30-80 1 15,-19 21 18-15,-18 6-112 16,-13 6-52-16,-18-4 11 16,0-8-44-16,-3-17-10 0,17-23-2 15,18-23-41 1,24-19-21-16,30-27-90 0,40-23-132 15,0 0-475-15,10-17-941 16</inkml:trace>
  <inkml:trace contextRef="#ctx0" brushRef="#br0" timeOffset="1353">5923 2098 2507 0,'0'0'479'0,"0"0"-395"15,244 35-72-15,-112-28 117 0,7 0-5 16,6-7-87-16,0 0-4 16,-9 0-33-16,-16 0-49 15,-29-11-99-15,-40-6-319 16,-26 7-274-16,-25 1-1160 0</inkml:trace>
  <inkml:trace contextRef="#ctx0" brushRef="#br0" timeOffset="1537">6685 1828 2174 0,'0'0'521'0,"0"0"-470"15,0 0 125-15,0 0 86 16,0 0-61-16,37 195-69 0,-24-110-68 15,-1 8 14-15,-9 3-67 16,-3-4-4-16,0-13-14 16,0-7-43-16,0-16-88 15,4-17-191-15,14-20-745 0</inkml:trace>
  <inkml:trace contextRef="#ctx0" brushRef="#br0" timeOffset="1795">7779 1249 2670 0,'0'0'490'0,"0"0"-475"15,0 0-7-15,0 0 100 16,182 247 62-16,-112-156-47 15,6 2-87-15,8-1-19 16,-1-13 13-16,2-14-29 16,-6-13-1-16,-6-18-21 15,-4-18-69-15,19-16-72 16,-18-26-366-16,-13-13-334 0</inkml:trace>
  <inkml:trace contextRef="#ctx0" brushRef="#br0" timeOffset="2022">8981 1332 195 0,'0'0'1945'16,"0"0"-1635"-16,0 0-159 15,0 0 309-15,-108 306-214 16,23-89-65-16,3-11-37 16,7-32-44-16,21-54 13 15,19-36-55-15,-13 11-44 16,-4 10 23-16,1 3-37 15,7-20-10-15,12-22-26 16,10-22-59-16,19-30-40 16,6-23-130-16,34-33-567 0,2-17-805 15</inkml:trace>
  <inkml:trace contextRef="#ctx0" brushRef="#br0" timeOffset="9017">13715 2271 2622 0,'0'0'315'0,"0"0"-243"0,228 7 0 15,-58-4 144-15,-6 1-86 16,13-4-85-16,3 0-35 15,-38 2-10-15,3 1-3 16,-32 8-164-16,-43 2-367 16,-45-3-640-16</inkml:trace>
  <inkml:trace contextRef="#ctx0" brushRef="#br0" timeOffset="9213">13747 2940 2604 0,'0'0'502'0,"0"0"-465"15,0 0-29-15,202 27 176 16,-50-25-45-16,49-2-94 16,46 0-18-16,12 0-27 15,-17-2-10-15,-72-15-149 16,-56-3-697-16</inkml:trace>
  <inkml:trace contextRef="#ctx0" brushRef="#br0" timeOffset="9651">17543 1510 2415 0,'0'0'350'15,"0"0"-230"-15,0 0 102 16,0 0 7-16,0 0-92 16,-259-88-94-16,167 107 23 15,-6 45-30-15,-8 36-13 0,-11 44 49 16,12 56-45-1,24 38-3-15,34 7 19 0,47-19-26 16,30-55 37-16,43-55-54 16,10-34 0-16,49-20-11 15,69-17 11-15,58-38-15 16,-4-7 15-16,-52-47-34 16,-68-27 33-16,-37-35-25 15,1-62 26-15,-25-88 6 16,-39-40-6-16,-38 8 1 15,-70 64 19-15,-15 92-19 16,0 53 25-16,-13 38-26 16,-22 7-52-16,-82 37-89 15,22 0-195-15,19 2-976 0</inkml:trace>
  <inkml:trace contextRef="#ctx0" brushRef="#br0" timeOffset="7882">9539 2031 2280 0,'0'0'325'16,"0"0"-200"-1,0 0-111-15,0 0 129 0,0 0 77 16,0 0-108-16,0 0-46 16,19 0-42-16,32 0-15 15,21 0 25-15,13 0-34 16,10 0 0-16,3 0-7 15,0 0 5-15,-7 0-35 16,-13 0-153-16,-20 0-422 16,-36-3-644-16</inkml:trace>
  <inkml:trace contextRef="#ctx0" brushRef="#br0" timeOffset="8102">9299 2427 2192 0,'0'0'607'15,"0"0"-477"-15,0 0-116 16,0 0 96-16,0 0 21 16,281-22-85-16,-168 20 8 15,11-2-54-15,58 4-134 16,-29-3-579-16,-25-1-1567 0</inkml:trace>
  <inkml:trace contextRef="#ctx0" brushRef="#br0" timeOffset="8443">11166 2028 1950 0,'0'0'309'16,"0"0"-232"-16,0 0-33 15,168-166 111-15,-114 94 4 16,-3-5-93-16,-11 0-8 16,-8 4 64-16,-5 6-7 0,-13 21-13 15,-6 13-10-15,-8 25-13 16,0 8 23-16,0 13-65 15,0 64-26-15,-22 69 26 16,-5 11-13 0,7-4 6-16,2-10-25 0,9-40 1 15,9 10 3-15,0-2-9 16,0-19-1-16,0-23-29 16,22-16-83-16,0-20-206 15,-3-24-728-15</inkml:trace>
  <inkml:trace contextRef="#ctx0" brushRef="#br0" timeOffset="8781">11946 969 2154 0,'0'0'380'16,"0"0"-244"-16,0 0-101 16,0 0 124-16,0 0 72 15,0 0-91-15,237 219-50 16,-131-39-5-16,6 63-36 16,-12 32 40-16,-31-2-40 0,-40-16-20 15,-29-41 31 1,-12-50-47-16,-27-36 2 0,-5-46-15 15,-7-14 9-15,-11 2-22 16,-7-3-5-16,-11-4-39 16,7-18 15-16,24-47-78 15,21 0-133-15,17-19-618 0</inkml:trace>
  <inkml:trace contextRef="#ctx0" brushRef="#br0" timeOffset="11688">461 3970 484 0,'0'0'1370'0,"0"0"-1124"15,0 0-169-15,0 0 146 16,0 0-3-16,213 76-23 16,-97-57-28-16,48 1-77 15,68-2-11-15,76 1-13 16,37-3-20-16,14-6 10 15,-3-10-39-15,-9 0-19 0,7 0 30 16,2-6-29 0,5-11 6-16,-6 4 2 0,-2 5-7 15,-3-1 32-15,-5 4-34 16,-5 5 1-16,-5 0 15 16,-7 0-15-16,4 0-1 15,1 0 10-15,2 0-9 16,3 0 29-16,-1-11-30 15,-9 1 0-15,-15-3 15 16,-17 3-15-16,-24 7-10 16,-13 0 9-16,-7 3 2 15,-12 0 10-15,-7 0-11 16,-6 0 0-16,-12 0 3 16,-4 0-3-16,-6 0-5 15,6 0 4-15,4 0 2 0,-7 0 5 16,0 0-6-16,-7 9 0 15,-8 5 0-15,3-5 0 16,-6 3-15-16,-1-3 14 16,2-4 1-16,-32 4 3 15,-23-1-3-15,-23-1-6 16,-8 6-3-16,23-4 9 16,18 8 0-16,21-1 0 15,-3-2 0-15,5-2-12 16,-5-1 12-16,4-4-3 15,-4-2 2-15,-3-1 2 16,3-1 4-16,-5-3-5 0,1 0 0 16,4 0 4-16,-3 0-4 15,-4 0 0-15,-4 0-6 16,-3 0 13-16,-5 0-7 16,-2 0 0-16,-1 0 0 15,3 0 23-15,6 0-23 16,1 0 0-16,2 0 14 15,-5 0-13-15,-11 0 13 16,-2 7-14-16,-6 0 1 16,-2-5 1-16,4 6-2 15,5-8 0-15,7 0-1 16,-7 0 2-16,2 0 2 16,-11 0-3-16,-8 0 0 0,-15 2-16 15,-8 0 16 1,-18 3-20-16,-13-3 13 0,-15 3-34 15,-11-5 34-15,-8 0-16 16,-3 0 14-16,-10 0-1 16,-1-19 10-16,-7-5 0 15,0-9-9-15,-4-6 19 16,0-7-10-16,1-13 0 16,-8-7 0-16,0-16-4 15,0-16 4-15,0-40 0 16,-3-42-2-16,-9-46 7 15,5 18-16-15,4 40 11 16,3 51-6-16,-5 42 6 0,5-14 15 16,0-10 6-1,0-12 14-15,0 2-20 0,0 2 42 16,12-3-45-16,3 3-11 16,-5 8 34-16,5 11-29 15,-4 9 3-15,-5 13 45 16,-1 3-41-16,2 8 47 15,0-4-33-15,5 3-26 16,-2 3 46-16,2 1-41 16,-2 8 9-16,5-5-1 15,-1 11-13-15,-3 8 44 16,0 7-45-16,-8 10 2 16,-3 11-4-16,0-2 1 15,0 4-8-15,0-3-12 0,0-1-24 16,5-3 44-1,-2-12-33-15,1-6-28 0,-1-12 41 16,4-8-39-16,1-4-36 16,-1 5-27-16,-3 0-23 15,-1 6-94-15,-3 8 76 16,0 8 59-16,0 8 32 16,0 5 55-16,-14 9-294 0</inkml:trace>
  <inkml:trace contextRef="#ctx0" brushRef="#br0" timeOffset="13346">324 4000 1373 0,'0'0'276'0,"0"0"-168"15,0 0-30-15,0 0 58 16,0 0-17-16,0 0-34 16,-16-66 2-16,16 43 7 15,0-9 8-15,0-4-8 16,0-3-17-16,0-11-3 15,0-6-18-15,0-7 20 16,-3-1-9-16,-9-9-52 16,-1-4-9-16,1 0 1 15,-7-9-7-15,6 1 1 16,-3 1-1-16,6 1 0 0,-2 5 3 16,9 6-3-16,0 2 0 15,3 10 0-15,0 6 5 16,0 0-5-16,0 5 1 15,0-3 8-15,0-1-9 16,0-8 2-16,0-6-4 16,6-3 1-16,10-2 1 15,-1 2 4-15,2-6 3 16,-5 7-5-16,1 0 8 16,-4 3-9-16,-3 4-1 15,1 7 13-15,-3 2-12 16,1 7 16-16,-2 3-10 15,0 3-5-15,-3 5 19 0,0 2-11 16,0-3 12 0,0 4 1-16,0-2-11 0,0-1 21 15,0 4-27-15,0 2 3 16,0 2 19-16,0 8-27 16,0-1 14-16,0 4-9 15,0-1-6-15,0-2 7 16,7-4-7-16,2-3 0 15,-3-7 11-15,5-3-9 16,0-11 5-16,0 0-7 16,-3-6 0-16,-5-4 15 15,1 1-15-15,-4 0 0 16,0 8 6-16,0 5-6 16,3 13 10-16,-3 7-1 15,0 11-9-15,3 3 0 0,1 1-29 16,1 1-122-16,-5 4-805 15</inkml:trace>
  <inkml:trace contextRef="#ctx0" brushRef="#br0" timeOffset="26385">19843 329 795 0,'0'0'287'16,"0"0"-162"-16,0 0-8 16,0 0 25-16,0 0-7 15,0 0-44-15,0-20-12 16,0 20-27-16,-4 0-15 0,-2 0 21 16,-1 0 14-16,-2 0 19 15,3 0-22-15,-1-3 17 16,2 3 22-16,1 0-21 15,4-4-21-15,0 4-6 16,-3-3-27-16,3-1 16 16,0 1-19-16,-3-1-9 15,3 2 25-15,0-1-20 16,0-2-11-16,0 5 2 16,0 0-15-16,-4 0 17 15,4 0-19-15,0 17 0 16,-3 26 39-16,-6 16 19 15,-1 17-40-15,-8 14-18 0,2 1-50 16,-12 33-107 0,9-20-350-16,-1-17-393 0</inkml:trace>
  <inkml:trace contextRef="#ctx0" brushRef="#br0" timeOffset="28452">476 199 651 0,'0'0'517'16,"0"0"-365"-16,0 0-51 15,0 0 46-15,0 0-4 0,0 0-51 16,0 0-22-16,-15-3-11 16,11 3-5-16,1 0-15 15,-1 0 12-15,1 0 7 16,0 0-4-16,-1 0 19 15,-1 0-27-15,2 3-12 16,3 11-2-16,-4 9-9 16,1 14 48-16,-4 12-15 15,2 13-14-15,-2 7-3 16,1 10-32-16,2-1-7 16,4 5-25-16,-3 29-200 15,-2-20-276-15,-2-17-1254 0</inkml:trace>
  <inkml:trace contextRef="#ctx0" brushRef="#br0" timeOffset="29855">297 3521 1111 0,'0'0'233'16,"0"0"-123"-16,0 0 27 16,0 0 20-16,0 0-55 15,0 0-33-15,0 0 33 16,-43 124-28-16,35-103-11 16,4 2 2-16,1 1-34 15,3 1 14-15,0-2-24 0,0 1-7 16,0-2 13-16,0 4-3 15,0 0-2-15,0 1 21 16,0-5-16-16,0-1-6 16,0-9-8-16,0-2-13 15,0 0 24-15,0-1-17 16,0-2-6-16,0 0 19 16,0 3-18-16,0-7 20 15,0 4-2-15,0-5-7 16,0 3 24-16,0-3-31 15,0 1 8-15,0 4 14 16,0-5-15-16,0 6 2 0,0-1 2 16,0-1-2-1,0-3 17-15,0 1-31 0,0-1 11 16,3-3 12-16,4 4 11 16,2-4 17-16,1 3-16 15,2-3-8-15,-2 2 8 16,2 2-34-16,1-1 5 15,-1 1 4-15,-2-1-11 16,2 2 5-16,-2-4-5 16,2 4 0-16,1-5 18 15,6 0-6-15,3 0 25 16,3 0 1-16,8 0-13 16,0 0-2-16,0 0-14 15,4-5 4-15,-2-1 3 16,9-1-16-16,44-12-1 0,-8 1-119 15,-3-1-576-15</inkml:trace>
  <inkml:trace contextRef="#ctx0" brushRef="#br0" timeOffset="49639.27">432 110 516 0,'0'0'148'0,"0"0"-34"16,0 0 29-16,0 0-4 15,0 0-16-15,0 0-59 16,0-5-12-16,0 3 7 15,-4 2-4-15,1-5-4 16,0 2-13-16,-1 1 14 0,-1-2 23 16,2 1-45-1,-1-1 23-15,1 1-8 0,3 0-17 16,0 3 1-16,0-3-22 16,0 3-6-16,-3-4 18 15,3-3-7-15,0 1-6 16,0-5 3-16,-4 6 2 15,4-2 4-15,-3 2 1 16,3-2 2-16,0 0 18 16,-5 3-3-16,5 1 20 15,0-1 3-15,0 4-16 16,0-3-9-16,0 3-16 16,0 0 6-16,0 0 8 15,0-3-17-15,0 3 43 16,0 0-14-16,0 0 18 0,0 0-7 15,0 0-10-15,0 0-21 16,0 0-5-16,0 0-8 16,0 0-16-16,-4 13 19 15,4 10 0-15,-6 3 19 16,-1 8-12-16,-1 5 4 16,-3 0 13-16,0 7-9 15,0 4 15-15,-4 2-20 16,5 0 4-16,-5 0 15 15,5 1-7-15,-6-1-12 16,6 2 10-16,-5-1-30 16,5-6 32-16,1 2-31 0,-1 1 14 15,2 0 19-15,-2-4-34 16,0-1 28 0,-2 2-1-16,2-5-21 0,-2 0 20 15,2 1-27-15,-2 0 8 16,2-1 14-16,1 5-13 15,2-3-3-15,1 5 17 16,2-8-22-16,-1 2 16 16,5-1-17-16,0-3 0 15,0 4 39-15,0-6-38 16,0 2-1-16,0-4 26 16,0 2-25-16,0-4 17 15,0 3-17-15,0-6 5 16,-3 3 8-16,-4-1-13 15,0 1-1-15,-5 3 25 0,2 3-14 16,-5 1 8-16,8-3-18 16,-5-2-1-16,9-1 22 15,0-5-22-15,3-4 0 16,0 3 6-16,0-6-5 16,0 1 10-16,0 4-11 15,0-5 0-15,0-3 21 16,0 1-20-16,0-4-1 15,0 2 14-15,0 1-14 16,0 1 9-16,0 2-9 16,0 5 0-16,0-1 3 15,0-3-3-15,0 0 0 16,3-4 0-16,0-2 1 0,-3-4 5 16,4 3-6-16,1 1 0 15,-2 3 3-15,-3 4-1 16,0 4-3-16,0 9 2 15,0 5 0-15,0 0 13 16,0 1-13-16,0-2 9 16,0-13-4-16,-3-2 0 15,3-5-8-15,-5-2 2 16,5-3 0-16,0 4 13 16,0-7-12-16,0-2 0 15,0-1-1-15,0-8 11 16,0 0-23-16,0 3 10 15,0-5-23-15,0 3-22 16,0-3-92-16,0 0-169 16,15-19-402-16,7-12-1156 0</inkml:trace>
  <inkml:trace contextRef="#ctx0" brushRef="#br0" timeOffset="50180.27">363 1181 1624 0,'0'0'290'15,"0"0"-231"-15,0 0 71 16,0 0 141-16,0 0-99 0,0 178-65 16,-4-90-31-16,-9 17 21 15,-6 14 15-15,-3 5-50 16,0 4-9-16,3 0-5 16,1-7-7-16,8-8-11 15,-2-18-23-15,5-14 5 16,0-19 23-16,4-13-35 15,3-12-1-15,-5-14 1 16,1-14-1-16,4-1-6 16,-3-8-41-16,0 0-18 15,-1-8-61-15,4-24-188 16,0-43 15-16,0 5-28 16,19 2-454-16</inkml:trace>
  <inkml:trace contextRef="#ctx0" brushRef="#br0" timeOffset="50566.27">286 1053 1573 0,'0'0'270'0,"0"0"-175"16,0 0 211-16,0 0 0 0,0 216-98 15,-15-117-50-15,2 10-80 16,-6 13-12-16,0 1 21 16,-3 6-47-16,6-1-16 15,-3-9 6-15,0-16-24 16,4-14 0-16,5-19-6 15,3-22 0-15,-1-11 0 16,4-18 0-16,1-7-24 16,3-10-17-16,0-2-32 15,0 0-30-15,0-2-126 16,0-26-248-16,22-40 178 16,0 5-297-16,-3 0-786 0</inkml:trace>
  <inkml:trace contextRef="#ctx0" brushRef="#br0" timeOffset="50900.27">224 1359 1377 0,'0'0'289'0,"0"0"-158"15,0 0-97-15,0 0 101 16,0 0 94-16,0 0-32 15,-7 222-43-15,0-126-42 16,-5 5 16-16,2 5-6 16,-5 2-41-16,2 0-24 15,1-2-24-15,2-15-8 0,1-8 11 16,2-12-27-16,4-8-1 16,0-10-8-16,-1-4 0 15,-1-7 11-15,2-5-5 16,-1-9-12-16,-2-4-14 15,2-4-79-15,-1-8-74 16,2-5-37-16,3-2-52 16,0-5-26-16,0-5-93 15,0-18-861-15</inkml:trace>
  <inkml:trace contextRef="#ctx0" brushRef="#br0" timeOffset="51208.27">154 2399 1355 0,'0'0'212'0,"0"0"-58"16,0 0-13-16,0 0 65 15,0 0-17-15,0 178-7 16,0-123-26-16,0 4-31 16,-6 6 16-16,-1 8-5 15,-5 6-32-15,9 0-41 16,-4 2-24-16,4 1 3 15,-1-12-10-15,4-8-22 16,0-17-8-16,0-11 2 16,0-15-4-16,0-9 0 15,0-7-1-15,0-3-26 0,0 0-27 16,0 0-30-16,0-3-55 16,14-20-69-16,14-19-180 15,0 2-209-15,-8 0-1118 0</inkml:trace>
  <inkml:trace contextRef="#ctx0" brushRef="#br0" timeOffset="51680.27">229 3006 1575 0,'0'0'280'0,"0"0"-211"0,0 0 57 15,0 0 119-15,0 0-48 16,0 0-63-16,0 0 3 16,-12 135 5-16,5-81-40 15,-5 6-29-15,2 6-22 16,-2-4-14-16,2 4 26 16,4-3-49-16,-3-12-4 15,6-4-9-15,-1-12 0 16,4-7 12-16,0-9-13 15,0-6 0-15,0-5-1 16,0-4-49-16,0 1-4 16,0-2-9-16,0-1-2 15,0-2-28-15,0 0-13 16,0 5 39-16,0-3 16 16,0 2 12-16,0 6 33 0,0-1 12 15,0 5 31-15,-3 2 51 16,3-4-13-16,-3 2 3 15,3 3-26-15,0-8-32 16,0 1 17-16,0-2-28 16,0-6-3-16,0 1 21 15,0-3-27-15,0 0-33 16,0 0-104-16,10 0-165 16,5-13-349-16</inkml:trace>
  <inkml:trace contextRef="#ctx0" brushRef="#br0" timeOffset="52232.27">246 2201 1588 0,'0'0'270'15,"0"0"-208"-15,0 0 4 16,0 0 110-16,0 0-52 15,-58 247-28-15,46-145-36 16,-4 13 24-16,0 11 90 16,1-3-81-16,5-6-39 0,-2-4-14 15,2-18-12-15,3-13-7 16,-5-17-13-16,6-12-8 16,-1-20 14-16,2-11-14 15,1-11-75-15,4-11-107 16,0-7-95-16,16-26-89 15,2-11-1154-15</inkml:trace>
  <inkml:trace contextRef="#ctx0" brushRef="#br0" timeOffset="53220.27">160 2191 1311 0,'0'0'265'0,"0"0"-178"16,0 0-27-16,0 0 64 15,0 0-35-15,22-219-33 16,-6 157-26-16,3-4-19 16,3-2 12-16,-3-5 26 15,-6 1-36-15,6 4 9 16,-4-1 23-16,-5-1 0 16,5 5 16-16,1-1-23 0,-6 1-24 15,-3-1 6 1,1 0-19-16,-5 6-1 0,-3 2 1 15,0 6 5-15,0-1-6 16,0 7-8-16,0 3 8 16,0-1 20-16,0 11-20 15,0-4 0-15,0 2 1 16,0 1-1-16,0 7 9 16,0 1-8-16,0 6-1 15,0 4 0-15,0-1 1 16,0 5-2-16,0-2-22 15,0 1-3-15,0 1-39 0,10 0-45 16,9-2-27 0,3 0-3-16,-3-6-136 0,-6 1-48 15,-4 0-266-15,-6-2 302 16,-3 2 288-16,0 1 210 16,0 6 13-16,0 0-30 15,0-2-57-15,0 0 25 16,0 5-41-16,0-1-15 15,-3 6 16-15,-2 2-42 16,1 2-16-16,-3 0-9 16,1 0-19-16,-3 25 44 15,-1 22 47-15,-2 16-2 16,5 19 3-16,-3 12-26 16,-5 19-4-16,-3 7-14 15,-4 7-14-15,-4 8-8 0,-3-3-28 16,1-9-8-16,-1-7 19 15,2-13-34-15,1-13 15 16,4-7 8-16,0-15-19 16,6-8 4-16,0-15-18 15,6-8 1-15,-2-11 4 16,6-6-5-16,6-13-23 16,-4-4-60-16,4-3-44 15,0 0-86-15,10-46-142 16,16-1 6-16,-4 0-312 0</inkml:trace>
  <inkml:trace contextRef="#ctx0" brushRef="#br0" timeOffset="53523.27">261 953 1260 0,'0'0'232'0,"0"0"-168"16,0 0 62-16,0 0 30 15,10 170-21-15,-10-85-32 16,0 7 7-16,0 6-7 16,-3 0-2-16,-16-2-5 15,2 2-44-15,-1-6-21 16,-1-2-17-16,0-13-14 15,6-3-11-15,1-16-111 0,9-10-125 16,3-11-38-16,0-14-399 16,0-13-546-16</inkml:trace>
  <inkml:trace contextRef="#ctx0" brushRef="#br0" timeOffset="54083.27">198 2051 1273 0,'0'0'285'0,"0"0"-86"16,0 0-55-16,0 0 55 16,0 215-20-16,0-147-51 15,-3 1-58-15,-4-1 22 0,1 1-25 16,0 3-20-16,0 4 21 16,-1-4 75-16,-2-3-63 15,-1-4-56-15,4-9-23 16,-3 0 51-16,-1-10-37 15,3-4-15-15,-5-2 24 16,6-8-24-16,-3 2 0 16,2-2-2-16,1 1 11 15,2-3 3-15,1-4-12 16,3-3 6-16,0-6-15 16,0-1 9-16,0 0 0 15,0 3 7-15,0-2-6 16,0 0 5-16,0-1-6 0,0 1 0 15,0-2 3 1,0 3-3-16,0-6 0 0,0 1 12 16,0-3-11-16,0 1 1 15,0-3-2-15,0 3 0 16,0-1 30-16,0-1-17 16,0 2 17-16,0-2 0 15,0 1-12-15,0-2 3 16,0 1-21-16,0 2 9 15,0 4 9-15,0 1-7 16,0 4-11-16,0 0 13 16,0-4-12-16,0 0-1 15,0-2 1-15,0-8-1 16,0 2 2-16,0-8-1 16,0 0-2-16,0 0-14 0,17 0-124 15,8 0-390-15,6-12-192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15.2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85 129 1793 0,'0'0'504'16,"0"0"-350"-16,0 0 53 16,0 0 90-16,0 0-133 15,0 0-93-15,0-13 16 16,7 4-57-16,8-8-2 15,7 4 33-15,6-3-44 16,6-1-11-16,5 4-2 16,2 6 4-16,-1 7 23 15,-1 0-31-15,-5 4 0 16,-5 25 18-16,-7 10-18 16,-7 8 7-16,-8 8 9 0,-7 8-15 15,0 3 25-15,-12 2-26 16,-17 2 0-16,-10-9 2 15,-10-3 5-15,-1-17-7 16,-1-8 0-16,0-11 0 16,4-8 17-16,6-7-17 15,9-7 0-15,3 0 2 16,11 0-2-16,6-12-10 16,12-7-67-16,0-26-119 15,34-1-321-15,-2 0-507 0</inkml:trace>
  <inkml:trace contextRef="#ctx0" brushRef="#br0" timeOffset="366">807 61 1540 0,'0'0'702'16,"0"0"-542"-16,0 0-47 15,0 0 133-15,0 0-1 16,0 0-78-16,0 0-93 16,-66-56-8-16,41 56 35 15,-8 0-51-15,-4 7-29 0,0 23-9 16,2 11 0-16,2 11 43 15,6 16-55-15,14 0 0 16,13 4 42-16,0 0-30 16,0-6-1-16,25-12-11 15,11-5 1-15,11-18 3 16,5-8-4-16,9-19-96 16,27-4-113-16,-15-4-531 15,-14-15-378-15</inkml:trace>
  <inkml:trace contextRef="#ctx0" brushRef="#br0" timeOffset="704">1208 651 468 0,'0'0'1791'0,"0"0"-1452"15,0 0-90-15,0 0 57 16,0 0-44-16,0 0-163 15,-80 197-33-15,68-153-4 16,2 1-11-16,2 1 7 16,8-4-32-16,0-2-16 15,0-4 2-15,3-7-10 16,28-6-2-16,4-9 0 16,6-14-1-16,6 0-14 15,-3-14-1-15,-3-22 16 0,-9-9-3 16,-10-5 9-16,-15-6-2 15,-7 3 4-15,0 1-7 16,-29 10 50-16,-8 9-51 16,1 8-12-16,-1 16-12 15,8 6-211-15,7 3-972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1:50.1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873 869 1661 0,'0'0'522'0,"0"0"-341"16,0 0 48-16,0 0 105 15,0 0-138-15,0 0-70 16,0-20 1-16,0 20-55 16,0 0-15-16,0 34-19 15,-10 14-5-15,-5 22 67 16,-4 18-62-16,-3 10-7 16,-3 10 35-16,3-2-45 0,8-8 20 15,2-11-28 1,9-20-12-1,3-17 29-15,0-13-30 0,0-15-8 0,12-9-5 16,5-10 17-16,8-3-11 16,5 0-8-16,6-19-14 15,8-17-4-15,-4-18-153 16,4-34-128-16,-11 11-609 16,-11 0-1316-16</inkml:trace>
  <inkml:trace contextRef="#ctx0" brushRef="#br0" timeOffset="220">854 445 2512 0,'0'0'547'16,"0"0"-484"-16,0 0-2 15,0 0 93-15,0 0-53 16,0 0-101-16,0 0-118 16,5-14-122-16,12 14-321 15,-2 0-380-15</inkml:trace>
  <inkml:trace contextRef="#ctx0" brushRef="#br0" timeOffset="595">1756 0 2154 0,'0'0'561'0,"0"0"-367"16,0 0 6-16,0 0 12 16,0 0-76-16,0 0-55 15,0 0-59-15,-7 95 56 16,-15-29-33-16,-8 13-19 15,-9 5 23-15,-5-1-49 16,0-8-46-16,0-3-59 16,-4 7-168-16,16-17-545 15,2-16-1509-15</inkml:trace>
  <inkml:trace contextRef="#ctx0" brushRef="#br0" timeOffset="933">2371 233 2560 0,'0'0'466'0,"0"0"-364"15,0 0-78-15,0 0 135 16,0 0 16-16,38 186-106 16,-10-81-18-16,1 14-23 15,2 12 49-15,-6 7 10 0,-3-1-86 16,-15-2 12 0,-7-3 2-16,0-7-9 0,-38-11-6 15,-16-9-21-15,-18-16-45 16,-5-12-15-16,-36 2-124 15,22-22-406-15,6-22-367 0</inkml:trace>
  <inkml:trace contextRef="#ctx0" brushRef="#br0" timeOffset="1343">617 204 1918 0,'0'0'489'16,"0"0"-403"-16,0 0 33 0,-250 178 151 16,144 1-92-16,4 67-27 15,21 29-28-15,30-4-59 16,36-38 19-16,15-70-34 15,0-39-38-15,27-31 14 16,20-14-25-16,30 8-39 16,97 28-63-16,-14-16-406 15,-6-33-542-15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1:58.5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340 835 2378 0,'0'0'300'16,"0"0"-216"-16,0 0-44 15,0 0 139-15,0 0-4 0,203-222-110 16,-155 159-50-1,-8-2 7-15,-3-8 28 0,-11 8 0 16,-13 9 36-16,-4 10-25 16,-9 13 11-1,0 14 6-15,0 12-36 0,0 7 15 16,-4 19-57-16,-14 41 13 16,-1 25 34-16,9 17-46 15,-2 15 5-15,5 2-6 16,7-4-8-16,0-6 7 15,0-13-79-15,0-3-77 16,-3 12-80-16,-9-21-546 16,-6-26-401-16</inkml:trace>
  <inkml:trace contextRef="#ctx0" brushRef="#br0" timeOffset="247">0 1444 2424 0,'0'0'560'16,"0"0"-451"-16,0 0-37 15,0 0 153-15,0 0-72 16,0 0-65-16,190-17-2 16,-84 3-40-16,14 4 1 15,12 0-19-15,10 1-22 16,-3 1 20-16,-15 6-26 0,-20 2-50 15,-22 0-38 1,-38 10-140-16,-28 15-345 0,-16-2-663 0</inkml:trace>
  <inkml:trace contextRef="#ctx0" brushRef="#br0" timeOffset="711">296 1836 2388 0,'0'0'437'15,"0"0"-418"-15,0 0-19 16,0 0 235-16,0 0-73 16,0 0-90-16,244 0-52 0,-166 0 52 15,-2 12 30-15,-10 19-63 16,-12 8-9-16,-22 7 0 15,-20 13-1-15,-12 7 19 16,-44 6-18-16,-29 7 1 16,-22-4 22-16,-8-5-46 15,9-10 35-15,7-13-6 16,21-10-35-16,22-18 38 16,22-5-28-16,16-12 7 15,6-2-18-15,6 0 18 16,38 0-18-16,14 0 25 15,20-2-25-15,8-5 15 0,14 0-7 16,-2 0-8 0,0 5 12-16,-3 2-5 0,-4-5-7 15,-12 5 0-15,-13-3 6 16,-18 1 2-16,-14-1-8 16,-21-1-42-16,-13-1 24 15,0-7-84-15,-3-13-143 16,-23 2-586-16,4-6-1771 0</inkml:trace>
  <inkml:trace contextRef="#ctx0" brushRef="#br0" timeOffset="1139">1252 0 1905 0,'0'0'511'0,"0"0"-342"16,0 0 86-16,0 0-38 15,0 0 8-15,0 0-113 16,149 179-3-16,-58-63 5 16,36 43-25-16,30 49 4 15,4 37-21-15,-22 15-11 16,-48-43 17-16,-56-54-77 15,-35-54 26-15,0-13-18 16,-57 14-9-16,-38 16-31 16,-109 57-77-16,21-35-134 15,0-27-752-15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1:52.2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51 448 2451 0,'0'0'565'15,"0"0"-521"-15,0 0-27 16,0 0 1-16,-7 170 142 16,7-3-48-16,-9 42-73 15,6 19-9-15,0-42 50 16,3-54-68-16,0-50 40 16,0-27-32-16,0 1-19 15,0-3 4-15,0-10-4 16,0-19 0-16,0-24-1 0,0 0-29 15,15-34 5 1,-2-42-9-16,13-50-12 0,-4-54 35 16,-7-58-29-16,-15-22 7 15,0 16 19-15,0 58-17 16,0 64 30-16,0 43 0 16,0 24 1-16,7 0 58 15,18 6-38-15,16 9 13 16,9 20 2-16,20 17-28 15,14 3 13-15,14 17-21 16,0 24 10-16,-6 9-17 16,-16 13 7-16,-20 9 0 15,-34 10 0-15,-22 9-3 0,-34 4 3 16,-46 1 0 0,-23-7 11-16,-8-17-7 0,-3-19-4 15,8-24-19-15,14-13 18 16,16-16-65-16,14 0-39 15,23 0-233-15,17-9-545 0</inkml:trace>
  <inkml:trace contextRef="#ctx0" brushRef="#br0" timeOffset="323">2023 0 2486 0,'0'0'500'16,"0"0"-490"-16,0 0 26 15,0 0 202-15,-278 270-84 16,162-71-70-16,-1 71 3 15,19 18-7-15,32-16 62 16,37-61-97-16,26-73-27 16,3-50 24-16,15-19-23 15,36 0-19-15,28 0-8 16,28-3-43-16,67-24-3 16,-20-16-228-16,-27-19-897 0</inkml:trace>
  <inkml:trace contextRef="#ctx0" brushRef="#br0" timeOffset="1441">3227 361 1659 0,'0'0'368'15,"0"0"-140"-15,0 0 16 16,0 0 86-16,0 0-79 15,0 0-105-15,0-25-31 16,13 37-91-16,13 35 79 16,11 22-5-16,7 27-55 15,10 30 38-15,0 16-39 0,5 12-4 16,-1 4 11-16,4-8-41 16,1-15 22-16,1-17-1 15,-1-20-28-15,-1-22 25 16,-11-22-25-16,-14-13-1 15,-11-14 18-15,-13-16-18 16,-9-8-1-16,-4-3-8 16,0 0-30-16,0 0 9 15,-4-17-141-15,-25-20-79 16,8 6-439-16,-1-1-1084 0</inkml:trace>
  <inkml:trace contextRef="#ctx0" brushRef="#br0" timeOffset="1853">4130 618 1408 0,'0'0'704'16,"0"0"-571"-16,0 0-10 15,0 0 118-15,0 0 63 16,0 0-152-16,0 0-30 16,56-103 30-16,-68 103-81 0,-29 36-38 15,-20 14 15 1,-23 22-27-16,-21 13 7 0,-8 14 1 16,-7 6-23-16,0 1 49 15,10-5-49 1,6-10-6-16,18-12 36 0,13-13-34 15,11-13 10-15,18-14-12 16,12-13 0-16,10-9 13 16,7-7-13-16,8-4-21 15,3-3-6-15,4-3-37 16,0 3 1-16,0-3-26 16,0 0-23-16,0 0 16 15,0 0-137-15,29 0-79 16,3 0-316-16,2-3-1312 0</inkml:trace>
  <inkml:trace contextRef="#ctx0" brushRef="#br0" timeOffset="2386">4783 1054 2194 0,'0'0'474'0,"0"0"-371"16,0 0 25-16,0 0 98 15,0 0-43-15,0 0-63 16,0 0-98-16,59 14 29 16,17-1 0-16,22-4-16 0,26 4 43 15,14-6-53-15,16-4-13 16,-5-3 42-16,-10 0-40 16,-26 0-8-16,-25 0-6 15,-37 0 6-15,-29 0-15 16,-22 0-12-16,-9 0-36 15,-38 0-39-15,-29 0-116 16,10 0-401-16,15 0-739 0</inkml:trace>
  <inkml:trace contextRef="#ctx0" brushRef="#br0" timeOffset="3063">6650 431 2163 0,'0'0'544'0,"0"0"-442"16,0 0 128-16,0 0 37 15,0 0-146-15,0 0-30 16,0 0-65-16,57 45 17 16,-6 11 58-16,15 9-76 15,7 8 10-15,11 3-2 16,4-1-17-16,4-3 31 15,-6-10-47-15,-8-9 0 16,-14-11 15-16,-12-10-15 0,-19-8-21 16,-15-10-26-16,-14-12-52 15,-4-2 12-15,0 0-175 16,0-12-588-16,0-16-1393 0</inkml:trace>
  <inkml:trace contextRef="#ctx0" brushRef="#br0" timeOffset="3369">7710 499 2104 0,'0'0'529'0,"0"0"-360"16,0 0-84-16,0 0 199 15,0 0-73-15,0 0-110 0,0 0 2 16,-35 152-59-16,1-61 14 15,-7 21 20-15,-6 16-22 16,-7 12-10-16,3 2-13 16,1-1-9-16,2-11 32 15,8-14-56-15,2-18 0 16,10-22 9-16,6-17-8 16,8-22 1-16,6-15-2 15,4-12-14-15,1-10 8 16,3 0-88-16,0 0-68 15,0-16-131-15,0-8-742 0</inkml:trace>
  <inkml:trace contextRef="#ctx0" brushRef="#br0" timeOffset="5555">9527 604 1625 0,'0'0'319'16,"0"0"-217"-16,0 0 68 15,0 0 69-15,0 0-59 16,0 0-77-16,0 0-31 16,22-12 61-16,-22 12-31 15,-26 9 41-15,-33 27-50 0,-25 10-49 16,-18 13-4-16,-8 7 11 15,-1-1-12-15,7-2 22 16,13-8-52-16,18-5-9 16,23-15 8-16,21-8-7 15,17-8 7-15,12-1-8 16,0-5 0-16,3-2-12 16,28 10 11-16,8-1 1 15,8 0 3-15,9 1 3 16,1 7 7-16,13 2-12 15,3 5 16-15,8 2-5 16,7 1-2-16,-2 1-10 16,-1-1 0-16,-9-6-13 15,-14-5 1-15,-30 5-116 0,-16-6-197 16,-16-9-645-16</inkml:trace>
  <inkml:trace contextRef="#ctx0" brushRef="#br0" timeOffset="5834">8575 1593 2261 0,'0'0'480'16,"0"0"-455"-16,0 0 187 15,0 0 23-15,0 0-78 16,0 0-64-16,211 75-48 16,-130-56 50-16,9-2-59 15,1-1-15-15,4 0 29 16,-14 2-50-16,-8-4-42 16,0 10-66-16,-23-4-182 15,-9-7-715-15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2:00.5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191 26 1670 0,'0'0'578'0,"0"0"-358"16,0 0 54-16,0 0 1 15,0 0-70-15,0 0-91 16,0 0-15-16,123-5 28 16,-57 5-67-16,17-2-18 15,12-5 20-15,3 4-61 16,8 1-1-16,-8 2-15 16,0 5-126-16,-28 21-129 15,-26 4-724-15</inkml:trace>
  <inkml:trace contextRef="#ctx0" brushRef="#br0" timeOffset="227">0 544 2099 0,'0'0'723'15,"0"0"-569"-15,0 0-106 16,0 0 172-16,0 0-33 16,0 0-61-16,252 0-55 15,-95 0-67-15,86-5-4 16,-26 0-139-16,-24-2-729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3:56.7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1430 1335 1564 0,'0'0'249'0,"0"0"-142"15,0 0 7-15,0 0 67 16,0 0 35-16,0 0-17 0,0-58-82 15,3 44-5 1,-3 1 25-16,0-1-43 0,0 5 38 16,0-1-87-16,-12 1-4 15,-16 1 54-15,-16 6-77 16,-10 2 0-16,-12 0-7 16,-7 21-10-16,-3 23 34 15,3 21-35-15,0 20 0 16,7 46 12-16,0 50-11 15,16 55-1-15,13 24 19 16,20-1-18-16,12-8 33 16,5-30-34-16,0-1 0 15,8-19 24-15,6-37-22 16,-3-36-2-16,-4-37 0 16,-7-5 12-16,0 12 25 0,0 7-37 15,-7 4 0-15,-33-11 48 16,-11-19-39-16,-15-17-1 15,-13-13 19-15,-13-13-21 16,-2-12 28-16,2-10-26 16,16-2-8-16,14-9 37 15,21-3-37-15,16 0-10 16,14 0-40-16,11 0-94 16,36 0-33-16,18-15-343 15,5 3-349-15</inkml:trace>
  <inkml:trace contextRef="#ctx0" brushRef="#br0" timeOffset="465">1805 4658 2356 0,'0'0'522'0,"0"0"-413"16,0 0-61-16,0 0 129 0,-186-32-23 16,132 32-49-16,-12 35-42 15,-3 25-30-15,0 27 51 16,-1 13-50-16,16 21 1 15,10 14 44-15,19 3-78 16,25 0 17-16,0-9-18 16,29-19 13-16,37-18-32 15,13-26 19-15,22-34-18 16,16-32-12-16,12-9-2 16,-6-64 23-16,-10-22-9 15,-21-19 18-15,-30-11 23 16,-33 0-23-16,-29 7 6 15,-8 7 74-15,-53 16-64 0,-20 16 11 16,-14 17-27-16,-3 19 14 16,10 10-31-16,12 7-106 15,25 5-127-15,19 7-909 0</inkml:trace>
  <inkml:trace contextRef="#ctx0" brushRef="#br0" timeOffset="1147">1878 426 1610 0,'0'0'581'0,"0"0"-417"15,0 0-75-15,0 0 121 16,0 0 3-16,0 0-122 16,0 0-14-16,37-44-60 0,6 3 12 15,9-9 14 1,-5-8-25-16,-4-1 71 0,-9 2-35 15,-12 9 19-15,-9 11 72 16,-8 14-65-16,-5 13 14 16,0 10-19-16,0 17-64 15,0 45 62-15,-22 30-73 16,0 24 18-16,0 7-27 16,7 6 9-16,12-3-31 15,3-9-82-15,0 16-151 16,0-24-442-16,0-27-1829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4:52.9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850 403 1154 0,'0'0'685'0,"0"0"-545"16,0 0-109-16,0 0 23 0,0 0 173 16,0 0-65-16,0 0-40 15,76-47-61 1,-69 40 12-16,0 0 43 0,-2-2-23 15,-2 2-27-15,4-7-38 16,-3 0 4-16,-1-7-18 16,-3-7 3-16,0 4-17 15,0-10 10-15,0 5-2 16,0-4 14-16,-3-1 16 16,-16 10-1-16,-6-1 40 15,-4 6-65-15,0 5 47 16,-5 5-8-16,2 7-27 15,-5 2 24-15,5 0-40 16,-5 0 14-16,5 14-1 16,-1 16-13-16,3 5-8 0,1 9 13 15,0 8-11-15,7 15 26 16,4 6-28-16,-1 4 22 16,6 12 1-16,1 6-7 15,5 7-16-15,-3 6 17 16,1 8-11-16,3 2 15 15,2 0-15-15,4-7 4 16,0-3 19-16,0-10-29 16,0-6 0-16,0-6-1 15,0 0 2-15,0-8 27 16,0-6-27-16,0-9 4 16,0-8 30-16,-6-5-26 15,-6-11 0-15,2-9-9 0,-2-11 10 16,2-5 4-1,-2-4-14-15,2-4 0 0,-2-3-9 16,-2-3-60-16,2 0-23 16,-1 0-101-16,1-9-411 15,5-18-337-15</inkml:trace>
  <inkml:trace contextRef="#ctx0" brushRef="#br0" timeOffset="211">0 1240 2192 0,'0'0'585'0,"0"0"-506"16,0 0 38-16,0 0 130 0,0 0-75 16,0 0-30-1,233 11-56-15,-130-7-61 0,2-2 10 16,5-2-35-16,13 0-63 15,-24 4-161-15,-27-4-1098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4:56.1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335 2158 1475 0,'0'0'328'0,"0"0"-170"16,0 0 83-16,0 0 59 15,0 0-43-15,0 0-57 0,-6-35-61 16,6 35 14-16,0 0-70 16,0 0 4-16,0 0 2 15,0 0-53-15,0 7 9 16,0 18 3-16,6 12-29 15,16 8 40-15,4 8-49 16,8 6-9-16,1 7 33 16,9-3-25-16,-3 2-7 15,3-5-2-15,3-4 9 16,-3-8-8-16,-2-2-1 16,-1-6 0-16,-7-8 8 15,-9-8-8-15,-3-5 0 16,-12-9-2-16,-7 0 8 15,1-1-22-15,-4-2 16 16,0 1-21-16,0-6 9 0,0 0-27 16,0 3-21-16,0-5-20 15,0 2-91-15,0-2-55 16,0 3-396-16,0-3-400 0</inkml:trace>
  <inkml:trace contextRef="#ctx0" brushRef="#br0" timeOffset="587">1171 2534 684 0,'0'0'1098'15,"0"0"-892"-15,0 0-81 16,0 0 86-16,0 0-11 16,0 0-87-16,0 0-59 15,10-31 43-15,-10 31-45 16,0 0-7-16,0 0 34 16,0 0-44-16,0 0-14 15,0 0 25-15,0 0-36 16,0 0 44-16,0 0-53 15,0 0 17-15,0 0 64 0,0 0-20 16,0 0-12-16,0 0 6 16,-17 4-23-16,-10 20 31 15,-5 8-55-15,-12 10 15 16,-7 17 48-16,-11 11-34 16,-8 18-14-1,-6 11 22-15,-12 12-25 0,-1 6 65 16,-3 6-74-16,1-2 7 15,0-3 47-15,9-6-43 16,10-14 4-16,11-12-11 16,8-18-8-16,21-12 29 15,10-19-37-15,9-16 0 16,4-6 26-16,6-9-26 0,3-6 0 16,-4 3-6-1,4-3 15-15,-3 0-14 0,0 0 5 16,-2 0-26-16,1 0 26 15,4 0-84-15,0-19-92 16,31-34-121-16,11 3-598 16,2-1-1500-16</inkml:trace>
  <inkml:trace contextRef="#ctx0" brushRef="#br0" timeOffset="1727">2086 0 1292 0,'0'0'319'16,"0"0"-169"-16,0 0-6 16,0 0 30-16,0 0 10 0,0 0-67 15,0 0 29-15,-114 4-3 16,82 25-58 0,-5 5 39-16,2 1-24 0,-3 12-29 15,-2 1 22-15,4 7-39 16,-1 7-1-16,5 6 23 15,-2 6-55 1,9 6 27-16,8 4 6 16,-2 0-38-16,7 3 35 0,6 2-50 15,2-1 27-15,4 0 14 16,0 1-40-16,0 2 26 16,0-4-6-16,4-12-21 15,11-6 35-15,2-9-36 0,5-15 0 16,-4-8 25-16,4-5-25 15,-6-10-1-15,-3-1 0 16,-1-6-42-16,-2-4-5 16,-7 8-150-16,6-2-182 15,-6-4-433-15</inkml:trace>
  <inkml:trace contextRef="#ctx0" brushRef="#br0" timeOffset="3120">3314 214 1879 0,'0'0'595'16,"0"0"-404"-16,0 0 74 15,0 0-19-15,0 0-77 16,0 0-139-16,0 0 1 15,18 23 43-15,26 10-13 16,7 10-14-16,8 2-13 16,7 10 19-16,-2 8 19 15,6 7-45-15,-1 7 7 16,-6 12 1-16,-6 6-14 0,-4 7 28 16,-18 6-37-1,-13 4 20-15,-22 3 1 0,0 0-18 16,-47-5-15-16,-23-4 0 15,-18-11 0-15,2-11-9 16,2-19 9-16,8-13-14 16,16-15-5-16,16-9-74 15,16-14-72-15,9-8-170 16,9-6-775-16</inkml:trace>
  <inkml:trace contextRef="#ctx0" brushRef="#br0" timeOffset="13281">2783 207 1287 0,'0'0'599'16,"0"0"-420"-16,0 0-38 15,0 0 89-15,0 0-39 16,0 0-22-16,-22 0-81 16,18 0-31-16,4 7 55 15,0 10-36-15,-5 2 10 16,5 6-13-16,-7 3-18 16,1 7 44-16,-6 9-63 15,-2 14-15-15,-1 14 53 16,2 10-43-16,-3 9-1 15,1 7 8-15,5 2-32 0,-2-2 48 16,2-2-54-16,-2-9 1 16,5-7 34-16,1-8-34 15,2-10 12-15,4-6 6 16,0-10-10-16,0-10 36 16,0-7-45-16,4-6 0 15,6-6 11-15,-2-4-10 16,2-2-1-16,0-6 0 15,6 0 0-15,6-5-5 16,6 0 5-16,6 0-15 16,10-15-3-16,4-10 2 15,2-5-38-15,-2 2-8 0,-4-3-23 16,-12 8 68 0,-7 0-85-16,-3 0-55 0,0-20-87 15,-3 7-312-15,-6 7-325 0</inkml:trace>
  <inkml:trace contextRef="#ctx0" brushRef="#br0" timeOffset="13921">2399 627 1654 0,'0'0'515'16,"0"0"-301"-16,0 0-13 15,0 0 110-15,0 0-103 16,0 0-95-16,0 0-31 16,-29 0-31-16,41 0 12 15,13 0 7-15,11 0-28 16,4 3 51-16,8-1-54 15,-1-2-13-15,4 0 25 0,8 0-30 16,-2 0-6 0,3 0-14-16,0 0 14 0,3 0-7 15,-12 0-8-15,-7 0-5 16,-15 0-8-16,-11 0 13 16,-8 0-15-16,-10 0-27 15,0 0-23-15,-3 0-4 16,-14 0-202-16,-2 0-669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5:13.4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284 37 1149 0,'0'0'345'15,"0"0"-220"-15,0 0-33 16,0 0-13-16,0 0-15 16,0 0 2-16,19-16-40 15,-6 9 48-15,-1 4 27 16,-2 0 9-16,-3-2 31 16,2 2-43-16,-6 3-3 15,-3 0 27-15,3 0-56 16,-3 0-10-16,0 0-3 15,0 0-21-15,-3 0 23 16,-19 17-55-16,-7 17 0 16,-8 5 9-16,-2 11-3 15,-5 5-5-15,0 4-1 0,4 0-13 16,4-4-5-16,2 4-86 16,12-16-120-16,12-16-363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5:31.4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450 551 1918 0,'0'0'288'0,"0"0"-204"16,0 0-52-16,0 0 218 16,0 0-70-16,0 0-95 15,0 0-18-15,0 0-10 0,0 10 6 16,3 16 3-16,1 23 22 16,2 28 41-16,-6 44-56 15,0 58-19-15,0 48 30 16,-6-13-31-16,-10-41 17 15,10-54-13-15,2-44-22 16,4 4 29-16,0 3-62 16,0-3-2-16,0-23 28 15,0-14-27-15,4-18-2 16,-4-12-35-16,0-12-63 16,0-12-25-16,-26-28-454 15,-3-4-969-15</inkml:trace>
  <inkml:trace contextRef="#ctx0" brushRef="#br0" timeOffset="571">0 725 760 0,'0'0'1324'0,"0"0"-1113"16,0 0-125-16,0 0 178 0,0 0-10 16,0 0-113-16,0 0-43 15,122-164-17-15,-80 138 20 16,5 0-28-16,9-6-31 15,-2 1 28-15,9-1-44 16,-2-1-5-16,8 3 12 16,0 5-12-16,4 5 4 15,-4 6-5-15,1 14-13 16,-1 0 38-16,0 7-45 16,-3 29 0-16,0 10 5 15,-8 10 3-15,-6 6-7 16,-9 7 7-16,-10-1-7 15,-7 1 17-15,-8 2-18 0,-11-11-1 16,-7 0-8-16,0-7 9 16,0-8 6-16,-29-2 0 15,-15-4-5 1,-6-6 5-16,-13-3-6 0,-6-6 0 16,-14-5 0-16,-5-13 1 15,-7-3 10-15,7-3-10 16,16 0-1-16,12 0 0 15,22 0-15-15,16-3-45 16,13-8-34-16,14-11-113 16,27-5-390-16,9 2-501 0</inkml:trace>
  <inkml:trace contextRef="#ctx0" brushRef="#br0" timeOffset="968">2346 236 1874 0,'0'0'354'15,"0"0"-228"-15,0 0 93 16,0 0 78-16,0 0-58 0,-176 168-138 16,122-81-22-16,-2 22 42 15,9 16-55-15,-4 40 11 16,7 38-26-16,12-12-18 16,10-21 49-16,12-29-46 15,4-39-35-15,6 3 39 16,0 3-40-16,12-13 8 15,14-15-8-15,-1-8 0 16,0-14-16-16,1-9-29 16,3-10-78-16,4-10-18 15,18-29-243-15,-7 0-375 16,0-19-1435-16</inkml:trace>
  <inkml:trace contextRef="#ctx0" brushRef="#br0" timeOffset="1337">3154 554 2254 0,'0'0'313'15,"0"0"-222"-15,0 0 49 16,0 0 133-16,0 0-87 0,0 0-83 16,0 0-43-16,98 149 5 15,-54-57-14-15,4 15-9 16,-4 14 51-16,0 9-68 16,-1-3 2-16,-2-6 47 15,1-12-47-15,-1-18-11 16,0-9-10-16,-1-16 0 15,-8-10 2-15,-3-12-8 16,-7-16-27-16,-10-8-32 16,-5-14-88-16,-7-6-61 15,0-31-307-15,-26 0-591 0</inkml:trace>
  <inkml:trace contextRef="#ctx0" brushRef="#br0" timeOffset="1654">2807 1837 2020 0,'0'0'613'16,"0"0"-510"-16,0 0-75 15,0 0 192-15,0 0 30 16,0 0-156-16,0 0-28 15,82-107-66-15,6 48 18 16,23-17 4-16,24-16-16 16,11-12 2-16,11-9-8 0,-3 2 0 15,-17 9 9-15,-20 17-9 16,-29 12-9-16,-32 25 7 16,-28 12-2-16,-21 9-13 15,-7 13-61-15,-7 4-145 16,-21 6-471-16,6-1-1570 0</inkml:trace>
  <inkml:trace contextRef="#ctx0" brushRef="#br0" timeOffset="2154">5579 650 2118 0,'0'0'319'0,"0"0"-249"15,0 0 83-15,0 0 198 16,0 0-212-16,0 0-95 15,0 0-28-15,-267 157 11 16,166-102 44-16,-1 10-45 16,-4-4-5-16,4 1 18 15,11-3-25-15,15-5 22 16,13-10-21-16,19-4-14 0,19-14 34 16,18-3-35-16,7-2 6 15,0-2 24-15,29 0-21 16,11 6 11-16,8-4-10 15,3 2-8-15,3 0 26 16,0 3-28-16,5 0 0 16,-5 1 31-16,2 0-31 15,-2 1 12-15,0-1 15 16,-10 0-21-16,-3-5 29 16,-13-3-35-16,-9 0-15 15,-9-7 6-15,-10-3-77 16,0-7-34-16,-32 3-178 0,0-5-642 0</inkml:trace>
  <inkml:trace contextRef="#ctx0" brushRef="#br0" timeOffset="2534">4617 1759 1761 0,'0'0'511'0,"0"0"-329"15,0 0 57-15,0 0 108 16,0 0-80-16,0 0-146 16,0 0-48-16,0 17-5 15,17-4 4-15,20 3 57 16,11 4-84-16,9 6-9 16,6 0 25-16,6-3-46 15,0 0-3-15,-3-1-12 16,7-1-80-16,-22-5-98 15,-17-10-731-15</inkml:trace>
  <inkml:trace contextRef="#ctx0" brushRef="#br0" timeOffset="3477">6513 804 1603 0,'0'0'262'0,"0"0"-167"15,0 0 50-15,0 0 128 16,0 0-36-16,0 0-88 15,164 23-36-15,-110-55-41 16,0-8-35-16,2-12 2 16,-5-8-37-16,-4-5 13 0,-8-4 16 15,-8 0 6-15,-9 3 50 16,-9 15-34-16,-4 7 10 16,-9 18 29-16,0 17-50 15,0 9 21-15,0 6-30 16,0 46-33-16,-16 30 51 15,1 20-51-15,5 16 8 16,3 7 8-16,7-6-14 16,0-9-3-16,0-8 1 15,0-16-54-15,4-8-46 0,2-22-249 16,-6-19-561-16</inkml:trace>
  <inkml:trace contextRef="#ctx0" brushRef="#br0" timeOffset="3874">6454 1454 2147 0,'0'0'542'16,"0"0"-444"-16,0 0 91 15,0 0 73-15,0 0-74 16,0 0-119-16,0 0-24 0,15 0-1 16,21 0 2-16,11 0 50 15,9 0-70-15,8 0-14 16,14 0 60-16,5 0-44 16,11 7-8-16,10-5-20 15,9 6 6-15,-1-8 7 16,8 2-13-16,5-2 0 15,-9 0 3-15,-7 0-2 16,-15 0-1-16,-19 0 0 16,-24 0 1-16,-19 3-16 15,-20 1 15-15,-9-4-57 16,-3 2 11-16,0 6-80 16,-47-8-80-16,-4 3-335 0,-2-3-346 15</inkml:trace>
  <inkml:trace contextRef="#ctx0" brushRef="#br0" timeOffset="4513">6867 1995 2045 0,'0'0'564'15,"0"0"-494"-15,0 0 175 0,0 0 26 16,0 0-110-16,0 0-59 16,0 0-85-16,10-46 5 15,23 29 26-15,3 6-22 16,5 3-4 0,-1 5 10-16,8 3-22 0,2 0 44 15,4 3-45-15,1 16-7 16,4 8 22-16,-9 2-23 15,-6 11 8-15,-11 7-9 16,-15 4 0-16,-18 12 30 16,0 1-21-16,-44 5-2 15,-13 2 17-15,-24-2-13 16,-6-8 5-16,-13-5 1 16,-1-4-10-16,0-6 22 15,6-12-29-15,7-8 0 0,19-10 14 16,9-13-14-16,13-3 0 15,18 0 6-15,11 0-6 16,11-3 6-16,7-13-6 16,0-4-12-16,22-4 4 15,22 3 8-15,7-3 8 16,8 7-8-16,5 4 0 16,5 11-3-16,4 2 3 15,1 0 0-15,-1 5 1 16,0 19 9-16,0 3 25 15,3 1-22-15,5-1 4 16,-5-1 31-16,-3-9-35 16,-11-5 1-16,-14-4-14 0,-13-8 1 15,-13 0 16 1,-10 0-17-16,-5-24-15 0,-7-2 5 16,0-11-74-1,0-37-111-15,0 11-295 0,0-3-1029 0</inkml:trace>
  <inkml:trace contextRef="#ctx0" brushRef="#br0" timeOffset="4972">8620 1331 2239 0,'0'0'537'16,"0"0"-427"-16,0 0 119 16,0 0-6-16,0 0-63 15,0 0-112-15,0 0-10 0,241-22 43 16,-143 22-53 0,12 0 14-16,-2 0-30 0,2 0-10 15,-12 0 20-15,-14 0-22 16,-14 0 0-16,-23 0 30 15,-18 0-30-15,-17 0 6 16,-12 0-6-16,0 0-18 16,-5 0-13-16,-24 0-124 15,-19-9-88-15,8-11-245 16,4-1-377-16</inkml:trace>
  <inkml:trace contextRef="#ctx0" brushRef="#br0" timeOffset="5254">9189 801 2232 0,'0'0'583'0,"0"0"-459"16,0 0 59-16,0 0 92 15,0 0-153-15,0 0-40 16,-7 231 22-16,7-140-40 15,0 7 5-15,3 0-24 16,4-2-19-16,0-8 26 16,-4-13-52-16,6-12 1 15,-6-17 4-15,-3-10-5 16,0-10-30-16,0-8-38 16,0-18-131-16,0 0-79 0,3 0-607 15</inkml:trace>
  <inkml:trace contextRef="#ctx0" brushRef="#br0" timeOffset="5758">10395 371 1721 0,'0'0'523'0,"0"0"-381"15,0 0 27-15,0 0 122 16,0 0-62-16,0 0-105 15,0 0-23-15,-14 260 30 16,-5-150-75-16,-3 8 2 16,4 8-8-16,-4-2-14 15,5 2 39-15,-5-6-17 16,0-2-16-16,3-10 26 0,4-13-55 16,8-9 8-1,7-20-6-15,0-10-13 0,0-19 20 16,32-15-20-16,9-13 8 15,6-9 13-15,16 0-23 16,3-29-9-16,-2-4 8 16,6-6-17-16,-8 2 18 15,-8-1-48-15,-1 1 0 16,-18 2-5-16,-3-2-64 16,-10-3-24-16,-10-25-113 15,-8 9-366-15,-4 7-263 0</inkml:trace>
  <inkml:trace contextRef="#ctx0" brushRef="#br0" timeOffset="6084">10060 1037 1832 0,'0'0'658'15,"0"0"-491"-15,0 0-42 0,0 0 129 16,0 0-26 0,0 0-124-16,0 0-41 0,186-5 35 15,-107 5-35-15,9-2-27 16,0-5 18-1,0 2-45-15,-12-4 3 0,-7 1-12 16,-14 1-13-16,-18 1-1 16,-12-14-109-16,-15 3-128 15,-10 2-472-15</inkml:trace>
  <inkml:trace contextRef="#ctx0" brushRef="#br0" timeOffset="6473">10931 0 438 0,'0'0'2057'16,"0"0"-1723"-16,0 0-156 15,0 0 64-15,0 0-50 16,0 0-90-16,201 75-33 16,-122 19 39-16,9 23-47 0,7 43-19 15,0 51 20 1,3 59-23-16,-10 10 13 0,-22-11-17 15,-26-33-14-15,-26-68 43 16,-14-45-64-16,-3-37-11 16,-41-16 10-16,-22 0-95 15,-61-2-77-15,7-12-299 16,10-26-965-16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5:38.9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746 1192 1861 0,'0'0'328'0,"0"0"-183"16,0 0 36-16,0 0 73 0,17-174 3 15,-17 119-117-15,-32 4-69 16,-19 10 14-16,-11 8-42 15,-11 16 4-15,-15 17-4 16,2 5-28-16,-6 42 26 16,8 26-26-16,11 15-5 15,19 17 14-15,13 4-23 16,26-4-2-16,15-6 0 16,0-11 1-16,41-15 0 15,21-11 0-15,15-20-24 16,14-11 9-16,4-22-63 15,3-9-24-15,-7-9-10 0,-12-35 3 16,-9-18 43-16,-18-23-7 16,-16-44 49-16,-18-51 16 15,-18-66 13-15,0-17-5 16,-11 37 30-16,-11 58 27 16,8 77 41-16,-1 25 7 15,5 4 1-15,-2 8 10 16,5 10-64-16,0 24 40 15,7 12-44-15,0 8-47 16,0 21 39-16,0 35-28 16,0 26 3-16,4 53 39 15,2 52-45-15,-2 45 35 0,-1 18-11 16,-3-44-27-16,0-54 49 16,0-61-55-16,5-19 6 15,2 7 6-15,3 0-12 16,5-7 0-16,-4-16 0 15,0-20-35-15,-4-17 35 16,2-14-120-16,1-5-48 16,18-54-36-16,3-11-500 15,-2-4-759-15</inkml:trace>
  <inkml:trace contextRef="#ctx0" brushRef="#br0" timeOffset="499">1567 191 2213 0,'0'0'380'0,"0"0"-230"16,0 0 67-16,0 0 63 15,0 0-47-15,0 0-153 16,0 0-46-16,0 21 44 16,0 56 3-16,-12 36-7 15,-7 17-13-15,-3 22-38 16,-3 4 55-16,-1 3-65 16,4-10 1-16,5-9 44 0,6-23-44 15,4-18 1-15,7-21-15 16,0-18 0-16,0-12 0 15,0-11 0 1,18-14 0-16,4-6 0 0,4-11 0 16,3-6 0-16,3 0 0 15,2 0 0-15,1-11 0 16,2-8 0-16,2 0 0 16,10-4 0-16,-1-3-3 15,-1 3-24-15,-8 3-14 16,-2 1-14-16,-12 2 47 15,-6 0-64-15,-12 1 15 16,-7 0 14-16,0-7-44 0,0-1-14 16,-4-22-109-16,-11 4-339 15,-3 7-472-15</inkml:trace>
  <inkml:trace contextRef="#ctx0" brushRef="#br0" timeOffset="787">1431 848 2905 0,'0'0'573'15,"0"0"-468"-15,0 0 88 16,0 0-71-16,347-90-122 16,-136 42-207-16,26-4-1371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18.4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79 806 0,'0'0'236'0,"0"0"-152"16,0 0 11-16,0 0-40 15,0 0-42-15,0 0-13 16,0-23-34-16,0 16-76 16,0 2-756-16</inkml:trace>
  <inkml:trace contextRef="#ctx0" brushRef="#br0" timeOffset="268">3 79 142 0,'-3'-79'718'0,"3"79"-566"16,0 0-80-16,0 0 51 15,0 0-4-15,0 0-67 0,0 0-5 16,0 0-20-16,0 0 1 16,0 0-28-16,0 0-211 15,0 0-1053-15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6:00.3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 0 1523 0,'0'0'337'0,"0"0"-206"15,0 0 39-15,0 0 90 16,0 0-20-16,0 0 1 0,-30 0-145 16,30 0-21-16,0 0 49 15,0 0-40-15,0 0-11 16,0 0-34-16,0 0-27 16,15 0 72-16,17 0-84 15,16 0 9-15,11 6 25 16,10 1-32-16,4-4 20 15,3 3-22-15,2 2 1 16,-2-6 40-16,0-2-41 16,-7 3 0-16,-6-3 1 15,-16 0 5-15,-15 0 1 16,-13 0-7-16,-12 0-29 16,-7 0 28-16,0 0-143 0,-10 0-132 15,-16 7-291-15,-8-5-300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6:00.7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 0 998 0,'0'0'641'0,"0"0"-520"16,0 0-39-16,0 0 47 16,0 0 123-16,0 0-56 15,0 0-71-15,-48 6 59 16,48-6-40-16,0 3-14 15,0-3 18-15,12 2-90 16,29 6 43-16,13-2-33 16,15 4-39-16,14 0 79 15,14 0-102-15,-3-1 7 16,-4-2 59-16,-5 1-70 16,-13-4 8-16,-21 4-10 15,-17-6 1-15,-16-2-4 0,-14 0 3 16,-1 0-123-1,-3 0-79-15,0 0-637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6:47.8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483 29 851 0,'0'0'1465'15,"0"0"-1149"-15,0 0-183 16,0 0-2-16,0 0 116 15,0 0-119-15,0 216-48 16,12-95 9-16,-5 17-53 16,-4 0 31-16,1-7-28 15,-4-13-22-15,0-18 31 16,0-23-48-16,0-17 0 0,0-19-15 16,0-13-27-1,-17-28-65-15,-2 0-240 0,-3-23-700 16</inkml:trace>
  <inkml:trace contextRef="#ctx0" brushRef="#br0" timeOffset="193">0 623 2352 0,'0'0'497'15,"0"0"-406"-15,0 0-54 16,0 0 194-16,0 0-67 15,0 0-86-15,237 58-4 16,-139-51-55-16,3-4-19 16,2-3-37-16,17 0-252 0,-28 0-431 15,-28-3-1301-15</inkml:trace>
  <inkml:trace contextRef="#ctx0" brushRef="#br0" timeOffset="585">1048 724 2343 0,'0'0'533'16,"0"0"-388"-16,0 0-6 16,0 0 89-16,0 0-104 15,0 0-55-15,0 0 23 0,-181-17-92 16,144 54 1-1,5 12 21-15,7 5-14 0,6-3-16 16,16-1-20-16,3-11-31 16,0-13 34-16,25-12-97 15,14-14-63-15,5 0 66 16,0-36-32-16,-7-7 11 16,-8 0 84-16,-11 4 56 15,-7 13 126-15,-11 12-1 16,0 14 6-16,0 0 5 15,0 11-72-15,0 24-17 16,0 12-29-16,0 4-18 16,0-6 0-16,8-4-14 15,14-14-156-15,17-24-185 16,-5-3-459-16,-2 0-1179 0</inkml:trace>
  <inkml:trace contextRef="#ctx0" brushRef="#br0" timeOffset="1235">1618 707 1370 0,'0'0'1189'0,"0"0"-895"16,0 0-91-16,0 0 1 16,0 0-49-16,-192 30-18 15,151 1-112-15,7 4-11 16,5 9-5-16,11 0-3 0,8 8-6 15,6 1 0-15,4 0 0 16,0-7-14-16,0-7-26 16,26-9-2-16,6-13-8 15,5-11-53-15,10-6-18 16,4-6 35-16,7-34 1 16,11-15-29-16,9-21-49 15,8-12 64-15,5-15 63 16,-3-1 4-16,-3-2 31 15,-16 5 2-15,-15 13 10 16,-17 15 86-16,-20 14 4 16,-8 23 59-16,-9 10 2 15,0 16-27-15,-5 10 17 0,-21 0-86 16,-6 8-30 0,0 30 8-16,-5 20-38 0,5 14-6 15,1 17 0-15,6 7 0 16,6 3 5-16,6-5-5 15,6-3 0-15,2-11-9 16,2-15-14-16,3-15-1 16,0-20-9-16,0-17-27 15,0-13 30-15,3 0-37 16,19-31 64-16,8-14-19 16,9-10 16-16,5 6 6 15,7 5-6-15,1 19 6 16,3 22 5-16,-1 3-5 0,5 19 74 15,-5 27 22 1,-3 12-69-16,-14 1 20 0,-12-1-17 16,-11-7-24-16,-2-12 21 15,-9-13-27-15,-3-16-39 16,0-10 31-16,0-3-92 16,-10-62-92-16,-24-2-409 15,-1 2-612-15</inkml:trace>
  <inkml:trace contextRef="#ctx0" brushRef="#br0" timeOffset="1425">981 442 2806 0,'0'0'376'16,"0"0"-304"-16,0 0-29 15,0 0-20-15,211-95-23 16,-33 36-12-16,-21 12-357 16,-18 5-1054-16</inkml:trace>
  <inkml:trace contextRef="#ctx0" brushRef="#br0" timeOffset="2188">3739 180 2569 0,'0'0'356'0,"0"0"-245"16,0 0-90-16,0 0 60 15,0 0 115-15,0 0-133 16,0 256-26-16,0-138-17 16,-3 4-19-16,-11-5 70 15,-1-5-71-15,8-11 0 0,-1-15-2 16,8-18 3-16,0-18-2 15,0-20-25-15,0-28-30 16,30-2 31-16,9-24-40 16,24-39-3-16,13-19 21 15,19-21-28-15,11-8-3 16,7-4-43-16,-4-4-13 16,-6 12 122-16,-27 11-31 15,-22 15 43-15,-23 15 40 16,-25 10 57-16,-6 17 35 15,0 6-22-15,-28 10-9 16,-13 13 57-16,-6 10-102 0,-4 0-40 16,-5 40 37-16,9 18-52 15,3 21 10-15,12 12-11 16,6 12 0-16,11 5 7 16,5-4-7-16,3-5-1 15,-1-4-14-15,4-13 9 16,1-12-8-16,-1-14-11 15,1-17-20-15,3-22 45 16,0-17-84-16,0 0 17 16,0-17 65-16,17-22-8 15,17-8-31-15,10 1-2 16,3 4 43-16,11 9-20 16,4 14 20-16,-1 15-4 15,2 4 4-15,-9 21 24 16,-7 18 51-16,-10 8-16 0,-8 6-3 15,-14-6 13-15,-4-12-69 16,-3-4-24-16,-5-15-51 16,4-16-193-16,-3 0-352 15,-1-16-64-15</inkml:trace>
  <inkml:trace contextRef="#ctx0" brushRef="#br0" timeOffset="3278">5216 765 29 0,'0'0'2228'0,"0"0"-1755"15,0 0-306-15,0 0 96 0,0 0-13 16,0 0-169-16,-218 38-30 16,167 10-14-16,10 15-36 15,12 3 21-15,14 3-22 16,15 0-14-16,0-10 13 15,9-9-73-15,26-21-30 16,13-16-60-16,7-13-9 16,3-23 24-16,-4-33 4 15,-7-12 0-15,-6-15 122 16,-12 5 12-16,-4 6 11 16,-6 15 69-16,-8 25 19 15,-7 19 119-15,-4 13-65 16,0 9-64-16,0 37 21 0,0 14-70 15,0 2-22-15,10-3-7 16,9-9-7-16,6-18-4 16,0-12-13-16,-3-20-88 15,0 0 104-15,-6-20-25 16,2-19 24-16,-4-12-4 16,1 6 11-16,4 6-4 15,-6 16 6-15,-1 17 0 16,-2 6 19-16,-3 22-18 15,-7 27 21-15,0 11-22 16,0-1 13-16,0-4-35 16,0-12 8-16,0-13-60 0,0-18 39 15,0-12-53-15,0 0 42 16,0-32 35-16,0-13 11 16,5-11 12-16,12-4-10 15,8 5 7-15,6 4 77 16,4 13-51-16,2 12 36 15,4 16-9-15,-2 10-25 16,5 2 79-16,-4 32-57 16,1 12 1-16,-6 7 29 15,-6 2-89-15,-7 1 18 16,-3-3-18-16,-7-8 11 16,-6-8-35-16,1-12 21 15,-3-8-57-15,-1-9 54 16,5-8-83-16,-1 0 7 15,12-41 7-15,13-11-13 0,12-17 1 16,15-13-77-16,17-7 29 16,12-7 95-16,7 0-31 15,0 0 48-15,-9 4 23 16,-20 6 18-16,-22 11 105 16,-22 13 1-16,-19 2 44 15,-3 13 20-15,-10 12-60 16,-24 12-4-16,-8 17-22 15,-2 6-56-15,-3 10 50 16,-1 38-96-16,1 29 0 16,6 18 21-16,7 16-11 15,6 11-9-15,2-3-1 16,8-6 0-16,4-4 6 0,2-18-6 16,6-11-12-16,2-20-15 15,4-25 1-15,0-26-14 16,0-9-8-16,29-9 42 15,15-38-29-15,10-4 35 16,9 1 0-16,9 11-12 16,1 12 12-16,0 21 0 15,8 6 1-15,-8 13 19 16,-7 27 94-16,-9 8-89 16,-13 2-13-16,-12-2 57 15,-10-4-68-15,-7-16-1 16,-15-7-49-16,0-15-67 0,-22-12 29 15,-21-27-553-15,-5-6-1265 16</inkml:trace>
  <inkml:trace contextRef="#ctx0" brushRef="#br0" timeOffset="3459">5341 0 3035 0,'0'0'330'16,"0"0"-330"-16,0 0-37 15,186 51 37-15,-88-34-19 0,-7-1-630 16</inkml:trace>
  <inkml:trace contextRef="#ctx0" brushRef="#br0" timeOffset="3752">3408 758 2794 0,'0'0'456'0,"0"0"-456"15,270-30-107-15,-131-7 28 16,-9 4-965-16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6:52.4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1454 693 2152 0,'0'0'346'0,"0"0"-212"0,0 0-103 16,0 0 75-1,0 0 127-15,-154-180-143 0,154 120-48 16,0-6 16-16,0 1-56 16,26 4 17-16,18 7-4 15,18 12-15-15,7 15 33 16,8 19-33-16,4 8 0 16,-8 31 29-16,-16 32-14 15,-20 18 7-15,-23 21-9 16,-14 9-12-16,-22 8 38 15,-43-2-39-15,-22-4 0 16,-17-14 23-16,0-16-22 16,-3-20 23-16,17-16 6 0,16-24-16 15,23-13 67-15,22-10-66 16,14 0-14-16,15 0 44 16,0 0-44-16,19-14-1 15,25 7-12-15,15 4 12 16,9 3-2-16,1 0 2 15,5 3 0-15,-1 20 21 16,0-4-10-16,-4 2-22 16,7-12-8-16,44-9-83 15,-22-19-147-15,-3-13-628 0</inkml:trace>
  <inkml:trace contextRef="#ctx0" brushRef="#br0" timeOffset="279">2937 82 2492 0,'0'0'607'0,"0"0"-505"15,0 0-94-15,0 0 149 16,-3 217-33-16,-16-90-49 15,1 25-10-15,-2 4-46 16,8-16 34-16,5 0-4 16,7-20-43-16,0-24 20 15,0-26-26-15,29-31-72 0,8-33-60 16,20-45-151-16,-6-30-341 16,-10-13-842-16</inkml:trace>
  <inkml:trace contextRef="#ctx0" brushRef="#br0" timeOffset="455">2499 660 2734 0,'0'0'528'16,"0"0"-513"-16,0 0-5 0,0 0 128 15,0 0-107 1,281-10-31-16,-127-17-87 0,-27 3-157 15,-14 5-597-15</inkml:trace>
  <inkml:trace contextRef="#ctx0" brushRef="#br0" timeOffset="697">3940 99 2801 0,'0'0'376'0,"0"0"-250"16,-84 195-117-16,30-46 136 0,-22 51 44 15,-19 36-108 1,7-12-9-16,15-46-48 0,22-61-14 16,21-35-2-16,5-4-8 15,3-8-90-15,8-27-104 16,7-27-389-16,7-16-793 0</inkml:trace>
  <inkml:trace contextRef="#ctx0" brushRef="#br0" timeOffset="1131">4262 802 2876 0,'0'0'380'0,"0"0"-299"0,-12 233-23 16,-10-100 2-16,5 12 96 16,-2 5-60-16,1-1-87 15,11-9 30-15,-2-14-39 16,3-18 0-16,2-30-22 16,4-21 22-16,-3-32-35 15,3-18 5-15,0-7-18 16,0-30 33-16,0-32-57 15,0-20 8-15,3-19 63 16,16-22-68-16,-2-11 37 16,5-36 7-16,3 14 25 0,9 6-6 15,2 13 6 1,8 48 0-16,3 13 48 0,0 35-21 16,-3 27 13-16,-3 14-19 15,-6 14-9-15,-13 34 74 16,-13 17-58-16,-9 14-14 15,-15 7 58-15,-33 2-65 16,-9-6 1-16,-9-10-8 16,3-19-83-16,6-17 32 15,4-36-175-15,18 0-344 16,13-20-277-16</inkml:trace>
  <inkml:trace contextRef="#ctx0" brushRef="#br0" timeOffset="1577">4947 821 1694 0,'0'0'350'0,"0"0"-231"15,230-181 131-15,-136 89-14 16,-11-3-45-16,-20-4-122 16,-31 6-38-16,-20 6-5 15,-12 12 89-15,-19 20-42 16,-28 21 59-16,-7 31 15 15,-5 3-71-15,1 59-22 16,7 29-7-16,4 23-26 16,10 18 54-16,15 9-75 15,6 0 0-15,10-6-6 16,6-15 6-16,0-19-14 16,0-22-38-16,0-28-31 0,0-21 70 15,6-27-64 1,13-3 2-16,6-42 74 0,13-23-40 15,6-4 15-15,6-5 3 16,13 11 5-16,1 17-1 16,6 22 37-16,-1 27-18 15,-10 11 121-15,-8 38-46 16,-14 16-18-16,-17 5-23 16,-11-5-23-16,-6-6 13 15,-3-10-24-15,0-13-71 16,0-17-46-16,0-19-249 15,7-6-362-15,8-20-780 0</inkml:trace>
  <inkml:trace contextRef="#ctx0" brushRef="#br0" timeOffset="2258">6142 662 2152 0,'0'0'573'0,"0"0"-364"16,0 0 44-16,0 0-18 15,0 0-90-15,-230 68-65 16,183-14-11-16,8 5-69 16,17 4 0-16,14-3-1 15,8-9-19-15,0-9-25 16,40-15-46-16,8-17-28 16,9-10-18-16,2-13-21 0,-5-30-14 15,-6-9 23 1,-11-4 58-16,-15 13 80 0,-8 10 11 15,-14 17 66-15,0 16 158 16,0 0-127-16,0 30-25 16,-7 19 5-16,7 2-44 15,0 9 11-15,3-10-44 16,31-8-12-16,10-19 11 16,7-16-69-16,3-7 15 15,-3-13 14-15,-1-30-6 16,-9-10 46-16,-4-10-18 15,-5 2 19-15,-6 2 11 16,-4 12-5-16,-7 15 46 0,-8 23 52 16,-4 9-33-16,0 19 19 15,-3 33-45-15,0 13-28 16,0 4 26-16,0 3-42 16,0-9-1-16,-3-13 0 15,-7-18 1-15,1-13 5 16,-4-14-6-16,-2-5 0 15,4-7 4-15,0-33-4 16,11-9 0-16,0-16-7 16,11-7 7-16,28-5-15 15,17 6 15-15,5 8 0 16,13 21-5-16,3 16 23 16,-1 19-10-16,0 7 43 15,-7 26 27-15,-10 30 45 0,-15 16-81 16,-15 4-6-1,-10 3 55-15,-9-7-79 0,-7-11 6 16,1-10-18-16,-4-16 2 16,0-12-29-16,0-16-15 15,-26-7-114-15,-6-16-60 16,-9-14-650-16</inkml:trace>
  <inkml:trace contextRef="#ctx0" brushRef="#br0" timeOffset="2495">5704 403 2812 0,'0'0'447'15,"0"0"-447"-15,0 0 0 16,186-179 158-16,-94 125 6 15,-4 14-41-15,-12 21-57 16,-14 19-59-16,-18 0-7 16,-15 66-33-16,-7 0-196 15,-12-1-807-15</inkml:trace>
  <inkml:trace contextRef="#ctx0" brushRef="#br0" timeOffset="3219">448 2851 2016 0,'0'0'392'16,"0"0"-227"-16,0 0-51 15,0 0 141-15,0 0-67 16,0 0-47-16,0 0-32 15,135 224-32-15,-93-121-61 16,-1-3 10-16,-4-11-26 16,-1-17 13-16,-6-16-5 0,-4-21-8 15,-4-15 0 1,-6-20-11-16,3 0 7 16,3-45 4-16,7-37 0 0,8-30 1 15,-5-12 11-15,2-4-12 16,-5 13-6-16,-7 26 5 15,-12 26-111-15,-2 38-159 16,-1 14-520-16,-7 11-1389 0</inkml:trace>
  <inkml:trace contextRef="#ctx0" brushRef="#br0" timeOffset="3411">1256 2993 2198 0,'0'0'493'0,"0"0"-334"0,0 0 9 16,0 0 61-16,-39 199-47 16,28-134-136-16,4-1-45 15,7-5-2-15,0-9-78 16,0-18-87-16,25-32-201 16,0 0-415-16,1-10-1028 0</inkml:trace>
  <inkml:trace contextRef="#ctx0" brushRef="#br0" timeOffset="3523">1337 2657 2300 0,'0'0'541'0,"0"0"-541"16,0 0-74-16,0 0-223 16,0 0-1125-16</inkml:trace>
  <inkml:trace contextRef="#ctx0" brushRef="#br0" timeOffset="3671">1278 2231 2408 0,'0'0'587'0,"0"0"-507"16,0 0 30-16,0 0 5 16,190 60-115-16,-65-31-12 15,-20-2-558-15,-7-13-1928 0</inkml:trace>
  <inkml:trace contextRef="#ctx0" brushRef="#br0" timeOffset="4725">2985 2594 546 0,'0'0'1537'16,"0"0"-1272"-16,0 0-162 15,0 0-24-15,0 0 157 16,0 0 21-16,37 203-150 16,-34-90 9-16,-3 19-59 15,0 5-19-15,-6-8 33 0,-13-14-62 16,0-20-6-16,9-24-3 15,-2-21-83-15,-3-23-72 16,5-14-392-16,-5-13-271 0</inkml:trace>
  <inkml:trace contextRef="#ctx0" brushRef="#br0" timeOffset="5584">2694 3170 1960 0,'0'0'351'0,"0"0"-194"16,0 0-77-16,0 0 167 16,196-23-21-16,-108 13-123 0,3 4-37 15,1 1-22 1,-13 5 1-16,-6 0 44 0,-17 31-75 16,-21 18-5-16,-13 14 40 15,-15 6-41-15,-7-1 1 16,0-5-9-16,0-11 0 15,0-13-18-15,0-12-21 16,8-18-58-16,14-9-2 16,11-9-20-16,4-34 1 15,5-16-31-15,5-3 0 16,-6-1 83-16,-7 11 20 16,-9 18 46-16,-15 19 85 0,-3 15 1 15,-7 7 62 1,0 38-12-16,0 14-39 15,0 5 17-15,0-1-72 0,0-10-34 16,0-10-4-16,34-17-4 16,10-16-30-16,7-10-25 15,3-6 37-15,2-30-8 16,-6-17-10-16,-2-6 7 16,-13-1 28-16,-4 5 2 15,-15 10 2-15,0 15 27 16,-13 14 40-16,-3 16 55 15,0 0-64-15,0 28-36 16,0 23 5-16,0 0-18 16,0 5 2-16,0-4-8 15,29-9 0-15,11-9-12 0,15-15-21 16,4-13 1-16,3-6-40 16,-4-2 14-16,-4-31 42 15,-7-11-49-15,-6-3 23 16,-7-3 23-16,-17 7 25 15,-2 4-12-15,-12 12 61 16,-3 7 11-16,0 13 28 16,0 7-34-16,0 0-15 15,0 14-1-15,-7 28-49 16,-4 18 5-16,4 12-4 16,0 12 10-16,7 15 9 15,0 7-20-15,0 4 50 16,0 6 6-16,10-7-48 0,-6-8-6 15,-4-9-3-15,0-13 8 16,-10-17 14-16,-19-17-22 16,-8-14 0-16,-7-15 17 15,-7-9-16-15,-3-7-1 16,-2 0 0-16,9-17 8 16,8-17 7-16,12-8-15 15,16-10 0-15,11-13-26 16,16-12 7-16,34-7-65 15,27-53-69-15,-8 14-339 16,-22 17-507-16</inkml:trace>
  <inkml:trace contextRef="#ctx0" brushRef="#br0" timeOffset="5766">3546 2564 2817 0,'0'0'338'16,"0"0"-229"-16,0 0-98 15,224 79-11-15,-60-67-63 16,-26-2-592-16,-11-4-1725 0</inkml:trace>
  <inkml:trace contextRef="#ctx0" brushRef="#br0" timeOffset="6103">5821 3096 2576 0,'0'0'319'15,"0"0"-253"-15,0 0-59 16,0 0 55-16,52 189 104 16,-23-123-123-16,0-4-32 15,3-6-11-15,-1-7 1 16,-6-17 41-16,-3-17-42 0,-5-15 0 16,1 0 0-16,4-47 11 15,0-22 1-15,4-13-12 16,3-14 1-16,4 9-20 15,-1 13-7-15,6 19-109 16,9 35-204-16,-11 13-427 16,-3 7-1157-16</inkml:trace>
  <inkml:trace contextRef="#ctx0" brushRef="#br0" timeOffset="6686">6858 3242 1746 0,'0'0'844'0,"0"0"-514"16,0 0-92-16,0 0-29 16,-195-26-45-16,141 32-53 0,7 33-63 15,6 11-6-15,16 9-42 16,18 5 0-16,7-1-1 16,0-7-31-16,32-13-22 15,16-13-24-15,-1-19-68 16,4-11-45-16,-4-8-47 15,-3-32 57-15,-10-8 102 16,-9-1 68-16,-6 6 11 16,-12 14 99-16,-7 8 104 15,0 21 29-15,0 0-90 16,0 21-77-16,0 21-13 16,0 10-20-16,6 1 2 0,28-7-34 15,10-11-32-15,14-15 20 16,11-20-70-16,0 0 16 15,1-26 19-15,-13-23-51 16,-9-14 75-16,-11-5 11 16,-9-4 12-16,-12 6 17 15,-10 13-1-15,-6 20 71 16,0 24 22-16,0 9-46 16,-22 30 8-16,0 32-40 15,9 13-8-15,1 4 41 16,12 3-64-16,15-7 1 15,39-9-1-15,23-17 6 16,14-19-19-16,0-23-4 0,-6-7-11 16,-16-20 8-16,-18-33 19 15,-22-11 1-15,-18-14 6 16,-11-3 19-16,-18 4 64 16,-36 0-56-16,-24 17-14 15,-13 18-19-15,-40 7-40 16,21 11-146-16,19 5-566 0</inkml:trace>
  <inkml:trace contextRef="#ctx0" brushRef="#br0" timeOffset="6856">6941 2540 2911 0,'0'0'497'0,"0"0"-455"15,189 3 2-15,-57 29-44 16,-15-5-229-16,-23 0-1784 0</inkml:trace>
  <inkml:trace contextRef="#ctx0" brushRef="#br0" timeOffset="7449">316 4912 2008 0,'0'0'473'16,"0"0"-342"-16,0 0 158 16,15 193-48-16,-15-15-58 0,-22 52-54 15,-7-17-77 1,4-39-5-16,17-69-13 0,8-46-5 16,0-8-4-16,0-7-25 15,28-17-26-15,10-27-10 16,24-53-104-16,-11-23-189 15,-7-6-679-15</inkml:trace>
  <inkml:trace contextRef="#ctx0" brushRef="#br0" timeOffset="7622">0 5574 2616 0,'0'0'609'15,"0"0"-531"-15,0 0-38 0,0 0 67 16,0 0-53-16,243 8-54 16,-89-38-24-1,-24 1-238-15,-13 6-750 0</inkml:trace>
  <inkml:trace contextRef="#ctx0" brushRef="#br0" timeOffset="7919">2038 5152 2613 0,'0'0'544'0,"0"0"-493"16,0 0 25-16,-212-50 114 15,128 50-20-15,-14 27-79 16,-4 36-55-16,-1 25-6 15,12 20 75-15,21 17-70 16,23 8-19-16,30 2 35 16,17-9-50-16,17-14 6 15,49-27-7-15,22-23-34 16,25-33 20-16,11-22-95 16,2-7-65-16,13-36-60 15,-32-10-514-15,-38-1-731 0</inkml:trace>
  <inkml:trace contextRef="#ctx0" brushRef="#br0" timeOffset="8094">1231 5681 2967 0,'0'0'481'15,"0"0"-425"-15,0 0-40 16,0 0-10-16,0 0 20 15,227 9-26-15,-57-43-131 16,-19 2-204-16,-24-1-739 0</inkml:trace>
  <inkml:trace contextRef="#ctx0" brushRef="#br0" timeOffset="8364">3149 5063 2714 0,'0'0'445'0,"0"0"-439"16,-102 201 80-16,43-57 159 16,12-2-86-16,3 14-72 15,12 3-19-15,16-29-32 0,10 5 21 16,6-19-57-16,0-22-24 15,22-25 0 1,10-17-74-16,2-17-49 0,10-10-126 16,-12-13-523-16,-4-5-599 0</inkml:trace>
  <inkml:trace contextRef="#ctx0" brushRef="#br0" timeOffset="9107">3032 5054 1605 0,'0'0'624'0,"0"0"-417"16,0 0-55-16,0 0 148 15,-51 191-34-15,41-98-98 0,-5 23-65 16,-4 15-57-16,1 10 67 15,8-2-44-15,-2-9-44 16,12-19 35-16,0-22-51 16,0-16-1-16,0-23-4 15,15-19-2-15,4-11 30 16,-6-10-32-16,6-4 0 16,6-6 57-16,1 0-56 15,11 0 9-15,3 0-10 16,11 0 1-16,7 0 20 15,4-9-21-15,1 2-33 16,-6-2-28-16,2-11-143 0,-11 0-298 16,-19 0-563-16</inkml:trace>
  <inkml:trace contextRef="#ctx0" brushRef="#br0" timeOffset="9318">3066 5042 2515 0,'0'0'467'0,"0"0"-423"16,0 0-4-16,0 0-27 15,0 0 103-15,0 0-104 16,294-12-12-16,-180 12-208 0,-13 0-550 0</inkml:trace>
  <inkml:trace contextRef="#ctx0" brushRef="#br0" timeOffset="9631">4228 5173 2843 0,'0'0'488'16,"0"0"-423"-16,0 0-43 16,-161 173 121-16,122-94 34 15,5 5-143-15,18 9-33 0,16-5 7 16,0-6-8 0,20-13-14-16,32-20-56 0,13-26-46 15,4-23 58-15,5-6-79 16,-13-54 45-16,-5-18 51 15,-20-17 38-15,-18-7 3 16,-18 3 47-16,0 8 8 16,-18 21 5-16,-26 22-60 15,-11 35-57-15,8 13-196 16,13 0-707-16</inkml:trace>
  <inkml:trace contextRef="#ctx0" brushRef="#br0" timeOffset="9823">4903 5812 2581 0,'0'0'372'0,"0"0"-230"16,0 0 105-16,0 190-27 16,-22-128-91-16,-10-6-90 15,-2-7-39-15,5-13-105 16,7-26-63-16,12-10-449 15,10 0-852-15</inkml:trace>
  <inkml:trace contextRef="#ctx0" brushRef="#br0" timeOffset="10068">5682 5158 2241 0,'0'0'564'0,"0"0"-382"15,0 0 17-15,139-200 41 16,-114 171 13-16,-13 16-133 16,-12 13-54-16,0 6-13 15,0 44-37-15,0 20 34 16,-18 17-50-16,4 12 0 16,-1-3-27-16,11-5-14 15,4-9-94-15,0 6-63 16,0-22-355-16,-8-17-572 0</inkml:trace>
  <inkml:trace contextRef="#ctx0" brushRef="#br0" timeOffset="10256">5457 5937 2376 0,'0'0'835'16,"0"0"-659"-16,0 0-158 15,0 0 24-15,0 0 119 16,234 0-101-16,-148-18-44 0,10 2-16 16,-6 3-34-1,17 0-52-15,-28 6-284 0,-20 2-670 0</inkml:trace>
  <inkml:trace contextRef="#ctx0" brushRef="#br0" timeOffset="10539">5804 6183 608 0,'0'0'2327'15,"0"0"-2077"-15,0 0-229 16,0 0 50-16,0 0 63 16,0 0-77-16,0 0-44 15,164 46-12-15,-142-20 66 16,-18 6-51-16,-4 10 19 0,-16 8 25 15,-31 2-29 1,-7 0-4-16,6-5-4 0,11-9-7 16,27-10 25-16,10-12-41 15,29-11-21-15,40-5 15 16,29 0-62-16,22-35-59 16,70-37-161-16,-33 6-540 15,-22-2-1449-15</inkml:trace>
  <inkml:trace contextRef="#ctx0" brushRef="#br0" timeOffset="10921">6817 4972 2951 0,'0'0'370'0,"0"0"-342"16,0 0-27-16,0 0 71 15,0 0-6-15,0 0-43 16,196 16-22-16,-136-7 24 16,-6 5-15-16,-7 3-8 15,-13 5 16-15,-14 7-8 16,-8 14 59-16,-9 17-22 16,-3 14 8-16,0 25 34 15,0 24-49-15,0 10 4 16,0 15-11-16,0 3-32 15,33-4 43-15,4-12-44 16,3-14 0-16,-4-15 26 0,-14-24-25 16,-22-18 10-16,-7-12-10 15,-59-22 8-15,-29-6 8 16,-25-11-17-16,-12-6-28 16,-1-7 4-16,-43 0-134 15,41 0-194-15,23-10-1160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07.9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0 465 2376 0,'0'0'563'16,"0"0"-512"-16,0 0 121 16,110-236 67-16,-81 178-116 15,-4 12 5-15,-3 15-80 16,-15 27 21-16,-7 4 24 0,0 31-51 15,0 38-5 1,-21 20-25-16,-9 16 0 0,1 5 24 16,7-1-36-16,7-9-27 15,8-16 15-15,7-14-69 16,0-18-57-16,0-31-82 16,12-15-487-16,-2-6-439 0</inkml:trace>
  <inkml:trace contextRef="#ctx0" brushRef="#br0" timeOffset="364">634 59 2664 0,'0'0'330'15,"0"0"-310"1,0 0 15-16,0 0 112 0,215-49-37 15,-156 42-69-15,-5 7-39 16,-10 0 100-16,-15 0-80 16,-14 10-4-16,-15 26 54 15,0 19 5-15,-10 14-2 16,-17 16-26-16,7 14 1 16,8 16 25-16,12 7-38 15,0 9-8-15,3-3 1 16,19 0-21-16,0-14 15 0,-7-13-24 15,-15-21 0 1,0-17 15-16,-15-18-15 0,-39-16 0 16,-22-12 5-16,-24-13-5 15,-8-4-11-15,-14 0-76 16,-23-31-163-16,28-1-517 16,26 6-1935-16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06.4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171 134 2270 0,'0'0'524'0,"0"0"-359"15,0 0-62-15,0 0 99 16,0 0-1-16,0 0-135 16,0 0-35-16,-58 269 34 15,33-141-20-15,-6 8 31 16,6-1-41-16,3-9-13 0,12-25 14 16,10-19-36-1,0-22-3-15,0-20-6 0,18-15 18 16,8-9-6-16,2-8-3 15,1-6 0-15,5-2 0 16,2 0-20-16,8 0-31 16,3 0-40-16,9-19-98 15,11-20-187-15,-11 4-502 16,-20-6-1215-16</inkml:trace>
  <inkml:trace contextRef="#ctx0" brushRef="#br0" timeOffset="213">284 121 2232 0,'0'0'296'0,"0"0"-178"15,0 0-53-15,0 0 234 16,0 0-122-16,0 0-131 15,186-67-34-15,-80 55-12 16,-16 0-233-16,-12 4-700 0</inkml:trace>
  <inkml:trace contextRef="#ctx0" brushRef="#br0" timeOffset="511">1189 403 2244 0,'0'0'528'0,"0"0"-500"15,0 0 40-15,0 0 150 16,0 0-101-16,221-181-84 16,-165 119-12-16,-9 0-6 15,-11 13 88-15,-14 16-27 16,-15 17-23-16,-7 16 65 15,0 0-46-15,-10 42-19 16,-16 23-8-16,-3 12-44 16,4 5 12-16,10 0-13 15,8-5-65-15,7-3-62 0,0 3-188 16,0-17-442-16,0-14-159 16</inkml:trace>
  <inkml:trace contextRef="#ctx0" brushRef="#br0" timeOffset="699">1228 836 2345 0,'0'0'655'0,"0"0"-567"16,0 0 59-16,0 0 67 15,0 0-149-15,0 0-46 16,226 26-19-16,-138-27-30 0,22-20-135 15,-20 7-309 1,-16 8-561-16</inkml:trace>
  <inkml:trace contextRef="#ctx0" brushRef="#br0" timeOffset="1013">1436 1185 1822 0,'0'0'1103'0,"0"0"-916"16,0 0-102-16,0 0 8 16,0 0 31-16,0 0-64 0,0 0-49 15,84 14 10-15,-43-2-9 16,-9 4 25-16,-13 8 41 16,-13 1-42-16,-6 14 27 15,-13 7-3-15,-31 7-39 16,-9 2 15-16,3-2-19 15,6-10 5-15,22-10 13 16,18-10-35-16,4-6-9 16,22-15 0-16,34-2-42 15,13 0 15-15,11-2-131 16,47-45-97-16,-24 7-488 16,-12 1-1579-16</inkml:trace>
  <inkml:trace contextRef="#ctx0" brushRef="#br0" timeOffset="1233">2501 833 2362 0,'0'0'531'15,"0"0"-478"-15,0 0 161 16,0 0 31-16,0 0-116 15,0 0-33-15,51 184-73 16,-83-135-2-16,-2-7-21 16,-2-2-111-16,11-13-152 0,10-17-804 15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05.2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416 0 2597 0,'0'0'525'15,"0"0"-456"-15,0 0 109 16,0 0 15-16,0 0-26 16,0 0-143-16,-5 255 10 15,-20-123 17-15,3 0-10 16,5-9-2-16,5-16-38 0,12-20-1 16,0-27 0-1,0-20-78-15,7-27-89 0,8-16-128 16,-3-33-481-16,-12-10-1384 0</inkml:trace>
  <inkml:trace contextRef="#ctx0" brushRef="#br0" timeOffset="158">0 598 2765 0,'0'0'462'16,"0"0"-414"-16,0 0 8 15,186-10-53-15,-91-17-3 16,44-5-154-16,-26 6-456 0,-15 9-802 0</inkml:trace>
  <inkml:trace contextRef="#ctx0" brushRef="#br0" timeOffset="456">1764 289 2150 0,'0'0'607'15,"0"0"-400"-15,0 0 0 0,0 0 2 16,0 0-44 0,0 0-109-16,-259-108 10 0,180 137 18 15,-6 34-14-15,9 26 28 16,14 18-68-16,18 15-11 15,18 2 47-15,23-3-59 16,3-25-6-16,34-17-2 16,30-23-24-16,24-23 24 15,10-24-77-15,5-9-84 16,6-26-39-16,-28-13-449 16,-34-4-1052-16</inkml:trace>
  <inkml:trace contextRef="#ctx0" brushRef="#br0" timeOffset="609">1152 674 2933 0,'0'0'589'0,"0"0"-463"16,0 0-108-16,0 0 6 16,0 0-24-16,318-17-72 15,-201-9-203-15,-19 6-988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04.2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0 955 1920 0,'0'0'596'0,"0"0"-550"16,0 0-30-16,0 0 33 15,0 0 63-15,0 0-13 16,278-146-59-16,-173 56-38 16,1-11 21-16,-4-12-23 15,-23-1 0-15,-23 9 14 16,-24 9-14-16,-24 17 36 16,-8 21 41-16,0 21 9 15,-33 21 70-15,-8 16-51 16,-10 13-44-16,-3 50-8 15,-5 26-35-15,8 18 7 16,7 12-25-16,15 5 1 0,8-5 6 16,7-7-7-1,2-11 0-15,5-19-7 0,4-20 7 16,3-18-1-16,0-22-22 16,0-15-10-16,0-7 26 15,3-7-31-15,26-29 22 16,12-8 16-16,6 2-3 15,11-2-4-15,8 9 7 16,-4 12 0-16,-4 16-2 16,-11 7 2-16,-13 21-12 15,-17 25 12-15,-12 10 1 16,-5 0 20-16,0-2-21 16,0-10-12-16,0-16-39 0,0-18-151 15,25-5-418 1,7-5-184-16</inkml:trace>
  <inkml:trace contextRef="#ctx0" brushRef="#br0" timeOffset="719">1335 795 2060 0,'0'0'513'15,"0"0"-410"-15,0 0 131 16,0 0 4-16,0 0-66 15,-186 6-102-15,157 26-37 16,7 8 6-16,13 6-39 16,9-2-6-16,0-2-25 15,19-12-59-15,18-8-27 0,2-15-101 16,2-7 56-16,-4 0 64 16,-8-19-5-16,-11-5 76 15,-4 4 27-15,-9 6 37 16,-5 12 108-16,0 2 24 15,0 0-68-15,0 6-35 16,3 14-65-16,11-7-2 16,11-2-33-16,9-11-87 15,5 0 67-15,5-21-35 16,-4-11 14-16,-2-1 66 16,-16-2-4-16,-9 16 13 15,-6 7 52-15,-7 10 87 16,0 2 46-16,0 2-78 0,0 27-59 15,0 10 20-15,5 4-50 16,20 0-18-16,19-13-10 16,11-10-29-16,7-18 38 15,-1-2-52-15,-5-9-24 16,-14-26 59-16,-11-5-12 16,-18-2 21-16,-4 1 9 15,-9 12 48-15,0 6 74 16,0 16-33-16,0 7-9 15,-12 18 16-15,2 33-80 16,1 28 5-16,9 19-6 16,0 11-14-16,0 9 44 0,9 4-28 15,13-8-16 1,-1-2 37-16,-7-7-32 0,-14-19 3 16,0-12-8-16,-14-17 8 15,-29-15 26-15,-13-16-34 16,-5-16 9-16,-2-10 43 15,1-3-26-15,11-34 7 16,15-21-29-16,18-8 4 16,18-9-2-16,15-8-7 15,46-2-27-15,23-1-21 16,62-28-148-16,-19 22-306 16,-11 13-683-16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09.3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0 555 2155 0,'0'0'361'15,"0"0"-240"-15,0 0-69 0,0 0 133 16,189-179-17-1,-148 164-115-15,-2 15-28 0,-5 0-25 16,-2 33 0-16,-7 21 62 16,-10 26-59-16,-8 2 4 15,-7 6 10-15,0-2-17 16,0-14 1-16,0-13-1 16,-7-23 0-16,4-17 17 15,0-19-17-15,3 0 0 16,0-28 29-16,0-21-29 15,13-18 0-15,12 5-6 16,9 0 6-16,-2 13 1 16,6 9-1-16,-3 20 0 0,-1 7 9 15,-2 13-9-15,-3 8 2 16,-4 34-2-16,-6 10 0 16,-7 10 3-16,-9 1-3 15,-3-7-2-15,0-13 1 16,0-11 1-16,0-19 0 15,0-13 1-15,0 0-1 16,0-23 5-16,0-26-5 16,14-11-20-16,13-6 19 15,11 2-21-15,10 5 11 16,8 9 10-16,8 14 1 16,5 12-1-16,4 20 14 0,-4 4-13 15,-6 12 32 1,-16 31-23-16,-18 6 10 0,-17 13 4 15,-12-2-17-15,0 3 14 16,0-12-20-16,-15-6-32 16,4-11-52-16,8-24-216 15,3-4-391-15,0-6-1132 0</inkml:trace>
  <inkml:trace contextRef="#ctx0" brushRef="#br0" timeOffset="343">1735 551 2072 0,'0'0'690'0,"0"0"-537"0,0 0 37 16,0 0 53-16,0 0-108 16,0 0-69-16,-218 27-35 15,177 28-14-15,13 17 35 16,12 4-52-16,16-1 1 15,0-16-13-15,29-13-24 16,23-20-54-16,6-26-66 16,1 0-11-16,-8-28 39 15,-7-16-35-15,-15 6 123 16,-16 1 40-16,-4 16 91 16,-9 21 53-16,0 0-2 15,0 21-74-15,0 32 23 16,0-4-63-16,0 3-28 15,6-5 0-15,20-12-24 16,21-28-144-16,-3-7-167 0,-7 0-314 0</inkml:trace>
  <inkml:trace contextRef="#ctx0" brushRef="#br0" timeOffset="539">1483 0 2565 0,'0'0'470'15,"0"0"-390"1,0 0-29-16,0 0 35 0,249 58-86 16,-129-41-71-16,-19-7-475 15,-13 7-1887-15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10.3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44 525 2426 0,'0'0'387'0,"0"0"-281"15,-25 168-61-15,18-73 196 16,0 9-62-16,7 1-122 16,0-6-7-16,0-3-50 15,0-21 0-15,0-5 4 16,0-23-4-16,4-10-9 15,-4-18-27-15,0-19-9 16,0 0 43-16,0-36-77 16,0-17 22-16,0-19 18 15,0-21-1-15,0-13 19 16,-4-10 9-16,-1-14 12 0,5 1 3 16,0 5-3-16,19 12 0 15,25 24 19-15,15 25-6 16,14 23 28-16,6 21-26 15,1 16-5-15,1 3 23 16,-12 12-33-16,-18 35 15 16,-22 3 27-16,-29 12-8 15,0 8 19-15,-54 5-38 16,-16-10-14-16,-9-9 13 16,-2-12-14-16,11-13-24 15,16-24-42-15,17-7-118 16,20-30-377-16,12-3-775 0</inkml:trace>
  <inkml:trace contextRef="#ctx0" brushRef="#br0" timeOffset="275">1612 95 2311 0,'0'0'805'16,"0"0"-763"-16,0 0-28 15,-255 286 65-15,172-103 93 16,10 50-16-16,21 13-94 0,35-45-17 16,17-61 18-16,0-54-51 15,13-20-8-15,28-1-4 16,13-10-138-16,24-15-34 15,-9-26-488-15,-18-14-859 0</inkml:trace>
  <inkml:trace contextRef="#ctx0" brushRef="#br0" timeOffset="542">2182 437 2988 0,'0'0'344'0,"0"0"-269"0,0 0-48 16,120 186 127-16,-76-97-11 16,-2 14-95-16,6 1 4 15,-1 1-52-15,1-11 1 16,-4-6-8-16,0-8 4 15,-7-26-77-15,-5-12-79 16,-14-33-295-16,-7-5-380 16,-11-4-1316-16</inkml:trace>
  <inkml:trace contextRef="#ctx0" brushRef="#br0" timeOffset="777">1927 1582 2365 0,'0'0'588'0,"0"0"-497"15,0 0-40-15,0 0 127 16,0 0-33-16,171-171-95 16,-70 69-14-16,24-21-36 15,5-3-7-15,2-5 6 16,-15 19-16-16,-19 20-23 15,-25 21-194-15,-26 27-571 0,-21 17-1436 16</inkml:trace>
  <inkml:trace contextRef="#ctx0" brushRef="#br0" timeOffset="1135">4460 446 2526 0,'0'0'497'15,"0"0"-453"-15,0 0 10 0,0 0 171 16,-245 95-147-16,140-38-71 15,-1 5 30-15,4 11-37 16,18-15 0-16,33 1 11 16,26-8 2-16,25-7-4 15,6-8-9-15,42-7 0 16,21-3 16-16,9 1-16 16,1-7 0-16,-3 3 0 15,-6-2-15-15,-11 0 13 16,-18 9-204-16,-16-11-465 15,-22 5-562-15</inkml:trace>
  <inkml:trace contextRef="#ctx0" brushRef="#br0" timeOffset="1310">3577 1470 2808 0,'0'0'574'0,"0"0"-457"15,0 0-54-15,0 0 100 16,219 52-74-16,-128-52-89 16,22 0-90-16,-21-9-210 15,-23-11-1283-15</inkml:trace>
  <inkml:trace contextRef="#ctx0" brushRef="#br0" timeOffset="1846">5167 548 2133 0,'0'0'464'15,"0"0"-452"-15,0 0 16 16,0 0 57-16,0 0 23 16,212-130-35-16,-136 62-67 15,-3-14-6-15,-8 10 1 16,-17 7 23-16,-11 23 100 0,-23 12-10 15,-9 30 18-15,-5 0-1 16,0 43-81-16,-31 37-14 16,-1 24 3-16,3 11-27 15,7 3 10-15,10-7-22 16,12-8-64-16,0-9-83 16,0-29-324-16,0-22-647 0</inkml:trace>
  <inkml:trace contextRef="#ctx0" brushRef="#br0" timeOffset="2088">4988 1076 2483 0,'0'0'576'16,"0"0"-536"-16,0 0 7 15,0 0 177-15,186 13-104 16,-86-13-42-16,20 0-43 16,7 0-29-16,8-13 27 15,-8 4-33-15,-5 5-95 16,-2 4-125-16,-34 0-653 16,-27 0-1422-16</inkml:trace>
  <inkml:trace contextRef="#ctx0" brushRef="#br0" timeOffset="2416">5492 1450 631 0,'0'0'2058'0,"0"0"-1777"16,0 0-253-16,0 0-14 15,0 0 114-15,0 0-83 16,193 0-39-16,-124 0 21 15,-6 0 5-15,-13 13 69 16,-24 17-24-16,-26 13-19 16,0 8 35-16,-51 12-45 15,-25 4-9-15,-9-6 27 16,1-2-34-16,15-10-8 0,14-12 6 16,27-17-30-16,21-3 23 15,7-9-23-15,22 3-30 16,32-2 29-16,15-2-46 15,14-7-11-15,9 0-56 16,46-13-12-16,-24-16-141 16,-16-11-708-16</inkml:trace>
  <inkml:trace contextRef="#ctx0" brushRef="#br0" timeOffset="2629">6764 1008 2624 0,'0'0'477'0,"0"0"-411"16,0 0-51-16,194 25 134 16,-129-17-21-16,7-8-112 15,10 0-16-15,16 0-61 16,-22-10-219-16,-17-7-523 0</inkml:trace>
  <inkml:trace contextRef="#ctx0" brushRef="#br0" timeOffset="2855">7067 805 2769 0,'0'0'460'15,"0"0"-430"-15,0 0 97 16,0 183 36-16,-4-108-37 16,4 10-93-16,0-9-24 15,0 0-18-15,0-11 3 16,0-11-129-16,0-13-54 16,0-10-542-16,0-22-820 0</inkml:trace>
  <inkml:trace contextRef="#ctx0" brushRef="#br0" timeOffset="3142">8284 256 2805 0,'0'0'371'15,"0"0"-356"-15,0 0 0 16,-35 164 167-16,13-70-42 16,0 19-107-16,7 2 15 15,8 6-39-15,0-6-6 16,7-4 37-16,0-14-30 16,0-23-10-16,0-11-6 0,7-27-57 15,15-20 46-15,10-16-92 16,19-50-90-16,-4-11-324 15,-6-3-386-15</inkml:trace>
  <inkml:trace contextRef="#ctx0" brushRef="#br0" timeOffset="3323">7916 834 2869 0,'0'0'558'0,"0"0"-484"0,0 0-5 16,0 0 94-16,219-37-50 16,-105 17-113-16,31-20-143 15,-25 5-311-15,-32 6-2522 0</inkml:trace>
  <inkml:trace contextRef="#ctx0" brushRef="#br0" timeOffset="4107">9382 0 1914 0,'0'0'543'0,"0"0"-332"0,0 0-63 0,0 0 27 0,0 0 52 15,0 0-73-15,142 223-31 16,-73-103-91-16,13 39-25 15,-10 48 26-15,-21 48-27 16,-37 11 26-16,-21-19-19 0,-56-57-5 16,-4-72 23-1,1-36-31-15,15-26-1 0,-5-11 1 16,2-8-21-16,3-17-42 16,29-47-110-16,10-39-439 15,12-9-710-15</inkml:trace>
  <inkml:trace contextRef="#ctx0" brushRef="#br0" timeOffset="4467">10461 1010 2290 0,'0'0'319'0,"0"0"-255"15,193-41-30-15,-83-9-11 16,10-15 27-16,5-12-26 16,-13-4-24-16,-18-8-22 15,-24 1 3-15,-33 6 19 16,-30 2 25-16,-7 15 27 16,-22 16 78-16,-26 19 45 15,-9 23-49-15,-6 7 3 16,-3 53-66-16,-3 59-29 15,8 58 35-15,17 1-36 16,19-10-27-16,16-17 47 16,9-36-52-16,0 1-1 15,12-3-1-15,29-27-44 0,6-41 15 16,29-38-156-16,-7-10-151 16,-11-39-562-16</inkml:trace>
  <inkml:trace contextRef="#ctx0" brushRef="#br0" timeOffset="4830">11650 929 2572 0,'0'0'602'0,"0"0"-471"15,0 0 33-15,0 0 21 0,-245 49-64 16,187 4-11-1,18 8-102-15,14 5-7 0,23-3 9 16,3-5-10-16,22-14-44 16,25-21-62-16,11-18-44 15,1-5 73-15,-5-28-61 16,-7-16 46-16,-13-11 78 16,-12 7 14-16,-12 11 17 15,-10 16 53-15,0 16 20 16,0 5 66-16,0 22-84 15,0 35-20-15,0 1 22 16,7 8-40-16,12-14-34 16,6-1 0-16,6-16-78 0,-3-12-18 15,-6-23-105 1,-8 0-354-16,-9-7-472 0</inkml:trace>
  <inkml:trace contextRef="#ctx0" brushRef="#br0" timeOffset="4984">11574 371 1380 0,'0'0'1629'16,"0"0"-1421"-16,0 0-154 16,0 0-14-16,250 98-40 15,-155-70-81-15,-7-6-958 0</inkml:trace>
  <inkml:trace contextRef="#ctx0" brushRef="#br0" timeOffset="6531">12817 1165 1861 0,'0'0'272'0,"0"0"-248"16,0 0 35-16,0 0 27 0,225-124-26 15,-130 47-34 1,4-10-25-16,-1-15 26 0,-18 0-27 15,-21-10 0-15,-20 11 24 16,-24 8 59-16,-15 18 37 16,0 16-21-16,-18 17 46 15,-18 15 16-15,-8 24-62 16,-3 3 10-16,-7 43-46 16,1 31-21-16,11 29 0 15,5 18-29-15,15 14-4 16,7 3-6-16,8-1-2 15,3-8-1-15,4-15 0 16,0-11-35-16,0-32 34 16,0-18-32-16,0-24 18 15,-6-19 3-15,-3-10 5 0,2 0 6 16,1-23 1-16,-3-16 0 16,9-4-7-16,0-15 7 15,31 5 0-15,23-4-14 16,15 5 8-16,14 8-1 15,5 6-5-15,3 18-5 16,-10 4-4-16,-20 16 21 16,-17 0 0-16,-28 26 27 15,-16 11-26-15,-31 5 31 16,-33 0 2-16,-14-2-34 16,-1-10 39-16,2-11-39 15,15-12 0-15,14-7 20 0,16 0-19 16,24-7 18-16,8-10-19 15,0 12 6-15,22-1-13 16,15 6 7-16,2 0-14 16,5 9 1-16,-7 17-2 15,-5 3-20-15,-1 7 9 16,-6-6-22-16,-3-6 48 16,0-5-50-16,-5-10-4 15,8-9 32-15,6 0-40 16,4-22 22-16,9-36-23 15,7-3-29-15,5-11 63 16,5-10-16-16,5-3 8 16,3-4 31-16,0-5 2 0,-6 1 3 15,-9 11 1-15,-13 7 0 16,-19 10 101-16,-19 14 14 16,-3 13-5-16,-3 8 37 15,-35 14-52-15,-6 6-3 16,-6 10-30-16,-1 0-46 15,0 20 50-15,7 25-66 16,10 21 6-16,9 9-3 16,12 11 3-16,4 2-6 15,9 2 0-15,0 1 1 16,0-3-20-16,0-9 7 16,0-4-20-16,9-17 31 15,-3-6-42-15,1-24 2 16,8-11-7-16,-1-11-19 15,4-6 54-15,13-9-17 0,1-24 7 16,9-10 23-16,6 5-18 16,7 0 16-16,4 8-14 15,4 30 16-15,-3 0 27 16,-8 14-27-16,-10 32 28 16,-13 13 41-16,-9 4-24 15,-16-2 4-15,-3-3-39 16,0-23-10-16,0-10-11 15,0-13-126-15,11-12-202 16,4-21-260-16,-2-16-821 0</inkml:trace>
  <inkml:trace contextRef="#ctx0" brushRef="#br0" timeOffset="6914">14880 929 2078 0,'0'0'550'0,"0"0"-376"16,0 0 66-16,0 0-17 15,-226 3-54-15,172 36-109 16,3 14-24-16,17 12-5 16,20 8-30-16,14 2 20 15,0-3-21-15,36-16-50 16,23-10 13-16,2-24-124 0,8-15-45 15,-6-7-62 1,-12-19 34-16,-7-27 151 0,-16-10 28 16,-9-3 55-16,-7 4 114 15,-12 8 52-15,0 16 82 16,0 22-13-16,0 9-75 16,0 14-52-16,0 32-74 15,0 6-11-15,3 6 35 16,14-6-58-16,5-10 0 15,5-5-49-15,2-25-71 16,18-12-109-16,-11 0-291 16,1-20-200-16</inkml:trace>
  <inkml:trace contextRef="#ctx0" brushRef="#br0" timeOffset="7194">15547 1014 2070 0,'0'0'538'0,"0"0"-355"16,0 0 96-16,0 0 15 16,-234 75-165-16,195-32-47 15,9 11-5-15,20-3-31 0,6 0-2 16,4 7-34-1,11-16-2-15,26-2-11 16,10-14 3-16,4-3-81 0,3-21 1 16,2-2-107-16,-9-2-269 15,-11-25-239-15,-14-2-1424 0</inkml:trace>
  <inkml:trace contextRef="#ctx0" brushRef="#br0" timeOffset="7386">14960 558 1031 0,'0'0'1468'0,"0"0"-1287"15,0 0-112-15,0 0-11 16,299-140-16-16,-170 72-42 15,-21 13-377-15</inkml:trace>
  <inkml:trace contextRef="#ctx0" brushRef="#br0" timeOffset="8446">16423 1113 1891 0,'0'0'310'15,"0"0"-199"-15,0 0-57 16,0 0 156-16,0 0-73 16,0 0-39-16,233-89 7 15,-186 89-53-15,-11 36-10 0,-11 10 39 16,-13 10-48-16,-12 6-11 15,0 0-22-15,0-8 1 16,-12-10 7-16,-1-9-8 16,1-21-25-16,2-14 24 15,3 0-7-15,7-14-11 16,0-40-19-16,0-8 38 16,0-14-19-16,10 4 19 15,12 6 0-15,7 8 14 16,-4 21 12-16,6 12 19 15,-2 20 0-15,-4 5-11 16,4 17 29-16,-1 33-62 0,-6-1 0 16,0 6 9-16,-6 5-4 15,-6-5-12-15,-2-9-10 16,-4-10-10-16,-1-7 19 16,-3-8-10-16,3-12 4 15,1-9 4-15,11 0-81 16,7 0 45-16,10-32 9 15,19-11-42-15,11-15-1 16,11-8 0-16,8-20 28 16,6-6-32-16,1-7 8 15,-9 3 59-15,-13 10-6 16,-15 4 22-16,-24 17 23 16,-20 20 50-16,-7 6 26 15,-7 13 72-15,-30-1-27 0,-4 15 10 16,-3 2-67-16,2 10-23 15,4 0 26-15,6 2-69 16,5 32-3-16,2 14-18 16,11 13 12-16,3 4 0 15,4 7-12-15,7 10 0 16,0 0-7-16,0 4 7 16,0-2-15-16,0-2-2 15,0-10-20-15,0-9 29 16,0-14-37-16,0-18-13 15,0-20 57-15,0-11-47 16,10 0 32-16,9-26 16 0,6-20 0 16,9-6-14-1,10-4 4-15,10 3-49 0,3 11 44 16,6 9-34-16,-1 21 23 16,4 12 17-16,-8 0 9 15,-4 29 69-15,-10 21-25 16,-10 5 2-16,-17 7 51 15,-5-3-47-15,-9-8-26 16,0-6-24-16,1-16 15 16,-4-7-30-16,3-8-41 15,9-14-146-15,-5 0-294 16,1 0-596-16</inkml:trace>
  <inkml:trace contextRef="#ctx0" brushRef="#br0" timeOffset="9250">18643 1125 1735 0,'0'0'395'0,"0"0"-227"16,0 0 83-16,0 0 129 15,0 0-95-15,0 0-157 16,0 0-48-16,-157-21-2 16,117 65-62-16,4 3-2 0,2 8-14 15,16 11 10-15,11-14-16 16,7 3 6-16,0-8-37 16,18-17-14-16,18-11-85 15,8-12-41-15,3-7-30 16,1-13 61-16,-4-23 68 15,0-20 28-15,-11-6 35 16,-4-1 7-16,-7 1 16 16,-12 20 17-16,-6 8 129 15,-4 24 64-15,0 10 20 16,-7 10-132-16,-12 32-50 16,1 16 14-16,8 3-49 15,6 2-6-15,4-5-15 0,0-15 6 16,0-11-22-1,22-5 4-15,7-24-47 0,0-3 38 16,8 0-21-16,-5-26 23 16,5-14-1-16,-1-6 20 15,1-3-6-15,-8 2 6 16,-7 6 0-16,-7 9 0 16,-8 18 21-16,-7 5 41 15,0 9-5-15,0 3-44 16,0 32 46-16,0 9-40 15,0 8-18-15,0-4 42 16,0-1-42-16,3-4-2 16,22-14-4-16,9-8-25 15,5-7 29-15,2-14-55 16,-1 0-1-16,4-4 56 0,0-24-17 16,-1-12 6-16,4-8 10 15,0-5 2-15,1 0 3 16,-8 5 6-16,-11 12-9 15,-14 13 84-15,-11 20 18 16,-4 3 20-16,0 23-46 16,-4 22-26-16,-14 14 52 15,7 1-66-15,8-2-6 16,3-8 5-16,7-13-35 16,33-9-1-16,11-21-36 15,7-7-65-15,8-31-24 16,-16-10-407-16,-12-4-1966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25.3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88 159 1196 0,'0'0'361'16,"0"0"-267"-16,0 0 16 15,0 0 5-15,0 0-34 0,0 0-4 16,0 0-28-1,0 0 35-15,0 0 7 0,0 0-11 16,0 4 52-16,0-1-63 16,0-3 20-16,0 3 12 15,0-3-20-15,0 0 38 16,0 0-35-16,0 0-15 16,0 0 21-16,0 0-63 15,0 4 9-15,0 3 12 16,0 12-35-16,0 14 59 15,0 9-44-15,0 18-10 16,0 8 42-16,-8 9-59 16,-2 0-1-16,3 2 8 15,-2-2 5-15,6-10 2 16,3-8-15-16,0-9 0 0,-3-7 11 16,3-7-5-1,0-7-6-15,0-5 0 0,0-2 7 16,0-6 5-16,0 0-12 15,0 2 0-15,0 2 8 16,0-4-8-16,0 0-1 16,0 0 1-16,0-6 0 15,0-4 29-15,6 2-29 16,6-6 0-16,2-2 6 16,1 0-6-16,4 3 0 15,3-3 0-15,0 4 2 16,6-4 16-16,8 3-18 15,4 1 0-15,11-4-2 16,8 0 10-16,2 0-16 0,5 0 5 16,0 0 3-16,0 0 21 15,0 0-21-15,-5-4-3 16,2 1 2-16,-9 3 1 16,2 0-1-16,-2 0 0 15,-4 0 1-15,1 0 19 16,0 0-19-16,5 0 0 15,-2 0-1-15,0 0 10 16,2 0 0-16,-2 0-9 16,2 0 0-16,-2 0 6 15,0 0-6-15,-3 0 0 0,1 0-13 16,2 0 26 0,-6 0-7-16,-1 0-6 0,-3-9 0 15,-9-1 6-15,-4 1-5 16,-9-3-1-16,-9 6 0 15,-1-4 9 1,-5 4 30-16,-4-4-39 0,1 3 0 16,-1-5 20-16,2-2-20 15,2-5 0-15,0-6 0 16,-1 3 11-16,0-7-4 16,-3-7-7-16,-3-1 0 15,0-5 0-15,0-4 0 16,0-4-7-16,0-3 7 15,0-1 0-15,0-5 0 16,0 6 0-16,0 4 0 0,0 2-10 16,0 10 10-1,3 9-1-15,1 2-8 0,-1 10 9 16,0 0 1-16,-3 6-1 16,6 3 0-16,-6 0 6 15,0 0-6-15,0 1-7 16,0 3 1-16,0-4 6 15,3 1 18-15,-3-1-18 16,0-1-2-16,0-1-4 16,0 4 6-16,-3-3-6 15,-16 2 5-15,-3-1 1 16,-3 0 1-16,-1 2-1 0,1-6-4 16,-1 5-10-1,5-2 28-15,2-2-25 0,0 6 11 16,-3-6 0-16,-3 3-1 15,-7 0-4-15,-5 0-5 16,-7 4 4-16,-7 0 12 16,-3 0-27-16,-5 3 21 15,1 0 0-15,-1 0-5 16,-2 0 5-16,-2-4-1 16,1 4-5-16,4-7 6 15,-1 4-7-15,2-3 7 16,-3-2 0-16,6 6-5 15,0-5 5-15,-2 2-6 16,2-2-1-16,4 0 7 16,2 0 1-16,4-3-1 0,4 1 0 15,-1 2 0-15,5-4 0 16,3 4 0-16,1 2-9 16,3-2 9-16,0 5 15 15,2-6-15-15,-2 2 0 16,0-1-3-16,-3 4 3 15,-5 3-11-15,-3 0 10 16,4 0 2-16,-5 0-12 16,9 0 11-16,2 7 0 15,13 0 8-15,2-5-8 16,5-2-8-16,1 5 7 16,6-5 1-16,-1 0 15 15,4 0-15-15,0 0-8 0,0 5-5 16,0 0-5-16,0-3-96 15,19 0-415-15,-2-2-989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30.6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1173 1024 1330 0,'0'0'547'0,"0"0"-289"16,0 0-17-16,0 0 31 15,0 0-36-15,0 0-33 16,-164-102-119-16,135 102-9 16,-6 0-15-16,-9 27-32 15,-9 25 11-15,-4 20 2 16,3 26-8-16,-2 18 25 15,12 16-50-15,9 5 7 0,9 7 7 16,11 4-16-16,8 3 17 16,7-1-14-16,0 2 0 15,0-12 21-15,4-12-29 16,6-16-1-16,-5-23 8 16,-5-17 1-16,0-16 28 15,-34-14-10-15,-13-9-4 16,-14-6 50-16,-9-11-61 15,-2-5 0-15,-3-5 0 16,6-6-3-16,11 0 9 16,11 0-18-16,15 0-46 15,13 0 29-15,19 0-139 16,29 0-142-16,29 0-530 16,8 0-1100-16</inkml:trace>
  <inkml:trace contextRef="#ctx0" brushRef="#br0" timeOffset="338">1312 2954 2261 0,'0'0'582'15,"0"0"-531"-15,0 0 82 16,0 0 95-16,-193 137-82 15,146-67-72-15,10 8-67 0,15 5 64 16,18-6-71 0,4 1 1-16,12-18 19 0,32-13-20 15,10-21 0-15,15-26 0 16,4 0 1-16,-4-50 32 16,-9-19-32-16,-18-13 15 15,-20-5 82-15,-22 4-34 16,0 8 7-16,-29 17-26 15,-25 11-44-15,-8 15-1 16,4 11-51-16,21 8-146 16,15 7-329-16,22-6-945 0</inkml:trace>
  <inkml:trace contextRef="#ctx0" brushRef="#br0" timeOffset="1146">1440 240 1493 0,'0'0'312'16,"0"0"-214"-16,0 0 12 15,0 0 127-15,0 0-87 16,0 0-57-16,0 0 38 16,55-7-64-16,-1-15 2 0,5-5-11 15,3-9-30-15,-1 0 30 16,-5-1 7-16,-17 9 35 16,-10 4 35-16,-11 8-63 15,-9 9 13-15,-9 7-12 16,0 0-41-16,0 10 34 15,0 38-66-15,-19 27 1 16,-3 25 37-16,0 13-37 16,4-9 5-16,8-9-6 15,-2-17 0-15,5-15-1 16,4-21 1-16,-6-11-47 16,6-15-1-16,3-13-142 15,0-3-274-15,0 0-291 0</inkml:trace>
  <inkml:trace contextRef="#ctx0" brushRef="#br0" timeOffset="1419">2344 93 1972 0,'0'0'727'0,"0"0"-627"15,0 0 19-15,0 0 142 16,0 0-85-16,-58 182-96 16,29-102-40-16,4 2-11 0,-5 0 52 15,1-3-74-15,3-12-7 16,4-7 16-16,4-13-15 16,4-12 9-16,2-16-10 15,9-5-66-15,3-11-45 16,3-3-409-16,19 0-456 0</inkml:trace>
  <inkml:trace contextRef="#ctx0" brushRef="#br0" timeOffset="1857">2738 152 1770 0,'0'0'763'16,"0"0"-576"-16,0 0-64 0,0 0 104 16,0 0-23-16,189-28-133 15,-123 33-33-15,0 18-23 16,-12 9-8-16,-10 8 50 16,-19 6-55-16,-25 6-1 15,0 11 71-15,-44 2-48 16,-25 4 17-16,-17 0-27 15,-9-6-13-15,7-12 42 16,12-9-43-16,20-8 0 16,21-14 54-16,16-8-53 15,16-7-1-15,3-1 17 0,17-4-10 16,39 5 58-16,20-3-46 16,22-2-19-16,15 0 36 15,7 0-30-15,-7 0-6 16,-11 0 20-16,-21 8-19 15,-27-5 38-15,-20 0-39 16,-24-3 0-16,-10 0-3 16,0 0 3-16,-18-9-76 15,-8-7-193-15,-9-3-922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36.8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167 710 52 0,'0'0'1852'0,"0"0"-1469"15,0 0-165-15,0 0 28 16,0 0-19-16,0 0-164 0,127-119-20 15,-83 77-23 1,3-9-14-16,-3-5 21 0,0-3-26 16,-3-1-1-1,-9-8 90-15,-3 10-69 0,-7 2 51 16,-7 4 17-16,-5 13-23 16,-5 8 36-16,-1 12-25 15,-4 15-19-15,0 4 47 16,0 21-85-16,-16 41-19 15,-9 23 16-15,0 23-5 16,-1 15 49-16,8 1-61 16,8-6 0-16,1-14 11 15,9-9-11-15,0-16 0 16,0-13 0-16,0-15-58 0,-3-10 32 16,-11-12-163-16,2-5-185 15,-6-15-626-15</inkml:trace>
  <inkml:trace contextRef="#ctx0" brushRef="#br0" timeOffset="391">0 1151 2160 0,'0'0'634'0,"0"0"-418"15,0 0 41-15,0 0-55 16,0 0-49-16,0 0-114 16,0 0-1-16,-12-3 4 15,31 3-23-15,6 0 73 16,9 0-55-16,5 0-19 15,13 0 60-15,2 0-60 16,15 0-7-16,8 0 1 16,7 7 0-16,7-4 16 15,-1-3-28-15,-5 0 0 16,-16 0 10-16,-18 0-10 16,-22 0-4-16,-18 0 2 15,-11 0-56-15,-18 0-28 0,-18 0-209 16,-11 0-983-16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39.3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150 60 542 0,'0'0'1678'15,"0"0"-1385"-15,0 0-133 16,0 0 110-16,0 0-58 15,0 0-105-15,0 0 14 16,139 91-72-16,-99-54 11 16,-1-1-1-16,2 1-52 15,-6-2 56-15,-1-2-63 16,-5-3 8-16,-7-11 7 16,-7-2-15-16,-5-8-23 0,-6-2-29 15,-1 0-71-15,2-7-30 16,5 0-214-16,2 0-286 15,-5-7-321-15</inkml:trace>
  <inkml:trace contextRef="#ctx0" brushRef="#br0" timeOffset="193">544 0 468 0,'0'0'1559'0,"0"0"-1179"15,0 0-57-15,0 0-1 0,0 0-98 16,0 0-123 0,0 0-83-16,-189 87 39 0,119-28-57 15,1 9-19-15,-19 28-62 16,19-21-405-16,10-13-754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43.9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817 919 1510 0,'0'0'294'0,"0"0"-231"16,0 0-9-16,0 0 134 16,0 0-47-16,240-191-68 15,-174 118-57-15,-8-5 11 16,-4-7 98-16,-13 6 19 15,-13 6 2-15,-9 21 39 16,-11 16-26-16,-4 20-2 16,-4 16-46-16,0 13-81 15,0 46 25-15,-9 25-47 16,-8 29 8-16,-1 5-5 16,-1 3 2-16,12-14-7 15,4-7-6-15,3-15-96 0,0 0-68 16,14-22-577-16,-3-18-1612 15</inkml:trace>
  <inkml:trace contextRef="#ctx0" brushRef="#br0" timeOffset="243">704 1222 1993 0,'0'0'741'0,"0"0"-662"16,0 0-22-16,0 0 260 0,0 0-150 15,211 35-89 1,-94-33-42-16,22-2-22 0,10 3 23 16,4 1-37-16,-10 3-30 15,5 16-72-15,-38-1-443 16,-44 1-597-16</inkml:trace>
  <inkml:trace contextRef="#ctx0" brushRef="#br0" timeOffset="622">1068 1653 1525 0,'0'0'1060'15,"0"0"-917"-15,0 0-79 0,0 0 112 16,0 0 2-16,201 10-103 16,-122 4-51-16,-1 8 69 15,-17 7-18-15,-17 7-39 16,-29 7 30-16,-15 7-41 16,-40 8 20-16,-40 3 8 15,-23 0-52-15,-5 1 50 16,1-10-51-16,9-8 6 15,22-11 21-15,24-14-25 16,23-6 4-16,19-6-6 0,10-1 15 16,6 2 0-1,38 2-15-15,17-1 0 0,17 1 0 16,13-4 0-16,7 1 0 16,4-4-9-16,1 0 15 15,-8 0-24-15,22-3-68 16,-23 0-160-16,-21 0-591 0</inkml:trace>
  <inkml:trace contextRef="#ctx0" brushRef="#br0" timeOffset="3209">707 0 1083 0,'0'0'584'0,"0"0"-427"16,0 0-36-16,0 0 160 16,0 0-37-16,0 0-129 15,0 0-53-15,-192 72 64 16,151-26-41-16,0 1-6 16,1 11-1-16,1 7-14 15,-5 7 30-15,3 10-61 16,6 8-12-16,1 1 54 15,5-3-42-15,0 1 4 16,-1-4-7-16,5 0-12 16,-1 1 48-16,4-2-65 0,9-2 11 15,1 5 39 1,9-8-30-16,-1 3 9 0,4-3-7 16,0 2-10-16,0 1 59 15,0 0-58-15,4-3-1 16,11-4 34-16,-2-5-32 15,6-11 7-15,-1-4-13 16,1-2-9-16,3-7 25 16,0 4-25-16,0-5-6 15,-2 1 5-15,14 3-68 16,27 17-101-16,-2-10-337 16,-5-17-847-16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49.9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0 419 2218 0,'0'0'537'16,"0"0"-464"-16,0 0 106 16,0 0 10-16,0 0-69 15,0 0-53-15,212 4-52 16,-108 2 46-16,13 4-61 15,5 3 1-15,-2-3 15 16,-15 0-15-16,-14 2-2 16,-22-3-44-16,-25 5-258 15,-22-7-389-15,-22-3-1188 0</inkml:trace>
  <inkml:trace contextRef="#ctx0" brushRef="#br0" timeOffset="155">448 0 2314 0,'0'0'300'0,"0"0"-187"16,0 0 60-16,0 233 74 16,0-146-45-16,7 9-137 15,-7-1-65-15,0-3 42 16,0-4-42-16,0-6-46 15,-10 9-170-15,7-14-546 16,-1-22-1491-16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44.8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1230 2770 0,'0'0'363'15,"0"0"-274"-15,0 0-40 16,0 0 125-16,0 0-86 16,244-5-76-16,-153 5 35 15,4 0-47-15,5 0 1 16,-11 2 0-16,-7 6-1 15,-13-6-64-15,-25-2-179 16,-15 0-571-16,-26 0-819 0</inkml:trace>
  <inkml:trace contextRef="#ctx0" brushRef="#br0" timeOffset="250">565 859 778 0,'0'0'1710'16,"0"0"-1411"-16,0 0-245 16,0 0 148-16,0 0-6 15,0 0-97-15,0 0-9 16,-18 229-27-16,11-145-24 16,-8 5 39-16,1-1-50 15,-1-3-13-15,5-9-10 16,-2-10 10-16,8-10-30 15,4-14-23-15,0-12-146 16,22-11-305-16,4-19-504 0</inkml:trace>
  <inkml:trace contextRef="#ctx0" brushRef="#br0" timeOffset="597">1626 230 2254 0,'0'0'469'0,"0"0"-428"16,0 0 124-16,0 0 67 15,0 0-167-15,0 0 41 16,0 214-54-16,0-107-5 15,0 12 20-15,-11-2-47 16,-11 2 14-16,-3-7-7 16,3-4-19-16,7-9 22 15,5-10-30-15,6-17 0 16,4-17-11-16,0-15 11 16,4-15-18-16,25-14-34 15,11-11-46-15,18 0-8 16,48-39-198-16,-15-8-258 15,-8 2-143-15</inkml:trace>
  <inkml:trace contextRef="#ctx0" brushRef="#br0" timeOffset="829">1357 864 354 0,'0'0'2162'0,"0"0"-1831"16,0 0-246-16,0 0 154 16,0 0-4-16,0 0-170 15,0 0-32-15,142-8 3 16,-58 8-35-16,11 0 0 16,13 0-1-16,46-6-152 15,-27-1-192-15,-24-2-727 0</inkml:trace>
  <inkml:trace contextRef="#ctx0" brushRef="#br0" timeOffset="1333">2243 0 2011 0,'0'0'600'0,"0"0"-487"15,0 0 83 1,0 0 16-16,0 0-75 0,0 0-52 15,91 243-1-15,-43-112 0 16,2 20-24-16,11 37 64 16,9 14-71-16,7 46-17 15,-19-29 61-15,-21-49-86 16,-34-51-4-16,-3-35-7 16,-40 16-6-16,-26 4-12 15,-68 41-177-15,9-37-320 16,2-23-751-16</inkml:trace>
  <inkml:trace contextRef="#ctx0" brushRef="#br0" timeOffset="3685">4061 1044 1515 0,'0'0'270'0,"0"0"-181"16,0 0 120-16,0 0 146 16,0 0-160-16,0 0-67 15,9-117 26-15,-31 93-40 16,-16 4 38-16,-12 6-93 16,-13 11-28-16,-13 3 23 15,-12 10-15-15,2 33 13 16,1 16-20-16,16 10-19 0,15 3 28 15,13 4-41-15,22 2 0 16,19-8-9-16,0-5 10 16,41-12-2-16,17-11-19 15,16-16-43-15,5-15 25 16,6-11-60-16,-2-11-7 16,-7-36 31-16,-7-13-21 15,-13-26 54-15,-12-13 25 16,-12-15 16-16,-13-10 48 15,-12-16 4-15,-7-4 6 16,0-8 16-16,0 10-32 0,-7 13 40 16,-2 34-9-16,3 32-23 15,2 35 41-15,4 23-59 16,0 5-24-16,0 58-8 16,0 35 0-16,0 33 60 15,7 18-43-15,-4 14-11 16,-3-4 72-16,0-7-48 15,0-5 1-15,0-18-10 16,0-15-21-16,0-14 31 16,0-20-31-16,9-16-7 15,-2-12-10-15,5-15-79 16,4-16-106-16,28-16-355 16,-3 0-328-16,0-20-1074 0</inkml:trace>
  <inkml:trace contextRef="#ctx0" brushRef="#br0" timeOffset="3973">4929 276 2369 0,'0'0'471'15,"0"0"-431"-15,0 0 45 16,0 0 153-16,-7 246-84 15,0-135-74-15,4 8-35 16,-6 5 49-16,6 4-56 16,-4-2-23-16,0-5 18 15,-1-10-27-15,5-5 4 0,3-14-10 16,0-20 1-16,0-24-12 16,3-14 11-16,19-25-78 15,7-9-22-15,37-24-81 16,-4-24-372-16,-8-2-526 0</inkml:trace>
  <inkml:trace contextRef="#ctx0" brushRef="#br0" timeOffset="4155">4445 1088 2866 0,'0'0'507'0,"0"0"-422"15,0 0 109 1,0 0-49-16,222-35-79 0,-77 22-66 16,75 1-12-16,-37 2-136 15,-38 1-861-15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50.7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1424 1027 1045 0,'0'0'1040'16,"0"0"-781"-16,0 0-96 15,0 0 86-15,0 0-33 0,0 0-98 16,-193-140-43 0,132 140-37-16,-8 28 40 0,3 31-14 15,7 29-31-15,4 28 28 16,11 43-55-16,4 53 5 16,4 53 2-16,3 14-4 15,7-13 6-15,13-37-15 16,9-61 1-16,4-42 17 15,0-30-7-15,0-10-11 16,0 9 19-16,0 6-19 16,0 2 36-16,-27-18-36 15,-24-19 0-15,-9-17 57 16,-13-20-42-16,-8-19 10 16,-2-10 5-16,-2 0-30 15,12-20 45-15,8-13-45 0,10-2-13 16,11 3-5-1,19 5-45-15,22 7-63 0,3 7-396 16,0 5-665-16</inkml:trace>
  <inkml:trace contextRef="#ctx0" brushRef="#br0" timeOffset="488">666 4058 2424 0,'0'0'284'0,"0"0"-255"16,0 0 7-16,0 0 132 16,186-68-69-16,-120 24-87 0,-5-1-12 15,-2 3 60-15,-15 1 29 16,-15 13 34-16,-14 9-7 15,-8 5-39-15,-7 14 32 16,0 0-40-16,0 14-28 16,-10 31-7-16,-17 23-26 15,-6 18 41-15,5 9-26 16,-1 0-23-16,7-1 49 16,3-4-48-16,8-14 0 15,7-15-1-15,1-15-17 16,3-14-16-16,0-14-148 15,0-15-161-15,12-3-617 0</inkml:trace>
  <inkml:trace contextRef="#ctx0" brushRef="#br0" timeOffset="769">1610 3563 2393 0,'0'0'330'16,"0"0"-255"-16,0 0 47 15,0 0 137-15,-29 243-116 16,-3-155-66-16,-2 14-30 16,-1 0 43-16,-3 6-26 15,3 0-38-15,-2-6 26 16,8-3-52-16,3-17 0 0,5-17-1 15,9-15-17 1,12-18-91-16,0-32-171 0,15 0-596 16,14-7-1365-16</inkml:trace>
  <inkml:trace contextRef="#ctx0" brushRef="#br0" timeOffset="1170">1906 3949 1674 0,'0'0'1208'0,"0"0"-990"15,0 0-155 1,0 0 82-16,0 0 51 0,0 0-128 16,201-82-47-16,-159 82 42 15,6 27-9-15,-4 11 1 16,0 6-11-16,-7 8-31 15,-12 10 56-15,-21 6-48 16,-4 9-19-16,-48 5 56 16,-28 6-50-16,-12 2 8 15,-3-8-16-15,15-13 1 16,17-16 35-16,26-21-36 16,18-15 0-16,15-8 18 15,0-9-17-15,37 0 15 0,14 0 12 16,18 0-28-1,11-3 0-15,11-10 0 0,1 0 0 16,6 6 0-16,-10 0 0 16,-12 7 0-16,-20 0 0 15,-21-10-122-15,-13 1-106 16,-19-8-800-16</inkml:trace>
  <inkml:trace contextRef="#ctx0" brushRef="#br0" timeOffset="2132">1752 383 1967 0,'0'0'545'0,"0"0"-458"16,0 0 132-16,0 0-10 16,0 0-86-16,0 0-60 15,103-88-45-15,-52 52 37 16,-1-7-38-16,1 0-16 15,-7-3 67-15,-7 3-39 16,-11 6 28-16,-11 9 18 16,-8 15-24-16,-7 7 34 15,0 6-28-15,0 3-43 16,0 39 32-16,-12 23-38 16,-5 17-7-16,-2 14 9 0,4 3-1 15,5-3 9 1,7-11-18-16,3-11-33 0,0-7 8 15,0-9-109-15,0 1-82 16,0-17-300-16,3-8-339 0</inkml:trace>
  <inkml:trace contextRef="#ctx0" brushRef="#br0" timeOffset="2416">1796 908 2039 0,'0'0'570'0,"0"0"-413"15,0 0 95-15,0 0 6 16,0 0-73-16,0 0-102 16,0 0-44-16,-7-25 60 15,36 17-39-15,11 6-17 16,11-3 8-16,12 5-13 15,9-3-1-15,5 3-10 16,4-2-26-16,-5 2 15 16,-10 0-16-16,-12 0-30 15,8 0-16-15,-14 0-172 16,-19 0-614-16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57.0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0 775 2002 0,'0'0'339'0,"0"0"-241"16,0 0-34-16,0 0 158 0,0 0-70 15,0 0-127-15,148-63-14 16,-101 27 26-16,-5-10-16 16,6-3 29-16,-4-13-37 15,3-8 14-15,-7-8 51 16,4-5-42-16,-8 2 7 15,-2 8 20-15,-9 14-15 16,-6 16 67-16,-12 18-37 16,-4 18-40-16,-3 7 47 15,0 3-62-15,0 39 10 16,-10 18-3-16,-12 15-21 16,-4 13 49-16,1 8-53 15,0 2-4-15,3 2 45 16,6-8-46-16,1-11 6 15,5-8-6-15,3-10 6 0,-1-12-22 16,1-9-53-16,0-9-98 16,-1 4-79-16,5-11-521 15,-4-6-878 1</inkml:trace>
  <inkml:trace contextRef="#ctx0" brushRef="#br0" timeOffset="307">26 1162 598 0,'0'0'1894'0,"0"0"-1561"16,0 0-179 0,0 0 102-16,0 0-61 0,0 0-84 15,0 0-66-15,0 23 52 16,37-23-38-16,4 0-31 15,9 0 38-15,8-4-54 16,8-6 8-16,3 1 7 16,7 2-27-16,5 0 44 15,2 1-44-15,2-1 0 16,-6 4 27-16,-13-3-26 16,-18 3-1-16,-26-2-14 15,-22 5-61-15,-4-2-59 16,-33-1-504-16,-2 3-946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7:58.0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 0 2023 0,'0'0'615'0,"0"0"-439"15,0 0 11-15,0 0 92 0,0 0-143 16,0 0-48 0,0 0 29-16,86 101-48 0,-30-48 12 15,4 3-25-15,6 3-34 16,7-1 40-16,0 0-49 15,-4-9-5-15,-10-11-2 16,-11-4 4-16,-19-15-20 16,-11-5-17-16,-14-9-66 15,-4-5-20-15,0 0-107 16,0 0-500-16,-7-7-574 0</inkml:trace>
  <inkml:trace contextRef="#ctx0" brushRef="#br0" timeOffset="204">540 89 2266 0,'0'0'560'0,"0"0"-369"0,0 0 58 16,0 0 5-16,0 0-144 15,0 0-40-15,0 0 58 16,-149 152-88-16,83-90-16 15,-10 3-24-15,7-3-71 16,-13 1-69-16,25-15-454 16,16-14-1122-16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8:05.8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4 693 2133 0,'0'0'516'16,"0"0"-446"-16,0 0-43 15,0 0 198-15,0 0-93 16,0 0-113-16,120-91 29 15,-58 48-48-15,1-8 19 16,-2-11-4-16,-5-6-13 0,-6-7 55 16,-9-1-18-16,-16 4-7 15,-8 10 70-15,-12 13-34 16,-5 19 1-16,0 16 9 16,0 14-41-16,-5 18 46 15,-17 43-83-15,-3 32 0 16,3 22 21-16,5 15-21 15,5 5 0-15,9-4 0 16,3-10 6-16,0-8 3 16,0-18-9-16,0-13-24 15,0-14 6-15,0-12-104 16,0-5-52-16,-7-20-383 16,-5-11-489-16</inkml:trace>
  <inkml:trace contextRef="#ctx0" brushRef="#br0" timeOffset="431">32 1355 2000 0,'0'0'608'0,"0"0"-476"16,0 0 88-16,0 0 60 15,0 0-128-15,0 0-36 0,0 0-77 16,-32 0-20-16,32 0 58 16,0 0-50-16,0 0-3 15,7 0 39-15,18 3-29 16,6 2 46-16,1-3-64 15,9 2-8-15,9-1 56 16,10-3-58-16,16 0 11 16,15 0-17-16,7 0 13 15,12 0 2-15,-5 0-15 16,-7 0 0-16,-25 0-1 16,-21 0 1-16,-27 0-1 15,-21 0 0-15,-4 0-50 0,-12 4 28 16,-49 15-139-16,5-1-192 15,6-5-892-15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30.9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203 0 856 0,'0'0'844'0,"0"0"-735"15,0 0-94-15,0 0 27 16,0 0-35-16,0 0-7 15,0 0-8-15,-17 125-22 16,12-89 29-16,5 4-103 16,0 15-110-16,0-12-60 15,0 0-377-15</inkml:trace>
  <inkml:trace contextRef="#ctx0" brushRef="#br0" timeOffset="652">181 646 1078 0,'0'0'168'0,"0"0"-39"15,0 0 26-15,0 0 29 16,0 188-107-16,0-143-26 16,0-1 5-16,0-2-49 15,0-3-7-15,0-2-6 16,0-1-66-16,0-3-26 16,0-1-45-16,0 1 7 15,0 0-11-15,0-3 8 16,0-4 13-16,0 3 66 15,0 0 60-15,0 2 42 16,-7-6-3-16,1 6 89 0,-6-3 20 16,2 7-1-16,-2-5-53 15,2 4-37-15,3 0-31 16,-2-2-17-16,6-2-9 16,3-6-10-16,0 4-30 15,0-5-25-15,0-3 29 16,0 2-25-16,0 1-15 15,0 4 51-15,0-1-8 16,0 0 33-16,0 4-15 16,0-5-44-16,0 2-22 15,0 0 18-15,0-2 43 16,0-2 14-16,0 3 12 16,0-2 7-16,0-2 52 0,0 2 21 15,-3 2-2-15,-4 1 16 16,-2-3-32-16,3 4 30 15,2-5-66-15,4 3-15 16,0-7-2-16,0 4-14 16,0-5 12-16,0 1-13 15,0-3 0-15,0 3 50 16,0 1-25-16,0 0 23 16,0 3 7-16,0 0-8 15,0-4 28-15,0 0-32 16,0 2 22-16,0-5 16 15,0 0-38-15,0 2 33 0,0 1 24 16,0-2-17-16,0-5 35 16,0 1-94-16,0-5-24 15,4-6 0-15,-1-2-6 16,0 0-167-16,-3-12-497 0</inkml:trace>
  <inkml:trace contextRef="#ctx0" brushRef="#br0" timeOffset="2584">64 2485 1348 0,'0'0'706'16,"0"0"-549"-16,0 0-141 16,0 0 114-16,0 0 85 15,0 0-125-15,0 0-40 16,-6 127-48-16,24-113 28 16,4-4-3-16,4-8-21 15,2-2-6-15,6 0 0 0,-5-16 0 16,-4-14 4-1,-6-3-4-15,-16 1 0 0,-3-1 52 16,0 7 2 0,-18 3 78-16,-18 9-46 0,-4 12-9 15,-4 2 49-15,0 2-71 16,8 25-7-16,14 9 36 16,7 0-77-16,12 1-6 15,3-5-1-15,0-3 8 16,28-7-25-16,4-7 4 15,6-12-29-15,-1-3 36 16,-5 0-32-16,0-22 19 16,-10-9 2-16,-10-1 17 15,-5-2 6-15,-7 5 2 0,0 5-8 16,-4 10 64-16,-18 4-28 16,-6 10 3-16,-6 0-25 15,5 5-13-15,7 22 1 16,12 2-2-16,7-6-168 15,3-11-511-15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58:07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630 1211 1825 0,'0'0'337'15,"0"0"-196"-15,0 0-33 0,0 0 191 16,0 0-86-1,36-197-127-15,-36 155 21 0,-25-2-39 16,-11 9-8-16,-11 5 37 16,-13 9-61-16,-5 14 0 15,-8 7-5-15,-3 5-19 16,3 31 54-16,4 10-57 16,9 14-9-16,16 2 39 15,16-1-39-15,18-2 1 16,10-1-1-16,6-7-21 15,35-6 13-15,10-9-71 16,6-9-20-16,6-14 8 16,-1-13-82-16,-1 0 1 15,-2-20 33-15,-1-25 35 16,-2-25 80-16,-2-14-15 0,-3-23 31 16,-4-13 8-16,-3-41 0 15,-12 7 51-15,-13 0 41 16,-8 6 16-16,-11 45 111 15,0 10-61-15,0 30-51 16,0 27 0-16,0 23-16 16,0 13 11-16,0 9-61 15,0 51-41-15,0 35 49 16,0 30-48-16,0 18 20 16,0 15 2-16,-3-3-23 15,-2-9 28-15,-2-3-28 16,0-19 0-16,4-12 21 0,-2-21-21 15,5-15-7 1,0-27-1-16,0-19-49 0,12-18 14 16,10-12-115-16,22-12-108 15,-5-28-389-15,-2-3-767 0</inkml:trace>
  <inkml:trace contextRef="#ctx0" brushRef="#br0" timeOffset="310">1527 125 1091 0,'0'0'1256'16,"0"0"-975"-16,0 0-92 0,0 0 52 15,0 0-40-15,0 0-59 16,-32 187-67-16,13-76-9 15,0 17 7-15,-3 7-20 16,0-3 28-16,0-6-66 16,9-7-8-16,-2-11 16 15,8-13-22-15,7-18 9 16,0-26-10-16,3-13-12 16,26-31 11-16,3-7-91 15,9 0-37-15,25-42-52 16,-9-1-311-16,-4 2-279 0</inkml:trace>
  <inkml:trace contextRef="#ctx0" brushRef="#br0" timeOffset="489">1290 948 2457 0,'0'0'543'15,"0"0"-462"-15,0 0 172 16,218-20-72-16,-101 4-97 16,44-11-84-16,-26 8-148 15,-27 2-762-15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0:44.3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99 220 889 0,'0'0'1439'0,"0"0"-1202"15,0 0-153-15,0 0-2 16,0 0 167-16,-22 318-45 15,11-88-123-15,0 19-10 16,-3-36-6-16,6-59-35 16,4-59 49-16,1-13-46 15,3 4-31-15,-4 0 40 16,1-9-42-16,0-27-9 16,3-21 8-16,0-26-104 15,0-28-75-15,0-32-473 16,10-10-462-16</inkml:trace>
  <inkml:trace contextRef="#ctx0" brushRef="#br0" timeOffset="333">0 249 2116 0,'0'0'368'0,"0"0"-195"16,0 0 100-16,0 0-62 15,92-167-78-15,-41 132-46 16,11 7-54-16,14 15 52 16,12 10-85-16,17 3 1 0,8 20 27 15,7 23-22 1,-3 17-6-16,-15 7 0 0,-21 8 6 16,-30 4 6-16,-33 0-12 15,-18 1 0-15,-34 2 24 16,-42 0-18-16,-25-3-6 15,-19-7 0-15,-6-14 1 16,6-20 4-16,19-10-5 16,25-15 0-16,23-10-23 15,33-3-10-15,20 0-111 16,20-7-358-16,21-13-493 0</inkml:trace>
  <inkml:trace contextRef="#ctx0" brushRef="#br0" timeOffset="701">2290 68 1923 0,'0'0'530'0,"0"0"-376"0,0 0 48 16,0 0 70 0,-201 50-122-16,128 21-45 0,-18 58-20 15,-19 71-14-15,2 69 25 16,17 20 0-16,31-14-27 15,50-37 54-15,10-75-116 16,22-35-1-16,22-37 29 16,17-18-35-16,24-1-12 15,97 8-54-15,-14-19-140 16,-23-31-415-16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0:41.4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1197 728 1898 0,'0'0'512'0,"0"0"-480"15,0 0 43-15,0 0 199 16,0 0-123-16,0 0-73 16,0 36-23-16,0-1 40 15,0 20 43-15,0 17-89 16,-4 10-4-16,-14 12 45 15,-1 8-54-15,0-4 7 16,6-7-17-16,1-4-25 16,9-20 37-16,3-13-38 15,0-21 0-15,0-14 3 16,15-12-3-16,10-7-1 16,11-14-38-16,8-31-59 15,18-48-123-15,-8 9-629 16,-13 2-1317-16</inkml:trace>
  <inkml:trace contextRef="#ctx0" brushRef="#br0" timeOffset="310">1317 351 2039 0,'0'0'523'0,"0"0"-438"16,0 0 7-16,0 0 137 16,0 0-42-16,0 0-148 15,0 0-18-15,-7 0 4 16,7 0-7-16,0 0 5 15,0 0-23-15,0-5 1 16,0 5-2-16,0-10-205 16,19 1-378-16,-3-1-438 0</inkml:trace>
  <inkml:trace contextRef="#ctx0" brushRef="#br0" timeOffset="2156">803 0 1903 0,'0'0'398'16,"0"0"-218"-16,0 0 59 16,-266 115 53-16,153 13-90 15,-11 81-45-15,-1 67-52 16,24 18 15-16,41-17-50 16,47-50-19-16,13-73 29 0,10-30-71 15,24-32-2-15,13-10 7 16,29 7-14-16,95 26-96 15,-14-20-173-15,-3-26-916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0:42.4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228 0 1724 0,'0'0'524'16,"0"0"-344"-16,0 0-106 15,0 0 138-15,0 0 33 16,0 0-102-16,0 0-6 16,-54 144-50-16,25-84-29 15,-2 3 38-15,-1-8-84 16,3-2-5-16,4-14 19 15,7-8-26-15,9-17-9 16,9-2-90-16,0-12-189 0,15 0-466 16,11-21-1128-16</inkml:trace>
  <inkml:trace contextRef="#ctx0" brushRef="#br0" timeOffset="215">461 14 2429 0,'0'0'578'15,"0"0"-448"-15,0 0 5 16,0 0 47-16,0 0-68 16,-95 179-67-16,73-125 11 15,4-3-58-15,1 0-30 16,5-8-46-16,-10 13-164 0,3-11-500 15,3-7-1086-15</inkml:trace>
  <inkml:trace contextRef="#ctx0" brushRef="#br0" timeOffset="613">1070 7 2254 0,'0'0'621'15,"0"0"-500"-15,0 0 7 16,0 0-2-16,0 0-8 16,0 0 22-16,98 216-53 15,-42-93 9-15,8 39-11 16,2 39-20-16,-15-12 31 16,-14-21-90-16,-27-26 12 15,-10-33-2-15,-20 13-8 16,-36 6-8-16,-17-10 0 15,-11-10-50-15,1-17 13 0,-12-14-193 16,22-25-418-16,18-33-1356 16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0:46.5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296 87 2072 0,'0'0'382'16,"0"0"-251"-16,0 0-85 15,0 0 77-15,0 0 123 16,146 199-99-16,-67-76-12 16,13 27-40-16,7 4-27 15,-4-20 41-15,13 7-77 16,2-13-4-16,-5-23 1 16,-13-23-28-16,-23-20 43 0,-17-19-44 15,-26-17 0 1,-16-16-15-16,-10-10-30 0,0 0-58 15,-10-62-189-15,-12-3-552 16,0-10-907-16</inkml:trace>
  <inkml:trace contextRef="#ctx0" brushRef="#br0" timeOffset="329">1524 92 2104 0,'0'0'509'0,"0"0"-354"15,0 0 48-15,0 0 47 0,0 0-92 16,0 0-120-16,0 0 44 16,-76 67-50-16,10 10-31 15,-25 24 80-15,-26 22-79 16,-22 8 7-16,-6 2-8 15,-4-2 8-15,-1-12 42 16,8-2-51-16,11-20 0 16,18-15 12-16,22-19-11 15,21-21-1-15,26-18 0 16,22-13-23-16,19-11 23 16,3 0-148-16,66-35-146 15,3-14-171-15,7-7-424 0</inkml:trace>
  <inkml:trace contextRef="#ctx0" brushRef="#br0" timeOffset="2507">2272 27 1837 0,'0'0'639'0,"0"0"-449"16,0 0 116-16,0 0-59 16,0 0-99-16,0 0-7 15,0 0-109-15,-26-27-10 16,26 27 5-16,4 27-16 15,30 15 44-15,13 18-20 16,10 5-19-16,9 6 64 16,0 1-80-16,0-3 19 15,-1-6-13-15,1-10 5 16,-4-5 22-16,-8-7-33 16,-6-11 0-16,-15-5 6 0,-7-5-6 15,-9-6-11 1,-5-1 11-16,-6-7-63 0,3-1 0 15,-2 0-126-15,-1-5-174 16,3 0-344-16,-6-14-844 0</inkml:trace>
  <inkml:trace contextRef="#ctx0" brushRef="#br0" timeOffset="2969">3177 125 1759 0,'0'0'497'0,"0"0"-391"15,0 0 62-15,0 0 174 0,0 0-144 16,0 0-96-16,0 0 23 16,25-16-49-16,-25 16-1 15,0 0-21-15,0 0-27 16,0 0 73-16,0 0-86 15,0 0-1-15,0 13 41 16,0 19-40-16,0 25 19 16,0 18-6-16,-15 20-11 15,-14 15 55-15,-8 13-64 16,-2-1-7-16,-5-3 47 0,3-5-41 16,6-13-5-1,1-11 10-15,9-20-4 0,3-10 29 16,8-14-36-16,-1-10 0 15,5-9 0-15,-2-11 11 16,9-4-14-16,-1-1 3 16,1-2 0-16,3-5-5 15,0-1 5-15,0 0-40 16,0-3 31-16,0 0-63 16,0 0 13-16,0 0-76 15,17-3-36-15,17-20-119 16,1-9-558-16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0:52.5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324 970 2354 0,'0'0'325'0,"0"0"-264"15,0 0-9-15,0 0 140 16,0 0-5-16,208-200-111 16,-153 137-70-16,-1-6 62 15,2-7-40-15,-14-5-9 16,-8 2 67-16,-12 6-14 0,-12 14 3 16,-7 13 12-16,-3 20-33 15,0 16 58-15,0 10-95 16,0 21-11-16,-17 44 6 15,-1 37 1-15,-1 23-11 16,4 12-2-16,8-2 7 16,7-10-11-16,0-14 4 15,0-16-62-15,0 6-56 16,12-25-130-16,-12-20-604 0</inkml:trace>
  <inkml:trace contextRef="#ctx0" brushRef="#br0" timeOffset="299">0 1521 2621 0,'0'0'471'0,"0"0"-432"16,0 0 8-16,0 0 134 15,0 0-24-15,0 0-92 16,199-17-31-16,-99 4 53 16,17 3-46-16,10 4-16 15,11 3 1-15,1-1-16 16,0 1 14-16,-4 3-24 16,-20-4 0-16,-12 2-7 0,-27 2-86 15,-25 0-72-15,-48 0-192 16,-3 0-591-16,-17 9-1049 0</inkml:trace>
  <inkml:trace contextRef="#ctx0" brushRef="#br0" timeOffset="825">565 1971 1989 0,'0'0'646'0,"0"0"-487"15,0 0-29-15,0 0 98 16,0 0 7-16,0 0-168 0,0 0-32 16,88-62 14-1,-38 47-23-15,4 12 52 0,9 3-78 16,6 0 9-16,1 18 48 16,-4 14-50-16,-5 13 1 15,-11 13 20-15,-9 2-17 16,-23 6 61-16,-18 4-62 15,-11-2-8-15,-47 4 61 16,-26 1-62-16,-18-4 0 16,-8-4-1-16,2-6 14 15,13-10 17-15,14-13-31 16,24-14 0-16,19-4 32 0,20-12-32 16,18-6 6-16,0 0-6 15,8 0 14-15,40 0 1 16,16 0-15-16,20 0 0 15,11 0 15-15,15-6-15 16,10 0 0-16,4-1 0 16,4 2 0-16,-4 2 50 15,-15 2-50-15,-17-4 0 16,-25 2 8-16,-23 1-8 16,-22 2 0-16,-13 0 0 15,-9-3 0-15,0-2 0 16,-5-1 0-16,-12-1-54 15,-5-5 9-15,3-15-128 0,7 5-161 16,6-12-789-16</inkml:trace>
  <inkml:trace contextRef="#ctx0" brushRef="#br0" timeOffset="1728">1921 0 1618 0,'0'0'370'0,"0"0"-182"16,0 0 24-16,0 0 60 15,0 0-75-15,0 0-31 16,0 0-123-16,0 12 2 16,14 4 36-16,8 11-35 15,11 8 35-15,3 15-50 16,4 12-19-16,4 10 68 16,0 10-67-16,4 12 8 15,-1 18 15-15,0 7-3 16,-3 5 41-16,-5 2-65 15,-1-6-8-15,-10 2 69 16,-2-5-50-16,-8 6-1 16,-6-3 20-16,-8 5-30 15,-4 4 62-15,0-3-71 0,0-3 10 16,-4-5 29-16,-14-10-39 16,-4-2 0-16,-11-15 0 15,-7-2 9-15,-4-7-2 16,0-6-7-16,0-11 0 15,8-10-1-15,3-5 1 16,7-14-9-16,4-6-27 16,0-9-107-16,4-9-70 15,4-10-908-15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0:51.8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1069 0 1557 0,'0'0'515'16,"0"0"-375"-16,0 0-44 16,0 0 124-16,0 0-6 15,0 0-33-15,0 0-124 16,-7-24 6-16,-27 48 56 15,-23 22-35-15,-28 13-10 16,-25 10-31-16,-16 10-27 16,-10-4 43-16,6-6-58 15,8-11 11-15,24-10 15 0,25-12-27 16,23-14 33-16,21-7-30 16,17-10 11-16,12-1-25 15,0-2 11-15,0 6 0 16,22 1 10-16,19 4-4 15,3 10 19-15,10-1-25 16,8 9 2-16,4 1 7 16,2 4-9-16,10 0 0 15,-2 0-2-15,0-2 10 16,2-6-1-16,-14-1-7 16,-8-7 0-16,-17-6 1 15,-17-7-1-15,-14-2-49 0,-8 4-127 16,-15-1-494-16,-17-8-629 0</inkml:trace>
  <inkml:trace contextRef="#ctx0" brushRef="#br0" timeOffset="279">73 958 2606 0,'0'0'373'16,"0"0"-207"-16,0 0-139 16,0 0 127-16,0 0-12 0,0 0-106 15,0 0 51-15,69 59-51 16,-10-31-13-16,11 0 68 16,9-5-71-16,6 1-2 15,6-8-9-15,0-4 3 16,-4 2 15-16,-6-8-27 15,-8 4-108-15,-4 1-36 16,-18-1-481-16,-19-10-861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1:17.0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 1 1458 0,'0'0'345'15,"0"0"-181"-15,0 0-28 16,0 0 65-16,0 0 43 15,0 0-90-15,-37 4-80 16,37-1 69-16,0 0-46 16,0-3-7-16,0 4 39 0,0-4-74 15,0 0 15-15,0 2-22 16,0-2-28-16,19 5 77 16,10-5-62-16,4 0-19 15,6 0 61-15,5 0-52 16,4 0 2-16,4 0-24 15,6 0 6-15,4 0 24 16,7 0-33-16,1 0 0 16,-1 0 0-16,1 0 1 15,-10 0-1-15,0 0 0 16,-13 0 2-16,-12 0-1 16,-6 0-1-16,-14 0 0 15,-8 0 5-15,-2 0-5 16,-5 0 0-16,0 0-1 0,0 0-35 15,0 0 24-15,-8 0-113 16,-6 0-98-16,-20 0-154 16,6 0-367-16,-1 10-444 0</inkml:trace>
  <inkml:trace contextRef="#ctx0" brushRef="#br0" timeOffset="501">1 536 1465 0,'0'0'284'15,"0"0"-201"-15,0 0 97 16,0 0 63-16,0 0-52 16,0 0-33-16,0 0-45 0,-12 18 36 15,12-18 2 1,3 0-28-16,24 0 33 0,5 0-76 15,6 0-20-15,4-5 15 16,2-8-34-16,0 3 5 16,7 1-28-16,-1-3-9 15,6 8 57-15,2-3-66 16,4 4 2-16,1-2 25 16,-6 3-26-16,-3 0 9 15,-6 2-10-15,-8-5 6 16,-6 5 3-16,-8 0-9 15,-9 0 0-15,-2 0-1 16,-3 0-7-16,-2 0-64 16,15-13-124-16,-3-4-543 15,3-6-1790-15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1:42.9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1009 177 1340 0,'0'0'279'0,"0"0"-189"15,0 0 43-15,0 0 42 16,0 0-23-16,0 0-14 16,0 11-78-16,0-11 18 15,0 2 11-15,0-2-27 16,0 0 8-16,0 0-10 16,0 0-12-16,0 0 25 0,0-2-63 15,0-18-9 1,0 1 17-16,0-1-17 15,0 0 17-15,-12-1-9 0,5 4 0 16,-3 3 42-16,-2-4-49 16,2 6 19-16,-5 1 12 15,-1 4-24-15,-1 4 13 16,-5 3-7-16,4 0-14 16,-4 0 15-16,-3 7-16 15,3 16-5-15,-4 8-2 16,1 1 14-16,3 10-4 15,0 5-3-15,3 5 2 0,9 0 2 16,-2 7-4 0,5 0 0-16,1-1-1 0,-3 10 7 15,2-4 0-15,1 7-6 16,-6 1 6-16,5-1 6 16,4 1-11-16,-6 0-1 15,6 0 0-15,0 4 13 16,-1 0-10-16,1 3-3 15,-1 2 0-15,-1 4 2 16,5 1-2-16,0-4 0 16,0 4 0-16,0-4 9 15,0-5-1-15,0 3-7 16,0-6 6-16,0 3 26 16,0-3-33-16,0 8 0 15,0 8 17-15,0 5 14 0,5 5 37 16,-1-4-56-16,-4 0-12 15,0-4 56-15,0-7-56 16,0-6 1-16,0 0 12 16,0 0-12-16,-4-7 38 15,-4-6-39-15,1-7 6 16,-5-8 33-16,6-1-39 16,-5-9 9-16,0 0-9 15,-3-9 11-15,-1-5 8 16,-4 4-19-16,1-10 1 15,-3 2 25-15,-1-3-25 16,0-3-1-16,-3-5 18 16,-2-5-16-16,2 0 35 0,-4-7-37 15,3 0 2-15,1 0 37 16,3 0-39-16,0 0 15 16,-3-11 12-16,3-4-25 15,0-2 41-15,0-3-41 16,0 1 5-16,3 3 37 15,2-3-44-15,5 5 11 16,2-2-5-16,2 5 6 16,4-1 17-16,1 2-29 15,3 3 0-15,-3 0 10 16,3-2-10-16,-4 2 0 16,4 0 0-16,0 1 1 15,0-1 11-15,0 4-12 16,0-2 0-16,0 5 7 15,0 0-7-15,0 0 0 0,0 0 0 16,0 0 1-16,0 0 5 16,0 0-6-16,0-3-24 15,0-3 18-15,0-39-141 16,19-2-225-16,-6-8-1533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2:28.0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685 65 1472 0,'0'0'257'0,"0"0"-197"16,0 0 15-16,0 0 147 15,0 0 6-15,0 0-16 16,-18 0-84-16,14 0-4 16,-8 0 14-16,6 0-61 15,-4-2 29-15,-2-8-72 16,-2 0-25-16,-8 0 51 15,-5-3-52-15,-2 2 14 16,-6 6 16-16,-2 1-37 16,1 4 63-16,-4 0-55 15,-1 0-9-15,0 4 50 0,2 15-50 16,-1 8 9-16,-4 9-5 16,3 10 8-16,2 9 23 15,2 11-35-15,8 12 0 16,7 8 28-16,12 2-28 15,10 3 0-15,0 1 0 16,0-2 11-16,14-8 14 16,15-10-25-16,8-10 0 15,7-12-7-15,17-18 7 16,13-15-6-16,16-17-12 16,16-10-20-16,11-43 31 15,0-22-31-15,-12-20 38 16,-18-7-25-16,-27-6 31 0,-43-1-6 15,-17 8 39 1,-36 10-2-16,-40 19 68 0,-27 14-4 16,-14 29-43-16,0 20 8 15,9 9-66-15,27 0-88 16,27 0-169-16,35 0-1128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0:28.9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258 0 232 0,'0'0'1007'16,"0"0"-854"-16,0 0-92 16,0 0 58-16,0 0 31 15,0 0-75-15,0 0-58 16,0 0 35-16,0 0-52 16,0 0-28-16,0 0-28 15,0 0-293-15,0 0-995 0</inkml:trace>
  <inkml:trace contextRef="#ctx0" brushRef="#br0" timeOffset="214">258 0 1033 0</inkml:trace>
  <inkml:trace contextRef="#ctx0" brushRef="#br0" timeOffset="300">258 0 1033 0,'-40'190'208'0,"40"-180"-105"0,0 0 48 0,0 3 12 0,0-1-83 0,0 1-52 16,0 5-12-16,-4-2-16 15,1 0-2-15,-6 11-71 16,6-4-212-16,3-3-306 0</inkml:trace>
  <inkml:trace contextRef="#ctx0" brushRef="#br0" timeOffset="811">148 635 892 0,'0'0'230'0,"0"0"-145"0,0 0 6 16,0 0 89 0,0 0-72-16,0 0-83 0,0 0 1 15,0 0-26-15,-22 132-1 16,22-108-39-16,0-1-168 16,0-4 114-16,0 2-6 15,0-2-68-15,0-6 87 16,0 3 38-16,0-1 8 15,0-3 35-15,0 4 105 16,0 3 31-16,0-2-120 16,0 0-15-16,0-2 97 15,0 2-85-15,0 0-13 16,0-1-1-16,0 1-82 16,0-2-28-16,0 5 65 0,0 0-5 15,4-2 39 1,3 1 2-16,-2-3-37 0,-2 0-10 15,0 0 36-15,-3 3-7 16,0-2-8-16,0 3 4 16,0 1 31-16,0-2 1 15,0 4 145-15,0 0-31 16,0-1-39-16,0 2 86 16,0-2-82-16,0-1-34 15,0-2-23-15,0 0-2 16,0-3 14-16,0 4-34 15,0-2-5-15,0-2-21 16,0 0-93-16,0 0-34 0,0 8-185 16,0-5-66-16</inkml:trace>
  <inkml:trace contextRef="#ctx0" brushRef="#br0" timeOffset="955">152 1761 770 0,'0'0'185'15,"0"0"-69"-15,0 0 107 16,0 0-80-16,0 0 8 15,0 0-43-15,0 0-66 16,-15 178-12-16,11-159-30 16,1 1-15-16,-4 6-109 15,4-6-467-15,-1 0-447 0</inkml:trace>
  <inkml:trace contextRef="#ctx0" brushRef="#br0" timeOffset="1202">158 2249 1126 0,'0'0'368'0,"0"0"-290"15,0 0 42-15,0 0 32 16,0 0-66-16,0 0-29 16,-21 179-1-16,21-150-20 15,0-3 20-15,0 4-19 16,0-4-18-16,0 1 38 15,-4-4-10-15,1 4-7 16,3-8 6-16,0-6-33 16,0-3-13-16,0-10-30 0,0 0-207 15,7 0-428-15</inkml:trace>
  <inkml:trace contextRef="#ctx0" brushRef="#br0" timeOffset="3625">108 2454 1506 0,'0'0'298'0,"0"0"-246"16,0 0 29-16,0 0 140 16,0 0-74-16,0 0-63 0,0 0-23 15,0 72 6-15,0-55 19 16,0-4-58-16,12 0-17 15,-2-3 22-15,2-4-24 16,1-6 11-16,-1 0-18 16,1 0-2-16,-4-6 0 15,-6-11-21-15,-3-2 14 16,0 2 5-16,0 4 4 16,-18 3 18-16,-4 4-6 15,-4 6 28-15,1 0 50 16,0 4-28-16,3 15 31 15,3 7-42-15,9 4-32 16,-2 2 39-16,12 1-60 0,0-3 0 16,0-3-7-1,0-5 7-15,7-5-15 0,11-11-20 16,11-6-27-16,2 0 32 16,1-4-45-16,-4-21-7 15,-6-9 74-15,-3-5-23 16,-12-1 30-16,-7 5-1 15,0 3 2-15,-14 4 56 16,-11 9-29-16,-9 13 23 16,2 6 63-16,-2 0-61 15,9 16-13-15,3 16-21 16,8 5-17-16,8-2 43 16,6 2-44-16,0-4 0 15,0-6-14-15,16-11 14 16,15-7-25-16,1-9-22 0,0 0 6 15,5-21 40-15,-1-10-51 16,-9-5 19-16,-10 0 32 16,-9-1 2-16,-8 12 25 15,0 5 30-15,-30 6-9 16,-6 14 29-16,3 0-76 16,4 7-15-16,19 26-39 15,6-7-248-15,4-6-558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2:29.9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0 452 819 0,'0'0'498'0,"0"0"-427"15,0 0 89-15,0 0 16 16,0 0-62-16,0 0 29 16,41-2-68-16,-31-9 6 15,5-5-6-15,3 0-45 16,8-3 20-16,-1-5-50 15,7-3 0-15,6-2 4 16,-3-4-4-16,-1 1 0 16,-2-1 0-16,-3-1 1 15,-2 2 67-15,-10 3-17 0,-2 3 22 16,-8 2 63 0,1 8-42-16,-8 0 3 0,0 4 6 15,0 3-29-15,0 4 29 16,0-2-60-16,0 5-11 15,0-3 29-15,0 5-55 16,0-3 14-16,0 3-20 16,0 0 6-16,0 0 16 15,0 0-22-15,0 0 1 16,0 0 36-16,0 0-27 16,0 0-17-16,0 12 7 15,0 15 0-15,0 12-1 0,-5 10 1 16,2 10 0-1,3 8-3-15,0 1 4 0,0 1-1 16,0 1 0-16,0-2 1 16,0-5 7-16,0-4-8 15,0-6 0-15,0-11 9 16,0-7-9-16,0-4-3 16,0-12-3-16,0-9 12 15,0-2 1-15,0-6-7 16,0 0 0-16,0-2 0 15,0 0 0-15,0 0 0 16,0 0-1-16,0 0 7 16,0 0-22-16,0-4-29 15,-4-21-280-15,-2-1-691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2:32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1001 572 1685 0,'0'0'286'0,"0"0"-181"15,0 0 59-15,0 0 88 0,0 0-93 16,0 0-116 0,0 0 18-16,66-145-40 0,-59 104 22 15,1-4 41-15,-8-4-33 16,0-7 7-16,0 4 9 16,-15-1-23-16,-14 11 53 15,-8 9-58-15,-2 7-9 16,-5 8 31-16,0 12-44 15,0 6 10-15,4 0-27 16,-4 6 13-16,5 33 2 16,-2 18-15-16,1 15 0 15,8 21 23-15,3 15-23 16,7 17 0-16,3 12 14 16,7 7-14-16,6 0 58 0,2 4-58 15,4-3 1-15,0-8 40 16,0-9-40-16,-3-6 7 15,3-11-8-15,-3-10 8 16,-1-8 14-16,-4-14-22 16,1-13 0-16,-8-8 30 15,5-12-30-15,-6-10 6 16,-2-6-6-16,4-7 0 16,-4-9 3-16,-1-9-3 15,0-5-90-15,-1-3-37 16,5-27-385-16,3-5-346 0</inkml:trace>
  <inkml:trace contextRef="#ctx0" brushRef="#br0" timeOffset="264">0 1298 2266 0,'0'0'468'0,"0"0"-353"16,0 0-94-16,0 0 140 16,0 0 35-16,0 0-145 15,0 0 4-15,149 0 16 16,-61 11-40-16,6-4 59 16,1-4-90-16,0-3 15 15,-7 0 3-15,-9 0-18 0,-9 0-55 16,-8-3-128-16,-19-8-541 15,-16 2-989-15</inkml:trace>
  <inkml:trace contextRef="#ctx0" brushRef="#br0" timeOffset="734">1377 1664 1967 0,'0'0'545'0,"0"0"-399"16,0 0 166-16,0 0-42 16,0 0-118-16,0 0-101 15,0 0-45-15,30 46 77 16,17 18-13-16,8 22-35 0,7 19 46 16,8 14-51-1,6 5 21-15,0-6-2 0,8-12-49 16,-1-15 36-16,-2-16-36 15,-8-10 0-15,-10-15 18 16,-16-7-18-16,-15-11 0 16,-13-8-1-16,-12-5 2 15,-7-3-4-15,0-2 3 16,0-1-43-16,-11-1 13 16,-7-2-116-16,-1-10-59 15,9 0-350-15,2 0-427 0</inkml:trace>
  <inkml:trace contextRef="#ctx0" brushRef="#br0" timeOffset="1178">2537 1847 1007 0,'0'0'639'16,"0"0"-486"-16,0 0-45 15,0 0 109-15,0 0 89 16,0 0-101-16,0 0-56 15,-29-10 40-15,-1 10-83 0,-6 7-18 16,-15 22-14-16,-15 10-16 16,-18 18 29-16,-21 11-26 15,-20 12-26-15,-12 8 22 16,-5 6-51-16,3-5 37 16,14-3-5-16,17-14-31 15,16-9 20-15,23-14-19 16,22-14-8-16,13-15 19 15,17-5-19-15,9-13-12 16,8-2 12-16,0 0-56 16,25-26-20-16,19-18-167 15,-4 2-628-15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2:40.9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637 0 1448 0,'0'0'332'16,"0"0"-209"-16,0 0-7 15,0 0 153-15,0 0-67 16,0 0-86-16,-66 6-44 16,34 15 33-16,-9 8 22 0,-6 10-25 15,-4 10-17-15,-5 17 28 16,-1 13-65-16,6 12 12 15,0 21-1-15,-1 37-23 16,4 40 15-16,13 54-13 16,9 11-2-16,18-46 31 15,8-47-52-15,0-61 30 16,0-13-9-16,8 4-25 16,18 9 17-16,9 2-20 15,6-18-8-15,0-16 21 16,-1-14-21 62,-8-14-17-78,0-11-44 0,-1-5-86 0,1-5-85 0,-7-9-584 0,-6-4-487 0</inkml:trace>
  <inkml:trace contextRef="#ctx0" brushRef="#br0" timeOffset="736">829 1240 1538 0,'0'0'778'15,"0"0"-631"-15,0 0-55 16,0 0 121-16,0 0 16 16,0 0-51-16,0 0-144 15,-43-125-28-15,65 106 47 0,8 3-32 16,5 2-12-16,9 5-3 15,0 9 1-15,7 0 27 16,0 16-34-16,0 24 0 16,-7 12 39-16,-4 14-33 15,-14 5 17-15,-11 8-23 16,-15 0 10-16,0-4 23 16,-12-5-33-16,-24-11 0 15,-8-9 18-15,-3-12-18 16,-4-8 1-16,-4-8-1 15,7-13 7-15,4-2 11 16,9-7-18-16,6 0-23 16,10-2 22-16,19-37-136 15,0 3-358-15,26 0-412 0</inkml:trace>
  <inkml:trace contextRef="#ctx0" brushRef="#br0" timeOffset="1207">1744 1231 1704 0,'0'0'294'16,"0"0"-189"-16,0 0 39 15,0 0 182-15,0 0-128 0,0 0-105 16,0 0 37 0,22-83-30-16,-22 67-3 0,-18 2-26 15,-11 1-50-15,-3 4 58 16,-12 7-66-16,-3 2-11 16,-7 0 49-16,-2 0-50 15,2 11 15-15,6 19-4 16,4 11-11-16,7 10 56 15,12 12-57-15,11 12 0 16,6 4 53-16,8-4-43 16,0 0 14-16,18-10 0 15,20-5-18-15,0-7 59 16,10-12-65-16,1-4 6 16,5-9 16-16,7-16-21 0,1-10-1 15,1-2 0-15,-2-2-31 16,-5-25 25-16,-12-2-81 15,-16-4-47-15,-21-6-24 16,-3 5-464-16,-4 9-569 0</inkml:trace>
  <inkml:trace contextRef="#ctx0" brushRef="#br0" timeOffset="1809">1952 490 1722 0,'0'0'363'15,"0"0"-206"-15,0 0 56 16,0 0 55-16,0 0-50 16,0 0-128-16,0 0-65 15,48-24 86-15,3 54-29 16,15 15-17-16,6 25 26 15,9 18-60-15,6 20 25 0,1 25 2 16,-4 7-17-16,-8 14 34 16,-22 0-50-1,-16-3-13-15,-28-7 35 0,-10-14-47 16,-36-10 0 0,-33-16 0-16,-22-11 11 0,-16-15-26 15,2-9-18-15,4-14-63 16,-13-8-75-16,30-16-546 15,18-19-1218-15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2:56.1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 0 1825 0,'0'0'553'15,"0"0"-394"-15,0 0-21 16,0 0 96-16,0 0 16 16,0 0-176-16,-15 0-73 15,41 26 79-15,1 7-28 16,5 4-17-16,0 5-11 16,-2 2-23-16,-1-10 37 15,-7 3-38-15,-8-9-25 16,-3-3 24-16,-4-2-116 15,-3-11-132-15,1-12-246 0,-2 0-126 16,-3 0-806-16</inkml:trace>
  <inkml:trace contextRef="#ctx0" brushRef="#br0" timeOffset="198">394 73 1661 0,'0'0'486'16,"0"0"-300"-16,0 0 54 15,0 0 5-15,0 0-121 16,0 0-14-16,-198 180-110 16,140-121 2-16,8-6-17 15,6 0-158 32,15-15-212-31,14-15-318-16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2:59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7346 915 834 0,'0'0'1350'15,"0"0"-1125"-15,0 0-145 16,0 0-44-16,0 0 144 16,0 0-79-16,0 0-87 15,171-216 14-15,-97 135-26 16,3-12-2-16,-5-7 38 16,-2 4-36-16,-13 0 55 0,-13 11 73 15,-18 16-20 1,-11 21 29-16,-8 17-54 0,-7 22-8 15,0 9 26-15,-4 22-94 16,-25 68 5-16,-11 56-8 16,-1 55 1-16,9-7 10 15,10-30-17-15,19-46 0 16,3-34-6-16,0 13-15 16,0 40-137-16,6-16-407 15,3-26-912-15</inkml:trace>
  <inkml:trace contextRef="#ctx0" brushRef="#br0" timeOffset="324">6857 1780 1500 0,'0'0'1257'0,"0"0"-1068"0,0 0-165 16,0 0 135-16,0 0 55 15,0 0-115-15,278-25-11 16,-111 23-70-16,70-2 24 16,78 4 6-16,23-3-3 15,-13 3-9-15,-48-7-22 0,-88 1-5 16,-57 3 6-16,-49 3-15 15,-32 0-26-15,-10 0-14 16,-16 0-61-16,-25 0-53 16,-19 0-176-16,-35 0-680 0</inkml:trace>
  <inkml:trace contextRef="#ctx0" brushRef="#br0" timeOffset="833">6832 2652 1280 0,'0'0'1324'16,"0"0"-1160"-16,0 0-75 15,0 0-52-15,0 0 188 16,0 0-57-16,-91-183-124 16,147 166-26-16,20 6-17 15,18 8 7-15,16 3 34 16,7 7-42-16,0 26 0 0,-9 16 16 15,-17 10-16-15,-28 13 2 16,-34 10-2-16,-29 10 1 16,-26 4 68-16,-46-2-69 15,-23-2 11-15,-8-6 41 16,11-18-26-16,13-11 4 16,28-22 3-16,22-12-20 15,21-9 38-15,8-1-51 16,15 0 0-16,36 3 0 15,22 0 0-15,15 2-7 16,10-9-20-16,8-2-53 16,-1-4 25-16,24-3-188 0,-28-10-443 15,-21-12-391-15</inkml:trace>
  <inkml:trace contextRef="#ctx0" brushRef="#br0" timeOffset="1247">8084 2770 2121 0,'0'0'500'0,"0"0"-451"15,0 0 103-15,0 0 68 16,203 9-67-16,-153 38-72 16,-9 18-38-16,-19 8 39 15,-19 5-70-15,-3 4-6 16,-28-4 60-16,-20-8-66 0,-3-12 14 15,4-14-14-15,13-18 10 16,17-19 1-16,17-7-11 16,0-14-80-16,43-40-16 15,26-17-76-15,22-14-51 16,12-1-28-16,-8 9 83 16,-19 9 168-16,-25 23 45 15,-26 23 113-15,-16 12 135 16,-9 10-54-16,-12 0-47 15,-32 39-107-15,-13 20-19 16,-3 16 66-16,3 11-94 16,13-1-19-16,19-3 26 15,16-7-39-15,9-12-12 0,27-18 2 16,37-17-76 0,72-28-16-16,-16-23-222 0,-7-24-721 0</inkml:trace>
  <inkml:trace contextRef="#ctx0" brushRef="#br0" timeOffset="1623">9235 446 2483 0,'0'0'324'15,"0"0"-231"-15,0 0 33 16,0 0 122-16,0 0-155 16,193 82-45-16,-76 56 57 15,22 76-71-15,13 75-2 16,-13 39 43-16,-26 3-36 15,-32-19 34-15,-30-34-61 16,-19-11-10-16,-29-28 37 16,-3-52-32-16,-25-50-7 0,-26-41 0 15,-11-24-21 1,-15 1 14-16,-10-10-97 0,-18-19-74 16,23-24-402-16,25-20-2136 15</inkml:trace>
  <inkml:trace contextRef="#ctx0" brushRef="#br0" timeOffset="-1395">3150 485 2176 0,'0'0'367'0,"0"0"-260"16,0 0-19-16,0 0 180 16,0 0-84-16,0 0-118 15,0 0 4-15,80-4-33 16,-43 48 20-16,-2 17 8 16,3 19-29-16,-3 12 12 15,6 6-11-15,-4 8-17 16,7-1 22-16,0-6-42 15,-2-7 0-15,-1-15 11 16,-1-14-5-16,-11-21-3 0,-4-15-3 16,-6-19-49-1,0-8 26-15,-6-12-88 0,6-34-10 16,6-15 0-16,1-11-23 16,4-5 9-16,2 2 45 15,4 13 46-15,-3 9 26 16,0 17 12-16,0 12 6 15,-7 10 36-15,-8 6 26 16,-4 6 30-16,-7 2 0 16,-2 0-30-16,-5 10 58 15,0 28-16-15,-37 25-36 16,-18 22 23-16,-14 20-44 16,-7 10 5-16,-9 6-17 15,1 1-35-15,8-11 79 16,6-10-79-16,13-12 1 15,4-16 5-15,15-13 1 0,7-21-13 16,6-11 6-16,8-9-39 16,2-7 38-16,4-10-108 15,6-2-40-15,5 0-96 16,0-23-524-16,19-6-1062 0</inkml:trace>
  <inkml:trace contextRef="#ctx0" brushRef="#br0" timeOffset="-961">5488 699 2022 0,'0'0'285'16,"0"0"-240"-16,0 0 219 15,0 0 84-15,0 0-164 16,0 0-72-16,0 0-18 16,-246 223-47-16,138-139 37 15,-5-1-83-15,3 4 5 0,15-5 44 16,19-15-43-1,25-10 4-15,24-15-11 0,20-12 0 16,7-5 8-16,12-5-8 16,36 0 0-16,16 0 39 15,10-1-39-15,13 1 12 16,1 3-12-16,3 0 6 16,-3 4 19-16,-5 2-25 15,-14-6 0-15,-10-4-27 16,-11 2 11-16,-20-9-131 15,-9-5-310-15,-19-3-440 0</inkml:trace>
  <inkml:trace contextRef="#ctx0" brushRef="#br0" timeOffset="-732">4513 1920 2714 0,'0'0'374'0,"0"0"-310"16,0 0 119-16,0 0 13 15,0 0-56-15,224 115-70 16,-135-92-43-16,8 0 50 16,-3-3-77-16,1 3-32 15,13 6-11-15,-23-9-248 16,-19-9-943-16</inkml:trace>
  <inkml:trace contextRef="#ctx0" brushRef="#br0" timeOffset="-2426">18 775 2162 0,'0'0'466'0,"0"0"-399"0,0 0 137 16,0 0-5-16,0 0-92 15,0 0-26-15,-7 223-44 16,14-105 57-16,0 19-77 16,-7 5-10-16,0-4 35 15,0-11-36-15,0-7-5 16,0-24-1-16,0-16 0 15,0-17 12-15,0-24-12 16,0-20 0-16,0-15-13 16,0-4 13-16,0-16 0 15,0-33-25-15,0-18 5 16,0-20-5-16,0-20 5 16,0-43-14-16,0-48 19 15,0 12-6-15,0 18 8 16,0 30 12-16,18 47 1 0,8 3 16 15,8 4-16-15,4 30 0 16,10 23 54-16,8 17-43 16,4 14 2-16,10 0-13 15,3 14 9-15,-4 19 9 16,-7 11-18-16,-11 5 0 16,-22 7-4-16,-21 8 11 15,-8 6-7-15,-47 9 0 16,-29-2 0-16,-15-5-3 15,-9-4 3-15,10-20-33 0,12-12 32 16,24-19-78-16,17-17-104 16,20 0-344-16,9-15-323 0</inkml:trace>
  <inkml:trace contextRef="#ctx0" brushRef="#br0" timeOffset="-2087">1929 378 1008 0,'0'0'1213'0,"0"0"-961"16,0 0-112-16,0 0 90 15,-211 96 31-15,148-12-153 16,-6 60-34-16,-1 73 11 16,-6 78-34-16,7 17 45 15,28-17-38-15,23-78-26 16,18-85 29-16,0-47-55 16,22-20-4-16,15 2-4 15,7 1 4-15,3-3-16 16,4-15-13-16,22-21-93 15,-14-13-175-15,-8-11-794 0</inkml:trace>
  <inkml:trace contextRef="#ctx0" brushRef="#br0" timeOffset="2366">12028 1536 1699 0,'0'0'581'0,"0"0"-384"16,0 0-72-16,-4-171 78 0,-21 115 14 15,-16 5-77-15,-6 7-33 16,-10 14-25-16,-13 22-28 15,-11 8 34-15,-7 31-68 16,-7 39-2-16,4 18 6 16,8 22-23-16,14 3 30 15,25 2-31-15,25-6 0 16,19-14 12-16,15-16-12 16,51-20-44-16,17-27-13 15,20-25-46-15,2-7 10 16,5-39-43-16,-12-34-12 15,-10-20 95-15,-15-20 2 16,-16-45 51-16,-9-55 15 0,-21-46 36 16,-17-11 19-16,-10 56-1 15,0 71-6-15,0 77 54 16,-3 34-26-16,-4 18-1 16,-2 14 3-16,6 40-69 15,-4 98-1-15,7 78 31 16,0 37-21-16,0 3 36 15,0-57-62-15,7-60 10 16,0-38 16-16,1-9-27 16,-1 4 9-16,3 3-15 15,5-8-18-15,-3-24 11 16,-2-23-149-16,1-34-156 16,0-10-525-16,-4 0-1522 0</inkml:trace>
  <inkml:trace contextRef="#ctx0" brushRef="#br0" timeOffset="2793">12337 1497 2388 0,'0'0'476'16,"0"0"-427"-16,0 0 161 16,0 0 37-16,0 0-103 15,205-122-99-15,-129 122-38 16,5 13 60-16,-5 33-67 15,-10 17 0-15,-22 11 28 16,-22 6-19-16,-22 8 18 0,0-2-7 16,-40-7-19-1,-8-8 20-15,4-11-21 0,12-14-31 16,10-20 19-16,10-13-33 16,12-13-2-16,0-3-20 15,44-40-37-15,26-20 62 16,14-19-58-16,14-9-18 15,4-8 61-15,-4 11 12 16,-14 6 45-16,-18 19 55 16,-22 24 78-16,-27 19 63 15,-17 20-67-15,0 13-40 16,-44 50 26-16,-20 29-28 16,-14 13-13-16,9 9-14 15,27-4-24-15,33-16 15 0,28-25-51 16,123-30-26-16,161-45-17 15,-23-41-259-15,1-25-1735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3:04.2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 0 2194 0,'0'0'571'0,"0"0"-507"16,0 0-40-16,0 0 205 15,0 0-100-15,0 0-54 16,215 25-29-16,-142-17-34 16,0-3 13-16,1 0-25 15,6 8-53-15,-18-4-201 16,-23 1-643-16</inkml:trace>
  <inkml:trace contextRef="#ctx0" brushRef="#br0" timeOffset="193">0 425 2579 0,'0'0'490'15,"0"0"-443"-15,0 0-22 16,0 0 80-16,203 49-37 16,-97-45-62-16,65-4-6 15,-20 0-303-15,-18 0-730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3:22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705 873 522 0,'0'0'1187'16,"0"0"-1007"-16,0 0-113 0,0 0 89 15,0-12 132-15,-4 1-148 16,4-2-70-16,-3 2 34 15,3-4 3-15,-9-1 7 16,-1-2-6-16,-8 4-43 16,-8-3 40-16,-6 4-66 15,-5 6-10-15,-4 7 17 16,2 0-25-16,-1 0-6 16,-1 29-15-16,6 14 6 15,1 15 19-15,5 19-25 16,7 18 0-16,7 13 20 15,12 17-20-15,3 5 8 0,0 14-7 16,0 6 10-16,0 1 10 16,18-4-21-16,1-9 0 15,-1-14 3-15,3-9-3 16,-6-6-6-16,-8-11 5 16,-7-10 2-16,0-16 11 15,0-19-10-15,-10-12-2 16,-19-18 46-16,-5-4-16 15,-10-13 11-15,2-3-8 16,-2-3-18-16,0 0 42 16,7 0-57-16,8 0 0 15,7 0 22-15,7-3-22 16,8-3 8-16,3-1-8 0,1 0-3 16,3 2-18-1,0 1-27-15,0-4-94 0,25 3-195 16,1-1-631-16</inkml:trace>
  <inkml:trace contextRef="#ctx0" brushRef="#br0" timeOffset="908">825 3167 1691 0,'0'0'376'0,"0"0"-223"16,0 0-24-16,0 0 99 15,0 0-35-15,0 0-59 16,0 0-38-16,-70-39-32 16,45 39 27-16,-4 17-40 15,-8 22-9-15,2 13 24 16,-3 16-29-16,1 9 14 16,8 5-13-16,7 0-20 15,16-10 28-15,6-4-37 16,0-4 0-16,15-12 2 0,17-8-10 15,9-7-1-15,9-13 0 16,8-17-14-16,8-7 4 16,0-10 1-16,-4-36 6 15,-11-10-6-15,-15-2 9 16,-14-8-6-16,-19-2 6 16,-3 7 6-16,-10 2 45 15,-31 9-33-15,-6 11-17 16,-4 6 1-16,7 14-2 15,15 5-46-15,29-16-119 16,0 8-576-16,11-4-1680 0</inkml:trace>
  <inkml:trace contextRef="#ctx0" brushRef="#br0" timeOffset="1553">957 440 1317 0,'0'0'678'0,"0"0"-569"0,0 0-50 0,0 0-23 15,0 0 124-15,0 0-64 16,0 0-68-16,91-29 39 0,-40 0-31 16,3-11-12-16,5-9 34 15,-1-3-57-15,-8-4 7 16,-2 6 23-16,-15 3-1 15,-7 9 87-15,-13 12-53 16,-9 9 21-16,1 10 57 16,-5 7-73-16,0 0 9 15,0 14-42-15,-9 32-36 16,-4 20 41-16,-6 19-41 16,1 14 0-16,4 6 14 15,-1 2-13-15,3-8 7 16,2-13-8-16,3-19 9 15,-1-9 9-15,1-17-18 0,3-14-15 16,4-8-2-16,0-19-108 16,0 0-254-16,0 0-505 0</inkml:trace>
  <inkml:trace contextRef="#ctx0" brushRef="#br0" timeOffset="1871">1755 106 1585 0,'0'0'757'0,"0"0"-601"0,0 0-72 15,0 0 156-15,0 0-66 16,0 0-49-16,0 0-74 15,-12 160-13-15,-1-77 47 16,-3 6-40-16,-2 0-17 16,4-7-13-16,-1-5-9 15,0-8 20-15,5-16-26 16,-2-11 0-16,5-12-15 16,0-10 15-16,7-11-73 15,0-9-137-15,0-1-398 16,0-23-677-16</inkml:trace>
  <inkml:trace contextRef="#ctx0" brushRef="#br0" timeOffset="2356">2014 119 1952 0,'0'0'517'0,"0"0"-417"16,0 0 56-16,0 0 92 16,0 0-80-16,0 0-48 15,0 0-113-15,186-82 8 16,-136 82 40-16,1 10-38 16,0 15-7-16,-4 9-10 0,-9 6 2 15,-13 2 35-15,-10 3-37 16,-15 5 0-16,0 3 33 15,-34-2-22-15,-16 2-1 16,-16-3-10-16,-4-1 0 16,1-3 29-16,11-10-29 15,14-6 0-15,16-7 10 16,12-6-10-16,13-5 1 16,3-2-1-16,0 3 1 15,25-3 4-15,13 3-5 16,12-2 0-16,11-6 4 15,12-2-4-15,5-3 10 0,-2 0-9 16,-3 0 18 0,-11 0 41-16,-14 0-53 0,-16 0-7 15,-14 0 17-15,-14 0-17 16,-4 0 23-16,0 0-23 16,-19 0-71-16,-13 4-110 15,3 9-844-15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3:41.9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0 1197 0,'0'0'495'0,"0"0"-403"0,0 0-76 15,0 0 88-15,0 0-1 16,0 0-15-16,0 26-10 16,-3-14-7-16,3-1 31 15,0-2-4-15,0 1-32 16,0 1 53-16,0 2-65 16,0 3-3-16,0 7 29 15,7 2-32-15,6 2-15 0,6 0-15 16,6-4-17-1,6-4 55-15,4-2-55 0,6-8 8 16,3 1 24-16,3-7-11 16,4-3 3-16,0 0-24 15,3 0 0-15,2 0 28 16,9 0-29-16,5-9-20 16,6-8 14-16,7-2-40 15,17-3 16-15,4-6-12 16,10 5 15-16,2-3 12 15,-6 6 1-15,-8 4 14 16,-23 6 0-16,-9 5-5 16,-18 5 4-16,-10 0 2 15,-1 7-1-15,-7 17 13 0,-2 3-2 16,-3 2-11-16,-1 0 0 16,-6 5 6-16,4-5 10 15,-8-3-10-15,1-9-4 16,-9-6 4-16,-1-3-6 15,-6-8 0-15,-3 0 6 16,0 0 1-16,0 0 31 16,0-17-37-16,7-5 0 15,5-7 11-15,5-4-12 16,13 0-8-16,5-1 2 16,16 2-7-16,12 3 7 15,13 3-3-15,8 2 3 16,8 4-12-16,-1 11 25 15,0 1-8-15,-11 8 1 0,1 0 0 16,-13 5 24 0,1 18-13-16,-3 7-10 0,-3 2 66 15,-1 1-38-15,-4-4 4 16,4-6-11-16,-8-7-11 16,4-9 35-16,1-7-46 15,-5 0 0-15,5-3 21 16,-11-14-21-16,-4 1 0 15,-15-1-1-15,-11 7 1 16,-8 1 18-16,-6 6-18 16,-4-1-30-16,5 4 17 15,-5 0-165-15,0 0-185 16,0 7-689-16</inkml:trace>
  <inkml:trace contextRef="#ctx0" brushRef="#br0" timeOffset="573">2165 1165 1618 0,'0'0'372'0,"0"0"-240"16,0 0-65-16,0 0 176 15,0 0 9-15,0 0-167 16,0 0-48-16,160-109 18 16,-109 68-10-16,3-1-11 15,-6 1-13-15,-8-2 12 16,-6 1 96-16,-14 1-50 16,-4 12-5-16,-5 3-3 15,-7 10-18-15,-4 5 19 0,0 8-14 16,0 3-25-16,0 0-1 15,0 17-32-15,0 20 0 16,-4 18 15-16,-7 13-9 16,0 14 30-16,0 7-13 15,4 7 2-15,0-2 23 16,-1-5-48-16,4-11 8 16,1-12-8-16,3-11 0 15,-4-11 8-15,1-11-8 16,3-14-36-16,0-3-36 15,0-5-156-15,0-11-624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3:44.1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1510 0,'0'0'297'15,"0"0"-222"-15,0 0-27 0,0 0 174 16,0 0-51-16,0 0-45 16,56 82-22-16,-31-43-7 15,1 3 18-15,6 1-51 16,2-4-15-16,-2 0 35 15,5-4-57-15,-2-4-2 16,3-1 1-16,-3-7-25 16,9-7 33-16,-3-9-34 15,6-4 7-15,0-3 14 16,4 0-15-16,0 0-6 16,3-20 0-16,5 1 0 15,4-3 2-15,-2-3-2 16,5 1 0-16,3 5 4 0,0 0-3 15,1-1-2-15,2 1 1 16,5 0 0-16,7-2-4 16,1 8 4-16,-2 1 0 15,4 5 13-15,-7 7-13 16,-2 0 0-16,-6 3 12 16,-2 17-10-16,-6 6 35 15,-1 7-36-15,-1-1-1 16,-1 2 53-16,-2 5-52 15,2-4 26-15,5 6-17 16,0-2-10-16,0 0 48 16,3-6-48-16,1-4 0 15,-4-1 9-15,-5-6-9 16,-6-3 0-16,-7-2-1 0,-13 0 1 16,-9-5 12-16,-8 0-12 15,-2-1 0-15,-6-4 4 16,-4-4-4-16,-1 1-1 15,-1-4-1-15,-1 0 2 16,4 0 64-16,8 0-64 16,-1-14 10-16,13-9-1 15,5-6-1-15,9-7-9 16,9-4 1-16,8-2 0 16,11 2-14-16,9 1 14 15,8 3 0-15,14 2 6 16,8 5-6-16,9 6-6 0,11 2 0 15,3 10 6 1,7 3-3-16,8 8 3 0,1 0 0 16,2 0-4-1,5 18 4-15,-2 7 0 0,-3 5 0 16,5 6 6-16,-9 5 15 16,1-3-21-16,1-2 0 15,-2 0 28-15,1-2-27 16,4-10 19-16,-1-3-20 15,-4-5 1-15,1-2 30 16,-7 0-14-16,-4-7-17 16,-3 3 39-16,-2 4-18 15,-1 0 0-15,1-5 2 0,2 2-22 16,6-1 40-16,4-8-41 16,1-2 0-1,-1 0-1-15,-4 0 7 0,-18 0-14 16,-22 0 7-16,-28 0 1 15,-30 0-8-15,-18-10-43 16,-15 8-78-16,-7-12-486 0</inkml:trace>
  <inkml:trace contextRef="#ctx0" brushRef="#br0" timeOffset="1286">533 1197 1731 0,'0'0'505'0,"0"0"-382"0,0 0 25 16,0 0 38-16,0 0-8 15,0 0 22-15,0 203-139 16,0-101-8-16,0 1 32 15,-4-7-74-15,-7-10 13 16,7-11-24-16,1-19 1 16,-1-10-15-16,4-13-61 0,0-12-188 15,-3-12-257-15,0-6-248 16</inkml:trace>
  <inkml:trace contextRef="#ctx0" brushRef="#br0" timeOffset="2633">223 1636 1886 0,'0'0'473'0,"0"0"-442"16,0 0 141-16,0 0 28 16,0 0-77-16,200 0-2 15,-127 0-82-15,-4 0 5 0,-3 0 31 16,-7 0-67-16,-12 0-3 15,-11 0-5-15,-11 7 0 16,-6 13 3-16,-7 3-3 16,-5 6 0-16,-4 7-13 15,-3 4 13-15,0 2 0 16,0 1-6-16,0-4-11 16,3-9 8-16,13-7-75 15,6-13-17-15,6-10 41 16,13 0-28-16,-2-10 36 15,8-23-9-15,-3-6-69 16,-3 0 120-16,-13 4-11 16,-9 10 21-16,-12 9 77 0,-7 6 33 15,0 10 14 1,0 0-16-16,0 10-78 0,-10 23 44 16,3 3-66-1,2 6-7-15,5-2 18 0,0-4-19 16,5-9 0-16,24-8-46 15,6-10 46-15,6-9-18 16,3 0-42-16,3-16 8 16,-3-20 40-16,-3-3-3 15,-6-1 14-15,-6 1-11 16,-7 9 12-16,-10 11 70 16,-5 9-22-16,-4 3 23 15,-3 7-18-15,0 0-35 16,3 4 9-16,-3 19-27 0,9 4 0 15,-2-2 1-15,8 1-1 16,-5-5-1-16,5-9-5 16,-5-2-10-16,2-6 15 15,-9-4-10-15,1 0 11 16,-4 0-6-16,3 0 8 16,1 0-3-16,4-7 1 15,-1 0 0-15,-4 0 0 16,4 4 0-16,-2 1 0 15,-2 2 18-15,-3-5-7 16,4 5 2-16,-4 0 6 16,0 0-18-16,0 0 35 15,0 0-36-15,3 0 0 0,-3 0 15 16,0 0-14-16,4 0-1 16,-4 0 0-16,0 0 0 15,0 0 40-15,0 5-28 16,3 4-12-16,-3 4 38 15,0 4-31-15,0 2 3 16,0 5-10-16,0 1 8 16,0 5 26-16,0-2-34 15,0 7 0-15,0-4 33 16,0-3-32-16,0-3-1 16,0-4 0-16,15-2 9 15,7-3 0-15,4-6-9 16,11-6 0-16,2-4 2 15,8 0 5-15,4-11-14 16,5-19 4-16,-6-5 3 0,-2-7-24 16,-8-5 24-16,-8 3 0 15,-3-3-5-15,-7 0 7 16,3 5-2-16,-6 6 0 16,-4 7 0-16,-5 5 13 15,-1 8-13-15,-2 3 0 16,-7 0 27-16,3 6-13 15,-3 4 11-15,0 3 1 16,0 0-25-16,0 0 55 16,0 0-56-16,0 16 0 0,-10 18 0 15,-5 11 0 1,-4 6 0-16,0 12 0 0,-2 9 0 16,4 10-5-16,1 5 5 15,10 1 0-15,-3 1 9 16,9-8-8-16,0-2-2 15,0-10 1-15,-7-9 0 16,1-12 14-16,-10-5-14 16,-6-9 0-16,-6-10 0 15,-4-3 1-15,-9-8 1 16,-3-6-2-16,0-7 0 16,0 0 4-16,5 0-4 15,9 0 0-15,8 0-6 16,12-10 14-16,10-7-16 15,0-11-13-15,22-16-31 0,28-8 14 16,38-47-201 0,-8 10-521-16,-11 8-1550 0</inkml:trace>
  <inkml:trace contextRef="#ctx0" brushRef="#br0" timeOffset="2840">1291 1239 2657 0,'0'0'339'0,"0"0"-326"16,0 0-12-16,0 0 28 15,223 137-29-15,-103-79-142 16,-7-10-856-16</inkml:trace>
  <inkml:trace contextRef="#ctx0" brushRef="#br0" timeOffset="4156">3570 1217 2512 0,'0'0'280'0,"0"0"-195"16,0 0-49-16,0 0 137 15,0 0 15-15,-84 190-166 16,69-102-13-16,1 12 31 15,2-6-10-15,-1 1-3 16,1-10-27-16,5-9 11 16,4-17-1-16,3-13-10 15,0-18-37-15,0-13 35 16,13-15-54-16,18 0 29 16,8-26-32-16,13-21-41 0,9-5 56 15,12-11-107-15,8-1 39 31,10-9 82-31,0-4-34 0,-1 3 34 0,-5 2 8 16,-13 6 22-16,-18 0 13 16,-10 10-5-16,-22 3 37 15,-10 5 64-15,-12 5-3 16,0 4-11-16,-8 5 6 16,-21 6-37-16,-6 8 38 15,-9 10-72-15,3 10-8 16,0 0 35-16,3 23-49 15,4 22-2-15,5 22-6 16,4 8 0-16,6 14 5 16,4 5-5-16,8 1 0 0,0 1 0 15,0-3 0-15,2-11-1 16,2-10-22-16,-4-14 8 16,4-9 5-16,3-19-37 15,0-11-2-15,0-10 30 16,0-9-9-16,0 0 27 15,0-11-11-15,0-19 12 16,22 0 6-16,3-1-6 16,7 3-11-16,9 2 10 15,0 3 2-15,2 10-1 16,0 7 0-16,-6 6 0 16,-5 0 6-16,-10 25 1 0,-7 18-7 15,-8 6 36 1,2 7-27-16,-9-3 18 0,6-1-27 15,1-9 0-15,8-7-7 16,-1-13 5-16,8-7-14 16,0-13-26-16,3-3-21 15,6 0 16-15,-3-12-7 16,13-22-23-16,1-4 29 16,11-8-15-16,4-4 37 15,6 1 6-15,-9 3-6 16,-3 3 17-16,-11 4 10 15,-14 6-1-15,-20 4 25 16,-6 5-2-16,0 2 53 16,-17-1-19-16,-16 5-19 0,-3 7 37 15,-1 0-21-15,5 9-10 16,-5 2 16 0,8 0-51-16,0 5 22 0,-1 25-15 15,8 8-8-15,1 9 45 16,6 6-53-16,8 3 0 15,7 0 7-15,0-7-1 16,4-7-12-16,28-13-18 16,8-11-31-16,15-15 10 15,4-3-91-15,2-21-42 16,1-17 90-16,-4-9-11 16,-6-2 35-16,-5 0 41 15,-14 3 23-15,-5 10 66 0,-12 7-11 16,-6 14-4-1,-10 15 105-15,0 0-65 0,0 17-31 16,-4 26-12-16,-6 10-27 16,10 7 33-16,0-1-54 15,10 0 0-15,38-7 33 16,8-9-27-16,8-18-6 16,-5-14 0-16,-8-11 0 15,-11 0-22-15,-14-36 21 16,-13-14 1-16,-8-9 16 15,-5-5 0-15,0-7 25 16,-34 11-16-16,-16 13-7 16,-16 12 18-16,-10 23-36 15,-22 12-138-15,16 8-376 16,18 13-595-16</inkml:trace>
  <inkml:trace contextRef="#ctx0" brushRef="#br0" timeOffset="4580">3212 1479 1472 0,'0'0'952'0,"0"0"-677"16,0 0-137-16,0 0 126 16,0 0-120-16,286-40-124 15,-149 31-20-15,-12-1-869 0</inkml:trace>
  <inkml:trace contextRef="#ctx0" brushRef="#br0" timeOffset="6642">6818 1691 1724 0,'0'0'400'0,"0"0"-166"0,0 0-19 15,0 0-21-15,0 0-50 16,0 0-88-16,55-74-23 16,-11 74 6-16,-1 0-33 15,-3 19-6-15,-6 14 0 16,-12 10 0-16,-19 9 25 15,-3 6-24-15,-3-4 16 16,-27-3 13-16,-2-2-24 16,-2-14-6-16,5-9 0 15,7-10 0-15,8-10 26 16,6-6-26-16,8 0-19 16,0-9-21-16,5-21-108 15,31-10 21-15,8-5-64 0,6-1 10 16,9 0 16-1,-4 7 17-15,-11 6 77 0,-12 4 71 16,-10 9 22-16,-7 4 155 16,-12 6 84-16,-3 10-49 15,0 0 37-15,0 0-104 16,-25 23-76-16,-9 20 35 16,-1 5-57-16,6 8 1 15,7-4-24-15,10 1-24 16,9-4 24-16,3-10-24 15,0-5 0-15,22-11-23 16,6-9-11-16,16-8-44 16,44-6-165-16,-12 0-291 0,-3-6 152 15</inkml:trace>
  <inkml:trace contextRef="#ctx0" brushRef="#br0" timeOffset="7798">8575 1479 1629 0,'0'0'356'0,"0"0"-196"15,0 0 148-15,0 0-77 0,0 0-124 16,0 0-35-16,-254 111 34 16,176-68-39-16,2 4 42 15,14-8-64-15,19-7-27 16,13-2 18-16,20-4-35 16,10-7 0-16,0 5 5 15,3-5-5-15,29 1 29 16,6-1-30-16,6 5 0 15,-1-1 13-15,1 2-13 16,-1-1 0-16,-3 2 0 16,-6-3-3-16,-5 1-8 15,0-5-95-15,-4 1-122 16,19-11-63-16,-7-4-243 0,-1-5-339 16</inkml:trace>
  <inkml:trace contextRef="#ctx0" brushRef="#br0" timeOffset="8145">9057 1570 1957 0,'0'0'264'0,"0"0"-185"16,0 0 38-16,0 0 82 16,0 0-110-16,135-184-89 0,-103 136 14 15,-3 0 25-15,-7 1 10 16,-3 12 58-16,-13 10-9 16,-1 9 2-16,-5 16 39 15,0 0-100-15,0 20-16 16,-5 25-23-16,-8 15 13 15,1 10 5-15,5 4-18 16,1 1-34-16,2-2-34 16,4 15-198-16,0-18-76 15,0-18-451-15</inkml:trace>
  <inkml:trace contextRef="#ctx0" brushRef="#br0" timeOffset="8352">9006 1913 2250 0,'0'0'309'0,"0"0"-171"16,0 0 70-16,0 0-44 16,0 0-68-16,190 0-84 15,-133 0-12-15,6 0-36 16,6 5-187-16,-10 12-428 15,-23 0-1450-15</inkml:trace>
  <inkml:trace contextRef="#ctx0" brushRef="#br0" timeOffset="8624">9170 2165 1829 0,'0'0'310'0,"0"0"-217"0,0 0 140 16,0 0-1-16,0 0-84 16,0 0-69-16,0 0 9 15,149 105 57-15,-149-70-62 16,-14 15-14-16,-26 0-11 16,-7-1-30-16,6-7 8 15,16-9 1-15,18-10-36 16,7-7 10-16,29-6-11 0,40-10-27 15,29 0-34-15,63-7-243 16,-16-16-491-16,-25-3-1358 0</inkml:trace>
  <inkml:trace contextRef="#ctx0" brushRef="#br0" timeOffset="9189">10366 1913 2397 0,'0'0'228'0,"0"0"-228"16,0 0-7-16,0 0 7 15,0 0 10-15,237-109-10 16,-168 56-173-16,-6-7 10 16,-13-12 140-16,-17-2 23 15,-18-1 3-15,-15-2 72 16,0 18 32-16,-12 17 42 16,-20 19-21-16,-5 23-34 15,-6 7 49-15,-1 49-62 0,4 19 1 16,2 20-10-1,10 11-37-15,9-2 31 0,9-6-66 16,7-9 0-16,3-17 3 16,0-16-3-16,0-21-6 15,0-14-7-15,0-18 8 16,0-3-16-16,0-3 21 16,6-27-58-16,23-9 40 15,8 1-47-15,11 1 14 16,6 13-13-16,2 14 24 15,-9 10 25-15,-3 0 6 16,-15 22 9-16,-11 19 37 16,-14 2 22-16,-4-1 3 15,0-2-21-15,-9-8-35 16,-1-6-6-16,10-9-5 0,0-10-189 16,29-4-175-16,8-3-331 15</inkml:trace>
  <inkml:trace contextRef="#ctx0" brushRef="#br0" timeOffset="9955">11306 1932 1903 0,'0'0'533'16,"0"0"-407"-16,0 0 38 15,0 0 125-15,0 0-77 16,-215 3-144-16,183 30-21 15,14 6-47-15,14 4 0 0,4-4 0 16,0 2-13 0,33-13-3-16,4-8-62 0,2-10-45 15,1-10-12-15,-3 0 11 16,-8-23 21-16,-7-12 64 16,-5-2 16-16,-8 2 23 15,-6 7 13-15,-3 16 74 16,0 12 64-16,0 0-103 15,0 16-35-15,3 27-10 16,9 5 8-16,5 2-22 16,5-4 8-16,8-14-60 15,3-12 18-15,-5-14-62 0,6-6 37 16,-8-6 40 0,2-27 29-16,-6-6-1 0,0-4 2 15,-8 7 0-15,-2 3 60 16,-6 13 14-16,-2 13 26 15,1 7-22-15,-2 0-76 16,4 27 44-16,0 14-30 16,8 7-16-16,0 0 16 15,11-4-15-15,2-14-2 16,4-11-38-16,6-19-63 16,-6 0 76-1,2-14-18-15,-6-21 21 0,-6-12 14 16,-3 2 18-16,-5 3-6 15,-6 2 42-15,-5 6 43 16,1 15 50-16,-4 13-60 0,0 6-29 16,0 6 13-16,0 37-62 15,0 15 29-15,0 21 0 16,0 10-14-16,0 9 43 16,0 9-47-16,0-3-4 15,10-2 83-15,5-14-76 16,0-12 5-16,-15-14-19 15,0-17 2-15,0-15 29 16,-30-10-31-16,-9-15 0 16,-8-5 42-16,-1-8-42 15,4-25 0-15,7-10 0 16,15-13 8-16,19-2-10 16,3-8 2-16,10 4-55 0,74-24-29 15,-7 17-298-15,0 10-635 16</inkml:trace>
  <inkml:trace contextRef="#ctx0" brushRef="#br0" timeOffset="10540">12641 1997 2163 0,'0'0'494'0,"0"0"-431"16,0 0-27-16,0 0 203 15,0 0-99-15,0 0-81 16,0 0-43-16,135-62-4 16,-94 62 45-16,-9 0-39 15,-10 17-17-15,-7 11 17 16,-15 10-17-16,0 2-1 0,-5 1 7 16,-17 1 5-1,-3-2-14-15,8-7 2 0,1-14-23 31,13-5 12-31,3-11-59 0,0-3-40 16,3 0 10-16,30-19 12 0,10-17 37 16,5-5-56-16,8 0-14 15,-9-3 91-15,-11 9 2 16,-8 0 28-16,-9 14 29 16,-11 7 101-16,-8 8 97 15,0 6-46-15,0 0-98 16,-22 10 5-16,0 21-43 15,0 13 9-15,7 6-9 16,12-2-30-16,3 2 19 16,0-10-34-16,18-8-11 0,18-9 10 15,33-18-115-15,-10-5-259 16,-1 0-523-16</inkml:trace>
  <inkml:trace contextRef="#ctx0" brushRef="#br0" timeOffset="10862">13568 1689 2631 0,'0'0'263'0,"0"0"-224"0,0 0 10 15,0 0 95-15,0 0-45 16,0 0-84-16,255 133-6 0,-176-110-9 15,6 1 1-15,-6-7 2 16,-13 0-3-16,-15-2 0 16,-22 2 9-16,-21 3-8 15,-8 3-1-15,-27 10 21 16,-34 6-7-16,-20 7 47 16,-13 2-61-16,-1 3 9 15,3-2-3-15,16-2-6 16,14-6-12-16,26-1-123 15,24-2-149-15,12-11-358 16,0-10-733-16</inkml:trace>
  <inkml:trace contextRef="#ctx0" brushRef="#br0" timeOffset="11090">14285 2276 2072 0,'0'0'577'0,"0"0"-491"15,0 0 49-15,0 0 143 16,-263 79-82-16,169-40-151 16,2 2-24-16,13-6-21 0,16 1-73 15,19-1-143 1,22-8-381-16,16-10-326 0</inkml:trace>
  <inkml:trace contextRef="#ctx0" brushRef="#br0" timeOffset="11447">15003 1787 2472 0,'0'0'165'0,"0"0"-165"0,0 0 0 16,0 0 111 0,38-173 42-16,-13 127-124 0,-11 1 14 15,4 4-42-15,-6 5 57 16,-5 13 38-16,-7 10-20 15,0 13-4-15,0 0-26 16,0 13-45-16,0 36 54 16,0 19-34-16,0 11 5 15,0 14 26-15,-4-4-43 16,1-4-9-16,3-3-6 16,0-13-99-16,0 0-179 15,10-24-411-15,0-12-779 0</inkml:trace>
  <inkml:trace contextRef="#ctx0" brushRef="#br0" timeOffset="11672">14799 2240 2663 0,'0'0'559'0,"0"0"-534"16,0 0-7-16,0 0 141 15,0 0-74-15,245-19-67 16,-162 16-12-16,-2 3-6 16,-8 0-25-16,-7 0-73 0,-16 22-222 15,-14 1-400 1,-17-3-799-16</inkml:trace>
  <inkml:trace contextRef="#ctx0" brushRef="#br0" timeOffset="11905">15032 2529 2039 0,'0'0'889'15,"0"0"-814"-15,0 0-17 16,0 0 100-16,0 0 35 16,215 46-136-16,-149-22-27 15,-7 4 13-15,-20 11 2 16,-24 4 24-16,-15 3-67 15,-15 3-1-15,-32-2 65 0,4-5-65 16,16-7 11 0,27-5-12-16,53-9-21 0,128-21 6 15,1 0-208-15,11-10-1107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02.8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86 735 2089 0,'0'0'381'0,"0"0"-308"0,0 0 67 16,0 0 51-16,0 0-97 15,0 0-8-15,151-138-86 16,-100 91 0-16,3-8 0 16,-3-7 6-16,-4-3 30 15,-7-1-35-15,-11 6 40 16,-7 15 85-16,-13 16-32 16,-9 12-4-16,0 17-2 15,0 0-44-15,0 24 26 16,-22 31-70-16,0 20 0 15,3 21 27-15,7 8-27 0,5 1 0 16,7-1 0-16,0-11 0 16,0-8 3-16,0-9-3 15,0-15-52-15,0-3 23 16,-6-13-131-16,-10 11-125 16,3-17-349-16,-2-6-269 0</inkml:trace>
  <inkml:trace contextRef="#ctx0" brushRef="#br0" timeOffset="302">0 1270 1916 0,'0'0'624'15,"0"0"-462"-15,0 0 85 16,0 0 9-16,0 0-75 15,0 0-64-15,0 0-68 16,10-17 2-16,31 15 63 16,13-6-82-16,19-2-1 15,11-3 10-15,8 1-40 16,6 1 19-16,-4 2-19 16,-6 9 4-16,-8 0 40 15,-21 0-45-15,-20 0-6 16,-17 0-36-16,-19 3-45 0,-3 17-16 15,0 1-169 1,-13-10-888-16</inkml:trace>
  <inkml:trace contextRef="#ctx0" brushRef="#br0" timeOffset="1032">2023 814 743 0,'0'0'1505'0,"0"0"-1224"15,0 0-175-15,0 0 68 16,0 0 130-16,-10-191-163 15,-12 158-81-15,-12 8 44 0,-7 8-54 16,-1 7-4-16,-10 10-8 16,-6 0-32-16,4 30 46 15,-2 12-52-15,12 11 0 16,12 5 35-16,14 0-35 16,14-4 0-16,4-1-12 15,7-6 7-15,30-12-13 16,10-9-51-16,8-15-21 15,4-11 20-15,-2 0-27 16,2-27-7-16,-8-18 32 16,-3-20 2-16,-8-10 63 15,-11-16-17-15,-4-11 24 16,-15-12 12-16,-1-8 38 16,-9 8 34-16,0 11 11 15,0 25 14-15,0 25 44 0,0 27-101 16,0 19 28-16,0 7-20 15,0 33-51-15,0 39 21 16,0 34-2-16,0 24-5 16,0 15 10-16,0 4-32 15,0-6-1-15,0-12 0 16,0-16 6-16,0-16-16 16,0-24 10-16,10-23-35 15,9-18-22-15,13-34-171 16,2 0-295-16,-2-14-552 0</inkml:trace>
  <inkml:trace contextRef="#ctx0" brushRef="#br0" timeOffset="1337">2628 653 2329 0,'0'0'763'0,"0"0"-640"0,0 0 26 0,0 0 67 16,0 0-115-16,0 0-35 15,0 0-17-15,80 111-31 16,-24-54 65-16,1 8-76 16,9 4-1-16,0 0 60 15,3-1-58-15,-4-8-8 0,-6-4 0 16,-8-11 0-1,-11-8-20-15,-8-12-52 0,-13-8-85 16,-9-7-28 0,-10-10-264-16,0 0-362 0,-17-5-1054 0</inkml:trace>
  <inkml:trace contextRef="#ctx0" brushRef="#br0" timeOffset="1537">3263 700 1976 0,'0'0'711'0,"0"0"-477"0,0 0 22 16,0 0-15-16,0 0-82 15,0 0 14-15,-142 228-125 16,72-132-3-16,-11-2 16 16,5-4-43-16,7-15-18 15,11-16-48-15,14-6-87 16,15-18-65-16,14-18-697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6:03.160"/>
    </inkml:context>
    <inkml:brush xml:id="br0">
      <inkml:brushProperty name="width" value="0.05" units="cm"/>
      <inkml:brushProperty name="height" value="0.05" units="cm"/>
      <inkml:brushProperty name="color" value="#C00000"/>
      <inkml:brushProperty name="fitToCurve" value="1"/>
    </inkml:brush>
  </inkml:definitions>
  <inkml:trace contextRef="#ctx0" brushRef="#br0">0 1075 720 0,'0'0'1454'0,"0"0"-1161"0,0 0-164 16,0 0 49-16,0 0 29 15,0 0-83-15,76-48-74 16,-7 35 1 0,13 9-8-16,9-2-2 0,8 6 14 15,5 0-45-15,4 0 14 16,11 0-2-16,2 8-21 16,-1-6 13-16,2-2-14 15,-18 0 1-15,-22 0 2 16,-22 0 6-16,-32 0-9 15,-20 0 18-15,-8-4-3 16,-17-15 27-16,-28-2-29 16,-17-2-1-16,-11-4 42 15,-6 4-22-15,4 0-7 16,7-1 29-16,9 3-18 0,13 1-7 16,13 9-16-16,10-2-12 15,14 7 36-15,9 3-37 16,0 3-11-16,3 0 5 15,29 0 12-15,10 12-15 16,17 11 9-16,7 4 0 16,7 6 3-16,1 2-3 15,2 0 0-15,-5 3 0 16,-5-3 9-16,-13-5-9 16,-14-4 0-16,-23-2-5 15,-16-6-4-15,-7-1 2 16,-41 2 7-16,-14-8 15 15,-7 1-8-15,-1-3-14 16,19-3-34-16,14 0-80 16,37-6-79-16,0 0-642 0,11 0-1570 0</inkml:trace>
  <inkml:trace contextRef="#ctx0" brushRef="#br0" timeOffset="1455">2110 1096 740 0,'0'0'1638'0,"0"0"-1402"16,0 0-193-16,0 0 48 0,0 0 72 15,216-108-85 1,-125 65-21-16,13-11-57 0,9-2 0 16,4-12 34-1,-6-9-14-15,-7-7-13 0,-17-9-7 16,-26-1 2-16,-22 0 17 16,-22 10-13-16,-14 6 21 15,-3 18 66-15,-6 12-19 16,-27 14 20-16,-10 26-37 15,-9 8-12-15,-13 20 19 16,0 39-29-16,-1 27-16 16,7 17 31-16,9 17-34 15,12 11 8-15,14 1-15 16,9 2-1-16,15-12 13 16,0-7-21-16,3-15 0 0,26-13-9 15,13-27-2-15,4-18-28 16,10-30-4-16,0-12-14 15,3-26 42-15,-7-27-39 16,-7-12 12-16,-5 0 40 16,-14 2-3-16,-7 13 5 15,-8 15 9-15,-8 14 5 16,-3 19 44-16,0 2-56 16,0 14 10-16,0 26 4 15,0 12-15-15,0-8-1 16,3 2-1-16,23-10-18 15,7-9 5-15,7-18-52 16,2-9 23-16,4 0-5 16,-4-30-26-16,-2-7 31 15,-14 1 34-15,-6-2 9 0,-7 11 8 16,-10 15-7-16,-3 12 39 16,0 0 32-16,0 18-63 15,0 23 22-15,0 7-4 16,6-1-21-16,14-4 12 15,9-6-18-15,10-11-1 16,12-18-10-16,0-8-22 16,5 0-24-16,-4-30-6 15,1-13-14-15,-7-10 45 16,-7-4-14-16,-7 5 25 0,-9 6 20 16,-6 19 2-1,-14 11 10-15,-3 16 34 0,0 0 3 16,-10 33 12-16,-6 16-29 15,2 10 14-15,5 4-6 16,9-2-2-16,0-8-16 16,26-8-15-16,19-16 0 15,12-14-6-15,2-15-6 16,-3 0-22-16,-7-24 28 16,-13-20-37-16,-16-9 31 15,-17-6 5-15,-3-8 1 16,-8 5-1-16,-24 3-5 15,-4 14 6-15,-4 15 33 16,9 17-32-16,8 10-1 16,15 3 0-16,8 0-17 0,0 16 16 15,37 2-24-15,5 0-11 16,11-2 27-16,-1-2-6 16,0 3 8-16,-5 4-14 15,-5 9 21-15,-13 5 16 16,-3 9-16-16,-9 6 0 15,-4 3 24-15,-4-3-3 16,-6-4-9-16,-3-12-12 16,0-11 1-16,0-17-1 15,0-6-26-15,0-11 26 16,8-28 0-16,7-14-15 16,9-6 14-16,8-12-4 15,11 10 5-15,5 5 9 16,3 10-8-16,-3 21 10 15,-8 16 53-15,-4 9-26 0,-10 17 22 16,-3 31 24-16,-1 11-26 16,-5 12 17-16,0 2-28 15,-2-5-29-15,-1-9 0 16,-1-13-12-16,0-9-6 16,0-14 0-16,-4-14-23 15,-1-9-28-15,-8 0-85 16,0-53-94-16,-17 0-437 15,-12-5-908-15</inkml:trace>
  <inkml:trace contextRef="#ctx0" brushRef="#br0" timeOffset="1706">3852 736 1935 0,'0'0'272'16,"0"0"-197"-16,0 0 128 15,208-166 96-15,-129 121-113 16,-6 7-37-16,-11 14-24 16,-13 13-10-16,-10 11-30 15,-10 0-85-15,-3 32-8 16,16 33-149-16,-2-6-546 15,2-5-1698-15</inkml:trace>
  <inkml:trace contextRef="#ctx0" brushRef="#br0" timeOffset="1997">6039 1047 2599 0,'0'0'350'0,"0"0"-279"0,0 0 66 15,170-3 89-15,-96-3-119 16,11-3-62-16,3 7-38 15,-1 2-5-15,-10 0-2 16,-14 0-50-16,-27 20-188 16,-19 3-406-16,-17-1-1255 0</inkml:trace>
  <inkml:trace contextRef="#ctx0" brushRef="#br0" timeOffset="2202">5989 1469 2741 0,'0'0'453'0,"0"0"-392"0,0 0 75 16,197-9 14-16,-109-3-72 16,3 6-61-16,-3 2-17 15,-6 4-29-15,-6 0-109 16,-24 7-431-16,-16 8-999 0</inkml:trace>
  <inkml:trace contextRef="#ctx0" brushRef="#br0" timeOffset="2725">8054 342 2104 0,'0'0'355'0,"0"0"-206"16,0 0 164-16,0 0-15 15,0 0-162-15,0 0-69 0,-205 54-4 16,155 9 15-16,-5 15 18 16,2 10-31-16,1 7-11 15,2 9 21-15,8-4-18 16,7 3-9-16,12-1-8 16,16-5-2-16,7 1-10 15,0-10-14-15,36-6-7 16,20-13-7-16,16-13-9 15,16-15 9-15,13-17 1 16,4-22 6-16,9-2-3 16,-2-29-4-16,-4-27-4 15,-6-18-7-15,-20-18 8 16,-24-13 3-16,-31-37 9 16,-27-32 8-16,-36 10-17 15,-24 16 0-15,-14 24 0 0,-5 42 0 16,-9 9 0-16,-11 11-54 15,-16 53-75-15,30 9-230 16,16 15-2634-16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59:26.4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11900 4058 1433 0,'0'0'224'0,"0"0"-202"16,0 0 6-16,0 0 135 16,0 0-36-16,0 0-46 15,22 0-39-15,-10-3 9 16,1 3 67-16,2-2-76 0,4 2 48 16,3-4 1-16,7 1-48 15,3-4 2-15,8 3-19 16,11-1 4-16,3-3 40 15,5-1-64-15,4-1 5 16,6 0 20-16,-4-3-19 16,12 0-9-16,3-3-3 15,8-4 0-15,10-10 15 16,8-5-15-16,6-9-1 16,5-5-11-16,-1-2 2 0,-2-3 1 15,-8 2-3 1,-1-3 12-16,-7 2 0 0,-3-6 9 15,5-4-9-15,-2 2 0 16,0-7 0-16,9-4-12 16,1 0 23-16,8-7-11 15,5 2 0-15,4-3 4 16,-2 7-5-16,1 4 1 16,-4 4 0-16,-7 10 10 15,-6 2-10-15,-9 4 0 16,0 4-7-16,5-6 7 15,5 3-1-15,2-2 0 16,7-6 1-16,3-2-11 16,3 2 11-16,3-3 0 15,-3 4 12-15,-3-1-12 16,0 2-4-16,0 0-2 0,-3-4 12 16,0 10-8-16,-4 0 2 15,-3 4 0-15,-9 9-1 16,-3 1 2-16,-3 5-1 15,-4 6 10-15,-3 4-10 16,4 1 43-16,-1 6-28 16,0 3-3-16,7 1 46 15,-3 6-58-15,7 2 42 16,1 0-23-16,-2 0-19 16,-3 0 20-16,1 14-11 15,-5 10-9-15,6 6 34 16,-9 9-4-16,-1 8-14 0,-2 4 5 15,-4 8 12 1,3 4 44-16,4 2-70 0,12-2 28 16,11 0 13-1,6-8-11-15,3-3 5 0,9-5-32 16,-2-9-8-16,-1 3 23 16,1-10-25-16,2 3 0 15,-2-3 6-15,2-8-5 16,-3 1-1-16,-6-4 0 15,4-3 1-15,-2-5 20 16,-1 2-21-16,-1-7 0 16,-3-1 0-16,5-3 1 0,-5 1 12 15,0-4-13 1,-3 0 0-16,-7 0 0 0,-2 0 2 16,2-4-3-16,4-5 1 15,-1-1 0-15,-2-3-6 16,6 3 18-16,0-7-12 15,0 4 5-15,-4 1-5 16,-7-2-1-16,-1 0 0 16,-10 9 1-16,0-4-4 15,-4 1 4-15,4 4 0 16,8-2 8-16,-2 0-7 16,4-1-1-16,-2 3 0 15,-4 2 6-15,-5 2-9 16,-6 0 3-16,-5 0 0 15,2 0 29-15,-1 0-29 0,6 0 0 16,1 9 0-16,4 1 9 16,5 3 11-16,1 1-20 15,-3-1 0-15,0 0 19 16,2 3-18-16,-5 0-1 16,0 1 11-16,-1 2-4 15,-2-2 5-15,-6 3-12 16,2-4 0-16,-4 4 21 15,-4 0-13-15,1 2-4 16,-2 0-3-16,-2 2-1 16,-1-1 52-16,2 0-52 15,-2 1 0-15,-4 1 24 16,4 1-24-16,-1 4 0 0,-2 0 15 16,-4 1-15-1,0 4 32-15,1-2-32 0,-6-1 0 16,-2 1 32-16,1 0-31 15,-2 3 15-15,-2 0-10 16,-1 0-6-16,1 0 25 16,-8 3-25-16,3 0 0 15,-4 1 14-15,-2 3-13 16,-1-4-1-16,-3 0 0 16,0 2 0-16,-3-6 18 15,-9-2-17-15,2-5-1 16,-6 0 0-16,-6-9 0 15,-3 2 9-15,-2-10-8 16,-5 0-1-16,-2-1 4 16,-2-3-3-16,-1-4-1 0,-4-1 2 15,1-2-1-15,-4 4 11 16,0-4 0-16,3 0-12 16,-3 0 6-16,0 0-5 15,0 0-1-15,0 0 0 16,0 0 6-16,0 0 8 15,5 0-13-15,-5 0-1 16,0 0 30-16,0 0-30 16,0 0 3-16,0 0-3 15,0 0 0-15,0 0 3 16,0 0-3-16,0 0-36 16,-34 0-44-16,-4 0-226 15,-10 0-726-15</inkml:trace>
  <inkml:trace contextRef="#ctx0" brushRef="#br0" timeOffset="1142">26448 4997 593 0,'0'0'618'0,"0"0"-429"16,0 0 38-16,0 0-37 16,0 0-4-16,0 0-10 0,0 0-16 15,112 38-39-15,-68-33-37 16,15-5 42-16,7 0-66 16,10 0-8-16,7 0 39 15,1 0-39-15,8 0-1 16,-1 0-9-16,7 0-3 15,4 0 27-15,1 0-60 16,-2 0 1-16,-3 0 28 16,-3 0-1-16,-4 3-4 15,-3 4-13-15,-3-4 10 16,-9 3 28-16,0 5-55 16,5-5 0-16,2 5 51 15,5-2-50-15,0-2 1 0,-2-2-2 16,2 4 0-16,-8-1 4 15,1 2-4-15,-2-3 0 16,3 2 14-16,-6 1-2 16,0-1 1-16,-3-1-11 15,-8-3-2-15,5 1 25 16,-4 2-25-16,3-4 0 16,-3-1 24-16,0 3-12 15,-2-2-3-15,-1-1 3 16,-1 4-12-16,-1-4 68 15,-5 0-61-15,-5-3 1 16,-16 0 38-16,-4 3-32 16,-9-3 4-16,3 0 4 15,1 0-11-15,-1 5 42 16,4-5-52-16,-1 2-1 0,-2-2 15 16,4 3-2-16,-4-3 11 15,-1 0-22-15,-3 0 13 16,0 0 3-16,-12 0-12 15,-3 0-6-15,-2 0 0 16,-2 0 6-16,-3 0-8 16,0 0 4-16,0 0-2 15,0 0 4-15,0 0-3 16,0 0-2-16,0 0 0 16,0 0-69-16,0 0-44 15,-25-10-182-15,-9 1-412 16,9-5-92-16</inkml:trace>
  <inkml:trace contextRef="#ctx0" brushRef="#br0" timeOffset="1450">30054 4984 1950 0,'0'0'522'0,"0"0"-205"15,0 0 30-15,0 0-41 16,0 0-117-16,0 0-60 15,0 0-36-15,-59-69-50 16,59 69-5-16,0 0-38 16,12 13 0-16,20 13 15 15,12 11-14-15,6 5 4 16,13 4 8-16,-6 4-12 0,-2 1 39 16,-11-1-40-16,-7 0 0 15,-8-8 38-15,-14-6-32 16,-9-2-4-16,-6-12-4 15,-18 5-4-15,-36-8-16 16,-26 4-14-16,-55 3-62 16,15-3-157-16,17-9-846 0</inkml:trace>
  <inkml:trace contextRef="#ctx0" brushRef="#br0" timeOffset="2283">23082 499 1862 0,'0'0'298'15,"0"0"-180"-15,0 0 32 0,0 0 40 16,0 0-59-16,0 0-22 15,-226-116-67-15,172 123-11 16,3 42 52-16,4 26-56 16,6 50 4-16,12 6-3 15,4 18 1-15,6 5 7 16,4-27-35-16,2 5 5 16,4-17 17-16,2-20-23 15,4-16-30-15,0-20-78 16,-13-30-131-16,6-11-352 15,-8-18-292-15</inkml:trace>
  <inkml:trace contextRef="#ctx0" brushRef="#br0" timeOffset="2466">22338 1155 1905 0,'0'0'276'15,"0"0"-139"-15,186 0 4 16,-94 0-80-16,2-4-23 16,11-8-38-16,34-19-164 15,-26 6-347-15,-21 2-1290 0</inkml:trace>
  <inkml:trace contextRef="#ctx0" brushRef="#br0" timeOffset="2715">23865 0 2056 0,'0'0'470'0,"0"0"-398"16,0 0 151-16,-214 210 21 15,109-72-111-15,-2 49 8 16,19-13-99-16,24-17-24 15,34-26 40-15,19-36-49 16,11 8-9-16,0 1-37 0,22-15-136 16,58-27-118-1,1-21-257-15,-8-29-990 0</inkml:trace>
  <inkml:trace contextRef="#ctx0" brushRef="#br0" timeOffset="2968">24016 591 2300 0,'0'0'296'0,"0"0"-210"16,0 0 139-16,0 0 13 15,86 228-37-15,-45-153-143 16,3 2-7-16,7-7-9 0,4-8-18 15,-4-10 11-15,-4-12-35 16,-8-8 0-16,-5-9-35 16,-12-11-182-16,-3-12-142 15,-9-4-375-15,-3-27-1212 0</inkml:trace>
  <inkml:trace contextRef="#ctx0" brushRef="#br0" timeOffset="3150">24468 748 1879 0,'0'0'545'16,"0"0"-432"-16,0 0 169 0,0 0-4 15,-193 204-97-15,123-122-54 16,1-8-104-16,3-1-22 16,9-8-1-16,9-9-50 15,18-14-122-15,13-14-316 16,12-19-278-16</inkml:trace>
  <inkml:trace contextRef="#ctx0" brushRef="#br0" timeOffset="3456">24676 138 1228 0,'0'0'1171'0,"0"0"-919"0,0 0-28 15,0 0 63-15,0 0-125 16,0 0-54-16,0 0-17 16,167 147-14-16,-98-61-2 15,1 15-11-15,-4 13-13 16,-5 9 34-16,-14-3-84 15,-10 3 7-15,-30-6-8 16,-7-8-42-16,-29-1-91 16,-88 18-82-16,8-30-421 15,4-17-1008-15</inkml:trace>
  <inkml:trace contextRef="#ctx0" brushRef="#br0" timeOffset="-7050">9884 4875 499 0,'0'0'1259'15,"0"0"-1082"-15,0 0-126 16,0 0 59-16,0 0 134 16,0 0-100-16,233 7-27 15,-138-7 10-15,15 0-12 16,10-3-11-16,12-6-36 15,10-1-34-15,13-7 32 16,40 1-66-16,45-1 0 0,44-3 36 16,16 1-25-16,-23 6 2 15,-27 3-11-15,-33 3-1 16,-6 1 41-16,1 1-42 16,2 5 0-16,1 0 4 15,-3 0-3-15,-4 0 5 16,0 0-6-16,3 0 0 15,0 5 9-15,11-5-9 16,1 0 0-16,-5 0 0 16,6 0 1-16,-10 0-1 15,8-7 6-15,8-1-6 16,7 4 4-16,0-1 10 16,4 2-14-16,0-4 43 0,2 5-42 15,12 2 36-15,1 0-37 16,-1 0 18-16,1 0-2 15,-4 0-2-15,3 0-14 16,4 0 9-16,0 2-3 16,-4 3 21-16,0-3-26 15,-1 1-1-15,1 6 43 16,-6 1-37-16,-9 1-4 16,-3 3-2-16,0-5 1 15,1-2 15-15,6-4-16 16,4-3 0-16,-7 4-4 15,-5-2 5-15,-6 1-1 16,-8-3 0-16,5 0 0 0,-13 0 36 16,-6 0-36-1,-32 0 0-15,-34 0 33 0,-25 0-26 16,17 0 20-16,55 0-4 16,44 0-11-16,1 0 57 15,-52-3-63-15,-46 3 6 16,-35 0 51-16,19-2-45 15,19 2-2-15,18 0 11 16,4 0-25-16,-4 0 65 16,-5 0-67-16,-1 0 0 15,-17 0 47-15,-18 0-40 16,-13 0-6-16,-16 0 5 0,-6 0-5 16,-8 0 23-1,-1-7-24-15,-6 0 0 0,0-6 0 16,-12 3 6-16,-10 4-12 15,-15-1-3-15,-14-1-37 16,-15 4 14-16,-11-13-148 16,-33 3-145-16,-14-9-877 0</inkml:trace>
  <inkml:trace contextRef="#ctx0" brushRef="#br0" timeOffset="-5906">13063 408 1249 0,'0'0'319'16,"0"0"-205"-16,0 0 33 15,0 0 38-15,0 0-18 16,0 0-34-16,0 70-11 16,0 14 2-16,0 49 72 15,7 66-38-15,1 83-49 16,-4 40-4-16,-4 27-12 15,0 4 53-15,-15-17-86 16,-7 5-40-16,3 0 52 16,9-8-59-16,3-15 16 15,7-20 7-15,0-19-20 0,0-24 63 16,0-17-78 0,0-26 16-16,0-8 59 0,0-11-50 15,0-3 2-15,0 1-7 16,0-31-9-16,-8-24 42 15,1-36-45-15,0-8-9 16,2 10 38-16,-2 11-29 16,4 5-3-16,3-8 1 15,-3-11-5-15,-1-4 49 16,-4-12-51-16,4-8 0 16,-2-12 18-16,-1-14-17 15,-2-10 5-15,3-10-6 0,2-12 0 16,1-4 1-1,3-6-1-15,0-7-2 0,0 0-4 16,0 0-15-16,0 0-13 16,0 0-37-16,0-66-97 15,0-3-154-15,3-16-980 0</inkml:trace>
  <inkml:trace contextRef="#ctx0" brushRef="#br0" timeOffset="-5045">12553 1076 1523 0,'0'0'286'15,"0"0"-188"-15,0 0 94 16,0 0 93-16,0 0-114 16,0 0-33-16,0 0-6 15,-36 27-26-15,36-27 19 16,0-7-101-16,0-20 2 15,20-6 22-15,14-13-47 16,7-9 17-16,6-10-18 0,7-7 9 16,4-8 10-16,11 1-19 15,5-3 0-15,3-3-4 16,-1 3 16-16,-7 3-12 16,-15 13 1-16,-13 17 8 15,-19 17 80-15,-12 12-45 16,-10 17-21-16,0 3 56 15,0 13-79-15,5 36 6 16,8 26-16-16,21 21 1 16,64 42-59-16,0-20-394 15,-3-32-507-15</inkml:trace>
  <inkml:trace contextRef="#ctx0" brushRef="#br0" timeOffset="-10934">5716 2513 914 0,'0'0'2028'15,"0"0"-1755"-15,0 0-242 0,0 0-31 16,0 0-174-16,0 0-950 0</inkml:trace>
  <inkml:trace contextRef="#ctx0" brushRef="#br0" timeOffset="-11758">4236 1860 1936 0,'0'0'277'0,"0"0"-221"16,0 0 93-16,269-151 124 15,-155 66-177-15,14-13-46 16,-4-12-43-16,-11-7 1 16,-18-4-4-16,-29-2-4 0,-22 6 0 15,-24 8-1-15,-20 17 8 16,0 21-7-16,-7 28 93 16,-33 27 23-16,-8 16 0 15,-6 39-65-15,-8 50-17 16,4 32 60-16,4 24-62 15,2 9 22-15,16 0-15 16,11-3-17-16,9-17 58 16,16-16-80-16,0-19 0 15,16-25-17-15,24-20-4 16,11-28-108-16,35-26-145 16,-8-33-389-16,-9-14-331 0</inkml:trace>
  <inkml:trace contextRef="#ctx0" brushRef="#br0" timeOffset="-11239">5586 1431 2261 0,'0'0'464'0,"0"0"-291"16,0 0 129-16,-198 63-92 15,136-8-110-15,4 10-13 16,14 14-60-16,15-1-7 15,23-2-20-15,6-7 9 16,3-13-27-16,44-24-32 0,11-18-46 16,15-14-25-1,-1-20-74-15,-2-35-40 0,-8-17 59 16,-14-8 137 0,-20-2 33-16,-12 13 12 0,-13 14 97 15,-3 19 107-15,0 22 2 16,0 14-31-16,0 14-106 15,-3 41-36-15,3 21 75 16,0 6-79-16,0 3-1 16,25-12-28-16,22-11 5 15,13-23-5-15,4-20-6 16,2-19-30-16,0 0 16 16,-12-42-37-16,-3-20 21 15,-11-10 5-15,-6-7 17 16,-9 3 2-16,-8 15 6 0,-5 17 0 15,-5 20 51-15,-7 21-15 16,0 3 2-16,0 27-32 16,0 28-5-16,3 13 76 15,2 4-77-15,2-5 7 16,3-8-19-16,2-9 12 16,-2-17-102-16,-1-30-58 15,-3-3-212-15,-6-3-513 0</inkml:trace>
  <inkml:trace contextRef="#ctx0" brushRef="#br0" timeOffset="-11083">6246 1190 1415 0,'0'0'1409'0,"0"0"-1214"15,0 0-100-15,0 0-95 16,0 0-16-16,0 0-265 15,0 0-490-15</inkml:trace>
  <inkml:trace contextRef="#ctx0" brushRef="#br0" timeOffset="-13783">277 899 1497 0,'0'0'272'16,"0"0"-142"-16,0 0 15 0,0 0 45 15,0 0 21-15,0 0 3 16,-22-80-101-16,22 70 21 16,0 6-21-16,0 4-21 0,-3 0 3 15,3 0-28-15,-4 7-13 16,-4 44 12-16,-2 28-65 15,-5 24 37-15,-4 28 4 16,2 2-36-16,-2 1 36 16,8-5-36-16,1-12 3 15,-2-15 10-15,8-17-5 16,1-22-14-16,0-20 0 16,3-21 0-16,0-10 12 15,0-12-3-15,0-8-9 16,0-42 51-16,0-24-51 15,0-32 0-15,0-15 0 16,0-14 0-16,3 4 9 0,12 9-9 16,-1 17 0-1,4 17-5-15,1 26 16 0,-1 26-10 16,4 20 7-16,4 16-1 16,13 9 50-16,8 44-57 15,9 19 7-15,5 19 58 16,5 15-52-16,0 8 10 15,0 5-23-15,-5-5 0 16,1-8 10-16,-3-11-10 16,-11-20 0-16,-13-19-3 15,-9-20 4-15,-11-19-1 16,-8-17 3-16,-7-7 3 16,0-56 42-16,0-51-48 15,0-58 0-15,-7-2 5 16,-5 18 4-16,-2 21-12 0,-1 47 3 15,5 3 0-15,2 3 4 16,8 27-4-16,0 31-100 16,8 17-71-16,46 7-129 15,0 19-440-15,-6 7-507 0</inkml:trace>
  <inkml:trace contextRef="#ctx0" brushRef="#br0" timeOffset="-13226">1192 1479 1908 0,'0'0'332'0,"0"0"-273"16,0 0 41-16,0 0 99 15,0 0-35-15,215-75-35 16,-146 32-111-16,1-9 3 15,-8-7-9-15,-14-6 9 16,-13-4-18-16,-20-2 29 16,-15-1 7-16,0 11 52 15,-18 8-16-15,-18 18 0 16,-8 16 65-16,-3 19-111 16,-9 0 4-16,9 48-20 15,-1 30-4-15,16 32 15 0,7 17-24 16,10 11 0-1,8 3 30-15,7-3-28 0,0-11-2 16,0-14 0-16,0-22 7 16,10-25-13-16,-2-23 6 15,-1-28 0-15,-3-15-15 16,7-5 27-16,3-45-24 16,11-22 8-16,4-16 4 15,8-1-12-15,4 7 12 16,3 19-2-16,3 17-11 15,4 23 13-15,0 23 0 16,3 0-15-16,-2 41 15 16,-4 17 27-16,-9 10-27 15,-11 8 0-15,-9-7 27 16,-7-10-27-16,-6-13 0 0,1-18-6 16,-2-7-26-16,5-21-86 15,9-6-357-15,0-31-194 16,-2-8-616-16</inkml:trace>
  <inkml:trace contextRef="#ctx0" brushRef="#br0" timeOffset="-12823">2479 1486 2126 0,'0'0'496'15,"0"0"-378"-15,0 0 115 16,0 0 4-16,0 0-126 16,-198 0-25-16,159 27-51 15,2 5-23-15,5 8 36 16,10 8-48-16,7 2 0 16,15-2 24-16,0-1-23 15,3-12-2-15,31-11-22 16,5-14-47-16,5-10 29 15,3-3-81-15,1-33-4 16,-8-7 76-16,-6 0-9 16,-17 4 59-16,-5 13 0 15,-5 9 25-15,-7 17 107 16,0 0-75-16,0 5-34 0,0 26 19 16,3 15-29-16,9 3 21 15,1 1-34-15,6-11-11 16,6-6 3-16,9-13-107 15,14-20-205-15,-6 0-325 16,-5-18-402-16</inkml:trace>
  <inkml:trace contextRef="#ctx0" brushRef="#br0" timeOffset="-12542">3085 1470 654 0,'0'0'1690'0,"0"0"-1427"0,0 0-56 15,0 0 29-15,0 0-4 16,-208 86-93-16,179-25-79 16,7 9-6-16,7 2-15 15,15-1-15-15,0-6 18 16,0-7-42-16,25-16 0 15,16-16 0-15,3-17-39 16,3-9-18-16,4-9-129 16,3-59-192-16,-10-1-407 15,-15 3-1211-15</inkml:trace>
  <inkml:trace contextRef="#ctx0" brushRef="#br0" timeOffset="-12300">2264 1083 2282 0,'0'0'356'0,"0"0"-217"16,0 0 31-16,0 0 41 15,0 0-75-15,0 0-124 16,0 0-2-16,55 30-10 15,-15-8-15-15,-1 4 4 0,5-6-200 16,22-20-265 0,-12 0-91-16,-10-5-864 0</inkml:trace>
  <inkml:trace contextRef="#ctx0" brushRef="#br0" timeOffset="-12186">2763 1017 1647 0,'0'0'631'0,"0"0"-438"16,0 0-92-16,0 0-19 15,0 0-82-15,266-227-36 16,-166 163-504-16,-11 6-1422 0</inkml:trace>
  <inkml:trace contextRef="#ctx0" brushRef="#br0" timeOffset="-10131">0 3173 1624 0,'0'0'339'15,"0"0"-172"-15,0 0-64 16,0 0 81-16,0 0-46 15,0 0 11-15,0 0-27 16,196 26-31-16,-89-12 4 16,19 2-37-16,54 9-12 15,50 9 37-15,64 8-71 0,27 1 28 16,7-5-4-16,-6-10-13 16,-28-5 18-16,9-11-30 15,-4-5-4-15,1-4-2 16,-10-3 11-16,-12 0-16 15,-23 4 21-15,-18 1-19 16,-14 2 32-16,-11 1-28 16,-9-8 20-16,-2 0 23 15,0 0-49-15,-33-3 26 16,-30-18-10-16,-33 6-16 16,-14 4 39-16,7-2-39 15,6 7 0-15,-3-1 13 16,-16 7-12-16,-24 0-1 0,-17 0 0 15,-11 0 1 1,-16 0 9-16,-8 0-10 0,-6 3 0 16,-3-3-21-16,0 0-6 15,-3 0-69-15,-23-24-239 16,-1-4-806-16</inkml:trace>
  <inkml:trace contextRef="#ctx0" brushRef="#br0" timeOffset="-9809">8225 2353 3174 0,'0'0'602'0,"0"0"-547"15,0 0 28-15,0 0-83 0,0 0-15 16,11-188-157 0,0 123-840-16</inkml:trace>
  <inkml:trace contextRef="#ctx0" brushRef="#br0" timeOffset="-9095">8334 1513 2880 0,'0'0'521'16,"0"0"-493"-16,0 0-2 15,0 0 29-15,0 0-55 16,0 0-218-16,26-53-2215 0</inkml:trace>
  <inkml:trace contextRef="#ctx0" brushRef="#br0" timeOffset="6583">18354 1601 920 0,'0'0'197'0,"0"0"-177"16,0 0-20-16,0 0-66 15,0 0-293-15</inkml:trace>
  <inkml:trace contextRef="#ctx0" brushRef="#br0" timeOffset="6775">18354 1601 922 0,'10'-21'239'0,"-10"21"-116"16,0 0 71-16,0 0 36 16,0 0-119-16,0 0-49 15,0 0-2-15,0 0-13 16,0 0 10-16,0 0-40 16,-4 0-11-16,4 11-6 15,0 9-108-15,-3 14-90 16,0-10-197-16,3 3-934 0</inkml:trace>
  <inkml:trace contextRef="#ctx0" brushRef="#br0" timeOffset="6984">18354 2011 867 0,'0'0'248'0,"0"0"-85"16,0 0 39-16,0 0 15 15,0 0-131-15,0 0-47 16,0 0 12-16,-7 128-50 16,2-111 0-16,1 4-1 15,4-7-22-15,0 7-97 16,0-5-244-16,0-7-980 0</inkml:trace>
  <inkml:trace contextRef="#ctx0" brushRef="#br0" timeOffset="7166">18354 2444 97 0,'0'0'896'0,"0"0"-720"0,0 0-66 16,0 0 37-16,0 0-18 16,0 0-78-16,0 0-21 15,10 125-21-15,-10-108-7 16,0 2 11-16,0 7-13 15,0-4-131-15,0-5-203 0</inkml:trace>
  <inkml:trace contextRef="#ctx0" brushRef="#br0" timeOffset="7363">18364 2923 1046 0,'0'0'252'16,"0"0"-159"-16,0 0 77 15,0 0-9-15,0 0-76 16,0 0 53-16,0 0-99 16,-4 171-30-16,1-148-9 15,0 0-139-15,3-4-185 16,0 7-158-16,0-2 473 0,0-11-1030 16</inkml:trace>
  <inkml:trace contextRef="#ctx0" brushRef="#br0" timeOffset="8353">18354 3347 901 0,'0'0'376'16,"0"0"-248"-16,0 0-104 15,0 0 17-15,0 0-25 16,0 0-15-16,0 0-1 16,3 137-16-16,-3-121-86 15,0 1-30-15,0-4-143 16,3 4 181-16,-3-1-5 15,0-7 99-15,4 5-26 16,-4-4 26-16,0 3 53 16,0 2 51-16,0 1 81 0,0-2 118 15,0 0-207 1,0 0-83-16,0-1-13 0,0 4-64 16,0-3-49-16,0 3 101 15,0-3-46-15,0-1-169 16,0-3 97-16,0-3 14 15,0 3 116-15,3 1 78 16,2 1-17-16,-5-3-49 16,0 4 14-16,0-3 78 15,0 4-52-15,0-1-29 16,0 3 39-16,0 0-50 16,0 7-11-16,-5 0 28 15,2-3-29-15,3-1-100 0,0-2-33 16,0 3 133-1,0-4 36-15,0-3-36 0,0-3 0 16,0 1 34-16,0-1 36 16,0-6-23-16,0 6-15 15,0 4 49-15,0-1 14 16,-4 1-3-16,1 5 107 16,0-2-120-16,3-5-58 15,-4 2 21-15,1-5-22 16,3 2 14-16,-5 3-2 15,5-2-14-15,0-2 77 16,0 3-75-16,0-7-14 0,0 4-9 16,0-7 3-16,0 4-65 15,0-3 10-15,0-2-35 16,0-2 17-16,0 3 33 16,0-3 24-16,0 0 6 15,0 0 3-15,0 7 7 16,0 1 44-16,0-4 4 15,0 11 3-15,0 1-26 16,0 0 3-16,0 5 50 16,0-7 46-16,0 4-89 15,0-5 23-15,-7 0-15 16,-3 0 37-16,-2-2-29 16,5 0-12-16,0-3 7 0,2-2-46 15,5-6 0 1,0 3 6-16,0-3-6 0,0 0-1 15,0 0-11-15,0 0-47 16,0 0-32-16,0 0-70 16,0 0 41-16,0 0 70 15,0 0-1-15,5 0 6 16,-5 0 20-16,0 0 25 16,0 0 20-16,0 0 7 15,0 0 58-15,0 4 48 16,0 5-6-16,-5 2-31 15,2 1-13-15,0-2-6 16,-1 4 26-16,4-4-57 16,-3-4-9-16,-1 4-22 15,4-6-15-15,0 5-46 16,0-2-183-16,0 0-444 0</inkml:trace>
  <inkml:trace contextRef="#ctx0" brushRef="#br0" timeOffset="9141">18127 5502 1631 0,'0'0'306'0,"0"0"-202"16,0 0 5-16,0 0 137 16,0 0-21-16,0 0-98 15,0 0-19-15,-39 10-44 16,39-17-30-16,3-10-16 15,14 3-17-15,5-3 0 0,4 1-1 16,4 9 1 0,-4 3 6-16,-1 4-7 0,-3 0-11 15,0 23 11-15,-4 12 0 16,-4 14 24-16,-11 5-4 16,-3 5-1-16,0 6 14 15,-13 2-32-15,-13-2 8 16,-4-9-3-16,1-11-4 15,1-8 55-15,-1-14-26 16,-2-11-2-16,9-2 8 16,2-6-37-16,-2-4 10 15,3 0-10-15,4 0 2 16,2 0-2-16,4 0 0 16,3-6-39-16,6-7-38 0,0-17-164 15,6 2-398-15,13 4-604 16</inkml:trace>
  <inkml:trace contextRef="#ctx0" brushRef="#br0" timeOffset="9600">18660 5474 1463 0,'0'0'353'16,"0"0"-235"-16,0 0 61 15,0 0 115-15,0 0-96 16,0 0-50-16,0 0-59 15,-107-58 20-15,87 58 14 16,-2 0-57-16,-5 0-2 16,-2 27-37-16,0 9 14 15,1 10 39-15,-3 10-50 16,2 5 9-16,4-1 6 16,3 3-21-16,3-4 12 0,13-3-18 15,2-3-3-15,4-4 26 16,0-6-40-16,0-8-1 15,10-6 9-15,17-5-7 16,2-11-4-16,10-7-4 16,2-6-46-16,9 0-53 15,32 0-201-15,-13-19-316 16,-12-2-11-16</inkml:trace>
  <inkml:trace contextRef="#ctx0" brushRef="#br0" timeOffset="9928">18908 6102 1283 0,'0'0'779'0,"0"0"-580"0,0 0 5 16,0 0 103-16,0 0 14 16,0 0-165-16,0 0-57 15,-91 175 9-15,76-136-33 16,5 1-36-16,1 0-14 15,9-5-23-15,0-6 17 16,4 0-19-16,26-5 0 16,14-11 7-16,7-6-7 15,3-7-6-15,0 0-4 16,-7-27 10-16,-13-4 7 0,-15-9-7 16,-16 1 0-1,-3-1 12-15,-8 3 8 0,-24 8 1 16,-12 3-21-16,8-1-3 15,2-8-26-15,9 2-279 16,15-4-1072-16</inkml:trace>
  <inkml:trace contextRef="#ctx0" brushRef="#br0" timeOffset="77336">14278 3218 825 0,'0'0'273'16,"0"0"-162"-16,0 0-15 15,0 0 92-15,0 0-76 16,0 0-55-16,0-35 34 15,0 32-11-15,0 3-7 0,0 0 39 16,0 0 2 0,-9 0 50-16,2 0-86 0,4 0 8 15,0 0-5-15,3 5-47 16,0 0-7-16,0 0 5 16,0 6 1-16,0 1 22 15,0-1-55-15,0 3 0 16,0-4-1-16,0-6 7 15,6 1-8-15,1-5 2 16,-2 0 0-16,2 0-12 16,0-8-1-16,-4-11 7 15,2-3 6-15,-5-1 0 16,0 6 14-16,0 3-14 16,0 8 41-16,0 3 48 15,-15 3-56-15,3 0 1 0,-1 0-26 16,1 0 5-16,5 16-2 15,0 8-11-15,4 1 0 16,3-2 10-16,0 4-9 16,0-8-1-16,0-2 0 15,7-5 0-15,3-8-21 16,2-4 12-16,-2 0 3 16,2-13-7-16,-6-10 13 15,-2-4 0-15,-4 2 4 16,0 5 14-16,0 6 96 15,0 4-80-15,-7 8-20 16,0 2 22-16,-1 0-36 0,8 0-124 16,0 16-53-1,0 3-322-15,8 1-257 0</inkml:trace>
  <inkml:trace contextRef="#ctx0" brushRef="#br0" timeOffset="77883">14252 3652 1468 0,'0'0'307'15,"0"0"-206"-15,0 0 129 16,0 0-30-16,0 0-80 16,0 0-9-16,0 0-63 15,-25 23 10-15,25-16-36 16,0-1-20-16,0 7-4 16,0 3-200-16,0 1-278 15,0-1-443-15</inkml:trace>
  <inkml:trace contextRef="#ctx0" brushRef="#br0" timeOffset="78058">14230 3931 1058 0,'0'0'362'15,"0"0"-204"-15,0 0-8 16,0 0-39-16,0 0-71 15,0 0-40-15,0 0-152 16,14 85-223-16,-6-71-625 0</inkml:trace>
  <inkml:trace contextRef="#ctx0" brushRef="#br0" timeOffset="78398">14274 4210 1016 0,'0'0'284'16,"0"0"-100"-16,0 0-12 15,0 0-26-15,0 0-19 16,0 0-106-16,0 0-5 16,-5 88-10-16,5-75-5 15,0 2 7-15,0-1-8 16,0 3-16-16,0 0 16 15,0-4-44-15,0 1-7 0,-3-5 23 16,-4 1 3-16,-3-1 11 16,-2 2 12-16,2 1 2 15,-2 2 54-15,2-5-27 16,-2 5 25-16,5-9-2 16,4 3-28-16,3-5 7 15,0-3-29-15,3 0-115 16,13 0-276-16</inkml:trace>
  <inkml:trace contextRef="#ctx0" brushRef="#br0" timeOffset="79147">14085 5310 2011 0,'0'0'620'16,"0"0"-508"-16,0 0 5 15,0 0 93-15,0 0-64 16,0 0-31-16,0 0-66 16,29 77-7-16,-4-27 12 15,7 6-28-15,2 2 47 16,1 10-73-16,6-1 2 15,0-4 41-15,-3-4-37 16,3-11-3-16,-9-8-3 0,-1-12 1 16,-14-9 21-1,-6-7-22-15,-4-10 0 0,-7-2-8 16,0 0 8-16,0 0-46 16,0 0-59-16,0 0-163 15,0-21-192-15,4-2-227 16,4 0-506-16</inkml:trace>
  <inkml:trace contextRef="#ctx0" brushRef="#br0" timeOffset="79493">14616 5414 1737 0,'0'0'603'16,"0"0"-489"-16,0 0 115 15,0 0 85-15,0 0-157 16,0 0-81-16,0 0-31 16,-146 108 31-16,92-63 34 15,-5 2-86-15,-2 2-2 16,2-2 14-16,2-1-25 15,4-10 26-15,11-4-37 16,5-2 0-16,4-9-1 16,11 0 1-16,4-7-37 0,11-5-43 15,2-4-120-15,5-5-109 16,0 0-211-16,8 0 131 16,9 0-311-16</inkml:trace>
  <inkml:trace contextRef="#ctx0" brushRef="#br0" timeOffset="79934">14656 6139 1888 0,'0'0'565'0,"0"0"-472"16,0 0 11-16,0 0 106 15,0 0-42-15,0 0-124 16,0 0 16-16,88-7-59 15,-77 1 57-15,0 3 26 16,-7-1-39-16,-1 4 24 0,-3 0-3 16,0 0-27-16,0 0 51 15,0 0-66-15,0 10 4 16,0 13 37-16,0 9-31 16,0 9-7-16,0 1-7 15,0 5-5-15,0 1 16 16,0-3-31-16,0-1-10 15,0-6-13-15,0-4-112 16,0-10-129-16,0-10-711 0</inkml:trace>
  <inkml:trace contextRef="#ctx0" brushRef="#br0" timeOffset="82111">14215 3166 1292 0,'0'0'344'15,"0"0"-206"-15,0 0-138 16,0 0 61-16,0 0 52 16,0 0-57-16,0 0 11 15,-13 14-26-15,13-9 23 16,0 3 38-16,0-6-64 16,0 5-8-16,3-3 1 0,10-4-30 15,9 0 66-15,0 0-67 16,0 0 3-16,-3-4 15 15,0-13-18-15,-9 5 1 16,-3-5 16-16,-7 8 8 16,0-2 88-16,0 5-34 15,-14 3 9-15,-11 3 18 16,-6 0-76-16,2 0-29 16,1 0 63-16,6 7-34 15,3 9 43-15,9 0-73 16,1 8 0-16,9-5 21 15,0 4-21-15,0-2-15 16,0 0 15-16,12-4 0 0,7 0 9 16,6-8-9-16,-3-1-13 15,7-8 13-15,-4 0-41 16,1 0 6-16,-8-14 6 16,1-9 29-16,-12-3-9 15,-7-1 9-15,0 1 0 16,0 2 30-16,-19 5 23 15,-6 6 3-15,-1 3-19 16,1 10-14-16,0 0 35 16,3 0-58-16,3 0 0 15,9 13 0-15,-2 11 6 16,12 2-13-16,0 3 7 0,0 1 0 16,0-1-1-1,15-6-1-15,11-1 2 0,-1-8-1 16,4-4-21-16,1-10 11 15,2 0-59-15,0 0 14 16,-1-3 55-16,-9-21-47 16,-5-1 46-16,-9-5-4 15,-8 2 12-15,0-7 46 16,0 7-17-16,-22 1-19 16,-8 11 68-16,4 5-66 15,1 9 5-15,7 2-8 16,1 0-8-16,5 0 11 15,8 22-18-15,1 2 0 0,3 5 6 16,0 0-6 0,0 0-6-16,10-2-1 0,9-8 7 15,3-2 3-15,3-8-3 16,-3-4-45-16,0-5 43 16,0 0-50-16,-7-17 38 15,-5-13 13-15,-10-5 2 16,0-2 46-16,0 2-10 15,-35 1-4-15,-9 8 60 16,-8 9-56-16,4 15-8 16,6 2-10-16,5 0-19 15,18 23 15-15,16 9-15 16,3 8-167-16,28-8-430 16,6-16-1911-16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08.8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2282 2023 0,'0'0'379'0,"0"0"-229"0,0 0-25 16,0 0 59-16,0 0-3 15,0 0-6-15,0 0-97 16,196-15-26-16,-111 15-3 16,3 0-25-16,-2 0 20 15,-5 0-44-15,-8 0-81 16,-14 7-64-16,-20 1-418 16,-20 1-214-16</inkml:trace>
  <inkml:trace contextRef="#ctx0" brushRef="#br0" timeOffset="208">420 1973 2270 0,'0'0'459'16,"0"0"-376"-16,0 0 109 15,0 0 44-15,-22 206-162 16,15-131-51-16,-1 1 15 15,1-1-38-15,3-2-13 16,1-8-71-16,3 10-184 16,0-15-377-16,0-18-762 0</inkml:trace>
  <inkml:trace contextRef="#ctx0" brushRef="#br0" timeOffset="680">2426 1319 1928 0,'0'0'593'0,"0"0"-416"16,0 0 117-16,0 0-51 15,0 0-140 1,0 0-24-16,-224-141-71 0,158 161 25 16,0 39 15-16,9 26-42 15,13 26 4-15,12 22-10 16,13 10 1-16,16 5-1 15,3 3 0-15,0-4 0 16,22-2-2-16,3-10-26 16,-6-14 1-16,-9-14 4 15,-10-14 23-15,0-22 0 16,-10-18 0-16,-38-16 0 16,-14-18 27-16,-19-12-27 0,-2-7 12 15,-2 0-12 1,12-23-10-16,19-1-1 0,32 5-116 15,16 6-372-15,6 3-498 16</inkml:trace>
  <inkml:trace contextRef="#ctx0" brushRef="#br0" timeOffset="1048">1681 3655 1322 0,'0'0'1143'0,"0"0"-982"0,0 0-160 16,0 0 119-16,0 0 73 15,0 0-123-15,0 0 0 16,222-170-55-16,-181 126 83 15,-16 16 31-15,-10 5-40 16,-8 12 16-16,-7 11-25 16,0 0-22-16,0 17 31 15,-15 28-88-15,-7 18 4 16,1 14 43-16,6 0-42 16,0 2-2-1,12-6-4-15,-1-11-21 0,4-14 20 16,0-11-141-16,0-11-72 15,7-12-310-15,8-14-377 0</inkml:trace>
  <inkml:trace contextRef="#ctx0" brushRef="#br0" timeOffset="1300">2502 3278 2476 0,'0'0'506'0,"0"0"-447"16,0 0 146-16,0 0-24 15,-117 236-72-15,80-145-44 16,5 9-32-16,3-2 13 16,4-5-22-16,3-11-22 0,3-14-2 15,7-12-42-15,5-16-45 16,7-15-110-16,0-9-296 15,0-12-251-15</inkml:trace>
  <inkml:trace contextRef="#ctx0" brushRef="#br0" timeOffset="1582">2764 3478 1020 0,'0'0'1499'0,"0"0"-1262"0,0 0-28 16,0 0 42-16,186-62-95 16,-139 62-44-16,-6 6-47 15,-19 32-32-15,-22 25 58 16,0 10-35-16,-44 15-20 16,-22 1 34-16,-3 0-68 15,11-17 38-15,17-16-34 16,23-23 6-16,18-13-24 15,25-13 12-15,45-7-19 16,28-4 17-16,74-36-139 16,-20-2-96-16,-16-2-899 0</inkml:trace>
  <inkml:trace contextRef="#ctx0" brushRef="#br0" timeOffset="2451">2612 471 1855 0,'0'0'494'0,"0"0"-420"0,0 0 39 16,0 0 127-16,0 0-84 16,0 0-84-16,0 0 12 15,142-133-83-15,-95 88 51 16,0-10-19-16,-3 1-7 15,-8 3 35-15,-4 0-7 16,-13 11 28-16,-8 15 20 16,-7 8-48-16,-4 17 24 15,0 0-27-15,-4 19-50 16,-14 34 41-16,-4 19-42 16,0 17 18-16,7 7 1 0,8-1-19 15,4-7 0 1,3-10-1-16,0-8 1 0,0-11-23 15,0-13-16-15,-7-11-70 16,-12 4-82-16,1-8-384 16,-4-12-323-16</inkml:trace>
  <inkml:trace contextRef="#ctx0" brushRef="#br0" timeOffset="2753">2549 921 1008 0,'0'0'1265'0,"0"0"-1008"15,0 0-80-15,0 0 116 16,0 0-21-16,0 0-173 15,0 0-21-15,63-11 46 16,-21 8-58-16,17 3-4 16,4 0-17-16,9 0-33 15,5 0 30-15,2 0-42 16,-1 0-23-16,17 0-22 16,-19 0-217-16,-19 5-689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12.7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127 541 1428 0,'0'0'1012'0,"0"0"-856"16,0 0-100-16,0 0 138 0,0 0-19 16,0 0-61-16,73 3-24 15,-29-31-54-15,7-16 50 16,8-11-86-16,-2-11 2 15,-1-6 38-15,-12-6-40 16,-8 8 18-16,-11 11 9 16,-10 16 17-16,-8 19 80 15,-7 19-83-15,0 5-13 16,0 33 26-16,-10 40-33 16,-12 25-1-16,0 23-20 15,3 13 10-15,9 2-5 16,2-2-5-16,8-15 0 15,0-17-14-15,0-11-29 0,0-23-56 16,0-5-98-16,-4-21-314 16,-3-19-340-16</inkml:trace>
  <inkml:trace contextRef="#ctx0" brushRef="#br0" timeOffset="364">54 1132 1868 0,'0'0'558'0,"0"0"-396"16,0 0 93-16,0 0 38 0,0 0-131 16,0 0-59-16,0 0 29 15,-54 0-81-15,54 0 6 16,14 0 2-16,20-3-14 15,10-3-2-15,13 2-11 16,9 1-14-16,10 3 37 16,5 0-55-16,2 0 0 15,-2 0-1-15,-11 0 2 16,-9 7-1-16,-14 6 0 16,-10-4 0-16,-18 1 6 15,-9-2-6-15,-7-7-10 16,-3-1-8-16,0 0-26 15,-3 0-47-15,-26 0-151 16,7 0-470-16,0 3-1820 0</inkml:trace>
  <inkml:trace contextRef="#ctx0" brushRef="#br0" timeOffset="1288">1918 673 1707 0,'0'0'570'0,"0"0"-327"0,0 0 10 16,0 0 41-16,0 0-124 16,0 0-103-16,0 0 23 15,-3 21-14-15,28 14-26 16,11 2 10-16,4 1-33 15,4-2-2-15,-3-7-25 16,-6-6 0-16,-9-3-7 16,-8-5 2-16,-11-6-43 15,-7-4-42-15,0 4-79 16,0-4-199-16,0-2-484 0</inkml:trace>
  <inkml:trace contextRef="#ctx0" brushRef="#br0" timeOffset="1489">2213 621 2036 0,'0'0'648'16,"0"0"-434"-16,0 0 38 16,0 0 29-16,0 0-168 15,0 0-40-15,0 0-22 16,-168 145-37-16,99-84-14 15,-1 4-59-15,-2 11-118 16,14-21-539-16,21-18-1816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29.0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 1868 2183 0,'0'0'373'0,"0"0"-220"0,0 0 4 16,0 0 84-16,0 0-66 15,0 0-93-15,0 0-29 16,-51-77-38-16,89 58 0 15,12 2 36-15,11-5-51 16,5 10 0-16,3 9 18 16,4 3-17-16,-3 0 25 15,-11 21-26-15,-9 16 0 16,-17 11-1-16,-18 10 10 16,-15 14-9-16,-15 12 13 15,-36 4-12-15,-18-3 18 16,-8-2-11-16,-4-8-7 0,9-19 25 15,7-14-17 1,13-15-9-16,13-14 11 0,8-13-10 16,15 0 21-16,7 0-21 15,9 0-1-15,0-13 0 16,0-2-20-16,15 3 10 16,17 0 2-16,9 5 8 15,6 3-4-15,4 4 10 16,8 0-6-16,2 0 0 15,5 14 1-15,-3 3-1 16,-1 2 10-16,-8-6-9 16,-6 0 22-16,-4-3-23 15,-9-10-12-15,-1 0-36 16,-12 0-154-16,-5-34-128 0,-9 3-449 16,-4-3-1369-16</inkml:trace>
  <inkml:trace contextRef="#ctx0" brushRef="#br0" timeOffset="-933">313 554 1955 0,'0'0'389'0,"0"0"-232"0,0 0-57 15,0 0 62-15,0 0 67 16,0 0-143-16,129 8-8 16,-78-16-48-16,3-18-28 15,5-3 52-15,-5-7-54 16,2-10 0-16,-14-4-5 15,-1-1 19-15,-16-2-13 16,-6 3-1-16,-13 10 0 16,-2 8 79-16,-4 12-49 15,0 11 17-15,0 9 47 16,-10 0-52-16,-6 32-21 16,3 28-9-16,1 15-3 15,5 11 24-15,7 2-33 0,0-3 0 16,0-6-12-1,0-4-34-15,0-9-98 0,-15 6-133 16,-2-21-385-16,-1-7-381 0</inkml:trace>
  <inkml:trace contextRef="#ctx0" brushRef="#br0" timeOffset="-577">149 1158 2242 0,'0'0'527'16,"0"0"-463"-16,0 0 114 0,0 0 55 16,0 0-20-16,0 0-159 15,0 0-27-15,48 8 58 16,11-6-43-16,13-2 5 15,16 0-31-15,17 0-16 16,12-10 32-16,11-3-32 16,11 0 0-16,7 3 16 15,-8 0-14-15,-11 3-4 16,-17 2-7-16,-15-2 8 16,-26 4-17-16,-18 3-39 15,-22 0-48-15,-26 0-11 16,-3 0-77-16,-54 5-259 0,-12 14-283 15,8-1-690-15</inkml:trace>
  <inkml:trace contextRef="#ctx0" brushRef="#br0" timeOffset="534">1061 2044 1835 0,'0'0'732'15,"0"0"-523"-15,0 0-30 16,0 0 88-16,0 0-82 15,0 0-57-15,0 0-77 0,167-92-33 16,-130 92 42-16,-4 0-60 16,-11 20 6-16,-4 20 22 15,-11 5-20-15,-7 11-8 16,0 7 0-16,0 2 6 16,-3 0 10-16,-11-2-16 15,-1-18 0-15,0-4-9 16,1-19-24-16,2-5 11 15,5-17-16-15,7 0-40 16,0-17 9-16,0-19-70 16,26-7 49-16,14-15 45 15,4 1-67-15,7 5 18 16,0 2 37-16,3 5 52 0,-7 6-16 16,-3 6 42-1,-10 7 8-15,-12 13 146 0,-15 3-52 16,-7 10 14-16,0 0-6 15,-22 12-64-15,-25 29 22 16,-4 7-74-16,0 7 9 16,10 5 54-16,16-4-62 15,13-3 13-15,12-14-29 16,0-6 6-16,26-14-27 16,21-9-8-16,12-10-61 15,11 0 68-15,31-16-76 16,-13-16-222-16,-19-5-602 0</inkml:trace>
  <inkml:trace contextRef="#ctx0" brushRef="#br0" timeOffset="1230">3424 823 1460 0,'0'0'851'0,"0"0"-680"15,0 0-97-15,0 0 144 16,0 0 42-16,-92-189-108 16,45 169-23-16,-11 13-63 15,-4 7-5-15,-8 3-7 16,-2 40-16-16,-1 17 19 15,7 12-57-15,12 12 0 16,13 0 39-16,16 0-39 0,25-7 0 16,0-4-1-1,29-15-1-15,30-17-16 0,17-15-66 16,15-19-2-16,1-7-5 16,-4-19-65-16,-9-34-16 15,-10-17 42-15,-14-17 67 16,-12-25 48 31,-9-39 3-47,-12-42 12 15,-8 8 58-15,-7 25-23 0,1 35 34 0,-8 55 60 0,0 17 18 0,0 20 40 0,0 25-120 16,0 8-1-16,0 55-1 16,-15 34-17-16,1 30 10 15,2 23-34-15,2 12-4 16,5 3 52-16,5-4-72 0,0-9 0 15,0-12 33-15,0-18-33 16,9-18 0-16,4-27-15 16,2-20-42-16,-8-22-8 15,2-27-143-15,-6 0-307 16,-3-24-467-16</inkml:trace>
  <inkml:trace contextRef="#ctx0" brushRef="#br0" timeOffset="1696">3843 876 2481 0,'0'0'481'16,"0"0"-409"-16,0 0-38 16,0 0 141-16,0 0-19 15,198-72-21-15,-147 72-134 16,-7 0 33-16,-9 19 2 15,-13 20-19-15,-10 14 5 16,-12 13-22-16,0 3 0 16,-37 7 15-16,-7-8-15 15,0-5-1-15,5-11-6 16,5-16-16-16,15-19 5 16,16-14-31-16,3-3-2 15,12-29-5-15,32-31-46 0,17-15 67 16,8-7 6-1,0 0-8-15,1 10 23 0,-8 6-14 16,-11 17 28-16,-10 13 18 16,-13 12-9-16,-9 14 34 15,-19 10 60-15,0 0-2 16,-12 27-2-16,-28 23-50 16,-15 18 40-16,1 11 28 15,7 7-63-15,18-8-6 16,21-9-16-16,8-17-31 15,56-22-2-15,30-23-22 16,93-30-38-16,-22-31-95 16,-11-18-889-16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41.1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1216 1047 1709 0,'0'0'400'16,"0"0"-250"-16,0 0 88 0,0 0-12 15,0 0-32-15,0 0-22 16,-22-4-88-16,19 4 4 16,-1 0-35-16,-2 28-33 15,-10 17 78-15,-2 14-59 16,-4 15-27-16,0 9 64 16,0 6-62-16,8 2 13 15,-1-5-9-15,8-7-17 16,7-7 53-16,0-20-54 0,0-10 0 15,0-15 5 1,0-14-5-16,4-6 0 0,14-7 0 16,11 0 0-16,15-16-17 15,10-19-56-15,31-45-143 16,-13 10-283-16,-14 6-386 0</inkml:trace>
  <inkml:trace contextRef="#ctx0" brushRef="#br0" timeOffset="261">1096 728 1463 0,'0'0'1306'0,"0"0"-999"15,0 0-160-15,0 0 19 16,0 0-22-16,0 0-72 16,0 0-1-16,-41-30-71 15,41 27-48-15,0 3-21 16,19 0-240-16,18 0-523 16,-5 0-1110-16</inkml:trace>
  <inkml:trace contextRef="#ctx0" brushRef="#br0" timeOffset="2649">731 0 1435 0,'0'0'351'15,"0"0"-101"-15,-234 168 48 16,96 39 0-16,1 97-7 0,20 44-65 16,42-5-67-1,59-49-104-15,16-71-17 0,35-53-26 16,28-45-12 0,6-33 0-16,95 4-89 0,-12-19-431 15,6-18-777-15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42.3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184 0 1780 0,'0'0'531'16,"0"0"-337"-16,0 0 12 15,0 0-9-15,0 0-54 0,0 0-56 16,0 0-72-16,-70 99 33 16,48-46-21-16,0-4-27 15,0 2 34-15,0-7-34 16,9-2-10-16,1-5-29 15,12-6-141-15,0-17-180 16,0-5-286-16,19-9-1193 0</inkml:trace>
  <inkml:trace contextRef="#ctx0" brushRef="#br0" timeOffset="215">417 4 1719 0,'0'0'667'0,"0"0"-453"16,0 0-101-16,0 0 104 15,0 0 6-15,0 0-130 16,0 0-56-16,-110 207-37 16,75-143-10-16,4-1 4 15,14-10-176-15,9 0-200 16,8-17-264-16,0-14-1090 0</inkml:trace>
  <inkml:trace contextRef="#ctx0" brushRef="#br0" timeOffset="487">806 138 2060 0,'0'0'605'16,"0"0"-479"-16,0 0 9 16,0 0 106-16,0 0-135 15,0 0-67-15,-98 224 9 0,76-152-48 16,5 0-17-16,-2 20-153 15,8-20-466-15,4-17-707 16</inkml:trace>
  <inkml:trace contextRef="#ctx0" brushRef="#br0" timeOffset="905">1219 39 2070 0,'0'0'494'0,"0"0"-369"15,0 0-40-15,0 0 87 16,0 0 27-16,0 0-73 16,76 178-55-16,-29-71 30 15,9 19-52-15,-2 42 55 16,-7 35-46-16,-9-12-35 15,-25-23 61-15,-13-28-84 0,-13-35 0 16,-35 10-23-16,-21 6 1 16,-19-6-62-16,-61 13-96 15,17-26-533-15,-3-30-1475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47.6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78 207 1696 0,'0'0'298'0,"0"0"-64"0,0 0-92 15,0 0 94 1,-39-171-30-16,39 155-37 0,0 16 37 15,0 0-159-15,0 63-46 16,0 61 119-16,0 73-67 16,0 52 8-16,4-11-44 15,-4-49-11-15,0-65 58 16,0-43-64-16,0 6 0 16,7-1-1-16,-1-7 16 15,3-27-21-15,-2-23 6 16,-1-22-18-16,3-7-12 15,-2-30 7-15,3-39-53 0,-5-27 76 16,-5-14-39-16,0-25 31 16,-9-36-5-16,-16 10 13 15,-4-2 10-15,4 9-10 16,18 41 0-16,7 9 5 16,0 31-5-16,29 22 0 15,22 17 0-15,15 15 1 16,13 12 47-16,16 7-48 15,8 0 0-15,2 16 14 16,-4 19-13-16,-4 3-1 16,-21 1 0-16,-22 7 6 15,-29 4 7-15,-25 5-13 16,-13 11 0-16,-65 9 21 0,-30 4-6 16,-17 0-9-16,-9-14-6 15,17-12-9-15,22-24-17 16,36-13-55-16,53-16-169 15,6 0-354-15,10-19-670 0</inkml:trace>
  <inkml:trace contextRef="#ctx0" brushRef="#br0" timeOffset="292">2025 0 2471 0,'0'0'501'0,"0"0"-484"15,0 0 32-15,0 0 174 16,-215 178-120-16,146 3-47 16,8 61-26-16,14 24-17 15,28-16 85-15,19-64-98 16,0-64 0-16,10-38 48 15,21-12-48-15,8 5 1 16,11-2-1-16,16-2-25 16,7-18 25-16,40-31-227 15,-18-20-504-15,-14-4-1245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48.3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114 197 2121 0,'0'0'345'16,"0"0"-252"-16,0 0-58 16,0 0 178-16,0 0-40 15,0 0 1-15,189 211-33 16,-109-78-64-16,1 18 24 15,-2 1-37-15,-9-27-38 16,14 3 65-16,-4-17-91 16,-3-15 0-16,-4-19 18 15,-12-9-16-15,-17-24-4 16,-10-10-62-16,-31-21-133 16,-3-7-177-16,0-6-616 0</inkml:trace>
  <inkml:trace contextRef="#ctx0" brushRef="#br0" timeOffset="246">0 1425 768 0,'0'0'1968'0,"0"0"-1729"15,0 0-157-15,0 0-25 16,0 0 106-16,95-230-57 15,18 125-62-15,26-16 25 16,13-11-63-16,2 1-6 16,-12 7 13-16,-25 18-4 15,-26 24-18-15,-28 26 2 0,-24 21-91 16,-21 23-81-16,-11 7-591 16,-7 5-1534-16</inkml:trace>
  <inkml:trace contextRef="#ctx0" brushRef="#br0" timeOffset="494">1550 1000 2699 0,'0'0'503'15,"0"0"-474"-15,0 0 2 0,208 5 2 16,-110-5 66-16,15 0-68 16,11 0 22-16,1 0-53 15,-9 0 0-15,-11 0-12 16,-13 0-96-16,-30 0-378 16,-33 3-264-16</inkml:trace>
  <inkml:trace contextRef="#ctx0" brushRef="#br0" timeOffset="697">2174 558 2564 0,'0'0'539'0,"0"0"-502"16,0 0-26-16,0 0 173 15,-44 226-73-15,28-124-59 16,6 8-2-16,4-9-43 15,-3-3-14-15,9-8-14 16,0 6-134-16,12-19-193 16,13-24-568-16</inkml:trace>
  <inkml:trace contextRef="#ctx0" brushRef="#br0" timeOffset="1087">3461 137 2179 0,'0'0'858'16,"0"0"-826"-16,0 0 15 16,0 0-40-16,252-38 82 15,-183 38-37-15,0 33 23 16,-11 13-66-16,-21 16 13 15,-23 17 23-15,-14 10-44 16,-48 13 71-16,-35 6-72 16,-16 3 0-16,-10 2 9 15,11-13-7-15,17-14-2 0,27-20 0 16,29-15 6-16,21-14-3 16,4-6-3-16,26-10 0 15,28-1-11-15,18-3 19 16,16-3-8-16,7-5 0 15,3-4 15-15,4-5 9 16,-2 5-24-16,-9-5-39 16,14 0-14-16,-21 0-406 15,-23-24-524-15</inkml:trace>
  <inkml:trace contextRef="#ctx0" brushRef="#br0" timeOffset="1543">4792 64 2776 0,'0'0'517'0,"0"0"-517"16,0 0 40-16,0 0-19 15,0 0 59-15,0 0 11 16,0 0-51-16,233 186-39 15,-160-107 84-15,3-4-85 16,0-3 6-16,-7-9 9 16,-3-14-15-16,-11-14-39 15,-3-21-26-15,-10-14-44 16,-1-3 73-16,-1-40-105 16,-4-12 5-16,-2-12 118 0,-9 2-12 15,-10 6 30-15,-4 14 37 16,-8 15 32-16,-3 14 85 15,0 16-70-15,0 0-52 16,-14 41 44-16,-23 32-47 16,-14 26 37-16,-11 16-8 15,-7 16-25-15,-1-2 80 16,1-9-113-16,8-11 10 16,9-18 26-16,16-19-36 15,11-19-9-15,9-17-55 0,13-13-106 16,3-23-43-1,32 0-668-15,2-16-1499 0</inkml:trace>
  <inkml:trace contextRef="#ctx0" brushRef="#br0" timeOffset="1964">7691 175 2422 0,'0'0'465'0,"0"0"-465"15,0 0 8-15,0 0 248 16,0 0-91-16,-234 144-107 15,109-69 29-15,-17 11-57 16,-10 3 14-16,5 2-20 16,23-7-23-16,26-17 70 15,36-15-71-15,26-11 0 16,24-17 2-16,12-3 8 16,12-5-8-16,35 5 25 15,23-2-26-15,13 4 70 16,8 3-71-16,4 7 0 15,-1-1 15-15,-6 8-9 16,-8-4-6-16,-11-4 0 0,-10-2-70 16,-1-2-10-16,-18-9-434 15,-18-14-510-15</inkml:trace>
  <inkml:trace contextRef="#ctx0" brushRef="#br0" timeOffset="2191">6515 1346 2663 0,'0'0'693'16,"0"0"-611"-16,0 0-71 15,0 0 77-15,0 0 26 0,0 0-18 16,220 181-16-16,-125-149-65 15,6-3-15-15,31-3-118 16,-27-5-393-16,-24-12-1687 0</inkml:trace>
  <inkml:trace contextRef="#ctx0" brushRef="#br0" timeOffset="3099">9108 487 1627 0,'0'0'352'0,"0"0"-152"16,0 0-54-16,0 0 38 15,-3-187 58-15,35 141-115 16,12 6-41-16,3 7-17 16,12 17-41-16,7 16 41 15,2 0-57-15,1 46 17 16,-6 26 31-16,-9 22-59 16,-24 21 16-16,-23 14 19 15,-7 10-35-15,-54-6 46 16,-37-11-39-16,-23-11 1 15,-14-23 24-15,-6-15-15 0,2-21-17 16,16-22 31-16,24-21-13 16,23-9 49-16,30 0-53 15,20-21 0-15,19-6 55 16,0 1-70-16,48 7-5 16,18 7-1-16,10 10 12 15,12 2-3-15,-2 2-3 16,5 29 0-16,1 1 12 15,9-1-11-15,6-3-1 16,3-8 0-16,3-7 14 16,-1-10-16-16,-3-3 2 15,18-13-93-15,-27-17-146 16,-27-1-758-16</inkml:trace>
  <inkml:trace contextRef="#ctx0" brushRef="#br0" timeOffset="3442">10540 0 2266 0,'0'0'380'0,"0"0"-283"0,0 0 24 16,0 0 220-16,0 0-193 16,0 0-113-16,0 0 56 15,158 102-56-15,-57 24 20 16,35 60 11-16,17 64-3 16,-7 22 56-16,-41-10-80 15,-49-35-38-15,-50-64 73 16,-6-34-74-16,-18-37 0 15,-40-14 0-15,-23 15-41 16,-97 34-14-16,14-16-230 16,-3-31-952-16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53.5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16 531 1669 0,'0'0'517'0,"0"0"-365"15,0 0 50-15,0 0 48 16,0 0-52-16,0 0-80 16,0 27-73-16,0 31 61 15,0 18-28-15,0 14-32 16,0 4 16-16,0-5-38 15,0-5-12-15,0-14 25 16,0-12-36-16,0-18-1 16,0-13 0-16,4-14-12 15,8-13 2-15,5 0-83 0,35-63-73 16,-5 1-386-16,-8-4-626 16</inkml:trace>
  <inkml:trace contextRef="#ctx0" brushRef="#br0" timeOffset="215">111 0 2574 0,'0'0'553'0,"0"0"-421"0,0 0 40 15,0 0-82 1,0 0-52-16,0 0-38 0,0 0-144 16,22 8-156-16,7 23-577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57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404 0 1667 0,'0'0'514'16,"0"0"-347"-16,-191 344 24 15,96-62 136-15,19 31-81 0,40-2-57 16,36-43-96 0,33-44-74-16,39-40 13 0,20-46-32 15,78-17-113-15,-22-51-390 16,-6-21-1063-16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56.0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230 160 1731 0,'0'0'390'16,"0"0"-191"-16,0 0-49 16,0 0 33-16,0 0 41 15,0 0-96-15,0 0-53 16,-66 201-12-16,44-142-14 15,-7-3-14-15,-3-3 16 16,-2-5-51-16,5-7-6 16,11-12-35-16,18-7-142 15,0-8-300-15,0-11-383 0</inkml:trace>
  <inkml:trace contextRef="#ctx0" brushRef="#br0" timeOffset="226">558 219 2105 0,'0'0'602'0,"0"0"-546"16,0 0 103-16,0 0 63 15,0 0-116-15,-98 185-47 16,73-130-50-16,-4 1-2 15,-2-2-7-15,3 5-21 0,6-11-79 16,11 11-135-16,8-17-225 16,3-12-134-16</inkml:trace>
  <inkml:trace contextRef="#ctx0" brushRef="#br0" timeOffset="491">1040 255 1352 0,'0'0'1048'0,"0"0"-856"16,0 0-94-16,0 0 133 15,0 0-45-15,0 0-95 16,0 0-41-16,-135 195-40 15,106-143-10-15,0 1 0 16,-5-4-14-16,9 0-10 16,6 3-161-16,13-12-190 15,2-11-367-15</inkml:trace>
  <inkml:trace contextRef="#ctx0" brushRef="#br0" timeOffset="896">1419 305 1905 0,'0'0'394'15,"0"0"-259"-15,0 0 16 16,0 0 40-16,-102 183-39 16,72-113-45-16,-2 4-100 15,0 3-7-15,5-4-36 16,13-1-170-16,11-24-351 16,3-19-1410-16</inkml:trace>
  <inkml:trace contextRef="#ctx0" brushRef="#br0" timeOffset="1202">1908 0 2668 0,'0'0'464'0,"0"0"-425"16,0 0-30-16,0 0 131 15,54 259-28-15,-17-138-57 0,10 40 37 16,1 43-56 0,-23 32-5-16,-22-16 56 0,-3-43-75 15,-44-55-9-15,-18-34-3 16,-18 8-66-16,-55 38 14 15,15-15-208-15,3-38-723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1:03.1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1548 645 967 0,'0'0'286'16,"0"0"-151"-16,0 0 4 15,0 0 37-15,0 0-75 16,0 0-63-16,0 0-38 15,0 130-32-15,0-87-118 16,-3-9-206-16,-4-3-835 0</inkml:trace>
  <inkml:trace contextRef="#ctx0" brushRef="#br0" timeOffset="149">1501 1254 636 0,'0'0'289'0,"0"0"-123"0,0 0-52 16,0 0-53-16,0 0-61 15,0 0-299-15</inkml:trace>
  <inkml:trace contextRef="#ctx0" brushRef="#br0" timeOffset="517">1409 1835 150 0,'0'0'721'0,"0"0"-493"15,0 0-37-15,0 0-1 16,0 0-15-16,0 0-70 16,0 0 6-16,-17 145-71 15,14-118 1-15,-5-5 34 16,1 1-45-16,3-3 7 0,-4-3 7 16,5-4 12-1,-1-4 24-15,1 1-79 0,3-4 11 16,-4 1 26-1,4 0-23-15,0-7-13 0,0 3-2 16,0-3 0-16,0 0-18 16,0 0-212-16,4 0-491 0</inkml:trace>
  <inkml:trace contextRef="#ctx0" brushRef="#br0" timeOffset="-596">1607 255 354 0,'0'0'359'0,"0"0"-359"0</inkml:trace>
  <inkml:trace contextRef="#ctx0" brushRef="#br0" timeOffset="-210">1607 255 492 0,'-44'-34'280'16,"44"31"-118"-16,0 3 7 15,0 0 32-15,0-4-66 16,-3 4-40-16,3 0 11 16,-3-3 0-16,-1 3 13 0,-1 0-86 15,-2-3 10 1,4 0 59-16,-4-4-55 0,-1 4-13 15,1-2 13-15,4 1-29 16,-4-1 31-16,2 5 44 16,5 0-52-16,0 0-41 15,0 0-120-15,0 21-118 16,12-2-293-16</inkml:trace>
  <inkml:trace contextRef="#ctx0" brushRef="#br0" timeOffset="-2214">219 986 1031 0,'0'0'333'0,"0"0"-167"16,0 0 27-16,0 0-20 16,0 0-135-16,0 0-26 15,-19 0-12-15,16 0-2 16,-2 0-61-16,1 0-58 15,1-3-80-15,3 3 45 16,0-4-32-16,0 4-130 16,0 0 77-16,0-3 144 0,0 3 62 15,0 0-103-15</inkml:trace>
  <inkml:trace contextRef="#ctx0" brushRef="#br0" timeOffset="-2031">219 986 396 0,'-34'-14'598'0,"34"14"-467"16,0 0-32-16,0-3 102 15,0 3-56-15,0 0-53 16,0 0-23-16,0 0-39 16,0 0-8-16,0 0-9 15,0 0-11-15,0 0-4 0,3 10-91 16,1 3-176-16,-4 2-413 15</inkml:trace>
  <inkml:trace contextRef="#ctx0" brushRef="#br0" timeOffset="-1833">192 1225 814 0,'0'0'284'15,"0"0"-176"-15,0 0 31 16,0 0 1-16,0 0-58 0,0 0 13 16,0 0-80-16,-10 82-14 15,6-63-1-15,-3 0-61 16,7-1-541-16</inkml:trace>
  <inkml:trace contextRef="#ctx0" brushRef="#br0" timeOffset="-1509">166 1704 671 0,'0'0'261'0,"0"0"-105"0,0 0-47 15,0 0 21-15,0 0-21 16,0 0 8-16,0 0-57 16,0 82 25-16,0-73 8 15,0 1-30-15,0 1-9 16,0 2 9-16,-3 0 4 16,3 0 26-16,0 0-40 15,-3 1-13-15,3-2-12 16,0-1-27-16,0-2-2 15,0 4-22-15,0-3-145 16,0 0-186-16</inkml:trace>
  <inkml:trace contextRef="#ctx0" brushRef="#br0" timeOffset="2774">134 87 732 0,'0'0'205'0,"0"0"-116"16,0 0-61-16,0 0 56 15,0 0 47-15,0 0-3 16,0 0 30-16,-10-7 4 15,5 4-51-15,2 3 14 0,-1-4-35 16,1 4-24 0,-1 0 21-16,1 0-36 0,-2 0-41 15,2 0 6-15,3 4-15 16,-4 18 52-16,-3 11-43 16,4 13 4-16,-9 10 45 15,5 7-15-15,1 3-6 16,-3 2-22-16,2-3-3 15,1 2 10-15,-3-4-23 16,6-9 0-16,-4-2 18 16,4-4-17-16,-1-13-1 15,-1-2-4-15,5-5 4 16,0 0 12-16,0-9-12 16,0 2-4-16,0-10-4 15,0 6 16-15,0-3-14 16,0 2 7-16,0-2-1 15,0-3 0-15,0 4 10 0,0-6-10 16,0 1 0-16,0-4 0 16,0-2 11-16,0-1-10 15,0 1 39-15,12-1 29 16,-2-3-63-16,5 3 30 16,1-3-2-16,1 0-21 15,1 4 46-15,8-4-47 16,7 2 3-16,3-2 44 15,1 5-51-15,7-5 23 16,-5 3-2-16,5-3-28 16,-3 0 48-16,-6 0-49 0,6 0 0 15,-4 0 13 1,2 0-13-16,-2 0 0 0,4 0 3 16,-6-3 5-16,6-8 2 15,-4 5-10-15,-2 2 0 16,6-3-3-16,-6 1 4 15,3-1-1-15,2-2 0 16,-1-1 1-16,-2 1 0 16,-1-1-1-16,-6 2 0 15,-4 2 11-15,-8 3-11 16,-4 3-8-16,-2 0 7 16,-2 0 2-16,-3 0-1 0,4 0 0 15,5 0 0 1,1 0 10-16,1 0-10 0,8 0-9 15,-1-4 0-15,5 1 9 16,-1-3 35-16,-7 3-35 16,-5-4-3-16,-2 3 2 15,-8-2 1-15,1 3 0 16,-1-2-1-16,-3 2 1 16,-1 3-1-16,5-2-1 15,-4-5 2-15,-4 2 8 16,0-6-7-16,0-6 5 15,0 1-5-15,0-8-1 16,-4-1 6-16,-7-5 2 16,4-8-8-16,0-6 0 15,2-8 0-15,2-11-15 16,-1-2 10-16,-3-7-19 0,-1 0 15 16,1 4-37-16,4 14 37 15,-4 12 3-15,4 12 6 16,-2 7 0-16,1 9 0 15,4 6 0-15,0-3-13 16,0 1 22-16,0 1-9 16,0-2 0-16,0-3 1 15,0 4 10-15,0-2-11 16,0 3 0-16,-3 2 1 16,-4 0 1-16,4 4 5 15,-6 0 3-15,6 0-9 16,0 3 38-16,-1 0-39 15,4-4 0-15,-3 4 17 16,3-3-17-16,-4-4-1 0,-1 5 1 16,-1-5 0-16,2 0-6 15,-3 4 6-15,-1-1 0 16,-6 1 4-16,-4 3-3 16,-4 0-1-16,-7 0 1 15,-5 0 0-15,-1 0 20 16,-6 0-21-16,1 0 0 15,-4 0 13-15,-4 0-12 16,-3 0-2-16,-3 0-5 16,-5 0 6-16,2 0 10 15,-3 0-10-15,6 0 0 16,0 3 0-16,7 1 0 16,3-1-6-16,7-1-4 15,5-2 10-15,3 0 12 16,-2 5-12-16,6-5 0 0,0 0-6 15,3 0 14-15,-4 0-5 16,4 0-3-16,0 0 0 16,0 0 0-16,-3 0-6 15,3-5 6-15,0 0 0 16,5 1 11-16,-2-1-11 16,8-3 1-16,-3 6-1 15,2-2 0-15,5 1 6 16,1 3-6-16,-3-4 0 15,6 4 7-15,-1 0-17 0,1 0 10 16,3 0 0-16,0 0-14 16,0 0-52-16,0 0-128 15,10 0-588-15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59.4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9 427 1455 0,'0'0'342'0,"0"0"-129"16,0 0 80-16,0 0 1 15,3-168-1-15,4 158-121 16,3 10-46-16,2 29-58 16,3 50 11-16,-5 33 23 15,2 29-59-15,-9 10-5 16,1 3-2-16,-4-6-36 15,0-16 0-15,0-22 5 0,0-21 4 16,0-24-8-16,-7-24 0 16,2-26-1-16,-2-15 21 15,4-2-21-15,-4-45-18 16,2-22 10-16,5-19-28 16,0-21 35-16,0-15-32 15,0-34 26-15,0 4-17 16,0-3 9-16,0 1-3 15,12 39 17-15,6-2 1 16,11 32-9-16,3 23 9 16,12 29 0-16,7 15 4 15,8 17-4-15,7 3 0 16,7 6-1-16,3 24 9 0,0 13 2 16,-10 10-9-1,-19 5-1-15,-21 14 23 0,-26 10-23 16,-10 9-2-16,-56 9-4 15,-26-2 5-15,-18-9-8 16,-1-17 9-16,4-22-3 16,19-28-8-16,34-19-40 15,54-19-76-15,4-29-408 16,46-15-422-16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4:59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540 0 2083 0,'0'0'472'0,"0"0"-378"15,0 0 101-15,0 0 49 16,-195 88-66-16,122 40-34 16,-6 72-93-16,-6 63 22 15,24 20-1-15,28-47-25 16,29-66 32-16,4-72-65 16,26-15-5-16,28-5 3 15,23 6-12-15,25-7-47 0,59-18-76 16,-23-22-233-16,-21-25-701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03.8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373 55 1687 0,'0'0'228'16,"0"0"-65"-16,0 0 52 16,0 0 9-16,0 0-14 15,0 0-53-15,-70-55-96 16,77 55 26-16,30 29 13 16,14 21-4-16,12 25 45 15,9 17-75-15,4 20 7 16,6 9-7-16,-6 7-36 0,0-4 44 15,-4-5-63 1,1-16-10-16,-7-12 52 0,-7-17-53 16,-8-11 1-16,-12-10-1 15,-5-12-13-15,-16-10 7 16,-7-4-113-16,-11-8-82 16,0-2-268-16,-4-14-494 0</inkml:trace>
  <inkml:trace contextRef="#ctx0" brushRef="#br0" timeOffset="368">0 1299 1862 0,'0'0'291'16,"0"0"-203"-16,0 0 10 15,0 0 209-15,0 0-125 16,0 0-98-16,0 0 46 16,92-127-21-16,-13 57-4 15,24-14-23-15,18-15-41 16,24-16 35-16,16-6-76 15,9-11 0-15,-2 7 24 0,-18 14-24 16,-29 19 0 0,-42 27-1-16,-32 23 11 0,-31 25-29 15,-16 17 5-15,0 0-116 16,-51 36-125-16,10 9-462 16,-3-7-1483-16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07.0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937 81 1324 0,'0'0'306'16,"0"0"-115"-16,0 0 48 15,0 0 40-15,0 0-52 16,0 0-59-16,0 0-57 15,3-81 80-15,-3 81-122 16,-25 21-36-16,-23 17 45 16,-18 18-33-16,-22 13 6 15,-13 13-23-15,-9 0-19 16,2 3 69-16,-2-3-77 0,15-10 21 16,19-11 22-16,17-10-28 15,23-15 7-15,21-17-23 16,12-2 0-16,3-4 12 15,10 1-12-15,27 0 0 16,10 4 21-16,7 1-14 16,9 2-5-16,3 8-2 15,0 7 0 17,2 9 18-32,1 12-18 0,5 4 0 0,-4 0 22 0,2-6-21 15,-7-7 6-15,-6-11-7 16,-8-6 0-16,-14-17 20 15,-8-3-20-15,-7-8-18 0,-12-3-21 16,-10-3-138 0,0-20-451-16,0-14-1574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09.1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478 68 1614 0,'0'0'328'16,"0"0"-10"-16,0 0-33 16,0 0 19-16,0 0-110 15,0 0-77-15,-47-68-62 16,72 104 22-16,19 18 39 16,7 8-51-16,12 8-20 15,-2 4 25-15,8-5-59 16,0-4 28-16,4-9-27 15,-10-10-11-15,-6-10 25 16,-10-9-25-16,-13-10 4 0,-8-3-2 16,-11-2-3-16,-5-6-14 15,-3 0-29-15,-4-2-73 16,9-4-65 0,-5 0-446-16,-4 0-412 0</inkml:trace>
  <inkml:trace contextRef="#ctx0" brushRef="#br0" timeOffset="331">1579 3 1413 0,'0'0'766'0,"0"0"-511"16,0 0-98-16,0 0 85 15,0 0 9-15,0 0-91 16,-138 182-31-16,84-84-72 16,-9 14 25-16,-6 16-2 15,-7 6-59-15,-2 1 52 16,2-7-61-16,6-14 20 16,9-16 10-16,14-22-36 15,6-20-7-15,19-17 1 16,7-16 0-16,8-9-25 15,4-8 23-15,3-6-73 16,0 0-15-16,22-17-169 16,14-12-474-16,1-4-632 0</inkml:trace>
  <inkml:trace contextRef="#ctx0" brushRef="#br0" timeOffset="2013">0 1589 1783 0,'0'0'519'0,"0"0"-280"15,0 0-45-15,0 0 97 16,0 0-101-16,0 0-98 0,0 0 14 16,172-49-60-16,-58 49 23 15,45 0-28-15,64 0-29 16,42 0 58-16,13 5-45 15,-52 3-24-15,-58-6 28 16,-58-2-29-16,-21 0-7 16,8 0 5-16,-8 0 4 15,-7-2-11-15,-35-1 9 16,-32-2-62-16,-15 5 23 16,-34 0-126-16,-23 14-506 15,-6 3-687-15</inkml:trace>
  <inkml:trace contextRef="#ctx0" brushRef="#br0" timeOffset="2546">879 1995 2492 0,'0'0'377'16,"0"0"-276"-16,0 0-54 16,0 0 120-16,0 0-1 15,0 0-145-15,0 0-10 0,110-114 10 16,-46 114-15 0,11 0 7-16,1 0-13 0,-3 23 1 15,-11 13 24 1,-19 10-25-16,-28 13 0 0,-15 10 24 15,-29 13-24-15,-44 0 17 16,-21 0-4-16,-16-3-2 16,-10-14 61-16,3-9-71 15,4-14 8-15,21-11 38 16,23-12-35-16,28-13 25 16,31-6-23-16,10 0-5 15,19 0 6-15,35-12-15 16,27-13 0-16,14 11-17 15,10 0 29-15,5 7-24 16,-9 7 11-16,-6 0 1 0,-11 11 26 16,-14 11-26-16,-10-2 0 15,-7-1 68 1,-14-3-53 0,-5-6 18-16,-12-5-33 0,-9-5 11 0,-1 0-19 15,2 0 8-15,4 0-99 16,48-37-54-16,-3-6-421 15,1-3-708-15</inkml:trace>
  <inkml:trace contextRef="#ctx0" brushRef="#br0" timeOffset="2947">3091 1324 2435 0,'0'0'525'0,"0"0"-477"16,0 0 187-16,0 0-29 16,0 0-110-16,0 0-22 0,0 0-74 15,85 0 32-15,-9 0 2 16,15 0-34-16,13 2 49 16,7 5-49-16,2-4 0 15,-9-3 18-15,-15 4-18 16,-19-4-28-16,-23 0-58 15,-20 0-65-15,-27 0-65 16,0 0-378-16,-22 0-449 0</inkml:trace>
  <inkml:trace contextRef="#ctx0" brushRef="#br0" timeOffset="3165">3580 1018 2340 0,'0'0'621'0,"0"0"-580"16,0 0 71-16,0 0 166 16,0 0-147-16,-25 193-50 15,18-114-24-15,0 3-29 16,-1 0 56-16,1-2-84 16,-3-8 6-16,-2-7-25 15,5-6-35-15,7 6-89 16,0-16-219-16,7-19-641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16.9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65 333 2140 0,'0'0'354'16,"0"0"-261"-16,0 0 16 15,0 0 199-15,0 0-88 16,-66-191-111-16,66 156-64 15,33-1-45-15,15 6 79 16,6 7-79-16,12 11 6 16,-2 12 29-16,2 0-35 15,-7 19 7-15,-11 23 10 16,-16 17-16-16,-17 17 61 16,-15 6-61-16,-3 13-1 15,-45 4 66-15,-14 2-66 0,-4-6 20 16,-4-7-20-16,4-12 1 15,12-10-16-15,7-7-7 16,15 16-122-16,10-17-166 16,13-11-730-16</inkml:trace>
  <inkml:trace contextRef="#ctx0" brushRef="#br0" timeOffset="197">39 1705 2949 0,'0'0'517'0,"0"0"-432"15,0 0-17-15,0 0 202 16,0 0-162-16,0 0-107 16,0 0-1-16,36-37-118 15,8 27-189-15,-4 1-1046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14.6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94 826 1778 0,'0'0'328'0,"0"0"-158"16,0 0 24-16,0 0 33 16,0 0-127-16,0 0-74 15,0 0 29-15,205-189-55 16,-139 131 2-16,0-3 15 16,-9-5-15-16,-6 1-2 0,-10-3 1 15,-9 5 25 1,-10 5 82-16,-7 14-56 0,-8 11-1 15,-4 14 61-15,1 13-67 16,-4 3-2-16,0 3-43 16,0 0 11-16,0 0 16 15,0 12-27-15,0 0 0 16,0 5 13-16,0-4-5 16,0-6-1-16,0-1-1 15,0-3 0-15,0 2 53 16,0-5-59-16,0 2 0 15,0-2 21-15,0 5-12 16,0-3-9-16,0 0 0 16,0 11 0-16,0 8 9 0,0 13-9 15,0 11 0-15,0 15-13 16,0 20 32-16,-4 13-19 16,4 9 0-16,-3 6 8 15,-4-7 25-15,4-2-33 16,-6-10 0-16,6-14-2 15,-1-10 4-15,1-9-4 16,0-6-25-16,3 3-112 16,-4-15-241-16,-1-11-583 0</inkml:trace>
  <inkml:trace contextRef="#ctx0" brushRef="#br0" timeOffset="316">0 1641 2147 0,'0'0'557'0,"0"0"-446"16,0 0 74-16,0 0 101 15,0 0-159-15,0 0-103 16,0 0 56-16,204-13-55 15,-99 6 20-15,20 0-14 16,9 0-30-16,8 1 50 16,8-1-51-16,-11-3 18 15,-12 4-6-15,-17-2-10 16,-26 6-4-16,-23-1-19 16,-23 3-69-16,-22 0-18 0,-16 0-205 15,-10 19-305-15,-27-2-326 0</inkml:trace>
  <inkml:trace contextRef="#ctx0" brushRef="#br0" timeOffset="932">488 2060 2116 0,'0'0'367'0,"0"0"-210"16,0 0-14-16,0 0 83 16,0 0-1-16,0 0-180 15,0 0-24-15,76-63 1 16,-16 51-6-16,6 2 44 16,3 3-60-16,4 7 0 15,-1 0 57-15,-2 4-36 16,-9 21 6-16,-14 11-24 15,-13 7 6-15,-27 10 31 16,-7 9-40-16,-22 6 0 16,-39 9 42-16,-24 5-33 15,-13-3-4-15,-12-7 1 0,0-4 0 16,9-8 48-16,13-11-33 16,18-14-11-16,20-8 56 15,21-14-66-15,10-6 33 16,13-3-22-16,2-4-1 15,4 0 23-15,0 0-33 16,0 0 0-16,17 0 20 16,20 0-5-16,17-7-9 15,16-6-6-15,8 3 7 16,11 4 8-16,11-2-15 16,1 1 0-16,6 4 0 15,-5 2 11-15,-4-4-12 16,-14 5 1-16,-11-3 0 0,-19 1 15 15,-13 2-15-15,-19-5 0 16,-12 5 45-16,-10-3-31 16,0 0 11-16,0-4-25 15,0-3 14-15,-22-3-35 16,5 3-42-16,-2 0-107 16,11-9-76-16,1 6-650 15,7-7-1548-15</inkml:trace>
  <inkml:trace contextRef="#ctx0" brushRef="#br0" timeOffset="1705">1889 0 1824 0,'0'0'554'15,"0"0"-421"-15,0 0 97 16,0 0 48-16,0 0-93 16,0 0-49-16,0 0-134 15,-15 20 17-15,48 25 95 16,18 21-87-16,7 19 20 16,11 23-13-16,16 41-11 15,16 41 88-15,6 39-74 16,-9 11-37-16,-19-11 74 15,-13-15-68-15,-19-21 28 16,-18 1-19-16,-20-37-7 16,-9-31 38-16,-22-33-46 0,-34-16 0 15,-13 5 3 1,-18-3 3-16,-4-1-12 0,3-26 5 16,15-16-41-16,14-16 34 15,17-13-125-15,23-9-95 16,12-28-468-16,7-10-1914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32.3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855 581 1532 0,'0'0'328'16,"0"0"-212"-16,0 0 54 15,0 0 77-15,0 0-19 0,0 0-41 16,-4-12-60-16,4 17-34 15,0 35 4-15,0 19-49 16,0 23 49-16,-12 14-62 16,2 4-19-16,-5 3 34 15,5-18-49-15,2-16 6 16,8-19 8-16,0-22-15 16,0-17-20-16,11-11-105 15,43-35-151-15,-6-23-206 16,-1-10-576-16</inkml:trace>
  <inkml:trace contextRef="#ctx0" brushRef="#br0" timeOffset="166">978 299 333 0,'0'0'2075'0,"0"0"-1714"15,0 0-139-15,0 0-69 16,0 0-23-16,0 0-130 15,0 0-3-15,-44-14-289 16,75 38-340-16,-3-2-445 0</inkml:trace>
  <inkml:trace contextRef="#ctx0" brushRef="#br0" timeOffset="404">1281 634 2174 0,'0'0'360'15,"0"0"-222"-15,0 0 49 16,0 213 11-16,0-125-93 16,0 8-70-16,3-7 38 15,6-14-61-15,1-12-6 16,9-28-6-16,2-15-60 15,23-27-193-15,-8-32-324 16,1-17-855-16</inkml:trace>
  <inkml:trace contextRef="#ctx0" brushRef="#br0" timeOffset="557">1303 336 2450 0,'0'0'492'15,"0"0"-394"-15,0 0-30 16,0 0-68-16,0 0 0 16,0 0-526-16,0 0-124 0</inkml:trace>
  <inkml:trace contextRef="#ctx0" brushRef="#br0" timeOffset="778">1668 100 1957 0,'0'0'301'0,"0"0"18"16,0 0 45-16,174 165-166 15,-94-62-23-15,8 16-72 16,-4 11-68-16,-7 34 57 16,-27-13-91-16,-28 8 7 15,-22-2-3-15,-32-26-5 16,-44 13-48-16,-27-10-68 15,-75 3-131-15,21-34-364 16,12-37-1002-16</inkml:trace>
  <inkml:trace contextRef="#ctx0" brushRef="#br0" timeOffset="1033">464 0 2407 0,'0'0'281'16,"-200"265"-169"-16,87 15-51 16,15 47 139-16,54-2 18 15,44-45-121-15,14-66-24 16,33-43-73-16,12-41 11 15,7-32-28-15,90 17-22 16,-9-20-254-16,2-19-559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34.8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 18 2056 0,'0'0'1244'0,"0"0"-1094"16,0 0-137-16,0 0-13 0,0 0 174 16,0 0-120-16,199-10-18 15,-118 7-36-15,11 3 9 16,2 0-3-16,-2 0-6 16,-6 0-31-16,-17 0-7 15,-9 10-152-15,-25 7-334 16,-20-5-465-16</inkml:trace>
  <inkml:trace contextRef="#ctx0" brushRef="#br0" timeOffset="220">0 513 3045 0,'0'0'426'0,"0"0"-402"16,0 0-19-16,0 0 80 16,0 0 43-16,0 0-74 15,234 23-53-15,-139-16-1 16,58 3-109-16,-22 1-412 16,-15-11-1559-16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34.1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 2756 0,'0'0'366'0,"0"0"-304"15,0 0 22-15,0 0-36 16,0 0 53-16,0 0 19 16,0 0-118-16,129-37 19 15,-38 37-21-15,14 0 0 16,15 0 9-16,12 6-9 15,7 10 0-15,-4 1 22 0,-8 0-22 16,-17-1-1-16,-24 0-10 16,-23 0 11-16,-23 3-1 15,-21 2 1 1,-19 9 0-16,0 9 21 0,-31 21-20 16,-26 14 28-16,-24 25-16 15,-9 12-2-15,-5 11 56 16,-4 13-67-16,4 2 0 15,3 7 46-15,6-6-45 16,8-11 26-16,9-14-27 16,18-23 11-16,16-18 10 15,9-21-21-15,11-11 0 16,5-11 24-16,5-6-14 16,2-2-20-16,3-7 10 15,0 4 0-15,0-6 21 0,0 6-21 16,11-6 0-1,15 0-2-15,6-1 19 0,15-4-17 16,19-4 0 0,10-3 6-16,16 0 39 0,6 0-45 15,8 0 0-15,-4-7 4 16,-7 0 11-16,-7-3-21 16,-19 5 6-16,-18-1 0 15,-18 6-3-15,-16-3 3 16,-13 3 0-16,-4 0-3 15,0 0 3-15,0 0-28 16,0 0-52-16,-17 0-103 0,-2 0-79 16,1 0-794-16</inkml:trace>
  <inkml:trace contextRef="#ctx0" brushRef="#br0" timeOffset="412">286 906 2356 0,'0'0'487'15,"0"0"-417"-15,0 0 126 16,0 0 4-16,0 0-61 16,0 0 5-16,0 0-144 15,-8-9 0-15,63 9 92 16,22 0-46-16,17 6 5 15,23-3-30-15,10 0-21 16,8-3 68-16,-3 0-68 16,-12 0 0-16,-18 0-24 15,-30 0 12-15,-24 7-84 0,-36 22-120 16,-12-2-524-16,0-1-1195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2:21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474 184 1971 0,'0'0'341'0,"0"0"-193"16,0 0-60-16,0 0 122 15,0 0-7-15,0 0-83 16,-58 63-48-16,36 5-9 16,-10 34 7-16,-12 52 26 15,-15 54-45-15,-2 34 7 16,5-15-7-16,18-51 11 16,10-54-8-16,15-40-21 15,-2 7 16-15,1 0 1 16,-1-12-50-16,8-17 9 15,-1-24-2-15,8-13-6 0,-4-11 16 16,4-11-11 0,0-1-4-16,0 0-2 0,0-25-15 15,0-35-33-15,4-25-45 16,26-50-20-16,2-55-11 16,0-43-48-16,-4 10-26 15,-15 46 16-15,-10 55 47 16,6 47 87-16,1-8 31 15,5 5 17-15,2-1 42 16,2 14 29-16,3 15 50 16,0 8-14-16,3 3-30 15,4 0 3-15,-2 3-23 16,2 2-12-16,-4 1 20 16,-6 4-17-16,-2 5 5 15,-2 7 7-15,-3 5-23 0,-2 2 13 16,-3 4-23-16,4 3-14 15,0 3 19-15,7 0-16 16,4 0 1-16,7 0 7 16,8 0-17-16,2 3 10 15,13 11-8-15,6-4-9 16,8 1 19-16,7-1-18 16,3-3-1-16,5 0 6 15,2-1 0-15,8-6 4 16,4 0-10-16,0 0-9 15,-11 0 1-15,-8 0-13 16,-17 0-18-16,-20 0 0 16,-17-2-64-16,-13 2-49 0,-18 0-102 15,-26 9-339-15,-16 7-342 16</inkml:trace>
  <inkml:trace contextRef="#ctx0" brushRef="#br0" timeOffset="310">95 939 2049 0,'0'0'510'0,"0"0"-364"0,0 0 63 16,0 0 50-16,0 0-129 15,0 0-58-15,0 0 22 16,195 0-19-16,-109-3-3 16,9 0-34-16,3 3-8 15,5 0 25-15,-2 0-41 16,-6 0-14-16,-10 0 15 16,-19 0-15-16,-16 3-14 15,-14 3-85-15,1-6-99 16,-15 0-331-16,-3 0-476 0</inkml:trace>
  <inkml:trace contextRef="#ctx0" brushRef="#br0" timeOffset="713">2451 0 2018 0,'0'0'491'16,"0"0"-371"-16,0 0 18 15,0 0 120-15,0 0-18 16,0 0-127-16,0 0-56 0,-157 39-13 15,69 77-17-15,-32 64 24 16,-19 64 12-16,0 28 6 16,28-9 19-16,26-28-46 15,38-64 6-15,18-44 5 16,14-35-26-16,15-20-21 16,0 14-6-16,0 10 0 15,22 2-2-15,10-12 2 16,5-16-42-16,7-23-16 15,7-10-85-15,33-37-124 16,-7 0-442-16,-11-7-1017 0</inkml:trace>
  <inkml:trace contextRef="#ctx0" brushRef="#br0" timeOffset="1300">2199 1209 2147 0,'0'0'379'16,"0"0"-277"-16,0 0 55 15,0 0 76-15,0 0-91 0,0 0-80 16,186-168-37-1,-132 165 8-15,5 3 2 0,-4 3-3 16,-5 36 15-16,-9 14-40 16,-12 16 26-16,-18 6-10 15,-11 4-7-15,0 0 7 16,-25-4-16-16,-9-12 1 16,6-14-2-16,2-14-6 15,11-14-1-15,8-15 0 16,7-6-11-16,0 0 3 15,15-39-69-15,29-22-14 16,17-16-13-16,12-9-42 16,12 2 15-16,-9 4 56 15,-7 16 57-15,-15 14 19 0,-13 18 49 16,-19 11 90-16,-16 15 36 16,-6 6-55-16,0 0-3 15,-10 12-26-15,-22 31-11 16,-5 13 10-16,-4 14-14 15,9 2-16-15,14 0-12 16,11-7-30-16,7-2-5 16,0-8-13-16,22-4-1 15,13-13-10-15,13-9 11 16,-1-10-22-16,0-9-20 16,6-10-99-16,-6 0-32 15,14-41-188-15,-10-10-444 16,-14-4-801-16</inkml:trace>
  <inkml:trace contextRef="#ctx0" brushRef="#br0" timeOffset="1630">3376 369 2227 0,'0'0'498'0,"0"0"-401"15,0 0-16-15,0 0 131 16,0 0-12-16,0 0-85 16,0 0-60-16,259 140 19 15,-168-61-34-15,9 17 67 16,-5 13-34-16,-9 11-43 0,-13 15 17 16,-21 10-20-16,-26 4-15 15,-26 10 22 1,-4-3-34-16,-55-7 0 0,-17-14-6 15,-12-18 12-15,0-22-12 16,12-19-13-16,10-23-17 16,15-18 9-16,22-24-104 15,29-28-68-15,4-33-427 16,36-13-984-16</inkml:trace>
  <inkml:trace contextRef="#ctx0" brushRef="#br0" timeOffset="1866">4966 1458 2300 0,'0'0'482'0,"0"0"-355"15,0 0 106-15,281 0-34 16,-165 0-82-16,10 0-63 15,0 0-32-15,-5 0-22 16,-15 0-84-16,-23 0-102 16,-24 0-457-16,-37 0-315 0</inkml:trace>
  <inkml:trace contextRef="#ctx0" brushRef="#br0" timeOffset="2039">4985 1946 2329 0,'0'0'694'0,"0"0"-573"16,0 0 69-16,0 0 27 15,211 40-59-15,-98-40-74 16,23 0-66-16,12 0-18 16,60 0-62-16,-40 0-253 15,-33 0-1306-15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35.9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445 0 2136 0,'0'0'293'0,"0"0"-91"16,0 0-79-16,0 0 84 15,0 0-32-15,0 0-112 16,30 0-33-16,25 106 38 16,24 75 8-16,28 55 56 15,-6-8-107-15,-13-40 8 16,-22-70 8-16,-9-45-40 15,9 6 20-15,4-5-12 16,-1-2-9-16,-15-19 53 0,-13-21-53 16,-19-14-30-16,-15-9-27 15,-7-9-93-15,0 0-138 16,-11-16-702-16</inkml:trace>
  <inkml:trace contextRef="#ctx0" brushRef="#br0" timeOffset="308">1504 243 2230 0,'0'0'297'15,"0"0"-196"-15,0 0-18 16,0 0 143-16,0 0-38 0,0 0-95 15,-139 179-66-15,51-78 67 16,-18 13-94-16,-21 14 16 16,-15 1 19-16,-12-6-35 15,2-8 21-15,-2-6-10 16,12-14-4-16,21-15 53 16,30-19-60-16,30-19-1 15,34-15-14-15,27-17-142 16,70-10-147-16,21-33-255 15,4-13-987-15</inkml:trace>
  <inkml:trace contextRef="#ctx0" brushRef="#br0" timeOffset="603">1896 870 2273 0,'0'0'355'15,"0"0"-258"-15,0 0 61 16,242 43 104-16,-141-30-159 16,23 0-7-16,11-3-20 15,11 4-46-15,-4-9 20 0,-7 3-40 16,-22-7-9-16,-28 4 11 15,-31-2-12-15,-32-1-32 16,-22 3-50-16,-12 11-93 16,-27-3-195-16,-8-6-496 0</inkml:trace>
  <inkml:trace contextRef="#ctx0" brushRef="#br0" timeOffset="836">2498 555 2402 0,'0'0'345'0,"0"0"-285"15,0 0 10-15,0 0 120 16,-3 210-10-16,3-108-56 16,0 4-79-16,3-5 37 15,1-6-43-15,-4-10-7 16,0-12-5-16,0-8-27 15,0-10-42-15,8-2-90 16,2-17-186-16,5-16-590 0</inkml:trace>
  <inkml:trace contextRef="#ctx0" brushRef="#br0" timeOffset="1712">3650 126 2304 0,'0'0'459'0,"0"0"-429"15,0 0 125-15,0 0 146 16,0 0-198-16,0 0-41 15,0 0-20-15,142 29-14 16,-98 33 74-16,3 12-81 16,4 16 9-16,2-2 17 15,-3 2-29-15,4-8-9 0,-3-10-9 16,-4-17 10-16,-3-11-32 16,-3-16-32-16,-9-17-35 15,-6-11 4-15,1-4-140 16,-7-34-58-16,7-12-41 15,-5-9 8-15,-2-7 125 16,7-6 49-16,-1 4 54 16,2 1 69-16,-2 11-12 15,-1 14 31-15,1 4 43 16,-8 15 1-16,-8-2 124 16,2 9 61-16,-5-1 12 15,-4 5 32-15,1 2-97 16,1-1-8-16,-2 2-44 0,0-1-61 15,4-1 42 1,-3 1-80-16,4 1-24 0,-5 4 64 16,-3 0-55-16,0 3 8 15,0 2-7-15,0 0 7 16,0 0 15-16,0 0-32 16,0 0-1-16,0 0 44 15,0 0-25-15,0 0-13 16,0 0 9-16,0 0-9 15,0 0 41-15,-6 15-47 16,-16 19 0-16,-4 20 42 16,-11 18-32-16,-7 22-10 15,-3 20 14-15,-7 14-7 0,-5 10 61 16,-2 7-62-16,1-5-5 16,-2-8 55-16,11-10-46 15,4-15-10-15,15-18 0 16,3-17 2-16,10-13 17 15,4-19-19-15,5-8 0 16,1-12-7-16,3-3 14 16,6-12-7-16,-4 3 0 15,4-8 8-15,0 0-14 16,0 0 6-16,0 0 0 16,0 0-35-16,0 0 28 15,0 0-5-15,0 0-14 16,0 0 10-16,0 0-19 15,0 0 13-15,0 0-115 0,0 0-41 16,0 0-682-16,0-3-1653 16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51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147 348 2571 0,'0'0'370'0,"0"0"-322"0,0 0-3 16,0 0 128-16,0 0-34 16,7 238-29-16,-7-54-77 15,0-7 55-15,0-13-10 16,0-22-40-16,-4-37 23 16,-4 4-50-16,4-6-10 15,1-30 7-15,0-27-6 16,-1-25-2-16,4-21 0 15,0 0 1-15,-3-44-2 16,3-21-17-16,0-30-18 16,0-21 27-16,0-41-23 15,0-50 8-15,-9-42-4 16,-1 20 11-16,-5 48 10 16,5 59 7-16,7 61 0 15,3 3 19-15,0 16-1 0,0 2 21 16,0 26 0-16,25 7-28 15,26 7 46-15,15 0-36 16,13 0-21-16,16 0 53 16,11 0-52-16,3 0 14 15,7 0-15-15,-2 0 1 16,-1 0 8-16,-15 0-9 16,-17-4 0-16,-23-2-12 15,-18-1-27-15,-14 7-96 16,-26-4-91-16,0 2-512 15,-7 2-865-15</inkml:trace>
  <inkml:trace contextRef="#ctx0" brushRef="#br0" timeOffset="230">0 862 975 0,'0'0'1915'16,"0"0"-1632"-16,0 0-249 16,0 0 61-16,0 0 99 15,0 0-81-15,198 3-26 0,-100-3-75 16,3-6-12 0,9-7 10-16,39-10-10 0,-32 7-190 15,-23-1-655-15</inkml:trace>
  <inkml:trace contextRef="#ctx0" brushRef="#br0" timeOffset="776">1189 1397 2762 0,'0'0'581'0,"0"0"-573"16,0 0 50-1,0 0-52-15,0 0 78 0,0 0-46 16,0 0 22-16,230 0-59 16,-142 0 7-16,3 0 12 15,0 0-20-15,-8 0 39 16,-7 0-39-16,-10 0 0 15,-15 0 6-15,-17 5 6 16,-21 7-12-16,-13 7 8 16,0 15 31-16,-35 14 48 15,-24 15-87-15,-14 16 6 16,-7 9 19-16,-8 14-17 16,4 2-8-16,1 8 0 0,2-1 1 15,8-5 13 1,9-8-14-16,8-15 0 0,12-15 28 15,12-15-22 1,10-17 15-16,12-11-10 0,5-10-4 16,5-3 29-16,0-2-36 15,5 0 0-15,24 4 23 16,9-7-14-16,15-2 27 16,11-5-20-16,17 0-16 15,7 0 32-15,10 0-32 16,-3-16-9-16,-4 3-5 15,-21 0-58-15,-16-15-66 16,-22 6-160-16,-20 0-617 0</inkml:trace>
  <inkml:trace contextRef="#ctx0" brushRef="#br0" timeOffset="980">1123 2179 2911 0,'0'0'520'0,"0"0"-478"15,0 0 4-15,0 0 25 16,242 38 86-16,-134-38-80 16,17 0-68-16,34-16-9 15,-27-6-159-15,-34-2-639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49.7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813 501 2112 0,'0'0'478'0,"0"0"-453"15,0 0 60-15,4 208 152 16,-4-98-84-16,0 5 7 15,0 3-115-15,0 0-18 16,0-13 49-16,0-13-49 16,-11-10 3-16,0-17-30 15,0-9 8-15,5-16-1 0,-3-10-7 16,3-11-54 0,2-19-73-16,-3 0-353 0,2-7-540 0</inkml:trace>
  <inkml:trace contextRef="#ctx0" brushRef="#br0" timeOffset="254">0 478 2331 0,'0'0'528'0,"0"0"-468"0,0 0-50 15,0 0 173 1,0 0-35-16,0 0-79 0,0 0-15 16,267-35-33-1,-140 30 48-15,15 5-63 0,8 0-5 16,-1 0 20-16,-7 7-21 16,19 5-69-16,-41 3-277 15,-32-3-717-15</inkml:trace>
  <inkml:trace contextRef="#ctx0" brushRef="#br0" timeOffset="517">1529 1095 2205 0,'0'0'344'15,"0"0"-213"-15,0 0 94 16,22 190-11-16,-19-127-100 16,0-4-16-16,-3-8-89 15,0-7-9-15,4-11 40 16,-4-14-40-16,0-9 0 16,0-6-10-16,0-4-93 15,0-25-120-15,0-13-541 16,0-9-827-16</inkml:trace>
  <inkml:trace contextRef="#ctx0" brushRef="#br0" timeOffset="656">1539 758 2357 0,'0'0'373'16,"0"0"-265"-16,0 0 88 15,0 0-164-15,0 0-32 16,0 0-484-16,0 0-198 15,84-8-1128-15</inkml:trace>
  <inkml:trace contextRef="#ctx0" brushRef="#br0" timeOffset="1452">1879 1101 1355 0,'0'0'280'0,"0"0"-112"16,7 174-13-16,-7-112 165 15,0-13-187-15,0-16-93 16,0-13 25-16,0-15-30 16,0-5 91-16,0 0 28 15,0-21-105-15,0-13-33 16,0-7-16-16,6-8 0 16,20-4 0-16,7 4 0 15,11 0-3-15,11 12-8 16,7 14 11-16,7 11-1 15,1 12 1-15,-1 0 35 16,-11 19 64-16,-8 17-29 16,-12 10-30-16,-13 2 10 0,-15 10-28 15,-6-4 1-15,-4-2-23 16,0-9 0-16,0-9 1 16,0-18-1-16,0-9-25 15,0-7 4-15,0-4-78 16,27-34-7-16,20-25 16 15,17-19-29-15,21-17-2 16,13-16 23-16,15-7 8 16,4 1 33-16,-7 4 20 15,-12 7 37-15,-19 19 8 16,-28 12 75-16,-24 21 114 16,-23 15-11-16,-4 9-3 15,-26 15-5-15,-18 6-79 16,-12 7-16-16,2 6-33 15,-3 3-26-15,4 36 30 0,6 20-54 16,12 19 0-16,6 17 7 16,10 14 1-16,7 5-5 15,6 2-3-15,-1-5 0 16,-2-9 4-16,3-16-4 16,-1-17-9-16,3-23 9 15,4-20-1-15,0-13-5 16,0-13-3-16,0 0 4 15,0-17-10-15,11-22-13 16,17-11 5-16,20 2 23 16,18-1-14-16,10 12 13 15,12 21 1-15,3 16 0 0,4 0 19 16,-4 42 16 0,-11 18 5-16,-11 6-5 0,-17 5-1 15,-16-2 29 1,-14-4-28-16,-10-12-34 0,-9-15 30 15,-3-13-31-15,0-12-15 16,0-13-15-16,0 0-54 16,-8-66-121-16,-9-2-542 15,-14-11-1413-15</inkml:trace>
  <inkml:trace contextRef="#ctx0" brushRef="#br0" timeOffset="1651">1828 186 2919 0,'0'0'352'0,"0"0"-352"15,0 0-21-15,353-90 21 16,-175 42-1-16,-5 0-808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53.5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347 390 1807 0,'0'0'340'0,"0"0"-264"16,0 0-8-16,0 0 186 15,0 0-4-15,0 0-24 16,0 0-82-16,63 262-56 15,-63-117 23-15,-12 7-84 16,2-28 4-16,1 7 19 16,9-17-38-16,0-19-5 15,15-18-7-15,18-25 0 0,7-17-14 16,4-18-89-16,10-17-75 16,16-20-116-16,-15-22-293 15,-16-4-1249-15</inkml:trace>
  <inkml:trace contextRef="#ctx0" brushRef="#br0" timeOffset="394">0 1113 2206 0,'0'0'346'0,"0"0"-269"16,0 0 42-16,0 0 143 0,268-37-153 15,-167 22-61-15,6 6 9 16,1 9-21-16,-5 0 18 16,-13 9 19-16,-16 32-66 15,-20 15 43-15,-13 6-44 16,-19 6 3-16,-12 4 18 16,-10-4-26-16,0-13 0 15,0-16-1-15,-3-12 2 16,-16-13-7-16,0-14 5 15,2 0 0-15,-5-28 1 16,4-17 0-16,6-14-2 16,5-14 1-16,7-2 0 15,0 3-8-15,7 9 8 16,27 11-10-16,10 8 4 16,10 15-5-16,12 13 10 0,0 6-59 15,29 10-163-15,-16 0-443 16,-16 0-948-16</inkml:trace>
  <inkml:trace contextRef="#ctx0" brushRef="#br0" timeOffset="1246">1511 1122 1920 0,'0'0'387'0,"0"0"-233"16,0 0-4-16,0 0 160 15,0 0-85-15,76 203-141 0,-58-144-36 16,1-3-25-16,10-4-22 16,3-15-2-16,12-11-35 15,3-18-86-15,7-8-104 16,12-18-62-16,0-32-52 16,0-8 9-16,-8-7-54 15,-14 11 209-15,-16 12 176 16,-16 22 289-16,-12 20 11 15,0 0-19-15,0 22-30 16,0 22-26-16,0 8-28 16,0 6-28-16,0-4-106 15,0-5-8-15,19-10-14 16,6-12-40-16,4-11 0 0,3-16-1 16,2 0-41-1,1-3 5-15,3-27-64 0,-1-9-30 16,5-14 58-16,-1-2-19 15,-1-4 33-15,-4-1 25 16,-6 11 33-16,-13 14-15 16,-8 15 30-16,-6 20 25 15,-3 0 54-15,0 26 14 16,0 22 23 31,0 15-50-47,0 4-16 0,0-2 39 0,19-6-102 0,13-10 8 15,12-16-10-15,3-17 0 0,7-11-9 0,-6-5-46 0,-4-15-12 16,-11-28 38 0,-12-5-31-16,-13-15 23 0,-8-2 35 15,-8-8 2-15,-40 9 1 16,-13 7-1 0,-11 18 0-16,2 16 44 0,8 16-31 15,21 7 26-15,28 0-21 16,13 16 0-16,25 4-36 15,41-3 14-15,25-7-47 16,14-4 33-16,12-6-50 16,-4 0-38-16,-8 0 46 15,-20-11 23-15,-16 2 36 16,-22-4 1-16,-18 4 0 0,-17 5 114 16,-12 4 20-1,0 0 28-15,-15 0-32 0,-26 21-79 16,-10 14 33-16,-3 12-52 15,-2 4-25-15,9 8 41 16,18-1-47-16,19 0 11 16,10-9-12-16,0-11 2 15,32-4-19-15,9-15 16 16,3-12-62-16,0-7 6 16,-5-2-148-16,-9-33-433 15,-20 2-422-15</inkml:trace>
  <inkml:trace contextRef="#ctx0" brushRef="#br0" timeOffset="1466">2476 863 2540 0,'0'0'326'0,"0"0"-209"16,0 0 23-16,0 0 37 15,0 0-20-15,219 42-121 16,-197-9-22-16,-22 2-11 16,0 9 3-16,-36 0-12 15,-67 10-170-15,12-8-375 16,-4-15-330-16</inkml:trace>
  <inkml:trace contextRef="#ctx0" brushRef="#br0" timeOffset="1644">2116 816 2376 0,'0'0'483'0,"0"0"-386"16,0 0 10-16,244-16 70 16,-194 16-93-16,-12 0-84 15,-10 0-45-15,-2 0-238 16,-11 0-381-16,-8 0-206 0</inkml:trace>
  <inkml:trace contextRef="#ctx0" brushRef="#br0" timeOffset="1778">2889 394 2340 0,'0'0'606'0,"0"0"-570"16,303-217-36-16,-173 122-123 15,-20 13-1179-15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01.5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 2873 0,'0'0'521'0,"0"0"-485"15,0 0-14-15,0 0 50 16,0 0 63-16,0 0-90 16,246-3-36-16,-163 3 20 15,8-5-29-15,0 4-11 16,1-2-34-16,6-4-117 16,-26 4-155-16,-28 3-836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01.7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3044 0,'0'0'543'0,"0"0"-518"16,0 0 11-16,0 0 125 15,0 0-80-15,240 29-27 16,-145-29-54-16,51 0-15 16,-21-10-83-16,-27-9-559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5:58.1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142 503 1998 0,'0'0'510'0,"0"0"-465"16,0 0 55-16,0 0 177 15,0 0-73-15,4 197-63 16,7-76-61-16,-7 20-27 0,-4 7 38 16,0 2-64-16,0-8-25 15,-15-18 61-15,-4-19-62 16,2-19 19-16,2-25-7 16,0-18-13-16,8-16 53 15,0-14-53-15,7-13 0 16,0 0 45-16,0-20-45 15,0-32-1-15,0-20-29 16,10-23 6-16,9-20 3 16,-7-40 6-16,-12-38 2 15,0 9 7-15,0 16 6 16,0 34-1-16,0 42 1 0,0 10 0 16,0 7 33-16,0 26-33 15,29 19 6-15,6 10 38 16,9 10-34-1,3 10 17-15,9 0 6 0,-2 0-25 16,0 0 56-16,6 0-64 16,0 0 0-16,10 7 36 15,11 0-27-15,2-4-9 16,5-3 0-16,0 0 9 16,-12 0-13-16,-7 0 4 15,-18-3-84-15,-14-1 22 16,-18 1-65-16,-19 0-159 15,-9-1-442-15,-23 2-1684 0</inkml:trace>
  <inkml:trace contextRef="#ctx0" brushRef="#br0" timeOffset="281">0 1217 2329 0,'0'0'540'0,"0"0"-426"16,0 0-38-16,0 0 164 16,0 0-92-16,0 0-79 15,0 0 40-15,174 5-40 0,-92-5 11 16,6 0-29-16,-6-9-39 15,-4-6-12-15,-5 2-32 16,3 6-182-16,-18 5-568 16,-14 2-1812-16</inkml:trace>
  <inkml:trace contextRef="#ctx0" brushRef="#br0" timeOffset="1043">978 2002 827 0,'0'0'1907'15,"0"0"-1640"-15,0 0-153 16,0 0-8-16,0 0 77 16,0 0-77-16,0 0-77 0,57 16-4 15,-1-9 20 1,8 0-37-16,14 2 28 0,2-5-36 15,8-1 0-15,0-3 16 16,-2 0-16-16,-13 0 0 16,-14 0-1-16,-19 0 9 15,-14 5-7-15,-20 6-1 16,-6 13 0-16,0 8 29 16,-3 14-5-16,-31 9 9 15,-1 14-23-15,-16 9-2 16,-5 8 14-16,-5 13-22 15,-5 7 0-15,0-3-1 16,4 0 8-16,4-8-4 0,8-8 3 16,6-16-5-1,3-12 59-15,9-14-54 0,3-5 4 16,2-10 20-16,10-4-19 16,5-10 25-16,2-3-21 15,7-3-14-15,-2-5 23 16,5-5-24-16,0 3 0 15,0-3 4-15,0 0-3 16,15 1 26-16,14-1-16 16,4 0-5-16,11 0 29 15,4 0-35-15,6 0 0 16,3 0 0-16,3 0 0 16,2 0 0-16,-4-1 0 15,-4-10 0-15,-10 4 0 16,-10 5 0-16,-12-5 0 0,-12 7 0 15,-3 0 0-15,-7 0-18 16,0 0-66-16,0 0-53 16,0-20-56-16,0 1-382 15,0-5-702-15</inkml:trace>
  <inkml:trace contextRef="#ctx0" brushRef="#br0" timeOffset="1333">1057 2698 2492 0,'0'0'548'0,"0"0"-466"0,0 0 40 15,0 0 80-15,0 0-52 16,0 0-89-16,0 0-17 15,120 16 44-15,-38-12-29 16,9-1-10-16,4-3 16 16,-4 0-65-16,-5 0 12 15,-13 0-12-15,-14-3-1 16,-8-7-11-16,-11-19-128 16,-14 5-163-16,-16-2-988 0</inkml:trace>
  <inkml:trace contextRef="#ctx0" brushRef="#br0" timeOffset="2277">3129 0 838 0,'0'0'1153'15,"0"0"-887"-15,0 0-134 16,0 0-30-16,0 0 102 0,-189 122 30 16,123-37-121-16,-15 57-34 15,4 58 74-15,8 49-35 16,22-16-37-16,25-42-15 16,22-61-33-16,0-41 36 15,0 5-68-15,25 2-1 16,4 3 34-16,11-24-34 31,4-19-1-31,11-17-81 0,32-31-136 0,-10-8-338 16,-8 0-676-16</inkml:trace>
  <inkml:trace contextRef="#ctx0" brushRef="#br0" timeOffset="2593">3733 313 2643 0,'0'0'330'0,"0"0"-228"16,0 0-33-16,0 0 15 15,0 0 82-15,0 218-28 16,5-92-96-16,-2 12-8 15,-3 9 14-15,0-2-12 16,0-7 32-16,0-17-68 16,0-17 1-16,0-22 26 0,0-21-20 15,0-26-14-15,4-21-11 16,24-14-87-16,10-14 15 16,28-71-160-16,-9 5-428 15,-10 3-602-15</inkml:trace>
  <inkml:trace contextRef="#ctx0" brushRef="#br0" timeOffset="2798">3340 1106 2782 0,'0'0'539'0,"0"0"-497"0,0 0-9 16,0 0 76-16,0 0-17 15,200 13-11-15,-102-9-81 16,5 4 0-16,-1-3-11 16,18-5-113-16,-22 0-331 15,-20 0-830-15</inkml:trace>
  <inkml:trace contextRef="#ctx0" brushRef="#br0" timeOffset="3207">4342 93 2428 0,'0'0'528'16,"0"0"-432"-16,0 0-23 16,0 0 124-16,0 0-76 15,0 0-96-15,0 0 59 16,132 161-69-16,-60-66 15 16,10 23 36-16,0 14-7 0,0 8-14 15,-6 11-21-15,-19 3-18 16,-13 0 36-16,-29 3-42 15,-15-1 0-15,-25-13 19 16,-38-12-19-16,-13-16-6 16,0-25-13-16,2-23-1 15,16-20 4-15,18-21-64 16,14-17-50-16,26-12-86 16,0-33-571-16,9-11-1617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02.9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120 997 954 0,'0'0'1458'16,"0"0"-1215"-16,0 0-151 15,0 0-55-15,0 226 167 16,10-28-2-16,5-2-129 16,-5-9-25-16,-10-24-9 0,0-47-18 15,0 9 38-15,0-2-59 16,0-29 0-16,0-29 11 15,-6-22-11-15,-1-24 12 16,0-19-6-16,-5 0-6 16,-3-22 22-16,5-30-22 15,7-23-42-15,-1-28 42 16,1-17-37-16,-2-49 26 16,-5-43-5-16,-12-42 16 15,0 21-5-15,6 56 5 16,13 69 0 46,3 48 23-62,8 12 8 0,25 1-4 0,17 8-21 0,16 16-5 0,7 16 44 0,12 7-45 0,1 0 0 0,5 21 1 0,0 11 10 16,-3 11-10-16,-8 7-1 16,-18 5 2-16,-21 7 10 15,-34 4-12-15,-7 2 0 16,-51 12 7-16,-30-1-6 15,-24-4-1-15,-8-6 0 16,3-14 1-16,8-15-17 16,23-17-5-16,20-13-78 15,33-10-55-15,19-17-438 16,7-12-704-16</inkml:trace>
  <inkml:trace contextRef="#ctx0" brushRef="#br0" timeOffset="301">2202 521 2397 0,'0'0'339'0,"0"0"-236"16,0 0-81-16,-249 165 238 15,148-21-50-15,-6 70-125 0,6 64 19 16,16 29-38-16,38-20 16 16,33-33 26-16,14-81-60 15,0-45-9 1,22-39-34-16,14-19 10 0,20-10-27 16,8 3 12-16,24-10-116 15,32-40-64-15,-20-13-448 16,-21 0-1109-16</inkml:trace>
  <inkml:trace contextRef="#ctx0" brushRef="#br0" timeOffset="1196">2924 745 2397 0,'0'0'528'15,"0"0"-474"-15,0 0 29 16,0 0 19-16,0 0 2 16,0 0-53-16,0 0-44 15,259-29 14-15,-136 29-21 0,9 0 0 16,2 0 6-1,-2 0-6-15,-16 0 0 0,-21 2-6 16,-22 8 12-16,-26-3 5 16,-18 3 1-16,-21 6-5 15,-8 4 77-15,0 9-45 16,-18 14 5-16,-19 13-11 16,-11 13-18-16,-9 13 19 15,-6 13-14-15,-3 12-11 16,2 15 37-16,-2 10-37 15,0 9-7-15,3-4 28 16,3-8-8-16,9-12 16 0,3-21-14 16,8-17-18-1,11-20 24-15,7-14-23 0,7-16-7 16,5-8 6-16,5-5 0 16,1-3 14-16,4-3-20 15,0-1 1-15,0-1 8 16,16-1-7-16,12-4-2 15,16 3 7-15,14-6 5 16,8 0 5-16,11 0-10 16,6 0-6-16,2 0 11 15,-6 0-12-15,-6 0-1 16,-7 0 0-16,-7 0 1 16,-16 0 2-16,-10 0-2 15,-11-3 0-15,-11 0-6 16,-11-5-65-16,0-21-80 0,0 4-136 15,0-10-787-15</inkml:trace>
  <inkml:trace contextRef="#ctx0" brushRef="#br0" timeOffset="1469">3215 1575 2633 0,'0'0'364'0,"0"0"-243"16,0 0-112-16,0 0 56 16,0 0 90-16,0 0-74 0,0 0-9 15,218-14-61-15,-127 14 17 16,16 10-13-16,6-1-3 15,11 3-24-15,55-12-30 16,-34 0-269-16,-18 0-748 0</inkml:trace>
  <inkml:trace contextRef="#ctx0" brushRef="#br0" timeOffset="1893">6082 856 601 0,'0'0'1866'0,"0"0"-1508"15,0 0-300-15,0 0 98 16,0 0 55-16,-239 129-92 16,116-58-47-16,-16 12-25 15,-6 1-10-15,13 2 53 16,20-4-55-16,31-10-20 0,30-9 21 16,26-14-35-1,21-3-1-15,4-10 8 0,14 3-8 16,33-4 60-16,19 5-54 15,7 0-6-15,11-1 47 16,4-3-47-16,-5-2 10 16,-2-6-10-16,-8-1 1 15,-7 0-15-15,-12-8-22 16,4-5-118-16,-18-9-131 16,-14-5-842-16</inkml:trace>
  <inkml:trace contextRef="#ctx0" brushRef="#br0" timeOffset="2145">5023 2208 2848 0,'0'0'502'0,"0"0"-442"16,0 0-42-16,0 0 75 15,0 0 69-15,0 0-96 16,0 0-27-16,157 148 12 16,-81-126-42-16,9-2 33 15,6-5-42-15,4-8-90 16,18-7-64-16,-21 0-508 16,-23-17-2085-16</inkml:trace>
  <inkml:trace contextRef="#ctx0" brushRef="#br0" timeOffset="2523">7433 627 2320 0,'0'0'349'0,"0"0"-229"16,0 0-114-16,0 0 160 15,0 0 86-15,0 0-113 16,0 0-58-16,-32 258-18 16,17-136 1-16,-2 13 76 15,-2 16-77-15,-3 3-32 16,4 0 28-16,2-6-41 15,6-13 4-15,7-24-22 16,3-25 14-16,0-25-8 16,25-23-6-16,16-24-38 15,13-14 23-15,8 0-72 16,11-38-31-16,25-44-104 16,-15 6-331-16,-17 1-324 0</inkml:trace>
  <inkml:trace contextRef="#ctx0" brushRef="#br0" timeOffset="2737">6966 1454 2734 0,'0'0'561'0,"0"0"-561"15,0 0 0-15,0 0 114 16,0 0 15-16,0 0-54 15,281 0-71-15,-164-14 10 0,4-2-26 16,6-4 12 0,31-9-141-16,-32 3-189 15,-31 2-711-15</inkml:trace>
  <inkml:trace contextRef="#ctx0" brushRef="#br0" timeOffset="3041">8142 0 2794 0,'0'0'353'15,"0"0"-221"-15,0 0-118 0,0 0 47 16,0 0 99-16,184 145-44 15,-103-47-5-15,10 42-75 16,8 49 19-16,2 39 41 16,-13 16-31-16,-25-7-10 15,-35-12-7-15,-28-25-48 16,-25-25 0-16,-34-38 0 16,-6-33-23-16,-63 31-83 15,15-19-181-15,-7-15-627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06.6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1352 0,'0'0'1138'0,"0"0"-948"16,0 0-165-16,0 0 14 0,0 0 73 15,276 72-18-15,-154-67-43 16,5-5-51-16,33-3-149 16,-28-23-430-16,-42 2-741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06.8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2369 0,'0'0'661'16,"0"0"-597"-16,0 0-28 16,0 0-9-16,217 89 70 0,-112-83-23 15,18-6-74-15,78 0-95 16,-25-16-165-16,-24-9-683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2:30.9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11193 4937 309 0,'0'0'2264'0,"0"0"-1911"15,0 0-275-15,0 0-26 16,0 0 119-16,0 0-84 16,0 0-17-16,171 0-49 15,-77 0 20-15,10-10-1 16,1-1-25-16,-2 5-4 16,-17 2-11-16,-12 4 0 15,-20 0-17-15,-13 0-122 16,-12 0-333-16,-19 0-468 0</inkml:trace>
  <inkml:trace contextRef="#ctx0" brushRef="#br0" timeOffset="-6188">700 1621 335 0,'0'0'1578'16,"0"0"-1203"-16,0 0-153 15,0 0-4-15,0 0-17 0,0 0-124 16,0 0 18 0,-28 299 30-16,28-127-35 0,-4-8 14 15,-8-18-42-15,6-37-5 16,-3 7-18-16,6-2-9 15,-4-16 10-15,0-23-40 16,4-15 1-16,-2-25-17 16,5-16-32-16,0-19-101 15,0 0-303-15,0-22-471 0</inkml:trace>
  <inkml:trace contextRef="#ctx0" brushRef="#br0" timeOffset="-5718">0 1815 1642 0,'0'0'503'0,"0"0"-334"16,0 0 56-16,0 0 45 15,0 0-92-15,95-223-69 16,-41 164-13-16,12-3-33 16,15 0-3-16,14-8-16 15,13 5-18-15,9 2 31 16,11 8-48-16,-4 14 0 0,-1 24 21 16,-1 10-15-16,-10 7 4 15,-6 15-10-15,-8 28-8 16,-10 16 28-16,-12 9-29 15,-10 9 0-15,-18 0 22 16,-16 0-22-16,-24-2 9 16,-8-5-3-16,-30-3 12 15,-35 1 37-15,-26-10-47 16,-15-9 5-16,-15-12 22 16,-2-16-20-16,3-11-3 15,10-10-12-15,19 0 12 16,21 0-12-16,23-7-1 15,28-5-59-15,19-4-53 0,63-17-189 16,16 5-431-16,6-3-725 16</inkml:trace>
  <inkml:trace contextRef="#ctx0" brushRef="#br0" timeOffset="-5371">3041 1164 1986 0,'0'0'331'0,"0"0"-153"0,0 0-1 16,0 0 50-16,-211 119-42 15,112 9-63-15,-26 76-32 16,-13 82-10-16,7 35 16 16,25 9 14-16,37-36-70 15,40-54 16-15,19-57-17 16,10-51-32-16,0-47 19 16,32-23-26-16,19-3 1 15,14-3-1-15,20-10-101 16,64-44-45-16,-17-2-153 0,-16-16-587 15</inkml:trace>
  <inkml:trace contextRef="#ctx0" brushRef="#br0" timeOffset="-5012">3912 1175 2340 0,'0'0'389'0,"0"0"-316"16,0 0-8-16,0 0 142 0,0 0-37 15,110 166-49-15,-41-56-49 16,7 21-15-16,12 39 45 15,-12-9-36-15,4 7-3 16,4-3 27-16,-11-28-54 16,12 7 0-16,-6-16-11 15,-9-16-16-15,-8-24 21 16,-11-11-30-16,-10-23-15 16,-9-12 0-16,-7-11-76 15,-3-25-106-15,-7-6-176 16,-15 0-571-16</inkml:trace>
  <inkml:trace contextRef="#ctx0" brushRef="#br0" timeOffset="-4667">3574 3072 2129 0,'0'0'366'0,"0"0"-272"16,0 0-20-16,0 0 210 15,0 0-55-15,0 0-163 16,86-167-47-16,9 75 23 16,48-50-25-16,47-47 17 0,38-45-33 15,21-9-1-15,-12 29 17 16,-48 57-17-16,-47 56 0 15,-42 32 9-15,-24 14-8 16,-10 6 4-16,-9 6-5 16,-16 9 1-16,-27 25 19 15,-14 9-20-15,0 0-58 16,-29 26-123-16,-7 3-416 16,6 2-747-16</inkml:trace>
  <inkml:trace contextRef="#ctx0" brushRef="#br0" timeOffset="-4126">7136 1514 1896 0,'0'0'361'0,"0"0"-250"16,0 0 69-16,0 0 166 15,0 0-120-15,0 0-163 16,-202 91-12-16,82-22 13 16,-18 16-19-16,-11 4-14 15,-2 6 1-15,18-9 2 16,23-4 5-16,25-16-22 16,31-11-16-16,25-12 35 15,17-11-35-15,12-1 0 16,4-6 23-16,36 3 9 15,16-4 2-15,17 3-22 16,10 6-2-16,20 0 26 16,5 6-23-16,12 1-8 0,5 2 21 15,2-2-3-15,-10-3-14 16,-7-6-10-16,-19-4 0 16,-21-8 0-16,-26-2-53 15,-24-8-85-15,-20-2-121 16,-4-4-385-16,-28-3-445 15</inkml:trace>
  <inkml:trace contextRef="#ctx0" brushRef="#br0" timeOffset="-3845">5801 3009 939 0,'0'0'1642'16,"0"0"-1391"-16,0 0-217 15,0 0 102-15,0 0 71 16,0 0-76-16,259 19-54 16,-139-5-49-16,12 3 20 15,7 3 0-15,3-1-25 16,-4 1 0-16,-7 0-23 15,-8-7-58-15,9-10-153 16,-34-3-659-16,-32 0-1416 0</inkml:trace>
  <inkml:trace contextRef="#ctx0" brushRef="#br0" timeOffset="-3191">7887 2284 2390 0,'0'0'291'16,"0"0"-237"-16,0 0 67 0,0 0 148 15,0 0-161 1,0 0-75-16,126-180-17 0,-78 173 2 16,-1 7 37-16,0 0-37 15,6 19-17-15,-11 22 27 16,-5 11-17-16,-8 9 13 16,-10 11-6-16,-16 8-18 15,-3-6 31-15,-3 3-31 16,-29-9 0-16,-6-8 20 15,6-17-20-15,7-9-1 16,6-20-10-16,11-6 1 16,8-8 2-16,0 0-20 15,5-22-64-15,34-22 22 16,17-8-47-16,16-11-31 0,8-4-16 16,4-1 32-16,-1 6 74 15,2 3 25-15,-16 14 33 16,-18 8 18-16,-17 12 91 15,-21 10 111-15,-13 15-3 16,0 0-57-16,-10 0-30 16,-31 37-73-16,-13 13 14 15,-5 13 32-15,5 7-35 16,7 6-10-16,13-1-7 16,20-2-19-16,14-8 12 15,0-2-43-15,29-11-1 16,22-9 15-16,11-14-15 15,15-12-18-15,7-15-15 0,2-2-74 16,-1-12-49 0,3-58-126-16,-19 9-560 0,-25-4-730 0</inkml:trace>
  <inkml:trace contextRef="#ctx0" brushRef="#br0" timeOffset="-2864">8751 1264 2270 0,'0'0'471'0,"0"0"-430"15,0 0 158-15,0 0 45 0,0 0-135 16,0 0-65-1,0 0 11-15,182 96-10 0,-87-31 27 16,7 12-51-16,2 19 12 16,3 20 15-16,0 15 18 15,-3 37 11-15,3 31-37 16,-24 34 10-16,-36 4 5 16,-32-45-41-16,-15-47-2 15,-22-56-3-15,-25-10-9 16,-22 6-26-16,-51 35-73 15,6-15-127-15,8-25-490 0</inkml:trace>
  <inkml:trace contextRef="#ctx0" brushRef="#br0" timeOffset="-1103">10417 2537 1998 0,'0'0'524'16,"0"0"-448"-16,0 0-4 16,0 0 141-16,204-64-34 15,-112 49-92-15,6 9-40 16,3 6-47-16,-3 0-20 15,2 13-206-15,-27 9-522 16,-38 5-1308-16</inkml:trace>
  <inkml:trace contextRef="#ctx0" brushRef="#br0" timeOffset="-901">10332 3045 2242 0,'0'0'545'16,"0"0"-488"-16,0 0 42 0,0 0 58 15,259 4-81 1,-142-4-61-16,11 0-15 0,50-9-206 16,-28-3-464-16,-26 0-825 0</inkml:trace>
  <inkml:trace contextRef="#ctx0" brushRef="#br0" timeOffset="-380">13534 1290 2049 0,'0'0'510'0,"0"0"-409"16,0 0 23-16,0 0 85 15,-205-134-34-15,141 127-79 16,-2 7-43-16,3 31 18 15,9 34-42-15,7 29-10 16,6 27 28-16,4 47-32 16,12 49 1-16,11 44-8 15,2 24-7-15,9-21 24 16,3-24-25-16,0-39 6 0,-4-38-16 16,1-35 10-1,-9-32 0-15,-5-11-1 0,-13 6 2 16,-14 8 9-16,-10-3-10 15,-16-22 0-15,-9-18 45 16,-2-21 4-16,-5-11-2 16,1-14 2-16,9-10-17 15,3 0 16-15,14-7-47 16,12-17-1-16,14 2 18 16,11 0-18-16,14 8-42 15,8 0-60-15,27 11-138 16,15 1-452-16,-1 2-922 0</inkml:trace>
  <inkml:trace contextRef="#ctx0" brushRef="#br0" timeOffset="620">13436 4701 1418 0,'0'0'1288'0,"0"0"-1179"16,0 0-103-16,0 0 65 16,0 0 146-16,0 0-112 15,-219 157-88-15,145-129-10 16,-2-4 14-16,-4-5 3 0,-1-7 5 15,5-4-20-15,7-8 26 16,11 0 24-16,14-12-49 16,19-22 11-16,13-2-1 15,12-10-20-15,12-2-1 16,35-7-17-16,11 7 9 16,15 2 3-16,-1 4-7 15,6 9 7-15,-2 3 5 16,-7 10 1-16,-6 10 3 15,-12 8-3-15,-12 2 6 0,-2 0 9 16,-8 32-14-16,-7 13 34 16,3 13 8-16,-3 6-13 15,3 9 6-15,9-5-28 16,5 2 1-16,8-5 4 16,13-9-11-16,6-10-2 15,3-15 0-15,4-7 0 16,-1-13 9-16,1-11-9 15,0 0-1-15,-4-20 1 16,-3-18-1-16,-12-13 0 16,-10-12-7-16,-15-5 8 15,-14-4 6-15,-15-1-6 16,0 8 30-16,-51 9 42 16,-21 10-26-16,-23 17-8 15,-15 12-38-15,-47 17-24 0,27 0-108 16,16 19-534-16</inkml:trace>
  <inkml:trace contextRef="#ctx0" brushRef="#br0" timeOffset="1874">13209 119 1468 0,'0'0'329'0,"0"0"-150"16,0 0 56-16,0 0 17 16,0 0-118-16,0 0-58 15,0-91-5-15,22 76-14 16,3 6 7-16,1 6-7 15,-1 3-17-15,2 0 10 16,2 12-38-16,-7 24-2 16,-9 17 21-16,-9 7 1 0,-4 8-10 15,0 5-13 1,-29-5-7-16,-3-5 10 0,-2-10-12 16,5-18 0-16,4-8 0 15,10-15 1-15,5-7 10 16,6-5-10-16,4 0 0 15,0-7-1-15,7-23-54 16,34-12-12-16,13-11-24 16,15-3 8-16,12-6 4 15,5 2 7-15,2 7 44 16,-6 5 26-16,-15 9-8 16,-11 6 9-16,-15 13 40 15,-21 6 60-15,-12 9 69 16,-8 5-41-16,0 0 3 15,-8 0-12-15,-28 28-56 0,-14 19-16 16,-6 18-11-16,2 12-14 16,10 0 16-16,8 0-14 15,18-8 7-15,11-11 1 16,7-10-31-16,0-7 11 16,29-12-12-16,25-9-7 15,22-10-21-15,71-10-82 16,-17-16-164-16,-16-20-589 0</inkml:trace>
  <inkml:trace contextRef="#ctx0" brushRef="#br0" timeOffset="2751">15102 2330 1625 0,'0'0'259'0,"0"0"-158"15,0 0 103-15,0 0 104 16,0 0-94-16,0 0-69 0,0 0-15 16,32-128-40-16,-49 105 15 15,-20 1-21-15,-7 2-39 16,-11 4-7-16,-11 9-23 16,1 7-14-16,-5 7 28 15,6 38-24-15,8 21-4 16,9 25 5-16,6 22 8 15,12 17 13-15,4 38-21 16,11-14 0-16,-1 7 15 16,3-7-15-16,6-28-6 15,-4 4 0-15,1-19 1 16,-1-22 7-16,-2-17-8 16,-1-12 0-16,-6-21 9 15,-3-13-9-15,3-17-47 16,-3-11-144-16,9-35-407 0,1-7-290 0</inkml:trace>
  <inkml:trace contextRef="#ctx0" brushRef="#br0" timeOffset="2947">14110 2829 2090 0,'0'0'311'15,"0"0"-221"-15,0 0 101 16,0 0 35-16,273 0-103 16,-173 0-72-16,4 0-39 0,13 0-12 15,29 0-58-15,-26 0-405 16,-26 0-633-16</inkml:trace>
  <inkml:trace contextRef="#ctx0" brushRef="#br0" timeOffset="3308">16120 1652 770 0,'0'0'1153'16,"0"0"-900"-16,0 0-57 16,0 0 24-16,0 0-25 15,0 0-75-15,-268 170-18 16,167-32-7-16,-9 48-2 16,9 45 5-16,13-16-30 15,37-40-5-15,29-51-15 16,15-32-31-16,7 6-11 15,0 8-5-15,17-1-1 16,27-17 0-16,15-18-114 16,14-18-99-16,25-36-283 0,-13-12-157 15,-21-4-1270-15</inkml:trace>
  <inkml:trace contextRef="#ctx0" brushRef="#br0" timeOffset="3690">16235 2496 2203 0,'0'0'296'0,"0"0"-119"16,0 173 66-16,0-89 3 16,0 2-110-16,0-7-88 15,0-11-23-15,12-12-25 16,20-12 1-16,8-22-2 15,8-15-9-15,2-7 2 16,1-17-21-16,1-32 12 0,-1-10 16 16,0-13-34-16,-7 2 35 15,-9 10-1-15,-13 13 1 16,-6 21 6-16,-13 21-6 16,0 5 0-16,1 27 30 15,1 26 28-15,-2 17-14 16,1 7-11-16,6 5-12 15,8-5 24-15,4-13-45 16,7-7 12-16,-3-19-27 16,1-8 9-16,-7-19-89 15,14-11-141-15,-6-20-300 0,-6-14-130 16</inkml:trace>
  <inkml:trace contextRef="#ctx0" brushRef="#br0" timeOffset="3960">17023 1808 1914 0,'0'0'318'16,"0"0"-194"-16,0 0 21 15,182 181 73-15,-112-102 43 16,6 13-81-16,5 8-69 0,-1 10-47 15,-1 4-13-15,-1 8 7 16,-21 0-19-16,-19 10-19 16,-35 1-8-16,-3 5-11 15,-66 3-2-15,-22-4-42 16,-46 19-101-16,18-42-212 16,21-28-466-16</inkml:trace>
  <inkml:trace contextRef="#ctx0" brushRef="#br0" timeOffset="4868">18726 2710 2414 0,'0'0'360'0,"0"0"-257"16,0 0 38-16,0 0 107 15,0 0-127-15,-189-19-62 16,123 46-35-16,0 15-23 16,3 14 11-16,6 2-7 15,9 10-4-15,11-4-2 16,15-1-1-16,15-8 2 15,7-6-12-15,0-9-32 0,19-11-57 16,21-16-61-16,15-13-46 16,2 0 39-16,9-36-20 15,0-23 12-15,0-15 3 16,-9-19 42-16,-1-16 48 16,-5-15 43-16,-4-40 41 15,4-39 2-15,-10 19 21 16,-13 26 31-16,-6 40 62 15,-6 55 109-15,-6 15 24 16,-4 13-63-16,0 30-11 16,-6 5-60-16,0 49-28 15,0 30 39-15,0 26-41 16,-9 20-37-16,-4 13 2 16,-3 3 4-16,1-4-9 15,8 1-12-15,1-9-26 0,2-8-6 16,4-13 8-16,0-13-9 15,4-19-1-15,21-21-26 16,4-25-24-16,8-23 5 16,7-7-13-16,7-26 10 15,3-30 7-15,5-17-2 16,-5-8 25-16,-7-1 5 16,-11 3 12-16,-9 21 2 15,-13 17 0-15,-8 22 22 16,-6 19 12-16,0 7-13 15,0 38 17-15,0 17 10 16,0 14-21-16,5 6-6 16,17-7-20-16,17-3 1 0,20-15-2 15,11-20-6-15,6-21-5 16,0-16-20-16,-3-10-11 16,-7-40 28-16,-10-16-11 15,-6-9 25-15,-6-8 0 16,-12 12 0-16,-10 15 28 15,-6 17 33-15,-13 22-2 16,-3 17 28-16,0 3-54 16,0 46 4-16,-12 20 20 15,2 13-10-15,2-3-11 16,8-4-36-16,0-12 1 16,22-13 0-16,25-18-1 0,12-16-28 15,54-16-67-15,-15-29-110 16,-13-14-596-16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07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5 203 2689 0,'0'0'444'0,"0"0"-443"15,0 0-1-15,22 240 171 16,-22-109-68-16,0 16-71 16,0 4 1-16,0-3-27 15,0-15-6-15,0-7 0 16,0-24 6-16,-4-20 6 15,1-27-12-15,0-21-41 16,3-25 41-16,0-9-48 16,0-23 9-16,0-36-40 0,0-20-18 15,-4-21 82 1,4-23-39-16,-3-11 22 0,-2-40 22 16,1 17 9-16,4-1 1 15,0 13 0-15,4 49 1 16,30 12 69-16,16 35-70 15,16 33 11-15,10 16 32 16,16 9-11-16,2 35 5 16,1 10-23-16,-10 9-2 15,-21 3 47-15,-24 6-45 16,-28 0-4-16,-12 1 36 16,-59 1-46-16,-29-4-29 15,-20-5-10-15,-9-16-94 16,1-32-85-16,24-14-348 15,38-3-466-15</inkml:trace>
  <inkml:trace contextRef="#ctx0" brushRef="#br0" timeOffset="264">1606 0 2616 0,'0'0'370'0,"0"0"-247"15,-160 227-111-15,68-48 132 16,13 54 40-16,16 17-108 0,38-21-25 16,25-52-16-1,0-58-26-15,10-35 28 0,27-18-37 16,14 0-64-16,62-14-65 15,-8-5-370-15,-14-33-414 0</inkml:trace>
  <inkml:trace contextRef="#ctx0" brushRef="#br0" timeOffset="539">2521 354 1908 0,'0'0'1303'0,"0"0"-1193"16,0 0-85-16,0 0-6 16,136 186 106-16,-76-93 22 15,6 11-98-15,4 4-25 16,-1 1 42-16,4-4-51 15,-7-6-9-15,-9-11-6 16,25-2-93-16,-20-24-93 16,-15-29-632-16</inkml:trace>
  <inkml:trace contextRef="#ctx0" brushRef="#br0" timeOffset="777">3468 426 2472 0,'0'0'566'15,"0"0"-502"-15,-76 172-46 16,10-70 171-16,-20 21-24 16,-20 5-36-16,-11 2-108 15,-3 0-8-15,6-16 28 16,16-12-40-16,14-20-1 15,23-20-69-15,27-22-176 16,21-17-569-16,13-23-1565 0</inkml:trace>
  <inkml:trace contextRef="#ctx0" brushRef="#br0" timeOffset="1015">4001 1141 2741 0,'0'0'322'16,"0"0"-256"-16,0 0-10 0,234-5 56 16,-150 5-51-1,14 0-13-15,12 0-47 0,10 3-1 16,29-3-33-16,-32 0-422 15,-33-8-489-15</inkml:trace>
  <inkml:trace contextRef="#ctx0" brushRef="#br0" timeOffset="1230">4500 763 2629 0,'0'0'452'0,"0"0"-381"16,-3 188-61-16,-4-90 224 0,-3 3-111 15,-2 5-86 1,5-7-1-16,4-10-36 0,3-7-79 16,0-27-389-16,0-23-1131 0</inkml:trace>
  <inkml:trace contextRef="#ctx0" brushRef="#br0" timeOffset="1579">5835 101 2512 0,'0'0'376'0,"0"0"-330"15,0 0-3-15,0 0 96 16,0 0 41-16,0 0-63 16,0 0-83-16,186 193 2 15,-149-123 21-15,0 5-10 16,2 4 18-16,1 1-65 15,4-6 0-15,4-9 9 16,-1-8-8-16,1-16-2 16,-5-10-20-16,-4-18-66 15,-5-13-60-15,-2 0-230 0,6-56-268 16,-6-4 74-16,-7-5-461 16</inkml:trace>
  <inkml:trace contextRef="#ctx0" brushRef="#br0" timeOffset="1770">6682 266 1669 0,'0'0'396'16,"0"0"-238"-16,0 0 143 16,0 0 49-16,0 0-79 15,-15 238-130-15,-17-135-13 16,-12 8-15-16,0 4-31 16,0-7 1-16,3-9-32 15,9-10-21-15,-2-12 9 16,9-14-39-16,3-10-17 0,5-24-95 15,5-8-164 1,5-21-748-16</inkml:trace>
  <inkml:trace contextRef="#ctx0" brushRef="#br0" timeOffset="3255">6386 1384 1279 0,'0'0'312'15,"0"0"-223"-15,0 0-18 16,0 0 75-16,0 0-47 16,0 0-62-16,0 0 15 15,-120 156-35-15,108-135 31 16,2-5 6-16,-2-2-20 16,5-2 37-16,4-4-71 15,-1-2 11-15,4-6-25 16,0 0-58-16,0 0-184 15,11 0-655-15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19.0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754 434 1864 0,'0'0'357'15,"0"0"-237"-15,0 0 3 16,0 0 85-16,0 0-17 15,0 0-121-15,0 0-53 16,73-23 46-16,-61 23-28 0,-9 0 24 16,-3 0 17-16,0 23-17 15,-34 17 57-15,-20 15-75 16,-22 7-40-16,-15 10 56 16,-11 1-57-16,2-6 6 15,11-4-6-15,14-12 10 16,21-11 5-16,19-5-15 15,13-10 0-15,10-5 6 16,12-3 2-16,0 0-8 16,12 0 0-16,27 2 1 15,23 4 20-15,11 2-21 16,11 1 0-16,-4-2 12 16,1 3-6-16,-5-6-6 15,-15 0 0-15,-5-5 0 16,-17-1-18-16,-12 1-68 0,-27-2-156 15,0 0-300-15,0-4-515 16</inkml:trace>
  <inkml:trace contextRef="#ctx0" brushRef="#br0" timeOffset="262">0 1513 2457 0,'0'0'470'0,"0"0"-382"0,0 0-77 15,0 0 113-15,0 0 79 16,0 0-111-16,189 44-38 16,-109-30-30-16,1 4 0 15,-8 1 52-15,-8 2-76 16,-7 1-22-16,-11 1 1 15,4 4-188-15,-10-5-437 16,-13-8-809-16</inkml:trace>
  <inkml:trace contextRef="#ctx0" brushRef="#br0" timeOffset="684">1950 407 2138 0,'0'0'461'0,"0"0"-396"16,0 0 95-16,0 0 70 15,0 0-80-15,0 0-75 16,0 0-16-16,-4 163 54 16,-14-67-83-16,-4 18 0 15,-4-1 45-15,9 2-44 16,-1 3 8-16,3-5-18 0,5-9-21 16,1-9 25-16,6-10-25 15,3-16 0-15,0-20 9 16,0-16-9-16,28-20-7 15,13-13 1-15,6 0 6 16,13-13 0-16,-3-18 0 16,-3 3-53-16,-1-5-5 15,-14 3-103-15,-9-12-35 16,-13 10-354-16,-12-1-276 0</inkml:trace>
  <inkml:trace contextRef="#ctx0" brushRef="#br0" timeOffset="1037">1502 1136 2248 0,'0'0'461'0,"0"0"-385"16,0 0 144-16,0 0 23 15,0 0-83-15,0 0-90 0,0 0-25 16,101 19 57-16,-42-14-67 16,11-5 14-16,-1 0 1 15,4 0-32-15,-1 0 10 16,-6 0-28-16,-12 0 8 15,-13 0-20-15,-16 0-6 16,-9 0-105-16,-16 0-62 16,0 0-393-16,0 0-453 0</inkml:trace>
  <inkml:trace contextRef="#ctx0" brushRef="#br0" timeOffset="1684">2745 4 1134 0,'0'0'816'0,"0"0"-584"15,0 0-56-15,0 0 80 0,0 0 18 16,0 0-141-1,0 0-76-15,11-10 22 0,3 10 4 16,1 4 2-16,0 10-24 16,2 0-22-16,2 10 35 15,0 2-53-15,6 6 13 16,4 12 11-16,5 8-16 16,8 14 31-16,14 8-48 15,1 22 1-15,12 10 94 16,-3 14-77-16,-6 11-11 15,-18 10 13-15,-20 4-31 16,-17 4 40-16,-5-9-41 16,-41-6-11-16,-25-8 11 15,-10-19-82-15,-44 5-65 16,17-30-168-16,12-26-878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22.4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 0 1687 0,'0'0'565'0,"0"0"-448"0,0 0 60 16,0 0 123-16,0 0-101 15,0 0-65-15,-29 0-54 16,29 0-43-16,0 0 45 16,0 0-67-16,0 0-9 15,25 0 18-15,12 0-3 16,14 7 5-16,12-4-17 16,9 3-2-16,1-6 4 15,3 0-11-15,-6 0-41 16,-8 0-38-16,-4 0-207 15,-14 0-279-15,-19 0-255 0</inkml:trace>
  <inkml:trace contextRef="#ctx0" brushRef="#br0" timeOffset="297">0 484 1590 0,'0'0'766'16,"0"0"-535"-16,0 0-146 15,0 0 117-15,0 0 49 16,0 0-143-16,0 0-47 15,25 9-3-15,30-2-7 0,11-4 21 16,10 3-58-16,12-6-13 16,43 0-1-16,-19 0-147 15,-21 0-880-15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27.0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571 522 1748 0,'0'0'307'0,"0"0"-247"16,0 0 33-16,0 0 126 15,0 0-51-15,0 0-68 16,-181-91-36-16,129 91 76 16,-2 0-38-16,0 14-41 15,-6 26 25-15,6 16-26 16,7 16 3-16,10 7-20 15,15 10-15-15,12-4 35 0,10-6-63 16,0-7 1 0,22-13 4-16,13-13-4 0,13-13-2 15,11-10 1-15,7-17-24 16,6-6 15-16,5 0-54 16,7-43-25-16,2-9 13 15,11-17-78-15,8-16 28 16,5-10-32-1,6-14 79-15,1-6 65 16,-16 4-48-16,-13-4 43 0,-27 14 12 16,-20 12 12-16,-23 16 27 15,-18 21 64-15,0 13 10 16,-6 16 63-16,-25 10-49 0,-4 13-17 16,-6 0-8-1,1 23-51-15,-3 17-14 0,6 18-21 16,5 14-1-16,10 15 9 15,3 6-18-15,7 10 0 16,6 1-7-16,-1 5 14 16,-2-1-14-16,3-12 1 15,-1-3-12-15,0-16 7 16,-1-9-36-16,4-15-9 16,1-24 29-16,3-15-15 15,0-14 9-15,0 0-3 16,0-43-6-16,22-15 41 15,10-11-41-15,9-2 25 16,9-3 8-16,10 11 8 16,-3 14-1-16,-3 19-2 0,2 20 4 15,-9 10 57-15,-3 21-28 16,-5 30 1-16,-2 17 62 16,4-1-58-16,-2-1-19 15,2-3-15-15,6-11 11 16,0-22-26-16,4-14 6 15,0-16-66-15,-2 0 18 16,-14-39-52-16,-6-14 40 16,-7-3 27-16,-7-1 42 15,-5 10 27-15,-1 12 34 16,-9 21 39-16,3 14-7 16,-3 0-49-16,4 14-2 0,-1 37-5 15,0-5-26 1,1 4 17-16,1-5-28 0,-2-8-16 15,1-15-40-15,6-9-127 16,-2-6-186-16,-1-7-275 0</inkml:trace>
  <inkml:trace contextRef="#ctx0" brushRef="#br0" timeOffset="150">1950 564 1927 0,'0'0'526'0,"0"0"-399"16,0 0 13-16,0 0 20 0,0 0-160 16,0 0-9-1,0 0-495-15,113 10-470 0</inkml:trace>
  <inkml:trace contextRef="#ctx0" brushRef="#br0" timeOffset="539">2706 905 1957 0,'0'0'628'0,"0"0"-457"16,0 0 14-16,0 0 61 15,0 0-64-15,-217-87-120 16,166 87-17-16,1 12-14 0,6 30-14 15,12 10 22-15,16 10-32 16,16 6-7 0,0-10 2-16,41-9-2 0,13-11-44 15,12-19-43-15,0-19-59 16,0 0-37-16,-12-18-55 16,-10-18 75-16,-12 1 117 15,-17 8 46-15,-8 10 134 16,-7 8 63-16,0 9-47 15,0 0-30-15,0 16-77 16,0 18-13-16,0 4 6 16,0 1-36-16,12 4-1 15,13-7-36-15,52 4-144 0,-5-9-388 16,8-9-55-16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27.8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303 417 2275 0,'0'0'273'16,"0"0"-214"-16,0 0 102 15,0 174 130-15,0-69-159 16,0 16-84-16,0 3 12 16,0 2-26-16,0-8 5 15,0-10-27-15,15-20-12 16,0-15-21-16,7-21-205 15,-5-22-421-15,-2-21-414 0</inkml:trace>
  <inkml:trace contextRef="#ctx0" brushRef="#br0" timeOffset="364">0 999 1964 0,'0'0'389'15,"0"0"-244"-15,0 0-57 16,0 0 88-16,0 0-48 16,233 24-80-16,-155-10 6 15,-2 6-54-15,-6 4 18 16,-8 11 55-16,-11 12-21 16,-10 4-1-16,-16 8-33 15,-8-3-18-15,-9-5 24 16,-8-7-24-16,0-21-42 0,0-7 35 15,0-16-28-15,-11 0 34 16,-8-25-9 0,2-24 10-16,5-11 5 0,12-20-5 15,0 8 0-15,0 0 16 16,22 14-16-16,15 13 7 16,7 8-7-16,4 13 1 15,9 14-10-15,6 4-42 16,28 6-222-16,-18 0-335 15,-12 0-241-15</inkml:trace>
  <inkml:trace contextRef="#ctx0" brushRef="#br0" timeOffset="1242">1164 985 1408 0,'0'0'624'16,"0"0"-460"-16,0 0-24 0,0 0 175 15,0 0-43-15,0 0-118 16,0 0-45-16,0 220-76 15,15-168-17-15,4-2-16 16,9-12-18-16,1-11-5 16,8-18-128-16,-1-9 16 15,4-1 44-15,-4-40-33 16,1-12 23-16,4-6 31 16,-9-1 35-16,2 9 35 15,-9 9 0-15,-8 18 81 16,-5 14 109-16,-9 10-74 15,1 10 8-15,-1 28 12 16,0 13-71-16,6-2 25 0,1 1-90 16,15-8 6-16,19-12-9 15,12-11 4-15,13-17-2 16,4-2-51-16,-9-11-81 16,-4-26 37-16,-13-8-13 15,-6-5-9-15,-13 1 81 16,-6 5 13-16,-8 16 24 15,-6 11 19-15,-4 17 39 16,-4 0 36-16,0 24-34 16,3 14 15-16,9 13 28 15,13 4-43-15,11-3 36 16,11-5-59-16,9-19-25 16,-5-8-2-16,-4-20-10 15,-8 0-62-15,-9-13 26 16,-11-27 1-16,-16-9 28 0,-3-9-1 15,0-8 8-15,-25 1 12 16,-12-2-12-16,-11 9 0 16,1 21 9-16,3 15-9 15,12 18 0-15,13 4 0 16,19 10 2-16,0 16-7 16,26-4 5-16,21 3-21 15,7-9-6-15,9-7-42 16,3 4 1-16,-5-7 26 15,-2 11 42-15,-5 6-18 0,-7 8 18 16,-3 11 0 0,-7 2 15-16,-8 7 50 0,-10-2-38 15,-16-7-27-15,-3-5-10 16,0-11 1-16,-18-12-87 16,-8-14-13-16,1 0 40 15,6-5-30-15,9-20 42 16,10-17 15-16,0-2 42 15,17-2-12-15,24 4 12 16,9 10 0-16,10 5 17 16,2 17 24-16,-8 10 44 15,0 3 29-15,-6 34 34 16,-8 8 58-16,-4 11-84 16,-6-1-66-16,-8-2-24 15,-8-10-31-15,-6-11-1 0,-1-11-18 16,12-19-153-16,-3-2-212 15,6 0-437-15</inkml:trace>
  <inkml:trace contextRef="#ctx0" brushRef="#br0" timeOffset="1695">3800 1053 1778 0,'0'0'968'16,"0"0"-764"-16,0 0 60 15,0 0-32-15,-226 196-30 16,190-125-86-16,18-7-92 16,18-10-8-16,0-18-16 0,25-13-48 15,11-21-13-15,8-2-79 16,-1-23-10-16,-2-26-41 16,-9-10 2-16,-6-2 108 15,-8-2 48-15,-6 10 33 16,-9 15 90-16,-3 14 10 15,0 14 73-15,0 10-24 16,0 20-77-16,0 29 38 16,0 20-31-16,0 19-14 15,7 11 4-15,15 5-69 16,7 8 24-16,8-5-7 16,-1-6-10-16,-3-3 11 15,-11-13-18-15,-18-12 0 0,-4-15 6 16,-4-11-6-16,-33-28 0 15,-7-16 0-15,-3-3 2 16,8-17 2-16,2-35-4 16,11-17-5-16,15-13 4 15,11-6-72-15,0-13-51 16,33-32-122-16,3 30-586 16,-14 16-1598-16</inkml:trace>
  <inkml:trace contextRef="#ctx0" brushRef="#br0" timeOffset="1952">2141 409 2039 0,'0'0'352'0,"0"0"-202"16,0 0 0-16,0 0 104 16,0 0-37-16,0 0-127 15,193 21-47-15,-178 11-43 16,-11 11-27-16,-16 27-114 16,-30-14-413-16,-18-8-284 0</inkml:trace>
  <inkml:trace contextRef="#ctx0" brushRef="#br0" timeOffset="2121">1583 607 1928 0,'0'0'472'16,"0"0"-346"-16,0 0 65 15,0 0-5-15,186 59-76 16,-176-27-110-16,-10 15-105 15,-20-7-349-15,-17-14-753 0</inkml:trace>
  <inkml:trace contextRef="#ctx0" brushRef="#br0" timeOffset="2286">2126 0 2704 0,'0'0'299'16,"0"0"-193"-16,255 20-105 16,-135 6-1-16,-6-1-755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31.7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1014 1980 0,'0'0'544'0,"0"0"-518"15,0 0-26-15,0 0 120 16,190-90-59-16,-102 25-22 16,10-14-39-16,2-13 2 15,-6-12-8-15,-18-4 1 16,-18 1 5-16,-21 0 0 15,-27 12 2-15,-10 20 35 16,0 19 47-16,-25 20 43 16,-11 27 18-16,-8 9-76 15,-3 26-15-15,0 42 32 16,3 24-48-16,3 21-7 16,12 7-13-16,11 5-17 0,4-4 32 15,2-7-33-15,6-11 0 16,2-15 5-16,1-19-5 15,-2-16-6-15,1-17-15 16,1-16 21-16,0-18-27 16,3-2 27-16,0-12-26 15,0-25 20-15,0-19-13 16,22-5 2-16,22-4-27 16,13-3-58-16,16 4 48 15,11 7-45-15,4 13-19 16,-1 20 88-16,-3 24 8 15,-15 0 22-15,-21 49 102 16,-19 19-41-16,-18 14 81 0,-11 7-86 16,0 4-19-16,0-12 50 15,0-8-63-15,22-24-9 16,11-19-15-16,7-21-22 16,11-9 21-16,0-20-72 15,3-27-35-15,-2-21 31 16,-13-4-13-16,-5-1 37 15,-9 9 30-15,-11 5 23 16,-6 22 29-16,-8 22 15 16,0 15 16-16,0 15 15 15,0 35-15-15,0 12 0 16,7 7-44-16,15 6-15 16,19-16 56-16,9-13-57 15,4-15-10-15,2-22 8 16,-13-9-29 15,-13-9 0-31,-13-38-22 0,-17-5 53 0,0-21-27 0,-25 4 28 0,-23-3-1 16,-6 14 16-16,-3 8-15 15,7 21 22-15,18 14-11 16,22 15-6-16,10 0-6 16,14 7-5-16,45 14-25 15,14-2-42-15,10-1-91 16,4-15 26-16,1-3 16 15,-5 0 85-15,-13 0 28 0,-18-17-15 16,-16 3 23 0,-18 5 73-16,-8 5 64 0,-10 4 45 15,0 0-36-15,0 23-61 16,0 26 41-16,0 26-71 16,-10 25-1-16,-2 24 14 15,6 37-25-15,6 43 26 16,0 35-9-16,0-20-19 15,15-41-17-15,-5-62-24 16,-2-34 0-16,-1-11 0 16,-3-5 2-16,2-11-11 15,-6-28 9-15,0-25 0 16,0-2-6-16,0-32-29 16,0-31 1-16,-6-28 10 15,-1-44-17-15,7-52 25 16,0-51-23-16,0-26 10 0,0 15 29 15,0 42-48-15,3 72 34 16,7 47 5-16,12 35 6 16,12 8 3-16,10 8 1 15,10 18 0-15,12 19 39 16,4 0-33-16,-1 43 22 16,-8 15 7-16,-14 9-15 15,-13 7 36-15,-21 3-39 16,-13-2-3-16,-3-10 16 15,-44 1-30-15,-19-7-2 16,-14-13-28-16,-18-10-76 16,-62-20-42-16,21-9-420 0,10-7-488 15</inkml:trace>
  <inkml:trace contextRef="#ctx0" brushRef="#br0" timeOffset="191">1470 488 1602 0,'0'0'735'15,"0"0"-544"-15,0 0-17 16,0 0 88-16,211-98-54 16,-177 98-150-16,-13 17-58 15,-16 78-3-15,-5 0-248 0,0-1-466 16</inkml:trace>
  <inkml:trace contextRef="#ctx0" brushRef="#br0" timeOffset="339">1448 2063 2841 0,'0'0'470'15,"0"0"-442"-15,0 0 9 16,0 0-37-16,0 0-228 15,0 0-2555-15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33.8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347 177 1955 0,'0'0'369'0,"0"0"-205"15,0 0-31-15,0 0 87 0,0 0-30 16,-53 224-111 0,40-119-18-16,5 9-2 0,1 1-40 15,7-6 31-15,0-10-50 16,0-8 0-16,0-21 13 16,0-15-13-16,0-12 0 15,7-21-1-15,4-12 1 16,8-10-18-16,16-3 9 15,16-43-27-15,24-23 20 16,14-20-53-16,21-22-11 16,10-16-62-16,9-8 2 15,-9 3 30-15,-19 9-1 16,-19 13 92-16,-28 22 19 0,-26 22 16 16,-19 17 50-16,-9 12 43 15,0 11 7-15,-15 10 78 16,-17 6-89-16,-6 10-39 15,-9 0 15-15,0 21-42 16,-4 30 1-16,0 11-11 16,7 17-16-16,10 10 41 15,6 6-54-15,9 4 0 16,9-1-6-16,3 1 6 16,2-3 0-16,5-2-1 15,0-6 1-15,0-6-13 16,0-9 8-16,0-11-34 15,0-16 21-15,0-15-19 16,0-12-2-16,0-10-9 16,0-9 48-16,0 0-27 0,0 0 27 15,15-20-4-15,11-7-7 16,11-5 13-16,10-3-2 16,7-5 0-16,12 3 0 15,-5 8 4-15,-5 6-4 16,-9 17-15-16,-11 6 9 15,-14 0-4-15,-4 39 9 16,-6 10 0-16,-2 3 1 16,1 8-2-16,4-4 2 15,7-11-1-15,6-2-5 0,10-24 6 16,6-11-18 0,6-8-30-16,8-10 21 0,8-30-14 15,7-11-81-15,4-10 69 16,-4-1 7-16,-9-3 10 15,-8-1 26-15,-20 14-1 16,-14-1 11-16,-10 13 58 16,-12 8-9-16,0 5 69 15,-16 8-31-15,-12 6-8 16,-13 6-2-16,-3 7-35 16,-3 0-2-16,-1 3 36 15,1 31-56-15,8 11 2 16,5 13 5-16,9 13-19 15,10-2 19-15,11 3-26 16,4-14-1-16,0-1 7 0,22-13-7 16,19-10-34-1,13-17-8-15,8-17-39 16,8 0-21-16,-1-27-40 0,1-22-35 16,-5-10 104-16,-4-11 13 15,-1-2 60-15,-16 9 5 16,-16 12 38-16,-9 18 111 15,-16 21 8-15,-3 4-39 16,0 8-8-16,-8 20-91 16,-6 19-9-16,8 14-5 15,6 2-2-15,0-2-7 16,28-3-1-16,26-9 0 16,12-7-13-16,10-18-17 0,-3-12-3 15,0-4 4 1,-14-16-5-16,-15-26 26 0,-15-16 4 15,-22 0 4-15,-7-1 50 16,-11-7-29-16,-39 11 14 16,-23 5-2-16,-15 15-33 15,-15 14 0-15,-34 21-24 16,24 0-224-16,18 7-645 0</inkml:trace>
  <inkml:trace contextRef="#ctx0" brushRef="#br0" timeOffset="342">0 654 2218 0,'0'0'516'0,"0"0"-476"0,0 0-4 16,256-18-6-16,-111 2-30 16,-6 4-495-16</inkml:trace>
  <inkml:trace contextRef="#ctx0" brushRef="#br0" timeOffset="1078">4120 4 1677 0,'0'0'316'16,"0"0"-250"-16,0 0 69 15,0 0 172-15,0 0-91 16,-40 217-76-16,24-126-20 15,-1 10-17-15,-1 11 45 16,-4 9-67-16,-7 2-26 16,4 1 28-16,-1-2-50 15,-1-8 13-15,14-19-23 16,6-16-22-16,7-17 35 16,0-20-36-16,17-14 0 15,20-12 19-15,10-16-19 16,8 0-14-16,7-30-41 15,4-6-80-15,17-31-159 0,-14 10-324 16,-13 7-338-16</inkml:trace>
  <inkml:trace contextRef="#ctx0" brushRef="#br0" timeOffset="1401">3770 699 2131 0,'0'0'546'0,"0"0"-452"16,0 0 130-16,0 0 29 16,0 0-93-16,0 0-81 15,0 0-61-15,54-25 51 16,16 25-69-16,21 0 1 16,51 0-1-16,-19 0-167 15,-16 0-1037-15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6.8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1033 0,'0'0'2253'0,"0"0"-2079"0,0 0-174 16,0 0-8-16,0 0-41 16,0 0-479-16,0 0-1670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6.9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3090 0,'0'0'532'0,"0"0"-490"16,0 0-33-16,0 0-9 0,0 0-336 15,0 0-1863-15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5.7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99 158 2515 0,'0'0'480'0,"0"0"-462"0,0 0 4 16,0 0 50-16,0 0 27 16,187 48-57-16,-105-26 7 15,13 1-43-15,12 5-5 16,-2-6-1-16,-2 3 0 16,-5-5-3-16,-19 4 3 15,-23-2 0-15,-20 1 14 0,-28 9-13 16,-8 12 78-16,-25 15-20 15,-38 20-29-15,-25 12 52 16,-17 14-70-16,-20 3-6 16,2 5 30-16,-1-5-25 15,11-13 4-15,22-13-8 16,18-16 2-16,19-15 8 16,13-18-17-16,19-8-39 15,10-22 9-15,12-3-162 16,22-24-424-16,16-10-799 0</inkml:trace>
  <inkml:trace contextRef="#ctx0" brushRef="#br0" timeOffset="490">942 1012 937 0,'0'0'1174'15,"0"0"-988"-15,0 0-13 16,0 0 159-16,-154 224-36 16,88-140-116-16,-10 9-99 15,-4 0-42-15,-1-11 38 16,8-7-77-16,12-17 0 0,14-15-7 16,13-20-7-1,31-23-86-15,3-10-265 0,0-25-615 0</inkml:trace>
  <inkml:trace contextRef="#ctx0" brushRef="#br0" timeOffset="916">1630 185 2626 0,'0'0'468'0,"0"0"-440"16,0 0-28-16,0 0 120 15,0 0-19-15,211-176-44 16,-138 176-25-16,8 0-31 16,2 29 25-16,-5 33-2 15,-9 26 15-15,-18 22 48 16,-29 17-75-16,-22 11 29 15,-30 10 2-15,-46-4-37 16,-26-6 29-16,-8-17-29 16,0-23 1-16,16-23 14 15,24-24-13-15,28-25-8 0,23-14 7 16,16-8 1-16,3-4-7 16,0 3-1-16,35 0 0 15,21 4 9-15,17 3 5 16,10-3-15-16,5-1 1 15,7-3 0-15,3-3-6 16,66-6-81-16,-26-24-162 16,-14-8-706-16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2:37.1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2 2056 0,'0'0'466'0,"0"0"-400"15,0 0 26-15,0 0 116 16,0 0-78-16,0 0-50 15,142 0-15-15,-63 0-65 16,13 0 17-16,7 0-17 16,21 12-61-16,-21 5-307 15,-23 0-716-15</inkml:trace>
  <inkml:trace contextRef="#ctx0" brushRef="#br0" timeOffset="237">0 520 2369 0,'0'0'358'0,"0"0"-249"16,0 0-82-16,0 0 90 0,0 0 14 15,243-19-56 1,-140 9-75-16,68-8-4 0,-22 6-206 16,-17 3-663-16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5.1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306 0 1832 0,'0'0'526'16,"0"0"-415"-16,0 0 11 15,0 0 118-15,0 0 5 16,0 0-134-16,0 49-38 15,0 13 50-15,0 30-68 16,0 52 5-16,0 0-18 0,0 17-7 16,0-3 43-16,0-32-63 15,3 0-2-15,9-20 35 16,2-27-47-16,4-21 20 16,1-21-21-16,3-21 1 15,3-16-17-15,4 0-40 16,5-23-79-16,13-63-63 15,-8 7-429-15,-14 1-501 0</inkml:trace>
  <inkml:trace contextRef="#ctx0" brushRef="#br0" timeOffset="206">0 619 2606 0,'0'0'486'16,"0"0"-423"-16,0 0 11 16,0 0 32-16,0 0-13 15,0 0 1-15,0 0-80 16,237 0-14-16,-102 0-18 16,-22 0-240-16,-11 0-893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9.5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 2993 0,'0'0'362'0,"0"0"-220"15,218-31-142-15,-124 21 1 16,-9 6 1-16,-16 4-2 16,-15 0-95-16,-16 0-456 15,-28 0-847-15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9.6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3216 0,'0'0'539'0,"0"0"-490"15,249 27 17 1,-117-24-66-16,49-3-81 0,-39 0-147 16,-25-16-2879-16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6:47.6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24 604 2131 0,'0'0'473'0,"0"0"-366"16,0 0-106-1,0 0 210-15,25 256 4 0,-18-125-105 16,1 18-31-16,-8 1-28 16,0-32-51-16,0-3 45 15,0-24-45-15,-8-26 0 16,5-21 18-16,3-25-17 16,-4-19-1-16,1-2 10 15,-1-52 8-15,1-27-36 16,3-54-1-16,-8-62 11 15,1-56-22-15,-3 14 30 16,-2 49-1-16,8 68 0 0,4 56 1 16,0 14 36-16,0 6-29 15,11 13-7-15,26 23 58 16,17 10-56-16,19 0 26 16,21 16-2-16,16 3-25 15,10-1 36-15,6-12-37 16,-6-3 0-16,-15-3-27 15,-18 0 4-15,-29-19-163 16,-24-8-276-16,-34 7-420 0</inkml:trace>
  <inkml:trace contextRef="#ctx0" brushRef="#br0" timeOffset="183">2 1054 2431 0,'0'0'635'16,"0"0"-608"-16,0 0 4 15,0 0 185-15,0 0-104 16,218 2-50-16,-108-2-62 16,44 0-78-16,-24 0-142 15,-23 0-908-15</inkml:trace>
  <inkml:trace contextRef="#ctx0" brushRef="#br0" timeOffset="593">1157 1504 2777 0,'0'0'525'0,"0"0"-525"16,0 0 2-16,0 0 19 16,0 0 34-16,211 0 6 15,-107 0-59-15,9 0 5 16,-8 0 6-16,-14 0-12 16,-22 2 38-16,-25 10-39 15,-25 5 0-15,-19 13 51 16,-19 12 8-16,-43 20-13 0,-21 18-19 15,-17 7-26 1,-5 16 53-16,-1-2-54 0,16-9 0 16,12-11 18-16,28-11-12 15,21-21-1-15,20-9-5 16,9-10 0-16,5-6 12 16,34-10-12-16,24 0-5 15,16-4-16-15,13-10 18 16,14 0-27-16,25-3-88 15,-25-23-209-15,-33-4-668 0</inkml:trace>
  <inkml:trace contextRef="#ctx0" brushRef="#br0" timeOffset="775">1223 2059 2794 0,'0'0'491'15,"0"0"-426"-15,0 0-53 16,0 0 45-16,237 8 20 16,-109-8-68-16,14 0-9 15,58-36-66-15,-39-3-456 16,-29-4-799-16</inkml:trace>
  <inkml:trace contextRef="#ctx0" brushRef="#br0" timeOffset="1036">3378 141 2928 0,'0'0'339'0,"0"0"-287"16,-212 282-18-16,96-72 172 15,7 52-89-15,21 14-47 16,48-46-17-16,25-63-38 16,15-66 27-16,8-16-41 15,33 2-1-15,23-13-22 16,68-28-161-16,-12-29-183 16,-10-17-846-16</inkml:trace>
  <inkml:trace contextRef="#ctx0" brushRef="#br0" timeOffset="1284">4122 291 836 0,'0'0'2194'0,"0"0"-1935"15,-7 242-204-15,-23-50-18 16,4-5 199-16,13-17-109 15,4-30-65-15,9-37-44 0,0-1-5 16,12-3 4-16,10-28-17 16,3-24-71-16,4-28-47 15,0-29-211-15,-2-36-515 16,-10-16-1478-16</inkml:trace>
  <inkml:trace contextRef="#ctx0" brushRef="#br0" timeOffset="1433">3765 1145 3055 0,'0'0'439'15,"0"0"-427"-15,0 0-12 16,259-47 0-16,-143 8-12 16,45-26-103-16,-27 6-611 0,-31 7-1021 0</inkml:trace>
  <inkml:trace contextRef="#ctx0" brushRef="#br0" timeOffset="1685">4614 0 2697 0,'0'0'516'0,"0"0"-486"15,0 0 55-15,98 177 39 16,-39-82 32-16,11 12-22 15,6 16-61-15,3 8 29 16,2 5-81-16,-1 9-3 0,-18 4 56 16,-21-2-74-16,-31 2 0 15,-10-2 0-15,-51-9-37 16,-30-11 23-16,-5-18-161 16,-9-28-118-16,29-31-488 15,22-37-1754-15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0.7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455 679 530 0,'0'0'1666'15,"0"0"-1428"-15,0 0-144 16,0 0 31-16,0 0 103 16,0 0-25-16,0 0-128 15,-54 0 2-15,76-15-7 16,14-28-53-16,16-16 36 15,6-14-53-15,4-8 2 16,-1-8 25-16,-8 4-21 16,-11 6-6-16,-8 14 31 0,-16 18 7 15,-8 18 67 1,-6 15-53-16,-4 14-40 0,0 11 39 16,0 40-40-16,-10 36-11 15,-9 20 0-15,0 22 13 16,6 11 3-16,-2-1-16 15,5-3 0-15,-2-17-29 16,5-7-28-16,4-19-97 16,-9-2-149-16,5-26-500 15,-5-25-1429-15</inkml:trace>
  <inkml:trace contextRef="#ctx0" brushRef="#br0" timeOffset="298">0 1442 2009 0,'0'0'560'0,"0"0"-422"0,0 0 157 0,0 0-6 0,0 0-158 0,0 0 0 0,0 0-100 0,58 2-16 15,15-2 92-15,30 0-76 16,24 0 5-16,49 0-12 0,-9 0-23 16,7-2 54-16,2-6-55 15,-41 6 0-15,-1-3-4 16,-31 3 4-16,-27 2-90 16,-28 0-140-16,-37 0-627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3.8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3101 0,'0'0'177'0,"0"0"-177"0,0 0-610 16,0 0 265-1,0 0-587-15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3.9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2942 0,'0'0'373'16,"0"0"-228"-16,0 0-145 16,0 0-21-16,0 0-646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2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442 24 1770 0,'0'0'323'0,"0"0"-177"15,0 0-4-15,-44 170 108 16,22-25-7-16,-7 43-90 15,0-10-26-15,7-13 12 16,4-36-90-16,18-43-13 16,0 1-5-16,0-8-30 15,0-26 23-15,18-24-23 16,15-23 5-16,7-6-6 16,14-16-5-16,34-61-156 0,-7 10-435 15,-16-6-512-15</inkml:trace>
  <inkml:trace contextRef="#ctx0" brushRef="#br0" timeOffset="216">0 730 760 0,'0'0'1839'0,"0"0"-1563"15,0 0-175-15,0 0-17 0,0 0 81 16,0 0-53-16,220 0-94 16,-125 0 18-16,35 0-36 15,-20 0-138-15,-18 0-537 0</inkml:trace>
  <inkml:trace contextRef="#ctx0" brushRef="#br0" timeOffset="617">2353 0 1986 0,'0'0'392'0,"0"0"-291"16,0 0 55-16,0 0 308 16,0 0-291-16,0 0-112 15,-189 96-1-15,72-21-59 16,-15 14 28-16,-7 6-1 16,12-7-27-16,18-9 52 15,29-13-42-15,24-20-10 16,31-10 32-16,21-6-25 15,4 0-8-15,19 3 0 0,28 5 1 16,16 6 12 0,13 1-13-16,7 4 0 0,5 1 21 15,-3-1-21-15,-6-2-12 16,19 13-93-16,-20-17-251 16,-21-13-536-16</inkml:trace>
  <inkml:trace contextRef="#ctx0" brushRef="#br0" timeOffset="874">1081 1415 2237 0,'0'0'471'0,"0"0"-373"16,0 0-86-16,0 0 205 16,0 0 33-16,0 0-147 15,0 0-44-15,237 130-22 16,-161-103-37-16,7 4 25 16,52-3-25-16,-18-5-238 15,-22-7-489-15</inkml:trace>
  <inkml:trace contextRef="#ctx0" brushRef="#br0" timeOffset="1306">3483 154 2096 0,'0'0'760'16,"0"0"-642"-16,0 0-63 15,0 0 5-15,-205-42 108 16,110 105 11-16,-25 51-126 16,-18 66-41-16,14 46 91 0,30-9-44 15,50-44 7-15,44-53-38 16,0-30-17-16,47 4 5 15,34 1-16-15,27-7 0 16,24-35-25-16,17-37 23 16,5-16-17-16,-9-48-20 15,-18-38 31-15,-24-19-16 16,-33-23 24-16,-31-36 0 16,-39-43 30-16,-10 14-24 15,-41 22 12-15,-19 33-18 16,8 55 6-16,-7 12 5 15,3 18-11-15,23 41-66 16,43 42-3-16,0 28-283 16,22 8-652-16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7.2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 2961 0,'0'0'471'16,"0"0"-465"-16,0 0 0 0,227 0 26 16,-129 0-5-1,15 0 21-15,8 0-48 0,29 2-72 16,-33 9-112-16,-38-2-749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7.4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2949 0,'0'0'470'0,"0"0"-426"16,227 8-43-16,-111-2 47 0,70-1-48 16,-28 0-133-16,-28-5-816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2:38.9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1414 20 1607 0,'0'0'226'0,"0"0"-154"0,0 0 4 16,0 0 115-16,0 0 8 15,-196-33-93-15,159 33-80 16,-7 20-17-16,0 21 2 16,-3 20 41-16,3 18-18 15,0 18 23-15,5 16-1 16,-2 15-18-16,12 9 17 16,1 27 6-16,9 34-15 15,7-20 7-15,5-18-40 0,7-23-1 16,0-33 5-1,0 12-8-15,0 12-6 0,11-9 13 16,0-5-15-16,-4-6 25 16,-7-2-25-16,0-5 16 15,-7-4 11-15,-25-14-28 16,-12-1 21-16,-12-11 4 16,-8-11-13-16,-10-10 32 15,-6-4-37-15,-4-13 7 16,1-7-5-16,7-8-2 15,10-9-7-15,10-9 0 16,20 0 1-16,8 0 9 16,9 0-10-16,12-5-33 0,2 1 27 15,5-1-40-15,0 5-10 16,9 0-5-16,16 0 49 16,14 0-3-16,2 0 8 15,6 19 7-15,0 8 16 16,-3 9-15-16,4 13 4 15,-1 14-5-15,4 12 0 16,1 11 21-16,-1 16-13 16,0 11 11-16,-7 17 38 15,-6 7-28-15,0 34 23 16,-10 32-16-16,-6 30-9 16,-13 10 36-16,-9-17-44 0,0-22-19 15,-9-21 39 1,-13-2-21-16,0-4 21 15,-3-3-18-15,3-3-3 0,5-24 36 16,2-22-46-16,8-26-7 16,-1-5 47-16,4 22-31 15,1 18-4-15,0 17 17 16,3 3-22-16,-4 0 37 16,4 0-35-16,0 7-4 15,0-3 32-15,0-1-38 16,4-3 12-16,21-9-12 15,16-4 0-15,6-7-7 16,14-2-64-16,67 34-82 16,-11-33-122-16,-9-23-610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6.2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758 49 2472 0,'0'0'265'16,"0"0"-139"-16,0 0-120 15,0 0 157-15,0 0 33 16,-281 222-103-16,161-21-31 16,-7 56 3-16,14 11-5 15,40-19 81-15,36-61-93 0,30-70-32 16,7-37 20-16,0-25-36 15,37 3 6-15,17-10-6 16,19-5-75-16,56-44 0 16,-18 0-260-16,-7-34-621 0</inkml:trace>
  <inkml:trace contextRef="#ctx0" brushRef="#br0" timeOffset="267">1277 271 1603 0,'0'0'1096'0,"0"0"-954"16,-12 198-108-16,-3-91 93 16,5 15 138-16,-5 0-151 15,4 1-50-15,5-6-16 16,1-13-21-16,5-10 14 15,0-19-31-15,0-13-1 16,0-17-18-16,0-19-27 16,11-19-111-16,40-20-197 15,-7-31-311-15,0-9-677 0</inkml:trace>
  <inkml:trace contextRef="#ctx0" brushRef="#br0" timeOffset="432">969 952 2429 0,'0'0'499'16,"0"0"-460"-16,0 0 15 15,0 0 154-15,0 0-102 16,0 0-86-16,271 5-20 16,-117-40-85-16,-27 2-237 15,-21-4-613-15</inkml:trace>
  <inkml:trace contextRef="#ctx0" brushRef="#br0" timeOffset="715">1773 0 2614 0,'0'0'325'15,"0"0"-220"-15,0 0-24 16,0 0 109-16,208 203-63 16,-144-114-83-16,2 13 37 15,-7 18-42-15,-8 13 12 16,-19 32 33-16,-32 36-59 16,-32 37 2-16,-49-29-27 15,-17-42-7-15,11-60-1 0,28-44-38 16,2-3-53-1,1-21-29-15,8-10-406 0,26-29-841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5.1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255 313 1568 0,'0'0'355'0,"0"0"-155"15,0 0-51-15,0 0-23 16,0 0 3-16,-26 208 23 16,9-21-61-16,-5-3 3 15,-5-14-54-15,2-28-19 16,3-51 1-16,5-2-20 0,-1-10-2 15,2-33 0 1,13-34 1-16,0-12 54 0,3-29-26 16,0-43-28-16,0-20 30 15,0-23-31 1,0-12-5-16,0-11 4 0,0-7 2 16,0-6-6-16,0 7 5 15,0 14 0-15,0 23 53 16,3 25-26-16,26 26 12 15,8 19-9-15,7 13-29 16,0 7 68-16,3 4-42 16,4 6-17-16,6 4 44 15,9 3-53-15,11 0 27 0,14 0-17 16,9 0-2-16,11 0 21 16,-1-3-30-16,-3-7-51 15,-9-4-5-15,-25 12-244 16,-23-1-337-16,-34 3-654 0</inkml:trace>
  <inkml:trace contextRef="#ctx0" brushRef="#br0" timeOffset="205">99 885 2107 0,'0'0'616'16,"0"0"-571"-16,0 0 75 16,0 0 156-16,193 0-171 0,-83-3-51 15,13-7-54-15,52 7-45 16,-28-2-200-16,-31 3-805 16</inkml:trace>
  <inkml:trace contextRef="#ctx0" brushRef="#br0" timeOffset="639">1097 1354 2474 0,'0'0'382'0,"0"0"-321"0,0 0 5 15,0 0 94-15,0 0-63 16,0 0-14-16,245 30-67 16,-157-30 27-16,2 0-16 15,-9 0-25-15,-12 7 35 16,-25 3-37-16,-18 6 0 16,-26 11 20-16,0 14 2 15,-38 14 38-15,-27 24-36 16,-15 17-24-16,-18 20 38 15,-9 8-38-15,6 1 0 0,3-4 6 16,17-19 3 0,20-20-10-16,17-22 1 0,22-22 0 15,18-11 8-15,4-10-8 16,11-9 0-16,33-2 19 16,18-6-17-16,14 0 4 15,7 0-6-15,8 0-20 16,-3-6-7-16,7-13-232 15,-26-1-550-15,-21 1-968 0</inkml:trace>
  <inkml:trace contextRef="#ctx0" brushRef="#br0" timeOffset="848">879 2044 2666 0,'0'0'359'16,"0"0"-285"-16,0 0-56 16,0 0 90-16,240 0 45 15,-130-11-141-15,7 5-5 16,3 0-14-16,37-1-14 16,-34 0-479-16,-24-2-806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08.3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772 77 1972 0,'0'0'531'0,"0"0"-443"16,0 0 97-16,0 0 93 15,0 0-110-15,-245-69-14 16,166 83-123-16,-1 41 7 16,-4 21 65-16,8 25-38 15,10 20-16-15,6 14 17 0,22 8-27 16,12 6 60-16,18-7-88 15,8-11-5-15,22-14 18 16,40-15-23-16,18-20-1 16,23-26 0-16,14-26 1 15,6-27-31-15,1-3-2 16,-8-57-1-16,-6-20 27 16,-15-28 0-16,-12-46 6 15,-27-47 0-15,-34-38 0 16,-22 19 3-16,-9 51-3 15,-30 61 0-15,5 56 24 16,-5 5-18-16,2 11-5 16,2 10-1-16,8 23-84 15,27 11-51-15,0 25-485 16,0 0-431-16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20.5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584 77 466 0,'0'0'1269'16,"0"0"-1009"-16,0 0-129 16,0 0 25-16,0 0 65 15,0 0-74-15,-37-29-13 16,37 19-102-16,-3 0 23 15,-4 1 84-15,-5-1-60 0,-1 3 10 16,-6 5-28 0,-3 2-13-16,-3 0 61 0,-13 9-104 15,0 33 2-15,-10 21 11 16,-8 28-7-16,2 22 2 16,0 19-2-16,7 11-5 15,3 1 60-15,10 1-66 16,17-14 0-16,5-13 19 15,12-9-18-15,0-21 3 16,19-13-4-16,18-13 0 16,5-18 13-16,6-20-13 15,11-20-37-15,3-4 26 16,3-32-17-16,4-43 28 16,12-54-12-16,-5-50 12 15,-22-41 4-15,-20 13-4 0,-30 44 0 16,-4 53 3-1,-16 45 8-15,-12 4 23 0,-4 6-24 16,1 17-9-16,9 28-2 16,22 16-99-16,0 31-242 15,0 9-534-15</inkml:trace>
  <inkml:trace contextRef="#ctx0" brushRef="#br0" timeOffset="404">1868 203 1458 0,'0'0'663'0,"0"0"-554"0,0 0 2 15,0 0 194-15,0 0-41 16,0 0-106-16,0 0-131 16,-233 229 26-16,145-153 26 15,0-1-25-15,-7 0 34 16,9 1-80-16,5-3-8 16,15-14 78-16,18-11-57 0,20-12-7 15,21-9-14-15,7-3 6 16,7-2 19-16,36 4-25 15,15 3 0-15,11 1 20 16,9 0-8-16,2-1-13 16,-1 1 1-16,-10 0 0 15,-9-1-11-15,-16 0 11 16,-12 14-169-16,-17-7-205 16,-12-9-663-16</inkml:trace>
  <inkml:trace contextRef="#ctx0" brushRef="#br0" timeOffset="653">840 1564 2526 0,'0'0'512'16,"0"0"-469"-16,0 0-32 15,0 0 43-15,0 0 90 16,0 0-32-16,215 151-58 16,-131-131-54-16,11-4 31 15,3-5-31-15,37-11-69 16,-27 0-208-16,-20-24-809 0</inkml:trace>
  <inkml:trace contextRef="#ctx0" brushRef="#br0" timeOffset="983">2426 392 2433 0,'0'0'483'0,"0"0"-459"16,0 0-5-16,0 0 95 16,0 0 111-16,0 222-160 0,-15-105-47 15,-7 18 26-15,0 5-2 16,3 1 19-16,6-6-29 16,4-14-22-16,9-19 29 15,0-20-38-15,5-26-1 16,28-27 0-16,17-21-18 15,13-8-2-15,16-47-65 16,35-60-162-16,-23 4-310 16,-18 8-423-16</inkml:trace>
  <inkml:trace contextRef="#ctx0" brushRef="#br0" timeOffset="1175">2024 1068 2744 0,'0'0'504'0,"0"0"-486"15,0 0 1-15,0 0 32 16,0 0-2-16,296 34-49 16,-129-53-5-16,-22-19-326 15,-28-1-731-15</inkml:trace>
  <inkml:trace contextRef="#ctx0" brushRef="#br0" timeOffset="1898">3989 450 2359 0,'0'0'360'31,"0"0"-257"-31,0 0-64 0,-168 185 49 0,92-99 117 16,-12 5-100-16,6 5-78 15,9-8 35-15,17-11-33 16,27-16-2-16,26-8-3 15,3-13-18-15,32-7 3 16,27-8 6-16,11-6-14 0,2 2 10 16,4-8-11-16,-3 4-12 15,-10-5-28 1,-2 7-144-16,-21-5-332 0,-18 2-513 0</inkml:trace>
  <inkml:trace contextRef="#ctx0" brushRef="#br0" timeOffset="2111">3370 1729 2649 0,'0'0'485'0,"0"0"-453"15,0 0-13-15,199 49 109 16,-114-39-49-16,0-1-13 15,1-2-66-15,17-7-101 16,-24 0-231-16,-16-3-780 0</inkml:trace>
  <inkml:trace contextRef="#ctx0" brushRef="#br0" timeOffset="2536">4616 583 778 0,'0'0'2252'16,"0"0"-2011"-16,0 0-167 16,0 0-73-16,0 0 60 15,186-92 7-15,-98 92-67 16,10 0 32-16,1 36-33 15,-15 17 0-15,-18 16 33 16,-27 16-26-16,-34 18 10 16,-5 10 11-16,-56 13-26 15,-27 1 29-15,-20-2-31 16,2-9 0-16,3-15 5 0,13-24-5 16,22-19-1-1,28-20 1-15,20-18 0 16,15-7 23-16,0 0-23 0,34-4 0 15,23 1 36-15,16-3-15 16,15-3 1-16,6-4-11 16,8 0 1-16,1 0 12 15,-5 0-24-15,-7-11-41 16,-11-1-25-16,5-17-148 16,-28-1-550-16,-16 0-1171 0</inkml:trace>
  <inkml:trace contextRef="#ctx0" brushRef="#br0" timeOffset="2713">6335 1128 2984 0,'0'0'147'16,"0"0"-147"-16,0 0-629 15,0 0 253-15,0 0-1583 0</inkml:trace>
  <inkml:trace contextRef="#ctx0" brushRef="#br0" timeOffset="2823">6377 1773 1277 0,'0'0'1983'0,"0"0"-1763"0,0 0-220 16,0 0-47-16,0 0-487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26.6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74 318 1640 0,'0'0'590'16,"-18"246"-470"-16,9-87 37 16,6-2-30-16,0-14-9 15,3-30 12-15,0 4-95 16,0 8-9-16,-4-22 7 16,1-28-33-16,-6-20 52 0,6-19-24 15,0-19-28-15,3-15 43 16,0-2-43-16,0-12 0 15,0-41-58-15,0-22-108 16,0-28 60-16,3-18-49 16,-3-36 58-16,0 3 63 15,0-7-6-15,0 3 35 16,0 31 5-16,0 2 40 16,8 20 137-16,25 26-77 15,7 20-34-15,11 17 34 16,6 11-40-16,9 15-3 15,4 9-14-15,6 7-28 16,5 0 52-16,-1 33-41 16,-3 13 4-16,-7 13 30 15,-20 7-44-15,-14 3 10 0,-28 7-16 16,-8-2-4-16,-52 6 36 16,-34-6-42-16,-31-2 0 15,-18-7 24-15,-4-20-24 16,16-15 14-16,24-23-14 15,37-7-39-15,55-44-45 16,7-15-465-16,20-7-633 0</inkml:trace>
  <inkml:trace contextRef="#ctx0" brushRef="#br0" timeOffset="268">2107 0 2297 0,'0'0'465'0,"0"0"-383"16,-170 196 152-16,75-52-19 16,-10 57-75-16,2 53-59 15,15 10-39-15,34-40 44 16,28-60-40-16,23-65-29 15,3-21 7-15,0 1-24 0,32-7-23 16,19-7-46 0,52-51-126-16,-12-14-327 0,-4-10-582 15</inkml:trace>
  <inkml:trace contextRef="#ctx0" brushRef="#br0" timeOffset="517">2469 223 2720 0,'0'0'507'16,"0"0"-494"-16,0 0 68 16,146 180 87-16,-80-81-65 15,6 16 13-15,5 10-76 0,7-5-22 16,-1-4 51-16,2-12-68 15,-6-9 8-15,-5-15-9 16,-9-17-99-16,1-32-48 16,-19-17-447-16,-13-14-493 0</inkml:trace>
  <inkml:trace contextRef="#ctx0" brushRef="#br0" timeOffset="750">3537 350 2221 0,'0'0'535'0,"0"0"-441"16,0 0 160-16,-207 270 1 0,90-148-135 16,-18 16-11-16,-19 3-86 15,5-4-22-15,7-9 42 16,22-20-43-16,26-26-13 15,34-23-71-15,38-31-160 16,19-24-503-16,3-4-1642 0</inkml:trace>
  <inkml:trace contextRef="#ctx0" brushRef="#br0" timeOffset="988">3993 919 2374 0,'0'0'356'15,"0"0"-241"-15,0 0 101 16,234 49 30-16,-125-30-101 16,12-2-113-16,2-4-14 15,-3-7-18-15,-22-6-48 16,-32 0-99-16,-40 0-310 15,-23-6-286-15,-3-11-771 0</inkml:trace>
  <inkml:trace contextRef="#ctx0" brushRef="#br0" timeOffset="1165">4504 623 2138 0,'0'0'540'0,"0"0"-477"16,0 0 153-16,0 0 43 0,3 177-70 15,4-95-38-15,-7 7-109 16,0 3-4-16,0 0-38 16,-3-7-6-16,-13-5 5 15,10-12-143-15,2-19-383 16,4-19-475-16</inkml:trace>
  <inkml:trace contextRef="#ctx0" brushRef="#br0" timeOffset="1628">5644 72 2628 0,'0'0'497'0,"0"0"-496"16,0 0 0-16,0 0 221 15,0 0-90-15,179 182-54 16,-128-115-49-16,11 3 1 16,4-9 65-16,0-4-95 15,2-7 0-15,-2-12-7 16,-3-8 7-16,-9-13-74 0,-7-17-53 16,-6 0-77-16,-9-15-12 15,-7-24-9-15,2-10 107 16,-10-2 107-16,5 0 11 15,-3 5 14-15,-7 14 71 16,-2 9 34-16,-7 20 68 16,-3 3-91-16,0 22 15 15,-7 38 18-15,-33 25-47 16,-23 23-5-16,-13 9-13 16,-15 12-11-16,-1-5 40 15,9-8-72-15,11-15-9 16,9-15-8-16,9-14-4 15,10-14 0-15,10-18-100 16,17-33-80-16,14-7-332 16,3 0-748-16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29.3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1197 649 2023 0,'0'0'282'0,"0"0"-168"16,0 0 87-16,0 0 84 15,-255 124-152-15,138-64-97 16,-12 3 25-16,-9 2-28 16,7-3-3-16,18-2 66 15,25-14-56-15,31-15 7 16,26-10-47-16,21-5 9 0,10-3 13 15,0 5-22-15,22 3 0 16,14 6 59-16,11 2-58 16,12 5 19-16,4 4-20 15,6 2 0-15,0-1-14 16,-4 1 1-16,4 2-153 16,-18-9-304-16,-17-8-630 0</inkml:trace>
  <inkml:trace contextRef="#ctx0" brushRef="#br0" timeOffset="219">0 1753 2742 0,'0'0'451'15,"0"0"-451"-15,0 0 11 16,0 0 155-16,0 0-76 15,248 110-60-15,-172-83 6 16,12-4-36-16,4-10-57 16,46-13-194-16,-21-3-672 15,-12-24-1234-15</inkml:trace>
  <inkml:trace contextRef="#ctx0" brushRef="#br0" timeOffset="490">2009 416 2526 0,'0'0'269'16,"0"0"-189"-16,-26 214 51 15,-2-95 136-15,-13 18-73 16,-3 7-128-16,5 4 2 15,5-12-10-15,12-10-37 16,12-14 32-16,10-21-53 16,0-21-6-16,4-21-9 15,28-30-98-15,12-19-38 16,40-52-182-16,-11-20-400 0,-15-10-704 16</inkml:trace>
  <inkml:trace contextRef="#ctx0" brushRef="#br0" timeOffset="678">1456 1201 2805 0,'0'0'368'0,"0"0"-244"16,0 0-72-16,0 0 50 15,275 12-18-15,-165-12-84 16,7-12-72-16,32-29-173 15,-27 10-565-15,-28-6-1436 0</inkml:trace>
  <inkml:trace contextRef="#ctx0" brushRef="#br0" timeOffset="916">2651 0 2787 0,'0'0'296'0,"0"0"-191"16,0 0 33-16,156 214 46 15,-78-110-58-15,5 21-51 16,5 16 65-16,6 34-71 16,-6 27-38-16,-40 27 52 0,-45 11-62 15,-28-23-18 1,-70-47-3-16,-44-22-95 0,23-41-124 15,6-30-724-15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31.0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2058 0,'0'0'555'0,"0"0"-478"16,0 0-58-16,0 0 20 15,250 7 40-15,-118-7-79 16,10 0-1-16,38 0-154 16,-38 0-421-16,-41 0-566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31.2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2462 0,'0'0'554'0,"0"0"-519"0,0 0-15 16,225 18 40-16,-68-8-30 15,95-10-30-15,-30 0-80 16,-11 0-811-16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35.6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837 971 1154 0,'0'0'707'16,"0"0"-547"-16,0 0-28 15,0 0 39-15,0 0 40 16,0 0-46-16,-42-10-98 16,27 8 18-16,-4 2 33 15,-9 0-58-15,-5 0 31 16,-7 4-64-16,-7 30-4 15,-4 9 50-15,3 15-52 16,4 20 20-16,7 13-16 0,8 16-10 47,11 12 40-47,8 12-55 0,10 27 2 0,0 38 11 0,0 38-13 0,13-21-1 16,6-36 1-16,-7-54 0 15,1-27 8-15,2 11-8 16,-1 5 0-16,1 14-8 15,-8-11 9-15,-7-13-1 16,0-6 0-16,-3-22 0 16,-23-8 25-16,-6-14-25 15,-2-16 0-15,-5-9 8 16,-1-18 1-16,-8-5 19 16,1-4-17-16,-4 0-2 0,7 0 36 15,0 0-45 1,11-4 0-16,7 1 6 0,13-3-6 15,9 6-43-15,4-17-124 16,29 7-389-16,7 1-273 16</inkml:trace>
  <inkml:trace contextRef="#ctx0" brushRef="#br0" timeOffset="659">1196 3983 1523 0,'0'0'328'0,"0"0"-171"0,0 0 28 15,0 0 146-15,0 0-88 16,0 0-52-16,0 0-31 16,-85-52-54-16,50 52 2 15,-12 0-8-15,-9 7-56 16,-10 38 44-16,-7 18-59 15,0 15-13-15,4 17 49 0,8 11-32 16,17 2 13 0,22 3-34-16,22-9-11 0,4-11 32 15,46-12-33 1,23-21 0-16,18-17-17 0,16-24 10 16,10-17-16-16,3-27-20 15,-12-27 22-15,-13-23 4 16,-26-5 17-16,-28-13 0 15,-35-8 35-15,-6-5 5 16,-25-3 11-16,-33-4-34 16,-14 13-1-16,-9 14-16 15,-14 6-15-15,25 23-174 16,20 14-718-16</inkml:trace>
  <inkml:trace contextRef="#ctx0" brushRef="#br0" timeOffset="1335">1013 400 1528 0,'0'0'535'0,"0"0"-455"16,0 0-52-16,0 0 157 15,0 0 37-15,0 0-31 16,0 0-104-16,136-10 4 16,-82-27 25-16,-3-11-60 15,4-5-16-15,-7-5-7 16,-9 2 3-16,-6 3 67 15,-11 10-38-15,-8 17 10 16,-6 10 15-16,-8 16-27 16,0 0 10-16,0 40-26 15,0 32-26-15,0 19 34 0,-11 14-55 16,7 4 0 0,4-8 0-16,0-9-2 0,0-16-26 15,0-1-140-15,7-27-399 16,-4-8-1548-16</inkml:trace>
  <inkml:trace contextRef="#ctx0" brushRef="#br0" timeOffset="2650">3263 2155 1219 0,'0'0'512'0,"0"0"-407"16,0 0 20-16,0 0 69 15,0 0 26-15,0 0-73 16,40-170-62-16,-33 130 37 16,-7-5-45-16,0 2-2 15,-7-3 69-15,-30 0-73 16,-7 3 3-16,-13 7-13 16,-6 9-19-16,-6 15 48 0,-1 10-74 15,4 2 1-15,2 7 32 16,5 41-41-16,12 14-2 15,11 26-6-15,9 29 0 16,10 18 42-16,5 21-32 16,6 6-10-16,2 3 33 15,4-4-18-15,0-7 6 16,-3-6-15-16,3-6-6 16,0-12 37-16,-5-15-25 15,-2-7-10-15,0-26 14 16,-5-12-5-16,-1-15 2 15,1-16-12-15,-2-9 5 16,-4-13-6-16,3-11-30 16,-4-6-85-16,2-26-156 15,-2-20-433-15,8-12-389 0</inkml:trace>
  <inkml:trace contextRef="#ctx0" brushRef="#br0" timeOffset="2876">2162 2891 1868 0,'0'0'722'0,"0"0"-521"16,0 0-69-16,0 0 65 16,0 0-33-16,0 0-19 15,0 0-82-15,230 58-35 0,-136-38 22 16,8-7-50-16,8 0-13 15,42-13-55-15,-27 0-499 16,-23 0-580-16</inkml:trace>
  <inkml:trace contextRef="#ctx0" brushRef="#br0" timeOffset="3304">3532 3265 2412 0,'0'0'643'15,"0"0"-460"-15,0 0-60 16,0 0 39-16,0 0 10 15,0 0-103-15,0 0-37 16,37 64 19-16,7-4-14 16,13 20 46-16,6 16-73 15,10 10-8-15,11 7 46 16,-1-9-24-16,5-2 1 16,-3-23-25-16,-13-7 9 15,-6-13 2-15,-15-8-11 0,-7-17-13 16,-15 0 12-1,-7-13 2-15,-9 3-8 0,2-2-1 16,-8 4-50-16,5-9 19 16,-5 3-123-16,8-10-69 15,4-10-287 1,-6 0-339 0,2-3-1153-16</inkml:trace>
  <inkml:trace contextRef="#ctx0" brushRef="#br0" timeOffset="3685">4634 3510 2089 0,'0'0'593'0,"0"0"-478"15,0 0 112-15,0 0 65 16,0 0-160-16,0 0-107 16,0 0 41-16,-213 165-25 0,127-80 23 15,-21 13-11 1,-19 14-23-16,-16 10 51 15,-9-5-65-15,6-5-14 0,18-13 61 16,20-20-50-16,31-21 4 16,29-18-17-16,21-20 16 15,18-13-22-15,8-7 6 16,0 0-90-16,59-67-40 16,4 2-122-16,-2-5-667 0</inkml:trace>
  <inkml:trace contextRef="#ctx0" brushRef="#br0" timeOffset="4273">5935 1253 1796 0,'0'0'470'0,"0"0"-322"16,0 0 22-16,0 0 24 15,0 0 18-15,-218 151-64 16,155-47-57-16,-13 54 53 0,0 61-77 16,7 51-7-16,21 13 56 15,26-54-74-15,22-61 7 16,0-75-15-1,0-16-33-15,22 10 43 0,14-13-44 16,11 3-28-16,9-30-22 16,34-40-130-16,-9-7-377 15,-15-9-521-15</inkml:trace>
  <inkml:trace contextRef="#ctx0" brushRef="#br0" timeOffset="4773">5913 2366 1886 0,'0'0'883'0,"0"0"-632"16,0 0-193-16,0 0 71 16,0 0 29-16,0 0-90 15,0 0-29-15,201-95-33 16,-143 101-6-16,-7 41 71 15,-18 11-71-15,-14 17 25 16,-19 13 22-16,0 1-32 16,-12-2 17-16,-20-13-32 15,7-7 0-15,3-22 3 16,6-15-3-16,13-18-35 16,3-12-20-16,0 0-92 15,41-35 8-15,9-21-77 0,16-14-17 16,4-7 15-16,2-5-24 15,-2 5 147-15,-13 14 95 16,-13 15 35-16,-15 15 207 16,-14 16 58-16,-15 15 4 15,0 2-39-15,-18 17-102 16,-30 34-61-16,-6 15-18 16,-5 19-21-16,12 4 32 15,11-3-65-15,21-7-20 16,15-13 46-16,0-12-55 15,37-10-2-15,20-18-20 16,16-17-21-16,12-9 14 0,9 0-127 16,30-56-127-16,-17-2-455 15,-28 2-930-15</inkml:trace>
  <inkml:trace contextRef="#ctx0" brushRef="#br0" timeOffset="5054">6858 1515 2471 0,'0'0'559'16,"0"0"-486"-16,0 0 21 16,0 0 111-16,0 0-49 0,0 0-67 15,269 142 8 1,-171-58-41-16,1 18 10 0,0 17-3 15,-16 9-21-15,-10 10 42 16,-21 3-74-16,-20-2-2 16,-25 6 15-16,-7-10-23 15,-32-3 0 1,-34-18-81-16,-66 8-72 0,21-35-123 16,-3-22-1099-16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45.9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 91 2027 0,'0'0'998'0,"0"0"-774"16,0 0-147-16,0 0 66 16,0 0 25-16,0 0-108 15,0 0-18-15,-4-89-42 16,23 89-112-16,13 0-134 16,5 0-933-16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2:58.4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0 606 1965 0,'0'0'358'16,"0"0"-262"-16,0 0-32 15,0 0 150-15,0 0-14 16,0 0-110-16,3-72-51 16,19 40-22-16,7-1 63 15,5 5-51-15,1 0-19 16,2 7 35-16,-1 12-25 16,-2 9 4-16,1 0-8 15,-4 34 4-15,-6 14 27 16,-12 14-45-16,-4 8-2 15,-9 10 16-15,0-1-14 16,-9-4 17-16,-19-6-19 16,-1-11 1-16,-5-12 8 0,5-13-9 15,-3-14 0-15,2-9-1 16,4-10 8-16,4 0-2 16,12-7 7-16,7-25-12 15,3-11-9-15,10-9-52 16,31-4-32-16,18-3 3 15,5 2-32-15,5 9-4 16,-3 3 33-16,-6 4 49 16,-13 5 42-16,-11 10-14 15,-11 4 16-15,-7 7 52 16,-14 11 78-16,-4 1 19 16,0 3-17-16,0 0-40 15,-22 3 0-15,-7 28-48 0,-3 17-10 16,-2 10 11-1,9 7-13-15,6 4 20 0,12-4-32 16,7-5-20-16,0-6 33 16,22-14-33-16,11-10-14 15,11-7-8-15,3-11-43 16,4-12-1-16,23-2-160 16,-16-31-428-16,-11-9-371 0</inkml:trace>
  <inkml:trace contextRef="#ctx0" brushRef="#br0" timeOffset="392">1990 0 2049 0,'0'0'520'0,"0"0"-465"16,0 0 147-16,0 0 53 16,0 0-73-16,0 0-72 15,0 0-60-15,-211 166 29 16,104-96-47-16,-9 3-14 16,-1 1 28-16,9-2-40 15,20-4 2-15,30-17-8 16,21-9 1-16,30-9 5 0,7 1-6 15,7-5 0-15,34 5-7 16,13-1 7-16,5 5 0 16,5 2 0-16,-1 3 0 15,-1-5 9-15,-1 1-9 16,-2-3-4-16,-8-2-13 16,-7-5-29-16,0-13-148 15,-15-6-360-15,-11-10-572 0</inkml:trace>
  <inkml:trace contextRef="#ctx0" brushRef="#br0" timeOffset="851">2657 492 2096 0,'0'0'569'16,"0"0"-456"-16,0 0 81 16,0 0 47-16,-225-56-40 15,143 56-137-15,-4 14-5 16,2 21 13-16,14 17-14 16,16 8 10-16,14 10-34 15,21 2-19-15,19 0 6 16,0-10-21-16,47-6-25 0,26-20-20 15,18-17-45 1,13-19 9-16,0-7-36 0,-5-38-13 16,-12-17 37-16,-17-8 36 15,-16-2 30-15,-17 11 27 16,-11 13 33-16,-15 19 93 16,-7 24 8-16,-4 5-54 15,0 34 10-15,-15 33-11 16,-4 12-5-16,12 6-14 15,7 0-41-15,0-14 17 16,48-13-36-16,9-20 0 16,12-25-6-16,9-13-55 0,2-42-98 15,-18-25-304-15,-14-1-913 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46.5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0 271 1766 0,'0'0'1030'0,"0"0"-867"15,0 0-111-15,0 0 98 16,0 0 43-16,0 0-64 16,0 168-78-16,9-17-14 15,1 38 34-15,-7-4-43 16,1-22 16-16,1-25-14 15,-5-29-29-15,0 6 43 16,0 3-44-16,0-24 0 16,0-24-11-16,0-24 11 15,0-22-27-15,0-24-22 16,0 0-11-16,0-37 33 16,0-35-50-16,0-31 12 15,3-44 64-15,1-56-18 0,-4-70 9 16,0-6 8-1,0 47 2-15,-4 66 16 0,4 80-15 16,0 32 11-16,0 5 71 16,7 10-55-16,25 6 22 15,15 16-24-15,19 17-25 16,19 0 43-16,13 17-44 16,9 23 0-16,1 13 5 15,-2 12-5-15,-19 7 0 16,-21 10-1-16,-33 7 2 15,-33 5 3-15,-15 5-4 16,-69-4-6-16,-28 0-12 16,-23-16 18-16,-4-21-12 15,19-22-3-15,29-29-40 16,59-36-13-16,26-33-421 0,6-10-897 16</inkml:trace>
  <inkml:trace contextRef="#ctx0" brushRef="#br0" timeOffset="285">2013 0 2611 0,'0'0'471'15,"0"0"-470"-15,0 0 71 0,-208 233 142 16,125-27-88 0,-12 82-31-16,11 31-25 0,23-11 32 15,31-47 21-15,30-88-94 16,0-48-8-16,33-41-21 16,18-21-12-16,18-4-8 15,77-15-104-15,-11-6-89 16,-15-32-681-16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47.5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0 122 2408 0,'0'0'501'0,"0"0"-449"0,0 0 60 0,0 0 165 16,0 0-139-16,65 216-75 16,-17-117 20-16,9 5-26 15,9 6-9-15,7-11-23 16,8-2-25-16,-5-19 33 16,-3-20-33-16,-10-21-23 0,-9-24-20 15,-10-13-70-15,-9-7-14 16,-1-38 10-16,-5-18-22 15,-7-8 65-15,0-5-42 16,-4 7 65-16,-1 11 45 16,2 9 6-16,-4 21 51 15,-5 16 4-15,-6 12 20 16,1 0 30-16,-5 38 8 16,0 29 1-16,-26 20-34 15,-21 25-11-15,-19 12 21 16,-12 8-36-16,-1-7-2 15,-6-5 17-15,6-14-68 0,9-14 20 16,8-13-21-16,19-20 12 16,10-14-1-16,14-18-11 15,12-10-48-15,7-14-23 16,0-3-127-16,19-38-111 16,21-13-587-16,3-3-1384 0</inkml:trace>
  <inkml:trace contextRef="#ctx0" brushRef="#br0" timeOffset="367">2195 377 2645 0,'0'0'341'16,"0"0"-296"-16,0 0 76 16,0 0 141-16,0 0-150 15,0 0-17-15,-252 233-71 16,142-145 37-16,-3-2-5 16,11-1-32-16,23-9 24 15,23-14-48-15,27-6 0 16,22-14-2-16,7-10 3 15,26-1-2-15,31-4-6 16,21-1 7-16,13-1 2 16,4 1-2-16,-5 1-29 0,-9-4 29 15,-12-4-92 1,-18-2-56-16,-33-4-201 0,-11-3-647 16,-7-7-1090-16</inkml:trace>
  <inkml:trace contextRef="#ctx0" brushRef="#br0" timeOffset="558">1280 1552 2898 0,'0'0'470'16,"0"0"-373"-16,0 0-52 0,0 0 131 15,206 59-34-15,-118-46-91 16,7-10-43-16,8 1-8 15,17-4-123-15,-29 0-212 16,-21 0-1685-16</inkml:trace>
  <inkml:trace contextRef="#ctx0" brushRef="#br0" timeOffset="1291">3237 124 986 0,'0'0'1119'0,"0"0"-793"15,0 0-222-15,0 0 76 16,0 0 126-16,0 168-132 15,0-60-71-15,0 27-28 16,0 9-26-16,-4 4 44 16,-3-4-82-16,4-10 2 15,-2-18 12-15,2-25-24 16,3-19 16-16,0-25-17 16,0-19 8-16,18-17-19 15,8-11 8-15,7 0-61 0,10-37-31 16,19-42-156-16,-8 11-327 15,-10 5-398-15</inkml:trace>
  <inkml:trace contextRef="#ctx0" brushRef="#br0" timeOffset="1539">2930 808 2295 0,'0'0'566'16,"0"0"-519"-16,0 0 52 0,0 0 142 16,0 0-82-16,190 0-81 15,-84 0-50-15,15 0-28 16,43-17-24-16,-29-6-478 15,-23 2-1673-15</inkml:trace>
  <inkml:trace contextRef="#ctx0" brushRef="#br0" timeOffset="1809">4441 889 2412 0,'0'0'520'15,"0"0"-477"-15,0 0 171 16,0 0-64-16,206-56-101 15,-115 45-19-15,45 3-30 16,-23-1-253-16,-15 4-869 0</inkml:trace>
  <inkml:trace contextRef="#ctx0" brushRef="#br0" timeOffset="2289">5621 810 1610 0,'0'0'1230'0,"0"0"-1072"15,0 0-92-15,0 0 114 16,0 0-43-16,0 0-66 16,0 0-37-16,164 67-20 15,-157-9 50-15,-7 8-55 31,-13 5 11-31,-31 1-20 0,-7-7 7 0,0-10-17 16,7-14 2-16,10-14-13 0,12-13 15 16,16-14-40-16,6 0-20 15,0-34-35-15,40-18-2 16,14-11 36-16,16-11-46 16,6 1 7-16,-4 4 76 15,-6 10 0-15,-10 14 30 16,-17 15 0-16,-17 12 117 15,-13 11 91-15,-9 7-36 16,0 0-42-16,-19 18 23 16,-28 24-97-16,-9 14 10 15,2 13-8-15,3 7-23 16,17-4 29-16,17 0-64 16,17-10 0-16,0-5-16 0,26-12 16 15,24-15-41 1,16-15-92-16,43-15-73 0,-15-13-352 15,-16-19-793-15</inkml:trace>
  <inkml:trace contextRef="#ctx0" brushRef="#br0" timeOffset="2619">5990 75 2460 0,'0'0'341'15,"0"0"-187"-15,0 0 60 16,0 0-34-16,0 0-57 16,0 0-44-16,0 0-11 15,237 240-11-15,-154-133-17 16,1 19 46-16,-3 11-62 15,-4 11 3-15,-17 0 18 16,-12-2-26-16,-21-1 2 16,-20-3-19-16,-7-7 8 15,-22-4-20-15,-38-7-47 16,-12-16-101-16,-42 7-58 0,16-28-393 16,19-29-1174-16</inkml:trace>
  <inkml:trace contextRef="#ctx0" brushRef="#br0" timeOffset="3241">8035 1083 2232 0,'0'0'500'0,"0"0"-447"16,0 0 173-16,0 0 29 15,-252-63-103-15,182 63-29 16,1 40-94-16,5 15-16 16,13 11 52-16,10 3-50 15,20 3-15-15,17-3 0 16,4-6 0-16,10-14-17 16,31-14-5-16,10-15-59 15,8-17 30-15,5-3-54 16,2-37 0-16,-3-21-12 0,-6-24-25 15,-1-23 72-15,-9-42 13 16,-3-50 42-16,-12-49 15 16,-10-16 1-16,-15 55 48 15,-7 65 7-15,0 83 42 16,0 40 112-16,0 19-48 16,-3 0-78-16,-12 72 13 15,-2 85-53-15,1 73 46 16,6 23-20-16,5-11-37 15,2-54 45-15,3-63-60 16,0-38-10-16,0-5 26 0,0 1-32 16,0 2-4-1,3-6 2-15,9-23-69 0,-2-24-16 16,9-32-184-16,-4 0-437 16,-1-9-1153-16</inkml:trace>
  <inkml:trace contextRef="#ctx0" brushRef="#br0" timeOffset="3722">8397 981 2078 0,'0'0'649'0,"0"0"-549"0,0 0 94 15,0 0 50 1,0 0-88-16,233-22-42 0,-179 44-78 15,-3 17-5-15,-14 13 28 16,-15 11-14-16,-18 2 9 16,-4 7-24-16,-12-5-30 15,-24-6 3-15,2-7-3 16,2-13-39-16,7-12-18 16,6-11-26-16,12-15 29 15,7-3-27-15,0-7-52 16,11-31-11-16,29-15-53 15,23-10 43-15,4-2-33 16,11-1 34-16,-5 8 98 16,-7 11 52-16,-22 14 3 15,-12 10 171-15,-13 14 72 16,-16 2 59-16,-3 7-67 0,0 0-83 16,-19 13 13-16,-16 25-95 15,-9 20-8-15,-12 7 34 16,12 4-44-16,15 3-2 15,19-7-20 1,10-7-15-16,14-7-15 0,38-12 0 16,21-16-21-16,18-19 1 15,51-11-118-15,-22-32-153 16,-18-4-655-16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58.3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2784 0,'0'0'726'15,"0"0"-653"-15,0 0-65 0,0 0-8 16,0 0-169-16,0 0-1853 15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57.6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 1884 0,'0'0'370'0,"0"0"-272"0,0 0 12 16,0 0 156-16,0 0-60 15,33 219-105-15,-22-164-58 16,-5 3-27-16,6-10 29 15,-8-10-44-15,2-1 7 16,-2-16 10-16,-4-6-18 16,0-15 0-16,0 0 11 15,0 0 1-15,0-26 22 16,0-13-22-16,-7-17-3 16,4-3 21-16,3-2-29 0,0 1 11 15,0 4 12 1,18 6-15-16,14 4 46 0,6 11-39 15,9 12 1-15,0 8 11 16,1 14-26-16,-1 1-4 16,22 1-55-16,-11 17-230 15,-11-5-644-15</inkml:trace>
  <inkml:trace contextRef="#ctx0" brushRef="#br0" timeOffset="502">905 210 1872 0,'0'0'542'16,"0"0"-457"-16,0 0 59 16,0 0 123-16,0 0-50 15,0 0-144-15,0 0-10 16,-198-144 48-16,159 144-36 16,-2 12-29-16,4 32-7 15,12 15-19-15,11-1 49 16,14 7-69-16,0-7 0 0,10-6 12 15,31-12-12-15,10-19-9 16,8-14-25-16,2-7-44 16,-2-9 30-16,-8-28-57 15,-8-8 54-15,-10-2 51 16,-15 7 0-16,-3 12 35 16,-11 8 36-16,-4 17 2 15,0 3 37-15,0 16-91 16,0 27 7-16,0 7 23 15,0-2-28-15,3 0 6 0,19-4-27 16,10-15-10 0,9-15-26-16,25-14-164 0,-9-8-470 15,-6-11-1896-15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7:56.0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446 586 1564 0,'0'0'479'0,"0"0"-385"16,0 0 72-16,0 0 140 16,0 0-151-16,0 0-102 15,5-101 61-15,-5 75-3 16,0-4 2-16,-12 0-29 0,-13 2-36 16,-7-3 55-16,-9 11-71 15,-3 10-10-15,-7 10 37 16,1 0-50-16,-3 30 3 15,2 21-12-15,13 22 6 16,7 9 18-16,14 4-24 16,12-7 0-16,5-4 9 31,5-20-9-15,27-8-1-1,9-18-13-15,6-20-56 0,1-9 34 0,2-3-60 0,-6-32 15 0,-8-12 59 16,-6-1 1-16,-9-2 21 15,-6 7 28-15,-3 5 16 16,-6 11 62-16,-6 17-51 16,4 3-4-16,-1 7 14 0,1 14-40 15,7 35 19-15,0 13-8 16,4 25-35-16,7 0 27 16,3 9-28-16,1-1 0 15,6 0 11-15,-2 1-4 16,-5-19 12-16,-11-5-19 15,-14-15 0-15,0-15 31 16,-10-8-31-16,-27-12 0 16,-7-18-1-16,-7-4 2 15,0 0-8-15,0-9 7 16,7-19 0-16,12-4 3 16,14-11-3-16,18-8-36 15,0-7-3-15,29-3-13 16,25-5 28-16,8-6-45 15,4 2-23-15,0 5 41 0,-8 7-13 16,-3 4 16-16,-12 12 38 16,-9 5 10-16,-9 11 22 15,-10 7 26-15,-8 9 10 16,-4 10 44-16,1 0-66 16,-4 3 2-16,0 29-7 15,0 8-30-15,3 2 40 16,6-2-41-16,-6-5-36 15,4-4 2-15,5-18-151 16,-2-13-275-16,-4 0-390 0</inkml:trace>
  <inkml:trace contextRef="#ctx0" brushRef="#br0" timeOffset="172">874 371 2148 0,'0'0'634'0,"0"0"-559"16,0 0 1-16,0 0-76 15,0 0-100-15,0 0-537 16,0 0-1435-16</inkml:trace>
  <inkml:trace contextRef="#ctx0" brushRef="#br0" timeOffset="742">1358 580 1972 0,'0'0'618'0,"0"0"-433"0,0 0 131 15,0 0-125-15,0 0-100 16,0 0-18-16,0 0-41 15,-219 88-1-15,179-35-25 16,14-7 2-16,16 3 1 16,10-6-9-16,0-4-14 15,14-11-5-15,23-7-94 0,7-21-60 16,7 0-131-16,-4-21-64 16,-3-17 127-16,-12-9 67 15,-6 6 174-15,-8 3 46 16,-11 10 176-16,-2 8 51 15,-5 17-18-15,0 3-33 16,0 0-66-16,0 30-129 16,-12 15 16-16,12-1 3 15,0 1-45-15,0-3 14 16,22-12-15-16,15-10-73 16,2-10 10-16,5-10 18 15,-3 0-39-15,-9-17-1 16,-10-12 25-16,-3-11 53 0,-4 1-4 15,-5-4 11 1,-3 11 81-16,-2 13-12 0,-5 4 27 16,0 15 4-16,0 0-43 15,0 37 10-15,0 13-19 16,0 8-27-16,0-6 32 16,7 4-52-16,6-10 12 15,6-3-13-15,-1-14-12 16,4-19-10-16,-7-10-121 15,2-10-213-15,-5-27-357 16,-5 2-609-16</inkml:trace>
  <inkml:trace contextRef="#ctx0" brushRef="#br0" timeOffset="845">1858 494 459 0,'0'0'1005'16,"0"0"-1005"-16</inkml:trace>
  <inkml:trace contextRef="#ctx0" brushRef="#br0" timeOffset="1069">1197 0 2020 0,'0'0'392'16,"0"0"-183"-16,0 0 61 0,0 0-81 15,0 0-114-15,0 0 9 16,0 0-84-16,176 107-2 16,-198-41-207-16,-10-11-736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8:03.6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1869 1921 0,'0'0'491'0,"0"0"-398"15,0 0 26-15,0 0 175 16,0 0-114-16,0 0-78 16,0 0-44-16,-19 78-25 15,19-68 55-15,0 0-47 16,0-7-28-16,0-3 55 16,0 0-52-16,0 0 19 15,0-30-5-15,4-29-21 16,21-26 6-16,12-46-15 15,14-59-36-15,12-48 28 0,-6 16-34 16,-10 43 15 0,-14 56 15-16,-6 45 12 0,-2-8-9 15,-3 2 9-15,0 2 0 16,-8 22 8-16,-8 21-8 16,-1 19 0-16,-5 10 0 15,0 10 2-15,0 0-10 16,0 0-38-16,-8 23-197 15,5 1-288-15,-4-5-488 0</inkml:trace>
  <inkml:trace contextRef="#ctx0" brushRef="#br0" timeOffset="315">63 537 1092 0,'0'0'1239'0,"0"0"-959"16,0 0-46-16,0 0-62 15,0 0-15-15,0 0-18 16,0 0-94-16,51-154-8 16,-1 96 13-16,8 0-26 15,11-1 54-15,12 3-72 16,2 3 0-16,2 12 57 15,-12 7-15-15,-14 15 21 0,-20 14-24 16,-14 5-17 0,-13 21 73-16,-12 26-97 0,0 8-4 15,0 4-22 1,18 10-161-16,4-16-394 0,11-18-1476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7:08:07.2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5979 602 2725 0,'0'0'267'0,"0"0"-207"16,0 0-11-16,0 180 140 15,0-87-50-15,0 9-88 16,-4 7 14-16,-3-9-10 16,4-7-29-16,-5-21-10 0,1-18-10 15,4-19-6-15,3-21 0 16,0-14-26-16,0-5 13 15,0-39-56 1,13-14-2-16,24-17 32 0,14-13-42 16,15-8-44-1,7 9 9-15,-1 3 12 0,-9 26 71 16,-16 15 13-16,-18 23 20 16,-17 11 93-16,-12 9 43 15,0 0 26-15,-12 23-41 16,-29 19-73-16,-9 14 29 15,-1 7-47-15,4 5-5 16,9-2 31-16,13-4-50 16,18-2-5-16,7-5-1 15,0-6 1-15,10-6 7 0,24-4-8 16,2-12-24 0,8-7 12-16,7-12-78 0,14-8-107 15,-5-12-408-15,-13-18-409 0</inkml:trace>
  <inkml:trace contextRef="#ctx0" brushRef="#br0" timeOffset="293">6802 933 1502 0,'0'0'1104'0,"0"0"-806"16,0 0-69-1,0 0 9-15,0 0-43 0,0 0-96 16,0 0-29-16,-145 217-35 16,145-144-25-16,22-1 35 15,40-6-45-15,18-7-26 16,18-16 25-16,-3-17-42 16,-7-26 10-16,-26 0 2 15,-23-47 31-15,-24-31 24 16,-15-21-24-16,-35-11 1 15,-43-6 20-15,-74-18-21 16,13 32-162-16,7 23-985 0</inkml:trace>
  <inkml:trace contextRef="#ctx0" brushRef="#br0" timeOffset="4123">6293 2574 2687 0,'0'0'536'0,"0"0"-491"16,0 0-43-16,0 0 201 15,0 0-92-15,0 0-81 16,-81 211-16-16,59-116 22 15,9 7 39-15,1-3-48 16,5-8-18-16,7-12 3 16,0-13-5-16,0-21-14 15,3-9-4-15,16-16-62 16,3-17 5-16,10-3-38 16,9-13 17-16,9-33 49 15,16-17-42-15,4-12-28 0,6-16 1 16,0-8-24-16,5-9 89 15,-8 0 13-15,-7 6 31 16,-19 17 0-16,-22 19 15 16,-21 17 115-16,-4 11 65 15,-19 17-52-15,-21 11-14 16,-8 10-43-16,4 0-32 16,5 29 15-16,2 24-53 15,5 12-1-15,7 14-15 16,-1 11 1-1,8 1 9 1,3 1-10-16,1-7 0 0,6-3-3 0,4-14 3 16,4-14-18-16,0-15-25 15,0-16-29-15,0-16 15 0,4-7-72 16,14-5 30-16,11-30 87 16,5-7-3-16,1-6 8 15,2 15 6-15,-4 5 1 16,-8 18 33-16,-3 10 7 15,0 10 26-15,0 30 35 16,0 12-49-16,0 3-1 16,0 2-33-16,3-5-12 15,7-9-1-15,2-14-5 16,2-16-50-16,-2-13 5 0,-2-3-64 16,-4-36 8-1,-6-17-18-15,-3-5-33 0,-4-7 115 16,-5 13 4-16,-1 16 33 15,-2 12 154-15,-4 21 12 16,-3 6-32-16,3 0-46 16,4 33-11-16,2 6 31 15,-3 7-92-15,1-4-15 16,2-7-1-16,-3-13-9 16,-2-9-94-16,11-13-82 15,-2-31-282-15,-1-4-325 0</inkml:trace>
  <inkml:trace contextRef="#ctx0" brushRef="#br0" timeOffset="4232">7196 2777 2678 0,'0'0'213'0,"0"0"-213"16,0 0-235-16,0 0-135 16,0 0-1774-16</inkml:trace>
  <inkml:trace contextRef="#ctx0" brushRef="#br0" timeOffset="4361">7398 2464 2300 0,'0'0'906'15,"0"0"-827"-15,0 0-33 16,0 0-14-16,186 0 19 16,-92 0-51-16,-18 10-198 15,-13-6-740-15</inkml:trace>
  <inkml:trace contextRef="#ctx0" brushRef="#br0" timeOffset="4553">5884 2849 3195 0,'0'0'205'0,"0"0"-205"16,223-4-223-16,-103-17 188 0,-15 2-678 16</inkml:trace>
  <inkml:trace contextRef="#ctx0" brushRef="#br0" timeOffset="-2356">98 705 1553 0,'0'0'318'0,"0"0"1"16,0 0-21-16,0 0-9 15,0 0-65-15,0 0-84 16,0 0 18-16,-3-40-93 0,3 80-27 15,0 25 37-15,-4 24-57 16,1 16-2-16,-2 9-16 16,1-6 0-16,-2-6 14 15,2-20-14-15,-4-19-23 16,4-21 10-16,4-21-14 16,-3-21 1-16,3-4-16 15,-3-46-4-15,-4-25 37 16,2-20-9-16,-2-20 11 15,0-3-4-15,4 1 11 16,3 17 0-16,0 22 14 16,0 25-4-16,17 23 44 0,13 18-48 15,9 12-6-15,9 12 61 16,7 37-43-16,3 18 12 16,4 15-30-16,1 10 9 15,-2 0 18-15,1 3-27 16,-4-6 0-16,1-12 0 15,-5-14 2-15,-6-17-4 16,-11-23-2-16,-8-23 4 16,-7 0-15-16,-7-53 15 15,-8-26-5-15,-7-25 5 16,0-21 0-16,0-14 0 16,0 6-10-16,-12 18 10 15,5 23 0-15,7 33 0 0,0 40-131 16,34 15-249-16,-2 4-507 15</inkml:trace>
  <inkml:trace contextRef="#ctx0" brushRef="#br0" timeOffset="-1712">1054 1078 1839 0,'0'0'367'0,"0"0"-225"16,0 0 31-16,0 0 45 16,0 0-114-16,218 87-50 15,-145-85-26-15,4-2-28 16,-9 0 0-16,-9-23-2 0,-22-7-20 16,-20-6 14-16,-17-3-6 15,0 1 14-15,-28 1 39 16,-20 6 40-16,-3 15 48 15,-8 16-11-15,-2 0-38 16,11 34 20-16,1 21-77 16,16 12-6-16,15 7-10 15,14 6 7-15,4-5-5 16,16-10-7-16,31-6-3 16,7-17-7-16,12-11-34 15,7-25-37-15,0-6-11 16,-11-13-1-16,-4-33 66 15,-14-14-35-15,-7-7 49 0,-12-1 13 16,-6 10 13 0,-6 20 58-16,-9 17 31 0,-4 21-15 15,0 0 37-15,0 40-92 16,0 18-31-16,12 14 34 16,10 1-35-16,18-10-7 15,14-11 6-15,12-23-42 16,4-19 11-16,-1-10-55 15,-8-16-7-15,-14-31 79 16,-10-8-13-16,-18-7 28 16,-9 3 30-16,-7 9 24 15,-3 17 70-15,0 17-38 0,0 16-11 16,0 0 36-16,0 39-87 16,0 14-8-16,0 9-16 15,0 1 11-15,22-5-28 16,4-8-11-16,3-13-70 15,1-28-40-15,-8-9-347 16,-12 0-436-16</inkml:trace>
  <inkml:trace contextRef="#ctx0" brushRef="#br0" timeOffset="-1468">1148 586 2034 0,'0'0'356'0,"0"0"-163"16,0 0 89-16,0 0-19 16,200-72-126-16,-131 62-89 15,-3 7-4-15,0 3-44 16,-3 0-40-16,1 10-222 15,-8 6-452-15,-17 0-702 0</inkml:trace>
  <inkml:trace contextRef="#ctx0" brushRef="#br0" timeOffset="-1358">1962 327 2199 0,'0'0'389'0,"0"0"-248"0,0 0 61 15,211-190-100-15,-81 130-102 16,-16 15-202-16,-16 13-699 0</inkml:trace>
  <inkml:trace contextRef="#ctx0" brushRef="#br0" timeOffset="-502">3328 1269 2138 0,'0'0'324'0,"0"0"-244"16,0 0 72-16,0 0-12 15,227-37-20-15,-169 2-56 16,1-5-53-16,-17-9 30 15,-15 0-2-15,-20 0 26 16,-7 3 28-16,-15 6-66 16,-29 14 20-16,-10 13 9 15,-9 13-22-15,2 7 50 16,2 37-61-16,12 24-16 0,11 6 20 16,17 13-27-1,16-3 0-15,3 0 0 0,19-4 0 16,28-15-18 15,14-17-5-31,8-19-82 16,12-27 60-16,-1-2-49 0,-4-29 27 0,-7-26-7 0,-9-5 53 15,-13 5 9-15,-18 8 24 16,-11 15 0-16,-8 12 80 16,-10 12-31-16,0 8 0 15,0 5-41-15,0 24-13 16,0 14-1-16,4 6-6 15,8 0-27-15,-2-7 21 16,2-11-16-16,1-12-3 16,-1-11-52-16,-2-8-1 0,2-8 66 15,-2-28 0-15,9-13 12 16,6-3-3-16,0-1 3 16,4 13 0-16,-2 15-1 15,-10 21 1-15,2 4 29 16,-4 33 25-16,-1 19-27 15,-6 9 21-15,-1 7-48 16,-1-13 7-16,3-9-7 16,-6-17 0-16,-3-15-18 15,0-14 6-15,0-2 12 16,0-39-9-16,0-15 9 16,0-13-1-16,0-6 1 0,0-7 0 15,19 10-11-15,13 9 11 16,12 20 0-1,3 21 18-15,8 18-1 0,0 4 23 16,-4 9 21-16,-7 32-2 16,-12 0 47-16,-6 12-59 15,-8 0-19-15,-11-5 19 16,-4 2-38-16,-3-10-9 16,0-7-23-16,9-7-82 15,4-12-155-15,9-11-885 0</inkml:trace>
  <inkml:trace contextRef="#ctx0" brushRef="#br0" timeOffset="1127">303 2455 1896 0,'0'0'575'0,"0"0"-456"16,0 0 25-16,0 0 70 15,0 0-41-15,-190 192-30 16,153-110-91-16,8 7-15 16,11 0 23-16,11-5-52 15,7-7-7-15,3-16-1 16,41-21-28-16,14-24-15 15,18-16-66-15,12-13-56 16,3-43 39-16,-6-16 5 0,-9-7 63 16,-19 7 58-16,-13 9 9 15,-18 18 191-15,-18 23-43 16,-8 17-25 0,0 5 48-16,-15 33-110 0,-10 23-34 15,-1 11-34-15,14 1 7 16,12-6 9-16,0-6-18 15,27-14 0-15,16-20-3 16,9-17 3-16,-5-5-15 16,1-19 7-16,-16-31 8 15,-13-6 23-15,-16-9-23 16,-3 0 0-16,-10 0 61 16,-27 7-55-16,-1-1-6 0,16-26-85 15,12 12-468 1,10 5-1106-16</inkml:trace>
  <inkml:trace contextRef="#ctx0" brushRef="#br0" timeOffset="1272">834 2368 2499 0,'0'0'463'16,"0"0"-363"-16,0 0 104 15,0 0-37-15,0 0-81 16,289-184-86-16,-166 135-241 15,-13 5-707-15</inkml:trace>
  <inkml:trace contextRef="#ctx0" brushRef="#br0" timeOffset="1523">2001 2214 2393 0,'0'0'586'0,"0"0"-529"0,0 0 131 0,0 0 19 15,0 185-83-15,0-91-49 16,-4 14-22-16,-2 7 7 16,2-3-28-16,4-9-31 15,0-7-2-15,0-14-21 0,10-19-116 16,12-20-143-16,-3-17-529 15,-12-21-657-15</inkml:trace>
  <inkml:trace contextRef="#ctx0" brushRef="#br0" timeOffset="1688">1706 2864 2471 0,'0'0'332'0,"0"0"-184"15,0 0 12-15,0 0-97 16,281-27-63-16,-113-9-14 16,-23 0-475-16,-25 0-522 0</inkml:trace>
  <inkml:trace contextRef="#ctx0" brushRef="#br0" timeOffset="1894">2716 2276 481 0,'0'0'2002'16,"0"0"-1728"-16,-44 202-19 15,7-86 27-15,-10 9-43 16,-4 5-134-16,-3-4-57 16,3-9 27-16,4-10-74 15,9-19-1-15,13-19-21 0,10-20-133 16,8-19-143-16,7-21-696 15</inkml:trace>
  <inkml:trace contextRef="#ctx0" brushRef="#br0" timeOffset="2529">3171 2873 1722 0,'0'0'871'0,"0"0"-661"16,0 0-60-16,0 0 131 16,0 0-74-16,0 0-111 15,-193-43 3-15,131 77-60 0,8 9-21 16,10 5 42-16,12 10-60 16,16 2 1-16,16-4-1 15,0-6-36-15,29-11 13 16,18-16-110-16,9-20-44 15,2-3-15-15,-8-17-52 16,-6-25 105-16,-10-1 92 16,-12-2 47-16,-8 9 121 15,-11 9 28-15,-3 13 28 16,0 14 7-16,0 0-73 16,0 43-47-16,9 27-26 0,-3 15-28 15,10 23 61 1,6 10-65-16,3 7 7 0,4 2 41 15,-4-4-13-15,-10-15-19 16,-11-21-22-16,-4-17 11 16,-9-24-1-16,-26-22-10 15,-6-22-22-15,-6-2 13 16,6-36-33-16,9-26 6 16,13-27-2-16,19-22-29 15,0-20 16-15,38-17-89 16,23 1-8-16,13 10 10 15,5 16 11-15,-6 32 81 16,-14 28 46-16,-16 26 3 16,-13 21 154-16,-11 14-37 15,-13 7 16-15,-6 31-10 16,0 20-39-16,0 6-5 16,0 5-26-16,0-6-38 0,0-7-9 15,0-17-9-15,0-17-107 16,11-15-62-16,4-24-325 15,-5-31-228-15,2-8-564 0</inkml:trace>
  <inkml:trace contextRef="#ctx0" brushRef="#br0" timeOffset="2645">3591 2609 1713 0,'0'0'806'0,"0"0"-667"15,0 0-123-15,0 0-16 0,0 0 0 16,230 4-337-16,-176 23-393 15</inkml:trace>
  <inkml:trace contextRef="#ctx0" brushRef="#br0" timeOffset="3267">4095 2854 1993 0,'0'0'652'0,"0"0"-529"15,0 0 111-15,0 0 60 16,0 0-122-16,-208 13-48 15,164 23-70-15,6 13-37 16,13 7 13-16,15 4-30 16,10-6-1-16,0-4-20 15,40-14-54-15,11-17 15 16,10-19-83-16,5 0-26 0,-3-28 24 16,-9-26-23-16,-10-6 83 15,-12 2 55-15,-14 10 30 16,-6 7 35-16,-12 22 93 15,0 17 32-15,0 2 11 16,0 21-113-16,0 26-25 16,0 9-24-16,0 0-7 15,4 0 19-15,21-14-21 16,7-13-41-16,5-18 34 16,4-11-50-16,-6-11 6 15,-1-28 30-15,-5-10 21 16,-7-4-13-16,-8 8 13 15,1 6 0-15,-8 12 43 0,-4 17-27 16,5 10 19-16,-4 0-7 16,3 34 2-16,-4 4 21 15,5 6-51-15,-4-9 0 16,-1-6-15-16,1-16 15 16,-4-13-27-16,3 0 16 15,-3-19 11-15,3-27-22 16,6-6 22-16,4-7 0 15,9 6 2-15,9 14-1 16,4 8 17-16,6 22 9 16,-1 9 0-16,-1 12 87 15,-2 36-27-15,-11 10 6 16,-4 15-1-16,-12-2-37 0,2-1-20 16,-2-14-35-1,5-14-8-15,11-20-10 0,24-22-196 16,-2-19-333-16,-1-20-998 0</inkml:trace>
  <inkml:trace contextRef="#ctx0" brushRef="#br0" timeOffset="5444">0 4002 2038 0,'0'0'391'16,"0"0"-293"-16,0 0 30 15,0 0 150-15,32 234-31 16,-29-130-150-16,-3 15-46 15,0-2 15-15,0-5-27 16,-3-14 10-16,-10-16-37 0,1-19-1 16,5-24 4-16,4-23-15 15,3-16-12-15,0 0 3 16,3-36-51-16,29-23 28 16,12-19-22-16,7-11-37 15,8-9 39 1,2-1-19-16,1 10 41 0,1 12 29 15,-5 14 1-15,-11 13 13 16,-10 20 61-16,-23 19-28 16,-14 11 77-16,0 2-3 15,-44 41-48-15,-17 18-53 16,-5 16-13-16,0 6 26 0,15 4-22 16,14-8-10-16,20-11 12 15,17-8-12-15,0-6 0 16,22-10 0-16,17-5-1 15,13-5-22-15,-1-12 17 16,3-5-49-16,-3-13-35 16,8-4-279-16,-15-21-415 15,-12-8-1258-15</inkml:trace>
  <inkml:trace contextRef="#ctx0" brushRef="#br0" timeOffset="5765">786 4385 1753 0,'0'0'706'0,"0"0"-447"15,0 0 4-15,0 0 33 16,0 0-158-16,0 0-69 16,-116 211 33-16,99-139-68 15,12 1-8-15,5-5-26 16,27-9 7-16,27-10-25 15,15-19-6-15,7-20-57 16,0-10 48-16,-10-17-31 16,-15-32 22-16,-25-19 27 15,-21-11 15-15,-5-7 54 16,-34-3-27-16,-20 8-15 0,-6 15 45 16,3 21-56-1,16 24-1-15,16 18-12 0,25 6-168 16,3 26-368-16,28 5-694 15</inkml:trace>
  <inkml:trace contextRef="#ctx0" brushRef="#br0" timeOffset="6028">2041 4531 601 0,'0'0'2177'16,"0"0"-1914"-16,0 0-186 0,0 0 105 16,0 0-10-16,0 0-36 15,-218 82-127-15,188-14-8 16,20 4 38-16,10 0-33 16,0-6 0-16,35-10-6 15,24-17-24-15,14-20 12 16,18-19-119-16,55-28-152 15,-26-28-430-15,-10-3-457 0</inkml:trace>
  <inkml:trace contextRef="#ctx0" brushRef="#br0" timeOffset="6659">2704 4607 2383 0,'0'0'519'0,"0"0"-316"15,0 0 29-15,0 0-35 16,0 0-85-16,-192 71-77 16,148-28 4-16,11 3-39 15,15 3-6-15,14-6 6 16,4-7-38-16,22-8-10 16,29-17-58-16,7-11-38 15,4 0-16-15,-8-32-90 16,-10-11 114-16,-10-7 69 15,-17 11 67-15,-8 6 20 16,-9 17 127-16,0 16 56 16,0 0-7-16,0 6-112 15,0 27-54-15,0 7-30 0,0 0 8 16,22-8-20-16,13-9 12 16,9-11-54-16,0-12 18 15,3 0-27-15,-6-26 36 16,-6-13 2-16,-1-3 19 15,-8 2-3-15,-8 7 9 16,-8 11 0-16,-3 15 62 16,-2 7-37-16,-1 0 12 15,2 36 16-15,-2 7-44 16,3 5 24-16,1 2-33 16,-5-8 0-16,-3-12-20 15,0-14 16-15,0-9-10 0,0-7 2 16,0 0-7-16,0-23 11 15,-3-12-22-15,3-12 13 16,0-2 2-16,22 3 9 16,13 3-5-16,9 11 4 15,0 18 7-15,0 14 51 16,-11 0-10-16,0 33 12 16,-11 16 41-16,0 9-55 15,-8 0-4-15,1-6-22 16,-5-8-4-16,-1-16-18 15,-6-26-85-15,-3-2-245 16,0 0-529-16</inkml:trace>
  <inkml:trace contextRef="#ctx0" brushRef="#br0" timeOffset="6878">2496 4478 2429 0,'0'0'360'16,"0"0"-282"-16,0 0 82 15,0 0 86-15,0 0-161 16,0 0-72-16,227-115 11 16,-180 105-24-16,-3 4-60 15,4-7-243-15,-16-1-493 16,-2 2-888-16</inkml:trace>
  <inkml:trace contextRef="#ctx0" brushRef="#br0" timeOffset="6983">3058 4245 1167 0,'0'0'1254'0,"0"0"-1125"16,0 0-83-16,0 0-40 16,255 32-6-16,-189-18-359 0</inkml:trace>
  <inkml:trace contextRef="#ctx0" brushRef="#br0" timeOffset="7494">4436 4813 2465 0,'0'0'513'0,"0"0"-513"15,0 0 0-15,0 0 27 16,0 0 25-16,252-92-8 16,-154 36-44-16,0-13 0 15,-3-10-1-15,-14-6-6 16,-27-7-11-16,-20 4 1 16,-27 2 17-16,-7 20-6 15,-19 17 18-15,-25 30 12 16,-6 19 69-16,-4 30 30 15,-9 45-5-15,9 25-56 16,-2 24-26-16,14 6 73 16,8 2-55-16,20-11-4 15,14-16-38-15,0-20-2 0,14-20-20 16,30-22-8-16,15-27-123 16,43-25-53-16,-11-35-392 15,-8-7-332-15</inkml:trace>
  <inkml:trace contextRef="#ctx0" brushRef="#br0" timeOffset="8318">5534 4623 2126 0,'0'0'597'0,"0"0"-497"16,0 0 148-16,0 0 43 15,0 0-113-15,-252 77-79 16,191-24-54-16,14 7 23 15,25-1-68-15,13 0 0 16,9-9-12-16,27-12-36 0,24-15-50 16,10-13-40-16,5-10-49 15,0-19-20-15,-7-30 0 16,-17-18 80-16,-11-1 112 16,-18 3 15-16,-9 5 34 15,-4 22 107-15,0 17 77 16,0 21 27-16,-4 0-140 15,1 35-64-15,3 25-7 16,0 5-23-16,3 5 2 16,23-11-13-16,7-14 0 15,3-18-15-15,1-20-34 16,4-7-32-16,-6-17 34 0,6-29-2 16,-6-10 30-16,3-6 2 15,-6 3 17-15,-2 10-9 16,-13 16 9-16,-2 20 0 15,-5 13 5-15,-1 7 40 16,-6 41 55-16,1 12-57 16,-4 6-13-16,0-5 16 15,0-5-46-15,0-10-9 16,0-17 7-16,0-15 2 16,0-14-7-16,0 0 7 15,-7-22-29-15,-2-19 29 16,9-11-30-16,0-4-6 15,0 1 9-15,27 5 24 0,6 11-9 16,7 17 12 0,-1 15 0-16,5 7 30 0,0 7 12 15,-3 31 13-15,-9 11-13 16,-3 11-33-16,-7-5 35 16,-7-2-41-16,-9-14 3 15,3-13 4-15,-9-17-10 16,0-9-9-16,-15 0-27 15,-7-28-48-15,3-18 42 16,12-7-34-16,7-9 0 16,0-1 44-16,26 8-4 15,11 9 35-15,2 12 1 16,5 25 21-16,-4 9 109 0,1 19-32 16,-9 34-4-1,-3 19 53-15,-4 7-58 0,6 6-8 16,1-6-36-16,5-9-36 15,-5-18 24-15,-6-15-33 16,-11-23-69-16,-12-14 7 16,-6-24-145-16,-31-22-474 15,-10-8-710-15</inkml:trace>
  <inkml:trace contextRef="#ctx0" brushRef="#br0" timeOffset="8479">5840 4158 3244 0,'0'0'189'0,"0"0"-189"16,267 100-89-16,-155-60 22 16,-21-11-608-16</inkml:trace>
  <inkml:trace contextRef="#ctx0" brushRef="#br0" timeOffset="9256">2048 6526 1818 0,'0'0'508'16,"0"0"-389"-16,0 0-54 16,0 0 108-16,-29-170 82 15,-3 133-131-15,-12 13-33 16,-3 18 2-16,-9 6-27 16,2 14 42-16,0 31-75 0,6 14-26 15,11 3 26 1,19 0-25-16,18-4-16 0,0-10 4 15,18-14-55-15,30-12 28 16,11-15-80-16,5-7-18 16,5-17-22-16,1-32-7 15,-8-17 10-15,-11-13 39 16,-4-16 76-16,-13-15 33 16,-5-9 21-16,-7-10 75 15,-3 9 39-15,-9 7-47 16,-3 32 43-16,-7 24 2 15,0 32-19-15,0 25 32 16,0 23-84-16,0 49-47 16,0 29 66-16,0 24-59 0,0 7 7 15,0-4-26-15,0-11 9 16,11-15-14-16,0-22 2 16,7-22-102-16,-3-25-55 15,-5-33-332-15,-1 0-297 16,-9-27-1210-16</inkml:trace>
  <inkml:trace contextRef="#ctx0" brushRef="#br0" timeOffset="9426">1896 5988 2292 0,'0'0'548'15,"0"0"-508"-15,0 0 99 0,0 0 63 16,0 0-103-16,237 28-32 15,-127-28-67-15,54 0-149 16,-22 0-463-16,-22-2-1414 16</inkml:trace>
  <inkml:trace contextRef="#ctx0" brushRef="#br0" timeOffset="10090">2427 6351 2495 0,'0'0'328'0,"0"0"-324"16,0 0 19-16,0 0-23 0,0 0 76 16,0 0-63-1,230 43-13-15,-161-46-11 0,-6-25 11 16,-16-9-15-16,-15-5 15 15,-20-9-11-15,-12 6 10 16,-8 1 2-16,-31 9 24 16,-5 19 37-16,-7 16 33 15,-5 0 42-15,9 37-55 16,11 21-10-16,11 17-21 16,13 7-41-16,12 1 13 15,9-8-23-15,30-14 0 16,11-14-1-16,13-21-51 15,3-20-45-15,3-6-10 0,-3-22-29 16,-8-24 28-16,-8-12 44 16,-9-10 62-16,-9 10 2 15,-13 5 29-15,-7 18 83 16,-9 21 18-16,-3 14 4 16,0 14-12-16,0 34-104 15,-3 15-10-15,-6 6 28 16,9-4-36-16,0-10-9 15,0-15 8-15,0-17-36 16,0-15 35-16,0-8-59 16,0-14-3-16,0-28 64 15,9-14-33-15,8-10 15 0,13-6 3 16,5-1 15-16,9 15-24 16,4 12 24-16,-4 25 0 15,0 21 33-15,-9 11 42 16,-4 45 28-16,-6 14-25 15,-6 7-26-15,-9 3 52 16,-7-11-91-16,1-15-7 16,-4-14 11-16,0-21-17 15,0-15-63-15,0-20-102 16,0-31-484-16,-14-2-744 0</inkml:trace>
  <inkml:trace contextRef="#ctx0" brushRef="#br0" timeOffset="10318">2877 5945 2535 0,'0'0'296'0,"0"0"-194"15,0 0 46-15,0 0 54 16,199-138-90-16,-151 125-85 15,-8 6 15-15,-11 7-42 16,-7 0-69-16,-7 20-79 16,4 9-355-16,-6-6-133 15,6-6-46-15</inkml:trace>
  <inkml:trace contextRef="#ctx0" brushRef="#br0" timeOffset="10403">3420 5749 1639 0,'0'0'586'0,"0"0"-306"0,0 0-104 16,255-233-149-16,-160 170-27 15,-12 13-626-15</inkml:trace>
  <inkml:trace contextRef="#ctx0" brushRef="#br0" timeOffset="11541">4663 6130 2465 0,'0'0'650'15,"0"0"-559"-15,0 0-61 16,0 0 163-16,-227 110-46 15,176-47-39-15,11 4-49 16,14 10-58-16,20-4 33 16,6-4-34-16,10-17-3 15,34-13-13-15,18-24-38 16,11-15-11-16,3-2-37 0,2-44-45 16,-14-17 31-16,-4-4 6 15,-13-3 55-15,-15 10 41 16,-10 18 28-16,-14 19 41 15,-8 23 91-15,0 0-30 16,0 41-3-16,-5 20-74 16,-1 14-11-16,6 1 41 15,0-8-69-15,28-11 0 16,25-25-7-16,8-21-68 16,11-11 42-16,6-24-77 15,-2-24-2-15,-6-15 66 16,-13 0-2-1,-9 1 31-15,-15 12 17 0,-11 18 12 16,-15 16 108-16,-4 16-15 16,-3 0-38-16,0 39 28 0,0 13-61 15,4 6-1-15,8 2-30 16,1-7 11-16,9-17-28 16,15-13 5-16,4-20-64 15,1-3 55-15,11-19-60 16,-6-28 4-16,-8-12 17 15,-2-3 23-15,-8 4 23 16,-7 4-8-16,-10 19 19 16,-5 11 27-16,-7 21 36 15,0 3 12-15,0 15-14 16,0 29-34-16,0 15 60 16,0 6-81-16,10 3 3 0,12-7-4 15,15-12-4-15,3-13-2 16,8-16-28-16,-9-20-5 15,-2 0 20-15,-8-22-11 16,-11-21 13-16,-11-10 6 16,-7-10 12-16,0-1-6 15,-22-4 0-15,-25 10 0 16,-1 9 0-16,1 12 0 16,11 15 0-16,18 15 11 15,14 7-10-15,4 0-2 16,7 19-3-16,30 11 4 15,11-2 10-15,3-4-10 16,3-3-1-16,5-5-7 0,-5-3 16 16,-3 2-7-1,-7-1 0-15,-4 3 5 16,-4 10 29-16,-11-1-28 0,-6 7 20 16,-7 4 3-16,-9-6-4 15,-3 2 23-15,0-11-41 16,0-5-7-16,0-6-2 15,0-5-35-15,0-6-27 16,0 0-29-16,0 0-55 16,10-24 31-16,16-5-31 15,4-3-15-15,9-8 72 16,1-2 40-16,1 2 50 16,-5 4 23-16,1 0 84 15,-8 6 29-15,-4 7-78 16,-6 2-41-16,-19 0-17 0,0 2-23 15,-29-12-215-15,-19 6-325 16,-7 2-173-16</inkml:trace>
  <inkml:trace contextRef="#ctx0" brushRef="#br0" timeOffset="11767">6001 6046 2626 0,'0'0'469'0,"0"0"-440"16,0 0 101 0,0 0 41-16,0 0-77 0,0 0-16 15,226-89-67-15,-190 87 8 16,-11 2-19-16,-10 0 11 16,-8 16-26-16,-3 12-54 15,-4 3-181-15,11-4-248 16,0-12-189-16,4-8 18 0</inkml:trace>
  <inkml:trace contextRef="#ctx0" brushRef="#br0" timeOffset="11839">6398 5977 1431 0,'0'0'692'0,"0"0"-209"15,0 0-296-15,190-225-136 16,-103 153-51-16,-7 16-630 0</inkml:trace>
  <inkml:trace contextRef="#ctx0" brushRef="#br0" timeOffset="12079">7792 6685 816 0,'0'0'0'16,"0"0"-570"-16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4:35.8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772 350 1633 0,'0'0'315'16,"0"0"-169"-16,0 0 49 15,0 0 7-15,0 0 37 16,-31-208-58-16,11 167-67 0,-11 5-2 16,-7 6-12-1,-15 11-1-15,-8 8-30 0,-11 11-62 16,-10 0-7-16,-1 6 12 15,6 29-1-15,4 3-11 16,15 12-9-16,14 5 9 16,16 8 0-16,13 5-5 15,15 4 5-15,0 5 16 16,22-5-16-16,18 1-1 16,11-4-2-16,6-8 3 15,6 2 6-15,3-1-6 16,3-7-12-16,-3 3 5 15,-5-7-2-15,-10-6 1 16,-11-1 7-16,-18-9 1 16,-18-5 6-16,-4-2 6 0,-22-6-12 15,-36-9 16-15,-20-3 8 16,-4-10 3-16,-6 0-13 16,5 0 2-16,8-10 2 15,18-13-6-15,16 4-12 16,19 1 0-16,19 6-49 15,15-2-122-15,35 0-413 16,7 2-202-16</inkml:trace>
  <inkml:trace contextRef="#ctx0" brushRef="#br0" timeOffset="451">1132 310 2176 0,'0'0'476'16,"0"0"-322"-16,0 0 37 15,0 0 8-15,0 0-83 16,0 224-51-16,0-112-24 16,0 7 1-16,-3-5-41 15,-1-9 28-15,1-11-19 16,3-15-9-16,0-18 6 15,0-19 7-15,0-20-11 16,-4-19 16-16,-1-3-19 16,5-19-1-16,0-37-27 15,0-26-2-15,0-22 29 0,0-45-20 16,0 6 21-16,0-9 0 16,0 5-24-16,0 32 24 15,16 11 0-15,-1 32 2 16,10 28-10-16,7 25 20 15,9 19-3-15,10 0-9 16,11 0 14-16,2 19-15 16,11-3 1-16,-2-3-9 15,-1-3 9-15,-2-5-71 16,-9-5-47-16,-9 0-80 16,-23 0-267-16,-16 0-125 15,-13 0-1301-15</inkml:trace>
  <inkml:trace contextRef="#ctx0" brushRef="#br0" timeOffset="660">1169 676 1751 0,'0'0'382'15,"0"0"-255"-15,0 0 94 16,0 0-14-16,0 0-31 15,250 0-113-15,-162-4-54 16,0-2-8-16,-8 6-1 16,1 0-171-16,-27 12-164 0,-25 12-328 0</inkml:trace>
  <inkml:trace contextRef="#ctx0" brushRef="#br0" timeOffset="861">1100 1102 2063 0,'0'0'392'15,"0"0"-263"-15,0 0 98 16,0 0-16-16,0 0-78 16,211 53-60-16,-128-53-67 15,5 2-6-15,7 1-10 0,18 8-246 16,-22-1-400-1,-18-4-944-15</inkml:trace>
  <inkml:trace contextRef="#ctx0" brushRef="#br0" timeOffset="1201">2314 741 1827 0,'0'0'283'16,"0"0"-159"-16,0 0 117 15,171-181-29-15,-127 100-116 16,-9-11-34-16,-4-7 30 0,-18 4-6 16,-9 9 36-16,-4 27-68 15,0 20 20-15,0 30 44 16,0 9-58-16,0 35-32 15,-7 44-19-15,-3 26 12 16,-2 17 8-16,2 6-29 16,5-7 0-16,5-9 22 15,0-14-22-15,0-19 0 16,0-10-34-16,8-16-71 16,14-14-118-16,0-14-500 15,0-15-642-15</inkml:trace>
  <inkml:trace contextRef="#ctx0" brushRef="#br0" timeOffset="1561">3479 88 2405 0,'0'0'558'16,"0"0"-414"-16,0 0 21 15,-196 54-17-15,112 18-18 16,4 24-95-16,4 20-11 16,10 9 39-16,19 2-50 15,21-5-4-15,26-11 0 0,0-12-9 16,41-17 0 0,32-19-53-16,10-21-26 0,11-24 26 15,-6-18-46-15,-12-12 32 16,-16-34 47-16,-25-12 20 15,-23-8 15-15,-12-3-14 16,-15 3 23-16,-43 18 36 16,-11 18-39-16,-16 23-21 15,2 7-33-15,9 19-38 16,16 47-104-16,26-3-484 16,14-11-401-16</inkml:trace>
  <inkml:trace contextRef="#ctx0" brushRef="#br0" timeOffset="1945">4428 225 2152 0,'0'0'328'0,"0"0"-188"16,0 0 12-16,-196 66 90 16,122 13-76-16,9 15-65 15,10 13-56-15,22 5 14 16,18-8-45-16,15-5-14 16,9-8 21-16,38-12-21 0,17-20-20 15,14-19-38 1,5-28-23-16,1-12 47 0,-7-22-26 15,-11-40 60-15,-16-20 33 16,-12-21 10-16,-25-16 17 16,-13-5 6-16,0 1-15 15,-29 7-18-15,-11 27-33 16,4 27-14-16,6 52-58 16,13 10-199-16,8 10-727 0</inkml:trace>
  <inkml:trace contextRef="#ctx0" brushRef="#br0" timeOffset="2328">5479 495 2343 0,'0'0'569'16,"0"0"-458"-16,0 0 70 15,0 0 83-15,0 0-132 16,0 0-80-16,0 0-14 16,-242-108-13-16,174 157 29 15,-6 16-43-15,1 17-2 16,7 13 16-16,15 6-17 0,16 2-8 16,19-1 0-1,16-3 8-15,12-11-20 0,42-6-2 16,19-16-44-16,7-21 4 15,4-23-20-15,-11-17 1 16,-7-5 38-16,-22-27 35 16,-22-18 21-16,-19-14-10 15,-3 0 11-15,-37 3 23 16,-27 10-16-16,-14 15-29 16,-42 31-48-16,18 5-157 15,14 21-830-15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4:39.5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0 715 1960 0,'0'0'305'15,"0"0"-190"-15,0 0-5 16,0 0 33-16,0 0-19 16,0 0-77-16,0 0 12 15,105 2 33-15,-32-63-53 16,12-18 16-16,6-12-37 0,-12-7 0 16,-6-5 42-16,-14 8-18 15,-20 16 23-15,-12 20 18 16,-13 19-27-16,-11 28 2 15,-3 12 4-15,0 36-49 16,-3 69 38-16,-23 14-50 16,1 20 20-16,-4 11 10 15,11-29-31-15,2 6 0 16,6-21 0-16,10-22-37 16,0-18-20-16,4-19-265 15,21-22-398-15,-6-14-646 0</inkml:trace>
  <inkml:trace contextRef="#ctx0" brushRef="#br0" timeOffset="294">941 666 1969 0,'0'0'378'0,"0"0"-229"15,0 0 74-15,0 0 19 16,218-223-73-16,-164 160-72 15,-7 13-40-15,-13 17 42 16,-15 8-50-16,-12 25 4 16,-7 0 31-16,0 44-77 15,-19 30 31-15,-13 25 5 0,-2 12-22 16,5 1-3-16,4-7-18 16,6-16 0-16,13-14 14 15,6-16-14-15,0-16-30 16,0-10-39-16,0-13-93 15,37-20-159-15,-2 0-490 16,2-11-596-16</inkml:trace>
  <inkml:trace contextRef="#ctx0" brushRef="#br0" timeOffset="549">2060 152 2433 0,'0'0'511'0,"0"0"-462"16,-81 166 77-16,15-27 84 15,2-2-70-15,-2 11-26 16,0-1-84-16,22-25 17 16,0-1 8-16,9-15-43 15,4-23-12-15,14-12-28 16,5-26-49-16,12-16-38 15,0-29-338-15,4 0-413 16,18-22-1192-16</inkml:trace>
  <inkml:trace contextRef="#ctx0" brushRef="#br0" timeOffset="882">2512 316 2528 0,'0'0'383'16,"0"0"-307"-16,0 0 29 15,0 0 124-15,-135 238-133 16,94-139-36-16,12 6-15 16,16-11-35-16,13-4 1 15,0-16-4-15,39-14-5 16,16-14-1-16,6-20-1 15,9-21-28-15,-8-5 17 16,-4-24-20-16,-6-31 26 16,-13-22 5-16,-14-17 0 0,-13-19 15 15,-12-4-15 1,-3 0 0-16,-34 21 21 0,-4 24-21 16,2 28-21-16,14 44-67 15,6 0-165-15,16 35-598 0</inkml:trace>
  <inkml:trace contextRef="#ctx0" brushRef="#br0" timeOffset="1301">3095 518 2507 0,'0'0'356'16,"0"0"-197"-16,0 0 68 15,0 0-58-15,0 0-106 16,225-154-40-16,-169 154-1 16,-2 0 5-16,-10 38-26 15,-15 17-1-15,-14 13 29 16,-15 7-17-16,-3 11-5 16,-48-2 2-16,-18 3-8 15,-16-15 6-15,1-9 4 16,4-18-11-16,14-16 16 15,22-12-16-15,15-12 9 16,19-5-9-16,10 0 1 16,0 0-9-16,22-14-10 0,17 4 18 15,12 3 11 1,1 7-10-16,-1 0-1 0,-4 17 13 16,-6 14 2-16,-2 6 12 15,2-2-13-15,3-1-14 16,6-10 0-16,4-5 0 15,9-13-98-15,16-6-145 16,-9 0-493-16,-11-22-1663 0</inkml:trace>
  <inkml:trace contextRef="#ctx0" brushRef="#br0" timeOffset="1580">4437 318 2399 0,'0'0'503'0,"0"0"-476"16,0 0 48-16,0 0 150 16,-131 236-25-16,50-114-120 15,-2 10-20-15,-5 4 37 16,4-6-11-16,14-13-58 15,16-9-8-15,10-18-7 16,16-13-13-16,9-17-52 16,12-14-79-16,7-10-91 15,0-14-336-15,0-15-303 0</inkml:trace>
  <inkml:trace contextRef="#ctx0" brushRef="#br0" timeOffset="2045">4729 607 2083 0,'0'0'340'0,"0"0"-233"0,0 0 8 16,0 0 121-16,0 0-30 15,0 0-128-15,0 0-26 16,178-161 29-16,-116 148-51 16,1 13 24-16,-6 0-12 15,-6 4-11-15,-10 29-2 16,-16 13 4-16,-18 15-11 15,-7 15 4-15,-17 9-11 16,-39 4-8-16,-10 4 1 16,-6-9-2-16,2-3-5 15,16-10 0-15,13-9 7 16,19-10-8-16,22-5 0 0,0-12 0 16,26-6 2-16,21-7-2 15,16-4-1 1,6-8-13-16,4-10-28 0,0 0-67 15,15 0-207-15,-23 0-441 16,-14-16-1450-16</inkml:trace>
  <inkml:trace contextRef="#ctx0" brushRef="#br0" timeOffset="2343">5626 467 939 0,'0'0'1501'0,"0"0"-1331"16,0 0-105-16,0 0 143 15,230-82 62-15,-180 82-163 16,1 0-15-16,-7 32-29 16,-15 13-1-16,-22 18-2 15,-7 16-17-15,-21 15 17 16,-38 9-22-16,-10-1-28 15,-1-8 5-15,13-6-7 16,16-12-7-16,19-12-2 16,22-10-5-16,0-14-6 15,51-7-36-15,95-13-133 16,-8-11-438-16,13-9-2000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21.2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313 0 2121 0,'0'0'297'0,"0"0"-130"15,0 0-130-15,0 0 211 16,0 0 60-16,0 0-141 16,-15 0-77-16,15 0-39 15,0 0-22-15,0 5 56 16,0 26-77-16,37 32 20 15,10 25 61-15,11 21-47 16,11 15 12-16,0 5-35 0,4 3-13 16,-7-12 50-1,0-2-56-15,-3-13 0 0,-9-13 10 16,-10-16-9-16,-4-17 5 16,-14-17-6-16,-9-9 0 15,-5-17 7-15,-9-5-7 16,-3-6-27-16,0-5 17 15,0 0-104-15,-7 0-66 16,-15-2-372-16,0-15-618 0</inkml:trace>
  <inkml:trace contextRef="#ctx0" brushRef="#br0" timeOffset="370">0 1441 1906 0,'0'0'399'15,"0"0"-293"-15,0 0 59 16,0 0 84-16,0 0-119 15,0 0-33-15,112-178-32 16,-28 82-10-16,18-14 37 0,26-16-77 16,14-4-14-16,11-4 40 15,0 6-34-15,-17 16 2 16,-28 24 0-16,-27 18 10 16,-30 24 58-16,-19 14-77 15,-17 14 1-15,-8 8 32 16,-7 10-33-16,0 0-14 15,0 0-64-15,0 0-227 16,0 0-485-16</inkml:trace>
  <inkml:trace contextRef="#ctx0" brushRef="#br0" timeOffset="717">1800 945 2342 0,'0'0'493'0,"0"0"-463"16,0 0 134-16,0 0 43 15,0 0-86-15,186-19-12 16,-117 12-80-16,9 0-19 16,5 1 49-16,1 6-58 15,-4 0 14-15,-11 0-15 0,-13 0 1 16,-17 0-3-16,-17 0 2 16,-16 0-69-1,-6 0-40-15,0 11-253 0,-25 3-400 16,-10 7-1211-16</inkml:trace>
  <inkml:trace contextRef="#ctx0" brushRef="#br0" timeOffset="948">1855 1378 2471 0,'0'0'344'0,"0"0"-275"16,0 0 71-16,0 0 65 16,0 0-46-16,0 0-96 15,208 27-44-15,-125-27 31 16,5 0-50-16,0 0-12 16,20 0-86-16,-20 0-574 15,-18 0-1801-15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00.3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1040 214 1809 0,'0'0'372'0,"0"0"-276"16,0 0-47-16,0 0 165 15,0 0 9-15,0 0-38 16,-72-75-119-16,31 63-3 15,-10 1 25-15,-11 4-28 16,-11 7-1-16,-10 0-9 16,-5 14-14-16,-3 22 32 15,0 16-46-15,-1 14-1 16,9 16 15-16,9 14-21 16,16 11 18-16,14 12-3 0,19 9 2 15,15-4 23-15,10 2-49 16,0-9 8-16,32-6 9 15,9-10-22-15,13-5 22 16,8-17-23-16,14-10 0 16,19-17 7-16,15-15-7 15,14-16-1-15,18-21 0 16,12-5-2-16,10-45-10 16,3-26 13-16,-11-15 0 15,-21-16-14-15,-25-22 14 16,-34-38 0-16,-39-48-1 15,-37-36 2-15,-25 21 27 16,-34 53-19-16,-4 65 14 0,6 54 59 16,-20 9-62-1,-14 16-20-15,-29 33-33 0,29 29-188 16,25 19-474-16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24.3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453 702 971 0,'0'0'1035'15,"0"0"-809"-15,0 0-112 16,0 0 26-16,0 0 111 16,0 0-61-16,0 0-126 15,-107-65 5-15,63 55-21 0,-3 10-39 16,-1 0 22-16,-2 0-31 16,6 7 0-16,3 15-4 15,12 8 5-15,7 7-2 16,12 1 1-16,7 6-27 15,3 5 26-15,0 0-70 16,32 0 9-16,8 4 49 16,8-1-40-16,6-3-2 15,0-3 39-15,-2-3 10 16,-4-4-18-16,-9-5 24 16,-9-5 0-16,-13-6 10 15,-14-1-4-15,-3-1-6 0,-10 1 79 16,-30 2-44-1,-14-5 28-15,-9-6-41 0,2-3 35 16,2-10-5-16,12 0-52 16,11 0 0-16,24-51-100 15,12 2-277-15,0-2-560 0</inkml:trace>
  <inkml:trace contextRef="#ctx0" brushRef="#br0" timeOffset="202">787 824 2013 0,'0'0'259'0,"0"0"-153"0,0 0 50 16,0 229 54-16,0-167-37 15,0-4-122-15,0-13-50 16,7-13-1-16,15-14-94 15,-3-17-367-15,-4-1-467 0</inkml:trace>
  <inkml:trace contextRef="#ctx0" brushRef="#br0" timeOffset="354">897 374 789 0,'0'0'1558'0,"0"0"-1429"0,0 0-129 16,0 0-152-16,0 0-35 16,0 0-513-16</inkml:trace>
  <inkml:trace contextRef="#ctx0" brushRef="#br0" timeOffset="1108">1630 796 2121 0,'0'0'389'0,"0"0"-210"16,0 0-22 0,0 0 53-16,0 0-60 0,-230-28-91 15,179 68-31-15,7 15-19 16,3 8-9-16,16 5 18 15,15-2-18-15,10-3-9 16,0-8 7-16,7-8-14 16,25-14-53-16,8-14-42 15,8-12-61-15,2-7 42 16,6-7-86-16,-2-36 60 16,-6-15 24-16,-8-28 19 15,-8-16 74-15,-6-18 19 16,-4-20 20-16,-10-5 64 0,-6-4 27 15,-6 11 15 1,0 19 47-16,0 35 34 0,0 24-17 16,0 34-13-16,0 19-35 15,0 7-29-15,0 33-84 16,4 39-9-16,3 24 61 16,-2 22-37-16,1 10 4 15,-2-1-21-15,-1-1-6 16,6-11 23-16,1-11-24 15,0-10 0-15,5-17-6 16,4-15 6-16,3-12-28 16,0-14-42-16,0-16-58 15,6-10 23-15,8-10-62 0,16-8 52 16,6-31 46 0,11-9-38-16,7-10 37 0,-3 0 31 15,-4-1 35-15,-13 3-23 16,-17 1 27-16,-12 6 0 15,-17 7 74-15,-10-2 4 16,0 11 28-16,-10 4 7 16,-24 9-5-16,-10 11 52 15,-6 9-115-15,-1 0-9 16,-3 39 21-16,6 13-36 16,11 17 26-16,12 6-21 15,13 7-20-15,12-3 57 16,0-4-63-16,12-10 0 15,17-7 14-15,8-20-13 16,7-8-2-16,3-11-10 0,17-19-60 16,-4 0-119-1,-16-5-814-15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26.4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1554 2192 0,'0'0'101'0,"0"0"-101"15,0 0-5-15,0 0 5 16,193-60 126-16,-99 12-108 15,13-15-18-15,3-11-37 16,-5-19 37-16,-7-9-24 16,-10-9 24-16,-22-7 0 0,-22-7 14 15,-19 7 2-15,-22 6 43 16,-3 20 48-16,-3 16-7 16,-34 24 87-16,-14 23-95 15,-15 26 17-15,-7 3 29 16,-10 51-94-16,2 38-16 15,-2 48 8-15,11 52-5 16,16 37 56-16,24-13-86 16,23-39 1-16,9-57 59 15,5-32-61-15,27 2 0 16,16-2 0-16,14-6-56 16,11-26 35-16,15-28-109 15,10-21-42-15,10-4 27 16,2-37 16-16,-8-26-20 0,-11-14 66 15,-18-11 59-15,-24-4 24 16,-24-1 0-16,-21 11 35 16,-4 14 61-16,-16 15-8 15,-31 20 21-15,-10 20 26 16,-9 13-51-16,0 20 16 16,12 35-56-16,13 14-19 15,16 13 39-15,21 0-63 16,4-6-1-16,10-7 0 15,34-19 4-15,16-15-23 16,7-18-29-16,11-17-21 16,5 0 17-16,1-30-93 15,1-19 55-15,-6-10 72 0,-6-6-87 16,-10 4 99-16,-16 12-19 16,-18 19 25-16,-10 25 12 15,-13 5-3-15,-6 29 12 16,0 24 22-16,0 12-29 15,-3 2 20-15,-12-9-34 16,8-12 0-16,0-10-8 16,4-17 8-16,-2-9-31 15,-5-10 24-15,3 0 1 16,-5-22-11-16,5-14-10 16,7-17 21-16,0-5-3 15,22-9-17-15,22-3 11 16,7 16 0-16,10 7 15 0,8 25 2 15,4 15-1-15,1 7 60 16,-4 27 44-16,-13 22-54 16,-13 12 97-16,-12 7-58 15,-6-3-30-15,-15-10 13 16,-4-12-73-16,-7-10-2 16,0-13-27-16,0-18-201 15,0-2-332-15,9 0-532 0</inkml:trace>
  <inkml:trace contextRef="#ctx0" brushRef="#br0" timeOffset="1315">2895 1304 2158 0,'0'0'624'15,"0"0"-506"-15,0 0 86 16,0 0 31-16,0 0-103 15,-240 63-71-15,174 5 7 16,10 5-62-16,21-4-3 16,20-10-3-16,15-13-12 15,3-19-29-15,41-16-62 16,12-11-48-16,5-5-100 16,1-35-55-16,-8-11 59 15,-10-14 110-15,-12 4 117 0,-10 2 20 16,-10 11 102-1,-8 11 94-15,-4 14 97 0,0 12-105 16,0 11-42-16,0 8-64 16,0 38-57-16,0 22 46 15,6 18-31-15,3 10-22 16,4 8 21-16,13 4-21 16,14 0-10-16,8-6 62 15,2-4-44-15,-6-9-1 16,-18-9-23-16,-23-8 5 15,-3-3 25-15,-42-11-32 16,-27-5 0-16,-23-10-5 16,-8-11 17-16,2-12-15 15,12-13 3-15,8-7 0 16,21 0-4-16,16-7 4 0,19-16-36 16,15-4 15-16,7-5-24 15,4-8 10-15,36-8-14 16,15-9-17-16,14-12 49 15,15-6-80-15,6-11 12 16,13-12 2-16,-1-17-11 16,14-34-38-16,4-49-2 15,-3-49-15-15,-10-12 104 16,-31 39-19-16,-32 59 59 16,-19 66 5-16,-10 27 35 15,-1 5 90-15,-6 4 88 0,-1 10-15 16,-3 19-2-1,-4 20-114-15,0 7-19 0,0 3 17 16,0 10-62-16,0 36 3 16,0 26-20-16,0 27-1 15,0 14 44-15,0 15-44 16,0-2 0-16,0 3 19 16,0-11-18-16,0-7-2 15,0-16 1-15,0-13 0 16,0-13-11-16,0-15 11 15,0-13-48-15,0-17 27 16,0-14-61-16,0-10-14 16,11-5 2-16,25-41 14 15,15-22 26-15,8-27-137 16,14-16 7-16,9-21-4 0,15-6-82 16,1 0 39-16,7 4 132 15,-10 9 66-15,-11 17 16 16,-21 19 34-16,-21 10 80 15,-20 14 161-15,-7 2-59 16,-15 8 17-16,0-1-16 16,0 3-76-16,-22 3 65 15,-10 12-95-15,-5 8-43 16,-4 11 77-16,-6 19-88 16,0 0 8-16,-4 38-48 15,7 35 11-15,5 26 5 16,5 21-16-16,9 15 0 0,6 9 14 15,6 1-8 1,-3-7-6-16,1-7 0 0,2-13 1 16,1-17 1-16,-2-15-2 15,2-23-8-15,6-17-16 16,-1-22 14-16,2-17-11 16,5-7 10-16,0-7-25 15,0-34 35-15,15-12-55 16,29-12 38-16,13 0 0 15,13 5 19-15,8 11-2 16,-2 18-15-16,0 22 16 16,0 9 38-16,-2 24-37 15,-1 34 23-15,-4 19 93 16,-14 4-91-16,-15 1 17 16,-11-3 19-16,-11-6-34 15,-4-13 32-15,-2-12-60 0,-2-17 0 16,-2-13 6-16,3-12-6 15,-5-6-34-15,10 0-56 16,2-25-21-16,1-46-14 16,-2 10-446-16,-14-2-421 0</inkml:trace>
  <inkml:trace contextRef="#ctx0" brushRef="#br0" timeOffset="1484">3347 686 2887 0,'0'0'481'0,"0"0"-481"16,270 11-122-16,-106-8-7 16,1-3-589-16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28.9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329 0 1667 0,'0'0'495'15,"0"0"-241"-15,0 0 33 16,0 0-73-16,0 0-90 16,0 0-70-16,3 55-29 15,51 31 110-15,31 51-18 16,3 8-44-16,6 14 28 16,4 0-64-16,-10-30-5 0,7 2-2 15,-4-19-18 1,-4-20 6-16,-10-18-18 0,-11-13 6 15,-11-19 12-15,-15-10-18 16,-11-10-2-16,-11-8-5 16,-11-7 8-16,-3-7-2 15,-4 0-13-15,0 0-7 16,0 0 9-16,0-26-126 16,0-11-183-16,0-3-599 0</inkml:trace>
  <inkml:trace contextRef="#ctx0" brushRef="#br0" timeOffset="436">1805 155 1759 0,'0'0'381'15,"0"0"-252"-15,0 0 106 16,0 0 22-16,0 0-29 16,0 0-75-16,0 0-80 15,-101 22-26-15,35 16-19 16,-19 23-8-16,-28 21 54 0,-39 39-57 15,-6-4 7 1,-9 13 33-16,-4-6-39 0,32-26 6 16,-3 8-11-16,22-18-11 15,20-9 40-15,24-11-42 16,10-12 0-16,16-10-2 16,14-11 8-16,11-4-12 15,6-15 6-15,7 0-27 16,5-4 26-16,7-9-109 15,0-3-82-15,16 0-133 16,19-3-427-16,2-21-340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32.0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94 463 1694 0,'0'0'327'16,"0"0"-237"-16,0 0 108 16,0 0 66-16,0 0-104 15,0 0-20-15,-88-45-80 16,85 16-11-16,0-4 72 15,3-6-85-15,0-4-6 16,0 1 6-16,28-5-24 16,8 1 29-16,16 7-41 15,9-1 6-15,9 10 0 0,11 10 5 16,-2 14-11-16,1 6 0 16,-6 14 1-16,-10 39 33 15,-8 15 2-15,-17 14-2 16,-5 11 19-16,-9-7-53 15,1 1 8-15,3-15-8 16,-1-18 7-16,16-19 8 16,7-26-15-16,12-9 0 15,9-23 9-15,13-36-9 16,-6-13-15-16,-6-7-40 16,-14-17-186-16,-23 22-299 15,-21 18-653-15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32.6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 1642 0,'0'0'748'0,"0"0"-576"0,0 0-128 16,0 0 193-16,0 0 35 15,0 0-157-15,0 0-79 16,10 11-27-16,2 51 30 16,-5 26 66-16,3 28-84 15,-5 15 4-15,-1 7 16 16,2-1-28-16,1-6 19 16,8-6-32-16,11-14 0 15,11-11 12-15,7-19-12 16,17-12 0-16,8-21-2 15,12-20 2-15,9-22 0 16,6-6-35-16,3-38 35 16,-1-33-9-16,-10-27 9 0,-12-46 0 15,-19-56 6-15,-30-44-5 16,-23 16 23-16,-4 53 11 16,-19 68-35-16,-6 57 78 15,-9 11-55-15,-2 13-4 16,11 17-19-16,22 20-102 15,3 36-458-15,0-2-1154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38.6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367 666 1965 0,'0'0'376'16,"0"0"-243"-16,0 0 34 15,0 0 127-15,0 0-106 16,0 0-111-16,-193 13-20 16,157 53-33-16,-1 16 41 15,2 18 24-15,4 4-70 16,6 1 1-16,15-9 10 16,10-9-24-16,0-7 18 15,10-11-24-15,30-14 0 0,14-9 9 16,9-20-9-16,6-20-27 15,1-6 16-15,-1-12-5 16,-8-35 10-16,-9-14-3 16,-4-19 9-16,-16-18 15 15,-14-20-14-15,-14-14-1 16,-4-11 8-16,-15 6-7 16,-24 14 1-16,-9 24 4 15,8 36-6-15,-1 33 0 16,16 30-85-16,10 28-189 15,8 14-533-15</inkml:trace>
  <inkml:trace contextRef="#ctx0" brushRef="#br0" timeOffset="227">1221 1690 3088 0,'0'0'327'15,"0"0"-252"-15,0 0-62 16,0 0 26-16,0 0-22 16,0 0-17-16,0 0-165 15,25-89-211-15,0 64-878 0</inkml:trace>
  <inkml:trace contextRef="#ctx0" brushRef="#br0" timeOffset="743">1665 575 2737 0,'0'0'308'0,"0"0"-308"16,0 0 36-16,0 0 102 16,0 0-35-16,215-129-81 15,-134 129 9-15,-1 14-30 0,-7 25 13 16,-11 8-9-16,-14 5-4 16,-26 7 30-16,-22 3-31 15,0 1 0-15,-41-5 39 16,-18-5-38-16,-2-8 1 15,-5-11-2-15,15-7 0 16,7-13 4-16,19-4-4 16,10-5 0-16,11-2-6 15,4-3 6-15,0 0-9 16,7 6-39-16,27 4 48 16,6 7-25-16,8 5 25 15,3 8 0-15,-1 7-3 16,1 8 3-16,0 3 0 0,-1 13-2 15,-6-3 8 1,-10-1 21-16,-20-6-27 0,-14-4 16 16,0-8 41-16,-39-6-25 15,-24-7 2-15,-13-7 8 16,-8-8-24-16,-8-8 35 16,6-3-53-16,2 0 0 15,14-19-17-15,19-28-44 16,18 7-151-16,19-5-628 0</inkml:trace>
  <inkml:trace contextRef="#ctx0" brushRef="#br0" timeOffset="1060">2410 0 2720 0,'0'0'276'0,"0"0"-226"16,0 0-39-16,0 0 141 16,0 0-40-16,211 169 5 15,-138-69-78-15,3 26 27 16,0 14 6-16,-2 14-29 15,-1 4 85-15,-9-1-89 16,-8-8-20-16,-30-9 25 0,-26-5-44 16,-19-8-39-16,-116 38-128 15,4-34-362-15,-4-26-1436 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36.1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569 0 1770 0,'0'0'345'0,"0"0"-258"0,0 0-13 15,-240 152 119-15,145-24 8 16,4 63-70-16,13 51-19 16,30 17 37-16,31-15-54 15,17-61-8-15,0-59-5 16,0-32-70-16,22-20 1 16,7 3-4-16,7 2-1 15,14-5-16-15,6-20-2 16,36-30-171-16,-16-12-345 15,-10-10-540-15</inkml:trace>
  <inkml:trace contextRef="#ctx0" brushRef="#br0" timeOffset="689">1663 408 1397 0,'0'0'548'0,"0"0"-401"16,0 0-12-16,0 0 93 15,0 0-28-15,0 0-66 0,0 0-16 16,-227-63-19 0,168 63-14-16,-2 31-21 0,-5 17-4 15,4 28 36-15,8 18-82 16,6 19 3-16,20 6 27 15,12-2-32-15,16-11 4 16,0-14-16-16,19-17 1 16,28-20-4-16,11-12 3 15,11-20-39-15,9-20 20 16,1-3-32-16,-2-26 2 16,-5-27 8-16,-9-12 41 15,-12-21-4-15,-21-9 20 16,-16-17-16-16,-14-9 51 0,0-4-24 15,-14 9 6 1,-16 20-21-16,1 24-12 0,7 25 42 16,12 31-42-16,10 16-112 15,10 3-210-15,30 26-348 16,1 2-425-16</inkml:trace>
  <inkml:trace contextRef="#ctx0" brushRef="#br0" timeOffset="909">2125 1362 2631 0,'0'0'489'0,"0"0"-402"16,0 0 57-16,0 0-8 15,0 0-119-15,0 0-17 16,0 0-57-16,40-84-276 16,-21 70-710-16</inkml:trace>
  <inkml:trace contextRef="#ctx0" brushRef="#br0" timeOffset="1395">2727 496 793 0,'0'0'1685'0,"0"0"-1492"16,0 0-135-16,0 0 114 15,25-170 55-15,16 143-63 16,10 5-151-16,11 12-13 16,2 10 53-16,11 0-41 15,-11 13-3-15,-1 33 6 16,-19 13-6-16,-22 23 57 0,-22 20-52 16,-12 10-8-16,-53 12 42 15,-19-2-38-15,-11-6 2 16,0-16-7-16,11-18-4 15,15-17 32-15,21-15-33 16,19-20 0-16,19-14 20 16,10-6-20-16,0-10 0 15,10 0 0-15,38 0 1 16,14 0 31-16,11 0-32 16,7 0 0-16,1-7 9 15,-8-3-8-15,-7 3-2 16,-12 5 0-16,-10 2-50 15,-9 0-18-15,12 0-245 16,-6 0-600-16,-4 0-1235 0</inkml:trace>
  <inkml:trace contextRef="#ctx0" brushRef="#br0" timeOffset="1634">4345 912 2104 0,'0'0'891'16,"0"0"-731"-16,0 0-150 0,0 0 86 15,0 0-14 1,0 0-82-16,0 0-191 0,34-42-402 15,-34 70-514-15</inkml:trace>
  <inkml:trace contextRef="#ctx0" brushRef="#br0" timeOffset="1830">4269 1346 2426 0,'0'0'348'0,"0"0"-239"0,0 0 100 16,0 0 22-16,-32 204-87 15,-5-151-144 1,-7 0 0-16,-19 19-75 0,9-17-398 16,10-12-650-16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42.2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792 585 1528 0,'0'0'252'16,"0"0"-184"-16,0 0-45 16,0 0 119-16,0 0 27 15,0 0-89-15,-164-24 9 16,117 24-20-16,-6 0 17 16,-4 0 30-16,-6 3-47 15,-3 23-5-15,-3 11-27 0,5 12-5 16,-2 9 26-1,12 10-36-15,10 6 13 0,13-2-11 16,21 1-14-16,10-11-1 16,0-11-9-16,25-10 0 15,23-14-6-15,11-21 6 16,14-6-37-16,10-14 13 16,4-35-13-16,-2-13 1 15,-9-7 4-15,-10-3 31 16,-19 6-11-16,-11 6 24 15,-14 18 4-15,-7 17 66 16,-11 10 2-16,-4 13 27 0,0 2-23 16,0 0-22-1,0 26 0-15,0 18-65 0,3 10-1 16,4 5 21-16,5 1-21 16,-2-5 0-16,5-12-5 15,0-11-1-15,7-11 6 16,20-21-197-16,-4 0-353 15,-1-30-478-15</inkml:trace>
  <inkml:trace contextRef="#ctx0" brushRef="#br0" timeOffset="300">978 0 2288 0,'0'0'337'16,"0"0"-237"-16,0 0-91 15,0 0 73-15,0 0 146 16,146 174-110-16,-70-73-55 16,3 14-15-16,-1 11 10 15,-12 4 18-15,-19 1-68 16,-18-2 1-16,-19-2 25 15,-10-2-33-15,-7-12-1 16,-40-12-5-16,-12-13-35 16,-2-22 2-16,-20-34-150 15,20-16-182-15,14-16-527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43.7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761 806 1595 0,'0'0'196'16,"0"0"-137"-16,0 0-44 15,0 0 92-15,0 0 85 16,0 0-113-16,0 0-16 16,37-60 32-16,-37 41 9 15,0-1 0-15,0-5-38 16,0-6-31-16,-25-1 37 0,-9-1-38 15,-5 0-11 1,-8 3 16-16,-1 4-23 0,1 13 14 16,3 3 0-16,7 10-24 15,5 0 40-15,6 4-45 16,8 28 8-16,2 14 15 16,6 23-23-16,10 20 7 15,0 16 11-15,0 13-8 16,0 6 37-16,10 5-39 15,6 2 10-15,-1-3 32 16,-5-3-51-16,-3-7 32 16,-2-10-16-16,-5-7-2 15,0-11 31-15,0-13-25 16,-15-10-6-16,-7-14 23 16,0-13-36-16,0-9 14 15,-4-8-15-15,8-9 11 0,-4-4-23 16,8-10-18-16,-1-10-166 15,5-27-344-15,-2-5-464 0</inkml:trace>
  <inkml:trace contextRef="#ctx0" brushRef="#br0" timeOffset="325">0 1369 2099 0,'0'0'300'15,"0"0"-241"-15,0 0-42 16,0 0 60-16,0 0 103 16,0 0-83-16,0 0-56 15,221 0 32-15,-148 0 9 16,5 0-6-16,5 0 2 15,-2 0-63-15,-5 0 14 16,-10 0-11-16,-15 0-12 16,-14 0 16-16,-20 0-22 15,-9 0 0-15,-8 0-1 16,0 0-15-16,-5-21-206 0,-12 1-442 16,-1-1-1481-16</inkml:trace>
  <inkml:trace contextRef="#ctx0" brushRef="#br0" timeOffset="892">1776 0 1737 0,'0'0'394'16,"0"0"-262"-16,0 0 40 0,0 0 64 15,0 0-102-15,-198 87-60 16,140-15-4-16,-4 21 18 16,4 14 29-16,-1 15-59 15,8 11-11-15,11 14 5 16,14 0-15-16,13-3 10 16,8-2-19-16,5-15-27 15,8-11 29-15,24-22-30 16,9-20 0-16,3-16-8 15,3-16-11-15,7-19-55 16,26-23-207-16,-14 0-325 16,-7-20-312-16</inkml:trace>
  <inkml:trace contextRef="#ctx0" brushRef="#br0" timeOffset="1508">1914 918 1803 0,'0'0'267'0,"0"0"-152"15,0 0-19-15,0 0 105 16,0 0 16-16,0 0-158 16,0 0-44-16,73-50 34 15,-29 47-9-15,3 3 14 16,1 0-6-16,-13 23 1 16,-6 13 47-16,-10 8-65 15,-19 10 2-15,0 2 6 16,-4 2-38-16,-21 0 0 15,0-10-1-15,3-12 0 16,6-9 0-16,6-11 0 16,7-13-27-16,3-3 13 15,0 0-101-15,0-24-21 0,29-18 3 16,11-12-56-16,18-14 6 16,4 1-88-16,4-1 73 15,-5 10 109-15,-14 11 45 16,-9 12 44-16,-16 12 82 15,-12 13 139-15,-10 10 87 16,0 0-63-16,-4 10-30 16,-24 33-39-16,-13 16-87 15,-3 17-1-15,5 5 5 16,2 5-36-16,18-7 37 16,13-7-85-16,6-13 2 15,3-15 22-15,34-15-32 16,11-16-2-16,6-13-30 0,12 0-67 15,25-53-98 1,-15-4-475-16,-13 2-550 0</inkml:trace>
  <inkml:trace contextRef="#ctx0" brushRef="#br0" timeOffset="1825">2752 356 2248 0,'0'0'390'15,"0"0"-319"-15,0 0-47 16,0 0 193-16,0 0-81 0,226 101-58 16,-141-40 7-16,1 4-44 15,-5 14-2-15,-5 2 26 16,-13 12-39-16,-19 5 29 15,-15 4-43-15,-26 3 17 16,-3 3 16-16,-25 1-44 16,-26-8-2-16,-8-13 1 15,-2-13-45-15,5-19 16 16,12-19-83-16,12-34-128 16,10-3-228-16,12-7-552 0</inkml:trace>
  <inkml:trace contextRef="#ctx0" brushRef="#br0" timeOffset="2074">4250 1022 2557 0,'0'0'344'15,"0"0"-272"-15,0 0 87 16,0 0 40-16,220 0-76 16,-151 0-84-16,4 0-38 15,3 0 26-15,-7 0-27 16,-3 0-40-16,-5 0-49 0,-12 0-285 16,-20 0-471-16</inkml:trace>
  <inkml:trace contextRef="#ctx0" brushRef="#br0" timeOffset="2301">4353 1459 2492 0,'0'0'604'16,"0"0"-570"-16,0 0-25 0,0 0 220 15,0 0-88-15,0 0-64 16,196 55-52-16,-119-55-19 16,7 0-12-16,26-5-63 15,-24-13-432-15,-16 2-765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48.7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 1729 0,'0'0'359'0,"0"0"-275"15,0 0 27-15,0 0 156 16,0 0-77-16,0 0-38 16,62 232-59-16,-52-127-24 15,-1 17 15-15,-6 6-33 16,-3 4-6-16,0-5-15 16,0-5-23-16,-3-14 25 15,-9-12-32-15,5-22 0 16,1-18 15-16,0-20-15 0,3-19 0 15,3-8-7 1,-3-9 7-16,3 0 47 0,0-3-47 16,0-22 0-16,0-15-1 15,0-5 0-15,15-5 0 16,14 0-11-16,6 8 12 16,2 5-18-16,7 12 18 15,-3 8-3-15,3 15-7 16,-2 2 10-16,-1 0-1 15,-4 9 0-15,-5 17 1 16,-6 6 9-16,-5 5-9 16,-9 5 0-16,-8 1 14 15,-4-4-12-15,0-2 6 0,-16-4-8 16,-16-4 0 0,-8-6 21-16,-8-7-21 15,1-10 0-15,-4-1 2 0,-4-5-1 16,4 0-2-16,3-11 0 15,8-12-23-15,14-7-38 16,26-43-235-16,0 12-380 16,0-4-663-16</inkml:trace>
  <inkml:trace contextRef="#ctx0" brushRef="#br0" timeOffset="346">583 0 2436 0,'0'0'338'0,"0"0"-202"0,0 0-135 16,0 0 65-16,0 0 145 15,0 0-93-15,215 125-58 16,-130-51-18-16,-3 16-14 15,3 8 34-15,-9 13-62 16,-7 10 6-16,-13 11 15 16,-20 5 7-16,-21 5-4 15,-15-1-24-15,-15-7 8 16,-43-11 8-16,-11-21-16 16,-12-8 0-16,1-26 8 15,4-13-8-15,10-18-6 16,22-16-30-16,29-21-77 0,15-11-149 15,0-26-737-15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01.7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787 450 1485 0,'0'0'302'16,"0"0"-204"-16,0 0-3 15,0 0 74-15,0 0-31 0,0 0-23 16,-22-137 20-16,4 111-45 16,-1-4 0-16,-10 4-45 15,-3 7 5-15,-12 5-5 16,-11 11 18-16,-6 3 13 15,-12 17-37-15,-8 32-17 16,-2 19 25-16,2 21-25 16,11 14 13-16,16-3-13 15,14 2-16-15,21-10 18 16,19-13-24-16,0-17 0 16,27-12 6-16,27-21-6 15,16-19 0-15,12-10-17 16,13-27-45-16,5-32 55 15,-9-20-38-15,-8-12 15 16,-13-2 28-16,-20 9 4 0,-16 14 8 16,-17 25 17-16,-9 18 54 15,-8 17 57-15,0 10-65 16,-3 21-40-16,-22 30-10 16,-2 21-16-16,10 5 15 15,5 0-22-15,8-4 0 16,4-13 0-16,0-15-5 15,11-9-26-15,7-14-31 16,13-22-99-16,-11 0-186 16,2 0-456-16</inkml:trace>
  <inkml:trace contextRef="#ctx0" brushRef="#br0" timeOffset="698">2223 126 1530 0,'0'0'324'0,"0"0"-135"0,0 0 61 16,0 0 19-16,0 0-2 16,0 0-113-16,0 0-72 15,-226 147-7-15,109-77-15 16,-10 5 33-16,4 4-62 16,16-11-10-16,19-5 28 0,31-10-40 15,28-15-7 1,20-3-2-16,9-7 6 0,19-5 3 15,28-2-9-15,16-2 0 16,6-7 0 0,7 2 0-16,6 2 0 0,1 0 0 15,-2 8 1-15,-5 2-7 16,-7 3 6-16,-8 0-84 16,-9-2-58-16,-23-3-177 15,-15-12-358-15,-14-5-752 0</inkml:trace>
  <inkml:trace contextRef="#ctx0" brushRef="#br0" timeOffset="925">1483 1062 2020 0,'0'0'353'15,"0"0"-207"-15,0 0-42 16,0 0 115-16,0 0-30 16,0 0-77-16,0 0-73 15,153 149 3-15,-65-133-42 16,48-1-60-16,-25-9-208 16,-11-3-594-16</inkml:trace>
  <inkml:trace contextRef="#ctx0" brushRef="#br0" timeOffset="1419">3040 689 2072 0,'0'0'296'16,"0"0"-211"-16,0 0 9 16,0 0 98-16,0 0-37 15,0 0-107-15,0 0-24 16,168 161-5-16,-168-100-13 16,-36-1 29-16,-8-6-35 0,7-5 0 15,8-16-5-15,7-13 5 16,19-13-24-16,3-7-10 15,0-5-42-15,29-34 2 16,21-13-84-16,16-11 8 16,10-9 42-16,2 0-12 15,-5 7 71-15,-16 9 49 16,-16 18 37-16,-16 10 163 16,-18 19 35-16,-7 9 38 15,-3 0-71-15,-38 40-109 16,-10 11 6-16,-3 19-12 15,7-2-47-15,15 8 28 0,13-10-65 16,19-5 3-16,0-8 21 16,14-10-27-16,38-9-17 15,16-15-28-15,67-19-130 16,-10-9-288-16,-8-26-426 0</inkml:trace>
  <inkml:trace contextRef="#ctx0" brushRef="#br0" timeOffset="1711">5144 285 1468 0,'0'0'994'0,"0"0"-778"15,0 0-31-15,0 0 45 16,-255 133-43-16,157-74-45 15,-9-1-98-15,6 9-37 16,9-2 19-16,16-2-20 16,20-4-6-16,31-3-2 15,25-1 2-15,0-5 2 16,34-6-2-16,23 3-35 16,16-4 26-16,12-2-30 15,13-6-37-15,40 4-92 16,-24-12-135-16,-23-5-550 0</inkml:trace>
  <inkml:trace contextRef="#ctx0" brushRef="#br0" timeOffset="1930">4072 1491 2324 0,'0'0'338'0,"0"0"-246"16,0 0 132-16,0 0 19 16,277 7-130-16,-179-7-72 15,4 0-25-15,-2 6-16 16,-6 7-19-16,20 4-132 16,-28-4-328-16,-17-1-378 0</inkml:trace>
  <inkml:trace contextRef="#ctx0" brushRef="#br0" timeOffset="2469">6100 0 2090 0,'0'0'322'0,"0"0"-157"15,0 0-92-15,0 0 212 0,0 0-42 16,-15 261-107-16,-1-134-39 16,-6 15-65-16,9-5-7 15,-2 1 38-15,1-7-57 16,6-10-6-16,-3-11 0 15,5-15 0-15,-3-24-9 16,6-18 9-16,-1-23-27 16,4-21 18-16,0-9 1 15,0-16-4-15,16-30-3 16,12-10 15-16,11-6-4 16,14 3 4-16,8 9 0 0,8 15-9 15,12 18 9 1,-1 17-1-16,4 0 0 0,-4 41 1 15,-8 17 50-15,-9 10-37 16,-19 5-2-16,-22-4 40 16,-22-1-30-16,-12-8 24 15,-49-11 7-15,-23-13-26 16,-18-17 38-16,-8-15-58 16,4-4 9-16,11-23 21 15,12-20-36-15,17-8-32 16,19-45-78-16,21 17-211 15,15 0-1152-15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0.0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22 524 1780 0,'0'0'479'15,"0"0"-336"-15,0 0-65 16,0 0 165-16,0 230 11 15,0-122-117-15,0 11-41 16,0-5-22-16,0-9-35 16,0-12 28-16,0-15-56 15,0-15-10-15,0-17 25 16,0-17-26-16,0-13 0 16,0-6 0-16,0-10 0 15,0 0-5-15,0-10 5 16,0-25-28-16,0-21 28 0,5-20-20 15,1-19-26-15,-6-24-6 16,4-12-14-16,-4-6 52 16,0-1-26-16,0 13 32 15,3 20-4-15,16 23 14 16,6 26-2-16,7 21 6 16,9 16 3-16,6 11 60 15,12 8-35-15,6 0-7 16,1 0 15-16,6 0-30 15,-2 0-6-15,2 0-6 16,-6-4 0-16,-6 1 11 16,-10 3-11-16,-18 0-28 15,-6-3-40-15,-21 3-197 0,-5-3-280 16,0 3-363-16</inkml:trace>
  <inkml:trace contextRef="#ctx0" brushRef="#br0" timeOffset="212">0 886 2082 0,'0'0'484'0,"0"0"-447"15,0 0-6-15,0 0 165 16,0 0-9-16,0 0-101 0,245 25-84 15,-150-30-2 1,36-32-57-16,-26 4-178 0,-13 4-520 0</inkml:trace>
  <inkml:trace contextRef="#ctx0" brushRef="#br0" timeOffset="549">1693 0 2092 0,'0'0'491'0,"0"0"-433"15,0 0 6-15,0 0 141 16,-190 181-45-16,112-77-85 15,-13 40 3-15,1 46-23 16,13-10 18-16,16-14 19 16,27-24-56-16,15-29 10 15,9 5-30-15,3 7-15 16,7-23 25-16,0-20-26 16,10-27-12-16,24-15-29 15,14-20-98-15,35-20-131 16,-7-11-521-16,-7-19-1208 0</inkml:trace>
  <inkml:trace contextRef="#ctx0" brushRef="#br0" timeOffset="1224">1765 994 1815 0,'0'0'340'0,"0"0"-232"15,0 0-56-15,0 0 115 16,0 0 28-16,0 0-83 16,0 0-58-16,178-118 29 15,-131 113 30-15,-3 5-33 16,-3 17-11-16,-12 26 5 15,-14 20-7-15,-15 9-7 0,0 6-54 16,-4-2 0 0,-18-7-6-16,0-13 1 0,7-17 15 15,8-12-16-15,4-14-17 16,3-13-16-16,0 0-62 16,22-21-27-16,17-30-6 15,17-15-49-15,5-13-72 16,1-7-36-16,4 2 11 15,-12 5 155-15,-6 13 100 16,-11 14 19-16,-15 19 167 16,-12 14 78-16,-10 16 34 15,0 3-16-15,-7 19-27 16,-27 34-95-16,-5 15-48 16,-5 18 1-16,1 1-7 0,14 1-21 15,10-16 1-15,19-11-40 16,0-22-16-16,10-20-11 15,31-15-24-15,10-4-36 16,8-6-110-16,20-48-292 16,-9 6-273-16,-11 2-439 0</inkml:trace>
  <inkml:trace contextRef="#ctx0" brushRef="#br0" timeOffset="1539">2504 113 2254 0,'0'0'355'0,"0"0"-284"16,0 0-34-16,0 0 116 16,198 166 87-16,-122-101-76 15,6 8-100-15,-3 4-22 16,-3 6 43-16,-7 9-17 15,-6 3 1-15,-9 10-39 16,-10 0-5-16,-12 4 55 16,-20-1-53-16,-12-3-14 15,-7-3 2-15,-40-6-15 16,-5-5-33-16,-3-9-15 16,8-21-25-16,10-18-32 15,17-33-95-15,4-10-344 16,16 0-529-16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4.2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0 395 1955 0,'0'0'372'15,"0"0"-265"-15,0 0 25 16,0 0 196-16,0 0-103 15,37 219-122-15,-30-116-17 16,3 1-46-16,-1-6-10 16,-2-8 24-16,-1-13-53 15,-2-13 7-15,4-15-8 16,-4-16 6-16,-4-14 3 16,3-16-9-16,-3-3 0 0,3-3-14 15,1-35-2 1,4-17-14-16,-1-17-9 0,-4-10-3 15,4-9 27-15,-7-14-34 16,0-3 5-16,0 0 38 16,0 9-19-16,0 20 25 15,5 20-7-15,12 22 7 16,17 15 52-16,5 9-46 16,17 7 15-16,10 6 36 15,6 0-45-15,8 0-1 16,1 0-1-16,-2 0-9 15,-6 0 17-15,-10 0-18 16,-13 0-16-16,-17 0 4 16,-15 0-99-16,-18 0-181 0,0 0-298 15,-10 0-887-15</inkml:trace>
  <inkml:trace contextRef="#ctx0" brushRef="#br0" timeOffset="228">73 801 2116 0,'0'0'350'0,"0"0"-278"16,0 0 56-16,0 0 90 15,0 0-32-15,198 49-114 0,-131-49-60 16,8 0 15-1,-14 0-27-15,-2 0-28 0,-12 7-98 16,-15-5-201-16,-16 6-442 0</inkml:trace>
  <inkml:trace contextRef="#ctx0" brushRef="#br0" timeOffset="442">70 1246 2129 0,'0'0'479'0,"0"0"-417"0,0 0 50 15,0 0 106-15,0 0-67 16,0 0-61-16,230 78-64 16,-158-78-11-1,8 0-15-15,11 0-68 0,48-26-159 16,-22-1-271-16,-11 1-1373 0</inkml:trace>
  <inkml:trace contextRef="#ctx0" brushRef="#br0" timeOffset="781">1808 72 1839 0,'0'0'318'0,"0"0"-142"16,0 0 14-16,0 0 56 16,0 0-31-16,-255 164-103 15,175-61 8-15,-1 18-38 16,5 11 0-16,7 9 17 15,18 0-49-15,15-4-1 16,14-7-17-16,14-13-17 16,8-12 10-16,0-14-25 15,37-19-12-15,7-16 11 0,7-16-94 16,40-24-98 0,-11-13-348-16,-8-3-432 0</inkml:trace>
  <inkml:trace contextRef="#ctx0" brushRef="#br0" timeOffset="1099">2123 323 2235 0,'0'0'323'16,"0"0"-259"-16,0 0 139 0,0 0 81 16,0 0-116-16,0 0-48 15,142 245-60-15,-98-149 13 16,3 3-7-16,-5-5-36 16,2-1 26-16,-3-12-56 15,3-8 0-15,-8-14 27 16,-3-9-27-16,-4-17-7 15,-10-1-59-15,-4-20-98 16,-2-4-197-16,-9-8-711 0</inkml:trace>
  <inkml:trace contextRef="#ctx0" brushRef="#br0" timeOffset="1361">2050 1363 2177 0,'0'0'374'15,"0"0"-302"-15,0 0-43 16,0 0 172-16,0 0 1 16,189-198-166-16,-102 126-36 15,4-3 54-15,-3 0-13 16,0-1-7-16,-9 10-21 15,-9 11-12-15,-19 12 13 0,-14 10-14 16,-5 1-144 0,-14 6-187-16,-2 6-505 0</inkml:trace>
  <inkml:trace contextRef="#ctx0" brushRef="#br0" timeOffset="1690">3041 0 1228 0,'0'0'1100'0,"0"0"-993"16,0 0-24-16,0 0 103 15,0 0 90-15,0 0-114 16,234 214-87-16,-184-141 25 15,-6 6-51-15,-12 13 13 16,-10 9 17-16,-10 7-41 16,-12 2 16-16,0 7-33 15,-30 0-5-15,-13 1 35 16,-9-2-51-16,1-12-8 16,4-9 2-16,3-18-40 15,8-25-26-15,21-20-102 16,12-15-315-16,3-14-483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3.3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440 701 1605 0,'0'0'289'0,"0"0"-167"16,0 0-53-16,0 0 127 15,0 0 31-15,0 0-47 16,-39-63-107-16,14 49-6 15,-6 4 57-15,-4 3-32 16,-6 7-16-16,-6 0-22 16,0 10-32-16,-1 30 44 15,4 13-66-15,9 12 18 16,4 10 24-16,21 9-29 0,7-7 5 16,3-5-18-1,10-9 2-15,27-16 17 0,14-6-19 16,12-19-1-16,9-14-8 15,11-8-40-15,42-46-100 16,-20-12-329-16,-20-2-510 0</inkml:trace>
  <inkml:trace contextRef="#ctx0" brushRef="#br0" timeOffset="360">758 0 2194 0,'0'0'389'0,"0"0"-261"15,0 0-121-15,0 0 186 16,0 0 22-16,146 188-120 15,-77-97-38-15,4 15-20 16,-4 7 5-16,-3 6 27 16,-12 6-62-16,-20 2 5 15,-21-1 36-15,-13-2-33 16,-16-1 9-16,-40-10-24 16,-17-7 6-16,-6-17-18 0,-3-16-10 15,10-22-17-15,11-19 1 16,13-19-72-16,18-16-129 15,16-30-323-15,11-13-464 16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7.5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627 758 1674 0,'0'0'323'16,"0"0"-170"-16,0 0 3 15,0 0 111-15,0 0-76 16,0 0-83-16,0 0 4 0,-88-67-52 16,41 67-31-16,-4 0 16 15,-12 14-33-15,-6 33-3 16,5 12 2-16,-2 13-11 15,3 4 38-15,16 6-38 16,10-7-6-16,16-3-5 16,10-9 11-16,11-10-6 15,0-14 5-15,25-5-20 16,16-20 21-16,9-11-103 16,9-3-29-16,11-12 57 15,-3-34-26-15,8-16-7 0,-6-14 21 16,-8-15 2-1,-5-15 84-15,-14-5-25 0,-5-13 26 16,-8-2 88-16,-7 5-21 16,-7 9 37-16,-5 23 12 15,-1 24 17-15,-6 29 42 16,-3 16-85-16,0 20-12 16,0 0 21-16,0 47-60 15,0 27 0-15,0 35-15 16,0 18-17-16,-15 13 41 15,0-6-48-15,1-7 2 16,3-11 9-16,4-20-11 16,3-9-1-16,1-22-1 15,0-15-13-15,3-18-1 0,0-32-146 16,6 0-312-16,13-10-365 16</inkml:trace>
  <inkml:trace contextRef="#ctx0" brushRef="#br0" timeOffset="292">980 0 2421 0,'0'0'347'16,"0"0"-235"-16,0 0-47 0,0 0 148 15,0 0-47 1,193 236-91-16,-130-130-12 0,-1 12-9 16,-11 6-21-16,-12 7 45 15,-17-1-65-15,-22 0-5 16,0 4 28-16,-47 2-35 16,-29 1-1-16,-19-9-41 15,-7-13-59-15,-14-10-94 16,24-30-514-16,26-29-1252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8.7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11 193 1870 0,'0'0'368'16,"0"0"-213"-16,0 0 56 0,0 0 49 15,0 0 0-15,0 0-134 16,0 0-80-16,-29 59 66 16,49 36-38-16,7 19-32 15,-1 18 15-15,-4-1-29 16,0-5 4-16,-2-12-22 15,-1-10-8-15,3-12 13 16,-4-15-15-16,1-14 0 16,-6-19 6-16,6-17-5 15,-4-17-2-15,11-10 1 16,2-20 0-16,16-39 0 16,14-25 0-16,4-26-9 15,20-41 2-15,-10 4 2 0,-2-5-16 16,-9 9-13-1,-17 34-11-15,0 10 13 0,-12 27-112 16,8 24-146-16,-8 17-426 16,2 15-1056-16</inkml:trace>
  <inkml:trace contextRef="#ctx0" brushRef="#br0" timeOffset="303">1640 0 1854 0,'0'0'548'16,"0"0"-414"-16,0 0-23 15,0 0 104-15,-229 216 23 16,163-101-105-16,0 15-4 15,7 15-51-15,17 0-14 16,5-4-2-16,18-13-44 16,9-10-4-16,10-19-14 15,0-15-14-15,10-17 2 16,27-18-115-16,33-21-93 16,-10-14-381-16,6-11-585 0</inkml:trace>
  <inkml:trace contextRef="#ctx0" brushRef="#br0" timeOffset="598">2089 429 2154 0,'0'0'294'0,"0"0"-171"16,99 194 87-16,-55-110 80 15,3 5-83-15,4-6-125 0,-1-1-35 16,1-10 23-16,5-6-44 16,-2-10 1-16,4-7-27 15,1-14 0-15,-5-8-9 16,8-21-119-16,-14-6-235 15,-13 0-549-15</inkml:trace>
  <inkml:trace contextRef="#ctx0" brushRef="#br0" timeOffset="847">2949 315 2365 0,'0'0'320'0,"0"0"-227"16,-120 209 134-16,43-105 30 15,-11 9-95-15,-10 2-65 16,-8-3-68-16,1-7-8 16,4-13-18-16,4-9 3 15,11-10-12-15,17-11-71 16,13-18-150-16,20-15-379 15,14-15-493-15</inkml:trace>
  <inkml:trace contextRef="#ctx0" brushRef="#br0" timeOffset="1203">3138 193 2479 0,'0'0'308'16,"0"0"-260"-16,0 0 12 15,0 0 181-15,110 168-76 0,-69-84-53 16,3 17-73-1,0 11 19-15,-6 4-5 0,-9 5-1 16,-7-3 25-16,-13 0-55 16,-9-7 8-16,0 2 12 15,-22-8-42-15,-22-10 0 16,-10-10-7-16,-9-12-56 16,0-17 16-16,9-21-77 15,4-22-67-15,16-13-271 16,17 0-500-16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2:07.9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637 101 1084 0,'0'0'296'0,"0"0"-140"15,0 0-14-15,0 0 31 16,0 0-48-16,0 0-18 16,0-29 21-16,0 22-14 15,0 0-7-15,0 5-3 16,0-6-27-16,0 6 38 15,0-1-82-15,-10-1 17 16,-12 2-23-16,-7 2-19 16,-11 0-7-16,-4 0-1 15,0 0 1-15,3 0 9 16,6 16-10-16,9 3-5 16,4 13 4-16,11 15 2 15,7 21-1-15,4 14 6 0,0 17-4 16,9 2 7-1,16 7-9-15,4-6 0 0,3-2 0 16,5-9 0-16,-5-9 1 16,-6-10 7-16,-11-9-8 15,-12-5 14-15,-3-8-6 16,-13-2 4-16,-36-8 15 16,-9 0-15-16,-11-7 46 15,-7-3-35-15,6-4-4 16,8-7 11-16,11-2-20 15,14-8 1-15,15-1-11 16,12-5 12-16,10 3-5 16,0-1-7-16,0 10 0 0,28 1-19 15,13 7 19 1,3 5-1-16,7 2 1 0,0 10 0 16,-4 6-3-16,0 10 3 15,-6 13 0-15,-9 16-6 16,-10 10 7-16,-7 14-1 15,-11-2 10-15,-4 0 1 16,0-16 64-16,0-14-75 16,0-14 0-16,-11-16 71 15,3-17-37-15,1-11-16 16,4-6-4-16,-1-10-6 16,4 0-16-16,0-3-16 15,0-3-125-15,14-22-320 16,5-12-635-16</inkml:trace>
  <inkml:trace contextRef="#ctx0" brushRef="#br0" timeOffset="1350">1173 407 1152 0,'0'0'258'16,"0"0"-152"-16,0 0-19 15,0 0 80-15,0 0-36 0,0 0-35 16,0 0 34-16,0 45 18 15,0-45 6-15,0 3-15 16,0-3-67-16,0 0-2 16,4 0-19-16,14 0-23 15,4-9 35-15,7-11-62 16,5-10 14-16,-2-2-6 16,0-4-9-16,-1-3 0 15,-9-1-6-15,-5 1 6 16,-2 3 0-16,0 1 0 15,-8 12 0-15,0-1-5 16,1 4 14-16,-8 8-9 16,3 8 34-16,-3 1-5 15,0 3 40-15,0 0-66 0,0 12 3 16,0 27 24-16,0 14-17 16,0 16 2-16,0 3-11 15,-3 7-2-15,-2-8 49 16,2-4-51-16,3-12 0 15,0-9 9-15,0-10-9 16,-4-9-6-16,4-11 0 16,0-6 6-16,0-4 11 15,0-2-11-15,0-4-52 16,0 0-72-16,0-16-79 16,0-18-281-16,0-2-269 0</inkml:trace>
  <inkml:trace contextRef="#ctx0" brushRef="#br0" timeOffset="1763">1880 0 1527 0,'0'0'288'0,"0"0"-204"16,0 0 42-16,0 0 117 16,0 0-39-16,0 0-85 15,0 0-26-15,-54 193-4 0,29-121 22 16,-4 7-16-16,4-7-19 16,3 1-29-16,10-12 14 15,9-4-59-15,3-7 17 16,0-15-19-16,25-9 0 15,19-10 1-15,7-16-1 16,8 0-6-16,2-16 6 16,-5-28-49-16,-9-10 49 15,-15-16 0-15,-17-5 1 16,-15-7 49-16,0-3-4 16,-40-2 7-16,-14 17 5 15,-6 14-49-15,10 21-9 16,21 28-37-16,14 7-347 0,15 0-1287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2:13.4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0 542 1803 0,'0'0'361'16,"0"0"-244"-16,0 0-27 15,0 0 112-15,0 0-71 16,0 0-94-16,101-6 17 15,-54 6-35-15,1 0 31 16,4 0 3-16,-10 19-23 16,-4 14-4-16,-16 13 7 15,-19 6-18-15,-3 3 34 16,-10 8-48-16,-27-7-1 16,-4-4 1-16,9-11 7 0,3-12-7 15,14-13 0-15,8-13-1 16,7-3 0-16,0-3-21 15,29-32-92-15,18-12 8 16,13-9-17-16,0 0-18 16,3 4-1-16,-9 3 58 15,-7 8 74-15,-13 6 9 16,-12 9 13-16,-8 5 100 16,-11 12 38-16,-3 9 25 15,0 0 14-15,-17 5-94 16,-23 30-36-16,-4 7-29 15,0 11 28-15,8-1-22 16,9 1-25-16,20-4 15 0,7-11-27 16,0-1 0-16,19-9-6 15,17-9-28-15,11-13-76 16,34-6-174-16,-12 0-405 16,-8-20-560-16</inkml:trace>
  <inkml:trace contextRef="#ctx0" brushRef="#br0" timeOffset="353">1630 359 1692 0,'0'0'397'16,"0"0"-281"-16,0 0 62 16,0 0 109-16,0 0-110 15,0 0-83-15,0 0-26 16,-198-24-6-16,141 67 49 16,6 13-79-16,7 8-1 15,10 6 26-15,12 0-24 16,19-5-8-16,3-6-25 15,0-10 0-15,33-7 15 0,10-11-15 16,9-12-44-16,6-17-69 16,1-2-95-16,2-7-115 15,-17-21-297-15,-15 2-454 16</inkml:trace>
  <inkml:trace contextRef="#ctx0" brushRef="#br0" timeOffset="521">1249 620 1979 0,'0'0'533'15,"0"0"-487"-15,0 0 17 16,0 0 141-16,0 0-95 16,0 0-109-16,242 7-31 15,-147-23-157-15,-19-7-333 0</inkml:trace>
  <inkml:trace contextRef="#ctx0" brushRef="#br0" timeOffset="879">2092 267 1864 0,'0'0'358'0,"0"0"-291"0,0 0 16 15,0 0 181-15,0 0-91 16,15 239-77-16,-15-155-32 16,-3-2-16-16,-9-5 36 15,5-10-71-15,4-9-12 16,3-13 50-16,0-16-41 15,0-9 1-15,0-13-10 16,6-5 1-16,16-2 48 16,0 0-49-16,10 0-1 15,2 0 0-15,2 0-4 16,4-7-125-16,20-5-336 16,-13 0-233-16,-3-2-466 0</inkml:trace>
  <inkml:trace contextRef="#ctx0" brushRef="#br0" timeOffset="1080">2198 270 1333 0,'0'0'848'0,"0"0"-760"16,0 0-73-16,0 0 141 15,0 0-5-15,0 0-134 16,190 19-17-16,-136-19-219 16,-3 0-364-16</inkml:trace>
  <inkml:trace contextRef="#ctx0" brushRef="#br0" timeOffset="1404">2880 404 2114 0,'0'0'473'0,"0"0"-427"0,0 0 5 0,0 0 232 16,0 0-127-16,-113 197-117 15,99-148-35-15,6 0 2 16,8-4 21-16,0-4-27 0,3-13-16 15,22-8 8-15,9-13-47 16,2-7-20-16,1 0 14 16,0-33 2-16,-5-6 58 15,-10-9-19-15,-3-5 20 16,-12 0 12-16,-7 0-5 16,0 8-6-16,0 8-2 15,0 15-61-15,0 10-292 16,-7 10-983-16</inkml:trace>
  <inkml:trace contextRef="#ctx0" brushRef="#br0" timeOffset="1833">3240 813 1739 0,'0'0'642'0,"0"0"-477"15,0 0-15-15,0 0 152 16,0 0-94-16,0 0-152 15,0 0-20-15,-3 10-36 16,3-10-47-16,3 0-179 16,9 0-419-16,-5 0-807 0</inkml:trace>
  <inkml:trace contextRef="#ctx0" brushRef="#br0" timeOffset="2184">3583 342 1908 0,'0'0'368'15,"0"0"-274"-15,0 0-18 16,0 0 146-16,0 0-78 15,0 0-114-15,0 0-13 16,183 29 35-16,-183 14 20 0,0 9-9 16,-25 4-46-16,-16 2 12 15,-3-4-13-15,4-9-5 16,7-9-11-16,11-7 3 16,12-8 4-16,10-5 0 15,0-3-7-15,0-3-27 16,17-7-24-16,14-3-125 15,23 0-81-15,-10-5-328 16,-4-12-878-16</inkml:trace>
  <inkml:trace contextRef="#ctx0" brushRef="#br0" timeOffset="2360">4182 620 1991 0,'0'0'473'16,"0"0"-432"-16,0 0-9 15,0 0-32-15,0 0-104 16,0 0-553-16</inkml:trace>
  <inkml:trace contextRef="#ctx0" brushRef="#br0" timeOffset="2545">4192 886 1664 0,'0'19'353'16,"0"-1"-146"-16,0 5 70 0,0-1 63 16,0-2-170-16,-3 3-112 15,-16 1-58-15,-3-5-68 16,-6-9-179-16,6-4-417 15,6-6-1291-15</inkml:trace>
  <inkml:trace contextRef="#ctx0" brushRef="#br0" timeOffset="2897">4766 457 1949 0,'0'0'588'0,"0"0"-457"15,0 0-103-15,0 0 206 16,0 0-26-16,0 0-155 16,-170 177-28-16,164-132-10 15,6-2-9-15,0-3 29 16,0-10-35-16,10-6-9 15,8-3-2-15,8-14-44 16,-4-7-8-16,3 0 4 16,-3-16 10-16,0-20 42 15,0-12-1-15,-7-3 7 0,-8-8 1 16,0 1 21-16,-7-2-21 16,0 10-6-16,0 18-167 15,0 12-425-15,0 18-1517 0</inkml:trace>
  <inkml:trace contextRef="#ctx0" brushRef="#br0" timeOffset="3065">5024 864 2039 0,'0'0'627'0,"0"0"-519"16,0 0-64-16,0 0-29 15,0 0-15-15,0 0-613 16,0 0-1416-16</inkml:trace>
  <inkml:trace contextRef="#ctx0" brushRef="#br0" timeOffset="3456">5330 296 1913 0,'0'0'300'16,"0"0"-142"-16,0 0 84 16,0 0-91-16,203-7-81 0,-162 9-52 15,-12 19-18-15,-11 2 54 16,-14 5-32-16,-4 3 10 16,-4-1 7-16,-28 3-38 15,-5-8 12-15,5-4-13 16,1-6 0-16,15-4-15 15,12-2 5-15,4 1-38 16,0 0 36-16,4 3-9 16,21 1 13-16,4 5-3 15,3 1 11-15,2 6-3 16,1 3 13-16,2 5 30 16,-5-3 84-16,-6-1-85 15,-14-2 21-15,-12-7-19 16,0 0-4-16,-29-8 11 0,-12-6-48 15,1-4-9-15,1-3-6 16,-2-7-138-16,16-16-359 16,6-7-613-16</inkml:trace>
  <inkml:trace contextRef="#ctx0" brushRef="#br0" timeOffset="3823">5953 0 1513 0,'0'0'1087'0,"0"0"-953"0,0 0-107 16,0 0 97-16,0 0 36 16,0 0-100-16,205 25-44 15,-180-21-14-15,-7 3 16 16,-4-4-18-16,-6 4-1 15,-8 0 1-15,0 6 2 16,0 7 23-16,0 12-14 16,0 11 37-16,-3 13 12 15,-9 9-42-15,2 12 35 16,2 7-23-16,4 2 21 16,4 2 8-16,0-6-37 15,0-9 17-15,0-8 15 16,0-13-45-16,-6-6 0 0,-35-13-9 15,-13-10-60 1,-56-13-84-16,15-10-509 0,0 0-1918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2:18.5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309 0 1694 0,'0'0'484'16,"0"0"-360"-16,0 0 51 16,0 0 30-16,0 0 11 15,0 0-94-15,-167 82-66 16,126-13 51-16,2 19-41 15,9 12-8-15,13-2 8 16,12-7-54-16,5-5-11 0,8-15-1 16,36-16 8-16,14-18-20 15,14-23-15-15,9-14-52 16,-1-16 35-16,-7-40-16 16,-14-17 34-16,-20-12 25 15,-21-11 2-15,-18-9 86 16,0 2-36-16,-28 0-38 15,-16 21 42-15,0 33-55 16,12 26-119-16,6 23-694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2:19.1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322 710 1829 0,'0'0'399'0,"0"0"-239"0,0 0-97 15,0 0 156-15,0 0 12 16,-224 7-133-16,180 33-28 15,16 5-45-15,9 8-24 16,16 3 35-16,3-4-35 16,18-2-2-16,30-10-7 15,14-15-56-15,2-11-33 16,9-14-26-16,-7-4 1 16,-15-31 61-16,-14-16 34 15,-18-4 27-15,-19-11 52 16,0 5 21-16,-22 0 17 15,-16 16-69-15,0-2-21 16,7 19-57-16,14 8-557 0</inkml:trace>
  <inkml:trace contextRef="#ctx0" brushRef="#br0" timeOffset="1208">773 94 1592 0,'0'0'922'0,"0"0"-861"16,0 0-43-16,0 0 77 16,0 0 101-16,7 213-119 15,-7-141-56-15,0-2-10 0,0-3 7 16,0-2-9-1,0-14-8-15,0-3-1 0,0-7 1 16,0-8-2-16,0-7 1 16,3-6-24-16,2-8-34 15,-1-3-42-15,6-9-5 16,8 0 11-16,8-1 2 16,11-37 21-16,10-14-63 15,4-13 31-15,15-14-15 16,3-10-39-16,8-6 59 15,-1 4 26-15,-14 5 63 16,-14 17 9-16,-20 13 79 0,-16 17 91 16,-12 10 67-16,0 9-61 15,-18 8-10-15,-16 12-50 16,2 0-54-16,-6 19 7 16,3 16-60-16,10 14-9 15,3 10 23-15,6 6-23 16,6 7-10-16,2 5 9 15,1 0-17-15,-3 3 18 16,1-8-45-16,-1-2 17 16,-2-5 27-16,2-12-28 15,-2-10-1-15,6-11 13 16,2-11-72-16,1-16 50 16,3-5-40-16,0 0 5 15,3-19 4-15,19-17-4 16,7-7 39-16,5-6 8 15,-2 3 18-15,5 8-10 16,-8 0 21-16,0 16-2 0,-4 9 40 16,-6 13 1-16,-4 0 21 15,-8 3 24-15,-1 23-37 16,-2 3 0-16,-4 3-43 16,3 2 5-16,6-1-4 15,1-4 24-15,2-3-20 16,4-7-11-16,3-9-19 15,6-2-6-15,1-8-71 16,11 0 50-16,0-8-11 16,2-16 2-16,2-7 33 15,-1-1-14-15,-8-5 36 16,-3 2-1-16,-7-2-2 16,-10 5 3-16,-9 3 47 0,-3-1 23 15,0 9 20-15,-22 6-19 16,-3 11 10-16,-9 4 4 15,5 0-23-15,1 17-17 16,6 18-9-16,3 7-15 16,12 11 16-16,4 0-37 15,3-3 0-15,0-2-1 16,7-10 1-16,18-3-11 16,9-11-32-16,5-12-47 15,8-12 7-15,6 0-4 16,1-3 50-16,-7-30-36 15,0-3 4-15,-11-3 67 16,-6 2 2-16,-8 12 12 0,-5 8 77 16,-8 13-56-1,-2 4-5-15,-1 0 75 0,-2 23-42 16,-4 10-37-16,5 6-14 16,2-3-4-16,-1-3 20 15,10-3-19-15,-1-14-7 16,-8-6-31-16,-7-10 13 15,0 0 18-15,0-3-27 16,0-28 27-16,0-4-6 16,0-7 6-16,0-4 0 0,0 1 21 15,0-4 0 1,25 11-20-16,4 5 7 0,8 11-8 16,2 10-1-16,23 5-203 15,-8 2-295-15,-6 5-503 0</inkml:trace>
  <inkml:trace contextRef="#ctx0" brushRef="#br0" timeOffset="1645">2632 569 1562 0,'0'0'368'16,"0"0"-232"-16,0 0-24 15,0 0 158-15,0 0-72 16,0 0-113-16,30 207-53 15,-20-147-25-15,9-5 6 0,10 1 5 16,8-10-7-16,-1-10 10 16,-8-17-21-16,-6-14-17 15,-3-5 8-15,-7-15 0 16,-2-24 9-16,-3-13-6 16,4-4 6-16,-4-4 0 15,2 9 6-15,-3 9 8 16,5 5 53-16,0 16-31 15,0 16 21-15,4 5 6 16,3 0-40-16,4 32 16 16,0 10-22-16,-1 9-17 15,6 4 10-15,8 1-10 16,9-10 0-16,7-6 5 0,8-18-5 16,-11-15 0-1,-10-7-6-15,-12-10 6 0,-8-33-5 16,-6-10 5-16,-5-12 0 15,-4-1 3-15,-3-2-3 16,0 5-4-16,0 8-93 16,0 15-281-16,4 14-707 0</inkml:trace>
  <inkml:trace contextRef="#ctx0" brushRef="#br0" timeOffset="1840">3748 707 1906 0,'0'0'313'0,"0"0"-244"15,0 0 53-15,0 0 155 16,0 0-86-16,29 187-133 16,-21-154-48-16,-1-10-10 15,0-10-112-15,1-10-225 16,-8-3-345-16</inkml:trace>
  <inkml:trace contextRef="#ctx0" brushRef="#br0" timeOffset="1967">3723 186 1925 0,'0'0'0'0,"0"0"-230"16,0 0-850-16</inkml:trace>
  <inkml:trace contextRef="#ctx0" brushRef="#br0" timeOffset="2268">4171 563 1928 0,'0'0'363'0,"0"0"-201"15,0 0 133-15,0 0-53 16,0 0-133-16,0 0-66 16,0 0-42-16,-157 59-1 15,157-23 0-15,0 4 0 0,15 2-8 16,14 0 2-16,8 2-4 16,-2-2 2-16,6 1 8 15,-4-7-12-15,-8-3 12 16,-11-7 0-16,-11-6 29 15,-7-3-28-15,-10-7-1 16,-27-10 0-16,-32 0-91 16,11-10-236-16,6-14-579 0</inkml:trace>
  <inkml:trace contextRef="#ctx0" brushRef="#br0" timeOffset="2574">4558 807 1829 0,'0'0'260'0,"0"0"-217"16,0 0 50-16,0 0 119 16,196-60-82-16,-180 23-51 15,-13-1-43-15,-3-9 40 16,-8 6-13-16,-28 1-35 15,-8 12 32-15,0 23 67 16,0 5-3-16,9 29 5 16,1 36-24-16,12 21-18 0,15 9 12 15,7 0-57 1,12-5-26-16,35-16-16 0,26-22-40 16,76-52-71-16,-14 0-451 15,-15-30-654-15</inkml:trace>
  <inkml:trace contextRef="#ctx0" brushRef="#br0" timeOffset="3185">584 490 2225 0,'0'0'510'15,"0"0"-492"-15,240-19 9 16,-69-2-27-16,1 1-582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1.8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124 836 546 0,'0'0'2260'16,"0"0"-1983"-16,0 0-213 0,0 0-14 16,226-5 134-16,-165 1-130 15,5 1-35-15,4 3-17 16,-4 0-2-16,0 0-113 16,-16 0-343-16,-24 0-490 0</inkml:trace>
  <inkml:trace contextRef="#ctx0" brushRef="#br0" timeOffset="207">0 1482 1510 0,'0'0'1664'0,"0"0"-1456"16,0 0-143-16,0 0 22 15,193 40 97-15,-105-40-89 16,7 0-74-16,10-9-21 16,59-17-54-16,-29 7-203 15,-18 1-839-15</inkml:trace>
  <inkml:trace contextRef="#ctx0" brushRef="#br0" timeOffset="-157487.75">1550 91 1038 0,'0'0'365'16,"0"0"-117"-16,0 0-80 15,0 0 33-15,0 0-17 16,0 0 5-16,0-75-24 15,-9 69-43-15,2-1 0 16,1 4-69-16,-6 3 3 16,2 0-5-16,-2 29-51 0,-2 29 2 15,-1 25 9 1,8 23-10-16,4 22 23 0,3 38-23 16,0-12-1-16,3 12 27 15,16 1-27-15,-6-26 0 16,3 16-2-16,-6-6 4 15,-2-11 7-15,-8-8-9 16,0-13 0-16,-30-12 1 16,-18-10 5-16,-12-13-4 15,-10-11 11-15,-3-12-7 16,-8-11 43-16,2-5-49 16,-2-8 9-16,16-12 2 0,9-1-10 15,18-11 0-15,11-3 0 16,16-6-1-16,11 2 0 15,0 2 0-15,0 4-12 16,16 7 1-16,12 15 11 16,4 7 0-16,9 17-1 15,6 14 1-15,4 19-3 16,0 17 3-16,5 46 0 16,-6 47 37-16,-9 41-5 15,-16 21-10-15,-21-8 7 16,-4-15-17-16,0-27 61 15,-7-13-57-15,-8-35 2 16,3-38 26-16,5-31-20 0,7-17-15 16,-3 7 21-1,3 5 10-15,0 10 2 0,0-12-34 16,0-6-4-16,0-8-4 16,0-10-1-16,29-7-88 15,8-21-370-15,2-8-533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08.9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890 1029 1594 0,'0'0'245'0,"0"0"-179"16,0 0 83-16,0 0 149 15,0 0-117-15,0 0-38 0,-99-52-39 16,66 52-21-16,-6 0 14 16,-2 17-46-16,-3 15-13 15,0 20 19-15,9 15-36 16,-3 20 23-16,10 16-10 15,6 15-32-15,3 9 34 16,12 11-36-16,4 4 9 16,3-2 0-16,0-1-9 15,0-12 0-15,0-3-2 16,7-8 4-16,-4-11 10 16,-3-13-12-16,0-13 0 15,0-17-1-15,-7-16 2 16,-23-17-1-16,-2-9 15 0,-9-10-9 15,-10-10 40-15,1 0-31 16,-4 0-14-16,-2-16 25 16,8-8-26-16,13 5-1 15,4 2-18-15,18 7-57 16,13 4-52-16,0 3-430 16,25-2-242-16</inkml:trace>
  <inkml:trace contextRef="#ctx0" brushRef="#br0" timeOffset="628">795 3153 1741 0,'0'0'373'0,"0"0"-225"16,0 0 21-16,0 0 91 15,0 0 4-15,0 0-168 16,0 0-50-16,-91-50 7 16,47 50-7-16,-7 10-1 15,0 17-3-15,0 8-10 16,11 7 39-16,11 5-50 15,14-2-12-15,11 1 3 16,4-3-12-16,11-7 0 16,26-12-37-16,13-15-35 0,8-9 15 15,5 0-48 1,-1-36 17-16,-8-9-3 0,-6-2 29 16,-15 5 55-16,-12 9 7 15,-13 10 64-15,-4 16 59 16,-4 7-38-16,0 0-5 15,0 33-22-15,-7 13-34 16,-2 8 27-16,6-3-41 16,3-6-9-16,0-4 8 15,3-15-9-15,16-10-59 16,18-16-65-16,-8-16-193 16,-4-21-565-16</inkml:trace>
  <inkml:trace contextRef="#ctx0" brushRef="#br0" timeOffset="1501">722 94 1657 0,'0'0'237'16,"0"0"-129"-16,0 0 13 15,0 0 91-15,0 0-93 16,0 0-85-16,0 0 16 15,168-94-49-15,-128 94 22 16,-8 22 8-16,-10 19-23 16,-15 10 7-16,-7 11 4 15,0 7-12-15,-13-4 29 16,-18-2-36-16,2-14 0 16,4-9 8-16,6-19-8 0,9-9 0 15,7-12 12 1,3 0-12-16,0-21 0 0,17-17-42 15,27-11-35-15,6-9-48 16,16 4-10-16,0-2 17 16,0 5 72-16,-3 9 36 15,-12 2-5-15,-16 12 24 16,-6 1-9-16,-14 10 88 16,-8 8 65-16,-7 6 47 15,0 3-63-15,-22 3-5 16,-20 27-34-16,-11 17-54 15,2 8 29-15,1 7-12 16,9 3-16-16,16 0 21 0,18-4-42 16,7-6-1-16,0-9-8 15,37-5-15-15,14-13-41 16,40-12-103-16,-11-6-403 16,-11-6-787-16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3:09.3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230 197 1292 0,'0'0'321'0,"0"0"-164"15,0 0-12-15,0 0 0 16,0 0-26-16,70 23-14 16,-60 20-6-16,2 9-22 15,-9 4-1-15,0 7-15 16,-3-9 17-16,0 4-38 16,0-9 14-16,-10-8 11 15,-12 0-8-15,0-8 4 16,0-7-19-16,-3-6-15 15,6-8 22-15,1-3-49 0,-4-4 9 16,5-5 7 0,-10 0-1-16,-2 0-15 0,4 0-6 15,-1 0 6-15,4 0 3 16,7-5 8-16,8 1-22 16,7-1-11-16,0-2-125 15,22-2-126-15,19 2-69 16,3-2-204-16</inkml:trace>
  <inkml:trace contextRef="#ctx0" brushRef="#br0" timeOffset="311">653 371 1724 0,'0'0'350'0,"0"0"-173"16,0 0 54-16,0 0-12 15,0 0-76-15,0 0-105 16,0 0 20-16,-183 33 21 16,151 13-25-16,7 9 1 15,6 5-26-15,13-2 11 16,6-4 1-16,0-5-28 15,13-14-4-15,24-4-3 16,11-12-6-16,9-13-21 0,9-6-63 16,41-9-115-16,-21-24-164 15,-12 0-511-15</inkml:trace>
  <inkml:trace contextRef="#ctx0" brushRef="#br0" timeOffset="674">1521 0 1290 0,'0'0'1076'15,"0"0"-870"-15,0 0-69 0,0 0 117 16,0 0-65-16,0 0-125 15,0 0-40-15,-222 125 30 16,148-69-43-16,4-1 7 16,13 1 16-16,10-3-34 15,14-6 10-15,15-5-10 16,14-7 0-16,4 1 0 16,0 0 0-16,7 4 0 15,19 0 4-15,6-1-4 16,5-3 0-16,0 0-18 15,2-3-22-15,-2-2-5 16,-1 0-117-16,11-2-145 0,-6-5-281 16,-8-14-227-16</inkml:trace>
  <inkml:trace contextRef="#ctx0" brushRef="#br0" timeOffset="1031">1889 131 2060 0,'0'0'566'0,"0"0"-452"0,0 0 16 16,0 0 113-1,-189 136-84-15,138-58-78 0,11 7-65 16,11 1 11-16,14-2 3 15,15-7-30-15,0-12 0 16,28-15 0-16,20-15-27 16,3-17-44-16,4-18-15 15,-4 0 2-15,-4-31 66 16,-6-18-21-16,-16-16 39 16,-11-12 68-16,-9-11-1 15,-5-1-5-15,0 5-12 16,-19 5-23-16,-6 23 3 15,0 17-30-15,9 39-92 16,13 0-179-16,3 6-594 0</inkml:trace>
  <inkml:trace contextRef="#ctx0" brushRef="#br0" timeOffset="1212">2253 795 2642 0,'0'0'539'0,"0"0"-465"15,0 0 15-15,0 0-89 16,0 0-47-16,0 0-452 16,0 0-482-16</inkml:trace>
  <inkml:trace contextRef="#ctx0" brushRef="#br0" timeOffset="1519">2524 224 1415 0,'0'0'1056'0,"0"0"-818"15,0 0-98-15,0 0 55 16,0 0-79-16,0 0-51 15,243-115-53-15,-184 135-3 16,-11 29 12-16,-20 16 24 16,-16 19 46-16,-12 12-16 15,-22 6-38-15,-40 4-4 16,-14-5-15-16,-2-16 8 0,8-12 10 16,28-25-17-16,20-15 14 15,22-13-31-15,0-17-2 16,54-3-68-16,63 0-82 15,-7-19-356-15,-2-4-900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3:15.1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808 74 209 0,'0'0'1574'15,"0"0"-1284"-15,0 0-81 16,0 0 39-16,0 0-37 16,0 0-64-16,-220-69-34 15,176 69-38-15,-6 0 18 16,-1 3-48-16,-7 21 24 16,-1 4-29-16,2 16 5 15,-3 5 6-15,6 16-20 16,7 10 13-16,6 18 13 0,9 6-57 15,10 5 40-15,10 6-17 16,12-10-10-16,0-2 13 16,0-9-25-16,29-14 7 15,12-9 6-15,9-11-7 16,13-11-8-16,10-19 1 16,8-8-18-16,5-17 18 15,5 0-39-15,8-39 24 16,-5-18 1-16,-2-10-19 15,-11-20 32-15,-24-11 1 16,-13-10 0-16,-25-5 25 16,-19-13 5-16,0 0 2 15,-25 11 11-15,-23 11-35 0,-11 22 8 16,1 21-16-16,8 24-25 16,6 33-59-16,18 4-223 15,15 4-1028-15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3:16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387 87 1553 0,'0'0'313'0,"0"0"-206"15,0 0 57-15,0 0 63 16,0 0-17-16,0 0-61 16,-47-55-54-16,21 50 22 0,-2 5-14 15,-10 0-45-15,-1 0 22 16,-5 21-26-16,-3 18-17 16,7 11 14-16,4 12-27 15,9 7 15-15,13 7-12 16,14-1-26-16,0 0 4 15,4-10-5-15,28-5 0 16,9-17-9-16,9-11 5 16,1-18-13-16,8-14 10 15,-8 0-14-15,0-23 12 16,-7-31 3-16,-7-13 6 16,-12-20 9-16,-15-7-8 15,-10 2-1-15,0 3 9 16,-3 14-3-16,-26 12-6 0,0 24 0 15,4 19-45-15,7 20-128 16,6 34-568 0,12 9-424-16</inkml:trace>
  <inkml:trace contextRef="#ctx0" brushRef="#br0" timeOffset="186">712 744 2443 0,'0'0'545'15,"0"0"-432"-15,0 0-17 16,0 0-78-16,0 0-18 0,0 0-339 16,0 0-454-16</inkml:trace>
  <inkml:trace contextRef="#ctx0" brushRef="#br0" timeOffset="505">1033 82 1891 0,'0'0'465'0,"0"0"-319"16,0 0 3-16,0 0 39 0,0 0-11 15,205-41-118-15,-166 61-18 16,-14 18 10-16,-13 21-9 16,-12 5 10-16,-7 11-11 15,-40 9-22-15,-16 0 20 16,-3-4-32-16,9-13-4 16,13-13 30-16,13-16-33 15,25-8 0-15,6-10 0 16,0-3 0-16,40-7-8 15,18-8-19-15,11-2-104 16,44 0-131-16,-18-7-329 16,-10-7-461-16</inkml:trace>
  <inkml:trace contextRef="#ctx0" brushRef="#br0" timeOffset="844">2119 118 1824 0,'0'0'383'0,"0"0"-253"15,0 0 61-15,0 0 71 16,0 0-30-16,0 0-151 15,0 0-18-15,-117 131 6 0,70-92-35 16,-1-1-1-16,10-1-9 16,11-7-12-1,10-4 17-15,17 1-29 0,0-5-1 16,0 4 0-16,25 1 1 16,7 1-17-16,9 6-6 15,3 0-36-15,10 11-50 16,-7-6-255-16,-10 1-509 0</inkml:trace>
  <inkml:trace contextRef="#ctx0" brushRef="#br0" timeOffset="1053">1799 823 2145 0,'0'0'483'0,"0"0"-423"0,0 0 81 16,0 0 121-16,0 0-148 15,0 0-78-15,0 0-36 16,222 140-65-16,-156-113-255 16,-12-13-621-16</inkml:trace>
  <inkml:trace contextRef="#ctx0" brushRef="#br0" timeOffset="1570">2466 432 2205 0,'0'0'496'0,"0"0"-398"16,0 0 46-16,0 0 71 16,0 0-138-16,0 0-46 15,0 0 2-15,128 23-21 16,-89 13-12-16,-10 10 0 0,-11 6 1 16,-18 5 8-1,0-4 3-15,-6-2-13 0,-23-4 1 16,-5-8-7-16,5-11 6 15,4-11-16-15,10-10 17 16,8-7-10-16,7 0 4 16,0-24-77-16,19-14 10 15,25-12-48-15,6-1-48 16,4 1-3-16,2 2 52 16,-8 8 78-16,-10 2 17 15,-7 10 25-15,-11 8 84 16,-11 10 94-16,-9 10 61 15,0 0-72-15,-19 10-27 16,-22 29-42-16,-3 10-54 0,-3 8 37 16,12 1-17-1,13 2-26-15,15-11-20 0,7-4-18 16,0-2-20-16,35-19-23 16,41-9-106-16,-6-9-159 15,-8-6-548-15</inkml:trace>
  <inkml:trace contextRef="#ctx0" brushRef="#br0" timeOffset="1913">3690 202 2020 0,'0'0'572'16,"0"0"-441"-16,0 0-12 16,0 0 152-16,0 0-93 15,-189 151-105-15,119-90-28 16,1 7 3-16,5-5-28 16,11-5-8-16,18-9-12 15,13-2 0-15,18-12 0 16,4-5 1-16,7-1-1 15,25-6 0-15,12-3-22 16,0-1 6-16,4-2-20 0,-1-1-26 16,0 0-59-1,1 12-201-15,-11-9-369 0,-15 0-935 0</inkml:trace>
  <inkml:trace contextRef="#ctx0" brushRef="#br0" timeOffset="2107">3188 1065 2167 0,'0'0'537'0,"0"0"-448"16,0 0 4-16,0 0 70 15,0 0-66-15,0 0-97 16,0 0-31-16,215 129-177 0,-161-113-382 15,-10-3-1016-15</inkml:trace>
  <inkml:trace contextRef="#ctx0" brushRef="#br0" timeOffset="2526">4241 458 2282 0,'0'0'549'0,"0"0"-469"15,0 0 122-15,-196 89 27 16,137-27-106-16,15 11-45 15,12 7-30-15,20 1-21 16,12-6-4-16,0-3-11 16,41-13-24-16,9-12 1 15,13-15-56-15,-2-23-2 16,1-9-14-16,-2 0 1 16,-10-39 75-16,-9-17-7 15,-9-12 14-15,-13-14 45 0,-12-13-15 16,-7-11 33-1,0 2-17-15,-22 11-26 0,-11 28-2 16,0 27-18-16,7 33-60 16,23 38-162-16,3 30-572 15,0 9-1488-15</inkml:trace>
  <inkml:trace contextRef="#ctx0" brushRef="#br0" timeOffset="2706">4708 1243 116 0,'0'0'2711'16,"0"0"-2261"-16,0 0-345 0,0 0-27 16,0 0-78-16,0 0-72 15,0 0-566-15,95-138-1197 0</inkml:trace>
  <inkml:trace contextRef="#ctx0" brushRef="#br0" timeOffset="3163">5014 412 2379 0,'0'0'469'0,"0"0"-387"0,0 0 120 15,0 0-70-15,0 0-60 16,230-81-27-16,-175 81-44 16,-5 20 35-16,-9 15-10 15,-12 11-11-15,-14 4 21 16,-15 3-35-16,0-5 28 16,-19 0 4-16,-16-7-32 15,-9-5 3-15,3-10-4 16,4-10 0-16,12-2-12 15,14-10 7-15,8-1-5 16,3-3 8-16,0 0-56 16,25 0 35-16,11 5 11 15,11 2 12-15,1 10-9 0,-1 6 9 16,-6 7 0-16,3 12 1 16,-7 3 0-16,-2 13 10 15,-9-7 28-15,-15 0 11 16,-11-2-2-16,-15-11-14 15,-39-2 22-15,-15-9-10 16,-12-11-38-16,1-7-2 16,7-9-6-16,7 0-83 15,16-6-61-15,16-18-595 16,17 2-1824-16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3:36.3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43 364 1172 0,'0'0'571'16,"0"0"-378"-16,0 0 20 16,0 0 7-16,-35-39-26 15,35 36-49-15,-4 0-59 0,4 3 34 16,0-4-18 0,0 1-1-16,0-3 13 0,0-1-52 15,0 4 5-15,0-6-13 16,0 1-32-16,4-5 23 15,18 0-36-15,6 0-7 16,4 0 11-16,6 3-5 16,-6 1-9-16,5 6 1 15,-1 3 0-15,1 0-15 16,-5 0 11-16,2 22 4 16,-9 10-3-16,-6 10 3 15,-9 6-11-15,-10 4 10 16,0 2 2-16,0-1-13 0,-7-6 12 15,-15-7-3-15,-3-8-4 16,-1-9 7-16,1-6-1 16,3-7-16-16,0-10 17 15,-3 0-9-15,3 0-27 16,6 0-64-16,6 0-87 16,10-17-292-16,0 3-136 15,0 2-1228-15</inkml:trace>
  <inkml:trace contextRef="#ctx0" brushRef="#br0" timeOffset="399">813 329 1478 0,'0'0'280'0,"0"0"-150"15,0 0 10-15,0 0 53 16,0 0-55-16,0 0-53 16,0 0-5-16,-102-59-13 15,68 59-11-15,6 0 38 16,-5 0-51-16,0 17-14 15,0 11 22-15,5 8-17 0,6 7 14 16,7 9 6-16,15 1-18 16,0 3 17-16,0-11-52 15,11-2-1-15,15-9 26 16,-1-11-26-16,0-11 0 16,8-8-1-16,4-4-5 15,7 0-26-15,17-23-246 16,-9-6-400-16,-10 2-1329 0</inkml:trace>
  <inkml:trace contextRef="#ctx0" brushRef="#br0" timeOffset="680">1112 469 1876 0,'0'0'569'16,"0"0"-463"-16,0 0 47 16,0 0 50-16,0 0-43 15,0 0-112-15,0 0 0 16,145-23-14-16,-101 21-28 15,-3-1-6-15,13-2-49 16,-7 5-189-16,-9 0-455 0</inkml:trace>
  <inkml:trace contextRef="#ctx0" brushRef="#br0" timeOffset="1121">2017 36 1942 0,'0'0'613'0,"0"0"-478"0,0 0 154 15,0 0-76-15,0 0-99 16,0 0-37-16,0 0-41 15,-169 73 11-15,140-14-5 16,4 6-41-16,6 1 30 16,16 3-29-16,3-6 5 15,0-5 2-15,8-8-9 16,21-11-13-16,6-10-3 16,6-13-56-16,3-12 40 15,-4-4-22-15,-1-13 1 16,-1-23 39-16,-10-17 2 15,-6-9 12-15,-6-11 6 16,-13-5 2-16,-3-5 11 16,0 8 12-16,-3 14-14 15,-23 14 31-15,1 21-42 0,-6 20 4 16,9 6-10-16,12 32-115 16,10 17-234-16,0-4-492 0</inkml:trace>
  <inkml:trace contextRef="#ctx0" brushRef="#br0" timeOffset="1317">2479 576 2543 0,'0'0'517'0,"0"0"-344"0,0 0-6 15,0 0-105-15,0 0-62 16,0 0-129-16,0 0-197 16,-17 0-478-16</inkml:trace>
  <inkml:trace contextRef="#ctx0" brushRef="#br0" timeOffset="1653">2756 44 1957 0,'0'0'507'0,"0"0"-393"0,0 0 55 16,0 0-33-16,0 0-21 15,205-48-97-15,-165 62 14 16,-8 20 34-16,-13 11 14 15,-19 11 2-15,0 13 15 16,-29 4-31-16,-27 4 14 16,-5-5-68-16,-1-4 4 15,11-14 28-15,17-12-23 16,21-12-21-16,13-10 0 16,0-12 1-16,39-6-1 15,16-2-26-15,11 0-49 0,55 0-100 16,-23 0-402-16,-4 0-671 15</inkml:trace>
  <inkml:trace contextRef="#ctx0" brushRef="#br0" timeOffset="2433">386 1001 1707 0,'0'0'385'16,"0"0"-257"-16,0 0 93 15,0 0 39-15,0 0-45 16,0 0-92-16,0 0-2 15,161-122-13-15,-110 116-55 16,8 6 12-16,10 0-26 16,7 0-1-16,16 6 17 15,13 11-54-15,8 0 5 0,14-8 6 16,8 2-11 0,4-6-1-16,3-1 0 0,3-4-21 15,6 0 10-15,-2 0-20 16,5 0 31-16,-12 0 4 15,-12 0-3-15,-8 0-2 16,-17 0-6-16,-11 0 7 16,-6 0-7-16,-12 0 7 15,-10-4 0-15,-15 1-5 16,-14 1 13-16,-15 2-8 16,-8-4 0-16,-11 4 0 15,-3 0 23-15,0 0-23 16,0 0-45-16,-17 0-43 15,-1 0-129-15,6 4-123 16,8 12-188-16,4 0 36 0,0-4-719 0</inkml:trace>
  <inkml:trace contextRef="#ctx0" brushRef="#br0" timeOffset="4009">1014 1418 1475 0,'0'0'351'0,"0"0"-136"16,0 0 68-16,0 0-32 15,0 0-75-15,0 0-16 16,0 0-39-16,-183-68-57 0,143 68 11 15,1 13-33-15,-2 19 32 16,1 8-49-16,7 11-16 16,5 8 30-16,9 1-30 15,7 3-9-15,9-8 11 16,3-2-10-16,0-12 4 16,12-4-5-16,16-14-12 15,5-6 6-15,11-17-24 16,3 0-15-16,4-9-4 15,4-32-26-15,-7-5 51 16,-9-7-36-16,-9-2 42 16,-20 0 18-16,-6 0 1 15,-4 3 33-15,0 10-11 0,-19 10-14 16,6 13 19 0,1 5-28-16,12 14-63 0,0 6-264 15,8 24-402-15,14 3-675 0</inkml:trace>
  <inkml:trace contextRef="#ctx0" brushRef="#br0" timeOffset="4176">1207 1854 1884 0,'0'0'537'0,"0"0"-372"0,0 0 63 16,0 0-38-1,0 0-190-15,0 0-26 0,0 0-311 16,25-72-311-16</inkml:trace>
  <inkml:trace contextRef="#ctx0" brushRef="#br0" timeOffset="4644">1484 1425 1707 0,'0'0'543'16,"0"0"-394"-16,0 0 21 0,0 0 21 15,0 0-54 1,0 0-81-16,196-139 10 0,-170 139-14 16,-4 0-22-16,-11 6-14 15,-7 18-4-15,-4 6 14 16,0 6-17-16,-19 3-8 15,-10-3-1-15,1-3 6 16,2-9-6-16,4-5 10 16,7-10-9-16,8-2-1 15,4-4 0-15,3 4-6 16,0-1-1-16,10 1 7 16,16 2-14-16,7 6 8 15,6-3-15-15,2 1 21 16,-1 4 0-16,-7 4-6 15,-8-2-1-15,-6 0 7 0,-16 1-2 16,-3 3 2 0,0-4 2-16,-22 0 29 0,-14 8-16 15,-11-10-4-15,0-3-7 16,-1 1 11-16,8-9-15 16,6-2 0-16,12-4-3 15,22 0-55-15,0 0-180 16,12 0-509-16</inkml:trace>
  <inkml:trace contextRef="#ctx0" brushRef="#br0" timeOffset="4835">2064 1651 2038 0,'0'0'554'0,"0"0"-468"16,0 0-4-16,0 0-7 16,0 0-75-16,0 0-117 15,222 22-488-15,-185-13-1395 0</inkml:trace>
  <inkml:trace contextRef="#ctx0" brushRef="#br0" timeOffset="5249">2812 1388 1847 0,'0'0'620'0,"0"0"-478"16,0 0 23-16,0 0 70 15,0 0-68-15,0 0-146 16,0 0-15-16,-164 116 38 16,130-55-29-16,8 5 1 15,8 0-14-15,14-8 7 16,4-5 6-16,0-10-15 16,16-14-11-16,16-10 2 0,5-19-46 15,2 0 5-15,-2-14 14 16,-5-27 36-16,-1-7-3 15,-9-8 20-15,-9-11-10 16,-1-1 62-16,-12-4-15 16,0 6-16-16,-8 7 2 15,-21 14-28-15,0 18 15 16,7 17-27-16,7 10-88 16,15 13-225-16,0 23-397 15,0 5-907-15</inkml:trace>
  <inkml:trace contextRef="#ctx0" brushRef="#br0" timeOffset="5423">3015 1805 2165 0,'0'0'521'16,"0"0"-413"-16,0 0 46 15,0 0-154-15,0 0-95 16,0 0-625-16</inkml:trace>
  <inkml:trace contextRef="#ctx0" brushRef="#br0" timeOffset="5736">3329 1391 1739 0,'0'0'617'0,"0"0"-469"15,0 0 28-15,0 0 16 16,0 0-68-16,186-45-64 16,-150 45-24-16,-7 12 33 15,-11 18 4-15,-9 9 5 16,-9 11-27-16,-5 9 16 15,-28 4-11-15,-11 6-17 16,0-6 6-16,9-5-35 16,5-12 28-16,19-10-31 0,11-17-7 15,4-5 0-15,40-9-35 16,62-5-82-16,-11 0-112 16,0 0-737-16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3:48.5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0 323 1815 0,'0'0'501'0,"0"0"-421"16,0 0 17-16,0 0 118 16,0 0-88-16,0 0-43 15,-3-28-12-15,9 19-4 0,13 2-14 16,6 1-19 0,1-2 2-16,7 8 16 0,3 0-52 15,1 0 0-15,-5 0 8 16,2 14-7-16,-9 16 7 15,-11 6-8-15,-11 10-1 16,-3 10 10-16,0-7-9 16,-25 4-1-16,-7-11 0 15,3-2 0-15,-1-14 7 16,9-7-7-16,3-6 0 16,3-13 4-16,8 0-4 15,7 0-15-15,0-6-54 16,0-24-28-16,32-1-24 15,12-10-29-15,7 2-54 16,4-7 30-16,-4 6-10 16,0 3 78-16,-7 6 68 0,-15 4 38 15,-7 11 76-15,-7-1 106 16,-15 12 29-16,0 5 19 16,0 0-37-16,-19 0-68 15,-18 22-53-15,-2 14-27 16,-1 13 9-16,6 3-12 15,17 1-14-15,17-1 2 16,0-3-30-16,3-2 0 16,29-7 0-16,9-11-4 15,6-5 3-15,13-22-84 16,29-2-169-16,-11-30-344 16,-9-5-281-16</inkml:trace>
  <inkml:trace contextRef="#ctx0" brushRef="#br0" timeOffset="338">1025 0 2056 0,'0'0'538'16,"0"0"-349"-16,0 0-32 15,0 0 28-15,0 0-5 16,0 0-96-16,0 0-57 15,40 111 9-15,8-67-26 0,6-6 2 16,8 3-12 0,-1-5 0-16,2 0-7 15,-9-5 5-15,-7 4-13 0,-9-7 9 16,-16 2 8-16,-19 3-4 16,-3 3-2-16,-19 14 4 15,-28-1 3-15,-14 3-3 16,-5 8 0-16,4-18 2 15,11-7-2-15,17-8-8 16,17-14-58-16,17-13-107 16,14 0-322-16,19-21-323 0</inkml:trace>
  <inkml:trace contextRef="#ctx0" brushRef="#br0" timeOffset="691">1958 183 2263 0,'0'0'589'0,"0"0"-469"16,0 0 67-16,0 0-3 16,0 0-81-16,-172 217-13 15,143-135-69-15,7 6-9 16,19-8 18-16,3-7-30 15,0-11 0-15,29-10 0 16,11-15-35-16,11-18 17 16,5-12-63-16,1-7 27 0,-3-14 15 15,-6-31 15 1,-11-14 18-16,-15-19 6 0,-19-12 2 16,-3-5 44-1,0 0-31-15,-32 16-6 0,-9 13 14 16,-2 23-22-16,2 27-1 15,24 16-105-15,9 0-379 16,8 16-460-16</inkml:trace>
  <inkml:trace contextRef="#ctx0" brushRef="#br0" timeOffset="882">2643 847 2765 0,'0'0'490'0,"0"0"-413"15,0 0 16-15,0 0-54 16,0 0-39-16,0 0-280 16,0 0-709-16</inkml:trace>
  <inkml:trace contextRef="#ctx0" brushRef="#br0" timeOffset="1325">2939 323 65 0,'0'0'2358'0,"0"0"-1885"0,0 0-368 15,0 0 35-15,0 0 25 16,0 0-96-16,222-140-36 15,-166 140-6-15,-6 17-26 16,-2 24 35-16,-13 7-15 16,-9 8 12-16,-11-4 18 15,-15 1-49-15,0-4 16 16,-32-6 11-16,-5-4-28 16,-1-13 7-16,13-5-7 15,8-13-1-15,5-1 18 16,12-7-18-16,0 0-6 0,0 0 0 15,26 0 6 1,11 2-2-16,7 10-5 0,0 4 7 16,3 7 4-16,0 13-4 15,1 8 0-15,-6 1 24 16,-11 3-12-16,-21 2 5 16,-10-4 8-16,-19-2 8 15,-32-6 24-15,-15-4-51 16,-10-12-6-16,0-12 0 15,0-10-16-15,-8-8-91 16,18-23-128-16,15-6-741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3:50.8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10 291 1194 0,'0'0'864'16,"0"0"-644"-16,0 0-112 15,0 0 70-15,0 0 39 16,0 0-91-16,-10 48-39 15,20-48 1-15,12 0-43 16,6-9 0-16,6-21-18 16,2-6-26-16,1-2 20 15,-5-6-21-15,-3 2 8 16,-7 3 10-16,-7 2-18 16,-5 11 38-16,-1 5 17 15,-6 9-24-15,-3 7 28 16,0 5-28-16,0 0-8 0,0 5 19 15,0 37-26-15,0 24 8 16,0 17-11-16,0 12-12 16,-7 4 16-16,-1-5-17 15,4-12 0-15,4-10 6 16,0-15-6-16,0-15-10 16,0-16-61-16,0-26-86 15,0 0-297-15,0-2-375 0</inkml:trace>
  <inkml:trace contextRef="#ctx0" brushRef="#br0" timeOffset="496">94 689 1935 0,'0'0'498'0,"0"0"-375"16,0 0 95-16,0 0 72 16,0 0-125-16,0 0-83 15,0 0 14-15,-22 0-50 16,17 0 8-16,5 0-15 16,-3 0-22-16,-4 9 22 0,4 1-39 15,3-1 0 1,0 1 13-16,0-4-11 0,0-2-2 15,0-1 0-15,0-3 0 16,0 0 18-16,0 0-12 16,-4 0 3-16,4 0 35 15,-3 4-26-15,-2-4-11 16,1 0-7-16,4 3 8 16,-3-3-8-16,3 0 0 15,0 6 0-15,0-6-8 16,0 0 8-16,0 0 0 15,3 8 1-15,16-2 0 16,6-1 34-16,9 5-34 16,2-10-1-16,8 7 21 0,6-7-19 15,1 0 9-15,5 0-11 16,-5 0-15 0,0 0-10-16,6 0-125 0,-8-17-366 15,-17 6-703-15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7:56.2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157 941 2349 0,'0'0'342'16,"0"0"-256"-16,0 0-29 16,225-29 154-16,-156 22-59 0,0 0-99 15,-3 7-53-15,-8 0-18 16,8 0-218-16,-19 0-281 15,-13 0-431-15</inkml:trace>
  <inkml:trace contextRef="#ctx0" brushRef="#br0" timeOffset="192">0 1475 2880 0,'0'0'474'16,"0"0"-425"-16,0 0-13 0,0 0 102 16,226 5 9-16,-140-5-147 15,14 0-1-15,42 13-82 16,-25-4-215-16,-22 5-1139 16</inkml:trace>
  <inkml:trace contextRef="#ctx0" brushRef="#br0" timeOffset="-65116.73">1753 147 899 0,'0'0'371'0,"0"0"-170"16,0 0-41-16,0 0 32 15,0 0-64-15,-15-73-8 16,5 64 46-16,7 2-19 16,-6-2-23-16,2 2-25 15,1 0-17-15,-6 1 17 16,-7 3-46-16,2-2-13 15,-5 5 6-15,-8 0-28 16,5 0-9-16,-4 18-9 16,0 13 6-16,4 4-10 15,-4 12 4-15,7 1 0 16,0 7 6-16,3 5-6 0,13 0-1 16,0-2-7-16,6 1 8 15,0-5 4-15,0 2-4 16,16-16-10-16,12-6-7 15,3-8-5-15,8-13-20 16,1-13 3-16,4 0-1 16,0-19 22-16,-5-24-22 15,-5-13 29-15,-9-7 5 16,-18-6 6-16,-7 3 29 16,0 1-14-16,-7 10 28 15,-18 9-9-15,3 13-26 16,3 10-16-16,13 10-16 0,6 13-161 15,6 0-403-15,20 16-430 16</inkml:trace>
  <inkml:trace contextRef="#ctx0" brushRef="#br0" timeOffset="-64925.73">2009 633 1818 0,'0'0'398'0,"0"0"-234"15,0 0-90-15,0 0-22 0,0 0-52 16,0 0-343-16,0 0-780 16</inkml:trace>
  <inkml:trace contextRef="#ctx0" brushRef="#br0" timeOffset="-64590.73">2290 0 1594 0,'0'0'248'16,"0"0"-169"-16,0 0 80 0,0 0-29 15,0 0-62 1,0 0-1-16,203 21-7 0,-176 13 19 16,-17 12-18-16,-10 9-22 15,0 8 44-15,-37 9-35 16,-11 1-21-16,-6 3 16 16,7-11-25-16,6-6 9 15,16-12-16-15,15-9-10 16,10-11 2-16,0-7-3 15,25-9-1-15,19-3 0 16,13-8 1-16,42 0-76 16,-15-27-140-16,-11 5-327 0</inkml:trace>
  <inkml:trace contextRef="#ctx0" brushRef="#br0" timeOffset="-64364.73">3029 436 1785 0,'0'0'287'0,"0"0"-223"15,0 0 43-15,0 0 51 0,0 0-111 16,242 0-47-1,-156 0-63-15,-14 0-231 0,-19 0-570 16</inkml:trace>
  <inkml:trace contextRef="#ctx0" brushRef="#br0" timeOffset="-64156.73">3183 224 1698 0,'0'0'242'0,"0"0"-114"15,0 0 63-15,0 173-31 16,0-118-108-16,0-2-41 0,0-7-11 16,0 5-109-1,0-18-192-15,6-6-784 0</inkml:trace>
  <inkml:trace contextRef="#ctx0" brushRef="#br0" timeOffset="-63755.73">4072 84 1840 0,'0'0'298'0,"0"0"-131"0,0 0 52 15,0 0-22-15,-198 93-46 16,156-37-98-16,5 7-6 16,15-2 22-16,15 2-50 15,7-2-18-15,0-3-1 16,25-10-4-16,11-10-3 15,8-10-60-15,0-12-33 16,3-16 52-16,-3 0-34 16,-7-16 43-16,-4-23 14 15,-11-11 25-15,-16-9 56 0,-6-6-14 16,0-7 4 0,-6 0 18-16,-20 5-55 0,1 11-9 15,3 14-3-15,18 32-134 16,4 10-360-16,0 0-963 0</inkml:trace>
  <inkml:trace contextRef="#ctx0" brushRef="#br0" timeOffset="-63559.73">4436 731 2244 0,'0'0'352'0,"0"0"-191"16,0 0-26-16,0 0-135 15,0 0-34-15,0 0-487 16,0 0-279-16</inkml:trace>
  <inkml:trace contextRef="#ctx0" brushRef="#br0" timeOffset="-63133.73">4722 171 1311 0,'0'0'597'0,"0"0"-515"0,0 0 19 15,0 0 90 1,0 0-64-16,0 0-56 0,0 0-16 15,196 6-10-15,-181 13 14 16,-5 4-17-16,-10 1-18 16,0-1 27-16,0 2-26 15,-7-1-6-15,-11-5-7 16,-1-3-11-16,6-5-2 16,4-4-9-16,9-5-19 15,0 3-4-15,0 0-48 16,9 12 51-16,16 2 19 15,11 8-4-15,8 1 7 16,10 9 2-16,5 1 6 16,-8 6 76-16,-11-1-53 0,-21-4 26 15,-19 1 6-15,-9-1 39 16,-41-6-19-16,-16-3-42 16,-10-7-26-16,6-10-7 15,4-7-103-15,5-6-167 16,14 0-300-16,13-9-1376 0</inkml:trace>
  <inkml:trace contextRef="#ctx0" brushRef="#br0" timeOffset="-62442.73">1924 1152 1602 0,'0'0'277'15,"0"0"-134"-15,0 0 74 16,0 0 8-16,0 0-86 16,0 0-72-16,0 0 56 15,66 0-3-15,-3 3-41 16,13 2 18-16,15 2-65 15,17 0 5-15,24 3 11 0,44 0-46 16,46-3 7-16,48 7-9 16,11-4 1-16,-19-6 5 15,-59 6-6-15,-64-5 0 16,-36-2-2-16,-12-3 4 16,4 1-2-16,7 4 0 15,4-5 0-15,-23 3 11 16,-14-3-11-16,-21 4 0 15,-11-4 1-15,-15 3-1 16,-5-3-30-16,-9 4-6 16,3-4-39-16,-8 2-69 15,-3 2-169-15,0 3-247 0,-7-1-972 0</inkml:trace>
  <inkml:trace contextRef="#ctx0" brushRef="#br0" timeOffset="-61699.73">3142 1631 1058 0,'0'0'567'16,"0"0"-463"-16,0 0-2 15,0 0 24-15,0 0 19 16,0 0-48-16,0 0-4 15,186-53 7-15,-127 53-13 16,-5 0-35-16,0 3 24 16,-10 21-48-16,-10 5 2 15,-17 5 10-15,-13 7-2 0,-4 9 2 16,-17 2 17 0,-27 4-18-16,-12 0-5 0,-2-1-34 15,-4-5 15-15,4-4-2 16,4-4-13-16,5-7 16 15,10-1-15-15,2-8 10 16,8-4-4-16,11-5-1 16,4-6 2-16,2-2 13 15,9-5-11-15,3-4 21 16,0 3-29-16,0-3-1 16,0 0 10-16,0 5-4 15,0-3-4-15,18 5 15 16,1-2-4-16,6 2 37 15,8-5-35-15,7 6 8 0,4-1 27 16,7-4-42-16,6 0 24 16,6 4-19-16,-6-4-4 15,6 3 26-15,-4 1-36 16,-11 0 1-16,-9-4 8 16,-9 3-2-16,-10-3 5 15,-8 2-3-15,-9-3-1 16,1-2 40-16,-4 3-30 15,0-3 0-15,0 4 27 16,-10-2-32-16,-16 6-13 16,-4-5-7-16,-2-3-121 15,10 0-216-15,7 0-729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4:15.3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0 548 1707 0,'0'0'170'0,"0"0"-122"15,0 0 52-15,0 0 39 16,192-143-34-16,-119 72-54 15,-4 0 37-15,-6 1 21 16,-16 5 2-16,-18 13 44 16,-10 10 7-16,-12 14-14 15,-4 12 3-15,-3 13-76 16,0 3-2-16,0 13-14 16,0 35-35-16,-3 32-2 15,-8 18-7-15,-4 13-14 16,8 2 26-16,4-12-27 0,3-9 1 15,0-15-3 1,0-19 2-16,0-13 0 0,0-11-18 16,7-14-72-16,8-20-92 15,-1 0-331-15,-3-3-211 0</inkml:trace>
  <inkml:trace contextRef="#ctx0" brushRef="#br0" timeOffset="705">1192 302 1759 0,'0'0'588'16,"0"0"-464"-16,0 0 25 15,0 0 134-15,0 0-82 16,0 0-117-16,0 0-26 15,88-148-32-15,-71 145 25 16,8 3-41-16,6 0-9 16,1 0 26-16,5 13-27 15,-5 4 0-15,5 2 4 16,-8 4-4-16,-4 0 8 16,-9 6-8-16,-6 1 0 15,-10 7 18-15,0 1-18 16,0 6 0-16,-19 2 6 15,-10-1 0-15,1-1-3 0,-1-6-3 16,-1 1 0-16,-3-3 0 16,-4-3 0-16,2 4 0 15,-3-8 5-15,3 2-4 16,4-6-2-16,6-6 1 16,12-5 0-16,1-5-6 15,8-1 6-15,4-6 0 16,0-2-11-16,0 4 11 15,0-4-6-15,0 0 5 16,0 3 1-16,0-1 6 16,0 1-5-16,12 2-1 15,8 1 27-15,11 1-13 16,4-4 1-16,13 1-5 0,3-4 7 16,8 0 13-1,3 0-21-15,-4 0-9 0,-4 0 27 16,-2 0 0-16,-13 0 1 15,-8 0-8-15,-14 0-10 16,-6 0 31-16,-7 0-40 16,-4 0 20-16,0 0 18 15,0 0-13-15,0 0-4 16,0 0-2-16,0 0-5 16,0 0 24-16,0 0-39 15,0 0-2-15,0 0-26 16,0 0-43-16,0 0-61 15,0-11-78-15,0-6-409 16,0-2-503-16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38:00.2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1075 2713 0,'0'0'309'0,"0"0"-230"16,0 0-49-16,215 0 102 15,-146 0-99-15,4 0-33 16,3 13-177-16,8 7-117 16,-18-4-242-16,-23 3-1600 0</inkml:trace>
  <inkml:trace contextRef="#ctx0" brushRef="#br0" timeOffset="156">0 1612 2711 0,'0'0'530'16,"0"0"-454"-16,0 0-28 15,0 0 27-15,298 37-75 16,-177-37-60-16,-9 0-786 0</inkml:trace>
  <inkml:trace contextRef="#ctx0" brushRef="#br0" timeOffset="-60573.73">1921 560 1478 0,'0'0'283'0,"0"0"-166"0,0 0 35 16,0 0 69-16,0 0-74 15,0 0-52-15,-12 0 27 16,9 0-51-16,0 0-16 16,-1-3 5-16,-3-1-21 15,-1-3 1-15,-2 0 2 16,-2 2-21-16,-1 0 25 16,-6 1-45-16,0 4 7 15,-3 0 5-15,0 0-7 16,-3 0-6-16,-4 4 1 15,-5 24-1-15,-1 12 12 0,3 8-12 16,-2 7-8-16,9 3 8 16,6 0 0-16,9 1 2 15,6-8-2-15,4 2 0 16,0-6-9-16,0-5 4 16,17-2-1-16,9-5-10 15,1-7-40-15,1-12 1 16,1-10-5-16,3-6 26 15,2 0 6-15,-2-26-1 16,2-17 22-16,-8-6-2 16,-4-13 9-16,-12-4 13 15,-7-3-7-15,-3-3 26 16,0 7 24-16,0 5-50 0,-7 11 20 16,-8 16-26-1,5 10 9-15,-2 16-18 0,9 7 4 16,3 0-107-16,0 28-107 15,22 7-314-15,3 2-1345 0</inkml:trace>
  <inkml:trace contextRef="#ctx0" brushRef="#br0" timeOffset="-60358.73">2085 1133 1943 0,'0'0'393'0,"0"0"-249"0,0 0 87 15,0 0 17-15,0 0-172 16,0 0-40-16,0 0-36 16,0-9-111-16,4-14-205 15,14-7-550-15</inkml:trace>
  <inkml:trace contextRef="#ctx0" brushRef="#br0" timeOffset="-59785.73">2315 563 1802 0,'0'0'290'16,"0"0"-128"-16,0 0 19 16,0 0-16-16,0 0-70 15,0 0-64-15,0 0-5 16,168-41-16-16,-140 55-2 16,-6 13 17-16,-11 7-25 15,-11 1 0-15,0 9 34 16,-7-2-33-16,-25-2 17 15,-2-9-18-15,5-1 0 16,7-10 29-16,4-7-29 0,7-6 0 16,8-5 10-1,3-2-7-15,0 0-6 0,0 0 0 16,0 0 3-16,0 0-1 16,3 0-2-16,19 0 3 15,7 0-3-15,3 4 3 16,2 9-1-16,2 4-5 15,-3 5 6-15,-7 5-5 16,-4-1 5-16,-9 7 0 16,-4-3 6-16,-9-2-6 15,0 3 9-15,0-6-9 16,-12-4 1-16,-17-2 39 16,0-5-31-16,-8-9 6 15,2-1 30-15,-6-4-14 16,4 0 11-16,8 0-11 15,4-7-22-15,6-6 24 0,9 5-32 16,3 4-2-16,7-4-17 16,4-3-136-16,24-4-158 15,5 6-335-15</inkml:trace>
  <inkml:trace contextRef="#ctx0" brushRef="#br0" timeOffset="-59052.73">2978 878 1788 0,'0'0'300'15,"0"0"-213"-15,0 0 82 16,0 0-27-16,0 0-27 15,0 0-77-15,0 0-36 0,256 0-2 16,-173 0-115 0,-14 0-515-16</inkml:trace>
  <inkml:trace contextRef="#ctx0" brushRef="#br0" timeOffset="-58621.73">3919 669 1829 0,'0'0'381'0,"0"0"-258"16,0 0 7-16,0 0 110 15,0 0-48-15,-234 35-127 16,180 9-32-16,3 10 37 16,14 5-33-16,8 6-31 15,18 3-6-15,11-4 12 16,0-5-16-16,22-9 4 16,18-6-11-16,8-16-34 15,2-12-37-15,6-16 18 16,-2 0 15-16,-6-16 20 0,-13-20 20 15,-5-10 6 1,-13-10 3-16,-12-3 35 0,-5-7 6 16,0-3-3-16,-5 11-23 15,-12 5-14-15,-1 18 15 16,3 15-16-16,11 20-75 16,4 0-226-16,0 2-691 0</inkml:trace>
  <inkml:trace contextRef="#ctx0" brushRef="#br0" timeOffset="-58414.73">4174 1259 2342 0,'0'0'346'0,"0"0"-246"15,0 0 123-15,0 0-143 16,0 0-80-16,0 0-207 16,0 0-330-16,15-56-179 0</inkml:trace>
  <inkml:trace contextRef="#ctx0" brushRef="#br0" timeOffset="-58065.73">4465 780 825 0,'0'0'1126'0,"0"0"-887"15,0 0-57-15,0 0 8 16,0 0-66-16,0 0-57 15,0 0-29-15,91-59-11 16,-60 65 39-16,-6 20-24 16,-11 7 3-16,-6 6 13 15,-8 11-12-15,0 6-2 16,-34 2-14-16,2 5-18 0,-5-7 16 16,12-7-28-1,11-10-9-15,9-10 3 0,5-2 3 16,0-10-10-16,25-11-50 15,63-6-121-15,-7 0-143 16,-4-16-380-16</inkml:trace>
  <inkml:trace contextRef="#ctx0" brushRef="#br0" timeOffset="-57785.73">5010 569 1822 0,'0'0'475'15,"0"0"-361"-15,0 0 18 16,0 0 60-16,0 0-57 16,0 0-8-16,0 0-35 15,164 214-29-15,-126-138-10 16,0-1-25-16,-13 4-19 15,-10 2 23-15,-15 5-32 16,0 0-30-16,-22-4-53 16,-62 23-219-16,11-20-490 15,-7-21-1171-15</inkml:trace>
  <inkml:trace contextRef="#ctx0" brushRef="#br0" timeOffset="-56989.73">1417 303 909 0,'0'0'531'0,"0"0"-393"16,0 0 12-16,0 0 26 16,0 0 13-16,0 0-3 15,0 0-55-15,-142-5-67 16,102 38 2-16,-3 21-2 15,-4 28 18-15,0 20 16 16,9 17-25-16,6 6-9 16,14 2-5-16,11-1-35 15,7-9-21-15,0-8-3 16,42-15-14-16,27-13-7 16,89-18-167-16,-16-23-325 15,-3-22-820-15</inkml:trace>
  <inkml:trace contextRef="#ctx0" brushRef="#br0" timeOffset="-56095.73">5304 44 1461 0,'0'0'316'0,"0"0"-222"16,0 0-41-16,0 0 93 16,0 0 9-16,0 0-56 15,0 0-66-15,84-40 45 16,-48 40-14-16,1 0-25 16,-8 21 5-16,-17 5 4 15,-12 2-11-15,0 9 62 16,-31 3-47-16,-11-1-15 15,1-5 0-15,4-5-19 0,12-10-9 16,11-7-9-16,9-10 0 16,5-2-7-16,0 0 1 15,0 0 0-15,0 0 6 16,12 0 0-16,13 0 7 16,8 0 1-16,14 2-7 15,53 5-2-15,-6 1-108 16,-7-5-542-16</inkml:trace>
  <inkml:trace contextRef="#ctx0" brushRef="#br0" timeOffset="-54880.73">1366 1701 1030 0,'0'0'150'0,"0"0"-105"16,0 0-36-16,0 0 65 16,0 0 63-16,0 0 10 0,0 0 22 15,-6 0-77-15,6 0-18 16,0 0 35-16,0 4-6 16,0 3 23-16,18 0-6 15,8-2-37-15,2 6 31 16,8-4-39-16,8-2-23 15,7 2 28-15,8 0-32 16,3-2 10-16,8 7-8 16,6-3-25-16,7 1 28 15,5 0-53-15,3-2 0 16,7-4 19-16,0 3-19 16,2-7-7-16,-5 3 7 15,-4 2 0-15,-8-1 5 0,-2 8-5 16,-5 0 0-16,4 2-6 15,8 2 13-15,6-2-14 16,16 0 5-16,4 0 2 16,-3 0 14-16,-1-1-14 15,-3 1-2-15,-9-1 1 16,-10-2 1-16,-5 3-1 16,-11 0-5-16,-2 2 6 15,-8-2 9-15,1-1-9 16,-6-2 0-16,6-3 4 15,-2-2-4-15,5-2-10 16,0-1 8-16,3-3 4 16,0 0 4-16,-3 0-6 15,4 0 0-15,-13 0 4 0,-3 0-4 16,-1 0-7-16,-11 0 7 16,-1 0 0-16,3 0 7 15,0 0-7-15,-4 4-5 16,8-1 5-16,-10-1 0 15,6 2-1-15,-3-4-1 16,0 3 2-16,-9 1 9 16,-10-4-9-16,-12 3-6 15,-10 2 0-15,0-3-18 16,-17 0-103-16,-30 6-353 16,-6-3-460-16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5:02.2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751 232 1687 0,'0'0'306'0,"0"0"-233"15,0 0 51-15,0 0 151 16,0 0-50-16,0 0-52 16,0-60-73-16,0 43-7 15,0 0 28-15,-7-3-53 16,-15 3-16-16,-10-2 6 15,-9 3-22-15,-13 0 26 16,-9 9-62-16,-13 7 0 16,-5 0 6-16,2 37-4 15,-1 21-2-15,11 24 0 16,10 24 6-16,15 18 1 0,18 11-7 16,16 5 0-1,10-6 2-15,4-8-2 0,40-20 0 16,16-22 0-16,22-19 0 15,16-25-15-15,12-24-43 16,13-16-10-16,9-6 3 16,-9-39-42-16,-9-15 35 15,-20-9-1-15,-17-3 57 16,-27 6 16-16,-16 18 31 16,-17 11 30-16,-12 23 44 15,-5 14-24-15,0 0 24 16,-15 30-60-16,-14 26-39 15,-1 10 18-15,4 8-24 0,13-2-9 16,13-4 0 0,0-17 9-16,39-8-9 0,20-14-27 15,7-17-46-15,7-12 17 16,-1 0-22-16,-9-37 50 16,-12-13 31-16,-19-12 12 15,-20-6-2-15,-12-9 41 16,-5-5 3-16,-34 8 39 15,-21 3-79-15,-5 16 9 16,-5 17 27-16,6 14-44 16,5 11-116-16,23 6-238 15,18 3-542-15</inkml:trace>
  <inkml:trace contextRef="#ctx0" brushRef="#br0" timeOffset="161">1419 487 2543 0,'0'0'497'0,"0"0"-428"15,0 0 1-15,174-181-70 16,-27 63-43-16,-17 20-608 16,-1 8-1670-16</inkml:trace>
  <inkml:trace contextRef="#ctx0" brushRef="#br0" timeOffset="796">2564 899 1467 0,'0'0'676'0,"0"0"-598"16,0 0-44-16,208-32 132 15,-117-15-44-15,4-14-52 16,3-12-36-16,-10-6-34 16,-12-6 16-16,-25 0 2 15,-19-1 61-15,-17 5 8 16,-15 2-38-16,0 13 32 0,-10 17 29 15,-21 12-8 1,-7 17 3-16,-6 14-42 0,-7 6-14 16,-5 6 5-16,-5 46-53 15,-5 18-1-15,7 30 11 16,8 17-4-16,16 16-13 16,8 7 6-16,20-3 0 15,7-12 17-15,0-16-17 16,37-17 0-16,17-20 2 15,16-24-2-15,14-14-50 16,14-21-34-16,16-13 5 16,2-11 79-16,-4-34-32 0,-2-11-20 15,-19-9 34-15,-18-7-8 16,-22-3 26 0,-26 0 0-16,-17 17 17 0,-8 13 29 15,-11 18-5-15,-28 24 25 16,-21 3-2-16,-5 49-39 15,-1 23-2-15,11 19-1 16,11 8 5-16,22-4 8 16,19-4-35-16,3-21 0 15,19-14 1-15,31-19-1 16,16-18-70-16,14-19-32 16,45-23-110-16,-23-23-300 15,-11-6 19-15</inkml:trace>
  <inkml:trace contextRef="#ctx0" brushRef="#br0" timeOffset="1045">3778 273 563 0,'0'0'1695'15,"0"0"-1462"-15,0 0-172 16,0 0 113-16,0 0 68 15,215-125-102-15,-146 125-59 16,-8 0 48-16,-5 16-45 16,-12 20-3-16,-5 0-50 0,-2 1-19 15,-5-11 2 1,9-9-14-16,3-17-79 0,22-30-116 16,-9-24-435-16,-10-6-567 0</inkml:trace>
  <inkml:trace contextRef="#ctx0" brushRef="#br0" timeOffset="1502">5290 941 2051 0,'0'0'212'0,"0"0"-211"16,0 0 25-16,198-4 84 16,-115-34-24-16,5-11-61 15,6-11-23-15,-6-8-4 16,-8-4 4-16,-18-10 16 15,-18 1 40-15,-22-6 6 16,-18 5 39-16,-4 8-29 16,-12 18 29-16,-24 13 32 15,-11 23-9-15,-4 20-26 0,-4 4-16 16,-3 50-51-16,2 33-17 16,9 21 19-16,11 20-11 15,11 10 34-15,10-4-50 16,15-13 1-16,0-18 6 15,3-21-15-15,34-20-1 16,11-16-56-16,6-20-114 16,41-26-77-16,-14 0-367 15,-5-26-283-15</inkml:trace>
  <inkml:trace contextRef="#ctx0" brushRef="#br0" timeOffset="1838">6486 831 1958 0,'0'0'682'0,"0"0"-463"0,0 0 49 16,-193 19-47-16,113 21-80 15,-1 9-27-15,12 11-52 16,18-2-17-16,19 1-33 16,24-7-5-16,8-2-14 15,27-7-32-15,34-11-47 16,15-16-23-16,8-13-93 15,1-3-81-15,-6-12 123 16,-16-24 36-16,-16-7 75 16,-15-3 49-16,-13 6 35 15,-12 8 115-15,-7 15 56 16,0 15 14-16,0 2-66 16,0 2-88-16,-7 31-5 0,4 6-61 15,3 8-17-15,0-4 16 16,10-7-130-16,56-12-331 15,-4-15-115-15,-4-9-170 0</inkml:trace>
  <inkml:trace contextRef="#ctx0" brushRef="#br0" timeOffset="2021">6504 283 2567 0,'0'0'327'0,"0"0"-301"0,0 0-25 16,0 0 54-16,259 54-27 15,-127-17-28-15,-19-11-477 16,-18 4-654-16</inkml:trace>
  <inkml:trace contextRef="#ctx0" brushRef="#br0" timeOffset="2562">7977 804 1262 0,'0'0'1121'16,"0"0"-1000"-16,0 0-94 15,4 205 194-15,-4-104 42 16,0 17-109-16,-22 20-51 16,0 9-12-16,5 4-17 15,-2-10-37-15,13-12-35 16,1-25 16-16,5-18-18 16,0-21 0-16,0-23 4 15,0-15-4-15,0-18-6 16,0-9-9-16,0 0-27 15,0-28 35-15,0-22-47 16,0-19 3-16,0-19 36 16,0-21-31-16,0-42-2 0,0-38-6 15,0 7 17-15,-7 26 36 16,3 34-28-16,4 53 29 16,0 7 9-16,0 9 15 15,16 27-5-15,16 12 1 16,15 14-4-16,7 0 68 15,9 21-49-15,3 15-11 16,-9 7 28-16,-9 2-15 16,-15 2 7-16,-16-3-19 15,-12-2-13-15,-5 7 44 16,-22-8-50-16,-25 0-6 16,-5-10-6-16,4-8-67 0,20-23-102 15,14 0-385-15,9-13-729 16</inkml:trace>
  <inkml:trace contextRef="#ctx0" brushRef="#br0" timeOffset="3048">8451 1012 1910 0,'0'0'283'0,"0"0"-223"16,0 0 3-16,217-119 45 15,-150 65-18-15,-1-12-48 16,-7-11-33-16,-15-7 0 0,-15-6 27 16,-22 1 34-16,-7 7 34 15,-4 14-2-15,-24 19 75 16,-13 19-9-16,-3 23-59 16,0 7-8-16,-3 27-67 15,8 39-16-15,2 25 21 16,11 17-39-16,14 8 0 15,9-3 2-15,3-4-1 16,0-9 8-16,0-15-9 16,12-16 0-16,-2-17-6 15,2-17-17-15,-2-14-38 16,2-18-5-16,5-3-18 16,1-15 32-16,11-23 29 15,8-15 11-15,7 2-7 16,0 1-29-16,4 14 21 0,-4 24 13 15,-9 12 7 1,-6 4 7-16,-2 43 42 0,-7 12 15 16,2 4 28-16,0 4-58 15,0-7 15-15,0-10-42 16,0-15-24-16,0-14-79 16,22-21-207-16,-7 0-545 15,-4-21-1096-15</inkml:trace>
  <inkml:trace contextRef="#ctx0" brushRef="#br0" timeOffset="3748">9659 972 1974 0,'0'0'628'0,"0"0"-453"16,0 0 129-16,0 0 9 15,0 0-170-15,-219-14-77 16,172 34-27-16,6 14-26 15,8 8 10-15,16-1-22 16,17 10-1-16,0-2 0 16,10-7-26-16,34 1-22 15,7-14-42-15,8-7-39 16,-2-14-1-16,-3-8-24 16,-6 0-33-16,-8-31 97 15,-11-7 34-15,-10 3 46 0,-7 5 10 16,-9 10 39-1,-3 12 89-15,0 8 34 0,0 0-66 16,0 18-38-16,0 18-40 16,7 0-12-16,8 0-6 15,10-3 0-15,11-7-6 16,8-13-27-16,3-13-3 16,4 0 26-16,-2-16-70 15,-7-24 79-15,-5-6-5 16,-8 1 6-16,-3 2 14 15,-8 11 5-15,-6 12 38 16,-2 17 26-16,-3 3-44 16,5 9 40-16,-2 27-30 15,-2 10-26-15,-4 6 13 16,-1 2-35-16,-3-1 0 0,4-8 11 16,-4-8-12-1,0-16-17-15,0-11-19 0,0-10 3 16,0 0 32-16,0-27-65 15,0-14 23-15,0-9 42 16,3-6-23-16,22-2 16 16,9 5-2-16,2 8 7 15,8 15 3-15,-4 20 9 16,4 10 13-16,-5 0 83 16,-2 26-32-16,-5 14-5 15,-6 6-22-15,-4 3-10 16,-4-4 17-16,-2-6-53 15,-6-6 1-15,-2-9-7 0,-4-8-41 16,-4-16-83-16,0 0-152 16,-31-33-419-16,-4-3-800 0</inkml:trace>
  <inkml:trace contextRef="#ctx0" brushRef="#br0" timeOffset="3959">9435 491 2345 0,'0'0'293'0,"0"0"-287"0,0 0 86 16,190-165 162-16,-124 134-56 16,-7 19-69-16,-8 12-50 15,-4 0 6-15,-3 12-85 16,10 42-79-16,-10-8-380 15,-12-4-1694-15</inkml:trace>
  <inkml:trace contextRef="#ctx0" brushRef="#br0" timeOffset="4880">510 2540 1637 0,'0'0'333'0,"0"0"-172"16,0 0-51-16,0 0 124 15,0 0-21-15,0 0-49 16,16 286-24-16,2-148-58 15,-8 16-29-15,-3 7 40 16,-7-30-57-16,0 9-14 16,0-16 28-16,0-31-49 15,0-21 1-15,0-22 1 16,0-28 9-16,-3-17 21 16,3-5-33-16,0-37 0 0,0-31-2 15,0-31-26 1,0-49 11-16,0-53-20 0,-14-35 13 15,-4 20 3-15,6 52 18 16,12 66-6-16,0 51 2 16,12 11 8-16,23 7-2 15,18 10 0-15,8 19 1 16,8 0 30-16,4 17-28 16,-7 18 7-16,-7 12 27 15,-20-3-14-15,-21 6 11 16,-18 2-18-16,0 0-2 15,-47 5 22-15,-16-4-35 16,-9-5-20-16,2-12 11 16,9-13-77-16,17-23-90 0,16 0-335 15,16-21-384-15</inkml:trace>
  <inkml:trace contextRef="#ctx0" brushRef="#br0" timeOffset="5878">942 2810 1603 0,'0'0'660'16,"0"0"-554"-16,0 0 28 15,0 0 64-15,211-102 33 16,-125 52-135-16,9-9-62 16,-4-3-19-16,-9-8-14 15,-21-2 0-15,-21 0-1 0,-21-1 1 16,-19 6 8-1,0 4-7-15,-15 14-2 0,-21 16 67 16,-8 20 31-16,-7 13-22 16,-8 13-25-16,-3 46-39 15,7 27 15-15,5 22-27 16,12 13-7-16,16 2 7 16,9-6 0-16,13-8-1 15,0-17-5-15,0-18 6 16,0-13-6-16,13-26-45 15,-1-16-11-15,-2-19 23 16,6 0-18-16,9-16 25 0,7-30 14 16,17-9 18-16,5-8-1 15,7 7-3-15,5 6 3 16,-3 14-5-16,-6 19-1 16,-4 15 7-16,-14 2-10 15,-6 19 10-15,-11 22 7 16,-11 4-6-16,0 3-2 15,-4-4-8-15,3-12-82 16,6-15-99-16,2-17-105 16,7 0-199-16,8-30 180 15,-3-15-263-15,-5-8 40 16,-8 0 537-16,-5 7 218 16,-5 10 151-16,-7 17 24 0,0 15-108 15,0 4 51 1,0 23-102-16,-14 27-103 0,-1 19-45 15,8 6-2-15,7 4-17 16,0-6-46-16,14-19-12 16,30-11-9-16,7-17-57 15,4-18-27-15,0-8 53 16,-8 0 30-16,-15-36 0 16,-10-10 1-16,-19-7 10 15,-3-6 24-15,-3-7-28 16,-36 5 31-16,-8 1-10 15,-6 11-9-15,3 16 7 16,2 14 32-16,13 19-3 16,9 0-30-16,15 15-24 15,11 15-6-15,0 2-9 0,32 2 1 16,20-9 13 0,12 0-13-16,11-12-7 0,1-9-1 15,-3 4-23-15,-7-1 28 16,-12 6 5-16,-7 8 8 15,-18 3 4-15,-11 10 0 16,-14 6 47-16,-4-2-31 16,0 4-16-16,0-5-27 15,-4-7-35-15,4-11-71 16,0-12-69-16,0-7-63 16,4-5 61-16,14-26 114 15,1-15 23-15,3-10 67 0,-3-7 29 16,-6 2 50-16,-1 0 90 15,-5 13 42-15,3 8-45 16,-5 8-80-16,-2 6-86 16,-3-7-39-16,0 3-211 15,-11 11-243-15</inkml:trace>
  <inkml:trace contextRef="#ctx0" brushRef="#br0" timeOffset="6165">1867 2435 1625 0,'0'0'345'0,"0"0"-256"15,0 0-15-15,0 0 136 16,270-114-35-16,-187 90-68 0,-7 14-43 16,-13 8-51-16,-16 2 16 15,-13 0-29-15,-17 12-89 16,-8 12-84-16,-9-8-52 15,0-3 16-15,0-10 80 16,0-3 75-16,0 0 54 16,10-13 37-16,15-23 1 15,16-13 44-15,16-14 7 16,18-5-33-16,33-21-56 16,-13 17-133-16,-23 19-561 0</inkml:trace>
  <inkml:trace contextRef="#ctx0" brushRef="#br0" timeOffset="6705">4280 2734 1955 0,'0'0'346'0,"0"0"-232"15,0 0-25-15,0 0 157 16,-199-175 9-16,126 173-134 0,-8 2-55 16,8 29-31-1,4 37 13-15,15 16 37 0,20 6-85 16,27 5 9-16,7-11-8 15,32-12-1-15,31-26-67 16,13-18-60-16,15-26-110 16,-3 0-6-16,-12-32-11 15,-10-21 76-15,-18-2 133 16,-16-6 45-16,-10 6 95 16,-10 8 93-16,-9 6 43 15,-3 14 61-15,0 15-108 16,0 12-38-16,0 0-14 15,0 45-85-15,0 25-14 16,-3 28-5-16,-6 19-11 0,-1 20 59 16,0 0-55-16,-5-3-9 15,-1-4 32-15,3-7-38 16,-6-15-6-16,7-16 0 16,6-25-43-16,2-16 14 15,4-25-98-15,0-26-144 16,10-28-197-16,17-32-242 15,2-6-451-15</inkml:trace>
  <inkml:trace contextRef="#ctx0" brushRef="#br0" timeOffset="7064">4586 2698 1894 0,'0'0'360'0,"0"0"-149"16,0 0-16-16,0 0 79 15,63 167-90-15,-60-88-119 16,1 3 2-16,-1-6-61 16,9-11-4-16,7-11 10 15,9-19-12-15,13-19-8 16,10-16-32-16,6 0-29 16,6-39 12-16,-6-22-72 15,2-13 16-15,-11-8 62 16,-8 0 3-16,-11 13 41 15,-10 17 7-15,-9 19 71 16,-7 26 83-16,-3 7-44 0,0 23-50 16,0 24 20-16,0 11-43 15,0 1-10-15,0-1-12 16,0-7-9-16,0-12-12 16,0-13-70-16,22-9-156 15,44-17-82-15,0-7-199 16,-5-23-114-16</inkml:trace>
  <inkml:trace contextRef="#ctx0" brushRef="#br0" timeOffset="7718">5786 2815 1847 0,'0'0'545'16,"0"0"-498"-16,0 0 38 0,0 0 238 15,-215 50-69-15,161-17-117 16,6 5-71-16,16 2-38 15,14-5 0-15,14 6-28 16,4-9-25-16,7-2-15 16,28-10-62-16,15-6-70 15,0-14 18-15,4 0-20 16,1-11 66-16,-3-18-26 16,-13-3 35-16,-5 5 81 15,-17 8 18-15,-6 12 46 16,-7 7 61-16,-4 0 55 15,0 23 8-15,0 12-115 0,0 2-30 16,3 3 5 0,19-8-30-16,12-6-8 0,13-17 8 15,4-9-44-15,3 0 42 16,-3-25-49-16,-4-17 15 16,-6-8 23-16,-4-6-9 15,-8 3 22-15,-7 7-7 16,-9 15 7-16,-4 15 43 15,-9 16-1-15,0 2 38 16,0 37 12-16,0 18-50 16,-4 1-19-16,-4 1-5 15,5-3-12-15,3-10 17 16,0-10-23-16,0-13 0 16,0-12 7-16,0-11-7 15,3 0 0-15,9-21-1 0,5-18 1 16,10-10 0-16,8-4 0 15,9-2-2-15,7 2-4 16,3 10 7-16,2 14-2 16,-5 14 0-16,-1 15 1 15,-2 0 71-15,-4 24 1 16,-7 15 14-16,-5 4 10 16,-10 5-46-16,-3-1-13 15,-9-4-16-15,2-2-20 16,-2-6-1-16,5-6-27 15,32-16-186-15,-6-4-405 16,6-9-770-16</inkml:trace>
  <inkml:trace contextRef="#ctx0" brushRef="#br0" timeOffset="8020">8273 2491 2280 0,'0'0'373'0,"0"0"-293"15,0 0-78-15,0 0 264 16,0 0-78-16,4 181-90 0,-4-78-64 15,-12 14 57-15,-2-2 1 16,6-8-38-16,5-8-47 16,3-19-7-16,0-19-13 15,0-26-100-15,11-14-257 16,0-18-566-16</inkml:trace>
  <inkml:trace contextRef="#ctx0" brushRef="#br0" timeOffset="8418">7942 2911 2503 0,'0'0'257'16,"0"0"-234"0,0 0 7-16,0 0 99 0,232 23-1 15,-148-16-113-15,-3 3 32 16,-13 3 31-16,-12 6-8 15,-9 7 0-15,-15 7-32 16,-6 9-7-16,-11 1 35 16,-5 0-58-16,-5 0-1 15,-5-11-7-15,0-2-15 16,0-10-3-16,0-11-30 16,-18-9-6-16,-1 0 27 15,4-6-26-15,5-29 2 16,-2-12 6-16,12-11 9 0,0-2 35 15,0-2-19 1,0 9 20-16,18 6 12 0,8 17-6 16,4 9-6-16,2 8 0 15,6 13 1-15,-3 0-2 16,6 0-167-16,9 0-169 16,-9 0-326-16,-6 3-717 0</inkml:trace>
  <inkml:trace contextRef="#ctx0" brushRef="#br0" timeOffset="9025">8955 2888 1737 0,'0'0'511'0,"0"0"-415"15,0 0 202 1,0 0 28-16,0 0-184 0,0 0-82 16,0 0-59-16,-66 193 14 15,66-143-14-15,0-4-1 16,25-10-1-16,16-9-33 15,3-11-25-15,3-9-5 16,1-7 25-16,-9 0-4 16,-9-30 11-16,-16-17 32 15,-11-8 2-15,-3-9-1 16,-10-6 9-16,-27 3-1 16,-6 15 2-16,-4 19-6 15,6 14-5-15,13 15-16 16,12 4 10-16,16 0-8 15,0 18-2-15,11-1-9 0,26 4-70 16,10-5 37-16,7-2 33 16,2-5 25-16,-5 4 4 15,-4 4 10-15,-6 7 31 16,-9 2 40-16,-7 7-43 16,-6 6 25-16,-1 6 3 15,-4-1-55-15,1-2 3 16,-5-9-18-16,-1-10-28 15,-6-14-23-15,-3-9-33 16,0 0 27-16,0-16-56 16,0-24 20-16,0-8 62 15,0-8 13-15,7 0 11 16,15-3-1-16,10 13 16 16,2 13 10-16,7 14 26 0,1 19 59 15,2 0 55-15,8 14 8 16,-10 24-31-1,2 6-7-15,-6 4-55 0,-10 0-42 16,-6-5-19-16,-6-3-6 16,-6-4-12-16,-3-9-9 15,1-8-110-15,14-19-179 16,0 0-492-16,-5-4-713 0</inkml:trace>
  <inkml:trace contextRef="#ctx0" brushRef="#br0" timeOffset="9527">10388 2936 519 0,'0'0'1905'0,"0"0"-1607"15,0 0-97-15,0 0 91 16,0 0-73-16,0 0-119 16,0 0-79-16,-215 140 42 15,193-95-62-15,15-3 0 16,7-2-2-16,0-10-3 15,22-11-25-15,14-8-49 16,4-11-60-16,4 0 58 16,-8-30-37-16,-3-13-6 15,-4-3 68-15,-7 0 22 0,-8 0 33 16,-2 12 27 0,-9 10 58-16,-3 10 83 0,0 10-32 15,0 4-22-15,0 7-27 16,0 36-65-16,0 15 5 15,0 16 2-15,3 11-28 16,9 6 56-16,-2-2-38 16,9 3-8-16,3-10 40 15,0-5-41-15,0-6 4 16,-9-12 26-16,-1-7-40 16,-12-13 38-16,0-13-38 15,0-12 0-15,-18-11 36 16,-23-3-36-16,2 0 0 15,-5-22-2-15,4-15-38 16,7-3 38-16,15-8-53 16,14-5-20-16,4 0 49 15,4 1-47-15,28-4-28 0,24-16-67 16,-14 16-334-16,-8 10-399 0</inkml:trace>
  <inkml:trace contextRef="#ctx0" brushRef="#br0" timeOffset="9717">9057 3765 3230 0,'0'0'0'0,"0"0"-30"15,0 0-964-15,0 0-889 16</inkml:trace>
  <inkml:trace contextRef="#ctx0" brushRef="#br0" timeOffset="11097">1517 4411 1622 0,'0'0'480'0,"0"0"-412"16,0 0-40-16,0 0-28 15,0 0 183-15,0 0-54 16,110-112-65-16,-78 100-34 16,-3 12-11-16,-7 0 69 15,-4 12-52-15,1 30 16 16,-9 15 16-16,-2 7-50 16,-4 7 4-16,-4-7-22 15,3-5 0-15,-3-17 11 16,0-8-11-16,0-19 0 0,0-13 24 15,0-2-3-15,0 0 1 16,0-33 13-16,0-9-28 16,12-18 11-16,5-2-18 15,5-4 0-15,12 10 10 16,-2 6-8-16,0 18 28 16,2 16-9-16,-2 16-11 15,-3 0 44-15,1 13-53 16,-8 25 15-16,-5 13 31 15,-2 1-38-15,-8 4-2 16,-2 4-7-16,-5-9-3 16,0 2-19-16,0-10 8 15,0-12-2-15,0-6 7 0,0-16-30 16,4-9-11 0,21 0-41-16,10-16-3 0,9-31 93 15,16-11-39-15,4-19 1 16,10-9 16-16,6-10-30 15,-1-6 9-15,-1 4 25 16,-17 8 19-16,-14 9 0 16,-13 16 0-16,-20 12 0 15,-14 10 58-15,0 11 0 16,-4 9 38-16,-25 10 27 16,-3 6-52-16,-8 7 48 15,-1 0-89-15,1 20-17 16,4 22 14-16,4 20-21 0,5 14 5 15,10 12-10 1,5 7-1-16,5 1 13 0,1-3-13 16,6 1 0-16,0-15 4 15,0-7-4-15,0-18-1 16,0-5-5-16,0-21-36 16,0-15 42-16,0-10-48 15,0-3 0-15,0-6 21 16,17-30 7-16,8-10 20 15,9-6-9-15,6 3 9 16,3 2 10-16,4 14-10 16,0 13-7-16,-3 14 5 0,-7 6 4 15,-15 17 8 1,-8 28 11-16,-6 11-9 0,-8 4 35 16,0 1-40-16,0-8 5 15,0-11 5-15,0-15-17 16,0-11 0-16,0-12-41 15,4-11-131-15,6-23-160 16,5-9-454-16</inkml:trace>
  <inkml:trace contextRef="#ctx0" brushRef="#br0" timeOffset="11772">3325 4465 1603 0,'0'0'325'15,"0"0"-217"-15,0 0-35 16,0 0 183-16,0 0-21 16,0 0-97-16,0 0-60 15,15-28-14-15,-22 21 65 16,-23 4-32-16,-6 3-21 15,-8 7 19-15,-6 24-83 16,-1 20 15-16,3 5 2 16,11 3-5-16,12-1-6 15,15-8-13-15,10-9-4 16,0-10-2-16,28-18-8 16,20-13-85-16,6 0 1 15,5-36-47-15,-1-5 19 0,-11-3 26 16,-13 8 71-16,-14 9 9 15,-5 13 15-15,-8 14 0 16,2 0 46-16,1 25 66 16,2 11-18-16,1 6-68 15,6-2-5-15,6-4-8 16,12-8-13-16,7-11-103 16,4-10-48-16,9-7-40 15,-3-5 138-15,-1-30-182 16,-6-13-14-16,-11-11 109 0,-11-7 55 15,-3-6 63 1,-10-7 22-16,-5-7 54 16,-7-5 73-16,0-1 24 0,0 11-17 15,0 13 43-15,0 23-22 16,0 27-15-16,0 18 18 16,0 12-50-16,3 39 0 15,0 18-35-15,-3 21-19 16,0 5 22-16,0 3-38 15,0-3-14-15,0-13-9 16,0-12-15-16,0-18 0 16,0-12-97-16,0-15-78 15,0-15-121-15,0-10-243 16,0 0-15-16,-10-13-977 0</inkml:trace>
  <inkml:trace contextRef="#ctx0" brushRef="#br0" timeOffset="11923">3781 4520 1605 0,'0'0'484'0,"0"0"-325"16,0 0 5-16,0 0 28 15,0 0-76-15,247-72-65 16,-172 44-51-16,-6 1-45 16,7-14-156-16,-18 7-29 15,-21 10-635-15</inkml:trace>
  <inkml:trace contextRef="#ctx0" brushRef="#br0" timeOffset="12202">2789 4144 2116 0,'0'0'350'0,"0"0"-259"16,0 0-42-16,0 0 139 16,248-137 23-16,-167 101-95 15,-4 7-27-15,-17 13-1 16,-12 9-46-16,-14 7 4 16,-16 0-45-16,-11 2-1 0,-7 19-77 15,0-2-103 1,0-6-195-16,0-3-284 0,0-10-164 0</inkml:trace>
  <inkml:trace contextRef="#ctx0" brushRef="#br0" timeOffset="12299">3489 3847 1748 0,'0'0'489'16,"0"0"-310"-16,0 0-58 16,0 0-121-16,211-192-88 15,-158 153-1539-15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7:57.0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679 845 1026 0,'0'0'283'16,"0"0"-96"-16,0 0 28 16,0 0-53-16,0 0-19 15,0 0 12-15,26-92 36 16,-26 71-59-16,0 1 9 16,0 0-45-16,0-5-22 15,0 5 7-15,0-3-20 16,0 1-4-16,0 3 25 0,0-2-53 15,-11 6 7-15,-4-3 16 16,-4 7-13-16,-1 0 2 16,-3 4-10-16,0 1-3 15,-1 6 20-15,-2 0-40 16,0 0-2-16,-3 13 3 16,-1 13-8-16,1 9 29 15,3 12-13-15,2 9-4 16,4 12 26-16,5 11-33 15,-2 4 9-15,4 5 6 16,1 1-15-16,1-7 27 0,2-3-32 16,-2-2 17-16,-1-3 17 15,-2-3-34-15,1-6 12 16,-2-7 4-16,-2-7-16 16,3-9 35-16,2-8-35 15,-2-10-1-15,1-7 19 16,1-2-13-16,-8-6-1 15,-3-3-5-15,0-3-33 16,4-3-12-16,8 0-96 16,11-22-169-16,0-6-568 15,17-9-1313-15</inkml:trace>
  <inkml:trace contextRef="#ctx0" brushRef="#br0" timeOffset="284">0 1140 1778 0,'0'0'488'0,"0"0"-317"16,0 0 34-16,0 0 14 15,0 0-62-15,0 0-91 16,0 0 27-16,73-4-24 15,-30 11-18-15,5-1 22 0,1-2-50 16,1 0-22 0,-1-1 24-16,-7 0-25 15,-5 0-2-15,-11 0-40 0,4 6-100 16,-7-1-181-16,-8-2-462 0</inkml:trace>
  <inkml:trace contextRef="#ctx0" brushRef="#br0" timeOffset="873">1530 317 436 0,'0'0'791'16,"0"0"-563"-16,0 0 36 15,0 0-75-15,0 0 56 16,0 0-54-16,0 0-73 16,-128-26 6-16,89 33-14 0,-1 12 2 15,-2 8 18 1,-4 6-49-16,1 5 4 0,-4 11-15 16,-1 7-14-16,1 9 11 15,1 7-18-15,5 1-8 16,7 1 17-16,5-1-44 15,12-2 20-15,3-10-13 16,6-3-10-16,7-9 17 16,3-5-22-16,0-3 3 15,0-3-6-15,0-3 8 16,10-1-11-16,3-5 0 16,0 1 6-16,-1-7 14 15,2 0-20-15,0-4 0 16,-2-8-6-16,1 1 7 0,-3-6-2 15,3-2-16-15,4-4-33 16,3 0-13-16,22 0-103 16,-2 0-301-16,-5-4-308 0</inkml:trace>
  <inkml:trace contextRef="#ctx0" brushRef="#br0" timeOffset="1368">1474 822 1778 0,'0'0'492'0,"0"0"-461"16,0 0 55-16,0 0 180 16,0 0-84-16,0 0-72 15,161 158-39-15,-99-119-6 16,6-4 57-16,-3-5-85 16,-2-7-4-16,-10-3 8 15,-14-4-19-15,-13-6-6 16,-9 0-11-16,-8-7-4 15,-6 0 8-15,-3 0-9 16,5-3-41-16,4 0-99 16,0 0-214-16,5 0-385 0</inkml:trace>
  <inkml:trace contextRef="#ctx0" brushRef="#br0" timeOffset="1636">2152 728 1763 0,'0'0'508'15,"0"0"-336"-15,0 0 82 16,0 0-21-16,0 0-100 16,0 0-56-16,-167 123-22 15,108-64 22-15,-6 0-32 0,0-9-17 16,5-2 4-1,7-14-32-15,11-3-1 0,10-10-20 16,9-5-55 0,12-5-71-16,11-11-177 0,0 0-377 15,3 0-790-15</inkml:trace>
  <inkml:trace contextRef="#ctx0" brushRef="#br0" timeOffset="1983">2394 304 2087 0,'0'0'484'0,"0"0"-387"16,0 0-69-16,0 0 173 15,0 0-18-15,0 0-87 16,124 158-15-16,-81-85-57 16,-1 7 1-16,-5 5 32 15,-5 3-27-15,-8-1 13 16,-12-2-29-16,-12-9-2 16,-3-5 24-16,-39-3-36 15,-14-9 0-15,-7-6 22 16,6-9-22-16,3-8 0 15,12-16-23-15,19-5-35 16,23-15-78-16,3 0-349 16,23 0-392-16</inkml:trace>
  <inkml:trace contextRef="#ctx0" brushRef="#br0" timeOffset="2197">3343 804 2080 0,'0'0'375'15,"0"0"-180"-15,0 0 102 16,0 0-81-16,229-11-81 16,-153 11-107-16,3 0-12 0,-7 0-16 15,-1 4-44 1,-21 23-278-16,-24 0-521 0</inkml:trace>
  <inkml:trace contextRef="#ctx0" brushRef="#br0" timeOffset="2391">3328 1178 2126 0,'0'0'576'15,"0"0"-489"-15,0 0 107 16,0 0 34-16,0 0-120 0,0 0-61 16,238 21-47-16,-113-21-3 15,-17 0-148-15,-10 0-687 0</inkml:trace>
  <inkml:trace contextRef="#ctx0" brushRef="#br0" timeOffset="3073">5586 2 2051 0,'0'0'463'15,"0"0"-307"-15,0 0 120 16,0 0-66-16,0 0-102 16,0 0-74-16,-199-20 20 15,157 69-26-15,5 26-4 16,4 15 19-16,4 12-42 15,9 3 14-15,7 2-15 16,0-2 0-16,3-8 1 16,-7-5-1-16,-3-9 0 0,-11-13 13 15,-15-11-13-15,-13-14 0 16,-10-14 1-16,-7-7 0 16,2-13 35-16,7-6-35 15,13-5 14-15,11 0 27 16,16 0-21-16,11-6-6 15,13-4-11-15,3 4-2 16,3 0-4-16,32 0 1 16,12 6-4-16,11 0-10 15,4 0 14-15,1 28 0 16,-1 3-11-16,3 9 12 16,-2 8 3-16,-1 11-3 15,-6 10 0-15,-10 10 22 16,-7 12 4-16,-16 9 7 15,-9 9 9-15,-14 4 0 0,0 1 31 16,-14-2-43-16,-18-6-7 16,-4-10 13-16,-1-14-12 15,5-11-3-15,12-19-13 16,10-8-7-16,10-15 6 16,0-8-7-16,10-9-27 15,19-6-39-15,43-6-105 16,-6 0-131-16,-3-6-576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14.0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514 474 1624 0,'0'0'289'0,"0"0"-156"15,0 0-61-15,0 0 133 16,0 0-7-16,0 0-148 16,0 0-1-16,10 0 29 15,12 0-9-15,0 0-1 16,7-14-29-16,0-20-23 0,5-5-8 15,5-11-8-15,5-5 0 16,-1-1 0-16,-2 0 6 16,-9 3 0-16,-6 10-6 15,-8 14 1-15,-9 5 59 16,-6 10-9-16,-3 7 12 16,0 7 1-16,0 0-35 15,0 19 16-15,-8 24-29 16,-9 16 19-16,-2 9 20 15,0 11-42-15,9 0 2 16,-2 0 0-16,9-1-9 16,-4-5-12-16,2-4 6 15,-2-8-74-15,-6 9-93 0,1-21-377 16,-3-14-172-16</inkml:trace>
  <inkml:trace contextRef="#ctx0" brushRef="#br0" timeOffset="406">0 1115 1964 0,'0'0'374'16,"0"0"-266"-16,0 0 105 0,0 0 55 16,0 0-127-16,0 0-63 15,0 0-68-15,58 10 37 16,1-10 4-16,13 0-26 16,11 0 36-16,12 0-52 15,12 0-9-15,6 0 30 16,10 3-30-16,9 7 0 15,10-7 0-15,4 2 1 16,3-5 19-16,-7 0-20 16,-10 0 0-16,-22-5 1 0,-28-5-1 15,-26 7-25 1,-24 0-54-16,-25 3-58 0,-7 0-68 16,-18 0-145-16,-21 11-404 15,-5-6-1020-15</inkml:trace>
  <inkml:trace contextRef="#ctx0" brushRef="#br0" timeOffset="1066">193 1433 1597 0,'0'0'288'0,"0"0"-209"15,0 0 57-15,0 0 133 16,0 0-165-16,0 0-37 15,0 0 49-15,0 142 6 16,0-63 11-16,-4 5-49 16,-11-2-36-16,8-10 2 15,7-9-32-15,0-13-18 16,0-11 12-16,0-16-12 0,0-8-7 16,0-9 6-16,0-6 2 15,0 0 10-15,0 0-10 16,7-14-1-1,15-19 0-15,0-2-12 0,7-3 3 16,5 4-5-16,1 4 2 16,-1 6 0-16,2 7 6 15,-4 9 6-15,-2 8 3 16,-1 0-3-16,-4 12 0 16,-6 17-2-16,0 9 2 15,-9 9 5-15,-7-4-5 16,-3 0 0-16,0-10 5 15,0-4-5-15,-19-7 0 16,-16-1 0-16,-6-11 9 0,-3-4 12 16,0-6-20-16,2 0 5 15,2 0 37-15,6-20-34 16,5-2 2-16,7 1-10 16,5 2-1-16,5 1 9 15,9 9-9-15,3 4-44 16,0 0 2-16,7-4-194 15,21 6-278-15,-1-4-301 0</inkml:trace>
  <inkml:trace contextRef="#ctx0" brushRef="#br0" timeOffset="1302">849 1934 1947 0,'0'0'332'0,"0"0"-240"16,0 0 77-16,0 0 11 16,0 0-74-16,0 0-106 15,200 0-64-15,-134 0-78 16,-11 0-386-16,-12 0-378 0</inkml:trace>
  <inkml:trace contextRef="#ctx0" brushRef="#br0" timeOffset="1901">1749 1841 1692 0,'0'0'378'0,"0"0"-262"15,0 0 94-15,0 0 55 16,0 0-80-16,0 0-109 16,0 0-36-16,-26-87 41 15,13 85-24-15,-6 2 1 16,1 0-14-16,-4 0-32 16,-4 7 19-16,-2 19 10 15,2 6-28-15,-4 6 30 16,1 6-14-16,7 3-23 15,3 2 25-15,9-3-31 0,7-5 7 16,3-4-7 0,0-5 9-16,0-8-4 0,3-8-5 15,16-9 1-15,3-7-10 16,7 0-17-16,8-7 16 16,2-23-17-16,1-6-16 15,-2-3 41-15,-6 3-20 16,-7 2 17-16,-10 13-5 15,-5 4 20-15,-3 7 32 16,-2 7 16-16,-1 3-31 16,-1 0 21-16,4 22-33 15,1 7-1-15,-1 1 29 16,0 3-42-16,0-3-1 16,4-2-42-16,0-14-201 15,0-4-690-15</inkml:trace>
  <inkml:trace contextRef="#ctx0" brushRef="#br0" timeOffset="3401">2755 1033 1443 0,'0'0'265'0,"0"0"-150"16,0 0 27-16,0 0 73 15,0 0-65-15,0 0-92 16,0 0 21-16,-3-138 4 16,-16 118-37-16,-3 4 21 15,-3 4-24-15,-7 4 17 16,0 8 34-16,-9 0-16 15,-3 8-17-15,3 20-6 0,2 11-11 16,6 8 25-16,7 2-48 16,11 0-20-16,8-2 20 15,7-6-21-15,0-1 1 16,0-9-3-16,22-10 4 16,4-7-10-16,11-11-44 15,-2-3-23-15,6 0-4 16,0-29-60-16,-3-11 25 15,0-9 25-15,2-11-4 16,-8-5 37-16,1-10-41 16,-3-4 41-16,-5-10 41 15,-6-3 15-15,-9 4 2 16,-3 2 42-16,-2 21 78 0,-5 15 40 16,3 27-78-16,-3 21 66 15,0 2-36-15,0 25-63 16,0 31 15-16,0 17-6 15,0 15-24-15,0 8 24 16,0 2-39-16,-3-3-20 16,-2-3 17-16,5-11-16 15,0-3-4-15,0-14 2 16,0-8-77-16,0-13-28 16,0-20-198-16,0-11-238 15,5-12-290-15</inkml:trace>
  <inkml:trace contextRef="#ctx0" brushRef="#br0" timeOffset="3768">3061 948 1635 0,'0'0'399'16,"0"0"-248"-16,0 0 42 15,0 0 69-15,0 0-7 16,-7 177-168-16,7-131-48 15,0-4 2-15,0-9-40 16,19-7 5-16,13-13-6 16,5-13-38-16,7 0 15 15,4-9-71-15,-4-25-46 16,-5-7 81-16,-6-10 0 16,-4 7 35-16,-7 4 24 0,-8 7 0 15,-6 15 82-15,-8 16 52 16,0 2-4-16,0 7-16 15,0 37-50-15,0 3 37 16,0 8-49-16,0 3-12 16,0-10 14-16,0-6-54 15,4-12-6-15,18-7-4 16,3-11-72-16,22-12-121 16,-3-8-358-16,-8-15-350 0</inkml:trace>
  <inkml:trace contextRef="#ctx0" brushRef="#br0" timeOffset="3966">4257 1068 833 0,'0'0'1641'0,"0"0"-1383"16,0 0-145-16,0 0 4 15,0 0-33-15,0 0-84 16,238 7-95-16,-187 1-418 16,-15 1-525-16</inkml:trace>
  <inkml:trace contextRef="#ctx0" brushRef="#br0" timeOffset="4125">4250 1374 2357 0,'0'0'622'0,"0"0"-573"16,0 0-3-16,0 0 23 15,186 9-69-15,-101-9-332 16,-9 0-2247-16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5:17.1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108 236 1587 0,'0'0'290'0,"0"0"-85"16,0 0-60-16,0 0 70 15,0 0 26-15,0 0-91 16,0-17-2-16,0 17-61 0,0 12-44 16,0 39 29-16,0 17-55 15,9 24 40-15,-3 12-8 16,-2 5-40-16,-1-4 14 16,-3-14-23-16,0-11 0 15,0-17 9-15,0-21-9 16,0-12 0-16,0-15-9 15,0-11 6-15,0-4-36 16,-7-7-24-16,1-28-27 16,-6-14 60-16,-2-18-56 15,2-10 35-15,-6-13 40 16,1-8-19-16,-2-8 30 16,4 3-18-16,5 7 18 0,10 10 8 15,0 20-8 1,0 15 0-16,22 11 19 0,7 17-18 15,11 6 24 1,8 15-2-16,6 2 5 0,8 0 57 16,3 22-83-16,-3 11 11 15,-11 4 20-15,-11 2-32 16,-21 5 1-16,-19 3-2 16,0 6 0-16,-44 6 4 15,-22-1-4-15,-18-2 0 16,1-2 2-16,7-19-2 15,13-11-29-15,26-24-99 16,20-7-147-16,17-23-431 0</inkml:trace>
  <inkml:trace contextRef="#ctx0" brushRef="#br0" timeOffset="549">543 495 1805 0,'0'0'293'16,"0"0"-222"-16,0 0-34 15,0 0 124-15,0 0 1 16,0 0-92-16,215-40-48 16,-161 10 11-16,-7-3-33 15,-6 1-1-15,-13-1 1 0,-16 5 6 16,-12-3 24-16,0 1 27 15,-12 4-11-15,-16 6 39 16,-8 4 0-16,-4 8-4 16,2 8-27-16,3 5-39 15,6 34-6-15,7 20-9 16,10 13 0-16,5 14 15 16,4 3-15-16,3-1 0 15,0-8 0-15,0-8 0 16,0-18 0-16,0-12-1 15,0-11 1-15,0-18-11 16,0-8 11-16,0-5-1 16,3 0-22-16,4-28 4 15,5-7 10-15,10-9-14 16,7-1 23-16,6 4-7 0,6 9 4 16,6 9-7-16,1 10-2 15,-4 13 0-15,-12 0 3 16,-2 13-5-16,-16 20 14 15,-11 7 35-15,-3 0-34 16,0-5-1-16,0-3 10 16,-3-8-10-16,-4-8-11 15,7-13-122-15,0-3-137 16,3-12-239-16,19-12-446 0</inkml:trace>
  <inkml:trace contextRef="#ctx0" brushRef="#br0" timeOffset="1217">1366 563 1750 0,'0'0'566'0,"0"0"-415"16,0 0-56-16,0 0 104 16,0 0 2-16,0 0-101 15,-192 86-46-15,173-40-53 16,12-1 8-16,7 2-3 15,0-8-6-15,0-6-9 16,19-10-63-16,10-10-64 16,3-13 15-16,5 0-59 15,-2-17-20-15,-1-21 77 0,-5-9 17 16,-7-2 69-16,-8 3 25 16,-3 13 12-16,-7 10 64 15,-4 16 24-15,0 7 53 16,0 0-46-16,0 27-95 15,0 11 19-15,7 2-11 16,1 0-7-16,6-8 6 16,1-9-7-16,0-8-16 15,7-15 7-15,-2 0-40 16,2-10 4-16,0-20 33 16,4-8 12-16,1 6 5 15,-7 2-5-15,-1 8 0 16,-4 12 13-16,-5 10-4 15,-2 0 13-15,-4 13-13 0,-4 24-7 16,0 3 19-16,3-2-21 16,1-4 0-16,-1-5 10 15,5-13-10-15,-4-6-14 16,-1-7 3-16,1-3 11 16,2 0 0-16,6-20 0 15,-2-13 7-15,9-2-4 16,0-3 14-16,-1 13-7 15,-1 2 17-15,8 16 9 16,2 7 35-16,9 0-1 16,1 11 6-16,7 21 122 15,-5 1-157-15,-5 5 3 16,-9-3-35-16,-6-3-9 16,-9-8 0-16,-10-2-22 0,0-12-7 15,0-10-77-15,-22 0-177 16,0-6-364-16</inkml:trace>
  <inkml:trace contextRef="#ctx0" brushRef="#br0" timeOffset="1468">1152 382 2167 0,'0'0'340'16,"0"0"-276"-16,0 0-55 0,0 0 96 15,186-141-25-15,-114 105-50 16,-2 14 36-16,-8 12-14 16,-14 10-12-16,-9 0-40 15,-2 44-89-15,-12-3-157 16,-3 0-466-16</inkml:trace>
  <inkml:trace contextRef="#ctx0" brushRef="#br0" timeOffset="3042">3014 606 1991 0,'0'0'585'0,"0"0"-462"16,0 0-5-16,0 0 101 16,0 0-89-16,0 0-87 15,27 194-10-15,-20-99-9 16,-4 14 3-16,-3-5 45 15,0-6-72-15,0-4 0 16,0-17 21-16,0-17-15 0,0-18-12 16,0-19-4-16,0-13 5 15,-3-10-13-15,-4 0-4 16,2-27-42-16,-5-14 50 16,3-19-25-16,-2-12 26 15,3-8-5-15,-5-7 12 16,3-6-21-16,1-2 22 15,4 4-38-15,3 2 34 16,0 12-52-16,3 19 49 16,33 20-17-16,11 13 14 15,12 20-9-15,7 5 18 16,-8 0 6-16,-2 22 5 16,-18 15 8-16,-16 6 23 0,-13-2-36 15,-9 5 0-15,-12-3 26 16,-29 1-26-16,-6-12-15 15,0-6 9-15,8-10-18 16,8-9 4-16,18-7-10 16,4 0-41-16,9-7 53 15,0-19-106-15,34-3 0 16,10-8 69-16,7 1-36 16,6 0 38-16,3-3-5 15,-3-4 55-15,2-2-20 16,7-9 23-16,-1-1 0 15,4-10 93-15,0-4-71 16,-10-1 3-16,-15 2 23 0,-15 5 78 16,-19 7 47-1,-10 10-49-15,0 14-7 0,-13 12 25 16,-21 16-64-16,-2 4-22 16,-4 7-56-16,4 32 1 15,3 17-1-15,7 14 0 16,8 2 0-16,7 3-15 15,8-3 26-15,3 4-22 16,0-4 4-16,-3-3-17 16,-2-3 7-16,1-11-16 15,-3-5-13-15,1-15 23 16,-3-9-28-16,6-8 27 16,3-16-8-16,0-2-24 0,0 0 31 15,0-16-56 1,22-17 29-16,12-6 50 15,5-6-32-15,11-5 10 0,3 4-15 16,-3 7 20-16,1 12-2 16,-3 17 17-16,-4 10 4 15,-4 0 29-15,-8 37 43 16,-6 5-41-16,-8 1 7 16,-11 2-28-16,-4-5 11 15,-3-7-21-15,0-9-1 16,4-8-20-16,4-11-2 15,-1-5-19-15,5 0-13 16,5-17-31-16,5-18 43 16,0-7-71-16,0-1 27 15,0-3 62-15,-7 10-3 0,-5 7 28 16,-7 12 43-16,1 15 55 16,-4 2 75-16,0 12-127 15,0 27-25-15,0 11 46 16,0-2-57-16,0 2 13 15,8-8-23-15,21-2 0 16,18-11 6-16,13-10 4 16,0-8-20-16,-4-11 1 15,-13 0-14-15,-13-13 11 16,-16-20 5-16,-11-6 7 16,-3-8-6-16,0-2 6 15,-17 0 0-15,-17 4 28 0,-1 4-28 16,-6 9 1-16,0 15-1 15,13 8 0-15,6 9-15 16,15 0 11-16,7 0-23 16,0 0 20-16,14 9 1 15,23-2 4-15,3 0-17 16,4-4 17-16,4 0-19 16,-1 2 21-16,0 0 0 15,-4 4-10-15,-3 8 10 16,-6 6 0-16,-5 0 25 15,-7 6-19-15,-12 1 6 16,2 0-12-16,-5 3-18 16,-1-5 9-16,3-9-72 0,-2-7 29 15,-1-8-134 1,3-4-96-16,1 0 146 0,-3-12 36 16,4-11 74-16,3-12 26 15,1 2 29-15,4-2 68 16,3-2 33-16,-4 1-10 15,3 4 28-15,-6 2-74 16,-3 7-28-16,-9-1-7 16,-3 5-39-16,0 0-68 15,-47-1-221-15,-1 1-265 16,-7 9-1023-16</inkml:trace>
  <inkml:trace contextRef="#ctx0" brushRef="#br0" timeOffset="3330">4370 366 1614 0,'0'0'299'0,"0"0"-167"16,0 0-37-16,0 0 47 16,217-67-32-16,-170 62-73 15,-5 5-37-15,-8 0-116 16,-9 0-101-16,-9 0 35 15,-10 11-129-15,-6-6-25 16,4-5 217-16,-1 0 119 16,9 0 217-16,2-9 81 15,11-14-52-15,9-10 71 0,1 0-85 16,9-3-58 0,7-3-72-16,27-14-102 0,-14 7-6 15,-5 8-515-15</inkml:trace>
  <inkml:trace contextRef="#ctx0" brushRef="#br0" timeOffset="4521">6303 491 2138 0,'0'0'342'15,"0"0"-283"-15,0 0 68 0,0 0 128 16,0 0-101 0,-196 4-73-16,149 25-71 0,3 14 14 15,7 6 47-15,15 4-64 16,11 6-5-16,11-5 2 15,0 4-2-15,29-7 11 16,15-6-13-16,4-8-27 16,6-11 5-16,5-10-64 15,-5-8-7-15,3-8-25 16,3 0 38-16,-3-19 45 16,6-18 1-16,-1-8 34 15,-1-15-16-15,2-12 6 16,-1-8 10-16,-8-4 15 15,-6-5-14-15,-16 5 25 0,-10 4 0 16,-17 15-1 0,-5 12 44-16,0 17 18 0,-5 9 11 15,-12 15-8-15,-8 5-43 16,3 7 8-16,-9 0-55 16,6 23 1-16,-4 22 25 15,0 15-24-15,1 10-2 16,6 4 0-16,0 5 0 15,3-4 8-15,7 2-8 16,2-9 0-16,7-9 0 16,3-11 0-16,0-8-35 15,0-9-22-15,0-17-17 16,6-2 22-16,10-12-65 0,1 0 24 16,5-12 78-1,5-16-23-15,-2-5 38 0,7-2-1 16,-3 5 1-16,5 10-10 15,-6 12 10-15,1 8 0 16,-3 8 85-16,-4 33-40 16,0 10-12-16,0 8-17 15,0-1-16-15,-1-1 41 16,8-11-41-16,0-17 0 16,8-10 0-16,0-14 0 15,-4-5-43-15,2-10-21 16,-4-27 35-16,-3-5 14 15,1-9 8-15,-4-3 7 0,1 1-18 16,-4-1 24 0,-7 12-6-16,0 10 0 0,-5 15 35 15,0 12 32-15,2 5-46 16,7 0 25-16,0 19 43 16,-3 14-68-16,6 2-3 15,0 2-18-15,7-2 0 16,2-2 13-16,4-10-13 15,2-9 0-15,-1-7-7 16,-6-7-1-16,-1 0-28 16,-7-27 14-16,0-9 5 15,-5 0-4-15,-5 0 15 16,-2 8 6-16,-2 7-10 16,-8 17 19-16,4 4-9 15,-4 10 1-15,0 28-1 0,0 6 30 16,0-1-30-1,0 1 0-15,0-16-15 0,0-5-70 16,7-13-85-16,11-10-96 16,1-10-314-16,-6-18-463 0</inkml:trace>
  <inkml:trace contextRef="#ctx0" brushRef="#br0" timeOffset="5300">8338 812 2031 0,'0'0'552'15,"0"0"-519"-15,0 0 118 0,0 0 156 16,0 0-164-16,0 0-74 16,-205-19-47-16,170 49 9 15,4 6 53-15,6 8-84 16,11 1 1-16,6 3 5 15,8 2-6-15,0-4-1 16,0-4-17-16,22-9-55 16,12-7 43-16,1-13-103 15,9-13-87-15,0 0 24 16,0-19-48-16,-5-20 58 16,2-17 3-16,-4-4 19 0,-8-2 98 15,-11 9 1 1,-8 11 65-16,-6 17 49 15,-4 15 119-15,0 10 86 0,0 0-57 16,0 35-107-16,0 12 38 16,0 4-91-16,0 5-21 15,18-4 21-15,11-9-36 16,5-9 16-16,-2-15-17 16,-3-15-33-16,1-4 32 15,-8-7-92-15,0-26 29 16,0-6 48-16,4-11-30 15,-4-3 19-15,3 4-19 16,-3 4 19-16,0 11 9 16,-2 17 11-16,-5 17 7 15,-3 0 50-15,-5 24 17 0,-4 20-13 16,1 4-27-16,-4-3-12 16,0-1 19-16,0-8-34 15,0-13 0-15,0-14-9 16,0-9 4-16,0 0-5 15,0-5-76-15,0-25-5 16,0-10 91-16,0-4-35 16,12-3 1-16,10-6 26 15,0 4 2-15,10 6 5 16,0 9 2-16,5 15 20 16,-5 9 67-16,5 10 3 15,-4 0 40-15,-5 27 72 0,-6 12-65 16,-6 11-35-1,-6 3-10-15,-2 2-44 0,-1-6 37 16,0-2-86-16,5-15 0 16,-6-10-10-16,-2-8-16 15,-4-14-105-15,0-10-187 16,0-24-439-16,-14-4-1295 0</inkml:trace>
  <inkml:trace contextRef="#ctx0" brushRef="#br0" timeOffset="5602">8155 455 2085 0,'0'0'340'0,"0"0"-340"16,0 0 0-16,0 0 161 16,0 0-5-16,0 0-77 15,227-68-47-15,-180 59 35 16,1 2 94-16,-10 2-86 16,-7 5-45-16,-9 0 8 15,-9 0-38-15,-4 0-2 0,-6-9-121 16,-3-7-235-1,0-3-478-15</inkml:trace>
  <inkml:trace contextRef="#ctx0" brushRef="#br0" timeOffset="5789">8855 63 1908 0,'0'0'381'0,"0"0"-193"15,0 0-88-15,0 0 89 16,0 0 29-16,0 0-137 16,0 0-42-16,183 129-39 15,-217-93-106-15,-16-6-249 0,-8-10-1150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6:39.8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60 1965 0,'0'0'333'0,"0"0"-255"16,0 0 51-16,0 0 128 16,0 0-35-16,0 0-99 15,0 0-68-15,0 12 25 16,3 0 2-16,23 11-9 16,6 9 7-16,8 6-38 15,8 16 12-15,3 2 15 16,4 3-42-16,0 4 13 0,-5-5-22 15,1 2-10-15,-7-8 17 16,-3-1-14-16,-9-7-11 16,-2-4 6-16,-5-3 0 15,-11-8-12-15,-2-7-2 16,-5-2 8-16,-7-2 0 16,0-6-17-16,0-3-76 15,0-7-66-15,0-2-307 16,-7-6-325-16,-2-16-1301 0</inkml:trace>
  <inkml:trace contextRef="#ctx0" brushRef="#br0" timeOffset="375">700 257 1932 0,'0'0'378'16,"0"0"-273"-16,0 0-49 16,0 0 160-16,0 0 11 15,0 0-127-15,0 0-48 16,7 0 34-16,-7 0-16 16,0 11 1-16,0 8 2 15,-15 14-21-15,-17 10-1 16,-9 5-19-16,-10 8-13 15,-8 6 28-15,-2 6-34 0,-1 0-5 16,1-3-1-16,2 1 4 16,11-8-19-16,4-12 8 15,12-6 0-15,7-10-10 16,6-14 8-16,7-5-16 16,9-10-12-16,3-1-75 15,0 0-86-15,3-48-180 16,24 2-368-16,-1-4-1038 0</inkml:trace>
  <inkml:trace contextRef="#ctx0" brushRef="#br0" timeOffset="963">1152 630 1855 0,'0'0'535'15,"0"0"-467"-15,0 0 98 16,0 0 85-16,0 0-94 16,0 0-78-16,0 0-53 15,-12 5 2-15,12-5 34 16,27-14-43-16,2-5 10 15,3-7 7-15,8 3-36 16,1-3 27-16,-2 6-24 16,-2 3 3-16,-1 8 28 15,-6 9-32-15,-1 0 16 16,-7 7 28-16,0 25-19 16,0 8 6-16,-9 2-25 0,6-2-7 15,-4-3 23-15,4-9-24 16,1-9 0-16,7-8 7 15,2-11-6-15,0 0-1 16,8-7 0-16,-2-25-13 16,3-11 12-16,-6-4-65 15,-7 2-27-15,-6-11-55 16,-4 13-211-16,-12 10-509 0</inkml:trace>
  <inkml:trace contextRef="#ctx0" brushRef="#br0" timeOffset="1892">2635 327 1770 0,'0'0'522'15,"0"0"-404"-15,0 0-9 16,0 0 110-16,0 0-30 16,0 0-103-16,0 0-9 15,-22 183-20-15,15-107 23 16,0 3-14-16,-1-1-17 16,1 1 8-16,1-10-42 15,2-10 4-15,-1-12 7 16,2-15-20-16,3-9-5 15,0-9-1-15,0-12 0 0,0-2-3 16,0 0 3 0,0-16-33-16,0-20 21 0,0-14-12 15,0-12 10-15,0-7-7 16,0-8 15-16,0-7-10 16,0 7 16-16,0 0 0 15,0 14-2-15,3 10 13 16,6 20-4-16,-3 5 14 15,1 7-3-15,8 12 36 16,0 4-45-16,2 5 12 16,5 0 15-16,4 0-25 15,1 14 20-15,-2 16-2 16,4 8-14-16,-4 10 48 16,1 4-54-16,-4 6 7 15,3 2 10-15,-3 3-20 0,3-8-2 16,-3 1-4-16,0-3 0 15,4-4 3-15,-4-2-3 16,3-8 0-16,0-3 0 16,-3-10 1-16,0-10-1 15,-6-3 0-15,-6-6 0 16,-3-4 1-16,-7-3-1 16,0 0 0-16,0-13 0 15,0-20 1-15,0-15-2 16,0-8 1-16,0-11 0 15,0-5-2-15,0 0 2 16,0 0 0-16,0 6-15 16,0 11 16-16,0 5-1 15,0 8 0-15,0 2 0 0,8 7 0 16,6 1 0-16,4-1 0 16,4 7-12-16,0 5 11 15,-7 7-7-15,-1 6-29 16,-6 5-34-16,-1 3-53 15,0 0-396-15,-4 0-312 0</inkml:trace>
  <inkml:trace contextRef="#ctx0" brushRef="#br0" timeOffset="2665">3843 107 978 0,'0'0'504'0,"0"0"-349"16,0 0-72-16,0 0 75 16,0 0 61-16,0 0 9 15,0 0-17-15,-19 66-71 16,4-41-3-16,-2 8 29 15,-9 7-75-15,-4 2-1 16,1 8-25-16,1 2-19 16,-1 4 35-16,-2 9-50 15,6 6-2-15,0 1 28 16,3 0-39-16,8 2 7 16,2-1-14-16,12-1-11 0,0-4 30 15,0-2-30-15,0-3 0 16,22-8 6-16,0-6-6 15,4-4-7-15,-1-11-91 16,9-17-165-16,-9-13-270 16,1-4-622-16</inkml:trace>
  <inkml:trace contextRef="#ctx0" brushRef="#br0" timeOffset="3687">3701 1540 2136 0,'0'0'335'15,"0"0"-253"-15,0 0-65 16,0 0 167-16,0 0-62 16,0 0-86-16,0 0-18 15,116-49-18-15,-84 0 0 16,6-9-9-16,-3-15-10 15,6-8 11-15,-1-15-15 16,4-6 8-16,-1-4 4 16,-6 13 10-16,-9 11 1 15,-6 16 28-15,-3 16 12 16,-12 17 86-16,1 14-87 16,-8 8-3-16,4 11 51 0,-4 0-8 15,0 0-12-15,0 20-38 16,0 14-7-16,0 5 40 15,0 10-61-15,0 0 0 16,0 0 36-16,-4-4-37 16,4-2 7-16,0-7-7 15,0-2 0-15,0-10 0 16,0-10 0-16,7-5-54 16,12-9 20-16,6 0-47 15,0 0 12-15,4-23-22 16,0-14 14-16,1-3 37 15,-1-6-33-15,0 0 20 16,-4 1 47-16,1 2 12 0,-8 6 3 16,-3 8 48-1,-8 6 3-15,0 10 34 0,-4 5-19 16,-3 8-9-16,0 0 39 16,0 15-57-16,0 22-8 15,0 10-22-15,-3 9-9 16,-7-3 35-16,6-1-44 15,4-13 0-15,0-6 9 16,0-8-9-16,0-12-12 16,11-13-87-16,26 0-148 15,-8-13-483-15,-1-14-1097 0</inkml:trace>
  <inkml:trace contextRef="#ctx0" brushRef="#br0" timeOffset="3919">4896 924 954 0,'0'0'1513'0,"0"0"-1278"16,0 0-121-16,0 0 164 16,0 0-6-16,0 0-158 15,36 173-79-15,-36-139 14 16,0-5-49-16,-14 4 1 15,-11-4-10-15,-6-2-84 0,-1-18-154 16,4-5-388 0,9-4-538-16</inkml:trace>
  <inkml:trace contextRef="#ctx0" brushRef="#br0" timeOffset="4468">5360 746 2524 0,'0'0'573'0,"0"0"-487"16,0 0-85-16,0 0 73 16,0 0 33-16,0 0-83 15,0 0 5-15,86-36-29 0,-67 36 0 16,-1 11 39-16,-3 11-32 15,-1 10 19-15,4 5-16 16,4 3-9-16,7 2 41 16,0 0-23-16,1-5-18 15,-8-2 20-15,-11-5-14 16,-11 0-5-16,0-1-2 16,-4 1 1-16,-25-4 8 15,-8-5-9-15,0-9 0 16,-2-5-5-16,5-7 5 15,-1 0 0-15,6-17-6 16,2-16-3-16,2-13-7 16,8-9 5-16,1-3-19 0,13-2 29 15,3-1-2-15,0 10-5 16,0 6 5-16,22 4 3 16,7 5-1-16,0 7 1 15,4 10 0-15,0 4 10 16,4 14-1-16,-2 1 21 15,6 0-9-15,3 0-3 16,-5 4 34-16,5 4-52 16,-4-1 0-16,1-4 3 15,-9-3-3-15,-3 0-48 16,-4 0-52-16,-10-21-87 16,-3-9-270-16,-8-7-624 0</inkml:trace>
  <inkml:trace contextRef="#ctx0" brushRef="#br0" timeOffset="4836">6048 123 2248 0,'0'0'345'15,"0"0"-282"-15,0 0-23 16,0 0 129-16,0 0 44 16,205-76-102-16,-166 76-84 15,-6 0 32-15,-11 7 29 0,-18 20-22 16,-4 9 15-16,-12 5-74 16,-30 10 7-16,-14 1 25 15,-2-2-33-15,8-9 7 16,6-3-13-16,18-17 0 15,11-3 17-15,15-9-17 16,0-2 0-16,19-4-6 16,25-3 6-16,6 0-8 15,8 0-32-15,-2-13-88 16,16-13-110-16,-14 2-351 16,-11 5-443-16</inkml:trace>
  <inkml:trace contextRef="#ctx0" brushRef="#br0" timeOffset="5142">6625 0 2347 0,'0'0'578'0,"0"0"-470"15,0 0-82-15,0 0 192 16,0 0-18-16,0 0-107 16,0 0-46-16,208 163 5 15,-169-97 19-15,5 13 35 16,-7 5-64-16,-5 5-24 16,-10 6 38-16,-15 0-43 0,-7 4 5 15,-10 2-18-15,-46-2-28 16,-12-3-11-16,-54 5-156 15,17-19-259-15,11-24-877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6:48.9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61 360 2199 0,'0'0'531'15,"0"0"-490"-15,0 0-7 0,0 0 156 16,0 0-47-16,0 0-63 16,0 227-74-16,0-149 0 15,0-5 11-15,0-8-16 16,0-11 9-16,0-19-10 16,0-8 0-16,0-15 0 15,0-7-40-15,0-5 4 16,0-5-20-16,0-30-32 15,0-19 28-15,0-6 23 16,0-18 35-16,0-5-4 16,0-7 3-16,0 2 3 15,-7 2 2-15,4 14 28 0,3 13 67 16,0 20-51-16,7 13 8 16,18 5 3-16,12 15-55 15,11-1 22-15,-1 7-24 16,7-3 1-16,2 3 14 15,-5-3-15-15,-7 3-6 16,-5 0-37-16,-2 0-137 16,-8 0-53-16,-7 0-309 15,-11 16-90-15</inkml:trace>
  <inkml:trace contextRef="#ctx0" brushRef="#br0" timeOffset="216">83 577 1822 0,'0'0'471'0,"0"0"-383"16,0 0-47-16,0 0 102 16,0 0 10-16,0 0-69 15,0 0-84-15,190 13-21 16,-135-13-27-16,6 0-110 15,-17 0-172-15,-13 0-338 0</inkml:trace>
  <inkml:trace contextRef="#ctx0" brushRef="#br0" timeOffset="424">0 1032 2116 0,'0'0'481'0,"0"0"-440"16,0 0 0-16,0 0 127 15,0 0-63-15,0 0-105 16,237 18-9-16,-174-18-103 16,16 0-58-16,-16-7-310 15,-13-4-541-15</inkml:trace>
  <inkml:trace contextRef="#ctx0" brushRef="#br0" timeOffset="785">1225 0 1205 0,'0'0'696'0,"0"0"-587"0,0 0-8 16,0 0 125-16,0 0 55 15,-205 210-115-15,170-128-34 16,1 9-5-16,8 4-36 15,10 1 2-15,0-1-45 16,16-3-39-16,0-11 24 16,0-4-32-16,16-12-1 15,12-10 0-15,8-12-120 16,33-16-175-16,-6-18-368 16,-1-9-609-16</inkml:trace>
  <inkml:trace contextRef="#ctx0" brushRef="#br0" timeOffset="1072">1531 253 2154 0,'0'0'498'0,"0"0"-435"15,0 0-57-15,0 0 139 16,0 0 65-16,0 0-133 16,0 0-37-16,62 183 5 15,-21-110-19-15,-5 2 8 0,4 0-22 16,4-6-6 0,-5-11 0-16,-2-4-6 0,0-16-108 15,-8-4-208-15,-10-10-497 16,-16-15-1155-16</inkml:trace>
  <inkml:trace contextRef="#ctx0" brushRef="#br0" timeOffset="1336">1451 1037 1096 0,'0'0'1437'15,"0"0"-1257"-15,0 0-113 16,0 0-45-16,0 0 66 16,0 0 17-16,0 0-91 0,164-217-5 15,-106 151-9-15,-7 0 1 16,-4 8 7-16,-10 8 8 16,-5 4-14-16,-5 14 45 15,-10 1-47-15,5 6-6 16,22-14-194-16,-6 9-390 15,-6 1-357-15</inkml:trace>
  <inkml:trace contextRef="#ctx0" brushRef="#br0" timeOffset="1584">2165 131 1303 0,'0'0'1374'16,"0"0"-1125"-16,0 0-216 16,0 0 40-16,0 0 120 15,0 0-52-15,0 0-33 16,100 210-93-16,-65-128-5 16,-2 9 28-16,-11 4-32 15,-11 8-11-15,-11 2 5 16,-18 33-126-16,-30-27-355 15,-9-15-531-15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6:48.0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28 620 1287 0,'0'0'604'0,"0"0"-476"15,0 0-101-15,0 0 75 16,0 0 93-16,0 0-47 0,-28 26-90 16,28-26-9-16,0 0 29 15,0 0 20-15,6 0-10 16,16 0 6-16,4-19-58 16,8-11-4-16,-2-12-23 15,5-7-8-15,-2-12-1 16,-1-4-4-16,-5 0 3 15,-7-1 0-15,-3 7-7 16,-6 4 8-16,-4 6 17 16,-3 11-1-16,-2 10 12 15,-4 15 5-15,0 6 29 16,0 7 2-16,0 0-35 16,0 0 16-16,0 13-35 0,0 20-10 15,0 9 14-15,0 10-12 16,0 6 4-1,0-7-2-15,10-6-3 0,2-4-2 16,3-13 1-16,2-4-8 16,5-14 7-16,0-7-53 15,7-3-28-15,1-6 49 16,-1-27-29-16,3-13 8 16,-2-4 11-16,-4-3 43 15,-9 8 8-15,-2 8 20 16,-8 15 48-16,-2 12 14 15,-5 7-51-15,0 3 26 16,0 0-24-16,0 10-20 16,0 22 3-16,0 12-24 0,0 4 6 15,0 4-2-15,0-2-4 16,0-10 0-16,17-11-40 16,23-19-116-16,1-10-360 15,-9 0-509-15</inkml:trace>
  <inkml:trace contextRef="#ctx0" brushRef="#br0" timeOffset="179">1148 130 2141 0,'0'0'580'0,"0"0"-486"0,0 0-7 16,0 0 74-16,0 0-69 15,0 0-91-15,189 17-1 16,-134-7-270-16,-15 0-585 0</inkml:trace>
  <inkml:trace contextRef="#ctx0" brushRef="#br0" timeOffset="357">1217 588 1654 0,'0'0'964'16,"0"0"-755"-16,0 0-115 0,0 0 5 15,0 0-10 1,0 0-89-16,190 0-115 0,-106-24-237 16,-11 1-688-16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6:51.5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92 683 1719 0,'0'0'379'0,"0"0"-234"16,0 0-83-16,0 0 89 15,0 0 26-15,0 0-100 16,0 0-24-16,72-46-21 16,-40 46 1-16,0 0 37 15,6 0-26-15,-6 30 5 16,2 9 14-16,-12 10-41 15,-4 14 8-15,-14 0-13 16,-4 2-16-16,0-6 29 16,0-8-30-16,-26-3 0 15,-8-12 9-15,-1-7-8 0,-2-12 9 16,-4-12 2-16,2-5-11 16,2-2 41-16,5-35-41 15,1-8-1-15,9-16 28 16,6-8-28-16,0 1 0 15,10 3-1-15,6 6 1 16,0 10 0-16,0 6 0 16,22 6 0-16,6 5 1 15,1 4-1-15,5 5 0 16,1-1 4-16,3 4-3 16,-3 4 22-16,2 8-21 15,4 3-2-15,-2 5 33 16,5 0-23-16,0 0 5 15,3 3-15-15,-3 7 0 16,0-4-6-16,-5-6-94 0,5 0-228 16,-10 0-373-16,-9-6-693 0</inkml:trace>
  <inkml:trace contextRef="#ctx0" brushRef="#br0" timeOffset="306">721 99 1759 0,'0'0'346'0,"0"0"-233"16,0 0-34-16,0 0 114 0,0 0-18 15,191-98-94 1,-162 98-14-16,-7 0 24 0,-12 12 32 15,-10 21-5-15,0 10-55 16,-14 3-6-16,-16 6-2 16,-2-5-43-16,10-7 6 15,6-14-18-15,16-14 0 16,0-5-1-16,5-4-68 16,60-3-88-16,-3-6-306 15,-4-10-567-15</inkml:trace>
  <inkml:trace contextRef="#ctx0" brushRef="#br0" timeOffset="539">1269 1018 2154 0,'0'0'474'16,"0"0"-416"-16,0 0-36 16,0 0 83-16,0 0 14 15,0 0-87-15,208 0-32 16,-139 0-41-16,-15 0-191 0,-13 0-473 0</inkml:trace>
  <inkml:trace contextRef="#ctx0" brushRef="#br0" timeOffset="726">1209 1553 2242 0,'0'0'619'0,"0"0"-462"15,0 0-129-15,0 0 9 16,0 0 64-16,0 0-101 15,190-10-12-15,-112-13-56 16,-14-1-240-16,-12 8-572 0</inkml:trace>
  <inkml:trace contextRef="#ctx0" brushRef="#br0" timeOffset="1213">2199 693 1763 0,'0'0'527'16,"0"0"-380"-16,0 0 37 16,0 0 96-16,0 0-120 15,0 0-101-15,0 0-4 16,0 76 1-16,17-22-5 16,-2 9-20-16,4 6-9 15,3 3 11-15,-6-6-33 16,12 0 0-16,-3-10 19 15,0-11-18-15,-3-8-1 16,0-11 0-16,-8-9 0 16,4-15-3-16,-2-2 3 0,1-2-16 15,1-38 7-15,7-16 9 16,1-13 0-16,4-16 0 16,-1-7 1-16,-4 1-1 15,1 4 0-15,-1 19-28 16,-3 19-66-16,10 19-167 15,-1 13-438-15,1 11-745 0</inkml:trace>
  <inkml:trace contextRef="#ctx0" brushRef="#br0" timeOffset="1561">3320 529 1857 0,'0'0'509'15,"0"0"-435"-15,0 0 64 16,0 0 81-16,0 0-6 15,0 0-89-15,-184 203-54 16,162-126 13-16,0-3-43 16,3 8-13-16,12-1 15 15,2-1-20-15,5-5-5 0,0-5-17 16,0-10 0-16,22-13-9 16,12-12-99-16,36-21-229 15,-4-6-369-15,-9-8-24 0</inkml:trace>
  <inkml:trace contextRef="#ctx0" brushRef="#br0" timeOffset="1846">3554 627 1778 0,'0'0'970'0,"0"0"-758"0,0 0-211 16,0 0 90-16,0 0 122 16,0 0-81-16,0 0-80 15,103 111-17-15,-56-50 4 16,0 4 31-16,4 7-68 16,3 0 13-16,2-3 21 15,-9-4-36-15,1-8 0 16,-4-9-6-16,-9-13-79 15,13-7-92-15,-15-15-360 16,-11-10-332-16</inkml:trace>
  <inkml:trace contextRef="#ctx0" brushRef="#br0" timeOffset="2093">3692 1392 2232 0,'0'0'475'0,"0"0"-413"16,0 0-25-16,0 0 165 15,0 0-17-15,0 0-98 16,0 0-87-16,125-168-25 16,-64 109 23-16,-2 1-20 15,-8 0 5-15,-7 11-8 16,-8 0-11-16,-6 11-72 15,9-12-213-15,-5 7-408 0,-5 5-1168 0</inkml:trace>
  <inkml:trace contextRef="#ctx0" brushRef="#br0" timeOffset="2334">4364 596 2228 0,'0'0'575'0,"0"0"-505"16,0 0 117-16,0 0 21 15,0 0-19-15,0 0-113 16,0 0-22-16,179 91 42 0,-144-29-25 16,-1 7-17-1,-12 5-30-15,-8 8-15 0,-14-2-9 16,-14 28-134-1,-30-23-223-15,-8-13-975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10.0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2785 0,'0'0'340'0,"0"0"-324"15,0 0-16-15,0 0-27 0,0 0-255 16,0 0-1084-16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10.2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7 114 2586 0,'0'0'637'15,"0"0"-474"-15,0 0 10 16,0 0-77-16,0 0-96 16,0 0-86-16,0 0-366 15,-7-114-1217-15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09.0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1839 0,'0'-3'383'0,"0"0"-254"0,0 3-26 0,0 0 203 0,0 0-129 0,0 0-79 0,0 0 17 0,0 0-54 0,4 3-38 0,9 26 43 0,13 21 5 0,-1 25 42 0,9 24-106 0,-5 16 26 0,-1 13 44 0,3 6-44 0,1 1-14 0,0-12-1 0,9-7-6 0,-1-20 23 0,1-21-35 0,-2-23 0 16,-5-18 22-16,-6-20-22 16,-2-14-18-16,6-9 18 15,8-75 27-15,8-68 35 16,2-57-62-16,-9-2 0 16,-19 34 28-16,-12 62-28 0,-5 48 0 15,-5 6-3-15,0 15 3 16,0 10-2-16,0 23-13 15,0 13-69-15,0 13-45 16,0 59-99-16,10-1-374 16,19-10-507-16</inkml:trace>
  <inkml:trace contextRef="#ctx0" brushRef="#br0" timeOffset="441">1345 315 2242 0,'0'-6'582'0,"0"3"-445"0,0 3 4 0,0 0 79 0,0 0-72 0,0 12-67 0,3 30-60 0,4 24 8 0,2 16 29 0,-3 20-50 0,-2 14-5 0,-1 1 21 0,2-2-23 0,2-10 9 0,-4-13-9 16,1-19-1-16,-1-19 12 15,0-17-12-15,2-21 0 16,-5-11-1-16,4-5 3 16,-1-28 5-16,-3-37-6 0,0-27-1 15,0-52 13-15,0-40-12 16,-12 6-1-16,-1 19 0 15,-6 29 12-15,13 42-17 16,-6 3 6-16,8 6-1 16,1 26 42-16,3 29-31 15,0 10-4-15,22 14-7 16,22 0 8-16,17 6-4 16,8 33-4-16,12 14 0 15,-1 12 48-15,8 14-48 16,-9 11 0-16,2 3-1 15,-11 7 19-15,-13 4-24 16,-16-2 6-16,-19 4 0 16,-19-5 12-16,-3-5-12 15,-18-8-6-15,-30-10 4 0,-9-13 4 16,-13-12 37-16,1-13-39 16,-4-10 0-16,4-10 16 15,6-11-16-15,9-9-28 16,14 0-41-16,11-9-89 15,14-13-97-15,11-3-848 0</inkml:trace>
  <inkml:trace contextRef="#ctx0" brushRef="#br0" timeOffset="877">212 2035 2061 0,'-9'0'479'0,"6"0"-265"16,-4 0 39-16,7 0-9 0,0 0-62 16,0 0-122-16,19-6-30 15,23-2 0-15,24-1 15 16,25-1 50-16,23-3-82 15,21 3 5-15,14-1 39 16,15 1-30-16,7 6-3 16,-2-1-2-16,-10 5-21 15,-12 0 55-15,-27 0-56 16,-29 0 0-16,-25 0 15 16,-30 0-14-16,-18 0-2 15,-14 0-22-15,-4 0-7 0,0 0 23 16,-4 0-101-1,-7-2-90-15,4-19-295 0,7-5-1543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15.3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1525 1607 0,'0'0'346'0,"0"0"-258"15,0 0 111-15,0 0 124 16,0 0-56-16,0 0-89 16,-3-19-114-16,21-7 5 15,15-13 9-15,14-20-57 16,12-17-15-16,7-15 18 15,3-15-24-15,1-12-2 16,-6-3 2-16,-8-1 9 16,-12 8-3-16,-15 11 15 15,-16 19-21-15,-4 15 65 16,-9 23-17-16,0 19 26 0,0 20-19 16,0 7-7-16,-12 18-7 15,-5 36-32-15,-5 33-9 16,-5 14 27-16,6 16-20 15,3 2 8-15,14-6-15 16,4-13 0-16,0-10-3 16,11-24 3-16,26-22-12 15,7-20-31-15,10-24-16 16,7-10 52-16,8-52-31 16,6-20 26-16,-6-14-12 15,-12-5-3-15,-6 6 27 16,-17 13 11-16,-17 16-10 15,-9 21 86-15,-8 14-61 0,0 22 10 16,0 9 48-16,0 3-84 16,-3 36 0-16,-9 11 7 15,9 12 8-15,-1 4-7 16,4-4-8-16,0-4-11 16,7-8-5-16,18-4-62 15,38-9-98-15,-12-11-158 16,0-21-724-16</inkml:trace>
  <inkml:trace contextRef="#ctx0" brushRef="#br0" timeOffset="196">1722 674 1490 0,'0'0'1311'15,"0"0"-1082"-15,0 0-84 16,0 0 110-16,0 0-150 15,243-24-71-15,-170 21-2 16,0 0-32-16,-11 3-149 16,-33 6-144-16,-17 24-661 15,-12-4-1114-15</inkml:trace>
  <inkml:trace contextRef="#ctx0" brushRef="#br0" timeOffset="362">1707 1077 2524 0,'0'0'593'0,"0"0"-542"15,0 0 96-15,0 0-25 0,0 0-32 16,189 13-58-16,-82-13-32 16,75 0-99-16,-26-4-196 15,-14-12-970-15</inkml:trace>
  <inkml:trace contextRef="#ctx0" brushRef="#br0" timeOffset="1073">3038 867 1984 0,'0'0'587'0,"0"0"-511"16,0 0 34-16,0 0 57 0,0 0-22 16,0 0-26-16,0 0-113 15,237-184 0-15,-168 112 25 16,-3-3-29-16,-9-12 26 15,-9 3-14-15,-11 4-14 16,-15 9 91-16,-12 12-46 16,-5 19 6-16,-5 17 6 15,0 17-29-15,0 6 50 16,0 26-78-16,-15 40 0 16,-7 25 62-16,0 28-52 15,-3 12 10-15,6 0 10 16,5-3-11-16,6-14 56 15,8-15-75-15,0-17 0 16,0-20-10-16,0-18 10 16,3-16-107-16,9-18-14 0,-2-10-136 15,2-21-274-15,-2-19-723 16</inkml:trace>
  <inkml:trace contextRef="#ctx0" brushRef="#br0" timeOffset="1397">4274 79 2392 0,'0'0'654'16,"0"0"-502"-16,0 0 4 16,0 0 63-16,-189 171-36 0,129-82-86 15,13 7-47-15,18 7 34 16,23-1-84-16,6 1 0 15,28-9-8 1,45-8-1-16,22-18-18 0,25-15-39 16,15-30 24-16,7-23 41 15,-6-6-82-15,-20-53 34 16,-28-27 34-16,-40-52 7 16,-48-51 8-16,-22 4 6 15,-53 21 0-15,-30 39-3 16,-40 53-3-16,-75 46-48 15,20 10-156-15,30 16-808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17.5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137 323 1795 0,'0'0'390'16,"0"0"-218"-16,0 0 34 15,0 0 58-15,0 0-74 16,0 0-135-16,0 0 20 15,61-82-69-15,-17 61 13 16,15 10 50-16,-2 8-54 16,6 3 8-16,-2 3 10 15,-5 39-18-15,-16 14 61 16,-11 16-57-16,-16 13 8 16,-13 3 26-16,0 7-53 15,-35-1 1-15,-12-8-1 0,-9-9 0 16,-5-14 25-1,-2-18-25-15,6-22 0 0,-2-23 29 16,5 0-28-16,6-47-1 16,4-35 0-16,4-23 0 15,11-23-15-15,10-5 15 16,16 2-3-16,3 13 3 16,0 19 6-16,15 24-6 15,14 22 21-15,8 16 19 16,10 18 49-16,11 12-82 15,11 7 5-15,16 0 39 16,4 0-36-16,15 0-3 16,4 14 15-16,2 2-26 15,0 0 5-15,-9 1-6 16,-3-1-9-16,-13-3-22 16,-9 4-107-16,2 9-104 0,-24-4-453 15,-14 2-980-15</inkml:trace>
  <inkml:trace contextRef="#ctx0" brushRef="#br0" timeOffset="225">1821 360 2540 0,'0'0'585'16,"0"0"-549"-16,0 0 108 0,0 0 58 15,244-50-103-15,-149 32 8 16,14 7-107 0,0 2 12-16,-6 1-24 0,-12 8-71 15,-25 0-139-15,-30 24-348 16,-24 4-501-16</inkml:trace>
  <inkml:trace contextRef="#ctx0" brushRef="#br0" timeOffset="422">1813 855 2682 0,'0'0'564'16,"0"0"-563"-16,0 0 105 0,0 0 104 15,0 0-142-15,0 0-38 16,248 72-27-16,-146-69-3 15,45-3-6-15,-27 0-287 16,-15 0-709-16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23.3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112 84 1661 0,'0'0'279'15,"0"0"-162"-15,0 0-54 16,0 0 104-16,0 0-38 16,0 0-52-16,8-75-59 15,14 68-5-15,7 5 42 16,0 2-10-16,5 0-8 16,-2 2-4-16,0 28-9 0,-2 10 36 15,-9 11-14-15,-6 12-21 16,-12 9 5-16,-3 3-11 15,0 1-13-15,-10-4 3 16,-19-7-8-16,-5-7-1 16,-1-14-6-16,-2-11 6 15,-4-9 6-15,6-11-6 16,1-10 1-16,2-3-1 16,10 0-25-16,12-16-18 15,10-27-119-15,3 4-205 16,19 3-441-16</inkml:trace>
  <inkml:trace contextRef="#ctx0" brushRef="#br0" timeOffset="423">878 157 1631 0,'0'0'239'15,"0"0"-145"-15,0 0 35 0,0 0 122 16,0 0-52-16,0 0-101 15,0 0-36-15,-168-95 3 16,131 95 2-16,-2 10-12 16,-8 29-9-16,3 13-14 15,0 13 32-15,15 10-24 16,7 7-26-16,19 4 26 16,3-7-38-16,3-11 14 15,29-7-5-15,12-16-10 16,11-16 5-16,4-10-6 15,7-11-37-15,3-8-74 0,21-19-186 16,-21-15-375 0,-13-3-1265-16</inkml:trace>
  <inkml:trace contextRef="#ctx0" brushRef="#br0" timeOffset="627">1149 454 1560 0,'0'0'705'15,"0"0"-593"-15,0 0 13 16,0 0 94-16,0 0-76 16,0 0-89-16,0 0-54 15,250 17-149-15,-188-17-437 0,-14 0-1477 16</inkml:trace>
  <inkml:trace contextRef="#ctx0" brushRef="#br0" timeOffset="1083">2253 245 1778 0,'0'0'502'16,"0"0"-391"-16,0 0 54 15,0 0 90-15,0 0-53 0,0 0-122 16,0 0-24-16,-220-115 7 16,178 115-14-16,-6 28 10 15,4 21-39-15,7 2 1 16,9 8 2-16,12-1-13 15,16 0-1-15,0-10-9 16,9-12-1-16,30-14-34 16,11-15-69-16,10-7-30 15,-3-10-57-15,-4-25 50 16,-11-4 34-16,-5-4 50 16,-12 6 38-16,-9 8 19 15,-6 16 7-15,-2 10 53 16,-8 3-2-16,0 16 24 15,0 27 62-15,0 6-78 0,0 7-5 16,0-4-3-16,0-8-40 16,0-6-12-16,0-11-6 15,0-10-80-15,7-6-219 16,0-6-444-16</inkml:trace>
  <inkml:trace contextRef="#ctx0" brushRef="#br0" timeOffset="1584">0 1138 1577 0,'0'0'268'0,"0"0"-195"0,0 0 93 15,0 0 83-15,0 0-85 16,0 0-53-16,212 52-14 16,-118-46 9-16,18 1 34 15,49-7-66-15,58 0-22 16,50 0 15-16,19-9-49 16,-14-8-4-16,-29 4 37 15,-39-1-32-15,-33 7 11 16,-38 2-10-16,-40 2 2 15,-31-1 9-15,-5 2-25 16,-11 2-5-16,-16 0-1 16,-32 0 0-16,0 0-1 0,-29 0-73 15,-40 2-155 1,11 10-147-16,-1-2-501 0</inkml:trace>
  <inkml:trace contextRef="#ctx0" brushRef="#br0" timeOffset="2419">458 1505 1493 0,'0'0'311'0,"0"0"-191"15,0 0 16-15,0 0 122 16,0 0 0-16,0 0-171 16,0 0 8-16,-25 177 42 15,22-81-39-15,-4 8-24 16,2 4-11-16,2-9-18 16,3-10-4-16,0-14-41 15,0-13 8-15,0-16-1 16,0-16-5-16,0-11 8 0,0-15-8 15,0-4 8 1,0 0 19-16,0-9-14 0,3-26-15 16,16-7 0-16,6-7-18 15,9 0 12-15,1 10-15 16,9 6-12-16,0 14 27 16,0 12-10-16,0 7 1 15,0 0 13-15,-2 12-4 16,-4 15-3-16,-13 6 11 15,-3-4-2-15,-15 5 0 16,-7-3 9-16,0-1-9 16,-22 0 5-16,-17-8-4 15,-5-1 19-15,-4-5-2 16,1-9-18-16,3-7 23 16,4 0-23-16,1 0 12 0,5-7 0 15,8-12-10-15,4-2 2 16,4 2-4-16,11 3-19 15,7 2-44-15,10 1-201 16,27 1-257-16,7 4-207 0</inkml:trace>
  <inkml:trace contextRef="#ctx0" brushRef="#br0" timeOffset="2653">1269 2197 1689 0,'0'0'317'0,"0"0"-135"16,0 0-1-16,0 0 58 16,0 0-91-16,186 0-89 15,-142 0-21-15,-2-3-38 16,-5 0-12-16,4-7-93 15,-9 0-267-15,-7 0-338 0</inkml:trace>
  <inkml:trace contextRef="#ctx0" brushRef="#br0" timeOffset="3323">2332 2020 751 0,'0'0'940'0,"0"0"-785"0,0 0-66 16,0 0 131-16,0 0 26 15,0 0-108-15,0 0-42 16,-25-93-17-16,10 88 45 16,-2-1-3-16,-5 6-55 0,-3 0-14 15,-13 0-17-15,-2 9-10 16,-3 18 7-16,-9 6-13 16,5 2 23-16,3 7-24 15,5 5 6-15,10 2 5 16,2 0-7-16,13 0-9 15,6-2-11-15,8-8-2 16,0-6 6-16,0-7-6 16,22-6-1-16,8-11-1 15,3-4-18-15,7-5-9 16,4 0-7-16,0-28-7 16,3-4 13-16,-4-4-20 15,-6-8 29-15,-5 5 8 0,-7-1 5 16,-6 8 8-16,-4 9 1 15,-5 6 0-15,-1 7 43 16,-6 6 1-16,1 4-12 16,-4 0-14-16,3 4-11 15,4 23 58-15,1 9-38 16,-4 7-12-16,2 3 8 16,3-4-3-16,-6-3 0 15,4-5 3-15,0-7-15 16,1-12 14-16,2-1-2 15,2-7-20-15,2-7 15 16,4 0-15-16,1 0-1 16,6-7-42-16,19-36-160 0,-8 4-493 15,1-1-1700-15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18.8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470 116 1400 0,'0'0'0'15,"0"0"-12"-15</inkml:trace>
  <inkml:trace contextRef="#ctx0" brushRef="#br0" timeOffset="886">76 308 1854 0,'0'0'536'0,"0"0"-289"15,0 0 33-15,0 0-54 16,0 0-98-16,12-168-80 0,17 136 52 16,11-1-52-1,4 4-18-15,10 6 43 0,1 7-67 16,7 9 23-16,1 7 11 16,-2 0-39-16,-2 16 51 15,-8 24-44-15,-16 15-8 16,-8 15 54-16,-20 8-48 15,-7 5 3-15,-12 1 9 16,-27-2-10-16,-5-10 17 16,-3-6-25-16,-1-13 0 15,8-13 9-15,3-8-9 16,11-12 0-16,9-7-7 16,2-10 20-16,12-3-8 0,-1 0-5 15,4 0 0 1,0 0-17-16,0-10 17 0,17 1-13 15,10-2 13-15,2 8 0 16,0 3 8-16,8 0-8 16,5 3 0-16,6 27 12 15,11 10-12-15,-2 6 0 16,6 6 12-16,-9 4-11 16,-6-5 11-16,-15 2-12 15,-23 0 0-15,-10-8-1 16,-10 2 1-16,-37-12-6 15,-16-1 5-15,-6-8 1 0,-4-9 39 16,-6-7-30 0,-2-7-9-16,1-3 63 15,7 0-43-15,4-13 7 0,7-6-21 16,7-5-5 0,11 4-2-16,7 9-46 0,12 11-115 15,6 0-174-15,9 0-1412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22.7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105 112 1877 0,'0'0'528'15,"0"0"-420"-15,0 0 72 16,0 0 62-16,0 0-115 16,0 0-98-16,69-53-22 15,-6 40 10-15,9-3-17 16,13-1-17-16,-2 8-54 16,1 5-225-16,-23 4-395 15,-23 0-1238-15</inkml:trace>
  <inkml:trace contextRef="#ctx0" brushRef="#br0" timeOffset="202">0 567 2300 0,'0'0'370'16,"0"0"-349"-16,0 0 54 15,0 0 123-15,0 0-124 16,230-29-74-16,-135 20 0 16,43 5-196-16,-26 1-443 15,-12-1-1440-15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4:11.0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127 348 2009 0,'0'0'536'0,"0"0"-436"15,0 0 49-15,0 0 86 0,0 0-95 16,0 0-48-1,0 0-74-15,-29 262 15 16,15-124 53-16,-1 5-62 0,5 0 11 16,2-19-16-16,1-12-10 15,3-24 38-15,1-20-47 16,3-22 0-16,0-20 3 16,0-16-3-16,0-10-1 15,0-13 0-15,0-42 1 16,0-24-11-16,-8-25 11 15,1-26 0-15,0-3 24 16,-5 2-24-16,9 13-11 16,3 22 11-16,0 23 6 15,0 22 78-15,0 20-74 16,0 12-2-16,0 16 52 0,7 3-47 16,18 0-12-16,16 27 17 15,6 22-7-15,12 19 37 16,-1 14-48-16,4 18 0 15,4 7 19-15,-5 5-11 16,2-9-8-16,-1 0 0 16,-1-14 0-16,-5-13 12 15,-9-14-12-15,-11-14-29 16,-7-15 28-16,-14-15-16 16,-5-11 8-16,-5-7-5 15,-2-18 14-15,-3-36 39 16,0-30-39-16,0-49 0 15,0-58 12-15,0 6-12 16,0 15 0-16,0 25 0 0,7 47 0 16,0 3 28-16,1 10-28 15,-1 29 0-15,-3 22-7 16,7 22-2-16,3 12-45 16,20 0-147-16,49 37-85 15,-6 1-369-15,-1 6-488 0</inkml:trace>
  <inkml:trace contextRef="#ctx0" brushRef="#br0" timeOffset="382">1830 0 1930 0,'0'0'577'0,"0"0"-446"15,0 0 140-15,0 0-60 16,-222 268-52-16,172-87 0 0,9 59-99 16,16 15 24-16,16-11 1 15,9-58-40-15,0-57 27 16,12-38-72-16,20-18 0 16,15 5-18-16,19-2-40 15,51-12-104-15,-15-24-350 16,-14-29-978-16</inkml:trace>
  <inkml:trace contextRef="#ctx0" brushRef="#br0" timeOffset="841">2308 1239 848 0,'0'0'1463'15,"0"0"-1251"-15,0 0-211 16,0 0 133-16,0 0 8 15,0 0-61-15,0 0-11 16,229-198-58-16,-170 109-11 0,-8-11 19 16,-11-4 7-1,-8 0 65-15,-13 11-66 16,-9 20 65-16,-5 25 54 16,-5 28-55-16,0 20-15 0,0 17-27 15,-30 74-24-15,1 17 62 16,0 27-80-16,-4 16 19 15,16-20 29-15,-2 6-45 16,7-18-9-16,9-24 8 16,3-17-1-16,0-24-14 15,0-19-65-15,30-30-92 16,2-5-122-16,4-5-498 0</inkml:trace>
  <inkml:trace contextRef="#ctx0" brushRef="#br0" timeOffset="1188">3201 616 2383 0,'0'0'686'16,"0"0"-516"-16,0 0 11 16,0 0-21-16,0 0-34 15,-167 230-7-15,123-132-95 16,10 1-6-16,24-3-17 15,10-12 0-15,10-5-2 16,43-13-52-16,14-13 23 16,18-18 30-16,6-21-78 0,7-14 12 15,-10-14 33 1,-8-42-24-16,-21-29 55 0,-24-21-32 16,-23-14 34-16,-12-7 19 15,-28 5 7-15,-32 17 4 16,-9 26 46-16,-7 18-44 15,0 28-17-15,13 12-15 16,19 17-72-16,26 18-53 16,18 26-493-16,0 5-269 0</inkml:trace>
  <inkml:trace contextRef="#ctx0" brushRef="#br0" timeOffset="1401">4379 1365 2451 0,'0'0'542'0,"0"0"-352"16,0 0 48-16,0 0-46 16,-29 166-15-16,-22-110-141 15,-15 5-36-15,-7 1-5 16,-33 15-134-16,18-14-170 15,15-20-1194-15</inkml:trace>
  <inkml:trace contextRef="#ctx0" brushRef="#br0" timeOffset="2920">5836 644 1855 0,'0'0'395'16,"0"0"-229"-16,0 0-90 0,0 0 165 16,0 0 16-16,0 0-193 15,0 0 10-15,22-182 20 16,-28 147-26-16,-23-2 33 15,-15 4-72-15,-10 12-1 16,-15 3 49-16,-13 15-76 16,-6 3 4-16,-10 21 14 15,4 26-11-15,6 16 35 16,18 9-43-16,16 5 0 16,22 7 36-16,20-2-36 15,12 0-7-15,15-3 5 16,40-11 4-16,21-13-25 15,20-15-20-15,9-22-11 0,8-18 42 16,-8-7-44-16,-10-36 31 16,-14-9 23-16,-18-6 4 15,-25 0 47-15,-12 6-47 16,-23 6 38-16,-3 10 91 16,0 6-53-16,-17 11-39 15,-5 8 10-15,4 11-32 16,-1 11 16-16,9 44-33 15,1 28 0-15,9 29 39 16,0 15-39-16,0 11-11 16,0-3 1-16,9-8 20 15,-2-12 11-15,-4-17-21 16,-3-15 0-16,0-24 2 0,-19-17 7 16,-28-16-9-16,-17-12 7 15,-17-14-1-15,-2 0 38 16,-5-21-44-16,12-11 0 15,10-8-3-15,15 1 3 16,14 0-44-16,15 0-26 16,22-15-106-16,15 10-119 15,21-3-958-15</inkml:trace>
  <inkml:trace contextRef="#ctx0" brushRef="#br0" timeOffset="3139">6048 42 2053 0,'0'0'549'16,"0"0"-433"-16,0 0 92 16,0 0 25-16,0 0-59 0,0 0-54 15,0 0-111 1,110-2 39-16,-26 50 37 0,21 27-35 15,41 54 10-15,23 61-53 16,-2 58 38-16,-33 19-4 16,-56-7-19-16,-68-28-19 15,-24-41-1-15,-52-30 14 16,-15-37 0-16,2-32-16 16,-9-13-14-16,-7-7 7 15,-6 0-100-15,-16-28-71 16,36-30-332-16,23-14-1628 0</inkml:trace>
  <inkml:trace contextRef="#ctx0" brushRef="#br0" timeOffset="12487">350 3180 2158 0,'0'0'374'15,"0"0"-212"-15,0 0 45 16,0 0 18-16,0 0-94 15,0 0-130-15,0 0 47 16,-32 222-47-16,23-100-1 0,3 6 52 16,6-2-52-16,0-9 0 15,0-16-9-15,0-9 18 16,0-15-15-16,6-19 6 16,3-23-49-16,-2-15 27 15,-1-20-37-15,-2 0 16 16,-4-39 22-16,0-24 21 15,0-21-14-15,0-18 13 16,-7-17 1-16,-12-5 18 16,-3-7-18-16,5 5 0 15,2 22 13-15,8 25 20 16,7 27 54-16,0 26-57 16,0 19-17-16,4 7 28 0,28 7-19 15,15 26 23-15,9 15-12 16,5 18-10-16,2 6 23 15,3 13-45-15,-2 7-1 16,2 0 25-16,-4-3-24 16,8-5-1-16,-4-4 0 15,3-11 0-15,-11-14-6 16,-11-15 1-16,-10-17-15 16,-15-13 19-16,-12-10-10 15,-6 0 11-15,-4-46 0 16,0-17 2-16,0-21 10 15,-19-21-12-15,-1-17 0 16,1-9 4-16,1 5-4 16,11 15-7-16,7 26-1 0,0 26 8 15,10 26 0-15,27 19-90 16,17 14-43-16,26 18-72 16,-11 17-470-16,-10 5-511 0</inkml:trace>
  <inkml:trace contextRef="#ctx0" brushRef="#br0" timeOffset="12812">2104 3005 1874 0,'0'0'548'0,"0"0"-402"16,0 0 92-16,0 0-15 15,0 0-124-15,-161 210-23 16,117-91 31-16,0 14-24 16,12 12 28-16,7 0-88 15,9-7-1-15,13-8 37 16,3-8-59-16,0-18-18 15,29-15 17-15,11-24-67 0,11-18-34 16,25-34-246 0,-13-13-345-16,-9 0-1006 0</inkml:trace>
  <inkml:trace contextRef="#ctx0" brushRef="#br0" timeOffset="13199">2275 3911 1136 0,'0'0'1137'16,"0"0"-1073"-16,0 0-33 15,0 0 89-15,0 0 68 0,0 0-108 16,0 0-49-16,233-199-17 15,-186 122 89-15,-6-5-42 16,-12-4-29-16,-14 5 32 16,-12 8 17-16,-3 15 18 15,0 21-4-15,0 21 6 16,-15 16 7-16,-2 16-107 16,-1 50 5-16,2 33 33 15,6 16-18-15,2 15 2 16,8-4-14-16,0-9 4 15,0-12-13-15,0-12-4 16,18-18-13-16,1-16-53 16,0-15-79-16,3-33-158 15,-6-8-514-15,0-3-285 0</inkml:trace>
  <inkml:trace contextRef="#ctx0" brushRef="#br0" timeOffset="13530">3022 3527 1803 0,'0'0'737'0,"0"0"-542"15,0 0-43-15,0 0 89 16,0 0-75-16,-138 174-66 16,112-109-34-16,19 5-46 15,7-5 31-15,0-4-51 16,33-3-9-16,17-13-9 0,13-16-29 15,10-16-44 1,-1-13 16-16,-6-10-10 0,-12-32 64 16,-20-20-42-16,-20-20 63 15,-14-16 22-15,-17-17-21 16,-42-8 42-16,-14 6 35 16,-3 19-27-16,3 22 54 15,10 33-84-15,19 31-21 16,23 12-29-16,21 65-161 15,8 10-412-15,24 4-504 0</inkml:trace>
  <inkml:trace contextRef="#ctx0" brushRef="#br0" timeOffset="13748">3959 4015 2273 0,'0'0'459'0,"0"0"-423"16,0 0 212-16,0 0 68 15,0 0-136-15,19 192-92 16,-63-117-44-16,-10 7-22 16,-16-1-22-16,-21 29-51 15,15-22-198-15,13-23-622 0</inkml:trace>
  <inkml:trace contextRef="#ctx0" brushRef="#br0" timeOffset="15763">4903 3553 1657 0,'0'0'329'16,"0"0"-141"-16,0 0 71 15,0 0-9-15,0 0-31 16,0 0-103-16,0 0-37 16,-25-88 6-16,30 65-85 0,23-8 31 15,4-1 2 1,12 2-25-16,7 6 8 0,0 0-10 16,5 11-4-16,-9 13 16 15,0 0-8-15,-11 9-8 16,-11 31 27-16,-13 15-14 15,-12 8 27-15,0 6-30 16,0 3 2-16,-25-6 16 16,-1-8-29-16,1-12-1 15,0-11 25-15,6-11-23 16,7-11 43-16,2-2-45 16,3-8 0-16,7-3 46 15,-5 0-45-15,5 0 0 0,0 0-1 16,0 0 15-16,0 0-30 15,9 0 11-15,13 0 4 16,6 9-17-16,5 10 17 16,7 9-1-16,8 7-8 15,-1 12 9-15,4 2 14 16,-4 9-14-16,-3 2 0 16,-10 2 1-16,-17-6-1 15,-9-1-1-15,-8-8-7 16,-5-9 16-16,-27-4 16 15,-15-10-24-15,-8-10 0 16,-7-7 51-16,-4-7-27 16,-3 0 12-16,3-21 9 0,5-13-18 15,2-2 28-15,8 0-55 16,7-1 0-16,15 2-1 16,14 8-28-16,12 6-124 15,3-7-91-15,25 12-505 16,12-3-1406-16</inkml:trace>
  <inkml:trace contextRef="#ctx0" brushRef="#br0" timeOffset="16352">5615 3021 1817 0,'0'0'506'0,"0"0"-368"15,0 0-21-15,0 0 182 16,0 0-142-16,0 0-63 15,0 0-34-15,54-173-21 16,-10 163 1-16,0 7 4 16,3 3-10-16,-3 0 24 15,-3 13-52-15,-21 16 18 0,-11 8 23 16,-9 7-26 0,-12 13 39-16,-36 5-44 0,-6 1-2 15,0-4 39 1,2-6-52-16,13-15 5 0,8-8 2 15,18-11 4-15,10-11-17 16,3-2 5-16,0-6 0 16,0 3 18-16,28-3-12 15,8 4-3-15,13-4 9 16,5 0-3-16,9 0 5 16,1 0-14-16,2 0 0 15,-7 0 12-15,-5 0-5 16,-13 0-7-16,-16 0 8 15,-11 0 1-15,-9 0 36 16,-5 0-36-16,0 0 0 0,-5 0 43 16,-12 0-52-16,-5 0-9 15,3 0-24-15,7 0-88 16,5 0-70-16,4 0-710 16,3 0-1544-16</inkml:trace>
  <inkml:trace contextRef="#ctx0" brushRef="#br0" timeOffset="16668">6237 2743 2300 0,'0'0'545'0,"0"0"-411"15,0 0-5-15,0 0 48 16,0 0-73-16,0 0-51 16,81 174-14-16,-4-46-14 15,26 49 19-15,13 43 39 16,-4 16-82-16,-27-3 23 16,-50-13 35-16,-35-13-34 15,-61-4-11-15,-23-33-13 16,-8-38 14-16,13-50-15 15,3-20-32-15,-53 7-89 0,21-15-154 16,5-16-725-16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36.3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236 0 1781 0,'0'0'401'0,"0"0"-295"16,0 0 72-16,0 0 106 0,-34 254-99 15,34-130-80 1,0 11-21-16,0 7-15 0,0-1-15 15,0-18-23-15,0-10-7 16,0-28 21-16,0-19-39 16,-3-23-3-16,-1-18-2 15,4-14 0-15,-3-11-1 16,-6 0-29-16,3-23-64 16,-5-27-44-16,-4-15-41 15,-3-24 60-15,-8-19 27 16,-3-17 11-16,-4-10 44 15,7 5 9-15,13 4 27 16,13 21 18-16,0 21-6 16,17 16 28-16,23 21 16 0,11 10-2 15,8 11 42-15,4 6-31 16,1 11-3 0,2 6-4-16,0 3-40 0,7 3 10 15,-4 31-4-15,0 13 14 16,-11 18-4-16,-11 12-4 15,-13 8 6-15,-20 3 0 16,-14 5-27-16,-7-2 8 16,-37-5-11-16,-20-8 1 15,-11-11 14-15,-4-18-20 16,-1-19 8-16,6-20-9 16,20-10-12-16,18-24-79 15,36-58-165-15,0 3-272 0,32 4-713 0</inkml:trace>
  <inkml:trace contextRef="#ctx0" brushRef="#br0" timeOffset="534">1081 140 2263 0,'0'0'328'0,"0"0"-275"16,0 0 23-16,0 0 123 16,17 224-75-16,-8-114-40 0,-6 16-68 15,1 0 7 1,-1-5 8-16,-3-9-29 0,0-17 17 16,0-18-19-16,0-22 0 15,0-18 9-15,0-21-3 16,0-16-6-16,0 0 9 15,0-16-9-15,0-34-22 16,-3-22-14-16,-1-20 27 16,4-19-5-16,0-19 1 15,0-3 7-15,0-2 5 16,0 13 1-16,0 21 0 16,4 19-4-16,18 24 4 15,3 17 49-15,12 18-49 0,2 18 0 16,13 5 11-1,6 11-2-15,-1 33 10 0,3 11-18 16,-13 18 12-16,-10 5 26 16,-15 8-33-16,-15 3-3 15,-7-1 27-15,-12 1-22 16,-32-7 12-16,-13-9-6 16,-6-9-13-16,-1-14 17 15,1-13-18-15,4-15-17 16,12-13-13-16,11-2-67 15,24-7-144-15,12-7-414 16,0-17-756-16</inkml:trace>
  <inkml:trace contextRef="#ctx0" brushRef="#br0" timeOffset="989">2032 261 2306 0,'0'0'370'0,"0"0"-284"16,0 0-28-16,-7 223 149 16,4-105-32-16,3 6-129 15,0 5-22-15,0-11 0 16,0-10-12-16,3-19 0 0,4-17-12 15,1-19 1-15,-4-21 3 16,-4-15-4-16,0-17-2 16,0 0-4-16,0-39-9 15,0-24-7-15,-12-19-11 16,-2-24 28-16,-1-14-13 16,5-16 5-16,-2-7 11 15,9 1 2-15,3 21 0 16,0 20 5-16,3 29-4 15,26 22 7-15,8 23 36 16,14 11-38-16,8 9 15 16,10 7 0-16,8 0-8 15,-1 0-3-15,0 0-10 16,-7-3 0-16,-6 3 0 16,-13 0-124-16,-12 0-171 0,-13 0-353 15,-18 0-576-15</inkml:trace>
  <inkml:trace contextRef="#ctx0" brushRef="#br0" timeOffset="1188">2007 696 2228 0,'0'0'648'16,"0"0"-575"-16,0 0-65 15,0 0 47-15,0 0 42 0,0 0-36 16,267 4-61-16,-166-4-133 16,-25 0-387-16,-20 0-1817 0</inkml:trace>
  <inkml:trace contextRef="#ctx0" brushRef="#br0" timeOffset="2131">275 1029 1437 0,'0'0'356'0,"0"0"-211"15,0 0 39-15,0 0 77 16,0 0-87-16,0 0-62 0,0 0-41 16,-54-7 2-16,54 7-7 15,0 7-30-15,0 18 6 16,0 12 43-16,0 3-43 16,0 2-2-16,0 0-11 15,3-2 10-15,-3-5-9 16,0-1-18-16,0-8 7 15,0-7 22-15,0-2-26 16,-3-7 4-16,-1-3-18 16,1-5 15-16,-2 2 0 15,5-4-16-15,0 0 0 16,0 0 6-16,0 0 2 16,0 0-16-16,0 0-20 0,0 0-63 15,8-20-191 1,14 0-447-16,-5 1-672 0</inkml:trace>
  <inkml:trace contextRef="#ctx0" brushRef="#br0" timeOffset="3061">1205 779 1463 0,'0'0'360'0,"0"0"-253"16,0 0 63-16,0 0 77 0,0 0-89 15,0 0-86 1,0 0-26-16,-22 0 27 0,22 10 43 16,-3 6-50-16,3 2-9 15,-4-4 12-15,1 4-20 16,3 2 6-16,0 3-25 15,0 1-7-15,0 10 25 16,0 0-41-16,-5 1 10 16,5 2 8-16,-4-5-14 15,1-2 1-15,0-4-12 16,-1-6 9-16,4-1 19 16,-3-2-27-16,3-8 4 15,0 2 7-15,0-5-12 0,0-3 5 16,0-3-5-1,0 0 0-15,0 0 10 0,0 0-9 16,0 0-1-16,0 0 9 16,0 0-9-16,0 0 1 15,0 0-1-15,0 0 1 16,0 0 9-16,7 0-10 16,8 0 0-16,2-7 0 15,1 2 1-15,4-5 0 16,0-4 0-16,-3 1-1 15,3-3 4-15,-9-1-4 16,6-3-6-16,-4-2-58 0,11-20-119 16,-4 5-364-1,-9 4-551-15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40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 65 1515 0,'0'0'708'16,"0"0"-524"-16,0 0-56 16,0 0 113-16,0 0 27 15,0 0-90-15,0 0-78 16,-34 0-61-16,34 0-3 0,34 0-23 16,23 0 25-1,24 0 41-15,24 0-35 0,19-2-11 16,11-2 9-16,41 1-30 15,35 0 6-15,-14-1-17 16,-15 1 4-16,-30-7 36 16,-30 2-40-16,2-1 16 15,3-1-1-15,-29 6-8 16,-24-1-9-16,-32 5 1 16,-20 0-33-16,-13 0-7 15,-2 0-98-15,11 0-129 16,1 7-377-16,-6-7-1810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40.0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2343 0,'0'0'532'16,"0"0"-532"-16,0 0 0 16,0 0-24-16,0 0 16 0,0 0-484 15,0 0-1626-15</inkml:trace>
  <inkml:trace contextRef="#ctx0" brushRef="#br0" timeOffset="148">10 426 2543 0,'0'0'528'0,"0"0"-479"15,0 0-29-15,0 0-14 16,0 0-6-16,0 0-348 16,0 0-1073-16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41.5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1130 900 1650 0,'0'0'252'15,"0"0"-182"-15,0 0-9 16,0 0 174-16,0 0-14 16,0 0-47-16,0 0-48 15,80-154-42-15,-80 118 39 0,0-7-44 16,-10-1-7-16,-28 6 24 15,-4 4-65-15,-17 10 4 16,-4 7 21-16,-9 13-23 16,-5 4 2-16,1 23-34 15,-1 33 7-15,9 26 22 16,5 49-29-16,16 53 10 16,13 49 22-16,24 10-3 15,10-36 9-15,0-57-11 16,0-52-8-16,0-16 22 15,0 11-27-15,0 2-15 16,0 3 9-16,0-16-9 16,0-16 0-16,-10-13 6 0,-17-11-6 15,1-16 0 1,1-9-72-16,0-17-81 0,6 0-346 16,2-19-462-16</inkml:trace>
  <inkml:trace contextRef="#ctx0" brushRef="#br0" timeOffset="220">0 1668 2412 0,'0'0'509'15,"0"0"-508"-15,0 0 49 16,0 0 174-16,0 0-108 15,269-17-21-15,-149 4-53 0,12-1-42 16,0 2 15-16,-5-5-15 16,15 4-85-16,-32 1-288 15,-30 1-653-15</inkml:trace>
  <inkml:trace contextRef="#ctx0" brushRef="#br0" timeOffset="562">2147 368 1706 0,'0'0'910'16,"0"0"-749"-16,0 0-70 15,0 0 87-15,-190-23 71 16,117 53-158-16,1 33-48 16,-4 28 25-16,-6 53-22 15,18 1 32-15,12 16-24 16,20 2-12-16,22-20 44 16,10 4-79-16,0-13-7 15,32-18 25-15,18-25-25 16,10-23-21-16,9-22-64 0,7-15-86 15,25-31-56-15,-13 0-503 16,-18-17-1435-16</inkml:trace>
  <inkml:trace contextRef="#ctx0" brushRef="#br0" timeOffset="821">2221 914 2796 0,'0'0'460'0,"0"0"-391"16,0 0-60-16,0 0 61 15,0 0 86-15,0 0-54 0,134 246-4 16,-65-151-71-16,4-4 15 16,1-5 1-16,-6-7-35 15,-6-8 0-15,-7-15-8 16,-18-12-48-16,-12-13 24 15,-3-14-163-15,-15-17-173 16,1 0-363-16,-8-3-866 0</inkml:trace>
  <inkml:trace contextRef="#ctx0" brushRef="#br0" timeOffset="1045">2745 1022 2170 0,'0'0'366'0,"0"0"-211"16,0 0 93-16,0 0-9 0,0 0-76 16,0 0-97-16,0 0 20 15,-40 119 14-15,-4-47-65 16,-17 12-10-16,-12 0-14 16,-5 3-11-16,14-13-14 15,5-11-73-15,18-17-28 16,28-10-105-16,9-15-450 15,4-19-332-15</inkml:trace>
  <inkml:trace contextRef="#ctx0" brushRef="#br0" timeOffset="1382">2967 522 2614 0,'0'0'487'0,"0"0"-409"15,0 0-41-15,0 0 138 16,0 0-31-16,0 0-85 16,0 0 44-16,213 129-67 15,-127-57-3-15,2 13 27 16,-3 10-60-16,-9 10 29 15,-10 10-10-15,-19-4-7 16,-21 5 29-16,-26-3-41 16,-4-4 0-16,-48-4-6 0,-18-9 6 15,-6-11-33-15,0-20-57 16,14-15-45 0,14-23-56-16,23-18-544 0,15-9-750 0</inkml:trace>
  <inkml:trace contextRef="#ctx0" brushRef="#br0" timeOffset="1586">4339 1241 2975 0,'0'0'348'0,"0"0"-272"16,0 0-75-16,192-7 38 15,-126 7 24-15,4 0-63 16,6 0-112-16,24 30-36 16,-21 1-406-16,-25-6-785 0</inkml:trace>
  <inkml:trace contextRef="#ctx0" brushRef="#br0" timeOffset="1744">4398 1855 2501 0,'0'0'743'0,"0"0"-665"16,0 0-36-16,0 0 22 15,193 44-13-15,-55-44-51 16,-11 0-151-16,-10 0-799 0</inkml:trace>
  <inkml:trace contextRef="#ctx0" brushRef="#br0" timeOffset="3049">6556 782 1818 0,'0'0'317'0,"0"0"-242"15,0 0 11-15,0 0 182 16,0 0-101-16,0 0-61 16,83-43-43-16,-11-13-32 15,16-16 7-15,10-17-37 0,6-6 11 16,-10-8 9-16,-6 7-21 15,-23 10 0-15,-15 21 20 16,-19 18 58-16,-18 24 30 16,-8 16-39-16,-5 7-30 15,0 7 7-15,0 65-37 16,0 77-6-16,-8 73 18 16,-11 1-9-16,9-26 20 15,3-59-32-15,7-46 0 16,0 9-6-16,4 35-70 15,18-22-250-15,-4-28-549 0</inkml:trace>
  <inkml:trace contextRef="#ctx0" brushRef="#br0" timeOffset="3476">5856 1674 2141 0,'0'0'544'0,"0"0"-505"0,0 0-39 15,0 0 82-15,0 0 75 16,0 0-30-16,0 0-19 15,233-2-36-15,-113-5 35 16,41-4-72-16,54 8-29 16,65 3 54-16,38 0-54 15,24 0 1-15,15 0-5 16,-2-13 4-16,5-6 52 16,-3-8-58-16,-25 7 0 15,-33 4 4-15,-66 7-4 16,-69 9-1-16,-57 0-10 15,-31 0 11-15,-3 0-3 16,-4 0 3-16,-11 3-22 0,-28-1 1 16,-16 2-86-16,-14-4-54 15,-14 0-291-15,-23 0-522 0</inkml:trace>
  <inkml:trace contextRef="#ctx0" brushRef="#br0" timeOffset="4193">5663 2970 2365 0,'0'0'299'16,"0"0"-235"-16,0 0-23 15,0 0-3-15,0 0 157 0,101 334-20 16,-75-159-96 0,-8-8-14-16,-4-22 2 0,4-37-18 15,4 4 29-15,0-1-78 16,0-21 1-16,-3-26 6 16,-9-24-6-16,2-17 10 15,-9-23-10-15,4 0-1 16,8-30 16-16,11-39-16 15,6-27-27-15,19-51-19 16,8-52-44-16,7-62 14 16,3-26-20-16,-8 11 12 15,-5 60 69-15,-9 81-17 16,-11 56 32-16,-6 33 0 16,2 10 36-16,5 6 56 15,11 8-56-15,6 18 19 0,12 4 20 16,10 0-41-16,15 7 4 15,14 9-11-15,20 7-26 16,46-6 65 0,51-1-57-16,55-10 5 0,12-6 13 15,-20 0-18-15,-64 0-10 16,-70-3 1-16,-37-7 0 16,-22 1 0-16,6-1 0 15,-15 1 0-15,-11-1-15 16,-31 2 12-16,-25 5-21 15,-3 0-32-15,-66-1-125 16,3 4-325-16,0-3-655 0</inkml:trace>
  <inkml:trace contextRef="#ctx0" brushRef="#br0" timeOffset="4662">6256 3161 2087 0,'0'0'285'16,"0"0"-270"-16,0 0-14 15,0 0 102-15,0 0 72 16,0 0-42-16,256-180-121 16,-173 173 3-16,5 7 71 15,-7 12-23-15,-17 35-13 16,-20 25 12-16,-25 17-35 15,-19 18 44-15,-38 12-59 16,-29 3-6-16,-14-4 40 16,1-7-32-16,7-16 29 15,21-13-4-15,23-16-18 0,22-18 19 16,7-14-40-16,26-10 0 16,28-14-9-16,27-10 9 15,14 0-33-15,76-21-143 16,-26-16-85-16,-16 1-403 0</inkml:trace>
  <inkml:trace contextRef="#ctx0" brushRef="#br0" timeOffset="4927">7522 3194 2586 0,'0'0'492'0,"0"0"-474"16,0 0 13-16,0 0-25 16,0 0 110-16,226 33-44 15,-140-24-38-15,6 1-34 16,2-6 0-16,1-1 7 16,-7-3-5-16,-15 0-4 15,-11 0 1-15,-18 0-87 16,-18 0-133-16,-26 0-280 15,0 0-57-15,-26 3-1323 0</inkml:trace>
  <inkml:trace contextRef="#ctx0" brushRef="#br0" timeOffset="5145">7865 3338 2058 0,'0'0'520'0,"0"0"-446"16,0 0 66-16,0 0 128 15,-34 213-73-15,24-138-123 16,-5 8 14-16,-4 2-56 16,2 0-19-16,-10-6 16 15,7-3-27-15,-2-14-8 16,7-7-46-16,4-14-104 16,11-17-128-16,0-24-341 15,26 0-95-15,3-3-855 0</inkml:trace>
  <inkml:trace contextRef="#ctx0" brushRef="#br0" timeOffset="5340">8262 3427 2256 0,'0'0'561'16,"0"0"-504"-16,0 0 10 15,0 0 215-15,0 0-98 16,22 217-81-16,-22-142-68 15,-5 0-34-15,-5 1 26 16,-2-5-27-16,12-8-60 16,0-8-85-16,12-15-539 0,13-17-689 15</inkml:trace>
  <inkml:trace contextRef="#ctx0" brushRef="#br0" timeOffset="5957">10102 3315 2405 0,'0'0'232'16,"0"0"-205"-16,0 0-18 15,0 0 193-15,0 0-50 16,198-56-77-16,-159 101 30 15,2 15-42-15,-9 12 20 16,-5 8-20-16,-10 2-40 16,-9 0 17-16,-8-3-29 15,0-12 5-15,0-4 25 16,-30-14-40-16,-2-10-1 16,-9-9 16-16,-6-13-15 0,-1-14 22 15,-2-3-22-15,-1-10 0 16,4-31 6-16,3-17-7 15,3-20-13-15,9-10 4 16,10-15-5-16,7-4 5 16,15 1 6-16,0 11 3 15,8 16 17-15,28 17-16 16,14 17 13-16,13 11 20 16,6 11-7-16,7 7 47 15,6 2-41-15,-3 9-5 16,2 0 27-16,-5 3-54 15,1 2 6-15,-5 0-7 16,-2 0-65-16,14 0-59 0,-18-7-524 16,-15-3-2118-16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50.4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0 475 2145 0,'0'0'309'15,"0"0"-190"-15,0 0-74 16,0 0 62-16,0 0 39 16,0 0-32-16,149 44-84 0,-73-33 8 15,12-4-37 1,0-7-1-16,-2 0 16 0,2 0-16 15,0-7-13-15,-3-20 0 16,-9-6-55-16,-7-6 58 16,-14 1-25-16,-15-9 31 15,-18 1-8-15,-15-8 24 16,-7 3 10-16,0-1 17 16,-29 1 17-16,-15 9 29 15,-10 12-39-15,-12 16-16 16,-15 9 30-16,-10 5-48 15,-8 16 21-15,-2 37-8 0,-1 16-10 16,11 24 60-16,18 14-48 16,18 11-18-16,26 7 45 15,22-11-53-15,7-5 16 16,25-17-11-16,36-20-5 16,24-16-2-16,20-23-18 15,17-24-83-15,59-9-61 16,-28-23-459-16,-14-12-550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50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2034 0,'0'0'478'0,"0"0"-376"16,0 0 151-16,0 0 21 16,0 0-103-16,0 0-88 15,0 0-57-15,47 2-2 16,23 22 7-16,21 1 7 15,14 8 8-15,8-3-46 16,4 1 0-16,-4-8 1 16,-11 1 0-16,-6-7 7 15,-20-7-8-15,-22-5-1 16,-13-5-18-16,-19 0-58 16,-22-21-52-16,-12-2-437 15,-27-1-951-15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7:52.1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314 543 1046 0,'0'0'826'0,"0"0"-656"16,0 0-39-16,0 0 78 15,0 0 37-15,0 0-67 0,0 0-128 16,29-114-17-16,8 102 19 16,14 12-17-16,7 0 6 15,4 0-36-15,-4 21 16 16,-3 12 17-16,-16 10-38 16,-13 5 10-16,-18 5-10 15,-8 6 0-15,-8-3 18 16,-24-2-18-16,-9-12 5 15,5-7 2-15,8-11-8 16,9-15-1-16,7-5 1 16,12-4-12-16,0-7 10 15,0-28-137-15,34-12 35 16,17-9-8-16,15-5-60 0,7-6-12 16,3 9 14-1,0 2 80-15,-4 11 76 0,-12 4 0 16,-16 13 14-16,-19 7 119 15,-15 11 118-15,-10 10 5 16,0 0-37-16,-35 7-74 16,-28 31-29-16,-6 12-19 15,-7 9 8-15,10 7 8 16,15-1-59-16,22 0-17 16,21 3-23-16,8-10 7 15,8-9 11-15,36-7-18 16,14-11-15-16,11-15 14 15,10-13-80-15,31-3-117 0,-22-23-357 16,-15-4-378-16</inkml:trace>
  <inkml:trace contextRef="#ctx0" brushRef="#br0" timeOffset="214">1757 665 2221 0,'0'0'309'15,"0"0"-190"-15,0 0 81 0,0 0-9 16,216-16-106-16,-136 6-85 16,-1 3-13-16,13 7-304 15,-23 0-436-15,-18 0-1188 0</inkml:trace>
  <inkml:trace contextRef="#ctx0" brushRef="#br0" timeOffset="815">2396 1584 2067 0,'0'0'295'0,"0"0"-216"16,0 0 17-16,0 0 86 15,0 0-103-15,0 0-66 16,171-208-11-16,-108 130 3 15,-2-11-4-15,5-12 7 16,-12-14-8-16,-7-3 0 16,-6-7 1-16,-16 7 0 15,-6 17 34-15,-9 25 35 16,-2 24 52-16,-8 22 15 16,0 23-65-16,0 7-21 0,0 7-32 15,0 36-18-15,0 16 21 16,0 9-10-16,-3 4-1 15,3 1-2-15,0-14-9 16,7-10 0-16,18-13 0 16,7-17-14-16,5-12 8 15,7-7-65-15,4-2-4 16,-1-35 15-16,-3-8-3 16,0-13 37-16,-9 3 14 15,-6 0 12-15,-10 9 0 16,-7 13 35-16,-12 13 35 15,0 12 23-15,0 8-49 16,0 5-26-16,0 27-18 16,0 15 1-16,0 4 7 15,0 3-8-15,3-9-10 0,11-4-36 16,19-12-166-16,-7-10-161 16,-1-13-350-16</inkml:trace>
  <inkml:trace contextRef="#ctx0" brushRef="#br0" timeOffset="1053">3734 202 629 0,'0'0'1467'0,"0"0"-1172"16,0 0-79-1,0 0 98-15,0 0-118 0,0 0-98 16,149 174 10-16,-108-98-47 15,-6 6-15-15,-5 6-26 16,-13 4-20-16,-12 0 15 16,-5-4-15-16,-18 1-108 15,-67 20-126-15,6-25-474 16,-6-17-759-16</inkml:trace>
  <inkml:trace contextRef="#ctx0" brushRef="#br0" timeOffset="1646">609 126 1318 0,'0'0'310'0,"0"0"-159"16,0 0-9-16,0 0 37 15,0 0 23-15,-200-3-80 0,144 36-27 16,-1 23 34-16,-2 16-33 16,1 23 17-16,7 21-35 15,4 9-20-15,10 5 20 16,11 5-44-16,20-8-7 15,6-5-9-15,13-13-18 16,46-15-10-16,83-8-162 16,-6-27-288-16,-6-20-604 0</inkml:trace>
  <inkml:trace contextRef="#ctx0" brushRef="#br0" timeOffset="2375">4270 93 1655 0,'0'0'288'0,"0"0"-190"16,0 0 47-16,0 0 90 15,0 0-23-15,0 0-109 16,0 0-74-16,22-91-16 15,10 91 6-15,0 4 4 16,-1 25 37-16,-14 7-44 16,-12 13 23-16,-5 1 12 0,-15 5 13 15,-26-2-6 1,-6-7-31-16,8-11 0 0,5-7 26 16,15-12-46-16,16-11 1 15,3 3-8-15,3-8-14 16,41 1-5-16,29 7-41 15,59-1-148-15,-15 2-355 16,-19-5-622-16</inkml:trace>
  <inkml:trace contextRef="#ctx0" brushRef="#br0" timeOffset="3161">30 1662 1652 0,'0'0'323'16,"0"0"-218"-16,0 0-22 16,0 0 136-16,0 0 26 15,0 0-84-15,0 0-57 16,181 6 24-16,-71-6-19 15,19 0-13-15,48 0-18 16,60 0-46-16,66 0 22 16,40 0-54-16,4 0 0 15,-12 0 11-15,-22 0-5 16,-11 0-6-16,-9 0 0 16,-16 0 0-16,-26 0 7 0,-50 0-7 15,-44 0 0 1,-45 0 0-16,-18 0 0 0,6 0-2 15,-5 0-2-15,-9 0-14 16,-27 0 17-16,-30 0-78 16,-14 0-59-16,-15 0-62 15,0 0-127-15,-25 0-505 0</inkml:trace>
  <inkml:trace contextRef="#ctx0" brushRef="#br0" timeOffset="3761">1174 2216 1979 0,'0'0'226'0,"0"0"-201"16,0 0 24-1,0 0 157-15,0 0-62 0,197-147-94 16,-131 131 15-16,4 6-2 16,-6 10-15-16,-8 0 20 15,-12 10-39-15,-19 25-5 16,-22 12 31-16,-3 12-25 16,-43 6 9-16,-23 7-14 15,-17-2-23-15,-5-5 35 16,0-9-37-16,8-11 9 15,14-11 51-15,16-10-13 16,21-12-14-16,14-3-18 16,8-9-14-16,7 4 14 15,0-1-15-15,0 4 0 0,22 2 11 16,13 9-10-16,19 1 9 16,9-2-8-16,13 2-2 15,5-3 28-15,-1 0-28 16,4-2 0-16,-11-1-6 15,-7 0 6-15,-12-6-51 16,-3-7-223-16,-17 0-488 16,-12 0-1399-16</inkml:trace>
  <inkml:trace contextRef="#ctx0" brushRef="#br0" timeOffset="4277">2374 2536 2369 0,'0'0'361'16,"0"0"-297"-16,0 0-32 16,0 0 111-16,0 0 7 15,193-24-114-15,-146 27-11 16,4 20 14-16,-3 10 9 15,-8 3-10-15,-8 3-10 16,-13-2-28-16,-12 3 45 0,-7-5-25 16,0-2 11-1,-26-1 16-15,-9-4-28 0,-9-9-2 16,-4-6-16-16,1-3 0 16,0-10 19-1,10 0-20-15,4 0-2 0,5-16 1 16,6-15-19-1,3-8 2-15,7-13-16 0,5-3 8 16,7-8 17-16,0 4-10 16,0 12 19-16,26 8 1 15,11 17 14-15,7 8 9 16,13 8-23-16,9 3 17 16,14 3 22-16,5 0-39 15,2 0 17-15,0 0-12 16,-3 0-5-16,-8 0 17 0,-10 0-17 15,-6 0-1-15,-22 0 0 16,0 0-109-16,-6-4-108 16,-7 1-335-16,-6-6-253 0</inkml:trace>
  <inkml:trace contextRef="#ctx0" brushRef="#br0" timeOffset="4547">3529 2011 2306 0,'0'0'289'0,"0"0"-208"0,0 0 65 16,0 0 99-16,205-47-106 15,-169 47-82-15,-11 0 9 16,-13 14-33-16,-12 14 19 15,0 9 40-15,-22 5-38 16,-15-2-9-16,8 0-21 16,15-11-24-16,14-9 0 15,102-20-63-15,18-4-228 16,22-31-920-16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28.5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0 413 1642 0,'0'0'536'16,"0"0"-375"-16,0 0 73 0,0 0-61 15,0 0-53-15,0 0-37 16,18-65-44-16,20 56 5 15,-3 9-22-15,6 0-21 16,-6 4 37-16,-4 34-37 16,-9 14 8-16,-16 8 18 15,-6 12-3-15,0 0 3 16,-22 3-15-16,-10-8-10 16,-1-9 2-16,4-10-4 15,7-17 0-15,12-12 3 16,1-11-3-16,9-8-1 15,0 0-14-15,9-27-75 16,26-23 3-16,13-13-31 0,11-9-4 16,5-3-13-16,2 7 31 15,-3 9 57-15,-16 13 20 16,-12 13 27-16,-13 13 36 16,-13 11 56-16,-9 9 67 15,0 0 65-15,0 0-52 16,-19 25-82-16,-10 12-15 15,-4 12-11-15,4 7 5 16,4 3-31-16,9 1-19 16,10-9-1-16,6-1-12 15,0-11 2-15,10-6-8 16,20-7-9-16,6-13-16 16,19-6-125-16,37-7-220 15,-9-23-408-15,-7-8-1061 0</inkml:trace>
  <inkml:trace contextRef="#ctx0" brushRef="#br0" timeOffset="354">1211 148 2121 0,'0'0'503'15,"0"0"-431"-15,0 0 55 0,0 0 54 16,0 0-83 0,0 0-60-16,186 178-28 0,-110-140-4 15,5 1-4-15,5-2-4 16,2-1 2-16,-12 0 0 16,-10 0 0-16,-22 0 1 15,-25 5 7-15,-19 0-7 16,-12 12 28-16,-45 7 31 15,-25 1-17-15,-16 9-16 16,-3-9 0-16,-1-3-18 16,18-7 7-16,18-12-16 15,22-10 0-15,25-11-53 16,19-18-204-16,27 0-305 16,12 0-458-16</inkml:trace>
  <inkml:trace contextRef="#ctx0" brushRef="#br0" timeOffset="863">2608 0 2271 0,'0'0'506'0,"0"0"-446"15,0 0 167-15,0 0-14 16,-110 257-106-16,78-146-45 16,1 11-35-16,6-1 0 0,6-6 6 15,6-4-32 1,6-10 9-16,2-5-10 0,2-14 0 16,3-14-4-16,0-18 4 15,0-14-6-15,0-20 0 16,0-12-8-16,0-4-5 15,22-4-5-15,11-29 24 16,3-9-8-16,11-7 8 16,1 3-13-16,2 0 7 15,3 13 0-15,1 13 6 16,3 15 0-16,9 5 0 16,7 8 18-16,5 29-17 15,-2 8 8-15,-15 5 28 16,-17 0-23-16,-22-1 5 0,-22-3 2 15,0-3 0-15,-54-4 42 16,-19-11-39-16,-18-7 5 16,-7-15 22-16,-6-6-36 15,6 0-1-15,10-22-14 16,16-15-12-16,11-29-78 16,20 8-243-16,19 2-1261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01.9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0 535 1739 0,'0'0'279'0,"0"0"-184"16,0 0 20-16,186-13-6 16,-94 9-55-16,43 4-54 15,-24 0-190-15,-19 13-553 0</inkml:trace>
  <inkml:trace contextRef="#ctx0" brushRef="#br0" timeOffset="583">2239 312 1824 0,'0'0'210'15,"0"0"-132"-15,0 0 120 16,0 0 35-16,-154 168-106 16,78-126-75-16,-8 1-22 15,-11-11 8-15,7-4-24 16,5-16 20-16,11-12-19 15,12 0 2-15,13-12 17 16,15-25-33-16,10-10 11 0,19-6-12 16,3-5 0-16,3-4 0 15,41-1-14 1,7 7 14-16,15 7-12 0,3 16 12 16,0 14 0-16,-3 15 0 15,-2 4 8-15,-4 7-4 16,-6 26 14-16,-7 13-4 15,-6 9 31-15,-6 8-35 16,2 4-4-16,-4 6 26 16,4-4-31-16,10-9-1 15,4-8 0-15,8-15 0 16,2-18 9-16,2-19-9 16,-6 0 0-16,-5-28 16 0,-4-25-9 15,-16-10-6-15,-7-7 6 16,-18-1 3-16,-7-1 94 15,-25 9-37-15,-33 7-14 16,-14 14 11-16,-13 14-34 16,2 19-30-16,9 9-14 15,26 30-120-15,20 17-178 16,21-5-661-16</inkml:trace>
  <inkml:trace contextRef="#ctx0" brushRef="#br0" timeOffset="973">4609 0 2345 0,'0'0'201'0,"0"0"-160"16,0 0 49-16,0 0 238 15,0 0-145-15,0 0-155 16,-293 88 1-16,177-38 25 16,-1-1-13-16,12 3-9 15,14-6-24-15,21-2-7 16,23-5 19-16,22-4-20 0,21 2-7 15,4 3 6 1,29 2 1-16,25 10 0 0,15 1-7 16,9 6 7-16,2-3-1 15,-4 3-35-15,-3 1-52 16,15 14-120-16,-19-15-109 16,-15-10-458-16</inkml:trace>
  <inkml:trace contextRef="#ctx0" brushRef="#br0" timeOffset="1469">5025 354 2485 0,'0'0'297'16,"0"0"-225"-16,0 0-55 15,0 0 180-15,0 0-62 16,186-102-93-16,-135 102-21 16,-7 30-3-16,-9 19-18 15,-13 12-7-15,-18 11 7 16,-4 2 1-16,-4 5 11 16,-31-7-12-16,-3-6 1 15,1-18-1-15,9-8-5 0,6-21-10 16,11-8-12-1,8-11-13-15,3-3 39 0,0-37-136 16,14-9 16-16,26-13 51 16,11-11-40-16,8 1 19 15,-1-3 56-15,1 6 35 16,-9 13 3-16,-9 11 60 16,-12 11 59-16,-11 14 76 15,-7 14-56-15,-11 6-45 16,0 0-28-16,-4 20-11 15,-18 22 23-15,-7 11-52 16,7 9-19-16,7 3 23 16,12 0-31-16,3-4-4 15,10-6 2-15,31-5-34 16,53-4-58-16,-9-13-291 0,-6-17-387 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03.8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745 17 1633 0,'0'0'249'0,"0"0"-180"16,0 0 168-16,0 0 92 16,0 0-101-16,0 0-58 15,0 0-41-15,-262 146-35 16,155-86 14-16,2-1-72 15,11-7-16-15,16-6 11 16,27-9-26-16,19-5-5 16,17-2-1-16,15-3 1 15,0-2 7-15,15 2-7 0,21 6 0 16,11-1 11 0,9 5-10-16,10 3 4 0,-2-1-5 15,5 6 2 1,-3-2 5-16,-3-4-7 0,-6-3-6 15,-1-7-4-15,5-5-119 16,-10-7-334-16,-17-14-379 0</inkml:trace>
  <inkml:trace contextRef="#ctx0" brushRef="#br0" timeOffset="705">2480 295 1803 0,'0'0'365'15,"0"0"-354"-15,0 0 8 16,0 0 235-16,0 0 8 16,0 0-135-16,-193 173-49 0,134-126 39 15,-10-7-32-15,-14-4-7 16,-5-6-33-16,-3-11-26 15,-1-13 25-15,10-6-34 16,9 0-9-16,7-23 2 16,18-19-2-16,15-13-1 15,19-12 0-15,14-5-44 16,0-7 32-16,29 4-16 16,18 5 10-16,12 12 12 15,2 12-8-15,5 13 13 16,0 16 1-16,-5 15 0 15,5 2 26-15,-7 5-17 0,2 29-8 16,-5 6 47 0,1 13-30-16,-1 2 13 0,-2 4-13 15,1 5-17-15,0 4 32 16,3-4-33-16,1 2 0 16,2-7 3-16,1-10-3 15,-4-6 0-15,1-9-1 16,-1-18 0-16,-2-10-14 15,-6-6 8-15,1-10 5 16,-7-26-4-16,-3-17 12 16,-21-9-4-16,-8-13 7 15,-12-4 6-15,-22 1 90 16,-41 2-50-16,-20 10-23 16,-15 11 32-16,-8 14-64 15,-26 31-6-15,30 10-174 0,23 0-730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26.2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20 2136 0,'0'0'378'16,"0"0"-226"-16,0 0-30 15,0 0 107-15,0 0 1 16,0 0-82-16,0 0-98 16,-34 3-10-16,59-3-10 15,23 0-4-15,21 0 49 16,19-10-51-16,19 6 6 0,13 1 25 15,6 3-23-15,6 0-11 16,-1 0-20-16,-3 0 7 16,2 0 20-16,-8 3-17 15,-14 1-11-15,-20-1 32 16,-22-3-32-16,-22 0 6 16,-22 4-6-16,-15-4 0 15,-7 3 0-15,0 0-112 16,0-3-38-16,-3 0-158 15,-1-3-522-15,4-20-1460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26.4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2834 0,'0'0'484'0,"0"0"-438"15,0 0-30-15,0 0 4 16,0 0-20-16,0 0-384 16,0 0-679-16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26.5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2841 0,'0'0'523'16,"0"0"-454"-16,0 0-18 16,0 0 0-16,0 0-51 15,0 0-564-15,0 0-2181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25.3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0 1888 0,'0'0'365'16,"0"0"-228"-16,0 0-10 16,0 0 119-16,0 0-47 15,0 0-95-15,-11-2-12 16,11 2-32-16,0 2 3 15,0 17-7-15,6 19-29 16,25 21 50-16,4 32-32 0,6 20-21 16,3 21 12-16,-9 5-24 15,-1-4-12-15,-5-15 0 16,-4-18 6-16,-3-20 14 16,-6-22-20-16,-3-15 0 15,-5-20 1-15,-1-10 7 16,0-13-7-16,0 0 5 15,11-39-6-15,13-37 24 16,16-51-24-16,4-8 0 16,0-15-1-16,-1-9-19 15,-12 39-9-15,1 3-11 16,-14 30-55-16,-7 31-8 16,-2 43-205-16,-10 13-470 15,-2 0-399-15</inkml:trace>
  <inkml:trace contextRef="#ctx0" brushRef="#br0" timeOffset="497">943 141 1468 0,'0'0'762'16,"0"0"-522"-16,0 0-64 15,0 0 28-15,0 0-11 16,0 0-81-16,0 196-35 15,0-93 17-15,0 6-69 0,0-1-10 16,0-10 24-16,5-13-30 16,-5-12 4-16,0-21-13 15,0-16 0-15,0-19 9 16,0-15 3-16,0-2-9 16,0-11 45-16,0-36-47 15,0-22 5-15,0-23-6 16,0-16 7-16,0-7-8 15,0-3 1-15,0 13 0 16,0 15 21-16,4 25-14 16,13 20 1-16,10 12-8 15,5 17 0-15,8 11 6 16,8 5-6-16,3 5 0 16,6 30 7-16,2 15-6 15,-5 10 6-15,-3 7 8 0,-10 12-15 16,-16 3 60-16,-16 7-59 15,-9 0 5-15,-16-1 20 16,-31-2-20-16,-12-8-5 16,-2-9 0-16,-2-12-1 15,13-16 11-15,2-15-11 16,14-15-47-16,2-11-50 16,10 0-379-16,9-11-609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36.7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0 874 2455 0,'0'0'403'0,"0"0"-403"15,0 0 0-15,0 0 61 16,0 0 43-16,194-214-72 15,-151 137-24-15,-3 0-2 16,-11 5 67-16,-4 9 11 0,-13 16 14 16,-5 15-3-16,-7 23-15 15,0 9 7-15,0 9-33 16,0 44-20-16,0 28 19 16,0 18-26-16,0 10-15 15,-7-4 4-15,4-4-8 16,0-11 10-16,3-15-18 15,0-10 0-15,0-15-22 16,0-21-115-16,0-16-109 16,6-13-632-16</inkml:trace>
  <inkml:trace contextRef="#ctx0" brushRef="#br0" timeOffset="278">952 0 1714 0,'0'0'1563'0,"0"0"-1386"16,0 0-123-16,0 0-39 16,0 0 133-16,161 256-23 15,-104-141-68-15,6 16 6 16,-6 8-17-16,3-2 4 15,-16-5-10-15,-19-4-39 16,-22-7 1-16,-6 1-2 0,-66-4-43 16,-33-3 4-1,-77 8-93-15,22-26-92 0,11-25-512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35.1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108 227 1625 0,'0'0'294'0,"0"0"-143"0,0 0 0 16,0 0 76-16,0 0-20 15,0 0-67-15,-50 0-30 16,41 12-57-16,2 11 10 16,-4 16-28-16,0 24-3 15,5 21 14-15,2 22-5 16,-1 12 11-16,5 0 13 15,0 0-55-15,0-13 5 16,0-7 1-16,0-9-4 16,5-13-4-16,-1-11-7 15,-1-12 10-15,0-14-10 16,-3-13-1-16,4-6 0 16,-4-10 1-16,3-7-1 15,-3-3 12-15,9 0-12 0,-3-24-21 16,1-24 11-16,8-21-20 15,-5-19 2-15,-1-14-13 16,-6-10 1-16,-3-10 28 16,0 2 0-16,-8-1 12 15,-6 12 8-15,2 17-7 16,9 16-1-16,0 17 20 16,3 20 1-16,0 10 28 15,0 9-32-15,0 10 4 16,18 6 2-16,8 4-15 15,2 0 10-15,13 0 3 16,3 27 4-16,0 6 17 16,7 13-40-16,-1 9 35 0,5 8-5 15,0 2-26-15,0 7-5 16,-1 5-1-16,-2-5 0 16,-1-4 2-16,0-2-2 15,-4-4 0-15,4-7-1 16,-4-7-12-16,-6-10 12 15,-6-15-5-15,-13-5 6 16,-7-13-12-16,-8-5 4 16,-4 0 8-16,3-5 9 15,-3-36-9-15,4-18 0 16,-1-23 0-16,-2-19 0 16,-4-17 0-16,0-10 0 15,0 0 0-15,0 13 5 0,0 16 3 16,0 23-10-1,0 24 2-15,8 19 0 0,18 14-10 16,9 9 10-16,13 7-20 16,17 3-68-16,56 0-120 15,-15 0-42-15,-8 0-490 0</inkml:trace>
  <inkml:trace contextRef="#ctx0" brushRef="#br0" timeOffset="450">2273 0 1655 0,'0'0'392'15,"0"0"-205"-15,0 0 61 16,0 0 41-16,0 0-74 0,0 0-64 15,-215 87-70 1,161-7-27-16,-12 47 49 0,-3 54-36 16,0 44-5-16,9-10-19 15,21-42-20-15,21-50 47 16,15-39-68-16,3 7 11 16,0 2-2-16,25-1-11 15,15-16 0-15,4-21-45 16,11-12-27-16,24-26-66 15,-10-15-357-15,-9-2-311 0</inkml:trace>
  <inkml:trace contextRef="#ctx0" brushRef="#br0" timeOffset="963">2926 413 2278 0,'0'0'379'15,"0"0"-287"-15,0 0-47 0,0 0 149 16,0 0 46-16,0 0-133 16,-208-28-63-16,161 75 26 15,-4 22-46-15,3 16 2 16,8 15 22-16,15 8-47 16,11-4 17-16,14-3-18 15,0-5 8-15,14-10-11 16,30-11 3-16,6-19-6 15,16-13 5-15,7-26-52 16,0-17-20-16,-1 0-1 16,-2-44 10-16,-11-15 63 15,-8-16-28-15,-19-17 29 16,-10-13 35-16,-22-10-3 0,0-9 25 16,-14-1-4-16,-26 10-28 15,-4 22 29-15,0 32-54 16,12 27 0-16,13 34-9 15,19 36-172-15,0 27-443 16,22 6-473-16</inkml:trace>
  <inkml:trace contextRef="#ctx0" brushRef="#br0" timeOffset="1196">3944 1153 2626 0,'0'0'471'0,"0"0"-400"15,0 0-46-15,0 0 34 16,0 0 102-16,-12 178-102 16,-28-115-49-16,-11 9 4 15,-3-2-14-15,0-8-75 16,-2-13-132-16,20-21-485 15,6-13-897-15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39.5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 14 2392 0,'0'0'500'16,"0"0"-451"-16,0 0 99 15,0 0 26-15,0 0-86 0,0 0-49 16,0 0-39-16,-12-12-92 16,27 12-241-16,-4 0-607 15</inkml:trace>
  <inkml:trace contextRef="#ctx0" brushRef="#br0" timeOffset="171">196 455 2521 0,'0'0'541'0,"0"0"-514"0,0 0-18 16,0 0-9-16,0 0-163 15,0 0-542-15,0 0-1398 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40.1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365 769 1958 0,'0'0'755'0,"0"0"-625"16,0 0-121-16,0 0 31 15,-221-56 153-15,170 56-81 16,10 0-44-16,9 21-68 16,17 14 0-16,15 9 0 15,0 3 0-15,22 6-1 16,25-4-8-16,19 3-12 16,4-3 21-16,6-3-39 15,-4-3 0-15,-6-2 38 16,-12-6 0-16,-16-2-14 0,-25-8 14 15,-13 6 1-15,-13-6 28 16,-43 1-7-16,-20-2-20 16,-7-8 11-16,-2-5-12 15,13-11-13-15,21-7-90 16,25-23-159-16,15-10-391 0</inkml:trace>
  <inkml:trace contextRef="#ctx0" brushRef="#br0" timeOffset="251">986 174 2522 0,'0'0'316'0,"0"0"-181"15,0 0-113-15,0 0 165 16,0 0-13-16,0 221-83 15,0-95-34-15,0 19-56 16,0 2 23-16,0-11-6 16,0-11-6-16,0-11-12 15,0-18-54-15,0-9-160 16,-15-22-354-16,-7-24-545 0</inkml:trace>
  <inkml:trace contextRef="#ctx0" brushRef="#br0" timeOffset="438">651 926 1751 0,'0'0'1188'0,"0"0"-1048"16,0 0-107-16,0 0 11 15,200-8 44-15,-106-6-74 16,13-10-14-16,26 1-209 15,-19 0-470-15,-26 11-568 0</inkml:trace>
  <inkml:trace contextRef="#ctx0" brushRef="#br0" timeOffset="1172">1689 899 2514 0,'0'0'504'0,"0"0"-412"16,0 0-90-16,0 0 172 15,0 0-14-15,-226-32-111 16,178 42-29-16,10 26-20 16,-3 10 0-16,16 6-2 15,6 4-2-15,16 2 4 16,3-1 0-16,0-4-42 15,32-13-26-15,12-12-81 16,10-21-125-16,12-7-40 0,3-13 11 16,-3-33-29-1,-8-7 57-15,-14 0 176 0,-14 1 99 16,-20 12 159-16,-10 12 48 16,0 14 89-16,0 14-26 15,0 0-74-15,0 10-94 16,0 27-26-16,7 5-13 15,8 7-50-15,4-3-12 16,3-6-2-16,6-8-60 16,5-10 1-16,4-10 20 15,7-12 7-15,-5 0 14 16,1-26-65-16,1-11 44 0,-6-8 40 16,-1-3-12-1,-2 9 12-15,-6 10 16 0,-8 15 19 16,-6 14-16-16,-5 4 47 15,-4 33 20-15,-3 15-24 16,0 7-53-16,0 3-2 16,4-3 1-16,-1-6-1 15,-3-13-14-15,5-14 4 16,-5-17-65-16,0-9 55 16,0 0-24-16,0-24 8 15,0-17 11-15,0-11-4 16,0-11 16-16,14-4-19 15,20 2 17-15,8 6-4 16,5 14 12-16,0 11 0 16,1 18 17-16,-4 16 5 0,-7 0 32 15,-1 16 26-15,-6 21 30 16,-5 5 0-16,1-2-63 16,-4-1-22-16,3-4-23 15,7-7-2-15,21-12-198 16,-11-6-268-16,-1-10-395 0</inkml:trace>
  <inkml:trace contextRef="#ctx0" brushRef="#br0" timeOffset="1660">3589 949 2121 0,'0'0'736'0,"0"0"-564"16,0 0-97-16,-186-6 82 16,106 9 35-16,-8 27-110 15,9 8-47-15,4 11 8 16,18 9-30-16,20-4-12 16,20 6 17-16,17-6-17 15,0-1-2-15,32-10-29 16,19-13-47-16,11-16 7 0,8-14-93 15,-1 0-86 1,-3-30 22-16,-5-20-64 16,-5-19 69-16,-9-13 47 0,-5-16 85 15,-8-16 82 1,-9-19 8-16,-6-10 21 0,-9-9 63 16,-3 8 65-16,1 20-30 15,-4 36 68-15,-1 34 22 16,-3 47 39-16,3 10-113 15,-3 64-27-15,0 34 20 16,0 27-62-16,0 21 3 16,0-3-19-16,0-1-4 15,0-17 22-15,0-15-68 16,0-27 6-16,9-13-15 16,4-17 0-16,6-21-93 15,6-14-143-15,-3-14-463 0,-6-7-683 16</inkml:trace>
  <inkml:trace contextRef="#ctx0" brushRef="#br0" timeOffset="2360">4292 986 2640 0,'0'0'538'16,"0"0"-489"-16,0 0-25 0,0 0 144 16,-236 55-26-1,170-12-110-15,11 6-26 0,22 0 10 16,19 0-14 0,14-5-4-16,3-9-37 0,45-12-42 15,11-9-24-15,5-14-107 16,6 0-70-16,-11-34-17 15,-8-12 68-15,-16-4 128 16,-13-2 74-16,-10 3 29 16,-9 10 127-16,-3 13 23 15,0 19 89-15,0 7 19 16,0 7-143-16,0 32-55 16,0 14-9-16,4 2-39 15,18-2 6-15,11-3-18 16,6-15-10-16,9-12-19 0,2-16-52 15,-2-7-53-15,-8-7 4 16,-6-29 55-16,-8-15 74 16,-4-14-20-16,-9-2 21 15,2-3 21-15,-8 8 15 16,0 16 31-16,-2 16 35 16,-2 28 10-16,1 2-19 15,-1 32-41-15,4 27 1 16,1 13-28-16,-1 4-13 15,5-4-9-15,1-7-3 16,6-12-3-16,-4-16-8 16,-8-21-41-16,-7-13 7 0,0-3 33 15,0-14 0-15,-25-26-4 16,-1-15 2-16,4-10 14 16,7-7 16-16,8 0-14 15,7 3 25-15,0 8 3 16,10 10-9-16,28 15-9 15,6 16-12-15,10 17 0 16,12 3-30-16,28 0-261 16,-11 20-379-16,-13 2-1437 0</inkml:trace>
  <inkml:trace contextRef="#ctx0" brushRef="#br0" timeOffset="2967">5617 923 2436 0,'0'0'628'15,"0"0"-549"-15,0 0-4 16,-212 20 99-16,143 16-38 16,6 13-92-16,16 3-19 15,10 8-25-15,20 3 0 16,17-5 15-16,0-6-15 15,22-6 0-15,25-9-45 16,11-18-71-16,4-15-63 16,4-4-118-16,-2-20-18 0,-1-25 39 15,-12-15 27 1,-4-17 101-16,-10-15 88 16,-8-19 31-16,-4-32 29 15,-6-46 24-15,-12-30 51 0,-7 22 98 16,0 53-35-16,0 60 40 15,0 54 79-15,0 16 48 16,0 14-70-16,0 10-111 16,0 59-41-16,-4 57 28 15,-11 52-38-15,2 1-7 16,4-16 5-16,6-22-41 16,3-34 21-16,0 0-50 15,22 1-1-15,15-18 6 16,10-26-6-16,7-18-42 0,6-20-24 15,1-22-31-15,-2-4-16 16,-9-16-10-16,-6-26 23 16,-8-15 45-16,-6-5 8 15,-8 2 8-15,-5 8 39 16,-5 13 0-16,-12 18 84 16,0 21 40-16,0 0-31 15,0 17-12-15,0 24-25 16,0 7-11-16,0-2-11 15,0 0-33-15,0-4-1 16,14-12-73-16,4-14-116 16,-2-11-347-16,-6-5-572 0</inkml:trace>
  <inkml:trace contextRef="#ctx0" brushRef="#br0" timeOffset="3124">6276 676 2979 0,'0'0'488'16,"0"0"-488"-16,0 0-43 15,0 0 42-15,0 0-218 16,0 0-1864-16</inkml:trace>
  <inkml:trace contextRef="#ctx0" brushRef="#br0" timeOffset="4091">6904 943 887 0,'0'0'920'0,"0"0"-682"15,0 0-67-15,0 0 73 16,0 0 48-16,0 0-84 16,0 0-96-16,-41-11-75 15,41 11-7-15,15 0 24 16,21-2-12-16,4-12-22 16,8 5 2-16,-4-4-21 15,0-1 4-15,-2 7-5 16,-5 1 0-16,0 3 2 15,-8 3-2-15,-7 0 0 16,-12 0 0-16,-6 13 1 16,-4 14 20-16,0 12 0 0,-22 7-9 15,-10 6 23-15,-9 4-35 16,-3-1-5-16,5-3 5 16,2 2 0-16,5-11 0 15,10-4 0-15,7-8 0 16,11-3-1-16,4-8-1 15,0-8-25-15,15-5-26 16,21-7-63-16,37 0-111 16,-7-26-231-16,-12-4-356 0</inkml:trace>
  <inkml:trace contextRef="#ctx0" brushRef="#br0" timeOffset="4308">6929 1090 2078 0,'0'0'320'16,"0"0"-221"-16,0 0-26 15,0 0 34-15,247 0-74 16,-137-13-33-16,-15-3-358 15,-19 6-1006-15</inkml:trace>
  <inkml:trace contextRef="#ctx0" brushRef="#br0" timeOffset="4704">7633 1106 2013 0,'0'0'241'15,"0"0"-163"-15,0 0 11 16,0 0 90-16,0 0-81 16,221 3-70-16,-162-26-20 15,-8-5-7-15,-15-5 7 16,-14-2-10-16,-14 0 4 0,-8-2 8 15,-12 4 59-15,-27 1 7 16,-13 9 50-16,-6 18-8 16,-4 5-40-16,-4 2-20 15,8 42-22-15,11 8-9 16,10 14 7-16,11 6-14 16,20 0-13-16,6-2 1 15,0-6 2-15,32-8-17 16,15-13 7-16,16-13-42 15,13-21-85-15,44-9-222 16,-17-20-414-16,-15-6-1244 0</inkml:trace>
  <inkml:trace contextRef="#ctx0" brushRef="#br0" timeOffset="5249">8718 1008 2045 0,'0'0'597'16,"0"0"-451"-16,0 0 68 15,0 0-5-15,0 0-26 16,-225-18-104-16,163 18-35 16,3 8 7-16,5 15-23 15,6 4-1-15,11 2-27 16,12 3 1-16,11 2 14 15,6-5-15-15,8 2-5 0,0-6-8 16,0 1 2-16,18-5-23 16,8-7-28-16,4-2-13 15,6-12 14-15,4 0-65 16,8 0 18-16,2-26-1 16,4-21 3-16,2-12 21 15,-2-13-20-15,-3-20 19 16,-4-16 63-16,-13-11 14 15,-5-12 9-15,-15-4 82 16,-6 5 11-16,-5 12 20 16,-3 19 15-16,0 30 15 15,0 27 35-15,0 21-62 16,0 21-40-16,0 0 4 0,-3 46-31 16,0 40 20-1,-2 49-7-15,1 48-38 0,1-3 42 16,-1-18-53-16,4-28 1 15,0-35 11-15,0 8-14 16,0 0 0-16,0-20-11 16,0-17-21-16,0-25 11 15,0-18-124-15,0-27-88 16,-3 0-359-16,-16-4-804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3:30.8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7 436 1166 0,'0'0'480'0,"0"0"-362"16,0 0 15-16,0 0 20 0,0 0 13 15,0 0-35-15,0 12-54 16,7-12 20-16,11 0-12 16,8-23-36-16,7-7-5 15,6-6-44-15,2-8 6 16,6 0-6-16,-3-3 6 15,0 2 2-15,-12 3-7 16,-3 5 23-16,-10 7 47 16,-4 4 0-16,-8 10 42 15,-7 3-20-15,0 6-5 16,0-1 10-16,0 8-49 16,0 0-21-16,0 0 22 0,0 8-34 15,0 28-14-15,0 17 19 16,0 16-15-16,0 13 30 15,-4 3-36-15,-3 0 0 16,2-6 21-16,2-9-21 16,0-9-7-16,3-7 6 15,-7-9 2-15,4-7-7 16,-6-1-48-16,2-6-71 16,7-5-100-16,0-10-300 15,0-3-243-15</inkml:trace>
  <inkml:trace contextRef="#ctx0" brushRef="#br0" timeOffset="638">73 934 1557 0,'0'0'346'0,"0"0"-33"0,0 0-8 16,0 0-82 0,0 0-56-16,0 0-35 0,0 0-54 15,-34 20-12-15,34-17-6 16,0 3-32-16,5-3 2 16,15 9 34-16,7 0-32 15,2-3 16-15,7 5-38 16,8-8-8-16,6 4 29 15,6-10-29-15,2 0 7 16,4 0 0-16,-4 0-8 16,-2 0 23-16,-12 0-24 15,-9 0 0-15,-10 0-1 16,-9 0 1-16,-10 0-1 16,-6 0 0-16,0 0-8 15,-3 0-33-15,-19 0-222 0,-7 0-677 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8:51.8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1211 1802 0,'0'0'381'16,"0"0"-304"-16,0 0-59 15,0 0 210-15,0 0-54 16,0 0-89-16,57-53-63 16,-19 13-5-16,2-4 41 15,-4 9-44-15,-2 4 5 16,-9 10 24-16,-3 7-42 16,-3 14 13-16,-3 0-14 15,0 26 0-15,-1 32 66 16,-2 16-42-16,-6 15-24 0,-2 3 19 15,-5-4-17-15,0-9-2 16,0-13 0-16,0-13 0 16,0-22 36-16,0-17-15 15,-8-14 4-15,-6 0 40 16,-1-16-34-16,0-24-23 16,5-18 5-16,6-12-5 15,4-5-16-15,0-4 5 16,32 7-3-16,9 9-4 15,10 14 5-15,3 13 5 16,5 17-13-16,4 15 13 16,-9 4-11-16,0 12 11 0,-10 32-1 15,-4 12 0-15,-11 5 2 16,-7 11-2-16,-3-2-3 16,-12 0 4-16,4-12-11 15,-4-9-4-15,0-12-40 16,1-18-4-16,3-9-54 15,4-10 10-15,2 0-87 16,13-33 73-16,2-16 21 16,9-16-101-16,-2-5 73 15,-5 2 85-15,-6 9 20 16,-9 13 19-16,-9 19 66 16,-1 17 26-16,-9 10 17 15,0 13-20-15,0 30 35 16,0 13-29-16,0 14-64 15,0-3-9-15,0 3-3 0,0-11-18 16,13-10 23-16,31-13-23 16,15-17 19-16,6-19-20 15,0 0-27-15,-5-32 6 16,-13-18-6-16,-22-5 27 16,-18-8 0-16,-7 2 1 15,-25 1 36-15,-26 2 14 16,-18 8-7-16,-4 10-8 15,0 14 3-15,7 13 7 16,16 13 40-16,16 0-66 16,24 3-20-16,10 24-6 15,0 1-8-15,44 9 8 16,16-6-67-16,10-9-21 0,3-9 31 16,1-10-43-1,-10-3 11-15,-1 0 10 0,-9 0 37 16,2 0 48-16,-6 0 3 15,-6 0 40-15,-5 17-5 16,-8 12 2-16,-9 8 54 16,-9 10-41-16,-1 4-27 15,-5 1-7-15,3-4-6 16,-2-8-11-16,-4-12 8 16,3-14-10-16,-7-6 0 15,0-8 8-15,0 0 29 16,0-17-16-16,-4-22-3 0,-11-9 48 15,2-12 7-15,1-5-56 16,8-1 15-16,4 3 1 16,0 7-10-16,16 1 14 15,19 9-25-15,12 2-3 16,9 16 5-16,-2 11-14 16,6 14-6-16,0 3-20 15,25 0-189-15,-19 23-317 16,-9-2-411-16</inkml:trace>
  <inkml:trace contextRef="#ctx0" brushRef="#br0" timeOffset="649">2559 1206 1798 0,'0'0'537'0,"0"0"-448"16,0 0-54-16,0 0 96 15,0 0 27-15,0 0-77 16,0 0-69-16,103 194 19 16,-96-138 6-16,-4-2-11 15,-3-13 11-15,0-5-35 16,0-13-2-16,0-13 0 0,0-10 11 15,0 0-25 1,0-17 4-16,0-25-37 0,0-14 46 16,0-7-25-16,12-2 3 15,17 6 17-15,6 6-13 16,6 21 10-16,3 12 0 16,0 20 9-16,0 0 0 15,0 22 7-15,-5 28-2 16,-6 13 84-16,-4 5-44 15,-10 5-6-15,-9-8-30 16,-7-9 3-16,-3-14 16 16,0-14-28-16,0-14-3 15,0-9 3-15,0-5 1 16,-3-5-1-16,-7-25-19 16,1-19 3-16,3-9 2 0,6-4 14 15,0-10-9-15,6 6 3 16,28 2 2-1,14 10 4-15,6 18-15 0,12 13 15 16,3 17 6-16,4 6 0 16,-7 6 30-16,-4 30 38 15,-14 13-11-15,-13 7-15 16,-6 2 3-16,-11 0-30 16,-6-3 17-16,-5-6-38 15,-4-6-8-15,1-7 8 16,-1-13-78-16,6-7-33 15,13-16-187-15,0 0-189 16,-2 0-180-16</inkml:trace>
  <inkml:trace contextRef="#ctx0" brushRef="#br0" timeOffset="1431">4394 1394 1733 0,'0'0'357'15,"0"0"-217"-15,0 0-4 16,0 0 143-16,0 0-34 16,0 0-131-16,0 0-64 0,-31-138 28 15,15 105-24-15,-3 3-4 16,-3 7-28-16,-7 11-4 15,-8 12 57-15,-7 0-38 16,-3 41-20-16,-4 29 10 16,4 15-26-16,14 8 7 15,15-7-8-15,18-9 0 16,0-23-10-16,29-24-41 16,18-18-78-16,12-12-37 15,2-23-33-15,-5-31 20 16,-5-7 64-16,-13-2 78 15,-10 5 37-15,-8 14 27 16,-8 16 110-16,-9 10 42 16,-3 18-9-16,0 0-36 0,0 30-53 15,0 22-50-15,-3 7 30 16,-1 4-59-16,4-1 5 16,0-5 9-16,0-12-15 15,7-13-2-15,12-5 1 16,3-10-29-16,3-14 11 15,4-3-59-15,0 0 8 16,8-33 33-16,3-13-36 16,8-15-43-16,2-23 23 15,13-11-8-15,5-20-25 16,9-9-33-16,0-7 10 16,-1-4 75-16,-10 10 57 0,-7 10 16 15,-17 20 55-15,-15 20 46 16,-17 22 47-16,-10 17 24 15,0 17 61-15,-10 14-30 16,-24 5-71-16,-10 8-39 16,-3 38-44-16,-4 19-25 15,1 21 33-15,2 18-45 16,11 15-1-16,12 2 19 16,11 0-12-16,9-2-7 15,5-14-11-15,0-9 0 16,22-14 11-16,8-20-11 15,3-13-41-15,7-16-49 16,7-21-55-16,11-12-65 16,33-12-59-16,-15-25-498 15,-13-6-1228-15</inkml:trace>
  <inkml:trace contextRef="#ctx0" brushRef="#br0" timeOffset="2167">6968 1183 925 0,'0'0'1377'0,"0"0"-1205"16,0 0-144-16,0 0-22 15,0 0 237-15,0 0-65 16,-242-147-79-16,169 147 5 16,-3 26-24-16,-5 30-5 15,8 9-13-15,13 10-56 16,16 8 17-16,18-5-16 15,23-2 1-15,3-10-8 16,22-12 0-16,29-10-16 16,18-18-32-16,7-19-72 0,3-7-1 15,-1-19-39 1,-8-31-1-16,-13-19 3 0,-10-16 31 16,-6-24 81-16,-12-16 46 15,-7-36 0-15,-7 7 17 16,-5-5 31-16,-3 5 19 15,-2 44 62-15,-5 15-20 16,0 40 50-16,0 45 22 16,0 16-78-16,0 89-26 15,0 66 14-15,0 46-39 16,0-7 7-16,0-39-37 16,0-50 22-16,0-32-19 15,14 1-25-15,11 2 0 0,9-8-6 16,1-24 0-1,6-27-23-15,-1-23-46 0,-4-10 3 16,1-45 38-16,-5-17-16 16,-3-15 25-16,-2-1 10 15,-10 10 15-15,-5 13 0 16,-5 24 1-16,-1 24 42 16,-6 17 11-16,5 21-29 15,-5 30 22-15,4 20-28 16,-1 8-13-16,4-5 10 15,5-2-16-15,5-16-30 16,13-13-141-16,-4-17-361 16,-4-20-325-16</inkml:trace>
  <inkml:trace contextRef="#ctx0" brushRef="#br0" timeOffset="2333">7430 875 2552 0,'0'0'512'0,"0"0"-443"16,0 0-55-16,0 0 80 15,0 0-94-15,0 0-19 16,0 0-308-16,116-32-476 0</inkml:trace>
  <inkml:trace contextRef="#ctx0" brushRef="#br0" timeOffset="2730">7919 1115 985 0,'0'0'1626'16,"0"0"-1393"-16,0 0-174 15,0 0 179-15,0 0-50 16,0 0-90-16,0 0-83 16,-190-41-15-16,168 71 18 15,9 7-18-15,8 2 0 16,5 11-14-16,0-4 5 16,18 2-16-16,16 3-7 0,8-10 10 15,6-1 14-15,7-4-20 16,6 1 9-16,5-5 19 15,-3-6 38-15,-19-1-24 16,-22-1-14-16,-22-4 0 16,-12-1 45-16,-49-2-45 15,-17-1-9-15,-5-6 0 16,2-6 6-16,17-4-82 16,23-14-201-16,19-19-354 15,16-6-1571-15</inkml:trace>
  <inkml:trace contextRef="#ctx0" brushRef="#br0" timeOffset="3136">8587 413 1733 0,'0'0'265'16,"0"0"-123"-16,0 0 125 16,0 213 10-16,0-102-53 15,0 11-107-15,0 6-26 16,0-7-16-16,0-4-32 16,13-5 19-16,6-12-62 15,-1-18-20-15,8-17-64 16,-1-16-224-16,-6-18-436 15,-9-20-1273-15</inkml:trace>
  <inkml:trace contextRef="#ctx0" brushRef="#br0" timeOffset="3554">8319 1158 2067 0,'0'0'316'15,"0"0"-263"-15,0 0 14 16,0 0 64-16,0 0 6 16,190 0-46-16,-124-7-37 15,3 4 19-15,-6-2 20 16,-6 5-41-16,-4 0 16 0,-11 10-56 16,-5 27 15-16,-8 6 16 15,-11 12-8-15,-7 5-9 16,-6-1-18-16,-5 0-2 15,0-11-2-15,0-8-4 16,0-14-15-16,-9-15-4 16,-1-11 10-16,-9 0 8 15,1-20-14-15,-1-27-6 16,6-8 19-16,9-14-29 16,4-7 16-16,0 5 14 15,0-2-13-15,29 14 8 16,3 9 5-16,12 15 1 15,7 7 6-15,1 12-6 16,6 8-17-16,4 8-162 16,21 0-149-16,-13 0-229 0,-15 3-184 15</inkml:trace>
  <inkml:trace contextRef="#ctx0" brushRef="#br0" timeOffset="3739">9556 1074 1967 0,'0'0'309'16,"0"0"-137"-16,0 0 147 15,0 172-21-15,-4-111-142 16,1 2-126-16,0-3-22 16,3-15-8-16,0-8-50 0,13-18-251 15,6-12-545-15</inkml:trace>
  <inkml:trace contextRef="#ctx0" brushRef="#br0" timeOffset="3889">9590 730 3002 0,'0'0'365'0,"0"0"-296"16,0 0-69-16,0 0-2 15,0 0-575-15</inkml:trace>
  <inkml:trace contextRef="#ctx0" brushRef="#br0" timeOffset="5507">10022 1170 1590 0,'0'0'253'16,"0"0"-139"-16,0 0-15 16,0 0 121-16,0 0-73 15,0 0-30-15,0 0-59 16,-35 7-19-16,42-7 9 15,33 0-26-15,14-29 9 16,23-11-22-16,10-11 5 16,18-17-19-16,5-6 5 15,4-15-24-15,-13-3 6 16,-13-7-44-16,-25-2 57 0,-28 3 4 16,-20 5 1-16,-15 5 0 15,0 13 10-15,-25 9 14 16,-12 13 66-1,-7 18-19-15,-7 15-1 0,0 20 32 16,-3 0-27-16,-2 42-27 16,6 40-8-16,-8 49-16 15,6 51 36-15,13-4-54 16,5-10 8-16,20-20 8 16,14-28-21-16,0 13-2 15,4 5-5-15,36-19-2 16,15-33 7-16,14-28-81 15,10-43-35-15,3-15 27 16,-6-38 23-16,-10-35 35 16,-16-15 6-16,-24-17 26 0,-19 0-9 15,-7 3 9-15,-26 6 0 16,-21 22 13-16,-4 17-7 16,7 22 33-16,12 14-12 15,10 15-9-15,19 6 3 16,3 0-21-16,22 6 0 15,35 20-5-15,16 2 5 16,15-3-10-16,0 1-4 16,-5 4 13-16,-11 1-17 15,-16-1 15-15,-17 14 1 0,-17 8 1 16,-17 6 2 0,-5 5 26-16,0 8-6 0,0-13 2 15,0-5-7-15,0-13-16 16,14-18-1-16,23-18-1 15,7-4-55-15,6-21-13 16,8-21-20-16,-7-14-21 16,-4-1 54-16,-6 9 0 15,-16 10 57-15,-10 10 14 16,-8 15 93-16,-7 13 5 16,0 0-30-16,0 17-46 15,0 21 22-15,0 9-52 16,15 5-4-16,14 1 13 15,15-4-14-15,19-9-2 16,9-11-31-16,8-14-40 0,1-15-4 16,2 0-103-16,-10-37-30 15,-7-20-74-15,-16-18 38 16,-16-13-5-16,-17-14 177 16,-17-13 73-16,0-11 85 15,0-4 14-15,-14 12-11 16,-11 16 20-16,6 30 93 15,1 32 70-15,8 38-43 16,10 9-96-16,0 57-17 16,0 31 14-16,0 23-44 15,0 18 1-15,0 0-28 16,0 3-16-16,0-11-23 16,7-13-19-16,3-14 1 15,1-15-1-15,11-17-112 0,19-29-53 16,-9-18-312-16,-3-18-377 0</inkml:trace>
  <inkml:trace contextRef="#ctx0" brushRef="#br0" timeOffset="5803">11956 980 2143 0,'0'0'332'15,"0"0"-259"-15,0 0 5 16,0 0 85-16,196 69-78 0,-98-66-46 16,8-3 1-16,-1 5-17 15,-13 0 40-15,-16 12-16 16,-14 8-15-16,-14 10 29 16,-20 6-35-16,-9 9 46 15,-16-2 14-15,-3 5-44 16,0-5-12-16,0-1-30 15,-13-14-12-15,4-7-48 16,9-16-190-16,0-10-211 16,0 0-62-16,16-22-666 0</inkml:trace>
  <inkml:trace contextRef="#ctx0" brushRef="#br0" timeOffset="5929">12925 896 1785 0,'0'0'544'0,"0"0"-382"15,0 0 60-15,0 0-106 16,0 0-116-16,0 0-83 16,0 0-455-16,62-123-626 0</inkml:trace>
  <inkml:trace contextRef="#ctx0" brushRef="#br0" timeOffset="6595">13337 1069 697 0,'0'0'1412'0,"0"0"-1185"0,0 0-38 15,0 0 74 1,-88 216-19-16,77-160-168 0,11-1-59 16,0-2 9-16,0-10-25 15,30-4 12-15,6-16-13 16,4-9-10-16,4-14 1 15,3 0-78-15,-3-44 17 16,-5-19 19-16,-1-9 9 16,-20-12 21-16,-11-1 11 15,-7 4 8-15,-7 8-13 16,-30 15 14-16,-7 23 1 16,-3 16 19-16,8 15-7 15,5 4-3-15,20 0-9 16,14 23-3-16,4 1-15 15,40 2-13-15,13-4-63 0,9 2 56 16,4-1 15-16,2 3 8 16,1 4 14-16,-4 2 1 15,-9 4-3-15,-13 10 14 16,-15 4 15-16,-10 3 65 16,-15 1-41-16,-7 2 3 15,0-10-33-15,0-6 2 16,0-10 7-16,0-15-29 15,-7-15 0-15,0 0-1 16,-1-5-25-16,8-35-26 0,0-11 25 16,3-17-9-1,34-7 27-15,11-7-22 0,18 0 19 16,6 10 12-16,8 20 15 16,4 22 33-16,-7 30 35 15,-8 0 64-15,-18 59 55 16,-21 20-57-16,-16 19-8 15,-14 13-10-15,0-2-32 16,0-11-22-16,0-18-25 16,11-25-36-16,37-28-1 15,28-27-11-15,66-57-42 16,81-122-110-16,-23 4-383 16,-18-9-2085-16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9:07.3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1226 421 1783 0,'0'0'264'0,"0"0"-197"16,0 0-21-1,0 0 109-15,0 0 16 0,0 0-81 16,83-79-64-1,-64 46 24-15,-13 0 29 0,-6-3-1 16,0 1 35-16,-10-2-54 16,-27 3 20-16,-14 2-3 15,-6 9-28-15,-9 14 20 16,-3 9-29-16,-4 0-5 16,0 39 32-16,7 23-50 15,7 27-15-15,17 21 35 16,4 49-35-16,23 46 6 0,15 33-5 15,0-19 4-15,12-48 24 16,3-59-30-16,-5-33 0 16,-3 9 10-16,-3 8-9 15,-4-1 21-15,0-14-12 16,-11-16-4-16,-17-12 52 16,-10-13-57-16,-2-14 19 15,-2-13 1-15,1-13-21 16,4 0-27-16,11-43-111 15,13-16-385-15,4-2-389 0</inkml:trace>
  <inkml:trace contextRef="#ctx0" brushRef="#br0" timeOffset="225">0 1227 2414 0,'0'0'513'0,"0"0"-443"16,0 0-13-16,0 0 114 15,0 0-26-15,230-26-64 16,-110 21-8-16,12 0-71 16,7 1 8-16,-1-4-10 15,62-12-9-15,-31-1-187 16,-27 2-751-16</inkml:trace>
  <inkml:trace contextRef="#ctx0" brushRef="#br0" timeOffset="1871">2283 0 1783 0,'0'0'469'0,"0"0"-374"15,0 0 97-15,0 0 16 16,0 0-45-16,0 0-42 16,-230 233-60-16,176-49 19 15,3 46-7-15,11-13-23 16,21-47 20-16,16-58-70 0,3-38 1 16,0 3 14-16,0-2-15 15,22-1 0 1,10-19-32-16,46-33-131 0,-9-20-325 15,-5-2-309-15</inkml:trace>
  <inkml:trace contextRef="#ctx0" brushRef="#br0" timeOffset="2112">2630 565 2302 0,'0'0'499'16,"0"0"-425"-16,0 0-18 16,0 0 179-16,0 0-58 15,186 216-51-15,-125-143-113 16,8 3-12-16,4-8 27 16,5-5-28-16,1-17-42 15,2-15-129-15,14-26-338 16,-22-5-195-16,-19 0-1259 0</inkml:trace>
  <inkml:trace contextRef="#ctx0" brushRef="#br0" timeOffset="2306">3366 561 1318 0,'0'0'847'0,"0"0"-537"0,0 0-86 16,0 0 24-16,-153 187-28 15,81-96-64-15,-16 12-98 16,-7-1-31-16,0-10-19 16,14-13-8-16,15-21-17 15,34-31-143-15,17-17-223 16,15-10-435-16</inkml:trace>
  <inkml:trace contextRef="#ctx0" brushRef="#br0" timeOffset="2603">3646 53 2210 0,'0'0'379'0,"0"0"-282"15,0 0 40-15,0 0 104 16,198 98-36-16,-137-35-55 15,2 16-99-15,-9 8 1 16,-7 13 4-16,-13 2-11 16,-17-1 15-16,-17 1-60 15,0 1 0-15,-32-2 14 16,-16-10-14-16,-2-9-13 16,-1-13-14-16,10-17-42 0,16-22-12 15,25-30-202-15,0 0-404 16,3-16-974-16</inkml:trace>
  <inkml:trace contextRef="#ctx0" brushRef="#br0" timeOffset="2779">4920 839 2663 0,'0'0'473'16,"0"0"-395"-16,0 0 1 15,222 0 32-15,-150-11-81 16,1-6-30-16,8-2-105 0,-23 8-413 16,-25 5-303-16</inkml:trace>
  <inkml:trace contextRef="#ctx0" brushRef="#br0" timeOffset="2941">4829 1261 2176 0,'0'0'920'16,"0"0"-791"-16,0 0-74 15,0 0-35-15,0 0-19 16,280 22-1-16,-168-22-283 16,-5-15-949-16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9:11.1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716 668 1702 0,'0'0'281'0,"0"0"-234"0,0 0-24 16,0 0 16-16,0 0 37 15,186-92-43-15,-117 38-32 16,4-14 27-16,-7 1 2 15,-12-6 41-15,-14 1 50 16,-14-2 28-16,-13 13 2 16,-8 9-5-16,-5 16 9 15,0 17 16-15,0 19-63 16,0 4-39-16,-11 56 0 16,-8 32-57-16,2 29-5 0,5 17-7 15,9 10 0 1,3-6-10-16,7 28-134 0,23-35-422 15,-1-30-539-15</inkml:trace>
  <inkml:trace contextRef="#ctx0" brushRef="#br0" timeOffset="376">63 1348 2123 0,'0'0'607'0,"0"0"-526"0,0 0-47 16,0 0 41-16,0 0 113 16,0 0-47-16,0 0-84 15,284 0 28-15,-164-7-20 16,19 0-5-16,47 1 9 15,66 3-54-15,64-4 27 16,21 2-5-16,-25 3-22 16,-34-8 20-16,-52 5-35 15,-45-9 0-15,-37 4 13 16,-42 7-13-16,-19-4 0 16,1 0-14-16,-4 5-14 15,-11-2 1-15,-32 4-90 16,-27 0-26-16,-23 0-39 0,-35 0-505 15,-14 0-605-15</inkml:trace>
  <inkml:trace contextRef="#ctx0" brushRef="#br0" timeOffset="1035">0 2283 2354 0,'0'0'344'16,"0"0"-238"-16,0 0-85 16,0 0 130-16,0 0 92 15,78 222-128-15,-49-93-40 16,0 11-26-16,-4 0-5 16,-3-17 31-16,3-15-53 15,1-19-21-15,-1-19 30 16,-3-22-31-16,-7-13 0 0,0-20-1 15,-4-9 3-15,0-6-11 16,6-10 7-16,5-36-31 16,9-21 26-16,1-20-58 15,8-29 17-15,3-38-18 16,13-49-4-16,4-46 46 16,0 15-24-16,-13 49 27 15,-10 63 14-15,-11 60 14 16,2 9-5-16,1 6 38 15,5 16-10-15,8 20 48 16,11 11-23-16,16 0-20 16,14 7 20-16,23 14-35 15,18-2 4-15,18-3-2 16,15-3-16-16,4-3 32 0,-2-4-38 16,-9-6-3-1,-11 0 3-15,-19 0 1 0,-15 0-1 16,-17-3-8-16,-22-10-20 15,-22 3 11-15,-22 3-77 16,-19-1-4-16,-6 8-41 16,-31 0-361-16,-5 0-411 0</inkml:trace>
  <inkml:trace contextRef="#ctx0" brushRef="#br0" timeOffset="1426">990 2331 2314 0,'0'0'478'0,"0"0"-428"15,0 0-50-15,0 0 95 16,0 0 55-16,0 0-51 15,186-127-74-15,-103 117-8 16,4 10 58-16,-4 10-17 16,-17 26 0-16,-22 24-13 15,-25 8 9-15,-19 23 23 0,-22 5-50 16,-37-1-15 0,-6 8 27-16,3-19-26 15,8-7 29-15,13-13-31 0,16-11-10 16,18-12 16-16,7-10-17 15,7-11 0-15,33-3-12 16,18-12-29-16,15-5-29 16,18-3-68-16,48-67-207 15,-23 8-437-15,-18 1-741 0</inkml:trace>
  <inkml:trace contextRef="#ctx0" brushRef="#br0" timeOffset="1657">1896 2430 2497 0,'0'0'499'0,"0"0"-464"16,0 0 30-16,0 0 105 16,0 0-60-16,0 0-71 15,245 24-38-15,-175-24 30 16,-4 0-31-16,-9 0-18 15,-6-5-34-15,-14-4-158 16,-11-1-268-16,-13-3-124 16,-13 6-499-16</inkml:trace>
  <inkml:trace contextRef="#ctx0" brushRef="#br0" timeOffset="1854">2082 2630 2359 0,'0'0'477'0,"0"0"-338"16,0 0 83-16,-44 197-10 16,27-125-74-16,-1 7-106 15,-1-6-32-15,0-1 24 16,6-10-24-16,5-13-6 16,4-10-7-16,4-18-109 15,19-21-120-15,21-14-454 16,4-19-277-16</inkml:trace>
  <inkml:trace contextRef="#ctx0" brushRef="#br0" timeOffset="2043">2488 2666 2318 0,'0'0'647'0,"0"0"-553"15,0 0 90-15,0 0 56 16,0 0-51-16,3 190-108 15,-28-104-35-15,3 0-37 16,0-2-9-16,7-7-40 16,15-9-149-16,12-19-424 15,17-16-1024-15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9:14.3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0 445 1724 0,'0'0'298'0,"0"0"-209"15,0 0-73-15,207 11 84 16,-126-11 47-16,10 0-40 16,1-16-73-16,-6-12-15 15,-5-10 17-15,-15-2-12 16,-19-3 23-16,-21 5 35 16,-23-6 0-16,-3-1 53 0,-15 3-35 15,-33-4-37 1,-9 10 19-16,-12 9-43 0,-13 17 17 15,3 10 15-15,-2 20-24 16,5 39 16-16,15 26-26 16,13 20-16-16,21 10 30 15,24 1-45-15,3-6-5 16,25-8 18-16,31-15-19 16,10-23 0-16,10-11-1 15,12-24-17-15,10-15 0 0,16-14-109 16,60-50-96-1,-20-12-160-15,-21-4-581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9:17.0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0 100 1818 0,'0'0'382'0,"0"0"-277"16,0 0 79-16,0 0 55 16,0 0-100-16,0 0-36 15,0 0-19-15,190-88 12 16,-143 83-26-16,-7 5-19 15,-11 0 25-15,-10 16-40 16,-19 21 29-16,0 8-2 0,-22 13-32 16,-29 0-7-16,-5 4-16 15,-1-9-7-15,1-11 17 16,17-11-18-16,14-12 0 16,9-10-1-16,16-9 2 15,0 0-2-15,0 0-22 16,29 0 15-16,12 0-2 15,10-7 10-15,4 5 0 16,3 2-1-16,1 0 10 16,2 0-9-16,8 0 10 15,1 0-9-15,6-18-1 16,40-34-73-16,-21 4-510 0,-14-5-2095 16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49:14.8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0 949 1854 0,'0'0'553'0,"0"0"-436"16,0 0 105 0,0 0 29-16,0 0-97 0,0 0-23 15,0 0-39-15,136 34-9 16,-48-34-46-16,1 0-8 16,8 0 5-16,-8-5-33 15,-14-3-1-15,-21 2 0 16,-14 3-45-16,-18-5-100 15,-11 2-354-15,-11-1-390 0</inkml:trace>
  <inkml:trace contextRef="#ctx0" brushRef="#br0" timeOffset="773">1470 550 1635 0,'0'0'300'15,"0"0"-168"-15,0 0 124 16,0 0 13-16,0 0-124 15,0 0-93-15,0 0 11 16,127-107 29-16,-83 107-23 0,-4 0 1 16,-4 31-35-1,-6 9-5-15,-16 5 28 0,-11 8-16 16,-3 5-15-16,-3 2 4 16,-22-7-30-16,-8-5 3 15,5-11-4-15,1-12-20 16,1-8 19-16,9-7-50 15,2-10-19-15,15 0-123 16,0-38-171-16,22-6-167 16,10-2-128-16</inkml:trace>
  <inkml:trace contextRef="#ctx0" brushRef="#br0" timeOffset="1007">1915 439 1818 0,'0'0'511'15,"0"0"-316"-15,0 0 13 16,0 0 33-16,0 0-134 16,0 0-38-16,0 0 21 15,-179 212-46-15,179-166-4 16,0-4-9-16,0-5-22 16,11-3-9-16,15-13-4 15,3-3-45-15,-1-9-4 16,10-9-79-16,-6 0-125 15,12-16-98-15,-12-16-183 16,-5-2-966-16</inkml:trace>
  <inkml:trace contextRef="#ctx0" brushRef="#br0" timeOffset="1295">2162 44 1984 0,'0'0'361'16,"0"0"-195"-16,0 0-56 15,0 0 133-15,0 0-52 16,0 0-123-16,0 0-25 16,128-42-8-16,-109 68-1 15,-12 7 43-15,-7 11-24 0,0 0-5 16,-15 3-27-1,-7-5-10-15,8-5-14 0,14-9 3 16,0-11-59-16,19-11-41 16,60-6-180-16,-3-9-267 15,-6-14-430-15</inkml:trace>
  <inkml:trace contextRef="#ctx0" brushRef="#br0" timeOffset="1689">1189 1129 1820 0,'0'0'479'0,"0"0"-421"16,0 0 100-16,0 0 88 15,0 0-40-15,0 0-82 16,186-2-43-16,-106-1 21 0,4-1-42 15,8 2-20-15,-1 2 7 16,7-3-41-16,7-5-5 16,5 2 5-16,0-4-6 15,-9 0-65-15,-6 10-182 16,-26 0-345-16,-28 0-269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5:54.1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262 67 363 0,'0'0'181'16,"0"0"-82"-16,0 0 35 15,0 0 9-15,0 0-60 16,0 0 21-16,5-25-6 16,-1 18-62-16,-1 4 76 15,-3-1-3-15,3 2-28 16,-3-2 14-16,4 1-31 16,-4-2-3-16,3 5 17 15,2-2-33-15,-5-1 28 0,0 3 8 16,4 0-47-16,-4 0 5 15,0 0-38-15,0 0-1 16,0-4 43-16,0 4-16 16,0-2 54-16,0-1 31 15,3-2-9-15,-3 5 54 16,0 0-66-16,0 0 47 16,0 0 26-16,0 0-80 15,-7 5-24-15,-23 21-20 16,-6 15-29-16,-8 16 61 15,0 8-72-15,4 11 9 0,4 9 61 16,11 15-70 0,3 1 6-16,10 10 17 0,12 4-22 15,0-1 19-15,0 0-20 16,19-1 0-16,9-9 28 16,1-8-28-16,5-11-1 15,-5-9-7-15,-4-18 16 16,-3-6-5-16,-3-14-3 15,-9-9-20-15,-5-5 10 16,-5-13-150-16,0-3-389 16,-9-8-546-16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5:57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125 135 1318 0,'0'0'301'0,"0"0"-163"16,0 0 26-16,0 0 112 15,0 0-5-15,0 0-116 16,13-132 16-16,-13 129-8 15,0 3-69-15,0 0 20 16,0 0-69-16,0 24 2 16,0 23 22-16,0 17-69 15,0 18 24-15,0 17 11 16,0 9-34-16,0 8 39 16,0-2-40-16,0-5 0 15,0-8-9-15,0-16 9 0,0-16 0 16,0-15-3-16,0-23 21 15,0-7-12 1,0-15-6-16,0-6 0 0,0-3 4 16,5 0 4-16,2-29-8 15,3-17 0-15,5-11 1 16,7-4-10-16,7 2 9 16,0 8 0-16,5 10 5 15,1 12-4-15,2 8-2 16,0 18-7-16,-4 3 8 15,2 0-26-15,-1 36 13 16,-5 17 13-16,-7 10 7 16,-4 5 2-16,-11 11-9 15,-4 0 0-15,-3-7 1 0,-3-7-9 16,-29-13 8-16,-15-8 0 16,-4-15 32-16,-12-17-26 15,-3-12 9 1,-3 0 18-16,6-14-24 0,3-23 21 15,12-8-30-15,8-5 0 16,14 4 26-16,19 7-26 16,7 3-57-16,4 12-80 15,57 7-162-15,-2 7-407 16,-2 8-1058-16</inkml:trace>
  <inkml:trace contextRef="#ctx0" brushRef="#br0" timeOffset="481">1156 612 1965 0,'0'0'493'15,"0"0"-368"-15,0 0-83 16,0 0 176-16,0 0-72 15,0 0-74-15,0 0-14 16,10 227-58-16,-5-155 0 16,-1-1 3-16,-1 1 6 15,1-10 2-15,-4-12-11 16,3-11 0-16,-3-18 13 0,0-12-13 16,0-9 12-16,0-7-2 15,0-35-8-15,0-17-4 16,0-14-2-16,0-9 4 15,19 0 1-15,9 3-1 16,10 13-21-16,-3 15 12 16,6 14 18-16,-1 21-18 15,-1 16 27-15,-2 0-18 16,4 34 48-16,-2 17-18 16,-5 11-6-16,-2 14-1 15,-10-1 4-15,-4 7 11 16,-8-8-27-16,-1-6-11 15,-6-13 27-15,1-16-27 0,-1-12-15 16,0-13-52 0,-3-14-73-16,0-8-180 0,0-18-697 15</inkml:trace>
  <inkml:trace contextRef="#ctx0" brushRef="#br0" timeOffset="932">1882 778 447 0,'0'0'1546'16,"0"0"-1298"-16,0 0-125 0,0 0 101 16,0 0 6-1,0 0-57-15,0 0-149 0,110 175 27 16,-97-110 15-16,2 1-33 15,-4-4-33-15,-3-13 6 16,-1-14-6-16,-4-8 18 16,-3-16-8-16,0-11-10 15,0 0 26-15,0-30-25 16,0-22-1-16,-3-14 0 16,-1-13 0-16,4 0 0 15,0 4 0-15,22 6-1 16,11 17-5-16,7 19 6 0,1 16-9 15,6 17 9 1,4 0 42-16,3 41 32 0,-3 17-57 16,-4 10 34-16,-10 11-3 15,-5 3-22-15,-10-3-7 16,0-10-8-16,-6-13-11 16,-3-15 0-16,-1-18-45 15,-5-8-38-15,-7-15-140 16,0-10-435-16,0-18-1149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5:59.5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574 698 1839 0,'0'0'306'0,"0"0"-208"15,0 0 155-15,0 0 14 16,0 0-115-16,0 0-52 16,-215-82-27-16,164 82-23 0,-6 17 28 15,-6 22-72-15,1 17 15 16,11 5 25-16,10 9-37 16,16 0 10-16,18-1-19 15,7-8 0-15,0-5 0 16,16-6 0-16,19-11 0 15,6-9-1-15,6-11-29 16,7-12 3-16,9-7-12 16,6-4-21-16,7-27 51 15,9-20-47-15,9-10-8 16,5-18 54-16,-1-10-73 0,5-9 40 16,-5-7-5-1,-7 3 5-15,-11 6 31 16,-14 9-15-16,-19 7 17 0,-15 11-2 15,-20 9 12-15,-12 9 0 16,0 8 46-16,-12 10 47 16,-20 6 61-16,-5 12-112 15,-7 6 12-15,2 9 46 16,-6 0-65-16,8 9-2 16,2 30-17-16,6 16-4 15,10 15 16-15,4 7-28 16,4 16 0-16,6 5 8 15,1 2-8-15,0 1-9 16,-1-3 9-16,4-3 0 16,4-6-8-16,0-7-2 0,0-10 1 15,0-16-6 1,0-11-21-16,0-15 0 0,0-12-15 16,0-18 18-16,0 0 17 15,0-7-29-15,0-30 33 16,12-5-6-16,5-4 25 15,5-6-16-15,9 5 5 16,1 3 2-16,0 9-21 16,2 12 2-16,-6 17 21 15,-2 6 5-15,-8 13-4 16,1 32 18-16,-9 22 19 16,2 5 0-16,-2 7 17 15,5-6-55-15,7-10 0 0,7-16 30 16,0-13-30-16,8-19-10 15,-1-15-56-15,1 0 6 16,-2-36 23-16,2-15-98 16,-8-17 84-16,-3-4 50 15,-8 0-4-15,-8 11 5 16,-5 14 23-16,-1 22 90 16,-4 18 55-16,0 7-116 15,0 16-2-15,0 29 7 16,0 12-39-16,0 9 1 15,0-4-4-15,22-3-6 16,13-12-15-16,13-18 6 16,14-16-20-16,4-13-8 15,4-4-39-15,-1-34-32 16,-12-20 18-16,-6-3-24 0,-10-2 86 16,-16 4-14-16,-13 9 33 15,-9 15 79-15,-3 16 18 16,0 12-4-16,0 7 12 15,0 7-58-15,-8 30 21 16,8 7-57-16,0 8 2 16,0-2 26-16,0 0-39 15,18-10-16-15,8-12-2 16,-1-5-35-16,9-11-18 16,13-12-132-16,-6 0-313 15,-2-8-248-15</inkml:trace>
  <inkml:trace contextRef="#ctx0" brushRef="#br0" timeOffset="757">2719 1011 1874 0,'0'0'602'0,"0"0"-449"15,0 0 144-15,0 0-49 16,0 0-105-16,0 0-70 15,0 0-33-15,-197 23-22 16,170 17-18-16,10 8 12 16,2 6-12-16,5 7-11 15,5-1 9-15,5-8-7 0,0-11 9 16,15-10-87 0,17-15-14-16,5-16-25 0,4 0-51 15,-5-20 37-15,1-18 18 16,-8-12 81-16,-11 4 40 15,-8 10-4-15,-5 14 5 16,-5 10 122-16,0 12 89 16,0 0-93-16,0 14-75 15,0 22 22-15,0 3-29 16,11 1-20-16,14-8-16 16,12-8 0-16,10-8-9 15,8-16-39-15,-1 0-27 16,2-11 46-16,-9-22 7 0,-8-18-77 15,-5-5 80-15,-9 1 18 16,-3 4 1-16,-9 16 4 16,-4 12 29-16,-6 17 60 15,1 6 1-15,-1 9-88 16,6 32 32-16,1 7-5 16,5 10-20-16,2 4 7 15,1-3-19-15,4-15 23 16,0-7-24-16,-6-13-9 15,-6-10-4-15,-7-14-32 16,-3 0 6-16,0-14 37 16,0-27-43-16,0-19 30 0,0-7 14 15,9-10-61 1,13 4 61-16,3 11-1 0,7 10 2 16,0 17 29-16,5 14-10 15,1 18 49-15,-6 3 41 16,5 10-66-16,-1 33 49 15,-4 13-26-15,5 8-8 16,-5 6 32-16,2 0-60 16,-2-9-7-16,-7-9 1 15,1-15-24-15,-8-12-1 16,-6-10-50-16,-5-15-75 16,-7-12-34-16,0-26-347 15,-3-9-689-15</inkml:trace>
  <inkml:trace contextRef="#ctx0" brushRef="#br0" timeOffset="1050">2409 695 1719 0,'0'0'266'0,"0"0"-168"16,0 0 220-16,0 0-62 15,186-200 8-15,-142 164-100 16,-12 7-33-16,-10 12 15 0,-3 11-111 16,-9 6-28-16,2 0-7 15,-2 0 0-15,9 0-125 16,-1 6-116-1,7 1-274-15,-3-4-60 0,-5-3-505 0</inkml:trace>
  <inkml:trace contextRef="#ctx0" brushRef="#br0" timeOffset="1212">3003 99 1515 0,'0'0'376'0,"0"0"-95"15,0 0-19-15,192-87-35 16,-117 75-67-16,4 12-18 0,-6 0 4 15,-10 0-89 1,-19 21-21-16,-27 20-36 16,-17 15-27-16,-51 45-254 0,-29-12-381 15,-14-7-502-15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6:01.6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495 548 1333 0,'0'0'318'0,"0"0"-202"16,0 0 103-16,0 0 59 15,0 0-46-15,0 0-105 16,0 0-59-16,15-103 33 0,7 156 74 16,4 29-97-16,-4 26 44 15,-7 25-44-15,-2 13-27 16,-1 5-4-16,-5-3-46 16,3-17 21-16,2-12-19 15,-2-21-3-15,-1-26-54 16,-9-16-73-16,0-23-250 15,-19-17-307-15,-6-9-469 0</inkml:trace>
  <inkml:trace contextRef="#ctx0" brushRef="#br0" timeOffset="214">0 938 2096 0,'0'0'363'0,"0"0"-223"16,0 0-76-16,0 0 41 16,0 0 90-16,0 0-98 15,258-10-74-15,-138 10-1 16,9 0-22-16,35 0-36 16,-34 0-227-16,-23 10-559 0</inkml:trace>
  <inkml:trace contextRef="#ctx0" brushRef="#br0" timeOffset="677">1432 1054 1822 0,'0'0'384'16,"0"0"-245"-16,0 0 30 15,0 0 89-15,0 0-124 16,0 0-62-16,-222-73 10 16,160 86-64-16,1 32 26 0,2 25 1 15,11 12-15 1,20 12 31-16,16-6-61 0,12-1 0 15,15-20 11-15,36-13-11 16,22-28-90-16,15-26-102 16,6 0-115-16,1-42-26 15,-10-16 36-15,-20-15 151 16,-22 6 135-16,-21 9 11 16,-14 15 211-16,-8 17 106 15,0 22-87-15,-15 4 25 16,-10 17-142-16,3 32-19 15,3 11 33-15,12 5-88 16,7 0-25-16,0-9-14 16,19-9-15-16,32-12-75 15,-4-19-438-15,-3-9-390 16</inkml:trace>
  <inkml:trace contextRef="#ctx0" brushRef="#br0" timeOffset="950">2122 1044 1580 0,'0'0'828'0,"0"0"-675"16,0 0-5-16,0 0 145 15,-186 61-39-15,154-9-195 16,1 11 5-16,18 9 21 15,4 0-50-15,9 3-10 16,0-7-2-16,0-10-23 0,31-9 30 16,4-19-30-16,16-16-50 15,12-14-13-15,9-8-142 16,20-54-290-16,-19 1-209 16,-19 10-1248-16</inkml:trace>
  <inkml:trace contextRef="#ctx0" brushRef="#br0" timeOffset="1223">1539 390 1971 0,'0'0'346'0,"0"0"-192"16,0 0 108-16,0 0 7 15,0 0-126-15,0 0-84 16,0 0-49-16,189 132 10 16,-148-129-20-16,28-3-101 15,-12-22-351-15,-6-6-310 0</inkml:trace>
  <inkml:trace contextRef="#ctx0" brushRef="#br0" timeOffset="1340">2005 324 2232 0,'0'0'489'0,"0"0"-305"16,0 0-30-16,0 0-63 16,222-192-91-16,-131 118-290 15,-10 16-706-15</inkml:trace>
  <inkml:trace contextRef="#ctx0" brushRef="#br0" timeOffset="1735">3117 177 2186 0,'0'0'330'0,"0"0"-123"15,0 0 158-15,0 0-172 16,0 0-28-16,208 196-57 16,-124-87-6-16,18 45 24 0,1 59-93 15,-24 64 30-15,-35 7-21 16,-44-17-21-16,-15-65-14 16,-36-70-7-16,1-37-9 15,-1-13-4-15,-56 39-122 16,13-12-153-16,-1-20-1010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3:22.7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1013 236 803 0,'0'0'866'0,"0"0"-697"15,0 0-76-15,0 0 66 16,0 0 66-16,0 0-53 15,0-9-94-15,0 2 10 16,0-3 5-16,0-3 1 16,0 1 7-16,0-5-3 15,-6 1 6-15,-7-4 6 16,-6 3-61-16,-6 0 17 16,-4 1-20-16,-5 7-10 15,-1 2 14-15,-9 7-43 16,3 0 7-16,-3 3-2 0,5 26-2 15,2 14-16-15,5 10 6 16,5 10 0-16,10 2 15 16,5 5-15-16,9-2 0 15,3-3 9-15,0-8 0 16,12-4-12-16,27-11 3 16,8-7 0-16,16-11 18 15,6-12-18-15,7-8-18 16,5-4 17-16,-1 0-71 15,33-43-107-15,-22 0-391 16,-18 0-398-16</inkml:trace>
  <inkml:trace contextRef="#ctx0" brushRef="#br0" timeOffset="556">1540 69 1927 0,'0'0'378'0,"0"0"-282"15,0 0 99-15,0 0 54 16,0 0-106-16,-10 230-59 16,10-155 27-16,0-3-60 15,0-2-11-15,0-9-14 16,0-8-11-16,0-6-15 0,0-17-8 15,0-8 8 1,0-9 8-16,0-10-8 0,0-3-8 16,0 0 7-16,0-14-8 15,0-21-18-15,0-14-15 16,0-12 42-16,0-9 0 16,0-9 3-16,0-3-12 15,0-2 6-15,3 20 3 16,4 11 24-16,0 24-23 15,5 17 36-15,6 12-32 16,8 0 8-16,6 0-13 16,5 25 2-16,-1 12-1 15,4 1 41-15,-8 8-23 16,-6 1 10-16,1 2 4 16,-10 4-26-16,-9-5 10 0,-8 5-11 15,0-4-5-15,-8 4 44 16,-28-5-45-16,-11 0 0 15,-12-3-1-15,5-6-7 16,-1-6 1-16,8-10-7 16,10-4-8-16,11-10 10 15,11-9-72-15,15 0-105 16,4-19-185-16,26-10-510 0</inkml:trace>
  <inkml:trace contextRef="#ctx0" brushRef="#br0" timeOffset="1036">2186 161 1788 0,'0'0'395'0,"0"0"-296"15,0 0 185-15,0 0 9 16,0 0-90-16,0 183-82 15,0-111-43-15,-3 2-15 16,-6-2-15-16,6-11-15 16,3-4 3-16,0-11-36 15,0-11-1-15,0-7 0 16,0-16 1-16,0-5-1 16,0-7 10-16,0 0-8 15,0-10-1-15,0-27-18 16,0-12 8-16,0-9-19 0,0-12 29 15,0-5-16-15,0-11 16 16,0-3 0-16,0 5 2 16,0 9-1-16,7 13-1 15,8 18 10-15,0 10 8 16,2 20 8-16,5 0-14 16,12 11-11-16,5 3 11 15,8 0 4-15,6 0-7 16,1 0-9-16,0 0 0 15,-3 3 3-15,-2 0-3 16,-7 3-1-16,-1 1-1 0,-4-4-92 16,-2 2-141-16,-1-2-302 15,-17-3-192-15</inkml:trace>
  <inkml:trace contextRef="#ctx0" brushRef="#br0" timeOffset="1242">2203 385 2002 0,'0'0'508'16,"0"0"-462"-16,0 0 121 16,0 0 131-16,0 0-131 15,239 0-113-15,-167-4-46 16,1-3-8-16,3-2-102 0,-17 2-591 15,-20-1-1599-15</inkml:trace>
  <inkml:trace contextRef="#ctx0" brushRef="#br0" timeOffset="2088">221 1109 1482 0,'0'0'603'0,"0"0"-408"0,0 0-88 16,0 0 136-16,0 0-2 15,0 0-99-15,0 0-50 16,0 14-24-16,39-11 29 16,17-3-4-16,5 0-47 15,16 0 17-15,3 0-25 16,11 0 1-16,11 0 13 16,8 0-52-16,10 0 12 15,12-3 10-15,6-4-20 16,4 2 10-16,0 1-12 15,-6-1 0-15,-9 5 1 16,-11 0-1-16,-6 0 0 16,-2 0 4-16,9 0-3 0,8 0 29 15,2 0-10 1,2 5-10-16,-9-3 8 0,-7-2-18 16,-11 0 0-16,-11 0 0 15,-12 0 2-15,-19 0-2 16,-22-7 4-16,-10 2-4 15,-18-2 14-15,-4 0-7 16,-2-3-7-16,4-6 2 16,-1-7 7-16,5-10 0 15,-2-11-8-15,0-4-1 16,2-11 6-16,-2-10 5 16,-5-10-22-16,-1-2 7 15,-4-8 4-15,0 3-6 16,0 5 16-16,-4 8-10 15,-11 8 0-15,8 13 8 0,-1 6-17 16,4 12 9-16,1 8 0 16,3 7 6-16,0 4-5 15,0 6-1-15,0 4 1 16,0 0 0-16,0 5-2 16,0 0-109-16,0 0-138 15,3 19-392-15,4 2-588 0</inkml:trace>
  <inkml:trace contextRef="#ctx0" brushRef="#br0" timeOffset="2908">45 63 1480 0,'0'0'307'0,"0"0"-163"16,0 0 77-16,0 0 60 0,0 0-79 16,0 0-73-16,0 0-10 15,-19 10-41-15,19 12-18 16,0 17 10-16,0 24 30 16,0 23-22-16,0 16-5 15,0 8-7-15,0 9-6 16,0-12-42-16,0-4-3 15,0-12-6-15,0-8-7 16,0-14-2-16,12-7-24 16,10-10-151-16,0-12-420 15,-3-17-1260-15</inkml:trace>
  <inkml:trace contextRef="#ctx0" brushRef="#br0" timeOffset="3632">3965 649 2774 0,'0'0'503'16,"0"0"-449"-16,0 0 19 15,0 0 64-15,0 0-62 16,0 0-75-16,0 0-135 15,4 33-149-15,6-6-486 16,2 0-980-16</inkml:trace>
  <inkml:trace contextRef="#ctx0" brushRef="#br0" timeOffset="3748">4026 1118 2595 0,'0'0'593'0,"0"0"-531"0,0 0-62 15,0 0-57-15,0 0-992 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0:07.2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367 0 1603 0,'0'0'240'15,"0"0"-97"-15,-154 223 122 16,92-113 6-16,8 7-70 16,10 0-48-16,15-5-77 15,17-10-15-15,12-10-44 16,0-18-17-16,41-11-56 16,47-20-198-16,-12-14-307 15,-4-19-848-15</inkml:trace>
  <inkml:trace contextRef="#ctx0" brushRef="#br0" timeOffset="485">1034 634 2116 0,'0'0'298'15,"0"0"-167"-15,0 0 146 16,0 0 10-16,0 0-128 16,0 0-129-16,-227-65 9 15,185 83-12-15,1 15-11 16,7 3 7-16,14 0-22 0,8 2 8 16,9 3-9-16,3-10-17 15,0-3-32-15,29-7-54 16,4-10 2-16,10-11 22 15,4 0-59-15,5-16 35 16,-4-23 15-16,3-17-6 16,-7-16 53-16,-1-10 17 15,-4-13 18-15,-1-6 6 16,-13 1 0-16,-6 18 33 16,-9 17 94-16,-7 28 4 0,-3 18 50 15,0 19-36 1,0 0-76-16,0 40-6 0,-7 22-45 15,-3 20 46-15,-2 13 4 16,2 1-56-16,5-9 7 16,5-8-19-16,0-12 0 15,0-12-12-15,0-15-144 16,0-21-204-16,0-13-442 16,0-6-923-16</inkml:trace>
  <inkml:trace contextRef="#ctx0" brushRef="#br0" timeOffset="667">775 269 2192 0,'0'0'462'0,"0"0"-429"0,0 0-11 15,0 0 29-15,223 62 4 16,-133-39-55-16,35 15-116 15,-20-7-236-15,-21-4-577 0</inkml:trace>
  <inkml:trace contextRef="#ctx0" brushRef="#br0" timeOffset="898">1494 488 1854 0,'0'0'264'0,"0"0"-191"0,0 0 83 16,0 0 87-16,0 0-100 15,142 178-35-15,-103-135-10 16,5-8-56-16,-4 0 18 16,1-7-29-16,-6-9-31 15,3-2 0-15,-6-17-181 16,-7 0-182-16,-10 0-264 0</inkml:trace>
  <inkml:trace contextRef="#ctx0" brushRef="#br0" timeOffset="1111">1835 403 1877 0,'0'0'232'0,"0"0"-145"16,0 0 154-16,0 0-1 16,-123 173-152-16,86-122-75 15,1-6-13-15,11-6-95 16,6 8-203-16,12-17-213 16,4-4-1283-16</inkml:trace>
  <inkml:trace contextRef="#ctx0" brushRef="#br0" timeOffset="1798">2116 528 643 0,'0'0'1312'0,"0"0"-1161"16,0 0-131-16,0 0 189 15,0 0-10-15,0 0-118 16,0 171-19-16,0-128-16 16,0-6-22-16,0-9-2 15,0-5-22-15,9-13-1 16,16-10-44-16,0 0 12 0,7 0-37 16,2-30-18-1,-2-1 47-15,-3-6 15 0,-4 4-51 16,-6 9 58-16,-12 11 19 15,1 10 24-15,-8 3 32 16,4 0-48-16,-1 26 60 16,4 7 11-16,5 0-31 15,-2 4-20-15,5-5-10 16,0-9-17-16,-1-6 14 16,1-12-15-16,-5-5-28 15,5 0 27-15,4-14-27 16,-9-21 1-16,9 0 12 15,-1-5 15-15,4 5-10 16,-5 4 10-16,-2 12 0 16,1 16-11-16,-3 3 11 15,-1 0 0-15,-5 25 15 0,0 8-2 16,-7 4 20-16,0-4-33 16,0-7 0-16,0-10-1 15,0-6-60-15,0-10-6 16,0 0 30-16,0-3-61 15,0-23 21-15,11-7-30 16,11 0-9-16,7 1 60 16,12 1 17-16,3 9 18 15,3 7 9-15,-11 9 12 16,-3 6 25-16,-7 0 57 16,-13 24 23-16,-1 5 71 0,-2 6-22 15,-1-1-50 1,1 3-49-16,-3-5-25 0,8-9-30 15,7-9-49-15,0-11-253 16,0-3-386-16</inkml:trace>
  <inkml:trace contextRef="#ctx0" brushRef="#br0" timeOffset="2243">3276 658 2085 0,'0'0'498'0,"0"0"-371"16,0 0 170-16,0 0-134 16,0 0-118-16,0 0-44 15,0 0-1-15,-66 162-6 0,66-136-84 16,19-10-61-16,0-8 24 16,-3-8 2-16,3 0 62 15,-4-17 41-15,-8-13 22 16,-4 0 43-16,-3 8 15 15,0 2 57-15,0 11 27 16,0 5-27-16,0 4-25 16,0 0-64-16,0 33-26 15,0 16 28-15,0 15-28 16,0 16 0-16,0 6 51 16,9 5-6-16,4 1 15 15,3-5-38-15,-3-10-13 16,-4-7 35-16,-9-11-44 0,0-17 0 15,0-16 18-15,-12-9-17 16,-17-17 19-16,-3 0-16 16,1-4 4-16,3-28-16 15,6-8-16-15,15-11-58 16,7-5-50-16,0-38-155 16,19 20-294-16,-3 2-285 0</inkml:trace>
  <inkml:trace contextRef="#ctx0" brushRef="#br0" timeOffset="2485">2365 295 1702 0,'0'0'259'15,"0"0"-184"-15,0 0 152 16,0 0-2-16,0 0-81 16,0 0-48-16,0 0-87 15,152 157-9-15,-152-121-28 16,0 4-133-16,0-13-375 16,-10-13-483-16</inkml:trace>
  <inkml:trace contextRef="#ctx0" brushRef="#br0" timeOffset="2602">2759 175 1750 0,'0'0'231'15,"0"0"-200"-15,247-82-31 16,-141 54-173-16,-14 7-1582 0</inkml:trace>
  <inkml:trace contextRef="#ctx0" brushRef="#br0" timeOffset="2866">3327 49 1585 0,'0'0'805'0,"0"0"-733"0,0 0 3 16,0 0 147-16,0 0 27 15,0 0-60-15,174 246-77 16,-121-140 47-16,-6 8-65 16,-3 8-47-16,-12 2 14 15,-10-1-47-15,-22 0-14 16,-7 31-55-16,-37-32-131 16,-11-20-483-16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0:02.2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62 665 1272 0,'0'0'319'16,"0"0"-172"-16,0 0 8 15,0 0 48-15,0 0 11 16,0 0-74-16,-47 6 21 16,40-3 42-16,0 2-61 15,7-3-17-15,0 1-35 16,0 1-22-16,0-4-1 15,0 0-22-15,0 2-12 16,0-2 7-16,0 0-39 16,0 3-1-16,7 2 12 0,18-3-3 15,9 1 20-15,5 1-28 16,5-2 8-16,7 1 5 16,8 2-14-16,10-5 0 15,4 0-1-15,3 0 1 16,-3 0 0-16,-4 0 1 15,-10 0-1-15,-15 0 0 16,-15 0 9-16,-10 0-16 16,-9 0 7-16,-7 0 0 15,-3 0 4-15,0 0 8 16,0 0-12-16,0 0 0 16,0 3-32-16,-17 1-104 15,-1-4-156-15,2 2-436 16,10-2-822-16</inkml:trace>
  <inkml:trace contextRef="#ctx0" brushRef="#br0" timeOffset="1322">2075 126 1445 0,'0'0'326'0,"0"0"-241"15,0 0 14-15,0 0 83 16,0 0-16-16,0 0-36 16,0 0-56-16,-109-88-14 0,76 73 26 15,-6 4-26-15,-9 3 4 16,-4 8-36-16,-2 0-17 15,0 0 23-15,-2 27-33 16,8 7-1-16,13-1 3 16,6 8-3-16,11 5 0 15,11 0-6-15,7 0 6 16,0 7-13-16,0-3 13 16,20-5-12-16,11 1 11 15,4-7-50-15,9-1 15 16,0 0 12-16,7-3 12 15,-4-2-2-15,0 3-9 0,-3-6 23 16,-6-1-1-16,-10 2-5 16,-9-9 6-16,-12 4 0 15,-7-2 1-15,0-3 39 16,-22 4-2-16,-15 1 5 16,-11-5 8-16,-3 0-26 15,-3-5 5-15,4-2-8 16,-1-4-4-16,7-8 22 15,7-2-40-15,11 0 0 16,4 0 13-16,9 0-13 16,13-14-46-16,0-21-111 15,20 7-175-15,11-5-363 0</inkml:trace>
  <inkml:trace contextRef="#ctx0" brushRef="#br0" timeOffset="1929">2181 566 1721 0,'0'0'338'16,"0"0"-232"-16,0 0-94 0,0 0 155 15,0 0 2 1,0 187-119-16,0-135-29 0,0-3-18 16,0-3 5-16,10-10 8 15,2-9-16-15,7-11-22 16,3-13-30-16,7-3-15 16,6-9-9-16,6-28-2 15,-1-8 12-15,1-4 50 16,-9-4-7-16,-7 4 23 15,-6 7 66-15,-9 9 24 16,-1 10 11-16,-6 11 18 16,-3 12-37-16,0 0 26 15,0 17-37-15,0 26 4 16,0 13 22-16,0 13-66 16,0 10-14-16,0 6-7 0,0 4-9 15,10 3 110 1,5 0-102-16,4-7-7 0,-9-10 47 15,-3-5-37-15,-7-12 2 16,0-9-1-16,0-9 7 16,-14-10 64-16,-20-5-84 15,-4-6 0-15,-10-1 32 16,1-5-32-16,-1-9 0 16,8-4 0-16,11 0 1 15,4 0-2-15,10-11-13 16,11-17-41-16,4-9 43 15,7-15-75-15,37-18 11 16,22-14-126-16,35-39-155 0,-9 22-192 16,-16 12-260-16</inkml:trace>
  <inkml:trace contextRef="#ctx0" brushRef="#br0" timeOffset="2483">2929 720 1307 0,'0'0'360'16,"0"0"-270"-16,0 0 39 16,0 0 25-16,0 0 76 15,0 0-48-15,10 183-96 16,-7-127-17-16,-3 1-31 16,0-5-18-16,0-9 12 15,0-11-32-15,0-13-17 16,0-9 11-16,0-10-20 0,0 0 26 15,0-19-35-15,0-23-19 16,5-8 52-16,12-8-67 16,5 0 30-16,9 7 38 15,1 11-20-15,0 11-8 16,5 12 20-16,0 17 0 16,-5 0-5-16,1 17 1 15,-3 21 13-15,-1 9 15 16,-7 2 32-16,-4 0-29 15,-4-9 9-15,-11-8-21 16,-3-8 29-16,0-11-35 16,0-13 0-16,0 0 50 0,0-10-31 15,-3-21-4-15,3-16-15 16,0-3 1-16,0-3-12 16,3 0-17-16,23 8 9 15,8 8 11-15,6 13-2 16,2 10 4-16,2 10-6 15,-3 4 12-15,0 7 16 16,-9 21 2-16,-7 13 24 16,-6 2 64-16,-4 3-21 15,-8-1-6-15,3-1-57 16,-2-9-13-16,2-5-9 16,19-8-124-16,-3-8-169 15,1-14-370-15</inkml:trace>
  <inkml:trace contextRef="#ctx0" brushRef="#br0" timeOffset="3595">4026 654 1300 0,'0'0'408'0,"0"0"-281"15,0 0 2-15,0 0 15 16,0 0 49-16,61 186-53 16,-52-128-82-16,-9-3 1 15,0-2 5-15,0-7-51 16,0-13 11-16,0-14-24 0,0-9 0 16,0-10 5-16,-9 0-5 15,2-15 0-15,7-23-36 16,0-7-7-16,0-8 35 15,16-3-45-15,12 3 16 16,5 11 36-16,7 10-14 16,-3 15 5-16,-1 15-14 15,-2 2 24-15,-6 0-16 16,1 28 28-16,-7 11-12 16,-3 1 92-16,-6 6-43 15,-1-7 1-15,-5 2-27 16,-4-18-4-16,1-2-8 0,-4-11-11 15,0-10-22-15,0 0 21 16,0 0-27-16,0-16-50 16,0-10 9-16,0-7-26 15,5-1 15-15,8-2-51 16,13 4 53-16,-1 1 32 16,9 3 8-16,-2 12 18 15,2 9 20-15,-9 7 0 16,-3 0 39-16,-8 13 20 15,-6 17 84-15,-4 6 22 16,-4 6-53-16,0 1-49 16,0 2-11-16,3-2-43 15,12-7 40-15,5-2-49 16,8-9 0-16,0-8-6 0,8-10-12 16,1-5-15-16,10-2-2 15,1 0-32-15,-1-22 50 16,4-7-49-16,-4-2 27 15,1-4 33-15,-11-2-19 16,-9 2 4-16,-6-4 20 16,-11 3 1-16,-3 1 37 15,-5 4-8-15,-3 4 59 16,0 4 37-16,0 11 2 16,-18 3 29-16,-8 9-24 15,-6 0-60-15,-1 14-24 16,-6 26-48-16,1 8 0 15,10 13 9-15,6 4-8 16,10 1-2-16,12-7-9 0,0-6 10 16,3-11-7-16,31-12-38 15,7-11-120-15,6-12 49 16,7-7-19-16,12 0-40 16,0-21-88-16,7-17 148 15,-4-11-3-15,-11-13-96 16,-11-8 151-16,-6-5 63 15,-9-14 83-15,-2-2 17 16,-1-12-5-16,-7 5 30 16,-9 5 77-16,-4 16-22 15,-6 14-33-15,-3 18 20 16,0 18-17-16,0 13-34 0,0 14-30 16,0 0-49-1,0 21 23-15,0 35-54 0,0 21 60 16,0 19-11-16,-12 11-28 15,2-2-3-15,-2 2-22 16,2-9 4-16,4-12 19 16,0-18-25-16,3-9-19 15,3-17-31-15,0-15-126 16,0-27-299-16,0 0-128 16,0-6-168-16</inkml:trace>
  <inkml:trace contextRef="#ctx0" brushRef="#br0" timeOffset="3986">5469 693 1580 0,'0'0'541'0,"0"0"-420"16,0 0-37-16,0 0 100 16,0 0 20-16,0 0-125 15,0 0-34-15,230 0 15 16,-171 0-12-16,-5 0-12 15,-6 27-8-15,-11 6-20 16,-8 10 48-16,-16 3-35 16,-8 3 11-16,-5-1 2 15,0-1-33-15,-5-8-1 16,-8-9-24-16,1-9 24 0,5-12-21 16,0-6 9-1,4-3 12-15,-6 0 10 0,6-17-10 16,0-13-1-16,3-13-10 15,0-2 11-15,0-5-12 16,10 1 12-16,12 7-23 16,8 5 22-16,2 11 2 15,9 7-2-15,3 9-11 16,3 2-37-16,7 8-53 16,19 0-162-16,-14 0-277 15,-11 0-827-15</inkml:trace>
  <inkml:trace contextRef="#ctx0" brushRef="#br0" timeOffset="4175">6425 812 1573 0,'0'0'345'16,"0"0"-242"-16,0 0 122 15,0 0 55-15,0 0-88 16,-41 210-110-16,41-161-63 15,0-3-1-15,8-10-18 16,33-17-85-16,-5-12-405 16,-8-7-254-16</inkml:trace>
  <inkml:trace contextRef="#ctx0" brushRef="#br0" timeOffset="4325">6548 516 1984 0,'0'0'390'16,"0"0"-364"-16,0 0-26 15,0 0-89-15,0 0-281 0</inkml:trace>
  <inkml:trace contextRef="#ctx0" brushRef="#br0" timeOffset="4590">6885 819 1952 0,'0'0'528'16,"0"0"-368"-16,0 0 125 15,0 0-101-15,0 0-116 16,0 0-16-16,0 0-51 15,-190 107 11-15,172-57-6 16,6-4-6-16,12 0 3 16,0-10-3-16,0-10-12 15,40-8-40-15,48-18-108 16,-8 0-182-16,-2-14-377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0:25.2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 2082 0,'0'0'309'15,"0"0"-231"-15,0 0-26 0,0 0 125 16,0 0 9 0,0 0-103-16,0 0-56 0,7 0 37 15,8 0-63-15,17 0 18 16,16 0 34-16,18 0-5 15,10 0-18-15,12 0-30 16,3 0 1-16,-5 0 14 16,2 0-14-16,-15 0-1 15,-14 0 0-15,-15 0-5 16,-12 0-58-16,-6 0-178 16,-8 0-323-16,-14-17-586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0:26.1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98 182 1691 0,'0'0'340'16,"0"0"-241"-16,0 0 34 15,0 0 71-15,0 0-97 16,0 0-25-16,-22 170-22 15,12-77-20-15,-2 8 33 16,2-3-47-16,1-3 11 16,-1-6-22-16,3-12-3 15,-1-13-5-15,5-15 1 16,-1-13-1-16,1-12-7 16,3-15 1-16,0-9-1 15,0 0 22-15,0-19-7 16,0-27-15-16,0-13-15 15,7-17 15-15,8-9-14 0,-2-10 11 16,3-3-9 0,-5-1 11-16,-1 4-1 0,1 9 1 15,7 14 0-15,4 13 1 16,4 12 0-16,-1 19 0 16,0 12-2-16,6 9-8 15,4 7 0-15,9 0 9 16,0 3-4-16,7 20 5 15,-4 0-1-15,4 6 1 16,-7 5-1-16,-7 4 0 16,-8 8 1-16,-7 7-1 15,-15 2-13-15,-7 5 14 16,0 5-1-16,-36-2-15 0,-11-4 10 16,-9-7 5-1,-1-9 1-15,2-10-6 0,3-10 6 16,17-10 0-16,9-13 23 15,11 0-23-15,8 0 5 16,7 0-4-16,0-4 10 16,0-5-11-16,10-2-16 15,21 6 16-15,4 5-6 16,6 0-6-16,3 0 10 16,0 12-7-16,-5 16-1 15,1 0 8-15,1 5-35 16,-9 2 26-16,0-1 2 15,-5-1-2-15,-13-4 11 16,-14-2 0-16,0-1 25 0,-10 0 23 16,-31-3-12-16,-10 0-7 15,-8-6 37-15,-5-4-24 16,-2-7 9-16,3-6-12 16,6 0 1-16,9 0 2 15,4 0-22-15,14-16-4 16,10-2-14-16,4 6-2 15,10 2-9-15,6 0-68 16,0 1-129-16,50-12-146 16,5 2-247-16,-1 0-1288 0</inkml:trace>
  <inkml:trace contextRef="#ctx0" brushRef="#br0" timeOffset="1043">883 861 1096 0,'0'0'756'0,"0"0"-668"16,0 0-62-16,0 0 15 15,0 0 65-15,0 0-41 16,0 0-65-16,167 98 11 15,-116-98-11-15,-4 0 0 16,4 0 19-16,-11-12 27 0,-7-16-18 16,-11-1 73-1,-11-7-20-15,-7 3 6 0,-4-2 6 16,0 2-17-16,-15 3 26 16,-11 14-38-16,-3 4 12 15,-4 12-26-15,-3 0-44 16,-1 28 13-16,-2 14-19 15,2 14 0-15,11 4 3 16,4 2-3-16,12-6 0 16,10-8 3-16,0-8-3 15,0-7-6-15,0-8-1 16,22-4-8-16,7-11-3 16,3-4-36-16,9-6 12 15,6 0 8-15,7-3-37 0,16-21 34 16,11-11 18-16,10-12 2 15,11-11-42-15,2-10 1 16,3-23 13-16,-6-2-34 16,-6-13 21-16,-10 2 32 15,-19 6 15-15,-16 6 10 16,-14 9 1-16,-14 10 1 16,-7 12 33-16,-15 8 22 15,0 10-10-15,0 10 36 16,0 16 13-16,-10 12-10 15,-12 5 26-15,-3 2-95 16,-9 42 4-16,-2 11-20 16,-1 14-2-16,-3 7 2 0,1 9 0 15,1 4 6-15,6-1-4 16,7-1 5-16,3-3-7 16,3-7 0-16,11-13 1 15,4-2-1-15,4-12 0 16,0-8 0-16,0-5-7 15,4-8 7-15,14-5-42 16,4-12-16-16,7-5-15 16,8-7-15-16,7 0 15 15,7 0-6-15,12-27 46 16,6-12 8-16,7-14-24 16,4-9 0-16,8-17-12 15,3-9 42-15,-3-7-2 16,-9-3 6-16,-9 6 15 15,-16 10 11-15,-17 5 41 0,-18 19 51 16,-19 8-2-16,0 12 21 16,0 7-38-16,-26 11-13 15,-11 13 25-15,-4 7-56 16,-1 5-7-16,-10 40-28 16,-2 21 2-16,3 19-7 15,4 19 0-15,3 12 2 16,6 9 20-16,3 0-21 15,9-4 11-15,4-6 23 16,11-14-26-16,7-12-3 0,4-20-6 16,0-13 1-1,12-17-7-15,17-18 0 16,15-16-31-16,32-5-81 0,-7-23-267 16,-3-14-600-16</inkml:trace>
  <inkml:trace contextRef="#ctx0" brushRef="#br0" timeOffset="1268">3091 969 2078 0,'0'0'336'15,"0"0"-263"-15,0 0-48 16,0 0 61-16,0 0 14 16,0 0-51-16,234 0-49 15,-150 0-176-15,-16 0-402 0</inkml:trace>
  <inkml:trace contextRef="#ctx0" brushRef="#br0" timeOffset="1664">4044 674 2105 0,'0'0'361'0,"0"0"-266"15,0 0 54-15,0 0 45 16,0 0-111-16,0 0-35 16,-190-39-48-16,172 68-5 15,9 10-5-15,9 9-1 16,0 3-19-16,15 1-37 16,14 2 0-16,8-10 52 15,4 0-35-15,-2-9 0 16,1-5 38-16,-7-8-3 15,-8-1 14-15,-10-5-1 16,-11-5 2-16,-4-1 36 0,-4-1 58 16,-31 4-18-16,-18 0-34 15,-1-4-42-15,7-2-72 16,9-7-114-16,22 0-377 16,7-19-541-16</inkml:trace>
  <inkml:trace contextRef="#ctx0" brushRef="#br0" timeOffset="2174">4553 736 963 0,'0'0'545'0,"0"0"-466"0,0 0-69 16,204-174 82-16,-166 118 102 15,-13 5-79-15,-15-5 39 16,-10 2-17-16,0 3 38 16,0 7 17-16,-19 8-70 15,-9 10 14-15,-4 16-34 16,-6 10-40-16,3 0-5 16,-6 34-57-16,1 27 1 15,1 22-4-15,5 16 13 16,9 2-8-16,3 3-2 15,3-6 0-15,5-2-5 0,3-17 5 16,4-11-27 0,3-18 6-16,1-14-37 0,3-19-18 15,0-14 8-15,0-3 15 16,0 0 39-16,10-29-48 16,19-11 5-16,8-7 42 15,7 5-16-15,0 2 2 16,-5 12 16-16,5 11 9 15,-7 17-8-15,-1 0 24 16,1 17 22-16,4 24 60 16,-3 6 74-16,3-1-108 15,-9-2-43-15,-5-6-17 16,-6-4 0-16,0-5-130 0,5-13-148 16,-4-3-278-1,-10-10-1350-15</inkml:trace>
  <inkml:trace contextRef="#ctx0" brushRef="#br0" timeOffset="3136">5486 835 1640 0,'0'0'638'0,"0"0"-451"0,0 0-65 15,0 0 101 1,0 0-12-16,-196-26-115 16,145 62-60-16,7 12-5 0,7 8-11 15,12 7 7-15,18-2-27 16,7-1-15-16,3-11 6 16,38-6-105-16,6-13-106 15,11-21-54-15,4-9 14 16,-4 0 35-16,-6-32 51 15,-13-15 49-15,-8-7 125 16,-21-4 44-16,-7 7 66 16,-3 6 57-16,0 8 34 15,0 14 6-15,-3 14-76 0,-1 9-48 16,4 0-63 0,0 11-20-16,0 26 0 0,0 3 0 15,14-5 2-15,5-5-5 16,6-4 0-16,5-12-75 15,6-11-8-15,5-3 34 16,-6 0 50-16,2-14-23 16,-11-12 25-16,-4 4 0 15,-7-2 0-15,-8 5 13 16,-1 2 76-16,-6 7-1 16,0 1-19-16,0 5-15 15,0 1 1-15,0-1 6 16,4 4-52-16,-4 0-8 15,0 0 23-15,0 0-24 16,5 0 0-16,-5 14 1 0,0 11 19 16,0 15 32-1,0 10-42-15,0 10 19 0,-5 12 13 16,-9 12-23-16,2 8 34 16,2 3 8-16,3 7-32 15,7-1 57-15,0-1-72 16,0-9-14-16,0-5 22 15,0-11-22-15,0-16 0 16,0-13 0-16,0-16 10 16,0-11 1-16,0-8-11 15,0-11 0-15,-5 0 13 16,5 0-13-16,-3-30-7 16,3-9-16-16,0-22-16 15,0-13 17-15,0-18-51 16,0-13-8-16,8-16 39 15,-1-11 7-15,3-9 4 0,-6-7 14 16,4 10 17-16,2 14-15 16,6 22 14-16,6 33 1 15,6 27 18-15,10 24-18 16,9 18 6-16,7 0 13 16,0 30-13-16,2 17 29 15,-9 5-34-15,-11 7 7 16,-18 0 37-16,-18 4-26 15,0 0 16-15,-28-5-17 16,-23-9-18-16,-1-7-17 16,9-15-115-16,6-21-161 15,18-6-352-15,9 0-474 0</inkml:trace>
  <inkml:trace contextRef="#ctx0" brushRef="#br0" timeOffset="3512">6467 1035 1756 0,'0'0'294'16,"0"0"-212"-16,0 0 4 16,0 0 133-16,223-34-103 15,-158 22-77-15,9 0-17 0,-10-2 36 16,-8-2-36-16,-24-9-7 15,-13 0 2-15,-19-8 11 16,0-5-28-16,-22-6 0 16,-19 8 16-16,-9 6-1 15,-8 14 28-15,-8 11-10 16,4 5 12-16,4 25 18 16,2 20-20-16,12 18 5 15,16 9 4-15,9 7-5 16,12-4-7-16,7-6-29 15,7-7-2-15,37-12 7 16,12-14-16-16,8-10-45 16,21-16-46-16,57-10-144 0,-14 0-359 15,-11-12-94-15</inkml:trace>
  <inkml:trace contextRef="#ctx0" brushRef="#br0" timeOffset="3942">7565 890 2158 0,'0'0'340'0,"0"0"-169"16,0 0 117-16,-186-3-65 16,128 30-105-16,3 11-52 15,19 6-35-15,11 5-13 16,16 3-18-16,9-4 0 0,0 3-10 15,41-8-87-15,9-11-44 16,10-13-42-16,4-12-29 16,5-7-19-16,-3-17-49 15,0-31 68-15,-7-18 108 16,-8-17 35-16,-7-18 63 16,-5-13 6-16,-9-15 54 15,-4-9 82-15,-9 6 74 16,-5 12-7-16,-6 21 29 15,-2 34 13-15,-4 34-22 16,0 31-99-16,0 18-84 16,0 57-14-16,0 30 41 15,0 20-13-15,0 12 2 16,0 4-41-16,0-9-6 0,0-11-9 16,0-9-3-16,0 12-138 15,0-29-466-15,0-22-1293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7:53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0 827 0,'0'0'226'16,"0"0"-74"-16,0 0 14 16,0 0-15-16,0 0-1 0,0 168-65 15,0-129-9 1,0 1 56-16,0-2-45 0,0 0 0 16,7-6-10-16,-4-6-61 15,0-1-16-15,-3-1-3 16,0-1-16-16,0 1 13 15,0-8-91-15,0 0-42 16,0 0 27-16,-10-3-101 16,-2-5-684-16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7:51.0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 0 665 0,'0'0'143'0,"0"0"-94"16,0 0 15-16,0 0-2 15,0 0 15-15,0 0 57 16,0 0 8-16,0 0 0 15,0 0-47-15,0 0-33 16,0 0-19-16,0 4-43 16,0-1 0-16,0 1 24 15,0 1-24-15,-3 0-11 16,3 0 11-16,0 2 6 16,0 0 2-16,0-2-8 15,0 6-16-15,-3-1-51 16,3 3-162-16,0-4 13 0,0 8-55 15,0-5-46 1,0 2-231-16</inkml:trace>
  <inkml:trace contextRef="#ctx0" brushRef="#br0" timeOffset="154">22 299 535 0,'0'0'241'0,"0"0"-78"15,0 0-41-15,0 0 9 16,0 0-105-16,0 0-26 16,0 0-19-16,-19 121-170 15,16-108-821-15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7:52.5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965 2218 1011 0,'0'0'251'0,"0"0"-79"16,0 0-76 0,0 0 23-16,0 0-78 0,0 0-39 15,0 0 36-15,0 164-38 16,0-131-18-16,0 16-10 16,0-9-261-16,-3-3-515 0</inkml:trace>
  <inkml:trace contextRef="#ctx0" brushRef="#br0" timeOffset="199">962 2950 935 0,'0'0'219'0,"0"0"-106"16,0 0 29-16,0 0-31 15,0 0-23-15,0 190-87 16,0-163 12-16,0-5-13 16,0-3-101-16,0-5-177 15,0-5-627-15</inkml:trace>
  <inkml:trace contextRef="#ctx0" brushRef="#br0" timeOffset="-1077">979 0 514 0,'0'0'232'0,"0"0"-137"16,0 0-28-16,0 0 12 15,0 0-79-15,0 0-39 16,0 0-327-16</inkml:trace>
  <inkml:trace contextRef="#ctx0" brushRef="#br0" timeOffset="-875">979 0 884 0,'0'194'255'0,"0"-189"-131"15,0 9 69-15,0 3-55 16,0 0-71-16,0 0-32 16,0 8-6-16,0-2 3 15,0-1-14-15,0-2-18 16,0-1-25-16,0 0-38 16,0 2-97-16,-4-4-94 15,1-1-422-15</inkml:trace>
  <inkml:trace contextRef="#ctx0" brushRef="#br0" timeOffset="-695">969 632 856 0,'0'0'257'0,"0"0"-138"15,0 0 55-15,0 0-28 16,0 0-131-16,0 0-8 15,0 0-7-15,-4 122-165 16,4-94-59-16,0-7-368 16</inkml:trace>
  <inkml:trace contextRef="#ctx0" brushRef="#br0" timeOffset="-544">965 875 633 0,'0'7'309'0,"0"0"-158"0,0 3-80 16,0 3-14-16,0 1-27 15,0 5-29-15,0-3 32 16,0 1-21-16,0-1 7 16,0-2-19-16,0 5-47 15,0-3-77-15,0 0-828 0</inkml:trace>
  <inkml:trace contextRef="#ctx0" brushRef="#br0" timeOffset="-371">965 1263 786 0,'0'0'212'15,"0"0"-66"-15,0 0-24 0,0 0-80 16,0 0-34-16,0 0-8 16,0 0-39-16,0 164-142 15,0-147-702-15</inkml:trace>
  <inkml:trace contextRef="#ctx0" brushRef="#br0" timeOffset="-206">965 1631 681 0,'0'0'241'0,"0"0"-139"16,0 0-51-1,0 0 39-15,0 0-28 0,0 0-33 16,0 0-28-16,0 164 4 15,0-128-5-15,0-8-116 16,0-4-518-16</inkml:trace>
  <inkml:trace contextRef="#ctx0" brushRef="#br0" timeOffset="1853">192 2478 1508 0,'0'0'233'0,"0"0"-154"16,0 0 43-16,0 0 26 15,0 0-58-15,222-24-25 16,-141 11 29-16,10 3 62 15,14 1-76-15,12 2-22 16,12 0 6-16,4 3-23 16,6 4 2-16,3 0-28 15,-7 0 18-15,-3 0 46 16,-12 0-46-16,-12 14 7 0,-20-1 25 16,-22-3-27-16,-18 0-11 15,-20 0 12-15,-12-7-13 16,-10 1 58-16,-2-4-78 15,-4 0 30-15,0 0 14 16,0-4-3-16,0-13-29 16,0 1-17-16,0-5-1 15,0 2 33-15,0 7-33 16,-7-1 0-16,-3 6 26 16,1 0-8-16,3 4-1 15,-1 3-17-15,-2 0 8 16,3 0 22-16,-10 0-30 0,3 0 0 15,-6 0 28-15,-3 0-11 16,4 0 20-16,4 0-13 16,2 0 0-16,9 0 18 15,0 0-42-15,3 0 0 16,0 10 3-16,0 10-3 16,18 5 0-16,8 9-11 15,2-1 11-15,10-4 14 16,-3 4-14-16,2-3 0 15,-5-5 0-15,-6 2 1 16,-14-5-1-16,-12 1-8 16,0 0 8-16,-31 3-6 15,-16 2-40-15,-11-6-31 0,-30 5-52 16,12-8-338 0,14-9-656-16</inkml:trace>
  <inkml:trace contextRef="#ctx0" brushRef="#br0" timeOffset="2626">392 2198 1565 0,'0'0'261'15,"0"0"-138"-15,0 0 103 16,0 0-45-16,0 0-48 16,0 0-45-16,0 0-52 15,62-115 29-15,-62 115 8 16,0 0-1-16,0 0 41 15,0 0-27-15,0 12 11 16,-21 16-4-16,-17 12-92 16,-4 8 17-16,-10 11-1 0,-3-1-5 15,-2 3 1 1,1-9 5-16,9-3 24 0,11-13 25 16,11-9-50-16,6-16 13 15,13-3 3-15,6-4-18 16,0-4 4-16,0 0-13 15,10 0 2-15,15 0 25 16,0 0-21-16,4-4 1 16,5 1 8-16,-2 3-9 15,5 0 20-15,-1 0-25 16,1 13 13-16,4 13-20 16,-9 10-51-16,5 27-122 15,-12-8-491-15,-3-8-1347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8:02.7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0 123 0,'0'0'1243'0,"0"0"-1116"15,0 0-119-15,0 0-8 16,0 0-63-16,0 0-329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08:06.4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67 163 0,'0'0'359'16,"0"0"-204"-16,0 0 24 15,0 0 3-15,0 0-29 16,0 0-1-16,0 0-14 16,0 3-49-16,0-3 16 15,0-3-78-15,0-4 4 0,0-3 17 16,0 3-36-16,0 0-11 16,0 4 17-16,-3 1-2 15,0-2 66-15,-1 4-32 16,1 0 6-16,3 0 30 15,0 0-73-15,-3 0 2 16,3 0 17-16,-4 0-32 16,-1 4 34-16,-2 8-34 15,-3 5 0-15,2-1 33 16,1 4-33-16,4-4 0 16,-1-3-1-16,4-4 8 15,0-1 4-15,0-1-11 16,4-5 0-16,9-2-12 0,2 0 10 15,7 0-8 1,-3 0-2-16,3 0-6 0,-5-2 4 16,-5-8-3-16,-2-4 17 15,-5 1 11-15,-5 0-10 16,0-7 10-16,0 3 8 16,-9 3 5-16,-4-1 51 15,-6 6-10-15,1 2-17 16,2 1 42-16,0 2-81 15,0 4 26-15,6 0-35 16,-2 0 7-16,6 0-22 16,-3 13 15-16,6 7 0 15,3 0 2-15,0 3 4 16,0-4-12-16,12 1 4 16,10-3-37-16,0-7-4 0,3-4-35 15,0-6-21-15,4 0 54 16,-7 0-30-16,0 0 28 15,-7-4 17-15,-8-13 30 16,-7-2 11-16,0 0 28 16,0-5 10-16,-22 2 71 15,-3 3-28-15,-4 5 14 16,-2 4-37-16,-1 7-20 16,7 3 12-16,3 0-61 15,3 0 0-15,9 13 3 16,7 6-3-16,-2 7-10 15,5 4-16-15,0-2-41 16,0-4 29-16,37-7-146 0,0-4-158 16,-5-9-1334-16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17.6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3053 0,'0'0'355'0,"0"0"-355"0,0 0-465 15,0 0 128-15,0 0 22 16,0 0-670-16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6:32.6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2672 1283 0,'0'0'339'0,"0"0"-183"15,0 0-42-15,0 0 57 16,0 0 68-16,0 0-49 16,0 0-46-16,-72-4 22 15,63 4-32-15,6 0-20 16,3 0-11-16,-3 0-73 0,3 0 9 15,0 0 5 1,0 4-19-16,0-4 5 0,0 0-12 16,0 0 12-16,25-14 23 15,26-26-52-15,26-18 0 16,18-25 11-16,22-18-5 16,13-20-1-16,5-8-6 15,7-2 0-15,-6 4-7 16,-9 9 7-16,-14 23-3 15,-22 16 1-15,-18 23 4 16,-19 17-4-16,-20 17 3 16,-15 7-1-16,-9 9 13 15,-7 6-13-15,0 0-9 16,6 0 3-16,-6 0 6 16,1 0-6-16,-1 0-76 0,0 0-99 15,-3 0-189-15,0-4-404 16,0 1-992-16</inkml:trace>
  <inkml:trace contextRef="#ctx0" brushRef="#br0" timeOffset="361">846 1468 1945 0,'0'0'313'16,"0"0"-199"-16,0 0 45 0,0 0 87 15,0 0-107-15,0 0-76 16,0 0 20-16,194-112-26 16,-114 89-7-16,4-1 34 15,11 1-51-15,0 1-6 16,-1 5 11-16,-2 5-27 15,-16 2 28-15,-14 10-20 16,-19 0-1-16,-18 2 42 16,-13 27-39-16,-12 12 18 15,0 0 21-15,0 9-46 16,-15-4 10-16,-2 1-24 0,1-11-71 16,13-3-68-1,3-14-459-15,0-6-728 0</inkml:trace>
  <inkml:trace contextRef="#ctx0" brushRef="#br0" timeOffset="1021">3372 213 1689 0,'0'0'313'16,"0"0"-188"-16,0 0 77 16,0 0 55-16,0 0-109 15,0 0-12-15,-148-186-59 16,100 169-8-16,-8 7 33 16,-5 10-56-16,-5 0-17 0,-6 0 20 15,-4 29-48-15,-6 15 49 16,10 18-50-16,-1 16 0 15,10 27 45-15,9 17-33 16,7 13 1-16,15 0 2 16,13-11-15-16,19-12 24 15,0-17-24-15,26-20 0 16,24-14 4-16,16-13-4 16,10-24 0-16,6-12-23 15,-3-12-22-15,-6-5 44 16,-11-26-48-16,-7-10 49 15,-8 3-16-15,-13 2 31 16,-14 7-15-16,-8 12 53 0,-9 10-15 16,-3 7 43-1,0 0-59-15,0 24-10 0,0 18 47 16,0 9-53-16,0 10-6 16,0-3 0-16,0-2-8 15,0-9-2-15,0-9-76 16,7-11-114-16,8-25-176 15,-5-2-449-15,-1 0-835 0</inkml:trace>
  <inkml:trace contextRef="#ctx0" brushRef="#br0" timeOffset="1210">2845 932 1332 0,'0'0'742'0,"0"0"-543"0,0 0-85 15,0 0 103-15,0 0 2 16,0 0-106-16,0 0-42 16,123 6-71-16,-50-6-8 15,40 0-125-15,-18 0-352 16,-16 0-473-16</inkml:trace>
  <inkml:trace contextRef="#ctx0" brushRef="#br0" timeOffset="1944">3482 978 1770 0,'0'0'301'0,"0"0"-207"0,0 0-29 15,0 0 116-15,0 0-12 16,190-29-100-16,-111-10-32 15,-1-12-13-15,-5-11 10 16,-7-6 45-16,-16-11-31 16,-14-8-9-16,-11-2 24 15,-16 1-32-15,-9 8-19 16,0 17 39-16,-15 21 21 16,-11 19 58-16,-3 18-51 15,1 5-34-15,-6 28 0 16,-2 34-45-16,2 23-1 15,2 20 1-15,-1 10 0 0,7 3 9 16,9-3-9-16,-1-10 0 16,6-12 3-16,2-19-3 15,6-15-12-15,-1-19 3 16,5-21-7-16,0-8 10 16,0-11-38-16,0 0 20 15,12-11-2-15,13-25-6 16,16-7 8-16,6-2 15 15,7 1-34-15,9 9 26 16,3 12-17-16,3 13 32 16,-8 10 2-16,-5 7 0 15,-9 32 1-15,-14 13 50 16,-8 5 14-16,-10 1 9 0,-8-1-68 16,-4-12-4-16,1-9 27 15,-1-9-28-15,2-15-2 16,-1-12-16-16,6 0-4 15,1 0-5-15,6-31-16 16,10-13-2-16,2-8 32 16,0-1-16-16,-4 4 7 15,-6 11 9-15,-4 11 12 16,-11 13 30-16,-1 11 6 16,-3 3 19-16,0 10 23 15,0 29-50-15,-3 7-1 16,-9 9-13-16,5 3-13 15,4-7 28-15,-1-1-29 0,4-7 0 16,0-11-6 0,0-9-9-16,0-13-121 0,10-10-143 15,9-10-316-15,-9-21-183 0</inkml:trace>
  <inkml:trace contextRef="#ctx0" brushRef="#br0" timeOffset="2106">4539 633 2295 0,'0'0'524'15,"0"0"-450"-15,0 0 89 0,0 0-31 16,0 0-132 0,0 0-157-16,0 0-594 0,63-58-1381 15</inkml:trace>
  <inkml:trace contextRef="#ctx0" brushRef="#br0" timeOffset="2447">5240 972 1803 0,'0'0'719'16,"0"0"-640"-16,0 0-37 0,0 0 122 16,0 0 11-16,69 177-72 15,-47-115-96-15,3 4-6 16,-3-7 23-16,0-7-23 16,-3-9-1-16,-6-13-1 15,-1-18 1-15,-2-12-12 16,-3 0 7-16,8-26-5 15,4-30 8-15,10-11-2 16,4-20-3-16,6-4 6 16,9-2-13-16,2 12-111 15,20 12-96-15,-11 22-284 16,-12 25-198-16</inkml:trace>
  <inkml:trace contextRef="#ctx0" brushRef="#br0" timeOffset="3086">6293 1023 1495 0,'0'0'612'16,"0"0"-421"-16,0 0 104 16,0 0 47-16,0 0-113 15,-196-45-93-15,144 59-100 16,4 28 4-16,1 10-2 15,11 11-26-15,11-1-11 0,13 4 0 16,12-10 5-16,0-7-12 16,29-9-85-1,15-18-38-15,12-19-43 0,5-3-22 16,1-16-17-16,-4-27 76 16,-6-12 59-16,-5-1 69 15,-11 4-11-15,-14 9 18 16,-7 16 98-16,-8 15 67 15,-7 12 18-15,0 0-59 16,0 25-52-16,0 18 9 16,3 7-80-16,16-2 9 15,6-1-5-15,12-7-5 16,7-14-14-16,4-17-35 16,-1-9-69-16,-5-3 62 15,2-34 19-15,-3-11 21 0,-4-5 16 16,-8 0 0-1,-7 7 0-15,-9 15 39 0,-7 14 56 16,-6 13 32-16,0 4-25 16,0 14-52-16,0 28-14 15,0 12-18-15,0 14 4 16,0 3-22-16,20 0 1 16,29-10 19-16,8-17-20 15,1-12 0-15,-6-20-1 16,-4-12-18-16,-9-12 19 15,-6-34 1-15,-4-17 21 16,-10-14 38-16,-9 0-34 16,-10-7 11-16,0 9-5 0,-32 11-31 15,-22 7-1-15,-38 8-70 16,8 14-147-16,8 7-740 16</inkml:trace>
  <inkml:trace contextRef="#ctx0" brushRef="#br0" timeOffset="3278">6209 421 2438 0,'0'0'764'0,"0"0"-717"0,0 0-14 16,219 6-18-1,-26 31-15-15,-25-8-3 0,-18 1-804 0</inkml:trace>
  <inkml:trace contextRef="#ctx0" brushRef="#br0" timeOffset="3972">2845 2455 1899 0,'0'0'477'0,"0"0"-396"16,0 0-40-16,0 0 210 16,0 0-31-16,0 0-117 15,32 245-27-15,-7-155-56 0,4 2-5 16,5-4 43-16,1-6-44 16,9-13 5-16,-3-13-19 15,-6-20 1-15,-1-17 5 16,-2-19-6-16,-6 0-38 15,-1-26 37-15,5-27-2 16,-1-19-8-16,3-10 11 16,6-5 0-16,2 1 9 15,-4 7-9-15,4 10-66 16,-8 17-139-16,6 9-129 16,-13 14-307-16,-10 16-1249 0</inkml:trace>
  <inkml:trace contextRef="#ctx0" brushRef="#br0" timeOffset="4250">3770 2618 1425 0,'0'0'677'0,"0"0"-488"16,0 0-70-16,0 0 120 15,-95 211 24-15,63-135-160 16,7 6-30-16,9-1-16 15,16-1-42-15,0-12 14 16,29-12-29-16,27-19 1 16,1-25-2-16,9-12-20 15,-8-4 4-15,-11-38 10 16,-10-11 14-16,-15-9-1 0,-15-11 7 16,-7 2-12-16,0-4-2 15,-25-21-184-15,-7 22-358 16,3 13-746-16</inkml:trace>
  <inkml:trace contextRef="#ctx0" brushRef="#br0" timeOffset="4470">4015 2346 1864 0,'0'0'382'0,"0"0"-186"0,0 0 39 16,0 0 60-16,0 0-159 16,0 0-74-16,0 0-35 15,130 161-27-15,-130-119-17 16,-28 5-161-16,-1-12-150 16,7-11-384-16</inkml:trace>
  <inkml:trace contextRef="#ctx0" brushRef="#br0" timeOffset="4670">4609 2051 1500 0,'0'0'854'0,"0"0"-627"16,0 0 83-16,0 0-87 15,0 0-82-15,0 0-29 16,0 0-112-16,69 190-119 16,-113-144-518-16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17.7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2989 0,'0'0'385'15,"0"0"-262"-15,0 0-123 0,0 0-21 16,0 0-84-16,0 0-917 15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16.5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15 283 2119 0,'0'0'260'0,"0"0"-196"16,0 0-30-16,0 0 112 15,0 0 69-15,0 0-52 16,0 0-116-16,-15-90 0 16,15 90-5-16,19 22-6 15,28 41 57-15,22 56-16 16,14 53-18-16,-5 1-13 15,-17-14-26-15,-9-17 10 16,-13-37-30-16,8 4 8 0,4 2 14 16,2-22-20-1,-6-20 2-15,-8-18-2 0,-5-17 10 16,-9-24-18-16,4-10 6 16,8-37 0-1,24-80 45-15,23-86-39 0,11-91-3 16,0-23 12-16,-33 51-15 15,-23 80 5-15,-23 95-5 16,-10 40-17-16,3 11 17 16,-6 21-123-16,4 22-192 15,-4 41-534-15,1 11-729 0</inkml:trace>
  <inkml:trace contextRef="#ctx0" brushRef="#br0" timeOffset="523">1688 331 1305 0,'0'0'1582'16,"0"0"-1331"-16,0 0-194 16,0 0 45-16,0 0 7 15,0 0-44-15,0 0-2 16,8 227-23-16,-1-106-16 15,0 10-13-15,-4 1 5 16,1-12 14-16,4-14-30 0,-5-24 0 16,1-20-4-16,-4-23 4 15,3-22-14-15,-3-17-23 16,0-3 37-16,0-43-24 16,0-29 9-16,-13-46-12 15,-18-57 26-15,-1-44-6 16,3 10 6-16,11 48-16 15,14 60 17-15,4 52 12 16,10 6-6-16,31 11-6 16,13 7 0-16,12 28 2 15,7 0 22-15,11 28-23 16,4 23 13-16,-1 15 38 16,-10 12-51-16,-12 14 17 15,-13 12-7-15,-20 9 1 0,-22 8 27 16,-10 3-27-1,-13 2 4-15,-43-8 1 0,-20-10-4 16,-12-13 1-16,-2-13-14 16,-6-20 0-16,13-12 6 15,7-21-6-15,13-13-58 16,13-16-64-16,16-3-385 16,17-24-641-16</inkml:trace>
  <inkml:trace contextRef="#ctx0" brushRef="#br0" timeOffset="875">117 2119 2702 0,'0'0'436'16,"0"0"-436"-16,0 0 0 16,0 0 19-16,0 0 83 15,0 0-15-15,245 0 13 16,-56 0-52-16,58-5 32 16,31-12-37-16,-4-6-14 0,-28-5 44 15,-59 7-67 1,-49-2-5-16,-43 9 25 0,-26 8-25 15,-6 3-2-15,-9-2 1 16,-10 5-29-16,-22 0 29 16,-12 0-133-16,2 0-100 15,3-2-364-15,-1-7-581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20.9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652 359 2275 0,'0'0'329'0,"0"0"-295"0,0 0-16 16,0 0 63-16,7 250 137 15,-7-126-106-15,-3 8-66 16,-12-1 13-16,-4-16-58 16,5-16 13-16,3-21-14 15,0-19-157-15,8-23-177 16,-5-26-403-16</inkml:trace>
  <inkml:trace contextRef="#ctx0" brushRef="#br0" timeOffset="209">164 284 2482 0,'0'0'287'16,"0"0"-236"-16,0 0 56 16,0 0 107-16,233-27-62 15,-66-5-116-15,52-13-36 16,-11 5 28-16,-22 7-28 15,-37 17-26-15,-33 16-71 16,-24 0-441-16,-30 19-365 0</inkml:trace>
  <inkml:trace contextRef="#ctx0" brushRef="#br0" timeOffset="436">0 1489 2536 0,'0'0'533'0,"0"0"-533"15,0 0 69-15,0 0-55 16,0 0 158-16,280-26-79 16,-160 5-39-16,19 2-44 15,35-11-4-15,43-3-6 16,26-12-52-16,-38 8-237 0,-53 5-752 15</inkml:trace>
  <inkml:trace contextRef="#ctx0" brushRef="#br0" timeOffset="900">2756 196 2440 0,'0'0'352'16,"0"0"-295"-16,0 0-14 16,0 0 94-16,-238-172 51 0,158 159-25 15,-8 13-131-15,-3 5 14 16,-4 43 14-16,1 31-16 15,-8 46 59-15,18 8-83 16,8 18-1-16,21 11 64 16,30-25-58-16,20 14 19 15,5-15-44-15,56-16 0 16,39-18 17-16,25-23-17 16,25-29-50-16,12-31 44 15,4-19-66-15,-5-29 18 16,-13-43-7-16,-23-24 43 15,-21-41-8-15,-33-57 26 0,-56-49 0 16,-10 17 60-16,-32 42-34 16,-28 66 20-16,-1 60-17 15,-13 5-17-15,-12 16-12 16,-9 18-11-16,4 35-137 16,25 33-213-16,22 9-735 0</inkml:trace>
  <inkml:trace contextRef="#ctx0" brushRef="#br0" timeOffset="1091">2464 904 2972 0,'0'0'462'15,"0"0"-400"-15,0 0 49 0,237 128 48 16,-131-78-41-16,14 2-118 15,16 4-7-15,44 10-95 16,-29-13-204-16,-28-11-1017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19.0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998 469 1397 0,'0'0'728'16,"0"0"-610"-16,0 0-58 15,0 0 77-15,0 0 99 16,-203-156-61-16,137 135-68 15,-6 14-8-15,-16 7-80 16,-4 20 14-16,-9 51 27 16,-6 52-46-16,2 78 11 15,24 57 19-15,27 11-4 16,35-45 33-16,19-70-73 16,0-65 0-16,19-14 23 15,22 2-15-15,16-2-16 16,24-8 8-16,21-24-18 0,21-32 2 15,16-11-24-15,15-39-26 16,10-37 25-16,3-26-50 16,-3-24-27-16,16-40 26 15,-3-48 52-15,-19-27 19 16,-38 17 11-16,-51 56 10 16,-40 60 27-16,-29 46 10 15,0 4 75-15,0 4-18 16,-26 5 10-16,-14 21 41 15,-11 28-109-15,-10 0 18 16,-13 54-7-16,-12 58-46 16,8 9 12-16,13 23-13 15,13 15 0-15,27-23 2 0,8 22-2 16,17-13 0 0,0-11 6-16,0-11-6 0,6-20 0 15,13-10 0-15,3-21-31 16,-5-18 31-16,5-20-79 15,-7-18-24 1,4-16 11-16,3-9 17 0,3-44 45 16,7-21-53-16,12-18 5 15,10-8 76-15,6 5-35 16,6 13 36-16,-6 20 1 16,0 23 0-16,-13 29 37 15,-6 10 19-15,-9 39 23 16,-7 30 29-16,-6 13-56 15,-6 10-17-15,-1-4-22 16,3-12-12-16,6-14 12 0,6-18-13 16,5-25-40-16,12-19 5 15,3-5-56-15,4-40-12 16,-4-17 13-16,1-9 26 16,-11-1 63-16,-9 4-12 15,-9 20 13-15,-5 19 89 16,-11 22 11-16,-3 7 2 15,0 20-67-15,0 35 20 16,0 10 50-16,0 12-74 16,0-5-19-16,-3-6 23 0,3-14-29 15,0-20-12 1,0-16-26-16,15-16-101 0,7 0-27 16,13-58-212-16,-1-4-340 15,-12-4-1194-15</inkml:trace>
  <inkml:trace contextRef="#ctx0" brushRef="#br0" timeOffset="118">2644 1293 2395 0,'0'0'582'15,"0"0"-486"-15,0 0-92 16,0 0-4-16,0 0-58 16,0 0-525-16,0 0-1695 0</inkml:trace>
  <inkml:trace contextRef="#ctx0" brushRef="#br0" timeOffset="330">2752 17 2273 0,'0'0'312'0,"0"0"-224"16,0 0-42-16,237-7 84 15,-181 11 76-15,-21 29-167 16,-23 19-14-16,-12 17-25 16,-69 62-73-16,-16-13-153 15,-6-10-533-15</inkml:trace>
  <inkml:trace contextRef="#ctx0" brushRef="#br0" timeOffset="805">4648 1064 2354 0,'0'0'286'16,"0"0"-286"-16,0 0 0 0,-218-23 0 16,155 23 91-16,9 9-6 15,14 24-85-15,14 7 0 16,23 9 3-16,3 6-2 15,18 4-2-15,33 0-10 16,12-4 11-16,9-1 19 16,-2-8-19-16,-6-4 0 15,-15-2 15-15,-17 0-6 16,-28-1 52-16,-4 4 47 16,-36-1-11-16,-38 4 4 0,-16 1-101 15,-13-12 0 1,12-9 18-16,11-13-12 0,24-13-12 15,36 0-75-15,23-53-223 16,41-2-294-16,14-7-528 0</inkml:trace>
  <inkml:trace contextRef="#ctx0" brushRef="#br0" timeOffset="1090">4973 1202 2378 0,'0'0'507'0,"0"0"-467"16,0 0 37-16,-92 197 149 0,48-116-63 16,12 5-70-1,14-8-72-15,18-9-12 0,0-15-9 16,44-19-8-16,18-15 2 16,14-20-67-16,4 0 8 15,4-27 19-15,-11-22 16 16,-19-10-37-16,-17-11 40 15,-18-7 27-15,-19-9 67 16,0-3-53-16,-29 1-5 16,-18 9-9-16,-12 10-24 15,-33 6-149-15,13 20-479 16,1 11-687-16</inkml:trace>
  <inkml:trace contextRef="#ctx0" brushRef="#br0" timeOffset="1360">4875 768 2359 0,'0'0'381'15,"0"0"-251"-15,0 0 28 0,208-147 50 16,-161 130-52-16,-12 13-132 16,-7 4-15-16,-8 14-9 15,-2 14-59-15,-2 9 32 16,-3-3-139-16,6-9-73 15,6-11 16-15,12-14-19 16,11-3 151-16,6-43 91 16,12-17 143-16,3-17 150 0,1-8-15 15,-1-3-104 1,0-1-65-16,11-16-109 0,-21 23-265 16,-15 18-1828-16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23.3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13 690 2104 0,'0'0'291'16,"0"0"-150"-16,0 0-117 16,0 0 70-16,-26-203 82 15,48 134-64-15,26-7-31 16,17 4-26-16,12 6-12 16,14 8 41-16,4 15-73 15,11 19-7-15,-1 24 25 16,-2 14 4-16,-1 52 31 15,-11 22-21-15,0 19 2 16,-8-6 29-16,9-13-68 16,11-27 3-16,13-31 24 15,11-30-23-15,12-21 5 16,0-56-15-16,-9-24-33 0,-2-67-70 16,-36 28-445-16,-42 13-993 15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24.1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133 243 2421 0,'0'0'318'0,"0"0"-269"0,0 0-28 16,0 0-3 0,0 0 136-16,-76 327-43 0,54-115-75 15,3 19 76 1,12-38-56-16,7-48-12 0,0-57 14 15,0-11-57-15,0-6-2 16,0-2-10-16,0-7 11 16,0-28 12-16,0-25-12 15,7-9-33-15,8-36 31 16,4-36-11-16,1-26-12 16,2-31-41-16,-10-34-5 15,-12-34 62-15,0 13-13 16,-22 18 14-16,-7 33 7 15,7 41 2-15,7 3 28 16,1 16 53-16,9 32-26 0,5 21 9 16,0 20-57-16,26 0-8 15,30 30 28-15,10 26-13 16,13 22 17-16,12 17-14 16,1 20 13-16,-1 11 26 15,0 8-57-15,-4 3 2 16,-6-7 5-16,-5-4-1 15,-7-11 0-15,-3-13-6 16,-12-14 0-16,-6-15 0 16,-11-21 0-16,-12-16-6 15,-11-16 0-15,-2-20 6 16,-6 0 6-16,-2-43-6 16,4-32 0-16,-8-27 7 0,0-45-7 15,0-54 0 1,-15-42-1-16,-10 17 2 0,9 52 4 15,13 59-5-15,3 47 0 16,3-4 16-16,31 3-4 16,10-4-19-16,10 21 7 15,19 13-24-15,59 2-24 16,-15 11-453-16,-16 7-996 0</inkml:trace>
  <inkml:trace contextRef="#ctx0" brushRef="#br0" timeOffset="790">2594 0 1837 0,'0'0'336'16,"0"0"-240"-16,0 0 64 16,-230 98 73-16,147 40 25 15,-5 95-48-15,15 87-66 16,29 29 25-16,44-17-115 16,29-93-24-16,52-93-30 15,108-36-2-15,-28-58-227 16,6-23-815-16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27.6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2219 1750 0,'0'0'506'16,"0"0"-506"-16,0 0 40 15,0 0-31-15,0 0 78 16,0 0-66-16,135-213-3 16,-77 110-8-16,8-14-10 15,3-37 0-15,-11 9 0 16,-9-9 25-16,-10 0-5 16,-17 31 58-16,0 2 73 15,-7 33-24-15,-8 29 43 16,-7 28-49-16,0 29-23 0,0 2-5 15,0 46-92-15,0 26 9 16,-4 24 46-16,1 8-43 16,0 2-12-16,3-10 1 15,0-14 7-15,16-18-5 16,22-18-4-16,12-23-30 16,10-23 23-16,9 0-37 15,7-49-15-15,-7-21 3 16,-3-14 11-16,-15-12 38 15,-12 1-22-15,-9 7 29 16,-16 19 38-16,-6 20 20 16,-8 26 4-16,0 23 20 15,0 6-37-15,-8 47 9 0,-6 14-53 16,3 10 19-16,7 0-11 16,4 0-7-16,0-14-4 15,29-14-35-15,18-16-94 16,56-31-65-16,-11-2-417 15,-9-2-245-15</inkml:trace>
  <inkml:trace contextRef="#ctx0" brushRef="#br0" timeOffset="159">1874 899 2307 0,'0'0'484'0,"0"0"-426"16,0 0 162-16,0 0-28 0,0 0-109 15,196 0-83 1,-121 0-94-16,14 0-132 0,-14 3-498 16,-28 11-1426-16</inkml:trace>
  <inkml:trace contextRef="#ctx0" brushRef="#br0" timeOffset="331">1761 1415 2720 0,'0'0'376'16,"0"0"-292"-16,0 0 8 15,0 0-24-15,189 14-68 16,-79-14-1-16,69-14-123 0,-26-13-183 16,-21 0-530-16</inkml:trace>
  <inkml:trace contextRef="#ctx0" brushRef="#br0" timeOffset="661">3183 1037 2080 0,'0'0'319'0,"0"0"-300"16,0 0-11-1,201-243 118-15,-136 142 50 0,-6-11-139 16,-8 4-25-16,-11 10 106 16,-14 18 54-16,-13 31-21 15,-8 27-30-15,-5 22-25 16,0 16 0-16,-8 49-82 16,-21 24 40-16,0 19 1 15,0 10-23-15,2 0 5 16,10-9-36-16,9-10-1 15,8-15 0-15,0-14-62 16,0-18-61-16,41-22-118 16,-1-14-476-16,-8-11-679 0</inkml:trace>
  <inkml:trace contextRef="#ctx0" brushRef="#br0" timeOffset="1373">4274 414 2718 0,'0'0'331'0,"0"0"-269"16,0 0-47-16,0 0 126 15,-223 236 25-15,191-141-134 16,10 4-31-16,18-1 34 15,4-10-16-15,21-4-11 16,34-19-8-16,15-18-50 0,16-19 1 16,10-21-152-1,6-7-103-15,-7-30 194 0,-11-33-160 16,-20-21 40-16,-20-19 96 16,-28-11 134-16,-16-10 41 15,-12 1-1-15,-36 8 9 16,-9 24 115-16,-6 25 15 15,9 27-45-15,7 18-15 16,13 21 4-16,24 0-24 16,10 10-99-16,7 20 0 15,43-2-8-15,20-9-14 16,18-10-77-16,10-9-23 16,5 0 13-16,-5-7-3 15,-15-12 24-15,-14 0 61 0,-13 2 27 16,-20 0 46-16,-14 10 70 15,-11 4 5-15,-11 3 53 16,0 3-13-16,0 38-71 16,-30 21 10-16,-2 19-13 15,3 18-15-15,4 5-3 16,13 8-33-16,12-7-16 16,25-6-8-16,41-13-6 15,19-18-12-15,13-18-5 16,7-24-29-16,1-19 14 15,-8-7-25-15,-13-35 2 16,-19-30 41-16,-19-20-19 0,-21-19 27 16,-26-41 25-1,0 7 7-15,-44-11 29 0,-26-1-38 16,-6 39-16-16,-15 3 32 16,6 31-25-16,16 33-1 15,15 28-13-15,25 16-66 16,29 41-73-16,10 22-452 15,31 0-830-15</inkml:trace>
  <inkml:trace contextRef="#ctx0" brushRef="#br0" timeOffset="1588">6726 1205 3073 0,'0'0'361'0,"0"0"-222"15,0 0-125-15,-17 216 77 16,-38-140-43-16,-47 24-48 16,11-18-168-16,0-14-613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5:30.1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1572 1898 0,'0'0'335'0,"0"0"-252"15,0 0-36-15,0 0 182 16,0 0-101-16,192-157-67 16,-115 148-3-16,7 9-37 15,-4 3 19-15,1 37-13 16,-15 15 0-16,-15 13 44 15,-23 15-45-15,-21 2 10 0,-7 1-3 16,-7-7-19-16,-33-6 1 16,-11-19-15-16,-3-8 2 15,-9-16 28-15,-3-18-24 16,-1-12-5-16,1 0 17 16,6-16 0-16,6-29 12 15,10-19-22-15,16-13-1 16,9-15 4-16,16-13-11 15,3-4-2-15,3 10-7 16,38 11 9-16,9 19 10 0,13 19-9 16,5 15 13-1,6 12 21-15,-1 13-27 0,6 6 24 16,2 4-1-16,2 0-19 16,5 0 30-16,0 0-42 15,-5-7-6-15,2 2-8 16,19-12-152-16,-19 1-350 15,-16-4-270-15</inkml:trace>
  <inkml:trace contextRef="#ctx0" brushRef="#br0" timeOffset="352">1344 319 2018 0,'0'0'287'16,"0"0"-235"-16,0 0 77 15,217-52 100-15,-138 52-114 16,1 0-59-16,-11 24-9 15,-17 11 25-15,-35 7 39 16,-17 14-57-16,-28 7 30 16,-52 2 11-16,-11-4-29 15,-1-7-15-15,23-12-19 0,29-12-17 16,40-16-15 0,8-12 0-16,72-2-63 0,99-9-115 15,-15-17-498-15,-9-2-1716 16</inkml:trace>
  <inkml:trace contextRef="#ctx0" brushRef="#br0" timeOffset="642">2312 1717 2597 0,'0'0'288'0,"0"0"-259"15,0 0 58-15,250-31 36 16,-162 19-90-16,10 10-27 15,34 2-6-15,-22 0-264 16,-27 10-588-16</inkml:trace>
  <inkml:trace contextRef="#ctx0" brushRef="#br0" timeOffset="819">2274 2155 2923 0,'0'0'358'16,"0"0"-316"-16,0 0-41 15,249-19 27-15,-63 7-28 16,-25 3-229-16,-16 2-666 0</inkml:trace>
  <inkml:trace contextRef="#ctx0" brushRef="#br0" timeOffset="1443">3653 1966 2160 0,'0'0'216'0,"0"0"-215"16,0 0-1-16,0 0 122 15,0 0-43-15,0 0-58 16,240-186-21-16,-155 100-29 0,-9-8 14 16,-7-12 15-16,-10-2 42 15,-17 2 13-15,-4 18 44 16,-16 15 87-16,-7 24-36 16,-5 30-14-16,-7 19-55 15,1 12-60-15,-4 58 37 16,0 31 8-16,0 24-24 15,0 13 8-15,0 0-37 16,0-7 8-16,0-13-21 16,0-20 8-16,0-18-23 15,0-22-32-15,22-24-164 16,0-21-425-16,-4-13-564 0</inkml:trace>
  <inkml:trace contextRef="#ctx0" brushRef="#br0" timeOffset="1952">4816 1070 2438 0,'0'0'345'16,"0"0"-280"-16,0 0 117 15,0 0 58-15,0 0-167 16,263-29-36-16,-169 29-22 15,8 0-14-15,4 0 17 16,-8 0-11-16,-10 0-7 16,-22 0 5-16,-30-3-4 15,-21 0-1-15,-15-8 22 0,-25-1-16 16,-38-4 0-16,-25-3-6 16,-10-2 0-16,-7 5 2 15,-1 9-1-15,8 2-1 16,13 5 0-16,16 0 1 15,18 21 15-15,10 12-16 16,16 9 0-16,15 12 0 16,10 10 1-16,0 11-1 15,29 4 0-15,18 1 1 16,12-5 13-16,10-3-14 16,4-5 0-16,3-2 13 15,0-6-12-15,1 0 0 0,-12-6-1 16,-14-1 9-16,-14-8 45 15,-21 0-54-15,-16-1 21 16,-19-2 37-16,-40-3-37 16,-24-6-4-16,-12-6-17 15,-8-5-11-15,2-14 2 16,-1-7-153-16,29-25-304 16,21-13-426-16</inkml:trace>
  <inkml:trace contextRef="#ctx0" brushRef="#br0" timeOffset="2291">5659 41 2519 0,'0'0'253'0,"0"0"-251"15,0 0-2-15,214-37 143 16,-159 37-16-16,-15 10-51 16,-11 23-47-16,-17 8-10 15,-12 12 40-15,-12 7-25 16,-39 2 2-16,-3 1-16 16,-2-12-20-16,17-7 23 15,21-11-23-15,18-7-6 16,0-6 5-16,32-7-27 15,34 1 22-15,13-3-15 0,13 0-12 16,7-1 33 0,22 6-105-16,-27-1-149 0,-21-9-401 0</inkml:trace>
  <inkml:trace contextRef="#ctx0" brushRef="#br0" timeOffset="2546">6511 233 2636 0,'0'0'487'0,"0"0"-463"16,0 0 83-16,0 0 51 0,0 0-11 15,271 291-13-15,-126-106-35 16,23 52 1-16,-15 15-10 15,-51-4-42-15,-73-20 6 16,-61-18-54-16,-107 10-27 16,-88 4-42-16,23-54-198 15,7-23-842-15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2:24.0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0 423 1565 0,'0'0'333'16,"0"0"-162"-16,0 0-16 15,0 0 115-15,0 0-8 16,0 0-143-16,-5-29-43 16,5 29-11-16,0 0-18 15,0 0-9-15,18 0 5 16,8-4 25-16,2 4 2 16,13-3-56-16,3-1 2 0,7 1 26 15,11 0-27-15,11-3 23 16,7-5-37-16,11 2 16 15,4-1-17-15,8-2 2 16,2-2-2-16,1 0 3 16,2 5 6-16,2-1-15 15,0-1 25-15,-1 4-14 16,0 2-5-16,-2-2-2 16,-2 2 2-16,5 0 26 15,-2-4-26-15,5 2 12 16,1-2-11-16,6-2-1 15,5-3 3-15,5 4-3 16,2-2 0-16,-2-1-6 0,6 3 18 16,-1 1-30-1,0 2 27-15,-8 0-9 0,-4 0 3 16,-6 5-3-16,-7-3 0 16,-3 2 0-16,-2 1 9 15,1-2-3-15,6-1-6 16,4-3 0-16,6 2-10 15,5-4 7-15,0 3 3 16,5 1 0-16,0 3 16 16,-2-1-17-16,-2 4 1 15,3 0 0-15,1 0-9 16,3 0 10-16,7 0-1 16,7 0 0-16,5 0 1 0,1-3-10 15,-1-3 10-15,-5 1-1 16,-7 0 18-16,-3-3-18 15,-1 6 0-15,-6-2-2 16,-1 4 4 0,-3 0-2-16,-1 0 0 0,2 0 0 15,1 0 12-15,2 0-12 16,0 0 0-16,1 0 1 16,3 0 5-16,6-5 11 15,0 0-17-15,5-1 0 16,-2 3 9-16,1 3-8 15,-4 0-1-15,-7 0 0 0,-8 0 1 16,1 0-1 0,-4 0 0-16,-1 6 0 15,3 4 42-15,-3-7-41 0,0 3 0 16,6-3 33-16,1 2-34 16,-1-3 58-16,-2 6-58 15,1-2 0-15,-4-3 27 16,2 4-26-16,6-4-1 15,7 0 0-15,0 0 14 16,6 1-22-16,1-1 8 16,-4-3 0-16,0 4 14 15,0-4 2-15,-7 0-16 16,-3 0 11-16,-5 0-10 16,1 0 26-16,-4 0-27 15,-1 0 0-15,3-4 20 16,-3 4-19-16,-3 0-1 0,4-3 14 15,4 3-13-15,-1-4 25 16,1 1-26-16,3 0 0 16,-3-3 19-16,-1 2-10 15,-3 1-4-15,-3 3 10 16,-4-4-14-16,-9 4 72 16,-1-2-73-16,-9-3 0 15,-10 0 39-15,-5 0-39 16,-5 2 6-16,-9-3 6 15,-8 3-11-15,1 1 47 16,-8-3-48-16,-6 2 0 0,-8 0 3 16,-7 0-3-1,-15 3 0-15,-6 0-23 0,-12 0-67 16,-12 0-15-16,-28 0-436 16,-15 0-1771-16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2:27.7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4440 1343 0,'0'0'268'16,"0"0"-187"-16,0 0 39 16,0 0 18-16,0 0 83 0,0 0-85 15,44-43-41-15,-41 43 65 16,1-2-79-16,-1 2-8 15,0-4 25-15,6 4-59 16,1 0 16-16,5-3-16 16,4 1-21-16,-2-6 49 15,8 2-67-15,2-4 0 16,2-3 37-16,3-3-16 16,5-3-21-16,2-5 12 15,5-3-11-15,3-4 26 16,6-3-27-16,-2-2 0 15,3-1 2-15,-4-1-2 16,-2 1-9-16,-8 5 9 0,1-5 0 16,-5 3-3-1,1-1 3-15,-2-4 0 0,2 3 14 16,4-7-14-16,-2 3-9 16,2-2 7-16,-4-4 4 15,2 0 13-15,-2 3-15 16,-5-2 0-16,2-1-6 15,-2-4 6-15,-3 6-12 16,5-5-11-16,-2 5 23 16,-4 0-16-16,6 2 11 15,-2 2 5-15,2-2-7 16,-5 2 7-16,3 1-5 0,2-4-8 16,-2-5 26-1,9-2-11-15,3 2-2 0,-2-5 0 16,2 0-24-16,0 5 15 15,-4-3-10-15,1 6 17 16,-9-2 2-16,-3 5-16 16,-4 0 16-16,1 2 0 15,1-2 12-15,-2-1-12 16,7-3-1-16,0-6-14 16,6 2 15-16,2-2-6 15,-1 2 4-15,5 5 2 16,-3 3-6-16,-1-2 6 15,-4 6-16-15,-2 1 16 16,-6 5 0-16,-6 1-2 16,0 2 2-16,4-3 0 0,-1-5 22 15,4-6-22-15,8-2-12 16,7-2-3-16,0-2 10 16,-2 3-10-16,-5 0-9 15,-4 3 24-15,-8 1 5 16,2 0-5-16,-10 2 0 15,1 3 3-15,-2-1 5 16,6-1 43-16,0-1-42 16,3-2-9-16,4-2 25 15,3-1-25-15,12-1-3 16,0-4 2-16,7 4 2 16,4 4 19-16,-7 2-20 15,-6 4 0-15,-5 7 3 0,0-1 3 16,-1-1-5-16,5 3 10 15,6-5-1-15,4 1 22 16,3-5-32-16,2 4 0 16,-2 4 10-16,0-4-5 15,5 3-5-15,-8 5-19 16,-4 2 19-16,-3 2 18 16,-7 7-18-16,-5-4-3 15,1 5 3-15,4-5 1 16,7 4-1-16,10-7 0 15,5-2 7-15,5-1 7 16,11 1-5-16,1-5-9 16,0 2 16-16,3 0-15 15,-1 3 2-15,-2 3 8 0,-3 3-7 16,-7 1 10-16,-3 6-14 16,-9 7 0-16,-3 3 23 15,-4 0-12-15,4 0 1 16,4 0-11-16,3 0 25 15,4 13 7-15,4 1-17 16,-5 0-16-16,-1 7 15 16,-3 2-14-16,2 3 0 15,-5 0 6-15,0 6 18 16,2-1-8-16,-5 5-2 16,0 0-15-16,-4 7 27 15,-3 0-17-15,3 4 9 16,-3-3-18-16,0 3 19 0,4-2 10 15,-4 1-19-15,-2 0-11 16,7 3 27-16,-7-2-26 16,2-1 38-16,0-1-38 15,0 1 29-15,0-3-9 16,0 3-6-16,0 3-15 16,4-3 36-16,-6 4-35 15,7-2 35-15,-7 5-35 16,5 2 17-16,6 1 7 15,-2-4-25-15,-4 4 0 16,4-6 8-16,-4-1 4 16,0-4 19-16,1 6-31 15,3-3 0-15,-1 3 4 0,6-3 20 16,-2 2-24-16,0-2 7 16,-1-1 2-16,1-3 3 15,-7 3-1-15,1-4-11 16,-1 0 31-16,-3-4-22 15,3 3-9-15,-3-3 0 16,0 4 1-16,4 0 11 16,-1-4-12-16,4 4 0 15,-4-4 9-15,4 1-1 16,0 0-8-16,-1-1 0 16,-6-4 15-16,0 5 0 15,-7-5-15-15,-1 2 0 16,-2-4 13-16,-2 4-4 15,0-4-9-15,-2-4 0 0,3 4 1 16,0-2 14-16,0 0-15 16,2 1 0-16,2 1 25 15,1-3-24-15,0 3-1 16,6-3 0-16,0-2 0 16,-3 3 19-16,3-2-19 15,-2 0 0-15,-1 1-15 16,-1 1 21-16,-4-3-6 15,1 2 0-15,0-2 9 16,-1 0-1-16,1 1-8 16,-1-4 0-16,1 2 18 15,-2-1-18-15,2-2-1 16,-1 2 1-16,1 0 0 0,4-4 4 16,-2 2-4-16,1-1 0 15,1 2 9-15,-6-1-9 16,6 3 0-16,0-5 0 15,3 4 0-15,0-3 0 16,-2 0 0-16,-2-4 0 16,-2 2 0-16,-3-5 0 15,-1 0 0-15,-9 1 0 16,1 0 0-16,-1-4 0 16,0 3 0-16,1 0 0 15,-1-3 0-15,1 1 0 16,-4-1 0-16,0-3 0 15,-1-1 0-15,5 3 0 0,-1-3 0 16,9 3 0-16,5 2 0 16,5-2 0-16,3 8 0 15,1 1 0-15,7-2 0 16,-4 0 0-16,0-3 0 16,3 5 0-16,-7-9 0 15,-3 2 0-15,-3-7 0 16,-12-1 0-16,-7 0 0 15,-7-2 0-15,-8-4 0 16,-7 0 0-16,0 3 0 16,0-3 0-16,0 0 0 15,0 0 0-15,0 0 0 16,3 4 0-16,0-2 0 0,3-2 0 16,0 4 0-1,-2-1 0-15,-4 2 0 0,0 4 0 16,-10 1-99-16,-28-1-212 15,-6-6-3043-15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5:03.5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 1076 1230 0,'0'0'832'16,"0"0"-719"-16,0 0-80 16,0 0 51-16,0 0 85 15,0 0-47-15,-32 14-66 16,32-11 4-16,0-3 15 0,0 0-4 15,0 2-2-15,0-2-47 16,0 0 4-16,15 0 13 16,7 0-21-16,7-19 7 15,6-15-23-15,6-11 8 16,3-7 5-16,0-12-15 16,7-7-16-16,-4-5 15 15,4-6 2-15,-4-2-3 16,-3-3-1-16,-3 3 3 15,-1-2 31-15,-11 11-25 16,0 7 9-16,-11 10 26 16,-4 16-4-16,-2 10 17 0,-9 13-22 15,-3 5 13 1,0 11 26-16,0 3-42 0,0 0-10 16,0 0 11-16,-18 22-22 15,1 21-5-15,-10 16-2 16,1 9-1-16,4 7 9 15,5 4-9-15,2-7 0 16,8-1 10-16,4-11-10 16,3-9 0-16,0-6 0 15,0-5 0-15,10-8-5 16,12-4 5-16,10-12-15 16,9-7-13-16,9-9-20 15,13 0 19-15,3-29-14 16,7-17 7-16,-4-7 11 15,-3-5-26-15,-15-2 25 16,-12 1 26-16,-9 3 0 0,-13 5 0 16,-8 1 42-16,-6 14-2 15,-3 9 45-15,0 8-44 16,0 9 1-16,0 10 1 16,0 0-20-16,0 0-17 15,0 16-6-15,-3 24 0 16,-9 20 17-16,2 5-17 15,-2 3 0-15,5-2 2 16,0-7-2-16,4-9 9 16,3-11-9-16,0-10 0 15,0-10-6-15,0-5 6 16,0-5-26-16,10-5-50 0,41-4-104 16,-4-4-176-16,4-15-418 0</inkml:trace>
  <inkml:trace contextRef="#ctx0" brushRef="#br0" timeOffset="366">2227 446 1532 0,'0'0'944'0,"0"0"-755"16,0 0-70-16,0 0 107 15,0 0-33-15,0 0-106 16,0 0-56-16,26 19 0 16,18-15 5-16,18 3-4 15,11-5 1-15,18 6-21 16,7-8 10-16,4 0-13 15,1 0-1-15,-8 0-4 16,-12 0-2-16,-17 0-2 16,-19 0 0-16,-18 0-5 15,-17 0-29-15,-12 3-31 16,0-1-45-16,-7 7-157 16,-15-1-366-16,-9 2-264 0</inkml:trace>
  <inkml:trace contextRef="#ctx0" brushRef="#br0" timeOffset="764">2337 878 1202 0,'0'0'1068'0,"0"0"-836"16,0 0-68-16,0 0 129 0,0 0-73 16,0 0-111-1,0 0-74-15,-29 8-16 0,36-6 15 16,19 2-22-16,11 6 36 16,5-1-3-16,5 2-33 15,9-2 14-15,5 5-16 16,9-6 1-16,7 3 29 15,6-1-22-15,2-7 15 16,-6-3 9-16,-6 0-41 16,-14 0 12-16,-15 0-12 15,-15 0-1-15,-14 0 11 16,-8 0-10-16,-7 0-2 16,0 0-9-16,0 0-71 15,0 4-34-15,0 2-126 0,0-3-561 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2:31.6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138 292 1617 0,'0'0'345'15,"0"0"-169"-15,0 0-43 0,0 0 74 16,0 0 46-16,0 0-93 16,7 259-24-16,-7-131-43 15,0 6-21-15,0-2 43 16,0-8-113-16,0-10 23 15,0-18 35-15,0-21-60 16,0-19-7-16,0-19-38 16,19-28-147-16,-6-9-323 15,6 0-320-15</inkml:trace>
  <inkml:trace contextRef="#ctx0" brushRef="#br0" timeOffset="410">54 409 1672 0,'0'0'502'15,"0"0"-292"-15,0 0 29 16,0 0 15-16,0 0-112 16,0 0-79-16,0 0-17 15,69-154 59-15,-21 132-82 16,6 8 4-16,8 5 40 15,11 5-52-15,0 4 6 0,3 0 4 16,2 27-14 0,-6 16 34-16,-11 8-45 0,-5 17 0 15,-20 10 21-15,-11 9-21 16,-13 16 0-16,-9 6 0 16,-3-3 8-16,0 0-2 15,-15-8-6-15,-10-8 0 16,-4-16 30-16,-3-11-30 15,-9-18-11-15,-3-11 11 16,-7-12 0-16,-3-13 27 16,-5-4-21-16,2-5-6 15,-3 0 0-15,13-16-13 16,12-4-127-16,7-7-171 16,18 3-407-16,7 3-393 0</inkml:trace>
  <inkml:trace contextRef="#ctx0" brushRef="#br0" timeOffset="618">0 1018 1597 0,'0'0'488'0,"0"0"-235"16,0 0 72-16,0 0-37 15,0 0-110-15,0 0-77 16,0 0-62-16,32-80-39 15,31 70 0-15,19 4-27 16,13 3-63-16,52 3-277 16,-27 3-345-16,-18 13-730 0</inkml:trace>
  <inkml:trace contextRef="#ctx0" brushRef="#br0" timeOffset="924">1243 820 2085 0,'0'0'597'0,"0"0"-454"16,0 0 26-16,0 0 35 15,0 0-102-15,0 0-44 16,0 0 5-16,130 118-15 0,-67-57 15 15,3 2-11 1,6 7-37-16,1-8-15 0,0-2 19 16,-7-8-18-16,-4-9-2 15,-14-6-26-15,-16-13 0 16,-7-3-42-16,-13-8-132 16,-12-10-140-16,0-3-277 15,-12 0-414-15</inkml:trace>
  <inkml:trace contextRef="#ctx0" brushRef="#br0" timeOffset="1166">1862 856 1930 0,'0'0'529'0,"0"0"-461"16,0 0 177-16,0 0 61 15,0 0-207-15,0 0-53 16,0 0 19-16,-130 176-52 16,74-113 4-16,-5 4-17 15,-2 1-15-15,9-3-12 16,10-8-117-16,16-1-142 16,12-17-243-16,10-14-108 0</inkml:trace>
  <inkml:trace contextRef="#ctx0" brushRef="#br0" timeOffset="1897">2231 967 1824 0,'0'0'559'0,"0"0"-499"15,0 0 115-15,0 0 62 16,0 0-134-16,0 0-26 16,0 0-71-16,-12 214-6 15,12-154 49-15,0-2-48 16,15-5-1-16,7-10 0 16,3-11-36-16,13-15-1 0,0-14-94 15,6-3 5 1,-3-16 74-16,0-27-32 0,-13-8 56 15,-2 3 18-15,-11 3 10 16,-5 8 65-16,-7 18-5 16,-3 8 97-16,0 11 35 15,0 0-133-15,0 34-26 16,0 10 3-16,-3 10-35 16,3-2 23-16,0-5-24 15,22-11-40-15,10-12 39 16,9-12-71-16,6-12 19 15,1 0-56-15,2-33-3 0,-6-16 60 16,-3-7-36-16,-4 0 88 16,-12 6-3-16,-8 18 12 15,-8 16 27-15,-6 16 46 16,-3 0-45-16,0 39 62 16,0 20-57-16,0 4-15 15,-3 2 8-15,-6-7-35 16,6-11 0-16,3-14-28 15,0-14-29-15,0-15 22 16,0-4-42-16,0-4 57 16,0-35 13-16,15-16-4 15,11-14-4-15,6-8 9 16,12 1 12-16,3 9-16 0,-3 14 35 16,-3 22-25-16,-9 22 109 15,-7 9-20-15,-10 17-4 16,-5 35 17-16,-4 11-15 15,-6 9 5-15,0 1-92 16,0-8 1-16,6-6 10 16,8-13-11-16,8-13-60 15,5-14-76-15,34-19-214 16,-7 0-277-16,2 0-346 0</inkml:trace>
  <inkml:trace contextRef="#ctx0" brushRef="#br0" timeOffset="2372">3925 1177 1737 0,'0'0'713'0,"0"0"-497"15,0 0 60-15,0 0 31 16,-199 96-159-16,151-46-31 16,11-1-42-16,24-7-45 15,13-6-30-15,0-6-26 16,22-14-41-16,25-13 7 15,4-3-133-15,3-3 28 16,-3-30 27-16,-11-6 44 16,-14-7 88-16,-11-1 6 15,-15 5 127-15,0 7 65 16,0 8-86-16,-12 11 35 16,-10 12-5-16,8 4-49 0,-1 16-43 15,5 37-16 1,5 16 5-16,5 13 3 0,0 10-36 15,8 13 0-15,25 7 24 16,4 10-11-16,7 5 2 16,-5 1-6-16,-6-1 17 15,-16-12 13-15,-8-16-39 16,-9-27 0-16,0-19 7 16,-37-26 2-16,-11-17 9 15,-6-10-12-15,-5-14 5 16,-2-40-11-16,5-13-26 15,17-23 19-15,9-11-35 16,20-12-39-16,10 3-50 0,0-27-122 16,18 28-557-1,-4 20-1613-15</inkml:trace>
  <inkml:trace contextRef="#ctx0" brushRef="#br0" timeOffset="2697">2537 724 1874 0,'0'0'528'0,"0"0"-420"16,0 0 61-16,0 0 71 15,0 0-53-15,0 0-81 16,0 0-71-16,145-2 7 16,-145 41-33-16,0 10-9 15,-29 14 0-15,-15 26-200 16,9-19-295-16,4-12-253 0</inkml:trace>
  <inkml:trace contextRef="#ctx0" brushRef="#br0" timeOffset="2830">3149 354 2421 0,'0'0'481'0,"0"0"-377"16,281-207-104-16,-165 128-135 15,-21 11-2447-15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2:39.9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 1290 0,'0'0'218'15,"0"0"-125"-15,0 0 48 16,0 0 58-16,0 0 2 16,0 0-102-16,47-43 33 0,-47 38 16 15,0 5-94-15,0 0 13 16,0 0-24-16,0 0-43 16,-3 37-88-16,-19 3-533 15,3-4-1256-15</inkml:trace>
  <inkml:trace contextRef="#ctx0" brushRef="#br0" timeOffset="208">147 431 1741 0,'0'0'253'0,"0"0"-162"15,0 0-76-15,0 0 82 16,0 0-97 0,-34 182-22-16,21-121-124 0,-3 28-160 15,1-17-209-15,8-9-639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2:41.9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0 937 1965 0,'0'0'488'15,"0"0"-416"-15,0 0-71 16,0 0 56-16,0 0-34 15,0 0-4-15,195-229 1 16,-138 136-20-16,6-1-12 16,-9-5 11-16,-7-2 2 15,-6 7-12-15,-16 17 35 16,-6 15-24-16,-9 16 79 16,-10 19 32-16,0 11 26 0,0 13-13 15,0 3-2-15,0 0-14 16,0 30-107-16,0 22 43 15,0 14 10-15,0 16-24 16,0 3-15-16,0 4 3 16,0-1 8-16,0-16-1 15,4-6-24-15,-1-15-1 16,5-7 0-16,-4-17-49 16,-1-11-65-16,-3-13-199 15,4-3-310-15,-4 0-292 0</inkml:trace>
  <inkml:trace contextRef="#ctx0" brushRef="#br0" timeOffset="718">855 101 2297 0,'0'0'583'16,"0"0"-467"-16,0 0-7 15,0 0 64-15,0 0-37 16,0 0-99-16,-41 189-25 16,38-116 2-16,3 4-13 15,0 0-1-15,0-10 12 16,10-2-4-16,20-13-16 16,9-8 4-16,8-22-29 0,9-13 33 15,-2-9-74-15,0-3 32 16,-6-39-20-16,-14-12 44 15,-21-18-2-15,-8-2 20 16,-5-3 0-16,-12 6 20 16,-23 9-19-16,-6 12 53 15,-3 11 18-15,4 13-39 16,4 9 31-16,6 4-52 16,13 10-12-16,8-1 22 15,9 4-22-15,0 0-19 16,9 0-29-16,23 0-15 15,9 4 19-15,13 6-78 16,5-4 60-16,2 1 62 16,1-7-54-16,4 0 44 15,-8 0-8-15,-2 0 18 0,-17 0-3 16,-9 0 15-16,-13 0-6 16,-9 0 100-16,-4 0-31 15,-4 8 4-15,0 14 14 16,0 14-40-16,0 2 46 15,-9 10-87-15,-1 4 19 16,3-1 46-16,4 7-65 16,3 0-12-16,0-3 17 15,0 0-7-15,17-8-5 16,17 2-5-16,10-19 0 16,10-3 6-16,12-18-6 15,7-9-11-15,3 0 1 16,-7-36 10-16,-10-17-24 15,-11-10 22-15,-27-9 2 0,-17-3 36 16,-4-4-24-16,-37 1 18 16,-29 6 15-16,-14 16-23 15,-18 19-5-15,-41 37-17 16,26 0-140-16,22 21-342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2:40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0 846 0,'0'0'286'16,"0"0"-130"-16,0 0 50 16,0 0 5-16,0 0-130 15,0 0-54-15,0 0-27 16,0 120-17-16,0-91-103 0,0 24-34 16,-7-7-93-16,0-3-1011 15</inkml:trace>
  <inkml:trace contextRef="#ctx0" brushRef="#br0" timeOffset="156">0 733 453 0,'0'0'587'0,"0"0"-398"16,0 0 3-16,0 0-62 16,0 0-23-16,0 0-97 0,0 0-10 15,0 165-199 1,0-106 7-16,0-11 111 0,0-8-1103 0</inkml:trace>
  <inkml:trace contextRef="#ctx0" brushRef="#br0" timeOffset="339">28 1321 5 0,'0'0'395'0,"0"0"97"16,0 0-127-16,0 0-193 16,0 0-102-16,0 173-9 15,0-149 18-15,0-2 20 16,0 5-10-16,0-1 34 15,-3 8-32-15,0-2-91 16,3 8-51-16,0 9-182 16,0 19-393-16,0-5 332 15,0-12 77-15</inkml:trace>
  <inkml:trace contextRef="#ctx0" brushRef="#br0" timeOffset="555">79 2236 783 0,'0'0'270'0,"0"0"-100"16,0 0 165-16,0 0-197 15,0 0-91-15,0 181-3 16,0-155-44-16,0 10-3 16,0 5-41-16,0 4-127 15,0 13 9-15,0-12-72 16,0-6-939-16</inkml:trace>
  <inkml:trace contextRef="#ctx0" brushRef="#br0" timeOffset="611">88 2968 713 0,'0'0'343'15,"0"0"14"-15,0 0-121 16,0 0-151-16,0 168-23 0,0-139-21 16,0 4-13-16,0 5-28 15,0 6-53-15,0 11-1 16,0-9-296-16,0-6-1001 16</inkml:trace>
  <inkml:trace contextRef="#ctx0" brushRef="#br0" timeOffset="970">88 3586 472 0,'0'0'500'0,"0"0"-261"15,0 0 64-15,0 0-76 16,0 0-132-16,0 182-56 16,0-165 42-16,0-1 15 15,0 1-84-15,0-1 3 16,0 8-15-16,0-2 1 16,0 6-1-16,0-6 0 0,0 1 34 15,0-10-22-15,0-3 3 16,0-1-9-16,0-1 20 15,0-4-26-15,0 6 0 16,0 4 15-16,0 3-15 16,0 0 52-16,0 0-2 15,0-5-3-15,0 1 50 16,0 0 1-16,0 4 28 16,0 5-65-16,0 8 0 15,0 12 65-15,0 14-71 16,-12 3 19-16,5 4-39 15,0-8-27-15,2-5 8 0,5-10-16 16,0-8 0-16,0-9-10 16,0-11-111-16,-3-12-142 15,-4 0-295-15,0 0-842 0</inkml:trace>
  <inkml:trace contextRef="#ctx0" brushRef="#br0" timeOffset="4925">152 1771 773 0,'0'0'1015'0,"0"0"-907"16,0 0-70-16,0 0 79 15,0 0 0-15,0 0 16 0,191-37-86 16,-144 34-39-16,7-3 49 15,4 2-34-15,5 4 11 16,6 0 36-16,4-3-14 16,3 3-14-16,5 0-11 15,2-3-22-15,5-1 36 16,0 2-45-16,3-6 0 16,-5 6 27-16,2-6-26 15,-3 6 34-15,-9-2-16 16,5 4-5-16,-8-3 63 15,0 3-68-15,-1 0 38 16,1 0 10-16,0 0-36 16,-1 0-1-16,1 0-19 15,-7 0 7-15,-3-2 7 0,-2 2-8 16,-9 0-7-16,-5 0 50 16,-8 0-50-16,-5 0 9 15,-12 0-5-15,-5 0 4 16,-2 0 35-16,-3 0-34 15,-2 0-9-15,0 0 47 16,9 0-34-16,3 0 11 16,3 0-7-16,6 0-16 15,-3 0 38-15,5 0-39 16,-5 0 0-16,-2 0 19 16,-8 0-19-16,-6 0-12 15,-5 2 12-15,-4 1 1 16,1-3 35-16,-4 4-29 0,5-4-7 15,-2 2 27-15,4-2-21 16,0 3-5-16,1 2 5 16,2-5-6-16,6 2 24 15,-6 1-23-15,1-3-1 16,0 5 21-16,-8-5-13 16,-3 0-8-16,3 0 4 15,2 0-4-15,2 2 9 16,8-2-8-16,2 0-1 15,9 4 13-15,4-4-7 16,2 3-5-16,0-3 0 16,-10 0-1-16,-3 0 23 15,-12 0-23-15,-2 0 0 0,-5 0 15 16,0 0 9-16,0 0-2 16,0 0-21-16,-12 0 22 15,-1-14-18-15,-6 1-4 16,0-6-1-16,-3-1 5 15,0-1-4-15,0 0-2 16,-3 1 14-16,-4 1 14 16,7-2 30-16,0 8-49 15,4 4 22-15,8 2-6 16,1 4-15-16,6-1 15 16,3 4-17-16,0 0-7 15,0 0 0-15,0 0-12 16,3 0 12-16,16 7-1 15,6 12 2-15,0 5 1 0,6 5-2 16,-2 0 0-16,-1 4 1 16,1-3-1-16,2-4 0 15,-6 1 0-15,0-8 1 16,1-3-2-16,-13-3 1 16,-1-2 0-16,-12-2-9 15,0 5 0-15,-25 7 9 16,-23 3 0-16,-18 10-53 15,-44 34-19-15,12-12-234 16,7 1-748-16</inkml:trace>
  <inkml:trace contextRef="#ctx0" brushRef="#br0" timeOffset="5813">510 1508 1041 0,'0'0'613'0,"0"0"-485"16,0 0-55-16,0 0 113 15,0 0 55-15,0 0-95 16,0 0-79-16,-25-31-27 15,-19 31-10-15,-7 21 25 16,-8 9-15-16,2-1 39 16,-3 1 44-16,10 2-68 15,6-5 26-15,12-4-22 16,10-7-36-16,10-2 14 16,12-2-26-16,0 5-4 15,8 5 19-15,24 1-25 0,9 1-1 16,3-1 0-16,7-2 1 15,-1-7-15-15,20 19-5 16,-16-5-223-16,-3-7-321 0</inkml:trace>
  <inkml:trace contextRef="#ctx0" brushRef="#br0" timeOffset="6290">1006 2693 1818 0,'0'0'376'0,"0"0"-277"15,0 0-44-15,0 0 135 16,0 0-134-16,101-173-25 0,-67 105 20 16,-5 1 9-1,-7 4 64-15,-3 4 10 0,-9 13-32 16,-3 16 31-16,-7 14-73 15,0 13 19-15,0 3-4 16,0 23-58-16,0 29 11 16,0 18-5-16,0 7-1 15,-7 9 31-15,3-1-46 16,1-6-7-16,3-14 28 16,0-12-28-16,0-13-1 15,0-15-23-15,0-11-64 16,0-11-70-16,3-3-394 15,1-17-259-15,3-15-1074 0</inkml:trace>
  <inkml:trace contextRef="#ctx0" brushRef="#br0" timeOffset="6988">1571 2226 1969 0,'0'0'603'0,"0"0"-497"16,0 0 34-16,0 0 53 16,0 0-90-16,0 0-50 15,0 0-53-15,142-58 0 16,-98 58 9-16,0 0-3 16,-4 0-6-16,-7 0 18 15,-8 3-18-15,-10 4 0 0,-8-1-12 16,-7-3 12-1,0 1 18-15,-7 2-6 0,-27-3 23 16,-1 0-17-16,-9-3 21 16,0 0 2-16,-3 0-33 15,3 0 25-15,0 0 6 16,8 0-24-16,2 0 27 16,9 0-35-16,6 0 19 15,6 4-14-15,1 6 1 16,9 7-13-16,3-1 0 15,0 10 1-15,0 1 8 16,0 4-1-16,3 6-8 0,9 3 19 16,-2-3-1-16,2-2-14 15,-6-6-4 1,1-2 0-16,-3-11 1 0,1-3-1 16,-2-7 0-16,-3-6 9 15,3 0 0-15,-3 0-9 16,4 0 11-16,3 0-2 15,1 0 3-15,6 0-12 16,1-3 0-16,7 0 24 16,3 3-13-16,4 0-11 15,5 0 0-15,1 22 0 16,6 9 12-16,-1 4-12 16,-4 2 0-16,-7 2 0 15,-7 4 0-15,-14-4-10 16,-8-4 9-16,0 5 2 0,-37-8 30 15,-10-5-24-15,-11-3-7 16,-4-12 62-16,-4-7-43 16,3-5-8-16,9 0-6 15,10 0-4-15,12-8-2 16,13 5-41-16,9 3-113 16,5 0-503-16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6:00.8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0 145 1780 0,'0'0'350'16,"0"0"-174"-16,0 0-98 0,0 0 68 15,0 0 116-15,0 0-77 16,0 0-85-16,0 0-23 15,0 0-10-15,0 0-8 16,6 0 38-16,16 0-54 16,9 0 1-16,4 3 20 15,13 2-20-15,2-2-1 16,6-3-20-16,2 0 5 16,1 2 17-16,2-2-45 15,5 0 0-15,0 0 21 16,3 0-20-16,0 0 0 0,-3 0-1 15,4 0 1 1,2 0 9-16,1-2-10 0,0-9 0 16,3 5 0-16,5-1 0 15,-8 1 0-15,3 2-10 16,-7 2 10-16,-3 2 20 16,0-4-20-16,-1 4 0 15,0-3 1-15,1-1-1 16,4 1 6-16,-1-1 0 15,4-3-5-15,0 5 16 16,-1-1-17-16,4-2-1 16,2 3-5-16,-5-1 6 15,-4 3 3-15,1-4 3 16,-1 4 3-16,-8 0 4 16,1 0-13-16,4 0 7 0,0 0-7 15,4-2 0 1,6-6 22-16,0 5-22 0,5-3 0 15,-8 3 10-15,0-1-10 16,-8 4 0-16,5-3-2 16,-6 3 2-16,5 0 18 15,4-4-18-15,5 4 0 16,1-2 4-16,6-2 4 16,-2 1-8-16,1-4 0 15,-1 4 9-15,-1-3 6 16,-6 1-15-16,0 5 0 15,-2-2-3-15,2 2 9 0,-3-3 0 16,0 3 7 0,-1 0-13-16,-6 0 18 0,4 0-18 15,-1 0 0-15,4 0 22 16,0 0-22-16,8 0-2 16,-2 0 2-16,1 0 0 15,4 0 14-15,1 0-14 16,-2 0 0-16,-2 0 17 15,-5 0-17-15,-3 0 6 16,-1 0-6-16,-6 0 0 16,4 0 18-16,-4 0-18 15,3 0 0-15,0 0 1 16,7 0 1-16,4 0-2 16,5 0 0-16,2 0 0 15,-7 0 6-15,-1 0-6 0,-1 0 0 16,-5 0 0-1,-7 0 0-15,-2 0 13 0,-1 0-12 16,-1 3 4-16,3-1-2 16,1-2-2-16,0 0-1 15,3 5 0-15,0-5 0 16,-3 0 9-16,-5 3-3 16,-2-3-4-16,-5 0 2 15,-3 3-4-15,-2 0 0 16,-10 1-1-16,-5-4 1 15,-9 3 0-15,-8-3 2 16,2 0-2-16,-4 0 18 16,-5 0-10-16,5 0-8 0,-4 0 0 15,-3 0 0 1,-1 0 0-16,-7 0 0 0,3 0 0 16,-3 0 0-16,0 0 0 15,0 0 0-15,0 0 0 16,0 0 0-16,0 0 0 15,0 0-39-15,0 0-35 16,-29 0-74-16,-8-3-391 16,-10-7-1338-16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6:08.2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1006 2250 0,'0'0'374'0,"0"0"-339"16,0 0-35-16,0 0 70 15,0 0 17-15,0 0-29 16,0 0-40-16,138-113-8 0,-94 60 10 16,7-17-20-1,0-4-1-15,-4-11 0 0,0-11-11 16,-6 1 11-16,-4 3 0 16,-8 2 1-16,-7 13 39 15,-9 10 15-15,-1 19 22 16,-5 19 11-16,-7 12 1 15,0 17 23-15,0 2-33 16,0 42-26-16,0 15 10 16,0 14-32-16,-7 5 15 15,4 0-15-15,3-13-21 16,0-7 19-16,3-23-28 16,19-12 0-16,7-23-17 15,5 0-26-15,1-16 16 16,3-31-17-16,-6-8 25 15,-4-4 7-15,-2 0 12 0,-8 14 0 16,-2 11 10-16,-10 28-9 16,-2 6 37-16,-4 16 4 15,0 36-2-15,0 14 35 16,0 5-58-16,0 0-17 16,0-19 0-16,3-13-17 15,16-39-98-15,-1 0-185 16,-2-22-818-16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6:05.2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3525 1386 0,'0'0'351'16,"0"0"-206"-16,0 0-98 0,0 0 105 15,0 0 41 1,0 0-77-16,0 0-35 0,44 0 0 15,-37 0 9-15,-4 0 7 16,5 0-51-16,2-4 22 16,2 4-4-16,2-3-15 15,4-4 1-15,1 1-20 16,3-2-16-16,3-3 27 16,4-2-41-16,0-7 9 15,0 0 12-15,1 0-13 16,-1-3-7-16,3 0-1 15,-7-1 1-15,6 5 5 16,-6 0-6-16,1 2 0 16,-1-2 24-16,0 2-23 15,4 1-1-15,-4-3 1 0,1-1-1 16,1 1 12-16,-2-5-12 16,1 4 0-16,-1-4 3 15,-3 2-2-15,0-1-2 16,3 0-4-16,-3 0 5 15,0-3 3-15,4-2-3 16,-1 7 0-16,4-9 7 16,-4 4-7-16,1 0 0 15,-5-1-5-15,1 3 5 16,4-4-3-16,-8-2 4 16,4 2-1-16,-3-6 1 15,0 5-1-15,-6-4 11 0,6 0-11 16,-4 3 0-1,-1 1-6-15,1 0 6 0,3-4-5 16,-4 3 5-16,4-3 1 16,1 3 3-16,-5 0-4 15,4 1 0-15,-3 0 0 16,4 0 0-16,-2-1-1 16,2 0 1-16,-1 1 0 15,-3-1 6-15,-4 5-6 16,-5-6 1-16,6 5-1 15,-5-1 0-15,0 2-2 16,1-1 2-16,2 2 0 16,-3-2-12-16,5 0 11 0,3-1 1 15,5-2 0-15,2-3-5 16,5-1 5-16,-6 0 0 16,-3 3 1-16,-2 4-7 15,-6-1 6-15,2 6 0 16,-2-3 8-16,2 1-2 15,-6 2-9-15,1-1 3 16,-4 2 0-16,6-3 3 16,-6 4-3-16,4-4 0 15,2 4 0-15,-3-4 0 16,1-1-1-16,2 5-11 16,-6-4 12-16,4 2-9 15,-1 0 5-15,3 0 4 0,1 1 5 16,-3-2-3-1,5-1-3-15,-2-3 1 0,8-5 0 16,8-1-3-16,3 0 3 16,1-1 0-16,-1 6 8 15,-7 5-8-15,-4 3 0 16,-4-2-1-16,1 5 3 16,-5-5-10-16,2 7 8 15,-2-7 0-15,2 5 1 16,-5-5-1-16,5 6 1 15,-2-6-1-15,5 1 6 16,-5 3-12-16,5-2 6 16,-1 3-1-16,4-3 0 0,4-6 1 15,7 1 0-15,5-6 7 16,-2 7-5-16,-6 0 8 16,-8 6-10-16,-3 4-1 15,-1 4-7-15,-2-1 7 16,-5 0 1-16,3 3 1 15,-2 2 7-15,-1 0-8 16,0-1 7-16,4-1-14 16,3 0 5-16,1-2 2 15,0-1 8-15,4-1-8 16,1-1 0-16,2 0 8 16,9-9-8-16,-2 5 19 15,-1 0-18-15,-2 2 0 16,-8 6 5-16,-3 1-6 15,-4 0 0-15,0 3-1 0,3 1 16 16,-2-4-21-16,-2 1 6 16,5 3 0-16,4-4 12 15,1 3-12-15,7-3 0 16,5 5 24-16,0-1 19 16,-1-2-18-16,-2 5-17 15,-1 0-8-15,1 0 30 16,8 0-30-16,-5 0 9 15,-1 0 12-15,-11 0-21 16,-1 0 6-16,-4 0-5 16,-1 8 0-16,-3 1 38 15,5 5-39-15,1-1 8 0,1 3 14 16,4 1-10 0,-3 0-7-16,3 2-5 0,0 1 0 15,0-1 23-15,6 1-22 16,-2-3 7-16,3-1-2 15,-4 3 1-15,0-2 2 16,-3 2-9-16,4 1 1 16,-8 4 33-16,4-5-32 15,-7 4-3-15,4 4 2 16,-2-3 4-16,2 4 9 16,3 2-7-16,0-4-1 15,0 3 17-15,3-2-22 16,-3-1 7-16,0-1-8 15,-3 1 10-15,-3 2 1 0,0-3-2 16,-5 4-9-16,0 1 1 16,-1 0 5-16,2-4-7 15,3 0 1-15,-2 2 0 16,3-3 11-16,-3-2-11 16,2 3 0-16,1 0-2 15,-3 1 13-15,6 2-14 16,-4 4 3-16,-2-4 0 15,6 0 27-15,-4-1-27 16,-1-3 0-16,1 2 0 16,0-4 6-16,-1 0-6 15,1 3-1-15,-1-3 1 16,1 0 42-16,-3 1-42 0,-2-3-1 16,-3 3 1-16,4 3 1 15,-1-1 1-15,2 3-2 16,-2-2 0-16,6 1 36 15,-3 2-36-15,2-5 0 16,1 3 25-16,-6-2-8 16,5-4-17-16,-1 5-3 15,-3-4 3-15,0-1 21 16,0 2-21-16,0-1 0 16,-3-1 10-16,-1 2-9 15,0 2 12-15,4-3-13 16,-4 3 0-16,3-3 25 15,2 5-25-15,-2-9 0 0,-1 4 2 16,1-1-1 0,-3-2 14-16,4 3-14 0,-4-4-1 15,5 1 8-15,-5 2 1 16,3 2-9-16,2 3 1 16,-2-6 12-16,2 0-7 15,1 2 0-15,-1-2-6 16,3-4 15-16,-1 4-6 15,1 7-10-15,-1-4 2 16,4 3 10-16,1-1 4 16,0-1-14-16,-1-4-1 15,4 2 12-15,-2-4 2 16,2 5-11-16,-3-5-2 16,0-2-1-16,-9 0 23 15,2-7-23-15,-6 2 0 0,6 4 3 16,2 2-3-16,4 1 0 15,4-2 0-15,0 2 0 16,-3-6 0-16,-2 0 0 16,-2 0 0-16,4 4 0 15,3-1 0-15,0 0 0 16,3 2 0-16,0-3 0 16,-3-1 0-16,0-5 0 15,-3 1 0-15,3 3 0 16,-5-3 0-16,8 3 0 15,-3-4 0-15,4 1 0 16,-4 0 0-16,0-3 0 0,-4 4 0 16,-3-6 0-16,-1 6 0 15,1-2 0-15,4 1 0 16,-2-1 0-16,1 6 0 16,1-6 0-16,-4-2 0 15,-1-1 0-15,1 1 0 16,0 1 0-16,-5-4 0 15,0 1 0-15,2 2 0 16,-5-4 0-16,-4-1 0 16,2 0 0-16,-1 3 0 15,-4-5 0-15,3 0 0 16,-3 2 0-16,0-2 0 16,0 0 0-16,0 0 0 0,0 0 0 15,0 0 0 1,0 0 0-16,4 0 0 0,-4 0 0 15,0 0 0-15,0 0 0 16,0 0 0-16,-7 0 0 16,-52-7-93-16,1-12-201 15,-1 0-1299-15</inkml:trace>
  <inkml:trace contextRef="#ctx0" brushRef="#br0" timeOffset="1074">2851 0 1375 0,'0'0'356'16,"0"0"-242"-16,0 0 0 15,0 0 87-15,0 0 2 16,0 0-80-16,44 20-46 16,-37-10-4-16,-7 7-47 15,0 2-26-15,0 26-42 16,-19-2-338-16,-3 1-674 0</inkml:trace>
  <inkml:trace contextRef="#ctx0" brushRef="#br0" timeOffset="1271">2890 1005 1692 0,'0'0'272'15,"0"0"-202"-15,0 0-11 16,0 0-4-16,0 0-55 16,41 168-3-16,-34-139-145 15,-7 14-49-15,0-12-207 0,0 6-963 16</inkml:trace>
  <inkml:trace contextRef="#ctx0" brushRef="#br0" timeOffset="1430">2855 1726 1145 0,'0'0'516'15,"0"0"-404"-15,0 0-75 16,0 0 8-16,-38 174-26 16,38-119-19-16,0-2-558 15,0-10-445-15,0 0 741 0</inkml:trace>
  <inkml:trace contextRef="#ctx0" brushRef="#br0" timeOffset="1550">2833 2270 897 0,'0'0'337'0,"0"0"-185"0,0 0-53 15,0 0 39-15,0 0-40 16,0 0-98-16,0 0-79 16,-19 207-117-16,19-170 139 15,0-8-1296-15</inkml:trace>
  <inkml:trace contextRef="#ctx0" brushRef="#br0" timeOffset="1721">2814 2811 967 0,'0'0'133'0,"0"0"13"16,0 0-19-16,0 0 110 0,0 0-9 16,0 0-45-16,0 0 95 15,0 182-173-15,0-159-59 16,0-3-46-16,0 0-160 15,0 10-162-15,0-6-169 16,0 0 340-16</inkml:trace>
  <inkml:trace contextRef="#ctx0" brushRef="#br0" timeOffset="1933">2814 3351 662 0,'0'0'406'15,"0"0"-115"-15,0 0-82 16,0 0 10-16,0 0-26 15,0 0-8-15,0 0-31 0,0 177-13 16,0-155 15 0,-3 5-81-16,-4 0-25 0,-2-2 4 15,6 2-42-15,3-1-12 16,0-6-24-16,0 0-89 16,0-9-78-16,0 10-126 15,0-5-223-15,0-2-80 0</inkml:trace>
  <inkml:trace contextRef="#ctx0" brushRef="#br0" timeOffset="2127">2801 3947 871 0,'0'0'626'0,"0"0"-371"16,0 0 2-16,0 0 33 0,0 0-24 16,0 0-95-1,0 178-50-15,-9-151-6 0,2-1-34 16,1-4-23-16,0-2-32 15,3 1-11-15,3-2-15 16,0-3 0-16,-3-3-15 16,-7-3-79-16,-6-3-201 15,6-4-529-15</inkml:trace>
  <inkml:trace contextRef="#ctx0" brushRef="#br0" timeOffset="4949">2909 2023 590 0,'0'0'554'0,"0"0"-295"16,0 0-60-16,0 0-28 15,0 0-25-15,0 0-52 16,0 0-35-16,-32 0-54 16,32 0-5-16,0 0-80 15,0 0-72-15,0 0-98 16,0 0-26-16,0 0-86 15,-4 0 6-15,4 2 356 16,-3-2 85-16,-6 0 98 16,6 0-50-16,0 0-16 15,3 0-41-15,0 0-76 16,0 0-37-16,0 0-23 0,0 0-60 16,0 0 118-16,0 0 2 15,0 0 93-15,0 0 54 16,3 0 43-16,4 0-11 15,5-2-36-15,-6 2-26 16,1 0 17-16,2 0-21 16,-3 0 11-16,6 0 8 15,5 0-8-15,5 0 0 16,3 0-45-16,9 0-15 16,2 0 16-16,4 0-44 15,1 0 7-15,3 0-25 16,-2 0 6-16,6 0 5 15,-4 0-22-15,3 2 8 16,-6 2 7-16,3 1-22 16,-4 3 0-16,-1-6-1 0,2 5-5 15,-1-7 6-15,1 0 0 16,-6 0 9-16,6 0-9 16,-1 0 2-16,-4 0-3 15,1 0 1-15,-5 0 0 16,-3 0 9-16,2 0-9 15,-11 0 0-15,-2 7 0 16,1-1 0-16,-4 1 0 16,-1 0-1-16,1-1 1 15,4-3 0-15,-6-3 0 16,2 3 0-16,-8-3-6 16,2 0 14-16,-6 0-8 15,-3 0 26-15,0 0 1 0,0 0 29 16,0 0-50-1,3 0-6-15,1 0 20 0,3 0-20 16,-4 0-9-16,5 0 9 16,-4 0 0-16,-4 0 5 15,0 0-5-15,0 0 0 16,0 0 11-16,0 0-11 16,0 0 0-16,0 0-8 15,0-3 8-15,0-3-14 16,-4 3 7-16,-4-1 7 0,1 1 7 15,-3-1-7 1,-2-2 15-16,-6 3 21 16,4 0 18-16,2 3 38 0,2-4-48 15,3 4-1 1,2 0-5-16,5 0-26 0,0 0-5 16,0 0-7-16,0 0 0 15,0 0 0-15,15 0 5 16,4 0-7-16,0 0 2 15,-2 0 0-15,1 10 3 16,-3 3-1-16,4 0-2 16,-6 2 4-16,3-3-2 15,-3 4-2-15,-4 0 0 16,-9 0 0-16,0 1 12 16,0 0-11-16,-19-1 8 0,-10 4-9 15,-8-6-55 1,-29 0-112-16,12-4-367 0,3-2-540 0</inkml:trace>
  <inkml:trace contextRef="#ctx0" brushRef="#br0" timeOffset="5695">3054 1825 367 0,'0'0'754'15,"0"0"-588"-15,0 0 14 16,0 0 62-16,0 0-32 16,0 0-3-16,0 0-49 15,19 0 21-15,-11 0-5 16,-8 6-51-16,0 14-10 15,0 7-29-15,-18 5-33 16,-16 5 31-16,2 2-66 16,3 0-5-16,7-6 22 15,14-1-33-15,8 1 1 16,0-3-1-16,5-4 1 16,20-7-3-16,7-1-7 15,5-13-66-15,14-5-98 0,-10 0-288 16,-9 0-458-16</inkml:trace>
  <inkml:trace contextRef="#ctx0" brushRef="#br0" timeOffset="6271">3249 1500 753 0,'0'0'1303'16,"0"0"-1130"-16,0 0-114 15,0 0 126-15,0 0-17 16,0 0-77-16,0 0-46 16,152-75-3-16,-108 75 25 15,-3 0 0-15,-6 0-28 16,-10 22-3-16,-6 2-35 16,-11 5 14-16,-8 1-13 15,0 0 0-15,-15 2 2 16,-22-6-4-16,2-2 0 15,-9-10 0-15,3-6-17 16,5-8 9-16,3 0 7 0,0-8-19 16,8-15 13-16,6-12-13 15,9-3 12-15,5-5 7 16,5 3-18-16,0 1 19 16,5 7-6-16,21-2 6 15,2 5 18-15,5 6-3 16,0 6 17-16,0 7 32 15,4 7-19-15,-2 3 18 16,6 0-9-16,3 0-26 16,3 3 17-16,1 1-45 15,-4-1 0-15,3-3-30 16,-15-7-284-16,-10-10-991 0</inkml:trace>
  <inkml:trace contextRef="#ctx0" brushRef="#br0" timeOffset="8206">1546 1927 1232 0,'0'0'339'0,"0"0"-189"16,0 0 2-16,0 0 71 15,0 0-16-15,0 0-118 16,-4 14 3-16,4-12-12 16,0 5-4-16,10-5 21 15,12 6-41-15,7 1 10 0,2-7 21 16,4 3-35-16,6-5 9 15,3 0-23-15,3 0-10 16,0 0-14-16,4 0-5 16,3 0-8-16,-1-5 19 15,1 3-20-15,-4 2-1 16,1 0-10-16,-7 0 11 16,4 0 0-16,-8 0 5 15,-4 0-5-15,1 0 0 16,0 0 3-16,-5 0-9 15,5 0 6-15,-4 0 0 16,-1 0-9-16,5 0 9 0,-5 0 0 16,2 0-1-16,-5 0-3 15,-4 0 2-15,-3 0 2 16,-7 0 0-16,2 0-1 16,-2 0 1-16,1 0 0 15,0 0-6-15,0 0 13 16,2 0-8-16,1 0 1 15,-6 0 0-15,-1 0 3 16,-2 0-3-16,-6 2 0 16,-4-2 14-16,0 0-13 15,0 5 26-15,0-2-25 16,0 1-1-16,0-1 0 16,0 3-1-16,0-3 0 0,0 1-6 15,3-1-7 1,-3 1-13-16,-3-2-147 0,-26-2-190 15,-8 4-579-15</inkml:trace>
  <inkml:trace contextRef="#ctx0" brushRef="#br0" timeOffset="8765">1794 1697 1330 0,'0'0'298'16,"0"0"-165"-16,0 0 38 15,0 0 82-15,0 0-97 0,0 0-48 16,0 0-35-16,-8-26-22 15,-14 32 7-15,-4 14-12 16,1 9 2-16,-4 1 23 16,7 3-30-16,0 3-11 15,4-2 14-15,8-4-32 16,-2 1-11-16,8-4 8 16,1-5-8-16,3-2 22 15,0-3-22-15,0 0-1 16,0-3 39-16,22 0-28 15,3-1 5-15,4-3-16 16,5-3 1-16,-2-1-3 16,0 1 2-16,-1 1-70 0,4-4-75 15,-4 6-244-15,-3-3-492 16</inkml:trace>
  <inkml:trace contextRef="#ctx0" brushRef="#br0" timeOffset="9237">2464 1738 1820 0,'0'0'383'15,"0"0"-241"-15,0 0 100 16,0 0 31-16,0 0-128 15,0 0-84-15,0 0-10 16,22-5 5-16,7 28-5 0,8 8-32 16,0-3-18-1,2 5 20-15,-2-8-21 0,-1-1 0 16,-11-1-8-16,-3-7-1 16,-3 0 9-16,-7-3-1 15,-2 1 1-15,-7-4 7 16,-3 7-7-16,0 2 0 15,0 4-9-15,-25 10 9 16,-41 11-87-16,8 0-204 16,-1-11-595-16</inkml:trace>
  <inkml:trace contextRef="#ctx0" brushRef="#br0" timeOffset="10137">1290 2205 1142 0,'0'0'294'0,"0"0"-207"16,0 0-65-16,0 0-22 15,0 0-35-15,0 0-83 16,0 0 76-16,12-9 33 15,-9 9 9-15,1 0 8 16,-1 0 4-16,1 0-12 0,-1 2-1 16,0-2-35-16,2 4-181 15,-5-4-890-15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6:22.9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145 4086 477 0,'0'0'54'0,"0"0"-46"0,0 0 59 15,0 0 60-15,0 0-16 16,0 0-111-16,0 0-39 16,0 0 22-16,9 138-10 15,-9-119-116-15,0 7-195 16,0-6 113-16</inkml:trace>
  <inkml:trace contextRef="#ctx0" brushRef="#br0" timeOffset="381">154 4464 636 0,'0'0'168'16,"0"0"-154"-16,0 0 66 16,0 0 82-16,0 0-58 15,0 0-25-15,0 0 20 0,0 94 40 16,0-75 4 0,0 4-85-16,0 2 41 0,0-3-46 15,0-3-5 1,-5 1-11-16,1-4-31 0,4 1 42 15,0-5 22-15,-3 6-42 16,3 1 47-16,-3-3-26 16,-1 1-11-16,4-1 13 15,-3-2-38-15,3-1 46 16,-5-1-26-16,5-2-24 16,-4-1 2-16,4-1-5 15,0-1-4-15,0-1 7 16,0 1-9-16,0-4 0 15,0 3 0-15,0 1 10 0,0 3-11 16,0-4 1-16,-3 2 0 16,3-5-2-16,0-3 2 15,0 2 0-15,0-2-6 16,0 0-137-16,0 0-343 0</inkml:trace>
  <inkml:trace contextRef="#ctx0" brushRef="#br0" timeOffset="-1023">7 2806 423 0,'0'0'522'0,"0"0"-350"16,0 0-44-16,0 0 44 15,0 0-21-15,0 0-43 16,-7-36-39-16,7 29-52 16,0 3 33-16,0 2 0 15,0 2-36-15,0-3-14 16,0 3-3-16,0 0 3 15,0 0-1-15,0 0-21 16,0 0-29-16,0 0-89 16,0-7-126-16,0 0-46 15,3 3-717-15</inkml:trace>
  <inkml:trace contextRef="#ctx0" brushRef="#br0" timeOffset="-796">7 2806 1294 0</inkml:trace>
  <inkml:trace contextRef="#ctx0" brushRef="#br0" timeOffset="-641">7 2806 1294 0,'135'-234'307'0,"-135"234"-264"0,0 0 18 0,0 0 48 0,0 0-49 16,0 0-42-16,0 0-3 16,0 0 8-16,0 0-8 15,0 0 10-15,0 0 23 16,0 3 5-16,3 8-17 15,-3 5 16-15,0 7-45 16,0 11 5-16,0 1-12 16,0 11-72-16,0 12-113 15,0-7-178-15,0-10-487 0</inkml:trace>
  <inkml:trace contextRef="#ctx0" brushRef="#br0" timeOffset="-460">142 3026 1018 0,'0'0'287'0,"0"0"-157"0,0 0-40 16,0 0 41-16,0 0-53 15,0 0-61-15,0 0-4 16,0 0-13-16,-7 128-11 16,7-107-35-16,0-2-146 15,-3 0-31-15,3 8-107 0,0-3-582 16</inkml:trace>
  <inkml:trace contextRef="#ctx0" brushRef="#br0" timeOffset="-294">132 3374 825 0,'0'0'302'0,"0"0"-208"16,0 0-38-16,0 0 31 16,0 0-10-16,0 0-53 15,0 0-24-15,0 129-57 16,0-107-36-16,0 1-89 15,0 4-45-15,0 2-91 16,0-6 121-16,3-6 155 0</inkml:trace>
  <inkml:trace contextRef="#ctx0" brushRef="#br0" timeOffset="2147">3063 4289 467 0,'0'0'0'0,"0"0"-381"16,0 0 381-16,0 0 260 16,0 0-41-16,0 0 6 15,0 0-8-15,13 138-23 16,-8-119-39-16,-5 1-33 16,4 2 10-16,-1 2 4 15,-3-1-79-15,4 0 42 0,-4 0 2 16,3-4 3-1,-3 1 20-15,0-1-23 0,0 2 46 16,0-5-6-16,0 3-47 16,0-2 22-16,0 0-41 15,0-4-54-15,0-6-21 16,0-1-23-16,0-3-105 16,0-3-174-16,-3 0-473 0</inkml:trace>
  <inkml:trace contextRef="#ctx0" brushRef="#br0" timeOffset="1208">2987 2773 1144 0,'0'0'361'0,"0"0"-224"0,0 0-5 16,0 0 29-16,0 0-17 16,0 0-39-16,0 0-73 15,6-19 42-15,-6 15 15 16,0 4-82-16,0 0 50 15,0 0-57-15,0 0-106 16,0 16-216-16,-6-3-1206 0</inkml:trace>
  <inkml:trace contextRef="#ctx0" brushRef="#br0" timeOffset="1430">2987 2773 1423 0,'10'201'220'16,"-10"-192"-146"-16,0 1-8 15,3 3 21-15,1 1-50 16,-4 0-25-16,3 4-9 16,-3-1-3-16,0-1-18 15,0 3 1-15,0-2-58 16,0 6-94-16,0-2-238 15,0-5-820-15</inkml:trace>
  <inkml:trace contextRef="#ctx0" brushRef="#br0" timeOffset="1591">3015 3380 23 0,'0'0'1060'16,"0"0"-853"-16,0 0-119 15,0 0-14-15,0 0-51 16,0 0-23-16,0 0-148 16,0 95-628-16</inkml:trace>
  <inkml:trace contextRef="#ctx0" brushRef="#br0" timeOffset="1773">3054 3793 986 0,'0'0'203'0,"0"0"-148"0,0 0-38 16,0 0-17-16,0 0-45 16,0 0-466-16</inkml:trace>
  <inkml:trace contextRef="#ctx0" brushRef="#br0" timeOffset="8511">196 4906 712 0,'0'0'380'0,"0"0"-241"16,0 0-78-16,0 0 7 15,0 0 57-15,0 0-24 16,0 0-38-16,0-14 70 15,0 7-82-15,0 2 32 16,0-2-3-16,0-2-31 16,0-2-14-16,0 2-5 0,0-2 2 15,0 2 20-15,0-4-42 16,0 0-2-16,0-6 15 16,0-2-23-1,5-6 0-15,-2 6 0 0,4-3 0 16,-7 1 11-16,0 2 2 15,0 4-13-15,0-4 25 16,0 5-12-16,0-5-12 16,0 7 8-16,0-7 12 15,4 5-12-15,-1-5-8 16,-3 5-1-16,3 1 15 16,-3-3-3-16,0 6-12 15,0 1 10-15,0-1 1 16,0-5-11-16,0 1 9 15,0 0-9-15,0-3 0 0,0 5 0 16,5-3-1-16,-5 1 16 16,0-4-11-16,0 4 17 15,0-1-12-15,0-2-9 16,0 2 3-16,0-1 4 16,0 4-5-16,0-3-1 15,0 1-1-15,0 2 0 16,0 1 1-16,0 1-1 15,0-3 0-15,0 3 0 16,0 2-4-16,0 3 4 16,0-3 0-16,0 1-1 15,0-1 1-15,0 1 0 0,0-1 0 16,0-1 8 0,0 4-10-16,0-2 2 0,0 2 0 15,0-2 15-15,-5-3-15 16,5 5-9-16,-3-8 8 15,3 6 1-15,-3-4 11 16,3 3-9-16,0 3-2 16,-4-4 35-16,4 6-35 15,-3-4-5-15,-1 1 5 16,4-1 0-16,-3-1 0 16,-2-3 6-16,5-1-6 15,-3-3 12-15,-1 3-12 16,4-4-12-16,0 2 12 0,0 0 8 15,0 1-8 1,0 1 3-16,0 0-3 0,0-2 0 16,0-1 11-16,0 1-11 15,0 2 0-15,0-2 8 16,0 3-8-16,0-4 9 16,0 0-9-16,0-2 11 15,0-4-11-15,0 2 3 16,-3 2 14-16,0 3-4 15,-1 0-13-15,-1 0 0 16,2 2 0-16,-1 2 0 16,4 0 2-16,0-2-4 15,0 0 2-15,0 5 0 16,0-5 8-16,0 2-8 0,0-2 0 16,0-2-1-16,0-1 1 15,-6 1 11-15,-1 0-11 16,-2-1 0-16,3 4 16 15,-1-1-16-15,-2 2-6 16,6-2 5-16,-4 4 2 16,4-6 1-16,-1 3-2 15,-4-4 0-15,5 0 12 16,3 6-12-16,-4-3-19 16,4 1 19-16,-3 0 2 15,3 0 7-15,-4-4-9 16,-1-2 0-16,2 2 6 15,0-3-6-15,3 4-18 0,-4-1 18 16,4 1 0-16,-3 4 0 16,-1-2 15-16,4 1-16 15,-5 1 2-15,5-3-2 16,0 3-13-16,0-1 14 16,0-1 7-16,-3 5-7 15,3 2 0-15,0-2 0 16,-3-4 1-16,-1 2 0 15,1-5-1-15,-1 2 9 16,4-3-9-16,0 3 0 16,0-4-8-16,0 2 1 15,0-1 7-15,0 5 0 16,0-5 1-16,0 1 0 0,0-1 8 16,0-2-9-1,0 2 5-15,0-2-7 0,0 2 2 16,0 4 0-16,0-1-4 15,0 2 4-15,0-2 0 16,4 5 6-16,-1-1-5 16,1 0-2-16,-1 0 1 15,-3 1 0-15,3-1-5 16,-3-4 5-16,5 4 0 16,-1-3 8-16,-1 3-8 15,-3 1-9-15,0 5 8 16,4 1 1-16,-4 3-1 15,0-5-1-15,0 5 2 0,0-2 12 16,0-5-12 0,3 4-1-16,-3-6-18 0,3 2 19 15,2-3 10-15,-1 1-10 16,-1 2 0-16,1 1-2 16,-1-1 8-16,0 0-12 15,2 4-11-15,-1-1 17 16,3-1-8-16,-1-5 13 15,3-1-5-15,-2-1 0 16,3-2-10-16,-5 5 8 16,2-3-14-16,-1 3 16 15,-2 4 0-15,4-3 1 16,-1 7-8-16,0-7 7 16,-4 4 0-16,5-2-1 0,-1-1 10 15,-3 4-9-15,-1-7 0 16,5-1-10-16,-1 2 9 15,0-1 1-15,1-2 0 16,-1-2-11-16,3 5-12 16,2-4 23-16,-5-2-1 15,0 4-39-15,-2 0 40 16,-2-2 0-16,-3 4 1 16,4-2 0-16,-4-1-1 15,3 2 0-15,-3-4 2 16,3 4-2-16,1 1 0 15,1-4-1-15,2-1 1 16,-4 5-1-16,0-8 1 0,4 5 0 16,-2-5 0-16,5 0 0 15,-3-2-5-15,5 0-2 16,-2-2 14-16,2 5-11 16,-5 2 4-16,-1 2 0 15,3 0 10-15,-2 0-10 16,-1-1-16-16,3-3 16 15,-2 2 1-15,-1-5 21 16,3 0-22-16,1-1 0 16,2 1 0-16,-2-1 0 15,0 6-1-15,2 1-14 16,-2 1 15-16,2 1 0 16,-2 2 15-16,2 1-17 0,-2-2 2 15,5-2 0 1,1-1 0-16,0-7 1 0,3 3-1 15,-4-2 8-15,-1 0-8 16,1 1-1-16,-5 6 1 16,-1-4 0-16,-3 5-2 15,1-2 11-15,2 4-7 16,1-1-2-16,2 0 0 16,1-5-1-16,2 3 1 15,-1 2 0-15,1-3-13 16,0 1 12-16,-1-2 1 15,-2 0 3-15,1 5-3 0,2-1 0 16,1 1 7 0,6-1-7-16,0-3 10 15,-2-3-10-15,7-1 0 0,-5 5 2 16,-5 1-2-16,-2 1 0 16,-8 4 5-16,5 3-4 15,-5-1-2-15,-1 1-2 16,6-4 3-16,-2 4 22 15,2-5-15-15,2 3-5 16,1-2 5-16,-5 2-7 16,5-2 34-16,-3 0-34 15,-2 0 0-15,0 4 28 16,2-4-20-16,-2 4-8 16,2 0 0-16,-2-1 0 0,6 1 14 15,-1-4-5-15,2 5-9 16,-2-5 18-16,4-1 24 15,-6 2-42-15,2 1 2 16,-5-3 19-16,2 6-21 16,-2-2 18-16,2 4-24 15,-2-3 6-15,2 3 0 16,-2 0 0-16,2 0 16 16,-2 0-16-16,2-4 6 15,-2 4 4-15,6-3-10 16,-3-4 1-16,6 1-1 15,-1-1 28-15,-2 0 10 16,0 0-22-16,-4 2-16 16,-2 0 8-16,-1 2-8 0,1-3 0 15,-3 3 0-15,5 1 9 16,-2-3-9-16,2 5 0 16,-2 0 7-16,-2 0-1 15,2 0-6-15,1 0 9 16,4 0 17-16,-3 0-4 15,1 0-22-15,2 0 0 16,-1 0 3-16,-2 0 14 16,3 0-17-16,-2 0 0 15,3 0 0-15,-3 0 28 16,6 0-27-16,3 0 9 16,-4 0 10-16,-2 0-19 15,1 0-2-15,-2 0-7 16,-5 0 8-16,2 0 47 15,-2 0-47-15,-2 0 0 0,-1 0 3 16,0 0-3-16,1 7 7 16,-1-4-16-16,3 3 18 15,-1-3-3-15,1 2-6 16,-3 0-1-16,1 0 1 16,-1 1 0-16,0 1 0 15,1-1 9-15,-1 0-9 16,0 1 6-16,1 0 0 15,2 4-6-15,5-6 0 16,-1 2 0-16,5 3 55 0,-1-3-54 16,-4 2 30-1,-2 1-31-15,-2 0 2 0,-2-4-2 16,-4 5 0-16,-1-1 1 16,0-1-3-16,1 1 3 15,1-1-1-15,-2 5 6 16,4-5 4-16,0 4-11 15,4 2 2-15,3-3-1 16,-2 1 12-16,-5 0-12 16,4-3 0-16,-7 3 16 15,3-2-16-15,-1-2-1 16,3 4 1-16,1-4 0 16,5 5 3-16,-5-5-3 15,6 2 0-15,-6-4 15 16,2 3-15-16,-2-5-6 15,2 4 0-15,-2 5 6 16,2-4 6-16,-2 3-6 0,2 0 0 16,-2-2 16-16,2 0-16 15,-2 4-12-15,5 1 2 16,-2-3 10-16,3 3 18 16,-1 1-18-16,-5 0-6 15,0-4 5-15,2 3 1 16,-2 1-6-16,-1-3 1 15,-3 1 5-15,4-2 11 16,-1-3-11-16,-2 3 0 16,-1-1-1-16,0 5 1 15,0 0 0-15,1 0 0 16,-4 0 6-16,6 2-6 16,-2-3 9-16,-1 3-16 0,3-1 7 15,-2-7 0-15,-4 2-2 16,0-2 10-16,6-1-8 15,-6-1 0-15,4 5-5 16,0 2 5-16,1 1 0 16,-1-1 0-16,3 0 12 15,-1 0-12-15,-3-1 0 16,-2-1-10-16,3 0 23 16,-2 0-23-16,-2 2 10 15,0-2 0-15,1-3 10 0,-1 4-10 16,1 1 0-1,-4 0-4-15,5 5 4 0,-2-7 0 16,0 3 0-16,1-3 1 16,-4-1 13-16,3 1-14 15,-3-1 0-15,4 3 6 16,1 0-6-16,1 0-20 16,1 0 20-16,5 1 2 15,-2 0 23-15,-3-4-25 16,1-4 0-16,-1 1-3 15,0 1 3-15,-4-1-1 16,-3-1-5-16,5 4 6 16,-5 4 21-16,4-1-21 15,-1 1 0-15,0 2 2 16,1-5-1-16,4-2-1 0,-4 1 1 16,-1-3 6-16,-3 4-7 15,0-3 11-15,0 4-12 16,0 1 1-16,0 0 0 15,0 0-9-15,0 1 27 16,0 0-11-16,0-4-1 16,0 0-5-16,0-2-1 15,0-5 0-15,0 2 1 16,0-1-8-16,3 0 16 16,1 0-9-16,-1-1 10 15,2 4-10-15,-1 0 0 16,-1 0 0-16,0-2 1 15,1 1 4-15,-1-4-5 0,1 2 0 16,1 0-3 0,-2 0 19-16,4-1-29 0,-4 4 13 15,1 3 0-15,4 0 22 16,2 4-22-16,-3-4 0 16,1-1 21-16,-4-5-21 15,-1 0 0-15,1-3-12 16,-1 3 12-16,2-2 2 15,-2 0-2-15,1-1 0 16,-1 4 18-16,1-1-18 16,-1-1-15-16,0 0 9 15,-3-2 6-15,5 3 21 16,-5-5-21-16,0 2-5 16,4-1 4-16,-4 1 1 15,0 2-12-15,0-3 9 16,0 0 3-16,0 2 0 0,0-3 1 15,0 6-1-15,0-4 17 16,0 6-17 0,0 4-12-16,-4-1 12 0,-4 4 11 15,1 2-4-15,0 4-7 16,4 4 0-16,-2 2 0 16,-2 4 0-16,4 1-6 15,3-3 15-15,-4 6-9 16,4-4 0-16,0 3-17 15,0 0 17-15,0-3 1 16,0 0 10-16,0-1-11 0,0-2 0 16,0-4 0-16,0-3 3 15,0 3 9-15,0-7-13 16,0 2 1-16,0-2 0 16,0 1-3-16,0-3 3 15,0 2 0-15,0 1-11 16,0-1 22-16,0 5-17 15,0 1 6-15,0 5 0 16,0-3 16-16,0-2-16 16,0 0 0-16,0-3 1 15,0-3 10-15,0 1-17 16,0 1 6-16,0-4 0 16,0 1 4-16,0 1-4 0,0 2 0 15,0-2 11-15,4 1-11 16,-1-1-1-16,1 2 1 15,-1-2 0-15,2 0 3 16,-2 4-3-16,4-2 0 16,-3-2 0-16,2 4 7 15,-1-2-7-15,-1-2-8 16,-1 0 8-16,-3 1 0 16,4-1 8-16,-4 0-8 15,0 2 0-15,0-1 1 16,3-3-2-16,-3 2 2 15,3-3 4-15,2 0-5 16,-5 5-5-16,4-2 5 16,-4 0 0-16,3 1 6 15,1 4-9-15,-1-5 14 0,0 4-11 16,2-4 7-16,-1-1-6 16,-4-1-1-16,3 1 0 15,-3-2 1-15,0 5-3 16,0-7 2-16,0 7 0 15,0-5 42-15,0 3-33 16,0 2-8-16,0-6 11 16,0 3-12-16,0-2 19 15,0 0-19-15,0 1 0 16,0-1 2-16,0 1 10 0,0-4-15 16,0-1 3-1,0 2 0-15,0-4 17 0,0 0-5 16,0-1-12-16,0 2 39 15,0-2-21-15,0-2-8 16,0 0-2-16,0-5-1 16,0-2 13-16,0 0-20 15,0 0 0-15,0 0-2 16,0 0-79-16,-7-9-229 16,-8-14-940-16</inkml:trace>
  <inkml:trace contextRef="#ctx0" brushRef="#br0" timeOffset="9903">66 2596 1322 0,'0'0'300'0,"0"0"-256"0,0 0 11 15,0 0 70-15,0 0-36 16,0 0-44-16,0 0-30 16,44-26-15-16,-34 26 64 15,2 0-52-15,-2 0 23 16,-3 10-20-16,1 3 12 16,-4 6 33-16,-1 9-47 15,0 3 7-15,-3 5 30 16,0 7-29-16,0 1 8 15,0-2-23-15,0 2-6 16,0 0 21-16,0 2-21 16,0-1 0-16,0 2 15 15,0-2-15-15,0-2-10 16,0-4 9-16,0-2 2 16,0 0 1-16,0-5-2 0,0 1 0 15,4 0 7-15,4-4-6 16,-1 1-1-16,-4-7-1 15,1 2 1-15,-4 1 0 16,3-2 9-16,-3-4-15 16,5-1 6-16,-2 0 0 15,1-1-8-15,-1-6 8 16,-3 6 8-16,4-6-7 16,-4 5-1-16,0 2-7 15,0 4 7-15,3-1 6 16,0 2 0-16,2-5 7 0,-1 1-13 15,-1-1 4 1,1 2 7-16,-4-2-19 0,0 2 8 16,3-2 0-16,-3 0 18 15,3 1 21-15,2 4-27 16,-1 2 0-16,-1-1-1 16,1-2-12-16,-4 4 1 15,3-1 0-15,0-2 3 16,2 0 14-16,-1 1-17 15,-1-1 34-15,1-3-34 16,-1-1 0-16,-3-1 0 16,0 2 0-16,3 1 10 15,-3-6-10-15,0 4 0 16,0 4 11-16,0-5-10 0,0 7-1 16,0 3 15-16,0-2 36 15,0 0 5-15,0-5-36 16,0 1-17-16,0-6 30 15,0 2-21-15,-6 1 1 16,2-3-13-16,1-1 0 16,-1-3 9-16,-1 3-8 15,5-6-1-15,0 2 6 16,0 0-4-16,0-3-2 16,-3-2-21-16,3-1-103 15,0-6-388-15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6:57.661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13 0 753 0,'0'0'233'15,"0"0"-167"-15,0 0-28 16,0 0-2-16,0 0-36 16,0 0-21-16,19 14 8 15,-16-4 8-15,1-6-1 16,-1 6-42-16,2-2 6 15,-2-2 41-15,1 1-11 16,-1-4-21-16,1 1-42 16,4-2-15-16,-5-2-125 15</inkml:trace>
  <inkml:trace contextRef="#ctx0" brushRef="#br0" timeOffset="1749">13 0 612 0,'56'38'285'16,"-56"-40"-123"-16,0-3-51 15,0 2 5-15,0 3-18 16,0 0-54-16,0 0-11 16,0 0-32-16,0 0 23 15,0 0 15-15,0-2 4 0,0 2 16 16,0 0 24-16,0 0-16 15,0-2 3-15,0 2-45 16,0 0-2-16,0 0 32 16,0 0-20-16,0 0-13 15,0 0 21-15,0 0 3 16,0 0 35-16,0-5-32 16,0 5 35-16,0 0 30 15,0 0-25-15,0 0-22 16,0 0 11-16,0 0-11 15,0 0 16-15,0 0-54 16,0 0 4-16,0 0 13 16,0 0-15-16,0 0 4 15,0 0 13-15,0 0-5 16,0 0 21-16,0 0-53 0,0 0 22 16,0 0-3-16,0 0-2 15,0 0-2-15,0 0-5 16,0 0 13-1,0 0-32-15,0 0 11 0,0 0-13 16,0 0 0-16,0 0 1 16,0 0-2-16,0 0-40 15,0 0 40-15,0 0-8 16,0 0-39-16,0 0 35 16,0 0-13-16,0 0 4 15,0 0 10-15,0 0-8 16,3 0 11-16,1 0-3 15,3 0 9-15,-7 0-6 0,3 0 9 16,-3 0 0 0,5 0-7-16,-5 0 8 0,3 12-1 15,4 9 40-15,-3 6-39 16,-4 4 35-16,0 6-17 16,0 3-4-16,0 2 38 15,0 5-53-15,0-5 0 16,0-2 30-16,0-1-24 15,0-6-5-15,0-4 14 16,0-10-15-16,0-1 9 16,0-9-9-16,0-2 0 15,0-7 10-15,0 0-10 0,0 0-1 16,0 0-19 0,0 0 8-16,0-14 1 0,0-6-32 15,0-9 29 1,0-3 14-16,0-2 0 0,0-3-1 15,0 6-10-15,0-2 11 16,0 6 9-16,0 8-9 16,0 0 0-16,0 8 7 15,0 5 10-15,0 3 20 16,0 3-19-16,0 0 19 16,0 0 1-16,0 23-25 15,3 10 34-15,5 13-14 16,-1 6-21-16,-3 3 31 15,-4 6-34-15,0-3 0 16,3-6 5-16,-3-8-14 0,3-9-1 16,-3-9 1-16,5-8 0 15,-5-8-5-15,0-8 5 16,0-2 0-16,0 0 3 16,0 0-3-16,0-26-15 15,0-10 3-15,0-10 12 16,-5-14-15-16,-5-3 12 15,3-1 3-15,-1-2-6 16,5 7 6-16,-4 9 0 16,3 8 2-16,1 10 13 15,-2 5 27-15,2 10-29 16,3 8-13-16,0 9 41 16,0 0-29-16,0 7-11 0,0 25 25 15,0 14-10 1,8 9 20-16,-1 12-19 0,0 6-17 15,-4-6 15-15,0 3-15 16,6-15-14-16,-6-9 14 16,1-9 5-16,-1-18 3 15,0-5-8-15,-3-12 0 16,0-2-2-16,0 0 1 16,0-23 0-16,0-17-14 15,0-11 15-15,-3-8 0 16,-7-4 1-16,1 0-2 15,3 3 1-15,-1 9 0 16,0 6-15-16,2 12 24 0,2 8-9 16,3 14 8-1,0 8 8-15,0 3-16 0,0 3 13 16,0 26-12-16,0 16 26 16,8 8-10-16,-1 10-17 15,0-1 33-15,-1-4-32 16,-1-5-1-16,-1-13 0 15,-4-8 1-15,0-13-3 16,3-9-7-16,-3-10 9 16,0 0 3-16,0-5-3 15,0-28-33-15,0-14 11 16,0-11 17-16,0-7-16 0,0 2 6 16,0 4 15-1,0 13 8-15,0 13-2 0,0 17-6 16,0 13 7-16,0 3 10 15,0 9 23-15,0 27-38 16,0 7 2-16,0 6 23 16,0 3-27-16,7-9-1 15,-4-4-4-15,2-9 5 16,-1-9 22-16,-4-11-22 16,0-10 0-16,0 0 8 15,0 0-8-15,0-21-9 16,-15-11 9-16,-4-2 3 15,2 2-3-15,2 1 0 0,0 12-1 16,1 10-8 0,-5 9-84-16,4 0-255 0,2 9-2767 15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01.707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136 84 751 0,'0'0'367'0,"0"0"-167"16,0 0-113-16,0 0 82 15,0 0-40-15,0 0-28 16,0-36-29-16,3 30-12 16,4-1 48-16,-4 4 16 15,-3-1-22-15,0 1 15 16,0-3-19-16,0-2-21 16,0 3-12-16,0 1-26 15,-3 4-5-15,-1-2-13 16,4 2-12-16,0 0 9 15,0 0-7-15,0 0-10 0,0 0-2 16,0 6 13-16,0 16-12 16,0 14 58-16,-3 11-20 15,0 7 38-15,-2 6-24 16,-2 3-26-16,3-7 9 16,-2-3-27-16,1-14-8 15,1-11 30-15,4-7-30 16,0-11-1-16,0-10 1 15,0 0 10-15,0 0 32 16,0-10-40-16,0-20-2 16,0-12 15-16,-3-3-15 15,3-8-13-15,-4-1 12 16,1 7 2-16,-4 3-9 0,2 8 29 16,5 9-21-16,0 13 42 15,0 9-6-15,0 5 11 16,0 0-31-16,0 33 26 15,15 11 43-15,4 14-76 16,-9 7 24-16,-1 4-18 16,-6-4-1-16,-3-2-8 15,0-7 6-15,0-14-8 16,0-7-4-16,0-14 11 16,0-8-19-16,0-13 8 15,0 0 0-15,0 0 0 16,0-34-12-16,-12-11 6 15,2-17 4-15,-5-7-16 0,5-5 17 16,-2 2 1 0,5 1 0-16,0 19-11 0,2 9 12 15,2 14-1-15,3 16 29 16,-3 7-28-16,3 6 7 16,0 0 7-16,0 16-14 15,0 23 44-15,3 17-36 16,12 12-9-16,-5 2 27 15,2-4-21-15,-5-4-4 16,0-13-2-16,1-11 0 16,-5-11 3-16,-3-13-3 15,0-11 0-15,0-3 14 16,0 0-14-16,0-26 0 16,0-16-9-16,0-16 9 15,0-3-16-15,0-4 13 0,0 8 3 16,0 9 6-1,0 15-5-15,0 13 4 0,0 10-4 16,0 10-1-16,0 0 33 16,4 32-12-16,3 13 3 15,4 15 6-15,-4 3-15 16,-3 3-15-16,-1-4 9 16,2-7-9-16,-5-12 0 15,0-7 1-15,3-16-2 16,-3-10 1-16,0-10 0 15,0 0 8-15,0-3-8 16,0-33 0-16,0-16 0 0,0-14-42 16,-3-10 41-16,3-3-14 15,0 10-1-15,0 21 15 16,0 15 2-16,0 19 5 16,0 14 29-16,0 10-34 15,0 36 36-15,-5 17-7 16,2 9-17-16,-4 6 29 15,0-4-41-15,-1-7-1 16,-3-11 15-16,5-11-9 16,-3-8-6-16,6-16 0 15,-1-16 0-15,4-5-12 16,0 0 9-16,0-3 3 16,0-33-11-16,0-16-1 0,0-13-4 15,0-7-1 1,0-5 17-16,0 11-21 0,0 17 18 15,0 24 3-15,0 17 17 16,0 8-16-16,0 20 11 16,0 32-1-16,0 11 7 15,0 6-14-15,0-4 7 16,0-2-11-16,7-14 10 16,-3-12-1-16,1-12-18 15,-2-10 5-15,-3-15 4 16,3 0 0-16,1-15-6 15,3-28 0-15,4-15 4 16,0-15-8-16,-3-11 8 16,-1-5-19-16,-7 4 21 15,0 9 0-15,0 14-4 0,0 24-2 16,0 19 3-16,-4 19 3 16,1 4-2-16,-2 39 8 15,2 12 21-15,-1 11-27 16,1 0 5-16,-1-10-5 15,1-8 6-15,0-8 1 16,-2-9-14-16,-2-17-5 16,0 0-2-16,-1-10-29 15,-6-4-71-15,-1 0-99 16,-4 0-141-16,2-23-164 16,-1-10 130-16,-1 3-119 15,12 4-285-15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5:06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48 113 1639 0,'0'0'472'16,"0"0"-329"-16,0 0-8 15,0 0 61-15,0 0 15 0,0 0-76 16,0 0-89-16,-47 7 4 16,50-3 2-16,28-2-7 15,4 2-2-15,12 3-7 16,9 3-10-16,9 0 26 15,4-1-51-15,9 1 17 16,-2-1 21-16,-3-2-14 16,-11-3 2-16,-11-1-25 15,-22-3-2-15,-11 4 32 16,-11-4-31-16,-7 0 24 0,0 0 41 16,0 0-41-1,0 0 2-15,-7 0-27 0,-11 0-29 16,2 0-1-16,6 0-109 15,10 0-182-15,0 0-322 16,0 0-570-16</inkml:trace>
  <inkml:trace contextRef="#ctx0" brushRef="#br0" timeOffset="690">1941 0 560 0,'0'0'1062'0,"0"0"-879"16,0 0-109-16,0 0 189 15,0 0 1-15,0 0-122 16,0 0-44-16,-196 147-6 16,158-126 7-16,-2 0 10 15,1-5-48-15,2 1-13 16,1-8 10-16,-1-4-29 16,8-2 1-16,4-3-7 15,3 0-22-15,3 0 19 0,9-10-20 16,2-7 0-1,4-6-15-15,4-2 7 0,0-2-5 16,7 0-1-16,18-1 14 16,2 4-16-16,-1 4 11 15,-1 7 5-15,-3 2 11 16,-5 5-11-16,2 3 0 16,-1 1-7-16,1 2 7 15,-1 0 13-15,8 0-12 16,-4 22-1-16,7 4 33 15,-1 9-24-15,1 5 8 16,8 0-17-16,-1 2 1 0,8-2 38 16,3-1-23-16,9-4-16 15,5-4 22-15,1-8-20 16,8-9 9-16,2-5-11 16,5-9 0-16,-5 0 10 15,-2-4-10-15,-15-18 0 16,-16-8 19-16,-17-5-13 15,-17-9 11-15,-5-1 35 16,-15-1 2-16,-32 3 44 16,-16 7-49-16,-13 9-22 15,-12 11-6-15,0 10-21 16,9 6-12-16,13 0-76 16,22 0-113-16,18 0-515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06.309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8 3193 1796 0,'0'0'513'16,"0"0"-437"-16,0 0 19 15,0 0 170-15,0 0-38 16,0 0-121-16,0 0-24 15,15 188-1-15,-15-143 36 16,0 2-96-16,0-3 1 16,-3-7 2-16,-4-4-13 0,2-8-11 15,5-10 0 1,0-6 1-16,0-4 3 0,0-5-2 16,0 5-2-16,0-5 1 15,0 0 0-15,0 0-1 16,0 0-2-16,0 0 2 15,0 0 6-15,0 0-4 16,0 0-4-16,0-5-5 16,0-7 7-16,0-5 6 15,0-8 15-15,0-3-10 16,0-3 4-16,0-3-8 16,0-2-7-16,0-3 0 15,0 3 0-15,0 4-8 0,0-1 16 16,0 6-8-1,0 1 30-15,0 0-29 0,0 7 18 16,0-1-3-16,0-1-16 16,12 6 28-16,-2-2-28 15,-1 0 0-15,1 5 5 16,-3-2 4-16,4 2-3 16,-4-2-6-16,5 0 0 15,-5-2 51-15,0 0-51 16,1 4 0-16,-1 2 30 15,0-1-29-15,-4 5-1 16,5-1-1-16,-1 1 1 16,3-1 1-16,2 3 7 15,-2-1-8-15,2-2 21 16,-2 0-21-16,2 0 0 0,-2 2 9 16,-1-2-8-16,1 0 11 15,2 0 0-15,1 0-12 16,-1 5 1-16,2-5-1 15,1 0-1-15,-5-2 1 16,5 2 2-16,-5-3 10 16,6 1-12-16,-6-1 0 15,2-1-1-15,-6 2 2 16,6-1-2-16,-5 0 4 16,0 2-3-16,5-2 0 15,1 3 3-15,2-5-3 16,1 0 0-16,-3 2 1 0,2-3-10 15,0 3 18-15,-4-1-9 16,-1 2 0-16,2-1-2 16,-6 4 2-16,6-4 0 15,-2 1 2-15,2-2-8 16,2 2 6-16,-2-1 0 16,-2-4-1-16,2 4 4 15,-6-2-3-15,4-1 5 16,-1-1-4-16,-6-3-2 15,4 6-1-15,2-4 2 16,-3 6 8-16,1-1-7 16,5-3-1-16,-5 0 0 15,-1 2 1-15,6-5-2 16,-5 3-1-16,5-3 2 16,-5 1 11-16,-1 4-11 0,1 1-7 15,2-4-2-15,-3 5 9 16,1-1 14-16,2-3-14 15,-3 3 0-15,1 1-2 16,5-1 2-16,-5 1 0 16,0-3-6-16,-2-1 6 15,1 1 9-15,1 0-9 16,-3 1 0-16,4-1 0 16,-5-3 0-16,1 2-11 15,-1 0 11-15,1 3 6 16,-1 1-6-16,5-4 0 15,-1 2 0-15,0-2 0 16,1 3-1-16,-4 0 1 0,2 1 0 16,1-2 8-1,-2 3-8-15,2-2-11 0,-4-1 11 16,4 1 0 0,-2 1 0-16,-1-2-1 0,2 5 2 15,-2-5-1-15,-1 2 3 16,-3-1-3-16,4-3-1 15,1-3 1-15,1 0 0 16,1-1-10-16,-3-2 10 16,4-1 0-16,-5 3-6 15,4 1 6-15,-3 4 0 16,1 2-1-16,1-1 1 0,1 1-3 16,0-3 3-16,5-1 0 15,-2 2-1-15,-2-5 1 16,-4 1-11-16,-4 3 11 15,3 0 0-15,-3-3-5 16,0 2 5-16,0-2 0 16,0 0 3-16,0-1-3 15,0 1 0-15,4-1-10 16,-1 1 10-16,-3 0 3 16,0 0-3-16,3-1 0 15,-3 3 6-15,5-2-6 16,-1 3-11-16,3-4-2 15,-1-2 13-15,6 2 8 0,-2 1-8 16,-1 0-2 0,-3 2 1-16,-2 4 1 0,-4-1-1 15,3-3-3-15,1 0 4 16,4 1 0-16,-5 1-3 16,4 2 2-16,2-4 1 15,-3 4-2-15,1 1-7 16,5-5 18-16,-5 1-9 15,3 1 0-15,2-7-6 16,-2-5-4-16,2-6 1 16,1 4 3-16,-1 3-9 15,-5 3 15-15,-4 3 0 16,6 3 0-16,-6-1-2 16,4 2 1-16,-4 0 1 15,6 0 0-15,-6-1-14 0,1 2 14 16,2-2 0-1,3-2 0-15,1-5 2 0,5 2-2 16,2-4 0-16,-2 7 6 16,4 0-17-16,-9-1 8 15,5 5 3-15,-5-2 6 16,2-2-5-16,-5 3-2 16,5-4 1-16,-5 5 0 15,-4-2 4-15,4-6-4 16,5-4 0-16,-2 2 10 0,8-4-10 15,4-3-17 1,0 2 17-16,-3 5 0 0,0 1-23 16,-6 9 16-16,-1-5 7 15,-2 8 10-15,-7-5-10 16,6 4-1-16,-2-2-20 16,-1-3 21-16,1 3 5 15,8-4-4-15,4 0-1 16,0-4 1-16,6-2-1 15,0-2-8-15,1-1 0 16,-1 6 8-16,-6 3 0 16,-1 0 9-16,-8 2-15 15,2 2 6-15,-8 3 0 16,-1-1-1-16,4-4 9 16,0 0-8-16,1 2 0 0,2-1 0 15,5-1-6-15,-1 2 6 16,-2 2 0-16,3-1-9 15,-1-1 10-15,1-2-1 16,3 0 0-16,-1 0 0 16,5-3 0-16,4 0 0 15,4-2 1-15,-8 4-6 16,0 4 5-16,-5 3 0 16,2 6-1-16,-8-2 8 15,3 4-7-15,1 0 0 16,-1-3 2-16,1 3 2 15,0 0-4-15,-1 0 0 16,1 0 11-16,-5 0-11 16,5 0 0-16,-5 0 0 15,2 0 0-15,-2 0 0 0,-1 0-1 16,1 0 1-16,5 0 14 16,-1 0-8-16,4 0-6 15,8 0 0-15,4 0 0 16,-1 0 15-16,-4 0-15 15,-3 0 0-15,-3-4 12 16,-12 4-12-16,-4 0-1 16,0 0-10-16,1 0 11 15,1 0 13-15,2 0-13 16,-1 0 0-16,6 0 0 16,-2 0 10-16,6 0-10 15,-6 0 0-15,2 0 2 16,-2 0-2-16,2 4 9 15,-2-1-10-15,0 1 1 0,2-2 0 16,-2 3 5-16,5-5 1 16,0 0 7-16,-1 0-13 15,8 0-4-15,-4 0 4 16,4 0 7-16,-6 0-7 16,-6 0 13-16,-4 0-7 15,-2 0-6-15,4 0 3 16,-4 0-3-16,2 0 0 15,3 0-1-15,1 0 1 16,-3 0 0-16,1 0 0 16,-1 0 0-16,0 0-1 0,1 0 14 15,2 0-11-15,2 0-2 16,2 0 0-16,1 0-13 16,4 0 7-16,3 0 6 15,-2 0 25-15,-1 0-19 16,3 0-6-16,-4 0 0 15,1 0 0-15,-6 0-10 16,-4 3 5-16,1 4 5 16,-7-3 11-16,6 4-10 15,-3 2-2-15,5-1-6 16,0 1 7-16,3 4 10 16,1-2-4-16,0 2-6 15,-1 1 16-15,1-1-15 16,0 2-1-16,-4 2-4 15,4-3 4-15,-5 2 19 0,2-1-19 16,-2 1 0-16,2 0 1 16,-2-3-1-16,5 3 1 15,-1-3-1-15,1-1 9 16,-2 3-3-16,3-3 3 16,-1 4-15-16,-2 0 6 15,3 2 0-15,-1 0 0 16,2 2 15-16,-2 2-12 15,-5 0-3-15,5-1 3 16,1 1-3-16,-6 5 0 16,5-7 1-16,-2 6-8 15,-1-1 20-15,3-4-13 16,-4 5 9-16,-1-1-8 0,2-2-1 16,-2 2 0-16,-2-4 1 15,2 4-1-15,2 2 0 16,2-3 0-16,1 2 8 15,-2-1 6-15,-1-3-16 16,4 2 2-16,-6-1 0 16,2-1-1-16,-6 1 1 15,4-2 0-15,2 1-3 16,-2 1 10-16,-1-2-13 16,1 5 6-16,0-4 0 15,5-1 14-15,-3 1-14 16,-2 0 0-16,-3 1 11 15,5 1-11-15,-5-2 0 0,-4 3-1 16,6-2 1-16,-3-1 5 16,-2 0-5-16,3-2 0 15,1 0 18-15,-1 2-18 16,0-4-7-16,1 2-1 16,-1-2 8-16,3 4 0 15,-2-4 15-15,-1 5-15 16,0-2 1-16,1-1-1 15,-1-2 0-15,3 0 1 16,-1-1 0-16,1-1-1 16,-2 2-1-16,2-3 1 15,1 4 1-15,4-3-1 16,-3-3 0-16,-2 3 1 16,0 1 16-16,2-2-17 0,-2 3-7 15,5 1 7-15,-5 0-8 16,2 3 19-16,3-2-11 15,-4 3 1-15,4-4-1 16,-5 1 0-16,2 1 2 16,1-6-2-16,-1 0 0 15,-2 2 6-15,5-8-17 16,-1 2 5-16,1 2 6 16,0-2 8-16,2 1-8 15,-1 2 0-15,-1-6 1 16,-2 2 7-16,-1 4-4 0,2-2-4 15,1 3 0 1,4-6-12-16,-1 4 18 0,-1-6-12 16,5 3 6-16,-3-1 0 15,-1-1 0-15,1-2 0 16,-6 3 0-16,6-2 17 16,-4 1-17-16,-1-4-4 15,4 3 3-15,-2 1 2 16,0-2-2-16,6 2-1 15,0-2 2-15,0 0 11 16,4 2-11-16,-4-2-2 16,0 2-6-16,3-1 8 15,-3 2 12-15,0-1-11 16,0 1-1-16,-3 0 11 0,-4 0-11 16,2 1-1-16,-2 0 1 15,4 0 0-15,-6 2 0 16,6 0 12-16,-1-3-13 15,-4-1 1-15,5 1 0 16,-4 4-3-16,0-4 20 16,2-1-14-16,-2 5-3 15,0-5-15-15,-1 1 15 16,1 1 0-16,4-1 0 16,-6-6-3-16,2 6 3 15,-4-5 0-15,-3 1-2 16,-1-3 10-16,0 1-14 15,-4-1 6-15,2 1 0 0,2-2-1 16,0 1-3 0,-4 1 4-16,5-1 24 0,-4 1-24 15,-4-1 0-15,3 1-10 16,-3 3 10-16,4-2-9 16,-4 4 9-16,0 2 0 15,0-1 7-15,0 6-7 16,0-1-1-16,0 1-4 15,0 1 5-15,0 4 13 16,0-1-13-16,0-1 0 16,0 5 18-16,0-1-18 15,0-3-9-15,0-1 9 16,0-2 0-16,6-1-11 16,3-3 11-16,-2-1 0 0,-1 3 18 15,-2-3-18-15,4-2-16 16,-4 0 16-16,-1 0 1 15,0-1 2-15,1 3-2 16,1-3-1-16,-2 3 7 16,0 2-7-16,-3-5 0 15,4 5 0-15,-1 0 1 16,1-5-1-16,4 1-8 16,-5-5 7-16,1 2 1 15,-1 0-6-15,1 0 5 16,-4-5 2-16,0 5 14 15,0 0-15-15,0-1-7 16,0 4 7-16,0-1 3 16,0 1 6-16,0 4-15 0,0 0 13 15,0-2-7-15,0 6 0 16,0-4 12-16,0 1-18 16,0-2 6-16,0-4 0 15,0-2-10-15,0-4 10 16,0 1-17-16,0-4 16 15,0 3-36-15,0 1-5 16,-4 1-18-16,1 5 1 16,-1 4 52-16,4-5-70 15,-3 5 38-15,-12 8-4 16,5-2-205-16,-12-1-727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20.547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201 540 1579 0,'0'0'286'16,"0"0"-146"-16,0 0 78 15,0 0 0-15,0 0-74 0,0 0-89 16,0 0-21-16,-22-21 56 16,22 21-56-16,0 0 26 15,0 0 29-15,0 0-27 16,0 0 6-16,0 0-27 15,0-3-13-15,0 3 43 16,0-4-59-16,0 1 6 16,7 0 21-16,8 0-32 15,0 0-6-15,2-4 0 16,2 3 0-16,-1 4 15 16,1-2-16-16,3-3 0 15,-5 2-4-15,2 1 4 16,3-3-1-16,0 2 0 0,0-3 1 15,3 3 3-15,-3-4-3 16,0 1 0-16,0 3 15 16,0-4-15-16,0 4 0 15,0-3-9-15,0 2 9 16,-5 1 6-16,5-4-6 16,0 2 0-16,0 4 5 15,3-2-5-15,-3-5-9 16,0 6 8-16,0-5 1 15,0 0 8-15,0 0 2 16,-3 2-10-16,-1-6 1 16,-1 4 0-16,-2 1-1 0,4-2-7 15,-6 6 7-15,3-5 16 16,2 2-16-16,1-3-1 16,1 2 1-16,-1-4 0 15,3 1 0-15,-4-2 0 16,1 2 10-16,-5 2-10 15,4-3-1-15,-3 1 0 16,-1-2 1-16,1 2 0 16,0-2 0-16,-1 2 0 15,4 2 0-15,-2 1 15 16,-3-2-15-16,6 3 0 16,-4-1-6-16,-1-2 6 15,4-2 9-15,1 4-8 0,-1-4-1 16,-1 1 24-1,5-2-24-15,-3-1 0 0,-1 2 23 16,1-4-22-16,-5 5 15 16,1-1-10-16,0 4-6 15,-5-4 29-15,2 0-29 16,-2 2 10-16,-3 1-2 16,1 2-8-16,-4-2 28 15,-1 5-28-15,1 2 0 16,2-3-1-16,-1 3 1 15,2-5-1-15,0 5 1 16,-4 0-56-16,-3 0 44 16,0 0-93-16,-10 17-103 15,-24 16-586-15,-5 7-1402 0</inkml:trace>
  <inkml:trace contextRef="#ctx0" brushRef="#br0" timeOffset="1437">0 619 713 0,'0'0'562'0,"0"0"-431"16,0 0-38-16,0 0 71 16,0 0-12-16,0 0-75 15,0 0 17-15,15-48 71 16,-15 45-40-16,0-1 4 15,0 1-61-15,0 3-2 16,0-2 13-16,0 2-17 0,3 0 13 16,6 0-16-16,-6 0-45 15,7 0 11-15,2-5-25 16,-2 0 1-16,2 1-7 16,-2-1-9-16,-3-3-1 15,2 6 7-15,-3-2-36 16,-6 4 45-16,0 0 0 15,0 0 0-15,0 0-10 16,0 0 7-16,0 0 3 16,0 0-8-16,0 0-19 0,4 0-37 15,-1 0 8 1,1 0 30-16,-4 0 13 0,0 0 14 16,0 0-1-16,0 0 75 15,0 0 1-15,0 0-9 16,0 0-30-16,0 0-22 15,0 0-4-15,5 0-5 16,-5 0-6-16,3 0 9 16,0 0-8-16,-3 4 5 15,4 11 33-15,-1 8 28 16,-3 7 27-16,0 5-70 16,0 2 20-16,0 1-1 15,0 3-17-15,0-5-19 16,0-6-5-16,0-7 17 15,0-3 24-15,0-9-42 0,-3 0 19 16,3-8-4-16,0 1-16 16,-4-4 1-16,4 0 2 15,0 0 17-15,0 0-20 16,0 0 0-16,0 0 0 16,0 0 7-16,0 0-6 15,0-4 0-15,0-20-1 16,0-1 0-16,0-12 0 15,0-4 8-15,0-2-10 16,0-4 2-16,0 5 0 16,-6 9 9-16,1 6-8 15,1 14 31-15,1 7 32 16,-1 6-34-16,4 0-9 16,0 0-21-16,0 6 1 15,0 21-1-15,0 7 12 16,0 4-12-16,0 8 30 0,0 7-24 15,0-1 7-15,0 2-3 16,0-6-9-16,0-5 7 16,0-11-8-16,0-6 0 15,0-9 15-15,0-7-15 16,0-7 0-16,0-3-1 16,0 0 8-16,0-3-14 15,4-24 7-15,-1-8-1 16,1-4-7-16,4-4-2 15,-5 6 9-15,-3 11-7 16,4 10 8-16,-4 5 3 16,0 11-3-16,0 0 0 0,0 0 6 15,0 18-5 1,0 7 4-16,0 4-4 0,0 1 8 16,0 1-9-16,3-10-4 15,-3 6-25-15,4 7-167 16,-4-5-475-16,0-10-1802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25.025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0 33 872 0,'0'0'263'16,"0"0"-176"-16,0 0 29 16,0 0 84-16,0 0-15 15,0 0-119-15,0 0-15 16,0-3-7-16,0 0-28 15,0 3-16-15,0 0-11 0,0 0-5 16,0-4 15 0,0 4-28-16,0-2 29 0,0-2 22 15,0 1 36-15,0-2 52 16,0 2 21-16,0 1-3 16,0 2-18-16,0 0-51 15,0-4 14-15,0 4 8 16,0 0 2-16,0 0 24 15,3 0-39-15,7 0 39 16,2 0 5-16,2 6-62 16,1 9 4-16,0-3-6 15,-1-2-24-15,4 5 43 16,1-6-67-16,3 1 17 16,0-1 31-16,3 1-47 0,-3-1 42 15,0-2-28-15,0 0-15 16,-8-1 42-16,4-3-31 15,-3 4-11-15,-1-1 39 16,1 2-39-16,4 1 12 16,-2 1-4-16,5 0-7 15,0 3 33-15,3-4-28 16,0 5-6-16,1 0 29 16,4-5-29-16,-4 4 1 15,-1-4 18-15,0 2-18 16,-3-5 17-16,0 4-9 15,-3-3-9-15,-2 0 15 16,5-2-14-16,0 3 17 0,3-2-17 16,1-1 8-16,-4 3 8 15,5-2-16-15,-7 1-1 16,7-3 7-16,-2 1-6 16,1-1 2-16,-1 3 5 15,4 1-8-15,3-4 0 16,-2 4-2-16,3-6 2 15,-1 5 8-15,1-5-8 16,3 6 16-16,1-4-4 16,0-1-12-16,-4 0 0 15,-5 3 5-15,-6-2-5 16,0 3 0-16,0-5 0 16,-3 5 12-16,3 0-12 0,3-4 0 15,-3 3 15-15,0-3-15 16,0 2 0-16,-5-2 0 15,2-1 7-15,-7 2 4 16,-6-4-11-16,1 3 0 16,-4-1-5-16,6-2 5 15,-2 5 0-15,-1-2 1 16,10 3 5-16,-1-2-1 16,2-1-5-16,5 1 0 15,-4-1 18-15,1 1-18 16,-4-2-5-16,-5-2 4 15,-3 0 2-15,-4 0 0 0,3 0 0 16,-3 0-1-16,0 0 17 16,1 0-16-16,-4 0-2 15,3 0-5-15,0 0 6 16,6 0 8-16,-6 0-8 16,4 0-5-16,5 0 4 15,-5 0 1-15,-1 0-9 16,3 0 9-16,1 0 0 15,-3 0 0-15,1 3 6 16,-4-3-6-16,-4 0 1 16,3 0-1-16,-3 0 0 15,0 0 12-15,0 0-10 16,0 0-2-16,3 0 3 16,1 0-4-16,-4 0 1 15,0 0 0-15,0 0-12 0,0 0 27 16,0 0-15-16,0 0 5 15,0 0-5-15,0 0 0 16,0 0-1-16,0 0 11 16,0 0 20-16,0 0-30 15,-4 0 1-15,4 0 12 16,-3 0-13-16,-4 12 0 16,-1 7 8-16,1 10-8 15,-3 4 0-15,-5 6 1 16,3 0-1-16,2 7 25 15,0-4-25-15,1-2 0 16,6-5-2-16,-1-4 2 16,4-9 0-16,0-1-2 0,0-8 2 15,0-4 15-15,0-2-15 16,0 0 0-16,0-1 0 16,0-3 0-16,0 1-2 15,0-4-5-15,0 0 7 16,0 0 0-16,0 0-10 15,0 0 3-15,0 0-8 16,0-16 15-16,0-12 0 16,0-3 1-16,0-5-1 15,0-7 7-15,0 2-7 16,0 9 0-16,0 3 1 16,0 8 2-16,0 9 11 0,0 5-13 15,0 4-1 1,0 3 18-16,0 0-17 0,0 0 15 15,0 22-15-15,0 9 25 16,0 8-8-16,0 3-9 16,0 0-9-16,0 2 1 15,0-6 10-15,0-4-22 16,7-8 10-16,-4-9 1 16,-3-4 12-16,0-10-12 15,0-3 0-15,0 0 0 16,0 0 0-16,0-3 0 15,-10-18 0-15,-5-7 0 16,2-13 0-16,-3 0 0 0,6-3 0 16,-2 0 0-1,6 5 0-15,-3 8 0 0,2 4 0 16,4 14 0-16,0 4 0 16,3 7 0-16,0 2 0 15,0 0 0-15,0 11 0 16,6 20 0-16,10 6 0 15,-3-2 0-15,-4 2 0 16,-3-6 0-16,1-4 0 16,-2-11 0-16,-1-5 0 15,-4-11 0-15,0 0 0 16,0 0 0-16,0-20 0 16,-4-14 0-16,-8 3 0 15,2-6 0-15,2 5 0 16,-2 5 0-16,1 7 0 0,6 9 0 15,-4 8 0-15,0 3 0 16,-8 37-84-16,0 15-183 16,5-1-671-16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28.013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1313 291 1681 0,'0'0'329'0,"0"0"-208"16,0 0 128-16,0 0 33 0,0 0-106 16,0 0-67-16,105-49-14 15,-61 42 12-15,6 5-56 16,9-6-7-16,6 4-4 16,9-1-16-16,6-2-12 15,8-3-12-15,3-5 11 16,4 4-11-16,-4 1-11 15,-12-2 0-15,-9 4-2 16,-13 5 13-16,-13 0-2 16,-13-1-10-16,-14 4 12 15,-9 0 0-15,-1 0-2 0,-7-3 2 16,3 3 6 0,-3-4-6-16,4 1 24 0,-4 1-24 15,0-5 16-15,0-4 21 16,0 1-37-16,0 1 37 15,-7-4-7 1,-8 0-12-16,1 0 44 0,-1-2-53 16,0 6 1-16,4-1 35 15,0 5-22-15,4 1-11 16,4 2 24-16,-1 2-15 16,4 0 9-16,0 0-30 15,0 0 0-15,0 0-9 0,0 0 9 16,0 0-9-1,0 0 1-15,0 0 16 0,0 2-17 16,7 17 10-16,5 5-1 16,1 5 11-16,-1 0-11 15,2 1-9-15,1 0 9 16,0-4 0-16,-5-6 0 16,-6-1 12-16,-4-2-12 15,0-1 9-15,-7 4-9 16,-22 4-16-16,-5 5-29 15,2 0-69-15,-19 14-137 16,7-7-614-16,4-7-1349 0</inkml:trace>
  <inkml:trace contextRef="#ctx0" brushRef="#br0" timeOffset="498">1411 9 1243 0,'0'0'770'15,"0"0"-590"-15,0 0-121 16,0 0 116-16,0 0 47 16,0 0-87-16,-220 156-108 15,169-102 33-15,7-5 19 0,15-7-1 16,16-6-38-16,13 0-26 16,0-2 2-16,10-8 1 15,27 3-16 1,11-5-1-16,2-5 0 0,11 1-71 15,27 1-174-15,-15 3-361 16,-10-4-532-16</inkml:trace>
  <inkml:trace contextRef="#ctx0" brushRef="#br0" timeOffset="2237">0 268 1766 0,'0'0'507'16,"0"0"-371"-16,0 0 78 15,0 0 56-15,0 0-113 0,0 0-92 16,0 0-2-16,14-35-33 16,15 30 25-16,8 5-2 15,7 0-43-15,6 0 11 16,5 0-10-16,11 7-10 15,3 5 3-15,4-4-4 16,8-2-1-16,2-3 1 16,-7-3-62-16,-2 0-7 15,-16 0 1-15,-14-7-16 16,-19 2 19-16,-10-2 12 16,-11 4 53-16,-4-1 9 15,0 1 0-15,-16 1-8 16,-6-6-1-16,4 2 14 0,1-1 29 15,5 0-41-15,2-2 5 16,-2-3 24-16,5 8-14 16,-3-6 13-16,-2 3 9 15,-3 0 7-15,5 4 41 16,-2-4-55-16,2 4 18 16,7 3-2-16,-1-3-9 15,4 3-21-15,0 0-18 16,0 0 6-16,7 0-12 15,18 0-1-15,4 3 5 16,-4 10 2-16,6 4-1 16,-6-1 1-16,4 0 0 15,0 4 0-15,-4-3 0 0,1 2-14 16,-8-2 14 0,-6-1 0-16,-12 0-15 0,0 8 14 15,-22 1-26-15,-22 8-42 16,-10 4-57-16,-21 8-160 15,18-8-357-15,6-7-346 16</inkml:trace>
  <inkml:trace contextRef="#ctx0" brushRef="#br0" timeOffset="2654">237 192 1470 0,'0'0'382'0,"0"0"-161"15,0 0 49-15,0 0-1 16,0 0-124-16,0 0-36 0,0 0-36 16,-135 0-24-16,106 41 44 15,4 4-35-15,9 4-23 16,10 2 1-16,6-4-35 15,0-1 22-15,10-6-23 16,22-5-17-16,9-2-71 16,21 3-169-16,-8-9-395 15,-13-11-1432-15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29.034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1786 73 2152 0,'0'0'477'15,"0"0"-442"-15,0 0 120 16,0 0 84-16,0 0-140 16,0 0-57-16,0 0-27 15,103-10 19-15,-74 37 23 16,-7 7-57-16,-8 4 19 16,-6 8-9-16,-8 1 2 15,0-3-6-15,-12-6 0 0,-17-5 6 16,-8-8 14-16,-2-8-20 15,-5-7-5-15,0-10 0 16,0 0 0-16,4-13 14 16,8-26-14-16,6-11 11 15,8-6-12-15,11-2-22 16,7 5 22-16,0 10-1 16,25 6 2-16,11 16-1 15,11 4 11-15,6 6-5 16,4 5 21-16,6 6-18 15,-2 0 4-15,1 0-6 16,-8 0-6-16,2 0-2 16,17 0-29-16,-16 0-133 15,-9 0-563-15</inkml:trace>
  <inkml:trace contextRef="#ctx0" brushRef="#br0" timeOffset="2192">0 110 1392 0,'0'0'959'0,"0"0"-778"16,0 0-135-16,0 0 73 16,0 0 54-16,0 0-71 15,0 0-26-15,98-58 5 0,-57 58-29 16,-6 10 13-16,-1 18-47 15,-9 6-6-15,-6 4 1 16,-9 6-12-16,-10-2 32 16,0-2-17-16,-7-8-7 15,-21-2 2-15,-6-13-10 16,5-8 0-16,0-9 20 16,4 0-15-16,3-9 9 15,3-28-3-15,8-8-12 16,4-5 0-16,7-3-6 0,0 10 6 15,0 1 0 1,18 11 0-16,11 12 0 0,8 3 12 16,7 7-12-16,4 5 0 15,2 1 20-15,5-1-19 16,-5 4 20-16,6-3-21 16,-9 0 0-16,1 3-7 15,16 0-100-15,-11 17-471 16,-6 5-1637-16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9:57:35.227"/>
    </inkml:context>
    <inkml:brush xml:id="br0">
      <inkml:brushProperty name="width" value="0.07938" units="cm"/>
      <inkml:brushProperty name="height" value="0.07938" units="cm"/>
      <inkml:brushProperty name="color" value="#FFC000"/>
      <inkml:brushProperty name="fitToCurve" value="1"/>
    </inkml:brush>
  </inkml:definitions>
  <inkml:trace contextRef="#ctx0" brushRef="#br0">441 1069 1367 0,'0'0'1002'0,"0"0"-861"16,0 0-80-16,0 0 61 15,0 0 50-15,0 0-65 16,0 0-74-16,91-7 15 0,-57 7 15 15,-5 4-21-15,-7 22 20 16,-7 6-61-16,-12 8 4 16,-3 2 31-16,0 2-27 15,-22-6-3-15,-6-4-6 16,-6-7 6-16,2-8 12 16,-2-17-17-16,5-2-1 15,0 0 22-15,4-21-19 16,6-23-1-16,4-4-4 15,8-10 4-15,7 3-8 16,0 3-8-16,0 10 14 16,22 9 6-16,10 10-6 15,9 10 1-15,6 5-1 16,4 3 18-16,12 5-8 16,-1 0-1-16,3 0-16 0,4 0 7 15,31 0-93-15,-17 0-215 16,-11 0-571-16</inkml:trace>
  <inkml:trace contextRef="#ctx0" brushRef="#br0" timeOffset="-861">92 292 1664 0,'0'0'309'0,"0"0"-200"15,0 0 102-15,0 0-2 16,0 0-75-16,0 0-56 16,-8-40-5-16,16 33-10 15,13 1 7-15,6 0-6 16,2-1 17-16,6 0-51 16,9 3 7-16,12-1-20 15,5-2-8-15,11 4-2 16,10-4 4-16,0 0-11 15,3 4-12-15,-5-1-61 16,-11 4 43-16,-7 0-12 16,-14 0-3-16,-8 0 35 15,-14 0-13-15,-4 0 23 0,-12 0-1 16,-7 0 13-16,-3-2-7 16,0-1 62-16,0-8-43 15,0-2 31-15,0 1-46 16,-13-5 23-16,-2-3 38 15,-4 3-38-15,-3-2 16 16,0 3 5-16,5 4-11 16,2-2 30-16,5 7-64 15,1 0 28-15,6 1 21 16,3 3-41-16,0 3-8 16,0 0-8-16,0 0 1 15,18 0-18-15,15 9 10 16,11 11 2-16,3 2 5 0,0 2 0 15,4-1-24 1,-7-2 9-16,-7-7-14 0,-5 0 17 16,-13-4-1-16,-12-4 13 15,-7-2 2-15,0 3 32 16,-17-2-7-16,-24 7-27 16,-10 0 1-16,-4 4-2 15,1 7-56-15,3 3-69 16,0 10-231-16,17-3-356 15,9-6-474-15</inkml:trace>
  <inkml:trace contextRef="#ctx0" brushRef="#br0" timeOffset="-483">212 3 1788 0,'0'0'605'0,"0"0"-511"16,0 0 23-16,0 0 69 16,0 0-26-16,0 0-95 15,-189 190 17-15,170-141-45 16,16 1-2-16,3-5-2 16,7-2-23-16,33-1-10 15,15-9-6-15,11 2-39 16,47-12-107-16,-18-2-365 15,-13-7-335-15</inkml:trace>
  <inkml:trace contextRef="#ctx0" brushRef="#br0" timeOffset="881">1604 301 1884 0,'0'0'617'0,"0"0"-512"15,0 0-18-15,0 0 39 16,0 0-16-16,0 0-59 15,0 0-19-15,158-14-31 0,-97 14-1 16,8 0 16-16,9 0-16 16,5 0-3-16,5 0-3 15,-4 0-40-15,-4-5 4 16,-8-4-60-16,-9-6 2 16,-9 2 48-16,-13-3 6 15,-13 0 46-15,-12-1 6 16,-10 4 83-16,-6-3 87 15,0-1-54-15,-15 0-42 16,-7 5 21-16,-7 2-29 16,4 3-24-16,0 1 8 15,6 3-17-15,6-1 29 16,1 4-49-16,8 0-4 16,4 0 9-16,0 0-24 15,0 0-20-15,7 0 19 0,18 13 1 16,9 11 0-16,2-5 1 15,4 4-1-15,4-2 8 16,-6 1-8-16,-3-6-5 16,-6 0 5-16,-11-3 7 15,-11 2 8-15,-7-3-6 16,0 1 23-16,-32 6-31 16,-22 9-1-16,-12 1-45 15,-7 3-90-15,-21 11-320 16,16-10-360-16,17-4-1213 0</inkml:trace>
  <inkml:trace contextRef="#ctx0" brushRef="#br0" timeOffset="1211">1834 119 1861 0,'0'0'642'0,"0"0"-561"0,0 0 59 15,0 0 121-15,0 0-131 16,-243 149-70-16,180-93-10 15,13 0 5-15,19-7 13 16,21-3-67-16,10-3 6 16,22-7-7-16,32-4-14 15,27-5-90-15,53 4-194 16,-9-10-287-16,-17-4-353 16</inkml:trace>
  <inkml:trace contextRef="#ctx0" brushRef="#br0" timeOffset="1750">2020 1423 1362 0,'0'0'1019'16,"0"0"-878"-16,0 0-37 15,0 0 114-15,0 0 0 16,0 0-86-16,0 0-88 16,-22-147 1-16,51 147-9 15,8 0-10-15,-1 0 27 16,-2 29-53-16,-5 15 10 0,-11 11 25 15,-11 4-35-15,-7 6 2 16,0 1 15-16,0-14-16 16,-22 1 4-16,-10-11 3 15,-5-8-8-15,-7-15 22 16,0-5-21-16,1-14 17 16,-1 0-18-16,4-24 9 15,8-24 14-15,5-15-22 16,13-9-1-16,7-7 5 15,7-1-4-15,0 8-2 16,29 11 2-16,12 11 21 16,13 21 20-16,7 8-30 0,8 18 36 15,12 3-20-15,7 0-4 16,-2 0 2-16,6 0-14 16,-4 0 3-16,0 0-15 15,35 0-98-15,-21 0-146 16,-11-11-894-16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3:20.0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88 715 1647 0,'0'0'272'0,"0"0"-181"15,0 0 7-15,0 0 134 16,0 0-56-16,0 0-48 15,0 0-122-15,-12 29 57 0,8 15 20 16,1 5-26-16,0 14 7 16,-3 4-25-16,3 12 12 15,0 6 19-15,-1 5-69 16,1 2 9-16,0-4 34 16,-1-6-32-16,-4-7 17 15,4-12-28-15,1-12 25 16,0-11-21-16,-1-9-5 15,4-12 0-15,-5-9 14 16,5-7-6-16,0-3 11 16,0 0-11-16,0-23-7 15,0-26-1-15,0-23-62 16,0-24 37-16,0-12 2 16,0-10-1-16,0-2 17 15,0 7-7-15,0 12 14 0,0 16 15 16,12 13 0-16,-2 19-12 15,5 6 42-15,4 15-27 16,3 8 27-16,0 10-33 16,0 6-7-16,0 8 31 15,7 0-23-15,-1 13-13 16,1 23 36-16,5 7-27 16,-2 9 39-16,5 6-48 15,-1 5 0-15,4 4 22 16,4 1-21-16,-5 1-1 15,-2 0 0-15,1 0 1 0,-3-3 11 16,-1-7-12-16,-5-4 0 16,0-6 0-16,-7-7 6 15,0-5-6-15,-4-3 0 16,-4-15 0-16,-6-3-3 16,-5-6 3-16,1-7 0 15,-4-3 4-15,0 0 2 16,0-6-6-16,0-32 0 15,0-16 11-15,0-25-22 16,0-17 11-16,0-14 0 16,0-3-7-16,0 7 7 15,0 3 0-15,10 13-11 16,9 16 22-16,3 8-11 16,3 14 0-16,0 13 0 0,9 5-15 15,-2 8 15-15,6 7-23 16,-3 2 22-16,2 7 2 15,-5 8-17-15,-6-3-62 16,-8 5-46-16,1 0-13 16,-9 0-321-16,-1 10-258 0</inkml:trace>
  <inkml:trace contextRef="#ctx0" brushRef="#br0" timeOffset="438">2060 328 1667 0,'0'0'551'0,"0"0"-424"0,0 0 30 15,0 0 58-15,-202 170-54 16,148-91-23-16,3 16-95 15,4 17-1-15,7 16 42 16,7 9-26-16,6 13-35 16,17-6 20-1,10-11-9-15,0-11 25 0,7-17-59 16,23-20 0-16,9-19-14 16,2-21 1-16,10-8-141 15,18-28-192-15,-6-5-440 16,-16-4-1187-16</inkml:trace>
  <inkml:trace contextRef="#ctx0" brushRef="#br0" timeOffset="1462">2242 2043 1728 0,'0'0'515'0,"0"0"-396"16,0 0-52-16,0 0 95 15,0 0-75-15,0 0-67 16,76-218-11-16,-40 142-3 16,1-12-6-16,-5-4 20 0,2-7-20 15,-9 4 0 1,-6 5 14-16,-5 16 47 0,-6 11 63 15,-5 14-67-15,-3 16 5 16,0 16 57-16,0 13-37 16,0 4-20-16,0 0-13 15,0 4-43-15,0 30 7 16,-8 19-13-16,1 10 0 16,0 9 14-16,4 7-8 15,3-4-12-15,0-3 6 16,0-14 0-16,10-8 2 15,16-18-2-15,2-11-17 16,13-16 11-16,3-5-64 16,3-16 25-16,4-33-3 15,-4-14-4-15,1-12 43 0,-8-10-29 16,-8 3 38-16,-1 2 18 16,-14 8-12-16,-2 17 42 15,-8 14 30-15,-7 13-19 16,0 15 51-16,0 10-75 15,0 3-8-15,0 0 3 16,0 34-30-16,0 14 0 16,-4 21 1-16,-2 9-1 15,-1 8 17-15,2-1-17 16,1-6 0-16,4-13 26 16,0-14-26-16,0-13-21 15,12-15 15-15,10-13-60 16,10-6-56-16,22-5-371 15,2-14-310-15,-12-12-1142 0</inkml:trace>
  <inkml:trace contextRef="#ctx0" brushRef="#br0" timeOffset="1686">3565 1460 1879 0,'0'0'571'0,"0"0"-348"16,0 0 73-16,0 0-94 16,40 208-70-16,-36-157-20 15,-1 5-84-15,-3 0-17 16,0-1 13-16,-18-2-24 0,-8-7-93 16,1-9-157-1,6-16-410-15,12-14-687 0</inkml:trace>
  <inkml:trace contextRef="#ctx0" brushRef="#br0" timeOffset="2526">4240 1375 1667 0,'0'0'402'0,"0"0"-210"16,0 0 9-16,0 0 24 15,0 0-82-15,0 0-82 16,0 0-22-16,22-157-37 16,10 128 35-16,8-1 19 15,1 2-25-15,3 9 18 16,-2 3-13-16,2 9 20 16,0 7 2-16,-7 0-52 15,-1 7 21-15,-2 28 0 16,-6 16-19-16,-2 8 36 15,-8 6-30-15,-7 7 2 16,-3 1 20-16,-8-6-34 0,0-4 8 16,0-10 16-16,-15-10-19 15,-11-4 47 1,-7-10-52-16,-6-5 7 0,-5-8 15 16,-4-3-12-16,4-13-12 15,-3 0 0-15,0 0 7 16,-1-29-13-16,4-17 6 15,7-9 0-15,8-15-16 16,11-7 5-16,14 0 11 16,4 5-6-16,0 6 14 15,19 7-16-15,10 6 8 16,11 7 0-16,1 3 5 16,6 6-5-16,4 6 0 0,0 4 12 15,0 3-11-15,1 10 23 16,2 5-13-16,-3 9-11 15,3 0 44-15,2 0-43 16,-6 2 10-16,-2 10 0 16,-4-3-10-16,-5 3-1 15,-5-9-18-15,-6 3-58 16,-6 1-125-16,-7 0-646 0</inkml:trace>
  <inkml:trace contextRef="#ctx0" brushRef="#br0" timeOffset="3225">5165 102 709 0,'0'0'1535'16,"0"0"-1283"-16,0 0-78 16,0 0 5-16,0 0-41 15,0 0-46-15,0 0-56 16,84-47-16-16,-40 47-5 16,-8 0 3-16,-6 3 18 15,-11 18-36-15,-16 2 0 16,-3 7 31-16,0-1 4 15,-25 5 14-15,-12-1 9 16,-7-1-5-16,-4-6 37 16,4-4-90-16,5-6 43 0,9-5 8 15,13-5-25-15,5 2-13 16,12-8-13-16,0 2-3 16,0 6-6-16,19 1-40 15,16 3 37-15,13 5 10 16,11-4-5-16,-2 0-17 15,9 0 24-15,-6 1 7 16,-6-5 11-16,-7 1-18 16,-15-3 0-16,-10-4 4 15,-7-3 11-15,-11 3 14 16,-4-3-1-16,0 0 34 16,0 0 23-16,0 0-73 15,-10 0-11-15,-2 0 7 0,2 0-8 16,1 0-26-16,6 0-85 15,3 0-15-15,0 21-131 16,0-7-888-16</inkml:trace>
  <inkml:trace contextRef="#ctx0" brushRef="#br0" timeOffset="3722">5884 0 2170 0,'0'0'477'0,"0"0"-349"16,0 0 141-16,0 0-67 16,0 0-128-16,0 0-51 0,0 0-8 15,50 65 48 1,-6-12-45-16,4 16 5 0,7 16 56 15,3 21-49-15,5 14 15 16,-3 41 32-16,3 36-59 16,-22-13 31-16,-16-13-49 15,-25-27 2-15,0-36 19 16,-44 8-11-16,-7-2-10 16,-11-22 19-16,-1-20-18 15,9-21 0-15,7-16-1 16,6-19-56-16,16-13 5 15,18-3-153-15,7-23-521 16,0-10-1844-16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3:48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146 44 1320 0,'0'0'368'0,"0"0"-250"16,0 0-81-16,0 0 29 15,0 0 115-15,-26 0-106 16,26 0-41-16,0 0-4 16,0 0 27-16,0 0 25 15,0 0-48-15,0 0 33 16,0 0 1-16,0 0-41 0,0 0 10 15,0 0-3-15,0-3-17 16,-3-3 19-16,3-4-36 16,0 1 9-16,-5 1 22 15,-2 6-30-15,0-3 40 16,-5 5 6-16,2 0-6 16,-2 0 15-16,2 0-55 15,3 15 6-15,-1-1 41 16,1 10-47-16,7 0 20 15,0 0-7-15,0 4-8 16,0-2 15-16,0-3-21 16,7-4 0-16,12-2-6 15,3-7 6-15,3-2-45 0,0-7-14 16,1-1-15-16,-1 0 51 16,-6-1-35-16,-1-17 21 15,-8-2 29-15,-5-2 8 16,-5-2 0-16,0 1 11 15,0-3 1-15,-15 4 73 16,-7-2-51-16,0 8 29 16,-3 6 39-16,-4 7-43 15,4 3-29-15,-1 0-10 16,-1 0 10-16,10 3 32 16,6 13-61-16,4 4 0 15,3 4 30-15,4 0-29 0,0 7-2 16,0-1 0-16,11 2 0 15,7-3-9-15,4-2 6 16,4-8-39-16,2-6 4 16,3-6-22-16,-2-7-10 15,3 0-14-15,-4 0 56 16,-1-16 14-16,-10-4 14 16,-1-7 0-16,-13 5 0 15,-3-4 2-15,0-1 25 16,-3 4 9-16,-16 3 25 15,-6 3 21-15,-4 8-67 16,0 4 32-16,2 0-2 16,7 5-30-16,1 0 24 0,4 0-39 15,8 5 12 1,4 14-12-16,3 4 8 0,0 3-19 16,0 2 11-16,10-3-34 15,15-1 13-15,4-13-56 16,5-3 7-16,-5-8-5 15,4 0-46-15,-12 0 45 16,-3-19 34-16,-6-9 36 16,-12-2 6-16,0 1 22 15,-8 0 49-15,-24 0 74 16,-6 5-68-16,-4 8 39 16,-2 6-43-16,7 2-50 15,5 8 35-15,13 0-58 16,12 0-8-16,7 11 7 15,26 22-134-15,21 0-250 0,1-7-874 16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13:50.4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218 138 687 0,'0'0'729'0,"0"0"-522"16,0 0-83-16,0 0-19 16,0 0 18-16,0 0-7 15,0 0-3-15,-47-98-33 16,40 91 79-16,-1 4-14 15,-6-1-23-15,-1 4 16 16,0 0-41-16,-7 0-21 16,5 0 3-16,-5 14-58 15,3 2 32-15,1 8 4 16,11-3-32-16,0 6 4 0,7-1-20 16,0 1-8-1,0-5 1-15,7-2-2 0,15-3-32 16,3-12-19-16,4 0-28 15,3-5 35-15,-1 0-69 16,-3-10 27-16,-2-9 27 16,-8-8 2-16,-7 1 49 15,-8 0 8-15,-3-1 1 16,0 1 55-16,0 0-18 16,-17 3 35-16,-5 7 45 15,0 1-67-15,0 11 31 16,0-1-8-16,4 5-32 15,-1 0 20-15,5 9-62 16,6 22 0-16,1 6 5 16,4 1-4-16,3 6-2 0,0-2 0 15,0 0 1 1,0-5-18-16,22-4-31 0,0-8-12 16,0-8 31-16,7-11-38 15,-4-6-8-15,-3 0 4 16,-4-6 27-16,-4-22 29 15,-9 4 32-15,-5-6-13 16,0-3 84-16,-5 7-41 16,-20-1 19-16,-4 8-1 15,-3 5-11-15,-2 11 39 16,9 3-74-16,3 0 0 16,8 0 24-16,6 22-36 15,8 6-6-15,0 2-7 0,5 1 7 16,20-1-9-1,4-4-18-15,3-9-41 0,5-7 10 16,-1-10-8-16,-3 0-13 16,0-13 38-16,-11-16 41 15,-7-5-18-15,-12-4 41 16,-3 1-5-16,-7 5 73 16,-26 1 7-16,-11 12 6 15,-4 6-36-15,4 5 5 16,12 8 4-16,7 0-71 15,10 0 7-15,11 17-13 16,4 6-18-16,0 5 17 0,4 0-48 16,21 6-31-1,22 5-10-15,-6-10-124 0,-4-2-514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1:04.3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 3349 1674 0,'0'0'301'0,"0"0"-194"15,0 0 77-15,0 0 43 16,0 0-126-16,0 0-16 16,-12 34 11-16,12-32 35 15,0 3 2-15,0-2-30 16,0-3-23-16,0 0 11 16,0 0-36-16,0 0 4 15,0 0-31-15,-3 2-16 16,3-2 35-16,0 0-47 0,0 0 0 15,0 0 19-15,-4 0-13 16,4 0-6-16,0 0 1 16,0 0-1-16,0 0 52 15,0 0-49-15,0 0 3 16,0 0 33-16,0-17-16 16,0-19-5-16,0-29-18 15,12-27 0-15,20-52-7 16,12-67 7-16,7-57 0 15,0-21 5-15,-11 13-5 16,-21 40-8-16,-12 69 1 16,-7 40 14-16,0 34 1 15,0 21-8-15,0-4 0 16,0-6 7-16,15 0-7 16,-2 10-6-16,13 10 4 0,4 9 4 15,6 11 1-15,8 0-3 16,10 2 0-16,8 1 3 15,4-5-3-15,0-2-1 16,-8 1-7-16,-11 2 8 16,-6-1 9-16,-9 2-9 15,-7-2 0-15,-3 4 3 16,-7 0-2-16,-4 10-2 16,-6 4 1-16,-5 9 0 15,0 6 7-15,0-3-7 16,0 7-12-16,0 0-16 15,0 1-86-15,0-4-150 0,0 4-427 16,0-7-943-16</inkml:trace>
  <inkml:trace contextRef="#ctx0" brushRef="#br0" timeOffset="350">449 485 1940 0,'0'0'385'16,"0"0"-267"-16,0 0 145 15,0 0 21-15,183-212-126 16,-120 148-45-16,6 2-49 16,-3 3 2-16,-9 13-8 15,-9 18-16-15,-11 16 53 16,-12 12-59-16,-8 12 1 16,-1 32 49-16,-5 15-67 15,3 6-19-15,5 2-42 16,28 8-177-16,-3-16-525 15,-4-17-1808-15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5:06.3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997 1077 1202 0,'0'0'274'16,"0"0"-162"-16,0 0-1 15,0 0 11-15,0 0 1 16,0 0 28-16,0 0-11 16,-47-123-11-16,31 104-6 0,1 1-5 15,2 1-20-15,-6 3-31 16,-3 5 3-16,0 6-13 16,-7 3-15-16,-5 0-23 15,-1 7-4-15,-6 26-7 16,1 11-1-16,1 21 2 15,-2 10-9-15,9 17 9 16,5 12 0-16,7 15-1 16,1 11-8-16,4 8 1 15,5 7 51-15,-2 6-37 16,5 3-1-16,0 1-4 0,2-1 11 16,5-3 23-16,0-15-29 15,0-6 0-15,0-16 24 16,0-9-24-16,0-15-5 15,-3-16 4-15,-7-11 7 16,-9-18-3-16,-6-4 8 16,-4-12 12-16,-5-4 20 15,-5-5-50-15,-1-3 19 16,-1-4-5-16,1-7-4 16,11-3 15-16,3 1-27 15,8-4 0-15,4 0 15 16,-1 0-20-16,5 0-1 15,-2 0 2-15,5-9-1 16,-5-3 20-16,9 0-15 0,0 2-6 16,3 4 6-16,0-1-6 15,0 4-25-15,0 3-55 16,0-4-77-16,18-2-214 16,8 0-311-16,-4-1-787 0</inkml:trace>
  <inkml:trace contextRef="#ctx0" brushRef="#br0" timeOffset="2540">1200 297 1279 0,'0'0'550'15,"0"0"-469"-15,0 0-26 0,0 0 117 16,0 0 38-16,-222 78-60 16,163-61-46-16,5-4 1 15,0-4 1-15,6-4-32 16,5-5-16-16,2 0-1 16,4 0-17-16,5-7 9 15,6-13-17-15,4-6-5 16,7-8-18-16,12 2 1 15,3-5-10-15,0-1 0 16,0 1 0-16,22 4-9 16,11 1 9-16,3 4-8 15,5 0 7-15,3 5-4 16,3 6-5-16,4 5 10 16,-4 2-6-16,0 10 0 15,-3 0 6-15,4 0 0 0,-4 10 0 16,0 19 0-16,0 7-1 15,-2 7-7-15,5 3 8 16,6 3 9-16,-3 1-9 16,5-2-2-16,7-1-5 15,-1-7 7-15,5-5 0 16,3-12 0-16,1-7 0 16,-4-8 0-16,-4-8 0 15,-8 0-30-15,-3 0 18 16,-7-24 0-16,-7-4 3 0,-8-2 9 15,-10-10 0 1,-6-2 6-16,-6-7 3 0,-7 2 13 16,0-2 23-16,-10 3 12 15,-38 6 32-15,-21 10-37 16,-22 14-42-16,-19 9 28 16,-2 7-24-16,2 0-13 15,19 20 13-15,33 10-14 16,40 13-63-16,18-6-432 15,0-13-945-15</inkml:trace>
  <inkml:trace contextRef="#ctx0" brushRef="#br0" timeOffset="4585">2272 2244 1781 0,'0'0'333'0,"0"0"-186"16,0 0-10-16,0 0 16 15,0 0-22-15,0 0-60 16,0-103-43-16,32 83 13 15,9 3-16-15,6 12 20 16,1 5-20-16,-1 0-19 16,0 5-6-16,-6 32 1 15,-12 8 5-15,-11 8 29 0,-14 7-10 16,-4 6 5 0,-11-1 3-16,-26-4-33 15,-10 2 11-15,-4-14-10 0,0-7-1 16,7-11 20-16,4-15-20 15,14-5 1-15,8-9 3 16,11-2-4-16,7 0-9 16,19-48-166-16,28 1-306 15,0-4-270-15</inkml:trace>
  <inkml:trace contextRef="#ctx0" brushRef="#br0" timeOffset="4916">3048 2162 38 0,'0'0'1807'0,"0"0"-1464"16,0 0-137-16,0 0-40 15,0 0 7-15,0 0-1 16,0 0-117-16,-182-12-13 15,150 12 28-15,-1 17-17 16,3 13-5-16,5 7-18 16,8 8-21-16,5 3 21 15,5 9-30-15,4-1 0 16,3-5 15-16,0-1-14 16,0-7 3-16,10-10-4 0,15-10-19 15,13-6 18-15,12-15-77 16,48-2-61-16,-6-19-145 15,-13-14-383-15</inkml:trace>
  <inkml:trace contextRef="#ctx0" brushRef="#br0" timeOffset="5366">4121 2279 1664 0,'0'0'493'0,"0"0"-344"15,0 0 48-15,0 0 15 16,0 0-24-16,0 0-97 15,0 0-9-15,-38-178-11 16,13 152-8-16,-4 3 1 16,-6 7-64-16,-6 12 1 15,-3 4 16-15,0 11-15 0,-6 36-2 16,6 13 0-16,0 24 6 16,15 17-13-16,7 13 7 15,7 15 0-15,11 1 7 16,1 5 2-16,3-4-9 15,0-10 0-15,0-6 1 16,-3-16-4-16,3-14 3 16,-4-13-9-16,1-19 3 15,-2-15-78-15,5-14-48 16,0-24-143-16,5 0-220 16,8-14-76-16</inkml:trace>
  <inkml:trace contextRef="#ctx0" brushRef="#br0" timeOffset="5550">3556 2659 1785 0,'0'0'373'16,"0"0"-274"-16,0 0 20 15,0 0 52-15,0 0-87 16,226-6-46-16,-95-16-38 15,-15 1-156-15,-12-2-361 0</inkml:trace>
  <inkml:trace contextRef="#ctx0" brushRef="#br0" timeOffset="5838">5152 1514 1031 0,'0'0'1020'0,"0"0"-867"16,-192 272 26-16,88-81 84 15,0 45-33-15,5 13-68 16,30-38-59-16,29-54-57 15,21-57 4-15,19-19-50 16,0 1 0-16,0-3-7 16,34-11-115-16,42-28-121 0,-10-24-347 15,-5-16-282-15</inkml:trace>
  <inkml:trace contextRef="#ctx0" brushRef="#br0" timeOffset="6311">5029 2361 1923 0,'0'0'395'0,"0"0"-289"0,0 0-23 16,0 0 90-1,0 0-18-15,186 0-68 0,-147 29-39 16,-2 14 3-16,-15 4-19 15,-15 4 1-15,-7 2-7 16,0-1-25-16,-7-6-1 16,-12-3-11-16,1-13-11 15,8-10-56-15,6-15-85 16,4-5-44-16,0 0 14 16,19-28-56-16,16-21 46 15,6-14 33-15,6 1-8 16,-6-1 100-16,-9 8 78 15,-10 14 75-15,-12 20 96 16,-10 7 63-16,0 14 89 16,0 0-95-16,-3 0-48 15,-19 20-14-15,-7 16-63 0,0 6-3 16,1 4-28-16,1 4-31 16,13-7 13-16,11-5-54 15,3-5 0-15,0-8 1 16,22-4-1-16,13-7-51 15,9-11-48-15,29-3-151 16,-7-14-90-16,-9-10-284 0</inkml:trace>
  <inkml:trace contextRef="#ctx0" brushRef="#br0" timeOffset="6597">5795 1740 1947 0,'0'0'363'0,"0"0"-275"16,0 0 21-16,0 0 104 16,0 0-69-16,189 133-71 15,-124-71-10-15,-3 13-27 16,1 14 37-16,-12 5 11 15,-16 15-57-15,-16 6 15 16,-19 3-30-16,0 4-11 0,-39-4-1 16,-10-10-51-1,-5 3-113-15,13-29-167 0,9-26-458 16</inkml:trace>
  <inkml:trace contextRef="#ctx0" brushRef="#br0" timeOffset="7163">7197 2220 2242 0,'0'0'380'15,"0"0"-232"-15,0 0-36 16,0 0 103-16,-215-27-59 16,149 34-74-16,5 32-42 15,6 14-28-15,4 16 11 16,15 10-23-16,8 6 0 16,12 4 20-16,10-7-20 15,6-7 0-15,0-12-27 16,25-21-38-16,14-12-5 15,5-24-62-15,12-6-65 16,-6-17 76-16,5-35-27 16,-5-20 26-16,-6-17 51 15,-3-15 29-15,-6-14 42 16,-4-16-19-16,-9-16 19 16,-5-33 53-16,1 23 15 0,-2 2 5 15,-3 24 34-15,-1 61 31 16,-2 18 13-16,2 38-77 15,-5 17-21-15,8 46-20 16,-2 42 90-16,-1 26-37 16,-8 26-38-16,-4 0-15 15,0 5 32-15,-4-10-58 16,-14-9 10-16,-1-3-8 16,0-13-8-16,6-7-1 15,6-21-43-15,7-16-47 16,0-23-94-16,10-24-426 15,12-16-506-15</inkml:trace>
  <inkml:trace contextRef="#ctx0" brushRef="#br0" timeOffset="7663">7698 2183 1989 0,'0'0'340'16,"0"0"-243"-16,0 0-17 16,0 0 115-16,0 0 17 15,0 0-130-15,0 0-46 16,189 86 4-16,-170-37-20 0,-9 7 20 16,-10 6-14-16,0 3 10 15,-19 2-36-15,-16-4-26 16,-6-12-16-16,9-11-58 15,2-14-23-15,13-17 55 16,5-9 48-16,12-2-47 16,0-37-19-16,3-18 10 15,38-8 34-15,10-10-17 16,15-1-30-16,3 3 25 16,-3 14 34-16,-9 13 30 15,-9 10 43-15,-14 14 70 16,-16 5 61-16,-8 10 17 15,-10 7-13-15,0 0-26 0,0 0-41 16,-18 30-27 0,-8 10-20-16,-2 9-20 0,2 7-13 15,8-5-13-15,7 2-16 16,11-3 16-16,0-8-18 16,4-2-11-16,31-8 2 15,21-5-71-15,20-14-68 16,54-13-78-16,-13-9-493 15,-17-25-1464-15</inkml:trace>
  <inkml:trace contextRef="#ctx0" brushRef="#br0" timeOffset="7891">9310 2288 2300 0,'0'0'462'16,"0"0"-422"-16,0 0 120 15,0 0 18-15,262 0-75 16,-168 0-83-16,11-2-20 16,5 2-12-16,25 0-171 15,-25 0-309-15,-37 13-282 0</inkml:trace>
  <inkml:trace contextRef="#ctx0" brushRef="#br0" timeOffset="8078">9401 2830 2557 0,'0'0'457'16,"0"0"-367"-16,0 0-89 15,0 0 44-15,237 0-14 16,-70 0-31-16,-15 0-475 16,-5 0-761-16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1:05.5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7 116 1874 0,'0'0'321'0,"0"0"-170"0,0 0 14 16,0 0 93-16,0 0-48 15,0 0-110-15,0 0-41 16,94-68-7-16,-31 57 34 16,13 2-52-16,7-1-6 15,8 3 13-15,-3 1-40 16,0 1 5-16,-12 5 2 15,-10 0-7-15,-15 0 29 16,-22 0-30-16,-14 0 2 16,-15 14 47-16,0 20-13 15,-15 18-4-15,-33 23-10 16,-13 17-21-16,-16 17 35 16,-15 5-36-16,3 7 0 15,-3-2 5-15,8-12 1 16,11-8-6-16,14-10 0 0,17-17 0 15,4-9 39-15,13-15-39 16,6-12 0-16,9-12 33 16,7-12-32-16,3-2 13 15,0-5-4-15,0-3-9 16,13 1 52-16,21 1-41 16,9-4-11-16,12 0 50 15,11 0-42-15,4 0 4 16,6 0-13-16,-4-7 2 15,-2 0 14-15,-13 4-16 16,-13 3 0-16,-15 0-4 16,-14 0 4-16,-8 0-21 15,-7 0-78-15,5-2-48 0,2-25-108 16,3 1-542-16,-2-1-1434 16</inkml:trace>
  <inkml:trace contextRef="#ctx0" brushRef="#br0" timeOffset="259">32 713 2089 0,'0'0'371'16,"0"0"-261"-1,0 0 30-15,0 0 160 0,0 0-114 16,0 0-98-16,255-22 14 16,-175 22-35-16,4 0-17 15,8 12-20-15,2-2-30 16,45-10-62-16,-31 0-186 16,-16 0-745-16</inkml:trace>
  <inkml:trace contextRef="#ctx0" brushRef="#br0" timeOffset="442">1519 908 2460 0,'0'0'551'0,"0"0"-463"16,0 0-67-16,0 0-21 15,0 0-187-15,0 0-771 0</inkml:trace>
  <inkml:trace contextRef="#ctx0" brushRef="#br0" timeOffset="586">1515 1416 2328 0,'0'0'567'0,"0"0"-445"0,0 0-16 16,0 0-106-16,0 0-208 16,0 0-734-16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1:06.7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852 550 2174 0,'0'0'331'0,"0"0"-215"15,0 0 41-15,0 0 154 16,0 0-109-16,0 0-96 16,0 0-59-16,-160-154 37 15,99 154-47-15,-2 18-11 16,1 27 7-16,11 11-33 16,15 4-1-16,18-1-1 15,18-7-13-15,3-6 6 16,44-13-79-16,19-13-64 0,11-20-84 15,-1 0-60-15,-7-13 42 16,-13-20 159-16,-17-6 91 16,-12 3 4-16,-17 0 102 15,-3 9 50-15,-7 7 62 16,0 10-18-16,0 10-25 16,0 0-43-16,0 28-77 15,0 26 8-15,0 25-59 16,0 19 0-16,0 21 32 15,0 5-32-15,0 4 15 16,0-3-9-16,0-10 3 16,0-16 14-16,-22-14-23 15,-17-24 0-15,-12-14 19 16,-5-23-17-16,2-19-2 16,3-5 0-16,4-19 0 0,13-35-9 15,16-18-9-15,18-15-15 16,0-15 6-16,40-13-52 15,70-43-84-15,-8 31-319 16,-8 25-436-16</inkml:trace>
  <inkml:trace contextRef="#ctx0" brushRef="#br0" timeOffset="706">1414 591 2442 0,'0'0'525'0,"0"0"-431"16,0 0 126-16,0 0-12 15,0 0-103-15,-212-42-46 16,168 64-50-16,6 20 1 16,7 18-10-16,14 6-4 15,9 6-2-15,8 0 0 16,0-6-24-16,34-12-3 15,4-10-51-15,10-18-36 16,4-19-43-16,-1-7-84 16,-4-19 111-16,-6-31 74 15,-9-12 54-15,-13-1 8 16,-9 2 34-16,-10 8 20 0,0 13 67 16,0 17-2-16,0 17 31 15,0 6-39-15,0 13-83 16,0 29 1-16,0 7-29 15,0 5 0-15,12-8-14 16,13-14 14-16,0-12-37 16,4-17-18-16,3-3-25 15,2-17 67-15,-2-26-14 16,-1-5 27-16,-3 1-1 16,-6 7 2-16,-5 19 23 15,-1 14-15-15,-1 7-9 16,-5 16 72-16,2 27-45 15,-5 8-26-15,-1 7 13 0,3-6-14 16,-2-8-8-16,-4-13 1 16,0-11-11-16,1-13 6 15,-4-7-3-15,0-7 14 16,0-29-13-16,0-10-11 16,8-7 11-16,6 0 8 15,4 5 6-15,8 7-16 16,-1 22 13-16,9 16 3 15,-5 3 9-15,3 20 31 16,-7 30 32-16,-3 8-27 16,0 8-12-16,-3 3 18 15,-1-7-50-15,8-8-1 16,-1-16 0-16,-3-15-4 16,-3-17-107-16,-16-15-214 15,-3-33-412-15,0-5-1398 0</inkml:trace>
  <inkml:trace contextRef="#ctx0" brushRef="#br0" timeOffset="920">950 305 2177 0,'0'0'247'0,"0"0"-217"15,0 0 93-15,0 0 104 16,242-170-117-16,-176 147-71 0,-12 10-39 16,-10 5-57-16,-8 8-183 15,-11 0-404-15,-10 0-1234 0</inkml:trace>
  <inkml:trace contextRef="#ctx0" brushRef="#br0" timeOffset="1051">1600 0 2264 0,'0'0'295'0,"0"0"-193"16,0 0 10-16,0 0-29 15,255 14-83-15,-135 30-22 16,-16-11-212-16,-18 8-405 0</inkml:trace>
  <inkml:trace contextRef="#ctx0" brushRef="#br0" timeOffset="2232">2884 723 2261 0,'0'0'253'16,"0"0"-204"-16,0 0 33 15,0 0 114-15,22 208-42 16,-19-150-86-16,0-7-51 16,-3-9-8-16,0-11-9 15,0-15 0-15,0-16 26 0,0 0-26 16,-10-19-18-16,-2-28-42 16,12-17-7-16,0-13 13 15,0-5-3-15,19-3 13 16,13 11 43-16,2 11-21 15,1 20 22-15,3 23 5 16,-6 20 14-16,-2 0 29 16,-4 39 24-16,-4 20 18 15,-6 11-17-15,6 9-66 16,0-1 24-16,0-2-30 16,4-8 4-16,-1-12 20 15,-3-13-25-15,-7-13-1 16,-8-11-10-16,2-13-65 0,-3-6-27 15,1 0 26 1,8-14-8-16,7-24 2 0,7-15-35 16,18-20-1-16,13-15-29 15,12-17-65-15,11-12 43 16,2-8 66-16,-6 0 69 16,-13 10 35-16,-15 21 82 15,-21 14 115-15,-16 25 47 16,-14 17 40-16,0 10-19 15,-19 15-36-15,-16 13-89 16,-6 0-37-16,-9 16-54 16,-1 28-31-16,3 14 13 15,8 14-30-15,3 10 2 16,11 6-3-16,9 8 0 0,2 2 3 16,3 2-3-16,6-4 0 15,2 0-9-15,1-10 9 16,3-14-21-16,0-13-43 15,0-16-18-15,0-23 34 16,18-18-75-16,4-2 0 16,7-16 95-16,7-23 13 15,1-11 15-15,3 4 0 16,-4 4 0-16,-2 12 45 16,-9 10-7-16,-3 18-4 15,-5 2 35-15,-2 19-6 0,4 27-15 16,10 13-31-1,11 10-16-15,11-5-2 0,15-4 0 16,3-13-38-16,1-21 9 16,-1-17-48-16,-5-9-76 15,-5-14 22-15,-11-35 64 16,-13-2 66-16,-13-8 4 16,-10 4 32-16,-9 8 47 15,-3 12 87-15,0 14 8 16,0 21-22-16,0 0-66 15,-3 23-34-15,3 30-45 16,0 13 15-16,0 6-17 16,7-3-6-16,22-7 14 15,11-13-15-15,11-16-13 16,8-17 12-16,2-16-90 0,-2-6 25 16,-5-40 34-16,-10-14 26 15,-3-5 6-15,-12 0 0 16,-7 2 1-16,-11 15 43 15,-7 14 8-15,-4 18 28 16,0 16-4-16,0 0-22 16,0 20 2-16,0 28-56 15,3 12 7-15,11 2 20 16,1 0-27-16,4-4 0 16,-1-9-1-16,-4-14-67 15,-2-12-11-15,-2-17-130 16,-10-9-274-16,0-34-229 15,0-2-1382-15</inkml:trace>
  <inkml:trace contextRef="#ctx0" brushRef="#br0" timeOffset="2412">5118 496 2076 0,'0'0'346'0,"0"0"-208"16,0 0 180-16,0 0-53 15,0 0-99-15,0 0-78 16,204 92-67-16,-192-52-18 16,-12 8-3-16,-37 22-218 15,-17-14-675-15,-5-9-1279 0</inkml:trace>
  <inkml:trace contextRef="#ctx0" brushRef="#br0" timeOffset="3581">480 2120 1015 0,'0'0'842'0,"0"0"-503"16,0 0-84-16,0 0-5 15,0 0-8-15,0 0-102 16,0 0-39-16,-35 276-53 16,20-155-5-16,4 4-19 15,0-14-24-15,4-15 16 16,3-17-16-16,4-21-81 16,0-28-172-16,0-20-468 0,0-10-774 15</inkml:trace>
  <inkml:trace contextRef="#ctx0" brushRef="#br0" timeOffset="3771">66 2589 2140 0,'0'0'355'0,"0"0"-270"15,0 0 13-15,0 0 63 16,218 14 23-16,-116-14-135 15,11 0-49-15,4-6-49 16,-8-5-135-16,15 5-187 16,-29 3-257-16,-26 3-1135 0</inkml:trace>
  <inkml:trace contextRef="#ctx0" brushRef="#br0" timeOffset="4085">1067 2583 1685 0,'0'0'547'15,"0"0"-361"-15,0 0 42 16,-184 20 14-16,114 22-78 16,1 14-71-16,3 13-11 15,19 3-62-15,13-7 11 16,27-5-31-16,7-11-4 16,26-16 2-16,33-21-124 15,17-12-103-15,12-12 16 16,-2-39-3-16,-5-10 63 15,-20-4 73-15,-17 6 80 16,-22 8 73-16,-19 20 106 0,-3 11 42 16,0 20 22-16,-16 0-78 15,-10 16-57-15,4 27-72 16,7 3-36-16,15 3 0 16,0-2-40-16,63-19-240 15,-3-8-281-15,3-13-458 0</inkml:trace>
  <inkml:trace contextRef="#ctx0" brushRef="#br0" timeOffset="4305">1754 2668 2020 0,'0'0'508'15,"0"0"-370"-15,-212 72 146 16,128-15-24-16,14 2-104 15,20-3-35-15,28-1-100 16,22-9-20-16,0-6 3 16,50-11-4-16,20-19-60 15,18-10-92-15,35-24-176 16,-20-21-326-16,-23-2-1098 0</inkml:trace>
  <inkml:trace contextRef="#ctx0" brushRef="#br0" timeOffset="4479">1050 2144 2709 0,'0'0'332'16,"0"0"-332"-16,0 0 1 15,218-63 5-15,-43 4-6 16,-22 6-379-16,-21 14-853 0</inkml:trace>
  <inkml:trace contextRef="#ctx0" brushRef="#br0" timeOffset="5151">3237 2676 2408 0,'0'0'304'15,"0"0"-203"-15,0 0 65 16,0 0 53-16,-208-65-120 16,132 65-62-16,-9 37 12 15,2 16-48-15,11 6-1 16,24 6 32-16,26-5-32 0,22-8-18 15,29-13-37-15,37-17-77 16,22-14-67-16,2-8-67 16,1-12 7-16,-10-28 81 15,-20-7 48-15,-14 5 130 16,-16 7 28-16,-18 8 184 16,-9 14 67-16,-4 6-29 15,0 7-39-15,0 7-57 16,0 35-91-16,0 23-33 15,5 22-15-15,5 14-14 16,2 15 34-16,1 4-26 16,-1-2 22-16,-5-3-16 15,-7-9-7-15,0-12-8 16,-7-19 6-16,-23-15-6 16,-9-20 7-16,-5-21-7 0,0-15-30 15,0-4-24-15,12-30-4 16,13-29-15-16,16-17-14 15,3-19-9-15,29-18-40 16,33-18-27-16,18-6-65 16,11-4-38-16,0 10 49 15,-11 20 110-15,-18 25 107 16,-18 30 61-16,-18 20 233 16,-16 20-6-16,-2 16-28 15,-8 0-54-15,0 5-48 16,0 23-33-16,0 8-71 15,0 10-33-15,4-2-4 16,2-3-17-16,10-5-86 0,16-12-188 16,-7-8-441-1,1-13-383-15</inkml:trace>
  <inkml:trace contextRef="#ctx0" brushRef="#br0" timeOffset="5297">3758 2419 2228 0,'0'0'277'16,"0"0"-276"-16,0 0-1 15,0 0-84-15,0 0-388 16,0 0-1380-16</inkml:trace>
  <inkml:trace contextRef="#ctx0" brushRef="#br0" timeOffset="5624">4284 2734 1463 0,'0'0'938'0,"0"0"-763"15,0 0 45-15,0 0 82 16,0 0-101-16,-227-14-98 16,173 18-64-16,10 30-22 15,15 1-1-15,14 11-16 16,15-4-16-16,0 1-22 15,37-10-46-15,18-11-65 0,2-15-80 16,9-7-12 0,-10-2 94-16,-17-25 74 0,-14-2 73 15,-13 3 51-15,-12 9 154 16,0 7 46-16,0 10-43 16,-3 0-55-16,-6 13-59 15,9 23-92-15,0 7 15 16,0 3-17-16,5-6-63 15,37-4-124-15,-1-14-388 16,-7-12-189-16</inkml:trace>
  <inkml:trace contextRef="#ctx0" brushRef="#br0" timeOffset="5829">4353 1913 1955 0,'0'0'236'0,"0"0"-147"15,0 0 99-15,0 0 50 16,0 0-79-16,0 0-153 16,0 0-6-16,131 212-267 15,-153-161-543-15</inkml:trace>
  <inkml:trace contextRef="#ctx0" brushRef="#br0" timeOffset="6270">5632 2878 2501 0,'0'0'354'0,"0"0"-342"16,0 0-3-16,0 0 116 15,0 0-11-15,0 0-84 16,0 0-20-16,27 89 4 16,-27-43-14-16,0-1-3 0,0-9-6 15,0-11-11 1,0-13 4-16,0-12-60 0,0 0 19 15,-5-23-45-15,1-24-7 16,4-8 36-16,0-14-52 16,9 0-6-16,23 4 36 15,4 15 46-15,8 17 42 16,0 24 7-16,3 9 75 16,-7 13 65-16,1 30 9 15,-16 12 9-15,-3 8-12 16,-8 3-80-16,-6-7-18 15,-1-8-45-15,0-7-3 16,1-18-79-16,18-22-99 16,-4-4-341-16,3 0-526 0</inkml:trace>
  <inkml:trace contextRef="#ctx0" brushRef="#br0" timeOffset="6892">6483 2832 1277 0,'0'0'1283'16,"0"0"-992"-16,0 0-86 15,0 0-1-15,0 0-34 16,-224 0-78-16,184 30-35 16,14 3-57-16,20 6 0 15,6 2-15-15,0-3 4 16,25-4-64-16,12-13-60 0,7-11-47 15,-5-10-20-15,2 0 28 16,-13-10 55-16,-2-16 74 16,-8 3 45-16,-11 7 0 15,-2 8 132-15,-5 8-23 16,0 0 43-16,0 18-107 16,4 18-29-16,2 9 2 15,13 1-12-15,6 1-7 16,7-14 1-16,6-10-95 15,6-20 14-15,3-3-39 16,0-7 23-16,-3-31 65 16,-5-13 21-16,-5-7 11 0,-5-1 12 15,-14 2 67 1,-8 9 42-16,-7 13-3 0,0 14-7 16,0 17 57-16,0 4-38 15,-7 10-67-15,-5 33-47 16,5 11-15-16,7 6 2 15,0 3-3-15,0-4-1 16,29-8 1-16,19-10-8 16,14-10-7-16,11-19-1 15,-4-10 7-15,-6-2-8 16,-12-14-2-16,-19-23 19 16,-10-13 14-16,-16-3 28 15,-6-9 18-15,-6 3-8 16,-45 0 7-16,-18 6 4 15,-8 8-50-15,-7 8-13 0,11 11-55 16,4-6-136-16,21 8-472 16,16 8-1462-16</inkml:trace>
  <inkml:trace contextRef="#ctx0" brushRef="#br0" timeOffset="7069">6452 2242 2996 0,'0'0'343'0,"0"0"-337"16,0 0-8-16,245-21 2 16,-135 21-172-16,-12 0-986 0</inkml:trace>
  <inkml:trace contextRef="#ctx0" brushRef="#br0" timeOffset="8387">357 4129 1726 0,'0'0'301'0,"0"0"-238"16,0 0-19-16,0 0 91 0,0 0-6 16,0 0-36-16,-200 111-65 15,160-48 15-15,-1 9 39 16,9 5-15-16,10 2-14 16,7-2-16-16,15-11-19 15,0-6 9-15,22-13-27 16,22-13-11-16,18-21-14 15,11-13-109-15,3-8 0 16,4-34 22-16,-6-10 41 16,-13-10 71-16,-10 1 0 15,-14 6 12-15,-19 9 123 16,-11 7-10-16,-7 14 6 16,0 8-37-16,0 10 38 15,-3 7 22-15,-9 7-63 16,-2 35-58-16,3 12-19 0,4 4-8 15,7 4-6-15,0-9-9 16,7-9 7-16,30-21-5 16,7-11-50-16,6-12-21 15,5-4-10-15,4-35 41 16,-8-13 34-16,-7-5-1 16,-9-2 14-16,-10 8 19 15,-9 7-6-15,-10 19 33 16,-2 10 2-16,-4 15 11 15,0 0 25-15,0 29-62 16,-4 26-5-16,-2 10-13 16,-1 3-3-16,7-2-2 0,0-10-7 15,0-10-28 1,7-15 23-16,11-10-26 0,8-21-27 16,2 0-66-16,6-21 75 15,2-24 50-15,4-6-10 16,1-7 14-16,1 7-14 15,-8 11 17-15,-5 11-3 16,-11 19-6-16,-11 10-8 16,-7 10 17-16,0 36 21 15,0 9-20-15,-10 8 29 16,-5-4-30-16,5-10 0 16,5-13 1-16,5-17-1 15,0-12-9-15,0-7 2 0,0-2 7 16,5-35-15-1,8-12 15-15,6-7 0 0,3-3 0 16,-4 6 0-16,8 4-7 16,-1 13 6-16,0 9 2 15,4 15 42-15,0 12-33 16,-2 0 52-16,-2 26 30 16,-3 13-32-16,-5 11-13 15,-5-1-17-15,-5-3-24 16,0-6 10-16,-2-8-16 15,1-8-28-15,5-15-8 16,19-9-208-16,-5 0-276 16,4-19-217-16</inkml:trace>
  <inkml:trace contextRef="#ctx0" brushRef="#br0" timeOffset="8950">2212 4486 2235 0,'0'0'467'0,"0"0"-374"16,0 0 23-16,-186 21 107 16,129 14-83-16,2 15-82 0,11 5-19 15,14 1-12 1,20-2-14-16,10 0-19 15,3-14 6-15,41-15-55 0,19-18-62 16,6-7-112-16,4-13 83 16,-7-29-27-16,-5-8 28 15,-14-2 106-15,-13 0 39 16,-9 2 11-16,-15 8 126 16,-6 5 6-16,-4 11 21 15,0 9 11-15,0 15-55 16,-7 2-12-16,-3 10-36 15,-2 35-54-15,2 20 12 16,1 14-30-16,6 10 0 16,3 11 24-16,0 1-24 15,0 0 1-15,3-3 6 0,9-6-1 16,-8-6 33-16,-4-11-39 16,0-13 0-16,0-9 26 15,-29-12-17-15,-12-4 9 16,-9-14-17-16,-6-6 5 15,-2-7 26-15,-1-10-32 16,8 0 0-16,7-10 21 16,9-20 1-16,13-5-11 15,10-12-11-15,12-4-15 16,5-17 13-16,37-6-61 16,58-64-73-16,-8 16-180 15,-10 14-589-15</inkml:trace>
  <inkml:trace contextRef="#ctx0" brushRef="#br0" timeOffset="9250">1126 3875 2129 0,'0'0'249'16,"0"0"-187"-16,0 0-26 15,0 0 208-15,0 0-4 16,249-183-110-16,-185 180-11 16,-1 3-47-16,-12 7-16 0,-8 30 19 15,-5-2-40-15,-3 0-14 16,6-12-21-16,16-23-69 15,63-35-123-15,-6-35-408 16,-4-9-941-16</inkml:trace>
  <inkml:trace contextRef="#ctx0" brushRef="#br0" timeOffset="11330">3711 4746 1545 0,'0'0'276'0,"0"0"-142"16,0 0 91-16,0 0 6 16,0 0-59-16,0 0-38 15,-102-106-55-15,55 90 5 16,-4 12 10-16,0 4-25 16,-5 7-29-16,6 32-39 15,2 14 18-15,13 9-19 16,13 4 0-16,7-3 14 15,15-2-14-15,0-4-1 16,0-8-11-16,28-12-9 16,10-13-69-16,6-17 2 15,3-7 0-15,4-7 27 16,-1-35-54-16,1-24 66 0,-3-15 32 16,-1-21-30-16,-7-11 30 15,-7-20 8-15,-11 2 9 16,-7 0 21-16,-5 18 12 15,-2 21 19-15,-8 29 70 16,0 25-28-16,0 16 26 16,0 22 13-16,0 0-42 15,0 32-21-15,0 34-70 16,-8 22 0-16,-6 18 11 16,6 12-11-16,1 3 0 15,7 1 0-15,0-8 0 0,7-9-3 16,20-17 3-16,5-22-32 15,9-19 8-15,-2-28-24 16,8-19-31-16,-3-3-11 16,3-41 32-16,-6-11 58 15,-9-4-16-15,-7 5 16 16,-13 5 25-16,-8 18 46 16,-4 15-7-16,0 9 3 15,0 7-14-15,0 0-4 16,0 16-49-16,-4 20-15 15,4 7 15-15,0 3-6 16,4-10-3-16,29-9-57 16,10-15-18-16,9-12-8 15,2 0-43-15,0-27-8 16,-3-12 67-16,-10 1 52 0,-7 5 24 16,-18 8 0-16,-7 16 18 15,-9 9 80-15,0 0-23 16,0 9-32-16,0 22-37 15,0 6-5-15,0 2 5 16,0-6 6-16,10-11-12 16,12-12 0-16,3-10-23 15,9 0-29-15,-5-30-17 16,3-12 34-16,2-5 34 16,-9 2-4-16,1 6 5 15,-13 9 10-15,-1 14 10 16,-12 16 24-16,0 0 40 15,0 16-44-15,0 23 3 0,0 14-42 16,-12 0-1-16,9-5 13 16,-1-5-13-16,4-15-5 15,0-14 4-15,0-7-1 16,0-7-19-16,0-2 18 16,0-29 2-16,12-10-10 15,9-9 13-15,6 1-4 16,5 10-5-16,-3 5 7 15,4 18-2-15,-4 9 2 16,0 7 0-16,0 7 66 16,-7 29 24-16,0 7-47 15,-4 7-8-15,1-6-20 0,3 3-2 16,-5-7-13-16,10-11-118 16,27-19-30-16,-7-10-187 15,1 0-346-15</inkml:trace>
  <inkml:trace contextRef="#ctx0" brushRef="#br0" timeOffset="11796">5691 4738 2058 0,'0'0'365'15,"0"0"-206"-15,0 0 43 16,-193 159 64-16,141-91-93 0,20 1-106 15,25-3-37-15,7-14-30 16,22-13-1-16,32-20-47 16,12-19-83-16,3 0-86 15,-3-28 26-15,-15-19 30 16,-12-11 83-16,-12-1 70 16,-17 6 8-16,-6 4 116 15,-4 13 27-15,0 16 47 16,0 11 0-16,0 9-55 15,0 0-52-15,0 41-71 16,0 22-6-16,0 19 30 16,8 19-22-16,9 12-13 15,8 2 16-15,1 2-17 16,1-3 57-16,-2-7-36 16,-18-16-20-16,-4-16 33 0,-3-18-34 15,-7-20 0-15,-26-18 20 16,-10-17-20-16,-4-2 9 15,-9-19-5-15,9-30 2 16,6-17 2-16,21-15-8 16,15-15-53-16,5-12-7 15,37-59-134-15,10 29-284 16,-3 12-520-16</inkml:trace>
  <inkml:trace contextRef="#ctx0" brushRef="#br0" timeOffset="11992">4531 3994 2663 0,'0'0'256'15,"0"0"-179"-15,0 0-62 16,289 63-15-16,-137-44 0 15,-20-6-330-15,-34 4-1977 0</inkml:trace>
  <inkml:trace contextRef="#ctx0" brushRef="#br0" timeOffset="13021">3252 6153 28 0,'0'0'1793'0,"0"0"-1478"16,0 0-214-16,0 0 97 16,0 0 24-16,-211-46-115 15,155 56-20-15,2 33-47 0,3 19 44 16,7 16 14-16,12 11-54 15,13 3-28-15,16-3-16 16,3-9 2-16,0-20-4 16,29-10 2-16,11-17-42 15,8-20-49-15,3-13-8 16,6 0 4-16,2-39-56 16,-5-18 56-16,-6-18 50 15,-8-16 19-15,-8-18 26 16,-10-12 14-16,-3-6 47 15,-4-3 9-15,-8 13 2 16,-4 22 5-16,-3 22 55 16,0 29-33-16,0 16 4 0,0 19 17 15,0 9-8-15,0 0-42 16,0 32-33-16,-3 27-36 16,-4 20 10-16,2 13-10 15,2 10-2-15,3 0 0 16,0-1 1-16,0-3-1 15,0-9-8-15,0-7-30 16,3-6-3-16,12-18-51 16,4-9 17-16,3-16-86 15,7-12-17-15,8-18-14 16,5-3 9-16,11-10-12 16,8-30 45-16,11-8 85 0,6-9 54 15,-5-2-1 1,-7 3 13-16,-19 8 81 0,-15 8 37 15,-17 8 33-15,-15 6 17 16,0 5-37-16,-8 9 15 16,-24 1 41-16,-9 11-42 15,-6 0-50-15,-4 0-56 16,4 34-2-16,6 4 6 16,12 16-41-16,14 1 25 15,12 4-27-15,3 0 0 16,0-4 5-16,29-8-5 15,11-14-13-15,11-14-43 16,8-19-87-16,17-10-170 0,-13-30-313 16,-16-1-184-16</inkml:trace>
  <inkml:trace contextRef="#ctx0" brushRef="#br0" timeOffset="13225">3802 5989 1795 0,'0'0'341'16,"0"0"-255"-16,0 0 57 15,0 0 52-15,0 0-64 16,205-112-39-16,-155 96-59 16,-9 6-31-16,-12 4-2 15,-11-1-161-15,-8-7-178 0,-1 4-189 16,-9 6-1083-16</inkml:trace>
  <inkml:trace contextRef="#ctx0" brushRef="#br0" timeOffset="13380">4429 5641 1220 0,'0'0'357'16,"0"0"-157"-16,0 0-32 15,0 0 85-15,0 0-64 16,0 0-39-16,0 0-90 15,88 89-60-15,-150-44-55 16,4-9-282-16,-4-6-307 0</inkml:trace>
  <inkml:trace contextRef="#ctx0" brushRef="#br0" timeOffset="13561">2928 5814 1160 0,'0'0'934'15,"0"0"-847"-15,0 0-77 16,258-35 3-16,-144 22-13 16,-13 3-387-16</inkml:trace>
  <inkml:trace contextRef="#ctx0" brushRef="#br0" timeOffset="14575">5104 6330 2049 0,'0'0'328'0,"0"0"-242"16,0 0-29-16,0 0 168 15,0 0-64-15,-189-61-101 16,138 66-42-16,4 35-6 16,-1 9 6-16,15 11 0 15,7 1-1-15,16 5-16 16,5-6-2-16,5-9 1 16,5-4-7-16,24-14 0 15,11-14-64-15,11-9-6 16,3-10 14-16,9 0-92 0,6-20 34 15,4-25 7 1,6-15 0-16,9-8-31 0,0-18 11 16,-2-9 45-16,-4-8 46 15,-13 2 29-15,-11 6 14 16,-21 6 9-16,-15 21 60 16,-16 16 61-16,-6 15 51 15,0 15-11-15,0 4 17 16,-18 17-9-16,-4 1-26 15,-3 0-101-15,-4 28-45 16,-3 18 15-16,-2 19-21 16,5 11 0-16,4 14 1 15,6 1-1-15,4 3-1 16,5-1-7-16,6-8 5 0,4-10-5 16,0-13-47-16,0-11-19 15,0-16 19-15,0-12-39 16,0-16-10-16,4-7 20 15,14 0-49-15,8-23 82 16,6-19-2-16,12-9-27 16,3-1 58-16,4 5 4 15,-4 12 17-15,6 15-5 16,-11 14 6-16,2 6 71 16,-3 17 64-16,-4 21 31 15,-9 15-69-15,1-1-57 16,-3 2-19-16,-1-9-14 15,4-9-6-15,5-16-2 16,6-14-17-16,-1-6-108 0,2-6 28 16,-4-31-6-1,-5-11-4-15,-7-8 62 0,-3 1 46 16,-6 0 28-16,-6 14 55 16,-7 12 26-16,0 15 46 15,-3 14 2-15,0 0 8 16,0 30-78-16,0 19-20 15,0 14 13-15,0 2-50 16,0-2 18-16,0-8-12 16,0-12-18-16,0-10-18 15,0-14-3-15,0-8-20 16,0-11-56-16,0 0-144 16,6-37-104-16,0-5-266 15,-2-4-314-15</inkml:trace>
  <inkml:trace contextRef="#ctx0" brushRef="#br0" timeOffset="14667">6395 6449 1386 0,'0'0'404'16,"0"0"-245"-16,0 0-115 15,0 0-44-15,0 0-91 0</inkml:trace>
  <inkml:trace contextRef="#ctx0" brushRef="#br0" timeOffset="14877">6821 5549 1932 0,'0'0'332'16,"0"0"-138"-16,0 0 48 15,0 0 26-15,0 0-113 16,0 0-76-16,0 0-79 15,123 183-51-15,-180-115-260 16,-9-7-604-16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1:22.4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95 115 1053 0,'0'0'983'0,"0"0"-736"15,0 0-113 1,0 0 64-16,0 0-30 0,-26 252-81 15,16-147-17 1,-5 5-2-16,5-6 8 0,-2-8-39 16,2-15-31-16,1-12 20 15,6-20-26-15,3-19 0 16,0-14-6-16,0-16 6 16,0 0-9-16,0-26-12 15,0-30 21-15,15-23-5 16,-5-16 5-16,2-11 0 15,-5-1 9-15,0 12 0 16,1 16 0-16,-4 24 41 16,2 21-2-16,6 24 10 15,5 10-52-15,13 24 43 0,9 24 35 16,9 23-45-16,8 1-19 16,1 7-19-16,-1-5-1 15,-2-4 13-15,-3-11-13 16,-7-12 0-16,-7-10-6 15,-8-14 6-15,-4-13-9 16,-3-10 2-16,0-2 7 16,-8-45-12-16,-3-19 10 15,-7-22 2-15,-4-15 7 16,0-7-7-16,0 1 5 16,-15 8-5-16,1 20-6 15,11 21-3-15,3 24-111 0,0 22-124 16,50 14-231-16,-2 20-131 15,2 10-1307-15</inkml:trace>
  <inkml:trace contextRef="#ctx0" brushRef="#br0" timeOffset="265">1368 17 1892 0,'0'0'313'0,"0"0"-171"16,0 0 121-16,0 0-23 0,-194 271-41 16,151-139-81-16,10 6-25 15,11 0-6-15,18-10-65 16,4-16-22-16,26-28-34 15,75-30-222-15,-5-29-503 16,-6-20-1415-16</inkml:trace>
  <inkml:trace contextRef="#ctx0" brushRef="#br0" timeOffset="763">1820 112 2218 0,'0'0'369'15,"0"0"-208"-15,0 0 45 16,0 0-14-16,0 0-84 0,-227 43-63 16,176 16-13-1,7 12 22-15,9 18-10 0,13 4 5 16,10-5-49-1,12-6 5-15,9-10-5 0,33-24-7 16,20-17-52-16,11-21-84 16,12-10-79-16,-2-27 22 15,-6-21-23-15,-16-14 93 16,-13-8 89-16,-23-10 41 16,-17-1 78-16,-8-8 6 15,-18 4-11-15,-33 6-31 16,-8 12-41-16,1 16-1 15,8 25-52-15,16 16-183 16,15 10-739-16</inkml:trace>
  <inkml:trace contextRef="#ctx0" brushRef="#br0" timeOffset="981">2413 791 2390 0,'0'0'288'15,"0"0"-198"-15,0 0 93 16,0 0-32-16,-22 168-68 16,-16-119-83-16,-6-4-72 0,-4-5-146 15,14-10-451-15,12-19-1428 16</inkml:trace>
  <inkml:trace contextRef="#ctx0" brushRef="#br0" timeOffset="1300">3078 610 2290 0,'0'0'249'0,"0"0"-215"0,0 0-34 16,120-173 166-16,-91 120-38 15,-10 5-32-15,-9 11 1 16,-7 13-21-16,-3 13 56 16,0 11-18-16,0 0-11 15,0 38-58-15,-3 25-24 16,-11 19-12-16,-11 9 12 15,6 1-21-15,4-6 0 16,8-8-1-16,4-12-20 16,3-17-93-16,0-20-264 15,0-15-420-15,7-14-1326 0</inkml:trace>
  <inkml:trace contextRef="#ctx0" brushRef="#br0" timeOffset="1547">3580 0 2493 0,'0'0'328'16,"0"0"-206"-16,0 0 83 15,0 0 66-15,234 164-97 16,-190-92-37-16,-7 10-35 15,-17 10-32-15,-15 5-28 0,-5 3-28 16,-33 2-14 0,-69 36-114-16,7-26-249 0,-3-18-1116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1:49.0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123 1 339 0,'0'0'686'0,"0"0"-607"16,0 0-34-16,0 0-17 15,0 0 24-15,0 0-26 0,-40 0-16 16,33 0-6-1,-5 0-4-15,5 0-5 0,0 0 5 16,-4 0 17-16,-3 0-5 16,2 0-12-16,-1 4-521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1:52.9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1050 1044 1558 0,'0'0'352'0,"0"0"-207"0,0 0-20 16,0 0 109-16,0 0-74 15,0 0-26-15,0 0-14 16,-36 0-7-16,36 0-12 15,0 0-30-15,0 0 1 16,0 0-19-16,0 0-31 16,0 0-2-16,0 0-5 15,0-17-2-15,0-22 8 16,10-16-12-16,9-18-9 0,0-9 0 16,3-10 0-1,0-6-2-15,0-5 2 16,0 5 0-16,0 17 2 0,-9 8-2 15,-1 25 0-15,-5 21-10 16,-7 14 26-16,3 6-16 16,-3 7 6-16,0 0-5 15,0 0-2-15,0 0-51 16,3 0-62-16,9 10-147 16,-5 3-372-16,0-2-455 0</inkml:trace>
  <inkml:trace contextRef="#ctx0" brushRef="#br0" timeOffset="310">908 306 1861 0,'0'0'383'0,"0"0"-262"15,0 0 52-15,0 0 78 16,0 0-61-16,0 0-127 16,0 0-26-16,62-105 61 15,-11 69-50-15,5 0 3 16,-2 0 4-16,0 2-34 16,-3 8 4-16,-11 7-4 15,-14 5-4-15,-11 14 32 0,-8 0-49 16,-7 28 12-16,0 30-12 15,0 38-79-15,0-9-242 16,0-8-540-16</inkml:trace>
  <inkml:trace contextRef="#ctx0" brushRef="#br0" timeOffset="1231">113 1409 1914 0,'0'0'534'16,"0"0"-426"-16,0 0 31 15,0 0 43-15,0 0-34 16,0 0-52-16,0 0-36 16,-32 227 4-16,22-133 26 0,-6 4-26 15,4-6 14-15,2-10-76 16,0-10 11-16,2-16 14 16,4-16-21-16,4-14-5 15,-3-10-1-15,3-16 0 16,-3 0 20-16,3 0-7 15,0-23-13-15,-4-26 9 16,4-17-9-16,0-19-7 16,0-13 7-16,0-13 0 15,0-5 8-15,4 6-8 16,14 7-6-16,-1 17 0 16,5 18 6-16,3 19 1 15,6 15-1-15,-2 15 1 16,3 12 7-16,5 5-1 0,7 2-7 15,3 0 0 1,1 4 0-16,2 17 2 0,1 9 12 16,0-2-13-16,-4 12 2 15,-10 3 12-15,-4 8-22 16,-15-3 7-16,-14 6 0 16,-4 4 25-16,-4-13-24 15,-28 4 0-15,-12-10 11 16,-7-5-5-16,-4-11-2 15,4-10-5-15,3-10 0 16,8-3 9-16,11 0-9 16,10-3-12-16,9-17 11 15,10-4-94-15,10-31-107 0,31 9-340 16,-4 7-458-16</inkml:trace>
  <inkml:trace contextRef="#ctx0" brushRef="#br0" timeOffset="2168">722 1677 1774 0,'0'0'284'15,"0"0"-222"-15,0 0 58 16,0 0 106-16,0 0-120 16,0 0-61-16,191-20 2 15,-134-9-24-15,6 0-7 16,-9-2-15-16,-3-1 7 15,-14-1-16-15,-8 5 7 16,-14-9 1-16,-12 2 1 16,-3-3-1-16,0 8 8 0,-8-8 14 15,-18 10 44 1,-2 7 53-16,-8 0-32 0,-1 15-5 16,0 6-10-16,5 0-9 15,0 10-36-15,10 28-18 16,0 20 2-16,10 18-4 15,2 5-5-15,3 11-4 16,2 3-4-16,1-7 6 16,4-6 0-16,-3-10 9 15,3-6-9-15,0-19 2 16,0-12 4-16,0-12-12 16,0-9 1-16,0-9 5 0,0-5 6 15,0 0 0 1,0-19-6-16,0-11 0 15,0-3-7-15,7-2 7 0,11-2-9 16,8 8 9 0,4 0-8-16,2 2 8 0,12 4 0 15,4 7 7-15,2 3-7 16,1 5-2-16,-7 8-7 16,-12 0 9-16,-1 28 42 15,-14 7-27-15,-6 11 15 16,-4-1 18-16,2 6-27 15,-3-15-17-15,5 0-4 16,0-14 0-16,8-8-13 16,3-14 4-16,3 0-67 15,4 0 49-15,0-33-2 0,0-6 23 16,1-4-18-16,-8-1 24 16,-5 6 5-1,-5 9-5-15,-5 2 0 0,-4 11 45 16,-3 6-8-16,0 10 15 15,0 0 5-15,0 10-7 16,0 26 15-16,0 10-64 16,0 10-1-16,0 3 30 15,0-6-11-15,0-5-19 16,8-12 0-16,-1-6 0 16,0-17 12-16,0-3-12 15,1-10-48-15,-5 0-30 16,4-10-91-16,5-55-159 0,2 0-336 15,-6 0-358-15</inkml:trace>
  <inkml:trace contextRef="#ctx0" brushRef="#br0" timeOffset="2305">1708 1447 2769 0,'0'0'655'16,"0"0"-562"-16,0 0-47 15,0 0 31-15,0 0-77 16,0 0-519-16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2:05.6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0 1520 0,'0'0'315'0,"0"0"-151"15,0 0 48-15,0 0 50 0,0 0-127 16,0 0-68-16,-12 0-1 16,12 0-53-16,0 0 23 15,27 6 0-15,5-3-12 16,4 1 10-16,8 3-34 16,0-4-9-16,3-3-10 15,12 0-187-15,-15 0-376 16,-15 0-1371-16</inkml:trace>
  <inkml:trace contextRef="#ctx0" brushRef="#br0" timeOffset="244">0 289 1960 0,'0'0'305'0,"0"0"-209"16,0 0-80-16,0 0 174 16,0 0-103-16,0 0-63 15,205 11-24-15,-136-6-171 16,-11-2-401-16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2:06.6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76 653 1711 0,'0'0'382'0,"0"0"-222"16,0 0 64-16,0 0 41 15,0 0-135-15,0 0-51 16,0 0 23-16,0 213-17 16,0-111 2-16,-12 10-42 15,2-2 3-15,-2-7 1 16,2-8-34-16,3-13 6 15,-1-13-21-15,1-17 6 16,0-13 0-16,4-12-6 0,3-14 0 16,0-6 7-16,0-7-2 15,0 0-5-15,0-29-10 16,0-24-4-16,3-23 5 16,7-22-25-16,2-12 10 15,-8-21 0-15,-1 1 0 16,-3 4 23-16,3 5-30 15,4 25 31-15,5 19 20 16,3 21-20-16,2 14-6 16,2 12 6-16,-1 8 20 15,4 5 10-15,0 7-4 16,0 0 7-16,4 4-4 16,-1-4-13-16,4 3 8 15,0 0-22-15,1 2 11 16,-1 0 31-16,-4 0-43 0,-6 1 26 15,-2 4-9-15,-2-2-12 16,0 2 5-16,2 0-11 16,2 0 0-16,3 0 28 15,6 0-28-15,6 0 0 16,7 2 3-16,6 5 10 16,4-5-20-16,-4 3 7 15,1-2 0-15,-8 2 13 16,-4-1-13-16,-4 3-16 15,-2-4 7-15,-4 1-12 16,-13-4-21-16,-4 3-57 16,-6-3-69-16,-3 0-121 15,0 0-377-15,-3 0-881 0</inkml:trace>
  <inkml:trace contextRef="#ctx0" brushRef="#br0" timeOffset="736">184 1001 1475 0,'0'0'380'16,"0"0"-210"-16,0 0 95 16,0 0 40-16,0 0-141 15,0 0-55-15,0 0-24 16,-25 14-24-16,25-14 8 15,0 0-69-15,-3 0 0 16,3 0 1-16,-4 0 8 16,-3 0-1-16,4 0-2 15,-5 0 19-15,4 0 65 16,1 0-37-16,-1 0-29 16,1 0 40-16,-5 0-36 15,-3 0 19-15,0 0-19 0,-3 0-19 16,2-3 33-1,5 3-42-15,4-5 0 0,3 5 20 16,0 0-20-16,0 0-11 16,0 0-2-16,7 0 13 15,15 5 4-15,7 3-4 16,4 6 0-16,3-5 12 16,5 2-12-16,6-2-2 15,7-6-4-15,5 1 6 16,-1-4 2-16,-3 0-2 15,-11 0-1-15,-11 0-17 16,-15 0-54-16,-18 0-88 0,0-13-297 16,-29 3-713-16</inkml:trace>
  <inkml:trace contextRef="#ctx0" brushRef="#br0" timeOffset="2274">487 1828 1026 0,'0'0'1136'0,"0"0"-882"15,0 0-46-15,0 0 34 0,0 0 15 16,0 0-123-16,0 0-68 16,-32-24-14-16,32 24-4 15,0 0-9-15,0 0-2 16,15 0-28-16,10 0 25 16,4 0-34-16,8 4 0 15,6-1 15-15,4 1-7 16,12-4-2-16,4 3-6 15,1-3 9-15,-1 0-23 16,-6 0 14-16,-8 0 0 16,-13 0-1-16,-11 4 2 15,-3-1-1-15,-7 0 9 16,-8 0-9-16,5 4-1 0,-9-7-5 16,4 3 6-16,0 3 7 15,-4 2-7-15,-3-1 0 16,0-3 3-16,0 6 3 15,0 4-6-15,0 6 1 16,0 4-1-16,-7-2 46 16,-6 7-46-16,-6 2 0 15,-3 4 12-15,-3 2-5 16,-5 5 6-16,-3 3-13 16,-7 5 0-16,1 0 0 15,-8 4 0-15,-1 4 0 16,4 0 12-16,0-2-3 15,4 3 6-15,-1-7-6 16,6 1-3-16,1-7 41 16,5 0-47-16,-3 0 0 0,3-7 28 15,-1 0-16-15,4-1-6 16,4-10 3-16,5-2-8 16,2 1 25-16,3-12-26 15,2 6 0-15,-2-8 10 16,2-1 16-16,0 2-8 15,-2-2-9-15,5-5-6 16,-1 0 30-16,5-4-33 16,-1 1 0-16,4-1 9 15,-3 3-3-15,3-6-2 16,0 0-2-16,0 0 19 16,0 0-3-16,0 0-17 15,0 0-2-15,0 0-4 0,0 0 5 16,0 0 10-16,10 0-10 15,12 0 6-15,3 0 1 16,9 0 1-16,7 0-8 16,-2 0 0-16,8 0 0 15,0 0 27-15,6 0-27 16,-6 0 1-16,1-13-6 16,-6 5 14-16,2 6-15 15,0-5 6-15,-4 2 0 16,1-2 33-16,-6 5-33 15,-6-3 0-15,-2 2 9 16,-10-1-9-16,-2 4 0 0,-4-3 0 16,0 3 0-16,0 0-3 15,-3 0 3-15,2 0 0 16,2 0 3-16,-5 0-3 16,0 0 0-16,-4 0 0 15,-3 0 0-15,5 0 0 16,-5 0 0-16,0 0 0 15,0 0 0-15,0 0 0 16,0 0 0-16,0 0-14 16,0 0-16-16,0-6 18 15,0-1-88-15,0-9-116 16,-15-20-116-16,-4 6-579 16,4-5-1410-16</inkml:trace>
  <inkml:trace contextRef="#ctx0" brushRef="#br0" timeOffset="2709">291 2432 1920 0,'0'0'535'0,"0"0"-417"0,0 0 155 15,0 0 45-15,0 0-131 16,0 0-97-16,0 0-31 15,37 0 34-15,14 0-41 16,15 0 4-16,10 0 4 16,7 0-12-16,5 0-15 15,0-7-12-15,-12-3-20 16,-4 1 23-16,-12-1-24 16,-13 1 0-16,-11 1 4 15,-6-1-4-15,-13 2-1 16,-9 3-35-16,-4-2-58 0,-4-7-10 15,0-3-275-15,0-1-801 0</inkml:trace>
  <inkml:trace contextRef="#ctx0" brushRef="#br0" timeOffset="3595">2158 0 1330 0,'0'0'395'16,"0"0"-194"-16,0 0-58 15,0 0 108-15,0 0-58 16,0 0-77-16,0 0-12 16,-95 66-35-16,70-47 29 15,0 11 6-15,-9 6-37 16,-2 7-6-16,-4 3-8 0,2 10-1 15,6 6 37-15,4 10-64 16,2 11 21-16,8 12-7 16,2 6 8-16,6 7-5 15,2-1-29-15,8-14 17 16,0-4 6-16,0-16-34 16,0-11-4-16,12-10 3 15,10-10-1-15,3-5 0 16,4-12-3-16,3-6-53 15,2-7-98-15,23-12-192 16,-9 0-189-16,-8 0-261 0</inkml:trace>
  <inkml:trace contextRef="#ctx0" brushRef="#br0" timeOffset="4955">2383 726 1166 0,'0'0'378'0,"0"0"-172"15,0 0 4-15,0 0 53 16,0 0-60-16,0 0-44 16,0 0-17-16,-7 9-27 15,7-9 4-15,0 3-10 16,0-3-70-16,0 7 2 15,0-1-22-15,22 1 10 16,7 5 10-16,5-8-30 0,-2 3 3 16,5-7 4-1,-1 0-10-15,-3 0-12 0,-7 0 2 16,-9 0 4-16,-9 0-1 16,-1 3 2-16,-7 6 4 15,0 1 0-15,0 15-4 16,-7 0 21-16,-15 11-21 15,-3 8-1-15,-6-2 33 16,6-2-32-16,0-1 5 16,8-4 18-16,-2-2-22 15,4-3 26-15,0-3-27 16,5-8 16-16,3-2 44 16,-2-5-61-16,6 0 8 0,3-8-5 15,0 4-2 1,0-1 2-16,0-3-3 0,0 4 0 15,0-1 11-15,12-4-11 16,5 0 0-16,1-3-11 16,1 0 11-16,3 0-16 15,-4 0-7-15,1 0-32 16,-5 0 28-16,-3 0-55 16,3 0-4-16,-2-3-14 15,-2 0-72-15,2-4 12 16,1-3-90-16,-1-9-72 15,-2 2 73-15,-6 1-970 0</inkml:trace>
  <inkml:trace contextRef="#ctx0" brushRef="#br0" timeOffset="5630">2420 1050 1694 0,'0'0'342'15,"0"0"-206"-15,0 0 92 0,0 0-17 16,0 0-170-16,0 0 1 16,0 0-42-16,142 0-22 15,-79-3-209-15,-12-7-389 0</inkml:trace>
  <inkml:trace contextRef="#ctx0" brushRef="#br0" timeOffset="6081">2811 286 1949 0,'0'0'484'0,"0"0"-377"0,0 0 115 16,0 0 26-16,0 0-130 16,0 0 35-16,0 0-62 15,159 180-4-15,-107-79 3 16,-4 18-30-16,-1 5-13 16,-15 1 20-16,-10-3-14 15,-19-3-8-15,-3-5-45 16,-32-7-11-16,-62 33-101 15,9-34-176-15,2-16-612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22:18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3172 1607 0,'0'0'333'0,"0"0"-243"15,0 0 59-15,0 0 144 16,0 0-95-16,0 0-77 16,38 17-42-16,-28-17-16 15,0 0 45-15,5 4-65 16,4-1-24-16,-1-3 56 16,4 3-61-16,4 1 8 0,-1-2 7 15,7 5-19 1,5-3 23-16,7-1-33 0,4-3 0 15,6 0 26-15,8 0-26 16,8 0-5-16,-1 0 4 16,7 0 2-16,4 0 17 15,4 0-18-15,-4 0-3 16,4 0-13-16,-4 0 16 16,1 0 0-16,2 0-2 15,1 0 10-15,8 0-7 16,-6 0-1-16,5 3 0 15,1 0 9-15,-1 0-9 16,4 1-7-16,-1-1-1 0,1-3 16 16,-4 5 1-1,-3-3-9-15,-3 5 0 0,-6-5 7 16,9 6-7-16,-1-6 0 16,4-2-10-16,4 2 23 15,-1-2-13-15,-2 0 0 16,-4 0 0-16,0 0 8 15,-6 0-8-15,3 0-4 16,3 5-2-16,-5 2 12 16,1-4 0-16,-1 3-6 15,2 1-1-15,-1 0-10 16,-1-5 11-16,5 5-6 16,4-2 5-16,2-3 2 15,4 3-4-15,-3-5 3 16,3 2 0-16,-3-2 0 0,0 2 0 15,-7 6 0-15,-1-3 0 16,1-1 6-16,-5 3 7 16,-2 0-13-16,2-4 0 15,-1 3 14-15,-3-3-14 16,1 4 0-16,1-3-6 16,2-2 15-16,5 5 9 15,-1-4-18-15,1 4 0 16,-1 0 24-16,4-2-24 15,-6 6 0-15,3-6 7 16,-2 3-7-16,2-2 28 16,3-2-28-16,0 3 0 0,1-4 39 15,6-3-39 1,0 3 18-16,0-3 3 0,2 3-19 16,-2-3 37-16,0 3-33 15,-3-3-6-15,-4 4 46 16,0-4-34-16,-3 3-3 15,-5 2 23-15,-2-2-19 16,-1-3 28-16,-7 1-41 16,-4-1 0-16,-3 0 52 15,-9 0-50-15,-4 0 4 16,-11 0 6-16,-12 0-6 16,-8 0 21-16,-11 0-27 15,-5 0 0-15,-1 0 33 16,-5 0-33-16,4 0 0 15,-4 0 0-15,0 0-48 0,0 0 1 16,-26 0-142-16,-11-9-336 16,-7-7-1126-16</inkml:trace>
  <inkml:trace contextRef="#ctx0" brushRef="#br0" timeOffset="2293">1423 2565 1382 0,'0'0'317'0,"0"0"-217"16,0 0 82-16,0 0 81 15,0 0-106-15,0 0-43 16,0 0-51-16,0 14 8 15,0-11 10-15,0-3-59 16,0 3-8-16,3-3 12 16,12 0-3-16,2 0 34 15,5 0-42-15,0 0 5 16,0 0 21-16,4-6-26 16,-1-8 0-16,5-2-15 0,-1 0 0 15,0-3 9 1,3-4-9-16,2-4-6 0,1 1-2 15,3-1 4-15,-6-2-13 16,5 3 17-16,-8-1 0 16,-1 4-11-16,-2 4 11 15,1-4 0-15,-7 4 9 16,7-4-9-16,-5-4-1 16,-2 0 1-16,2 2 0 15,0-3-9-15,0 4 9 16,-3-3 0-16,3-4-11 15,0 6 11-15,0-5-12 0,0 2 0 16,0-6 12 0,3 5-17-16,1-5 15 0,-4 2-10 15,3 2 2-15,0-3 10 16,1 1-6-16,3-1-2 16,-4-4 16-16,5 5 4 15,-4-4-12-15,-1 0-5 16,0 0 4-16,1 0 1 15,-1-3-1-15,4 3-14 16,1-4 15-16,3 1-6 16,4 2 6-16,-5 2 0 15,5-2 5-15,-1 2-5 16,1-2 0-16,-2 2-8 0,-1-3 16 16,-5 3-11-1,-4 2 3-15,4-3 0 0,5 0 3 16,-2-3-3-1,5-1 0-15,-1 1-6 0,1 3 12 16,-5-1 0-16,0 9-6 16,2-6-4-16,-2 5 3 15,2 2 1-15,-2 5 0 16,0 1 1-16,2 6-1 16,-9 1 12-16,1 5-12 15,-1-2 0-15,-3 4 19 16,0-2-17-16,0-1 6 15,3 1 11-15,-3-1-18 16,0 3 17-16,0-3-18 16,4 0 0-16,-1 0-1 15,7 1 7-15,2 2-6 16,2 0 0-16,1 0 0 0,-2 4 21 16,-1 1-21-16,-2 2 1 15,-1 0 5-15,-11 0-5 16,2 0 7-16,0 5-2 15,-3 9 6-15,-4 2 30 16,-2 4-32-16,3 2 18 16,-1 9 16-16,-5-2-20 15,5 7 3-15,-5 0-6 16,6 7-12-16,-6 1 34 16,2 1-43-16,1 6 14 15,2 2 13-15,1 0-11 16,-3 3 4-16,2-4-14 0,-1 0 4 15,1 2 39-15,-3-3-49 16,-2-1 1-16,5-2 27 16,-5 1-19-16,2-2 6 15,-2 0-3-15,2-2-11 16,-2-2 31-16,-3 1-23 16,2-6-9-16,-3 1 22 15,-2 4-5-15,3-4-16 16,1 4 17-16,-1 0-18 15,3 2 12-15,5-3-6 16,0 2-6-16,-1-1 18 16,1-4-18-16,0 1 0 15,-5-8 25-15,6 1-24 0,-3-3 42 16,-1-5-43 0,2 2 10-16,-3 0 13 0,-4-4-22 15,5-1-1-15,-2 1 11 16,2 5-10-16,5-4 35 15,2 3-36-15,-1 4 0 16,4-8 3-16,0 2-2 16,0-1 6-16,0-3-6 15,0 0 0-15,0 2 20 16,-2-4-21-16,2 0 0 16,4 2 15-16,1-2-14 15,-2-1 14-15,4-4-14 16,-4 3 0-16,4-4 19 0,5 1-20 15,1 0 0 1,6-5 0-16,0-1 0 0,-3 3 9 16,0-8-9-16,-6 4 1 15,-2-4 8-15,-1 1-9 16,-7-4 0-16,3 3 9 16,-3-3-8-16,0 3-2 15,0-3 0-15,4 3 1 16,-9 1 2-16,1-1-2 15,-3-3 0-15,-4 4 0 16,-3-4 0-16,-5 0 0 16,-3 2-6-16,0-2 6 15,0 0 0-15,0 0-27 16,-33 0-112-16,-3-16-124 16,-5-4-779-16</inkml:trace>
  <inkml:trace contextRef="#ctx0" brushRef="#br0" timeOffset="4848">3716 0 998 0,'0'0'330'16,"0"0"-210"-16,0 0-14 16,0 0 6-16,0 0-46 15,0 0-19-15,0 0-9 0,0 29 22 16,0-24 10 0,-3 2 12-16,-2 5 2 0,1-3-15 15,-6 7-31-15,2 2-38 16,1 16-5-16,3-3-185 15,1-4-318-15</inkml:trace>
  <inkml:trace contextRef="#ctx0" brushRef="#br0" timeOffset="5064">3650 607 1038 0,'0'0'220'0,"0"0"-143"0,0 0 42 16,0 0 3-16,0 0-92 15,0 0-18-15,0 0-11 16,-22 173-1-16,22-149-113 16,0 9-79-16,0-11-138 15,0 2-654-15</inkml:trace>
  <inkml:trace contextRef="#ctx0" brushRef="#br0" timeOffset="5329">3638 1050 727 0,'0'0'244'16,"0"0"-84"-16,0 0-6 0,0 0-13 16,0 0-60-1,0 0-8-15,0 0-43 0,-3 137-29 16,0-114 11-16,-1 0-12 15,4 0-10-15,0-4 9 16,0 2-30-16,0-1 6 16,0-8-169-16,0 1-48 15,0 1-56-15,0-4 64 16,0 3 234-16,0-4 58 16,0 2 68-16,0-4 18 15,-3 3-50-15,3-5-94 16,0 2-149-16</inkml:trace>
  <inkml:trace contextRef="#ctx0" brushRef="#br0" timeOffset="5560">3610 1595 1117 0,'0'0'226'15,"0"0"-83"-15,0 0-34 16,0 0-25-16,0 0-68 16,0 0-9-16,0 0 26 15,-19 102-33-15,19-83 7 16,-3-2-7-16,3 2-1 16,0 4-19-16,0-1-293 15,0-5-536-15</inkml:trace>
  <inkml:trace contextRef="#ctx0" brushRef="#br0" timeOffset="5741">3588 2019 883 0,'0'0'192'0,"0"0"-52"15,0 0 59-15,0 0-99 16,0 0-71-16,0 0-29 0,0 0-22 15,0 127-175 1,0-111-395-16</inkml:trace>
  <inkml:trace contextRef="#ctx0" brushRef="#br0" timeOffset="6384">3621 2376 856 0,'0'0'258'0,"0"0"-53"16,0 0-15-16,0 0-75 16,0 0-73-16,0 0-18 15,0 0-7-15,0 0-15 16,0 96 1-16,0-82-3 16,0 0-75-16,0 3 11 0,0 3-178 15,0-1-78-15,0 0 320 16,0-2 29-16,0 0 30 15,0 0-23-15,0-7 48 16,0-6 79-16,0 6-37 16,0-3-24-16,0 0-37 15,0 0-21-15,0-1-3 16,0 4-41-16,0-3 6 16,0 4-5-16,0-6-1 15,0 4-12-15,0 5-55 16,0 3-1-16,0-1 11 15,0 0-61-15,0 3 82 16,0-2 27-16,0-4-11 16,0-3 11-16,0 0 8 0,0 1 2 15,0-4 36-15,0 2 53 16,0-4-13-16,0 2 2 16,-5 0-31-16,5 0-20 15,0-1-11-15,-3 1-1 16,3 0 46-16,0 0-21 15,-3-2-3-15,-1 3 31 16,4 1-28-16,-3-2-2 16,3 0-13-16,0 2-15 15,0-2 19-15,0-1-30 16,0 4 0-16,0-7-7 16,0 3-40-16,0 1-50 15,0-4 36-15,0 5 31 16,0-2 23-16,0-1-6 0,0 0 13 15,0 1-2-15,0-3 2 16,0-3-6-16,0 0-34 16,0 0-280-16,0 0-1135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22:28.1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472 2162 1341 0,'0'0'346'15,"0"0"-238"-15,0 0-32 16,0 0 124-16,0 0-18 15,0 0-85-15,-13 9 47 16,1-9 0-16,5 0-31 16,0 0-37-16,-4 0 6 15,-3 0 14-15,-1 0-51 16,-4-2-6-16,1 2 9 0,-4 0-21 16,1 0 3-1,-9 0-18-15,1 0 3 0,-6 7 13 16,1 12-13-16,-2 4 0 15,2 8 14-15,6 0-22 16,2 10 23-16,4-3-14 16,4 8-10-16,8 3 9 15,4 0-15-15,3 4 0 16,3-4 0-16,0 4 12 16,0-8-12-16,9-2 0 15,4-4 1-15,6-6 3 16,-1-3-4-16,8-6-5 15,-1-10 4-15,7 0-7 0,5-7 8 16,4-7-12-16,6 0 8 16,4-3-5-16,0-27 0 15,3-6-11-15,-2-12 20 16,-13-5-7-16,-8-10 6 16,-18-3 2-16,-13 0 7 15,0 1 32-15,-3 7-7 16,-26 1 15-16,-5 16-3 15,2 4-21-15,-5 13 12 16,5 13-36-16,3 11-9 16,10 0-68-16,8 14-448 15,11 10-1383-15</inkml:trace>
  <inkml:trace contextRef="#ctx0" brushRef="#br0" timeOffset="1542">645 176 702 0,'0'0'776'0,"0"0"-576"15,0 0-44 1,0 0 30-16,0 0 2 0,0 0-59 16,-48 17-61-16,48-14 31 15,0-3-14-15,0 0-16 16,0 4 31-16,0 1-27 15,17 3 0-15,5-2-18 16,5 1-4-16,6 0 3 16,7-5-39-16,2 5-15 15,11-3 20-15,-2-4-20 16,3 3 0-16,1-3-12 16,0 0-32-16,-8 0 8 0,-6 0-21 15,-13 0 37-15,-9 0 14 16,-12 0 12-16,-4 0-4 15,-3 0 26 1,0 0 23-16,0 0 16 0,0-7-50 16,0-2-4-16,0-5 23 15,0 5-19-15,-7-1-10 16,4 1 14-16,-9-1-6 16,2-1 23-16,-2 1-11 15,2 1-15-15,-2-2 27 16,5 2-16-16,1-2-9 15,-3 9 5-15,6-5-11 16,3 7 18-16,0 0-26 16,0 0 0-16,0 0-1 15,0 0-3-15,0 0-10 0,3 0 13 16,19 3 2 0,9 14-7-16,4 3 4 0,9 3-26 15,3-1 20-15,1 1-8 16,-4 0-8-16,-12-5 18 15,-10-4 6-15,-10 4-6 16,-12-9 14-16,0 4-8 16,-34 1 29-16,-10-5-28 15,-3 6 0-15,4-11-1 16,3 4-76-16,14-8-174 16,11 0-467-16,8 0-1434 0</inkml:trace>
  <inkml:trace contextRef="#ctx0" brushRef="#br0" timeOffset="2127">822 0 1151 0,'0'0'409'0,"0"0"-186"0,0 0-8 15,0 0 78-15,0 0-66 16,0 0-92 0,0 0-74-16,-123 27-1 0,91-3-14 15,-12 10 29-15,0 1-35 16,0 2-8-16,0-1 11 16,8-3-25-16,11-4-3 15,6-7-9-15,8-1-5 16,7-5 4-16,4 1-5 15,0-3 0-15,0 0-12 16,26 4-1-16,11-2-110 16,32 10-105-16,-11-2-364 15,-8-5-890-15</inkml:trace>
  <inkml:trace contextRef="#ctx0" brushRef="#br0" timeOffset="2726">888 908 1298 0,'0'0'321'0,"0"0"-224"16,0 0-16-16,0 0 17 0,0 0-27 16,0 0-43-16,0 0 23 15,29-52 22-15,-14 26 27 16,4 0 28-16,-6-1 7 15,3 1 4-15,-10 7-4 16,3 2-20-16,-2 7 18 16,-4 7-38-16,-3 3-15 15,0 0-16-15,0 0-29 16,0 22-10-16,0 18 5 16,0 10-18-16,0 5 17 15,0 8-29-15,0-4 0 16,-3-5 12-16,-1-1-12 15,4-6 0-15,0-5-33 16,0-12-216-16,0-11-759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23.5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849 310 1803 0,'0'0'346'15,"0"0"-137"-15,0 0-71 16,0 0 91-16,0 0 4 16,0 0-82-16,0-23-7 15,0 23-92-15,0 14-21 16,0 38 26-16,-3 55 14 15,-16 53 5-15,5 9-25 0,-4-8-22 16,-1-19 53-16,9-37-65 16,-5 4-17-1,1-3 31-15,2-20-31 0,6-23 0 16,-3-21 0 0,2-12-36-16,7-13-24 0,-3-17-169 15,3 0-343-15,-3 0-487 0</inkml:trace>
  <inkml:trace contextRef="#ctx0" brushRef="#br0" timeOffset="766">0 480 2039 0,'0'0'368'0,"0"0"-239"16,0 0-53-16,0 0 95 15,0 0 7-15,0 0-91 16,0 0-33-16,84-175 21 16,-36 132-39-16,6 0 15 15,9 4-32-15,6-1-8 16,7 8 19-16,3-2-17 15,6 8-3-15,3 2 16 16,-9 7-25-16,-2 10 6 16,-5 7-6-16,3 0 7 15,-3 0 26-15,1 24-28 0,0 13-6 16,-4 3 30-16,1 8-24 16,-16 9-6-16,-10 5 0 15,-19 7 1-15,-22 3 35 16,-3-1-36-16,-35 2 0 15,-28-3 28-15,-16-12-28 16,-6-2 12-16,-3-14-12 16,9-9 0-16,13-10 42 15,19-9-34-15,18-7-8 16,14-4 26-16,11-3-25 16,4 0-2-16,0 0 1 15,0 0-29-15,12 0 28 16,20 0-49-16,15 0 41 15,11 0-3-15,8 0 2 0,3 0-2 16,7 23-9-16,6 14 0 16,0 11 15-16,6 10-21 15,-3 12 27-15,-9-1 13 16,-17 4-11-16,-20-1-1 16,-17-4 0-16,-22-6-1 15,0 0 30-15,-32-8-21 16,-24-9-9-16,-17-7 6 15,-9-10 3-15,-10-12 16 16,-9-9-19-16,-9-7 21 16,3 0 29-16,6-14-55 15,10-11 34-15,14-1-19 0,18 2-2 16,15 4 14 0,15 4-26-16,16 4-2 0,8 2 0 15,5 3-134-15,44-7-92 16,15 5-393-16,7-5-331 0</inkml:trace>
  <inkml:trace contextRef="#ctx0" brushRef="#br0" timeOffset="1921">2517 1200 1877 0,'0'0'354'15,"0"0"-278"-15,0 0 100 16,0 0 107-16,0 0-111 16,0 0-81-16,0 0-45 15,10-127-8-15,-17 102 70 0,-24 6-65 16,-4 3-20 0,-12 6 11-16,-16 8-24 0,-3 2 6 15,-7 5-15-15,7 35 11 16,5 11 38-16,11 12-44 15,9 14 3-15,16 2 3 16,13-4-12-16,12-3 0 16,5-10-2-16,37-16-7 15,17-17-21-15,11-15-91 16,6-14 6-16,5-7-45 16,-12-36 27-16,-11-9 70 15,-17-7 18-15,-16-6 45 16,-12-3 46-16,-13 13-4 15,0 10 44-15,0 18 35 0,0 17 5 16,-6 10-13-16,-4 26-86 16,-2 27-2-16,5 15 29 15,7 4-44-15,0-9 5 16,15-10-15-16,14-16 1 16,6-18-19-16,3-9-17 15,-3-10-8-15,2 0 42 16,1-32-30-16,0-19 31 15,3-11 0-15,3-7 0 16,-3 0-8-16,-6 10 8 16,-1 17 0-16,-9 21-16 0,-3 21 16 15,-5 7 0 1,-2 46 12-16,-4 17-12 0,0 2 38 16,0 3-38-16,-3-10 0 15,2-15 28-15,-3-18-26 16,1-11-4-16,-4-16-8 15,-4-5 10-15,0 0-9 16,0-26 9-16,0-13-17 16,7-13 16-16,11-4-22 15,8-2-4-15,6 0-39 16,8 18 11-16,4 12 54 16,-3 25-37-16,-6 3 18 15,-4 40 20-15,-14 21 18 16,-5 8 20-16,-6 0-16 15,-6-6 14-15,0-15 6 0,0-14-34 16,0-15-8-16,0-12 0 16,0-7 15-16,0 0 29 15,0-29-43-15,0-14-1 16,0-12 0-16,0-8-12 16,0-7 6-16,29-5-8 15,12 6 13-15,13 7-16 16,15 13 10-16,12 19 4 15,11 23 3-15,-6 7 7 16,-5 20 37-16,-12 36 26 16,-14 16 21-16,-18 17 20 15,-20 7-52-15,-12-1 8 0,-5-7 32 16,0-13-76-16,-9-13 13 16,2-15-36-1,1-19 0-15,6-11-14 0,0-13 14 16,0-4-82-16,10-11 4 15,19-27-68-15,-2-48-126 16,-2 11-532-16,-18 3-1435 0</inkml:trace>
  <inkml:trace contextRef="#ctx0" brushRef="#br0" timeOffset="2216">1852 734 2078 0,'0'0'294'0,"0"0"-268"0,0 0 31 15,0 0 137-15,193-161-9 16,-105 129-45-16,0 2-32 15,-12 14-11-15,-21 9-53 16,-19 7-26-16,-14 0-18 16,-12 7-132-16,2 16-152 15,7 5-255-15,3-4 164 16,-6-8-917-16</inkml:trace>
  <inkml:trace contextRef="#ctx0" brushRef="#br0" timeOffset="2315">2728 432 1847 0,'0'0'718'15,"0"0"-464"-15,0 0-64 0,250-170-44 16,-158 120-141-16,36-6-5 16,-26 17-524-16,-23 4-1923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5:49.5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903 317 1551 0,'0'0'289'0,"0"0"-229"16,0 0-22-16,0 0 140 15,-211 108-62-15,148-62-15 16,-6-4-30-16,-4-2-3 16,4-14 75-16,-4-10-88 15,4-12-13-15,-1-4 55 16,13 0-78-16,1-23 34 15,12-8-4-15,15-8-16 16,16-8 36-16,13-11-69 16,0-7 0-16,13 0 6 15,28-1-6-15,13 3-11 16,2 14 11-16,5 10 0 0,-2 8-3 16,-2 12 3-16,-6 16 0 15,1 3 22-15,-1 0-20 16,-3 30 5-16,-4 15-2 15,3 12 4-15,-3 2 12 16,3 5-21-16,1 4 0 16,-1-13 16-16,7-6-7 15,9-9-10-15,-3-16 1 16,10-6 0-16,-1-11 14 16,1-7-14-16,-5-7 0 15,-7-22-5-15,-6-14 5 16,-13 1-26-16,-8-8 26 15,-21 4 1-15,-10-4 20 0,0 8-6 16,-29 2-15-16,-27 11 49 16,-20 13-43-16,-15 9-1 15,-11 7-5 1,1 0-3-16,16 17-18 0,23 15-66 16,48 35-167-16,14-6-373 15,0-4-1424-15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29.0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 2015 0,'0'0'362'0,"0"0"-279"15,0 0 47-15,233-13 86 16,-113 13-14-16,48 0-59 16,65 26-120-16,95 20 7 15,66-6 0-15,39-8-8 16,27-15 20-16,-8-11-21 15,15-6-21-15,15 0 12 16,-2 0-12-16,5 0-3 16,1-6-3-16,-6 2 8 0,-5 4-4 15,-13 0-10-15,-2 0 12 16,-12 0-3-16,-13 0 4 16,-21 0-2-16,-36 6 1 15,-44 1-24-15,-46 0 23 16,-51 5-35-16,-51-2 16 15,-48 1 4-15,-43-4 1 16,-14-2 15-16,-5 2-1 16,1 4 10-16,-8-5-18 15,-22-3 9-15,-18-3 0 16,-17 0-10-16,-12 0-26 16,0 0-130-16,-19 0-134 15,-13-7-188-15,-2-2-4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29.4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2925 0,'0'0'275'0,"0"0"-275"16,0 0 0-16,0 0 102 15,0 0-26-15,0 0-76 16,0 0-121-16,170 25-195 16,-148 12-537-16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29.5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3164 0,'0'0'361'16,"0"0"-330"-16,0 0-31 0,0 0-85 16,0 0-224-16,0 0-2598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26.7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1497 499 1706 0,'0'0'240'0,"0"0"-97"16,0 0 12-16,-70-183 54 15,28 118 14-15,-17 2-72 16,-7 4-81-16,-10 8 17 16,-12 7-66-16,-10 19 0 15,-4 17 36-15,-14 8-56 16,-10 40 27-16,-22 58 6 0,-13 63 5 15,9 56 72-15,35 21-110 16,54-1 22 0,57-24 45-16,6-55-45 0,28-33 4 15,16-43-17-15,7-24-9 16,25 2 27-16,27-4-28 16,61-13-19-16,51-41 10 15,-7-2-105-15,22-45-121 16,-66-8-512-16,-74 7-963 0</inkml:trace>
  <inkml:trace contextRef="#ctx0" brushRef="#br0" timeOffset="428">2080 1126 2288 0,'0'0'390'16,"0"0"-250"-16,0 0 36 15,0 0 41-15,-215-134-48 16,139 134-122-16,-8 0-28 16,1 46-7-16,-2 26-3 15,19 14 53-15,16 12-62 16,24-2 0-16,26-12-6 0,0-14 6 15,48-19-32 1,21-23-67-16,19-25-59 0,7-3 0 16,-1-36-24-16,-14-27 51 15,-14-9 107-15,-19-3 24 16,-18 5 21-16,-14 18 113 16,-15 15 36-16,0 21 61 15,0 16-126-15,0 0-63 16,0 33 6-16,0 20-48 15,0 13 20-15,3 2-20 16,23-5-12-16,14-10-20 16,37-11-176-16,-8-12-373 15,-3-15-383-15</inkml:trace>
  <inkml:trace contextRef="#ctx0" brushRef="#br0" timeOffset="811">3117 969 2220 0,'0'0'496'16,"0"0"-451"-16,0 0 3 16,0 0 175-16,-201-82-105 15,147 82-70-15,6 0-41 16,11 6 1-16,15 29-16 15,12 6-11-15,10 12 13 16,3 7 6-16,38 7-54 16,10 3 42-16,15-2-10 0,6-5-2 15,1-4 18-15,-7-4-16 16,-9-5 22 0,-13-9 19-16,-18-3 3 0,-23-8 11 15,-3-4 12-15,-22-4-16 16,-32-2 53-16,-19-6-82 15,-11-2 6-15,1-8 9 16,2-4-15-16,15 0-58 16,23 0-65-16,43-4-155 15,0-18-371-15,14-2-1408 0</inkml:trace>
  <inkml:trace contextRef="#ctx0" brushRef="#br0" timeOffset="1018">3678 1219 2313 0,'0'0'335'16,"0"0"-223"-16,-8 222 8 16,5-136 155-16,3-14-149 15,0-13-104-15,0-12-11 16,6-15-11-16,21-16-141 15,-6-9-157-15,-3-7-555 0</inkml:trace>
  <inkml:trace contextRef="#ctx0" brushRef="#br0" timeOffset="1180">3667 576 2739 0,'0'0'373'0,"0"0"-367"16,0 0 8-16,0 0-14 16,0 0 0-16,0 0-472 15,0 0-252-15</inkml:trace>
  <inkml:trace contextRef="#ctx0" brushRef="#br0" timeOffset="1518">4335 1058 2519 0,'0'0'526'0,"0"0"-505"16,0 0 4-16,0 0 208 15,-176 233-117-15,154-151-69 16,15 4-22-16,7 1-10 15,0-1 26-15,36-4-41 16,19-9 0-16,15-15-12 0,9-21 4 16,9-21-20-16,-5-16 7 15,-2-23 21-15,-11-36-18 16,-16-24 18-16,-21-22 0 16,-19-16 58-16,-14-4-28 15,-14 1 6-15,-45 15-28 16,-24 27-2-16,-89 46-12 15,20 24-206-15,-12 12-924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33.1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719 0 2320 0,'0'0'310'16,"0"0"-164"-16,0 0-130 15,0 0 108-15,0 0 68 0,0 0 4 16,123 233-49 0,-18-41-72-16,-2 6 10 15,-8-18 11-15,-12-22-55 0,-17-41-22 16,10 8 1-16,12 3-11 16,-12-20-8-16,-10-19 14 15,-7-24-8-15,-15-12 2 16,-12-17-8-16,-10-9-2 15,-7-14-16-15,-11-6-25 16,-1-7-55-16,-3 0-56 16,0-14-214-16,0-14-614 0</inkml:trace>
  <inkml:trace contextRef="#ctx0" brushRef="#br0" timeOffset="346">2253 205 2013 0,'0'0'480'0,"0"0"-364"15,0 0 3-15,0 0 168 16,0 0-106-16,0 0-119 15,0 0-44-15,-249 115 9 16,97-13 7-16,-66 50 11 16,-56 34-15-16,-10 11-29 0,47-32 29 15,61-47-14-15,68-47 11 16,4-8-18-16,0 2 5 16,-6 1-14-16,3 0 0 15,31-20-12-15,32-17-9 16,34-12-84-16,29-17-190 15,38 0-252-15,9-27-117 0</inkml:trace>
  <inkml:trace contextRef="#ctx0" brushRef="#br0" timeOffset="864">3058 1187 1527 0,'0'0'892'15,"0"0"-727"-15,0 0-99 0,0 0 138 16,0 0 44 0,0 0-93-16,0 0-92 0,-10-119-56 15,50 64 12-15,11-4-5 16,12-4-14-16,1 7 1 15,5 10 14-15,-6 15-3 16,-9 17-1-16,-3 14 20 16,-11 3-11-16,-3 43 32 15,-5 20 2-15,-3 11-25 16,2 10-1-16,4-8 1 16,6-14-10-16,6-19 18 15,16-18-37-15,6-23 0 16,7-5 0-16,12-33-24 0,2-30-37 15,-2-9-17-15,3-36-83 16,-25 16-369-16,-19 10-678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35.1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36 448 1629 0,'0'0'306'0,"0"0"-187"0,0 0-22 15,0 0 104-15,0 0-82 16,0 0-40-16,-9 94 37 15,9 34 12-15,12 7-7 16,-5 16-57-16,-7-1 8 16,0-28-8-16,0-1-56 15,0-23 22-15,0-24-8 16,0-22-8-16,-4-22-14 16,4-22 1-16,-3-8 13 15,0-3 26-15,-2-46-40 16,-2-19 0-16,3-31-20 15,4-19 13-15,-3-20 7 0,0-9-16 16,3-2 16 0,0 12 0-16,0 19 15 0,0 30-15 15,6 22 16-15,13 25 19 16,3 27 5-16,3 14-34 16,14 0 37-16,9 38 14 15,14 31-12-15,8 20 53 16,2 18-58-16,1 9-19 15,0 0 28-15,5-2-48 16,-6-10 13-16,1-5-5 16,-4-15 3-16,-6-12-14 15,-6-12 2-15,-6-17 0 0,-10-15-10 16,-12-9-11 0,-7-15 19-16,-11-4 2 15,-7 0 12-15,-4-21-7 0,0-25-4 16,0-23-1-16,-4-23 15 15,-23-42-13-15,2-4-2 16,3-16 6-16,2 0-6 16,11 26-1-16,6 3-3 15,3 27 4-15,0 25 4 16,25 20-4-16,19 22-10 16,19 15-8-16,16 16-80 15,53 0-165-15,-15 16-512 16,-12 3-1175-16</inkml:trace>
  <inkml:trace contextRef="#ctx0" brushRef="#br0" timeOffset="488">2613 0 2006 0,'0'0'468'0,"0"0"-376"16,0 0-20-16,-220 27 141 15,122 79 2-15,-18 93-63 16,2 90 15-16,20 42-65 16,39-4 2-16,37-50-19 15,18-81-40-15,12-51 3 0,30-46-42 16,32-28-6-16,46 2-34 16,77-33-190-16,-18-13-399 15,-27-27-1892-15</inkml:trace>
  <inkml:trace contextRef="#ctx0" brushRef="#br0" timeOffset="2021">3217 1211 1763 0,'0'0'356'0,"0"0"-271"16,0 0 93-16,0 0 43 0,0 0-30 16,0 0-88-16,0 0-63 15,157-85-8-15,-84 30-8 16,0-12-24-16,1-12 24 16,-10-8-24-16,-4-12 0 15,-13 0 4-15,-15 11-4 16,-10 13 88-16,-13 19 30 15,-6 23 3-15,-3 24 16 16,0 9-125-16,0 35 30 16,0 44 7-16,-9 26-7 15,3 20-10-15,2 6 1 16,1 0-18-16,3-12 19 0,0-17-34 16,0-20 0-16,0-21 0 15,0-18-48-15,3-14-51 16,13-22-118-16,-6-7-332 15,5 0-344-15</inkml:trace>
  <inkml:trace contextRef="#ctx0" brushRef="#br0" timeOffset="2717">4519 562 2359 0,'0'0'606'0,"0"0"-565"0,0 0 111 16,0 0 80 0,-174 177-71-16,130-104-58 0,10 2-65 15,12-3 2-15,19 3-20 16,3-9-2-16,8-3-30 16,35-10 12-16,9-8-50 15,9-16 34-15,5-12-71 16,0-17 21-16,-9 0 0 15,-9-40-5-15,-14-19 38 16,-21-20 2-16,-13-12 31 16,0-16-22-16,-39 7 13 15,-8 2 9-15,-6 19 22 16,6 23-7-16,8 20 30 16,14 18-11-16,13 13-28 15,12 5-6-15,8 0-15 0,47 0-30 16,21 13 18-16,22-3-70 15,12-10 0-15,3 0 5 16,-8 0 13-16,-10-6 48 16,-11-15-16-16,-18-1 47 15,-19 6 32-15,-18-1 61 16,-17 11 31-16,-12 6 32 16,0 0-35-16,-12 12 0 15,-25 35-88-15,-10 18 14 16,-4 21 17-16,0 12-25 15,7 13-4-15,19 0-5 16,18 2-8-16,7-9-5 0,19-5-17 16,35-14 0-16,18-19-1 15,16-22-40-15,7-33 4 16,7-11-26-16,-4-29 31 16,-7-40 31-16,-18-26-22 15,-14-22 15-15,-24-42 8 16,-26 10 7-16,-9-10 13 15,-22 8-11-15,-32 36 12 16,-12 8 30-16,-3 35-50 16,6 32 6-16,9 33-7 15,13 7-46-15,16 49-29 16,18 66-222-16,7-14-495 16,0-6-1562-16</inkml:trace>
  <inkml:trace contextRef="#ctx0" brushRef="#br0" timeOffset="2945">6806 1454 3118 0,'0'0'363'16,"0"0"-239"-16,0 0-113 15,44 191 76-15,-44-116 60 16,-37 11-105-16,-36 10-42 16,-22 5-57-16,-72 29-123 15,20-24-338-15,16-27-1394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42.2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1341 1709 0,'0'0'299'0,"0"0"-223"16,0 0 43-16,0 0 120 16,0 0-37-16,0 0-135 15,237-184-10-15,-178 172 49 16,-2 12-26-16,-6 0-30 15,0 29 5-15,-11 24-4 16,-6 12 36-16,-17 10-74 16,-8 4 5-16,-9-4 15 0,0-3-32 15,-19-6-1-15,-18-10 2 16,-7-10-1-16,-7-10 17 16,0-10 0-16,-3-13-18 15,-5-8 27-15,5-5-17 16,-5-10-1-16,5-31 1 15,3-11 5-15,3-17-15 16,11-16 1-16,12-10-1 16,18-6 0-16,7-2-4 15,3 11 3-15,41 14-9 16,22 19 10-16,11 13 2 16,10 13 11-16,8 13-13 15,-3 10 6-15,-1 10-4 16,-5 0 8-16,-5 0-1 15,-1 0 3-15,-7 3 0 0,-8 4 11 16,-5-7-16 0,-6 0 5-16,-10 0-6 0,-12-7-9 15,-7-10 3-15,-13 3-15 16,-5-4 9-16,-7 2-121 16,-4 6-99-16,-21 3-471 15,-9 0-551-15</inkml:trace>
  <inkml:trace contextRef="#ctx0" brushRef="#br0" timeOffset="334">1108 103 2143 0,'0'0'494'15,"0"0"-455"-15,0 0 55 16,0 0 133-16,201-94-91 16,-118 87-35-16,5 7-100 15,-7 0 34-15,-20 7 15 16,-20 22-41-16,-31 7 20 16,-10 13-29-16,-32 8 50 15,-34 5 26-15,-10 1-75 16,3-11 14-16,14-8 6 0,30-10-14 15,26-14-7-15,6-6-60 16,59-3-3-16,65 3-89 16,-7-4-541-16,-6 3-1063 0</inkml:trace>
  <inkml:trace contextRef="#ctx0" brushRef="#br0" timeOffset="590">2123 1282 2448 0,'0'0'372'15,"0"0"-322"-15,0 0 33 16,0 0 128-16,0 0-36 15,196 36-140-15,-117-26-35 16,6-4 30-16,-9 1-30 16,-10 3-30-16,-12 22-118 15,-13-5-380-15,-23 2-288 0</inkml:trace>
  <inkml:trace contextRef="#ctx0" brushRef="#br0" timeOffset="784">2031 1932 1487 0,'0'0'1659'16,"0"0"-1448"-16,0 0-151 16,0 0 39-16,237 5 12 15,-149-8-90-15,2-9-21 16,20 12-78-16,-26 0-510 15,-26 0-1133-15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46.0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3 820 1998 0,'0'0'275'16,"0"0"-194"-16,0 0-25 0,0 0 136 15,0 0-71-15,0 0-29 16,178-128-8-16,-104 125-39 16,2 3-6-16,0 3-2 15,-6 33 2-15,-11 18 36 16,-27 13-56-16,-25 20 19 15,-7 9 35-15,-51 13-29 16,-25 1-13-16,-19-9-31 16,0-10 18-16,7-15 24 15,16-14-41-15,21-19 18 16,17-17-5-16,21-12 1 16,13-5-6-16,0-6 4 15,28 1-7-15,26 2 8 0,12-3-2 16,14 4-13-16,4-4 1 15,8 2-1-15,-4-3-7 16,-5 2-44-16,11-4-77 16,-21 0-193-16,-17-16-562 0</inkml:trace>
  <inkml:trace contextRef="#ctx0" brushRef="#br0" timeOffset="382">1341 836 2220 0,'0'0'322'16,"0"0"-127"-16,0 0-42 16,0 0 58-16,-190 83 5 15,131-8-111-15,5 16-53 16,7 15-19-16,18 5-18 15,17-5 36-15,12-5-51 16,9-12 0-16,41-14-2 16,23-16 2-16,10-20-19 15,8-18-11-15,1-21 6 16,-5 0 10-16,-10-40-4 16,-15-26 17-16,-18-16-7 0,-19-21 16 15,-21-14 2 1,-4-11-2-16,-41 0-1 0,-23 10 13 15,-17 23-20-15,-7 26 0 16,2 29-11-16,8 27-83 16,20 13-237-16,25 0-409 15,22 13-789-15</inkml:trace>
  <inkml:trace contextRef="#ctx0" brushRef="#br0" timeOffset="821">1662 144 2196 0,'0'0'360'0,"0"0"-235"0,0 0 36 15,0 0 66-15,0 0-81 16,0 0-58-16,233-128-49 15,-178 131 9-15,-5 27-18 16,-16 12-11-16,-20 8 38 16,-14 1-42-16,-7 7-9 15,-40-7 33-15,-13-1-37 16,-4-5 5-16,5-11-7 16,12-9 0-16,14-8 16 15,18-11-16-15,15-1 0 0,0-5 9 16,7 0-9-16,34 0-4 15,18 0 2-15,8 0 4 16,18 3-1-16,0-3-1 16,-3 2 0-16,-5 3 3 15,-15-5-2-15,-11 0-2 16,-17 2-7-16,-17-2 8 16,-9 0-11-16,-8 0-17 15,-8 0-130-15,-21 0-327 16,0-7-399-16</inkml:trace>
  <inkml:trace contextRef="#ctx0" brushRef="#br0" timeOffset="1157">2574 0 2313 0,'0'0'373'0,"0"0"-193"16,0 0 16-16,0 0 36 15,0 0-55-15,0 0-110 16,0 0-17-16,130 213 40 16,-74-97-30-16,1 14 15 15,9 39-38-15,0 39-16 0,-8 46 39 16,-11 14-59-1,-28-18-1-15,-19-54 45 16,0-60-43-16,-26-36-2 0,-24-11-2 16,-20 6-19-16,-14 8 21 15,-18-5-78-15,-37-10-102 16,26-29-92-16,15-20-812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50.3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609 653 1802 0,'0'0'325'16,"0"0"-214"-16,0 0-20 16,0 0 135-16,0 0-56 15,0 0-79-15,-44-29-17 16,22 19-54-16,-7 1 44 0,-8-1 23 15,-5 6-39-15,-6 4-8 16,-4 0-16-16,-6 11-3 16,-1 26 44-16,5 7-49 15,0 17 19-15,10 10 3 16,10 1-18-16,14 0-5 16,15-2-15-16,5-12 0 15,8-6 6-15,31-8-6 16,17-18-33-16,13-14-4 15,7-12-31-15,4-10-2 16,1-32-19-16,-12-14 4 16,-11-6 61-16,-11-7-19 15,-13 4 43-15,-17 6 14 16,-5 13 70-16,-12 15 5 16,0 12 0-16,0 16 26 0,0 3-10 15,0 6-80-15,-4 31 8 16,-4 19-27-16,5 5 6 15,3 9-12-15,0-4 6 16,0-8-3-16,18-12-3 16,4-11-70-16,4-8-20 15,-1-14-94-15,4-13-142 16,-7 0-236-16,-4-25-299 0</inkml:trace>
  <inkml:trace contextRef="#ctx0" brushRef="#br0" timeOffset="301">839 0 2189 0,'0'0'321'15,"0"0"-258"-15,0 0-39 16,0 0 172-16,0 0 51 15,199 121-123-15,-124-41-59 16,-2 9 10-16,-9 12 4 16,-8 7-43-16,-21 7-5 15,-13 4-11-15,-22-1 22 16,0-3-42-16,-32-1 0 0,-27-2 5 16,-5-7-5-1,-9-10-41-15,-2-16-76 0,3-10-134 16,14-25-376-16,18-16-1180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51.3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19 316 2141 0,'0'0'339'0,"0"0"-273"16,0 0-34-16,0 0 155 15,0 0 22-15,0 0-72 16,37 208-39-16,-27-76-41 0,-3 14 25 16,-7 8-52-1,0-1-17-15,0-11 12 0,0-10-24 16,0-17 3-16,-7-21-4 15,3-24 0-15,1-24-15 16,3-22-8-16,0-20-4 16,0-4 27-16,0-16-37 15,0-32-18-15,0-24 7 16,0-23 12-16,0-17 36 16,0-18-37-16,0-32 34 15,-12-35-3-15,-1-34 6 16,-2 22-2-16,4 47 2 15,3 56 0-15,8 46 6 16,0 7 3-16,19 12-2 16,21 7-6-16,18 27 8 0,11 7-8 15,16 7 20-15,6 30-9 16,4 8 3-16,-1 11 0 16,-7 4 2-16,-6 3-1 15,-15-3 13-15,-16-1-4 16,-24 4-19-16,-26-8 15 15,0 4 1-15,-48 0-13 16,-31-3 0-16,-21 2-9 16,-8-14-10-16,-2-7-2 15,12-15-43-15,17-15-11 16,23-7-45-16,29-10-193 16,18-23-362-16,11 1-1345 0</inkml:trace>
  <inkml:trace contextRef="#ctx0" brushRef="#br0" timeOffset="338">2505 52 2412 0,'0'0'365'0,"0"0"-310"15,0 0-46-15,-196-5 169 0,114 61 9 16,-4 33-69-16,-14 52-51 16,2 50-14-16,7 54 26 15,27 11-47-15,26-12 22 16,32-51 4-16,6-65-32 15,0-33-17-15,25-17-9 16,22 1-15-16,14-4-31 16,53 15-134-16,-20-31-446 15,-6-23-1177-15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06.1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0 375 1898 0,'0'0'296'0,"0"0"-211"0,0 0 54 15,0 0 45-15,0 0-84 16,0 0-42-16,0 0-10 16,184 52-32-16,-175 4 19 15,-9 8 26-15,0-1-21 16,-23-2-1-16,-6-11-21 15,0-14 11-15,10-11 18 16,5-15-30-16,11-10-7 16,3 0 2-16,9-27-12 15,38-20-81-15,14-11-52 0,18-13-1 16,6 0-26 0,-3 1-3-16,-9 10 83 0,-22 14 80 15,-14 12 1 1,-21 15 131-16,-16 13 81 0,0 6 8 15,-39 11-95-15,-17 33-60 16,-6 19 30-16,-4 7-8 16,7 4-28-16,16-7-9 15,18-2-17-15,14-13-14 16,11-4-2-16,5-9-17 16,30-10-2-16,15-9 1 15,12-10-58-15,35-10-107 16,-9 0-368-16,-9-20-324 0</inkml:trace>
  <inkml:trace contextRef="#ctx0" brushRef="#br0" timeOffset="321">1710 129 2186 0,'0'0'477'0,"0"0"-321"16,0 0 89-16,0 0-57 15,-204-28-69-15,136 28-35 16,-8 28-37-16,5 20 2 16,1 10 5-16,8 15-24 0,13 9 30 15,13 8-54-15,13 1 6 16,17-2 13-16,6-7-24 15,3-14 7-15,36-13-8 16,13-16-12-16,10-15 1 16,11-19-61-16,6-5-61 15,18-9-113-15,-18-20-353 16,-16 2-235-16</inkml:trace>
  <inkml:trace contextRef="#ctx0" brushRef="#br0" timeOffset="512">1147 513 2392 0,'0'0'521'0,"0"0"-479"0,0 0 45 16,0 0 110-16,0 0-135 15,255-6-47-15,-154-1-15 16,33 4-158-16,-26 0-444 15,-15 1-1077-15</inkml:trace>
  <inkml:trace contextRef="#ctx0" brushRef="#br0" timeOffset="872">2484 113 2145 0,'0'0'548'0,"0"0"-491"0,0 0 136 15,0 0 54-15,-42 211-98 16,19-120-75-16,0 10-1 16,1-2-40-16,-1 4 3 15,3-8-7-15,3-7-19 16,11-17-2-16,0-12-7 15,6-21-1-15,0-15 6 16,0-8 5-16,0-6-11 16,17-6 27-16,9-3-6 0,10 0 21 15,2 0-21-15,12 0-14 16,-1 0-1-16,4-3-6 16,-1 3-22-16,-4-3-59 15,18 0-78-15,-16-3-325 16,-14 0-371-16</inkml:trace>
  <inkml:trace contextRef="#ctx0" brushRef="#br0" timeOffset="1091">2577 101 2116 0,'0'0'513'0,"0"0"-432"0,0 0-69 16,0 0 125-16,0 0-38 15,0 0-99-15,264 19-29 16,-162-10-285-16,-17-3-445 0</inkml:trace>
  <inkml:trace contextRef="#ctx0" brushRef="#br0" timeOffset="1544">3617 535 1237 0,'0'0'1239'15,"0"0"-990"-15,0 0-7 16,0 0-7-16,0 0-50 16,-176-43-114-16,108 58-49 15,-8 29 23-15,5 11-12 16,8 10 2-16,21 2-11 16,14 5-23-16,22-7 14 15,6-7-15-15,11-13-9 0,35-17-15 16,13-15-44-1,12-13-41-15,8-15-51 0,3-29-80 16,-7-12 26 0,-10-3 56-16,-12 0 101 0,-13 11 57 15,-18 14 52-15,-10 13 75 16,-4 15 86-16,-8 6-45 16,0 12-68-16,0 28 8 15,0 14 13-15,-14 8-17 16,1 3-26-16,7-6-23 15,3-9-30-15,3-5-25 16,0-7-32-16,42-2-109 16,1-13-232-16,-1-12-730 0</inkml:trace>
  <inkml:trace contextRef="#ctx0" brushRef="#br0" timeOffset="1756">4374 941 1901 0,'0'0'634'0,"0"0"-444"15,0 0 75-15,0 0 0 16,0 0-98-16,-49 166-60 16,10-131-76-16,-7 4-25 15,-2-6-6-15,8-7-76 16,17-5-128-16,13-6-355 15,10-15-145-15</inkml:trace>
  <inkml:trace contextRef="#ctx0" brushRef="#br0" timeOffset="2213">4796 67 2123 0,'0'0'566'16,"0"0"-522"-16,0 0 76 16,0 0 137-16,0 0-59 15,5 224-106-15,-5-138-39 16,0 5-5-16,0 0-23 0,-8-5-2 16,2-3-19-16,0-17-2 15,-2-9 7-15,5-19-9 16,0-14-10-16,-3-13 9 15,-2-11-7-15,5 0 7 16,0-14 1-16,3-15-23 16,0-7 23-16,0 1-27 15,20 7-11-15,9 3 29 16,7 13-9-16,4 12 3 16,2 0 6-16,-2 9 9 15,-1 23 2-15,-4 6 5 16,-4 6 4-16,-12-2 38 15,-9 0-25-15,-10-9-15 16,0-6 15-16,-35-2-7 0,-12-11 14 16,-5-7-30-16,-4-7-1 15,4 0 0-15,2-12-11 16,21-22-70-16,12 3-220 16,14-2-655-16</inkml:trace>
  <inkml:trace contextRef="#ctx0" brushRef="#br0" timeOffset="2611">5337 61 1800 0,'0'0'778'15,"0"0"-634"1,0 0-18-16,0 0 75 0,167-56-37 15,-122 53-80-15,-2 1-53 16,-4 2 8-16,-5 0-5 16,-12 0-2-16,-5 0 8 15,-8 0-20-15,-9 0 2 16,0 17-4-16,0 19 2 16,0 13 38-16,-16 23-26 15,-7 13-13-15,-6 35 34 16,6-5-47-16,6 15 9 15,7 3 30-15,10-22-21 16,0 6 1-16,0-25-24 16,0-14 7-16,0-22 13 0,-12-16-11 15,-14-12 10-15,-21-18-4 16,-16-6 1-16,-11-4-17 16,-14 0-21-16,-40-14-120 15,19 3-231-15,18-2-1271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5:42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179 754 1722 0,'0'0'299'16,"0"0"-177"-16,0 0-40 15,0 0 135-15,0 0-54 16,0 0-71-16,0-49 2 16,0 49-53-16,0 0 20 0,-3 0 24 15,3 28-65-15,-4 23 39 16,-6 24 1-16,-2 26-10 15,-1 18 56-15,-6 9-82 16,4 2 10-16,8-1 29 16,0-14-61-16,7-13 25 15,0-20-21-15,0-23 1 16,0-23 13-16,0-17-20 16,0-19 0-16,0 0 31 15,0-14-29-15,0-37-2 16,17-15 0-16,5-19 0 15,0-14-27-15,-3-12 15 16,-1-9-33-16,-7-11 36 16,-3 1 1-16,-1 8-2 15,3 8 4-15,5 16 6 0,0 16-5 16,2 15 5-16,2 22 0 16,0 13 21-16,-4 13-21 15,-2 4 11-15,3 6-11 16,2 5 1-16,-1 1 12 15,8-1-13-15,6 4 0 16,4 0 29-16,13 0-23 16,11 0-6-16,7 0 7 15,10 0-1-15,3 0 3 16,3 0-9-16,-6 0 0 16,-3 0-1-16,-14 0-17 15,-12 4-66-15,-15 6-73 0,-17 25-159 16,-11-1-230-1,-4 2-163-15</inkml:trace>
  <inkml:trace contextRef="#ctx0" brushRef="#br0" timeOffset="278">213 1251 1077 0,'0'0'1003'16,"0"0"-737"-16,0 0-70 16,0 0 14-16,0 0-10 0,0 0-36 15,0 0-137 1,10-5 9-16,46-2 41 0,13-2-41 16,7 2-12-16,12 1 5 15,4 3-27-15,2 3 40 16,-7 0-42-16,-6 0-42 15,-12 0-31-15,-15 42-156 16,-13-2-300-16,-24 0-136 0</inkml:trace>
  <inkml:trace contextRef="#ctx0" brushRef="#br0" timeOffset="600">12 1988 1320 0,'0'0'771'0,"0"0"-568"16,0 0-102-16,0 0 73 15,0 0 84-15,0 0-133 16,0 0-60-16,-19 0 8 15,46-6 17-15,5 2-33 16,9 1-27-16,6 3 1 0,11 0 45 16,11-5-62-1,7 5 8-15,9-2 2 0,3-5-15 16,0 5-9 0,-9 2-43-16,12 0-113 0,-21 11-179 15,-20 7-560-15</inkml:trace>
  <inkml:trace contextRef="#ctx0" brushRef="#br0" timeOffset="1169">2251 346 95 0,'0'0'1653'15,"0"0"-1181"-15,0 0-342 16,0 0-25-16,0 0 50 16,-190 87-21-16,121 4-46 15,-4 27 33-15,-4 46-41 16,0 40 21-16,11 29 19 16,16-23-78-16,21-46 16 15,22-53-16-15,7-39-30 0,0 5 39 16,0-5-51-1,17-2 0-15,14-23 0 16,4-8-20-16,9-8-86 0,41-15-125 16,-13-7-354-16,-2-9-79 0</inkml:trace>
  <inkml:trace contextRef="#ctx0" brushRef="#br0" timeOffset="1500">2535 721 2096 0,'0'0'491'16,"0"0"-426"-16,0 0-48 15,0 0 212-15,0 0-89 16,0 0-12-16,88 174 6 15,-37-82-76-15,6 11 41 16,-1 3-35-16,-2 7-32 16,-3-5 49-16,0-10-80 15,-2-9 5-15,-7-10 32 16,-5-17-37-16,-12-7-2 16,-6-11-19-16,-12-11-64 15,-7-7-6-15,0 0-175 16,0-9-271-16,-7-4-148 15,-15-11-1213-15</inkml:trace>
  <inkml:trace contextRef="#ctx0" brushRef="#br0" timeOffset="1793">2313 1792 1910 0,'0'0'573'0,"0"0"-503"16,0 0 29-16,0 0 192 16,0 0-158-16,0 0-74 15,0 0-2-15,83-219-32 16,-20 142 11-16,10-12-13 16,9-6-17-16,6-3 28 15,7 5-34-15,0 4 0 0,-4 14 15 16,-3 10-14-16,-15 16-1 15,-7 9 0-15,-12 11-61 16,-10 9-11-16,-4 14-279 16,-7 6-312-16,-15 0-289 0</inkml:trace>
  <inkml:trace contextRef="#ctx0" brushRef="#br0" timeOffset="2282">3655 220 1664 0,'0'0'344'15,"0"0"-149"-15,0 0-68 16,0 0 96-16,0 0-26 15,0 0-97-15,0 0-11 16,214-152-75-16,-176 152 28 16,-6 20 17-16,-7 10-23 15,-18 6-12-15,-7 10 6 16,0-1 0-16,-42 5 26 16,-11-2-56-16,-8-8 0 0,2-7 20 15,2-7-20 1,9-10 0-16,14-2-1 0,12-8 1 15,12-1 4-15,10-5-4 16,0 0-16-16,4 3 14 16,28-1-2-16,8 12 3 15,4 0 1-15,0 7 0 16,0 7 25-16,0 1-24 16,-5-4-1-16,-2-5 45 15,-1-7-23-15,-6-9 15 16,-1-4-35-16,0 0 10 15,-4 0-12-15,1-19-38 16,4-2-119-16,-8 5-218 0,-2 3-564 16</inkml:trace>
  <inkml:trace contextRef="#ctx0" brushRef="#br0" timeOffset="2702">4554 301 1555 0,'0'0'828'0,"0"0"-665"0,0 0-81 15,0 0 122-15,0 0-32 16,0 0-79-16,0 0-54 15,60 73 21-15,-13-19 12 16,4 11-17-16,3 7 35 16,2 5-50-16,-2 14 7 15,-7 9 19-15,-3 14-53 16,-8 18 16-16,-14 9-6 16,-14 7-22-16,-8-1 13 15,-12-10-4-15,-35-3-10 16,-7-20 5-16,-12-13 5 15,0-19-10-15,0-13 0 16,12-17 0-16,10-16-11 16,8-9 11-16,11-14-28 0,10-6 13 15,11-7-80-15,4 0-19 16,14-4-257-16,16-20-678 0</inkml:trace>
  <inkml:trace contextRef="#ctx0" brushRef="#br0" timeOffset="2937">5525 1515 1918 0,'0'0'393'15,"0"0"-256"-15,0 0 91 16,196-36 60-16,-120 30-92 15,12 3-95-15,7-1-76 0,8 4 21 16,-5 0-46-16,-11 0-50 16,-13 0-57-16,-38 40-259 15,-21-1-401-15,-15-1-421 0</inkml:trace>
  <inkml:trace contextRef="#ctx0" brushRef="#br0" timeOffset="3132">5616 1961 1669 0,'0'0'771'15,"0"0"-566"-15,0 0-93 16,0 0 109-16,0 0 52 0,0 0-140 16,0 0-87-1,102 23 23-15,-39-23-69 0,6 0-3 16,43 7-87-16,-13 3-208 15,-7 3-672-15</inkml:trace>
  <inkml:trace contextRef="#ctx0" brushRef="#br0" timeOffset="4392">8712 183 1001 0,'0'0'808'0,"0"0"-650"0,0 0-25 15,0 0 44-15,0 0 17 16,0 0-29-16,0 0-74 16,-73-171-15-16,51 162 23 15,-7 9-66-15,-8 0 9 16,-7 13-9-16,-7 33-33 15,-3 19 32-15,-2 24-15 16,2 22 7-16,7 18 11 16,6 41-25-16,12 40-10 15,11 51 21-15,8 6-20 16,6-7 67-16,4-60-67 16,0-59 11-16,0-36-6 15,0-17 2-15,-5 9-8 0,5 3 0 16,-7 2 1-16,-3-23 29 15,-2-24-30-15,-10-14 1 16,-3-24 17-16,-4-10-6 16,-11-7-12-16,-8 0 28 15,1-19-27-15,-4-10 54 16,7-7-47-16,4 3-8 16,4 4 24-16,7 2-24 15,11 8-1-15,6 8 0 16,12 11-99-16,0 0-104 15,22 20-170-15,15 17-396 16,-8-4-1107-16</inkml:trace>
  <inkml:trace contextRef="#ctx0" brushRef="#br0" timeOffset="5070">7245 3260 1711 0,'0'0'399'0,"0"0"-125"16,0 0-101-16,0 0 58 16,0 0-27-16,0 0-101 15,0 0-4-15,-25 0-81 16,69 0 0-16,10 10 51 0,15 1-50 15,9-4-4 1,5 2 9-16,-2-2-24 0,-8 0 12 16,-4 3-12-16,-15-3-77 15,0 12-79-15,-13-3-367 16,-12-3-172-16</inkml:trace>
  <inkml:trace contextRef="#ctx0" brushRef="#br0" timeOffset="5645">8879 3186 2061 0,'0'0'389'0,"0"0"-261"16,0 0 13-16,0 0 86 15,0 0-98-15,0 0-72 16,0 0 34-16,-215 135-74 16,153-119 5-16,4 0 17 15,-1-6-31-15,8-7 5 16,7-3-13-16,9 0 0 16,8-3 19-16,13-20-19 15,11-10-28-15,3-4 13 0,0-1-16 16,25-6 10-1,11 6-3-15,8-3 24 0,0 9-17 16,3 6 17-16,-3 12-12 16,3 9 6-16,-3 5 9 15,0 0-3-15,0 5 14 16,-2 25-5-16,7 7 48 16,-1 5-56-16,-1 5 4 15,4-1 23-15,6-1-27 16,6-1 17-16,10-13-6 15,-1-4-12-15,5-10 21 16,-11-15-21-16,-7-2 0 16,-15 0 5-16,-16-19-4 15,-17-11 26-15,-11-5 0 16,0-2 4-16,-26-6 25 16,-25 4-56-16,-14 6 0 0,-15 3 8 15,-5 11 2-15,3 8-20 16,4 6 8-16,17 5-38 15,20 0-110-15,16 0-487 16,13 0-1840-16</inkml:trace>
  <inkml:trace contextRef="#ctx0" brushRef="#br0" timeOffset="7507">9835 1270 1035 0,'0'0'800'16,"0"0"-612"-16,0 0-43 0,0 0 79 15,0 0-13-15,0 0-55 16,0 0-126-16,32-156 25 15,5 156 8-15,2 0-21 16,1 7 22-16,-2 27-47 16,-10 11 5-16,-9 11-3 15,-12 4-19-15,-7 5 0 16,0 1 0-16,-26-4 15 16,-14-2-9-16,1-12-6 15,2-10 0-15,5-14 5 16,10-11 7-16,6-13-12 15,13 0 0-15,3-3-24 16,7-31-49-16,37-8-81 16,18-7-18-16,11-2-27 15,10 1-84-15,-2 2 112 0,-5 4 108 16,-17 6 56-16,-16 3 7 16,-16 10 82-16,-17 8 195 15,-10 7 54-15,0 10-68 16,-26 0-129-16,-14 10-17 15,-8 26-52-15,1 14 48 16,7 5-75-16,4 4-2 16,14 3 46-16,10-2-73 15,12-7 14-15,0-5-23 16,22-4 15-16,19-9-30 16,13-12 15-16,12-7-45 15,3-13 12-15,1-3-99 16,-1 0-94-16,0-19-230 0,-15-14-299 15,-16-2-1036-15</inkml:trace>
  <inkml:trace contextRef="#ctx0" brushRef="#br0" timeOffset="7949">10648 377 1846 0,'0'0'309'0,"0"0"-117"16,0 0-81-16,0 0 51 0,0 0 40 15,0 0-116-15,0 0-6 16,203-138-64-16,-162 138-2 16,-19 25 89-16,-19 15-93 15,-3 7 11-15,-29 13 8 16,-30 1-22-16,-14-2 47 15,-3-3-54-15,10-13 0 16,15-17 26-16,23-10-20 16,13-10 3-16,15-6-9 15,0 0 18-15,6 0-23 16,28 0 5-16,10-3 0 16,3 3 18-16,1 0-18 15,-1 7 0-15,-3 21 15 0,-5-5-6 16,-2 5 48-1,4-9-57-15,-2-6 0 0,1-10 45 16,-2-3-45-16,-6 0 1 16,-4 0-7-16,1-9-51 15,-2-4-7-15,5 9-288 16,-6 4-460-16,-8 0-1216 0</inkml:trace>
  <inkml:trace contextRef="#ctx0" brushRef="#br0" timeOffset="8591">11977 1434 1523 0,'0'0'369'0,"0"0"-196"15,0 0 96-15,0 0 10 16,60-178-45-16,-54 136-89 16,-2-5-64-16,-4 5 4 15,0-4 32-15,-7 4-82 16,-22 5 5-16,-5 6-7 15,-1 12-24-15,-6 10 22 16,1 9-20-16,1 0-10 16,-2 43 21-16,4 19-21 15,5 23-1-15,10 21 3 16,3 12 11-16,6 16 7 16,1 4-14-1,5 6 4-15,0 1 16 0,-1-14-27 0,1-5 0 16,0-23 13-16,2-14-1 15,-1-20-14-15,-1-20 16 16,0-9-14-16,2-14 0 16,-2-10-12-16,0-2-23 15,4-9-31-15,-2-5-154 16,5 0-157-16,-3 0-462 0</inkml:trace>
  <inkml:trace contextRef="#ctx0" brushRef="#br0" timeOffset="8778">11431 1860 682 0,'0'0'1737'0,"0"0"-1459"16,0 0-178-16,0 0 39 15,0 0 57-15,0 0-106 16,0 0-74-16,240-39-11 15,-148 32-5-15,43 2-140 16,-22 5-191-16,-18 0-635 0</inkml:trace>
  <inkml:trace contextRef="#ctx0" brushRef="#br0" timeOffset="9121">13119 416 1952 0,'0'0'481'0,"0"0"-369"16,0 0 44-16,0 0 38 15,-193 62-79-15,127 17 12 0,0 20-79 16,0 22 18 0,9 17 3-16,9 10-20 0,8 3 44 15,18-1-93-15,15-5 0 16,7-11 43-16,0-12-43 16,25-20-24-16,16-18-25 15,13-16-69-15,31-14-79 16,-16-17-428-16,-5-18-370 0</inkml:trace>
  <inkml:trace contextRef="#ctx0" brushRef="#br0" timeOffset="9416">13242 1060 1468 0,'0'0'1168'0,"0"0"-980"16,0 0-122-16,0 0-44 15,0 0 125-15,0 0 9 16,0 0-116-16,88 166-14 16,-37-103-4-16,5-5-2 15,-2 0 36-15,0-13-56 16,-6-3-3-16,-8-12-9 15,-11-7-35-15,-7-4-91 0,-7-5-136 16,-8-9-218 0,-4 0 27-16,-3-5-961 0</inkml:trace>
  <inkml:trace contextRef="#ctx0" brushRef="#br0" timeOffset="9615">13703 1138 1753 0,'0'0'635'0,"0"0"-466"16,0 0-55-16,0 0 160 16,0 0-90-16,0 0-74 15,0 0-44-15,-205 122-40 16,151-64 0-16,-5 8-26 16,1-3-3-16,7-4 2 0,11-4-146 15,11 4-118-15,10-16-320 16,13-14-217-16</inkml:trace>
  <inkml:trace contextRef="#ctx0" brushRef="#br0" timeOffset="9973">13856 607 1729 0,'0'0'786'0,"0"0"-617"15,0 0-141-15,0 0 112 0,0 0 41 16,0 0-54-16,0 0-40 16,156 75-79-16,-97-16 31 15,-1 10 14-15,8 8-24 16,-7 10 32-16,-8 4-31 15,-7 8-15-15,-19 7 20 16,-18 5-35-16,-7 0 0 16,-7 5-1-16,-37-9-17 15,-12-8 17-15,-5-10-77 16,-5-14-28-16,9-15-28 16,-13 2-250-16,15-17-254 15,11-15-529-15</inkml:trace>
  <inkml:trace contextRef="#ctx0" brushRef="#br0" timeOffset="10591">15100 1342 2295 0,'0'0'340'16,"0"0"-240"-16,0 0-37 0,0 0 50 15,3-178 89 1,-3 145-35-16,-22 11-125 0,-7 5-32 16,-11 15 12-16,-4 2-16 15,-11 12-3-15,-7 34-3 16,-1 8 0-16,6 9 18 15,9 8-18-15,11-7-12 16,12-1 11-16,18-8-10 16,7-4-8-16,0-10-41 15,19-10-45-15,20-12 62 16,13-12-78-16,9-7-12 16,2-4 44-16,-1-28-61 15,-4-16 83-15,-8-13-18 0,-6-11 85 16,-3-17-1-1,-9-12 2-15,-3-15 8 0,-7-10 39 16,-7-7 1-16,-5-2 67 16,-1 15-65-16,-3 25 47 15,-2 29 74-15,-1 25-69 16,-3 29-8-16,0 12-28 16,0 4-47-16,0 45 38 15,0 23-34-15,-7 26-6 16,-11 20 57-16,1 12-51 15,2 10-3-15,-4 0 7 16,5 2-27-16,-1-11 67 16,0-7-68-16,5-15 0 0,3-17-26 15,2-17 22 1,5-15-52-16,0-14-55 0,0-4-128 16,0-11-278-16,5-17-218 15</inkml:trace>
  <inkml:trace contextRef="#ctx0" brushRef="#br0" timeOffset="11132">15507 1302 2227 0,'0'0'507'16,"0"0"-445"-16,0 0-45 15,0 0 185-15,0 0-44 0,0 0-51 16,0 0-107-16,171-72 0 16,-134 75 30-16,-5 24-21 15,2 5-9-15,-9 12 7 16,-11-3-5-16,-9 6 20 16,-5 2-22-16,0 3-17 15,-19-6 16-15,-6 0-30 16,0-8-14-16,3-7-62 15,7-11-6-15,8-11-18 16,7-9-18-16,0 0 40 16,7-16-53-16,21-20-23 15,13-14 22-15,3-2 36 0,7-3 30 16,-1-1 95 0,-2 3-16-16,-8 8 18 0,-11 5 103 15,-7 14 125-15,-14 10 89 16,-8 9 26-16,0 7-126 15,0 0-69-15,-27 16-100 16,-5 21 12-16,-8 8 15 16,8 11-26-16,3 4 13 15,14-2-38-15,8-2-3 16,7-4 4-16,3-6-25 16,33-7-1-16,11-9 0 15,12-10-13-15,4-11-19 16,-2-9-63-16,23 0-110 0,-18 0-272 15,-15-13-429-15</inkml:trace>
  <inkml:trace contextRef="#ctx0" brushRef="#br0" timeOffset="11436">17065 1296 2421 0,'0'0'520'0,"0"0"-508"0,0 0 73 15,0 0 71 1,0 0-75-16,243-40-29 0,-158 40-37 15,6 0-15-15,-1 0 0 16,-6 0-8-16,-7 0-8 16,-12 0-137-16,5 14-203 15,-23 2-294-15,-18 3-288 0</inkml:trace>
  <inkml:trace contextRef="#ctx0" brushRef="#br0" timeOffset="11641">17151 1886 2737 0,'0'0'350'16,"0"0"-247"-16,0 0-71 15,0 0 22-15,205-9-39 16,-117 6-15-16,47 3-297 15,-23 0-565-15,-13 0-1156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52.4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215 0 1802 0,'0'0'221'16,"0"0"-139"-16,0 0-69 16,0 0 222-16,0 0 41 15,177 196-101-15,-111-97-30 16,0 14-44-16,4 11-29 0,-1 4 36 16,0 0-72-16,-6-8-10 15,-6-6 20-15,-6-23-45 16,-10-17 14-16,-13-11-15 15,-6-17 1-15,-6-17-9 16,-13-8 7-16,0-13-99 16,-3-8-32-16,0 0-197 15,-22-25-464-15,-6-5-1097 0</inkml:trace>
  <inkml:trace contextRef="#ctx0" brushRef="#br0" timeOffset="364">0 1349 1886 0,'0'0'282'0,"0"0"-202"15,0 0 71-15,0 0 42 16,0 0-35-16,0 0-81 16,0 0-33-16,36-152 8 15,29 82 32-15,27-7-4 16,21-14-18-16,22-9-35 16,14-1 7-16,0-4-21 0,2 6-12 15,-21 4 15-15,-20 16-15 16,-31 14-1-16,-31 18 12 15,-30 15-12-15,-18 16-13 16,0 6-65-16,-18 10-150 16,-11 0-254-16,4 0-540 0</inkml:trace>
  <inkml:trace contextRef="#ctx0" brushRef="#br0" timeOffset="950">3795 229 656 0,'0'0'1206'0,"0"0"-1014"0,0 0-129 15,0 0 200 1,0 0 64-16,0 0-58 0,0 0-146 15,-113 53-72-15,15-14-2 16,-22 11 7-16,-19 1-40 16,-8 3 8-16,-2-2-23 15,10-2 5-15,16-5 28 16,16-5-18-16,25-5-8 16,22-5 2-16,25-7-2 15,20-4-4-15,15-5-4 16,0 2 1-16,28-2 25 15,25 0-26-15,14 7 0 0,11-1 7 16,8 2-7 0,2 2 1-16,4 3 4 0,-1 2-5 15,0 4 44-15,1-4-44 16,-4-2 0-16,-5-2 7 16,-7-5-6-16,-7-3-2 15,-10-4-11-15,-18-3-54 16,-21-4-60-16,-20-2-338 15,-3-4-336-15,-29 3-1104 0</inkml:trace>
  <inkml:trace contextRef="#ctx0" brushRef="#br0" timeOffset="1296">2559 1351 1350 0,'0'0'1149'0,"0"0"-990"16,0 0-119-16,0 0 106 16,0 0 111-16,0 0-68 15,0 0-104-15,-102-2-41 16,106 2-34-16,31 0 46 15,21 9-16-15,8 8-14 16,18 3 23-16,0 3-22 16,15-1 6-16,-2-2 0 15,3-1-18-15,0-3-9 0,-10-1-6 16,-12-6-14-16,-22 1-7 16,-13-1-79-16,-30 8-159 15,-7-4-423-15,-4 1-1608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3:55.2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1264 421 0,'0'0'1637'0,"0"0"-1394"16,0 0-185-16,0 0 22 15,0 0 112-15,0 0-39 16,35-19-100-16,24-24-39 15,18-12-14-15,17-18 0 0,4-6-2 16,2-5 4-16,-17-3-2 16,-10 2 4-16,-23 7 4 15,-16 5 59-15,-18 15 15 16,-10 15-10-16,-6 17 31 16,0 18-32-16,0 8 5 15,0 27-21-15,0 42-49 16,0 25 38-16,0 24-5 15,10 8-33-15,2-1 25 16,2-14-31-16,4-8 0 16,-2-19 2-16,-6-19-2 15,-7-12 0-15,2-17 0 0,-5-10-15 16,0-10-14-16,0-9-134 16,0-7-78-16,0-10-296 15,0-17-781-15</inkml:trace>
  <inkml:trace contextRef="#ctx0" brushRef="#br0" timeOffset="352">1272 1044 2125 0,'0'0'295'0,"0"0"-222"15,0 0-15-15,0 0 92 16,219-191-2-16,-146 130-63 0,0-9-44 16,-12-2-16-1,-9 0 11-15,-16 0 33 0,-18 7 34 16,-11 14-2-16,-7 19 0 16,0 16-20-16,0 16-16 15,0 9-8-15,-7 54-33 16,-5 29 13-16,2 26 19 15,4 10-55-15,2 3 16 16,4-10-17-16,0-12 6 16,0-13-9-16,0-15 3 15,0-15-44-15,0-11-26 16,0-19-116-16,0-9-303 16,0-20-305-16</inkml:trace>
  <inkml:trace contextRef="#ctx0" brushRef="#br0" timeOffset="946">2545 482 2181 0,'0'0'312'0,"0"0"-242"15,0 0 1-15,0 0 120 0,237-19-73 16,-158 19-59-16,6 0-59 16,1 0 0-16,-1 0 11 15,-6 7-11-15,-16-5 6 16,-16 1 12-16,-21-3-17 16,-23 0 44-16,-3 0 7 15,-14 0 1-15,-36 0-38 16,-13-14-15-16,-13 0 0 15,-9 1 0-15,1 3 7 16,4 3 17-16,4 7-13 16,14 0 41-16,11 0 3 15,14 17-4-15,8 12-1 16,10 11-20-16,13 6-8 16,6 3-11-16,0 0-5 15,3 0-6-15,31-3 0 0,-2 4 1 16,9-8 1-16,3 4-2 15,-2-4 0-15,5 1-3 16,1-4 3-16,4-2 0 16,-5-2 0-16,-3 2 0 15,-1-1-2-15,-6 0 2 16,-8 5-1-16,-11-6 1 16,-11 2 16-16,-7-6-7 15,-14 6 12-15,-33-4-9 16,-19-1 12-16,-10-1-24 15,-2-6-8-15,2-2 7 16,7-9-39-16,15-9-56 16,3-5-88-16,20-5-301 0,9-22-403 15</inkml:trace>
  <inkml:trace contextRef="#ctx0" brushRef="#br0" timeOffset="1464">3299 0 2114 0,'0'0'351'16,"0"0"-207"-16,0 0 25 15,0 0 95-15,0 0-83 16,0 0-100-16,0 0-2 0,168 164 16 16,-84-75-50-1,11 20-11-15,0 4 5 0,-9 10-13 16,-5 1 22-16,-8 4-47 16,-15 5 8-16,-11-6 68 15,-17 3-35-15,-23 0-33 16,-7 3 14-16,-51-4-22 15,-30-1-2-15,-24-13-8 16,-11-14-17-16,-4-16-11 16,6-13-49-16,19-16-28 15,8-14-124-15,32-15-314 16,18-14-782-16</inkml:trace>
  <inkml:trace contextRef="#ctx0" brushRef="#br0" timeOffset="1917">4656 1293 1298 0,'0'0'1544'0,"0"0"-1354"15,0 0-155-15,0 0-5 16,0 0 147-16,0 0-53 16,0 0-86-16,277-16-5 15,-172 16-33-15,-3 0-21 16,-8 0-32-16,-13 7-116 0,-18-1-312 15,-27-3-176-15,-25 2-1310 0</inkml:trace>
  <inkml:trace contextRef="#ctx0" brushRef="#br0" timeOffset="2105">4612 1914 2918 0,'0'0'346'16,"0"0"-272"-16,0 0-35 15,208 17 63-15,-110-17-52 16,51 0-50-16,-24 0-181 0,-20 0-528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4:01.6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0 823 0,'0'0'995'0,"0"0"-819"0,0 0-107 16,0 0 94-16,0 0 37 16,0 0-90-16,-15 14-68 15,15 28 62-15,7 27 50 16,8 28-24-16,-5 20-23 15,-1 23-45-15,-6 9-1 16,0 1 5-16,-3-8-39 16,4-8-3-16,-4-19-2 15,3-20-21-15,0-20-1 16,-3-22 0-16,0-20 0 16,5-14 26-16,-5-11-25 15,0-8 9-15,0 0 33 0,0 0-8 16,7-17-20-1,0-16-15-15,5-9 0 0,5-8 2 16,5-2-2-16,12 5-17 16,1 8 16-16,6 13-6 15,6 9-5-15,0 17 6 16,8 0 2-16,4 10-7 16,-9 23-7-16,1 13 15 15,-3 3 3-15,-15 1 0 16,-11-5 3-16,-15 5-2 15,-7-15-1-15,-3 5 26 16,-31-6-25-16,-8-9 0 16,-6-8 17-16,-4-8-2 15,1-9 2-15,0 0-6 16,4-6-11-16,0-25 12 0,9 1-13 16,6-14-28-1,7-2-61-15,22-36-128 0,3 9-431 16,0 8-1126-16</inkml:trace>
  <inkml:trace contextRef="#ctx0" brushRef="#br0" timeOffset="374">650 0 1815 0,'0'0'764'0,"0"0"-640"15,0 0-94-15,0 0 65 16,0 0 149-16,0 0-48 16,0 0-99-16,252 184-44 15,-165-82 26-15,5 13-58 16,-6 9-1-16,-5 8 34 15,-8 2-23-15,-12-3 10 16,-21 4-31-16,-21-7-10 16,-19-1 30-16,0 0-30 15,-47-10 0-15,-16-4-1 16,-10-13-16-16,-6-11 8 16,1-14-36-16,5-15-12 0,16-21-28 15,3-32-186-15,17-7-484 16,11-7-1550-16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4:03.0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218 250 1692 0,'0'0'373'15,"0"0"-163"-15,0 0-7 0,0 0 39 16,0 0 32-16,0 0-185 16,0 108 1-16,0 20 57 15,6 53-60-15,6-4-18 16,-5-14-32-16,-4-25-13 15,-3-32 30-15,0 7-54 16,0 0 0-16,0-17 5 16,0-25-3-16,0-18-4 15,0-18-16-15,0-16-28 16,0-14-95-16,0-12-230 16,0-33-296-16,0-6-908 0</inkml:trace>
  <inkml:trace contextRef="#ctx0" brushRef="#br0" timeOffset="395">0 370 2065 0,'0'0'283'0,"0"0"-157"15,0 0-31-15,0 0 92 16,0 0 10-16,0 0-96 16,0 0-11-16,243-161-51 15,-148 152 21-15,8 6-1 0,-2 3-40 16,-2 0 2-16,-1 19-9 16,-4 15-3-16,-6 4 41 15,-12 9-50-15,-16 2 0 16,-28 4 7-16,-20 3 2 15,-12 3-8-15,-29 2-1 16,-34 2 0-16,-16-1 7 16,-13-6-7-16,1-13 0 15,7-11-4-15,11-9 4 16,15-15-23-16,14-8-49 16,10 0-83-16,24-31-168 15,7-8-477-15,3 0-1155 0</inkml:trace>
  <inkml:trace contextRef="#ctx0" brushRef="#br0" timeOffset="715">2293 0 2338 0,'0'0'317'15,"0"0"-247"-15,0 0-14 0,0 0 190 16,-212 178-56-16,135-44-56 16,1 49-98-16,6 50 39 15,16 16-13-15,29-16-20 16,16-51 9-16,9-59-44 15,0-36 4-15,31-22-11 16,16 5-5-16,14-4-25 16,61-8-28-16,-17-23-183 15,-11-21-496-15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4:07.8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1128 0 2034 0,'0'0'350'16,"0"0"-283"-16,0 0 52 15,0 0 258-15,0 0-190 16,0 0-116-16,0 0-56 16,-280 100 15-16,158-50 42 15,-8 13-46-15,-9-1 0 16,10 3-13-16,13-2 14 16,26-8 33-16,27-9-37 15,23-9-14-15,26-4-8 0,14-4 1 16,0 0-2-16,43 0 0 15,19 5 0-15,7-4 18 16,8 2-13-16,0-3-4 16,-4 0 4-16,0 1-4 15,-4-3-1-15,1 0 0 16,-10-8-7-16,3 1 0 16,-12-6-98-16,-17-9-174 15,-18 2-363-15,-16-7-587 0</inkml:trace>
  <inkml:trace contextRef="#ctx0" brushRef="#br0" timeOffset="243">5 1125 1320 0,'0'0'1523'0,"0"0"-1302"15,0 0-150-15,0 0 5 16,0 0 126-16,0 0-79 16,0 0-64-16,156 128-23 15,-78-109-8-15,1 1-13 16,6 0-15-16,-2-4-12 16,23-10-97-16,-23-1-399 0,-17-5-1271 15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4:06.9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130 198 1855 0,'0'0'311'0,"0"0"-178"15,0 0-5-15,0 0 98 16,0 0-68-16,0 0-83 15,22-158 10-15,36 130-15 16,11 16-6-16,16 12 1 16,2 0-10-16,0 33 13 15,-9 33-21-15,-21 15 7 16,-20 15-18-16,-27 13-36 16,-10 5 20-16,-28 0-20 15,-38-4 0-15,-17-10 7 16,-12-11-6-16,-11-17-1 0,7-22 7 15,12-21 1-15,17-21 1 16,23-8 5-16,18-21-13 16,22-18 33-16,7-11-34 15,0 6-6-15,36 7-9 16,15 11 12-16,8 16 3 16,10 10 0-16,0 0 0 15,1 29 39-15,-1 7-39 16,-5 7 1-16,-1-6 12 15,3-8-13-15,-4-7-23 16,3-12-65-16,29-10-168 16,-16-12-315-16,-13-23-267 0</inkml:trace>
  <inkml:trace contextRef="#ctx0" brushRef="#br0" timeOffset="368">1553 69 1976 0,'0'0'640'0,"0"0"-449"15,0 0 15-15,0 0 10 16,0 0-16-16,0 0-113 16,-242 167-33-16,184-68 8 15,11 9-29-15,18 4-15 16,17 0-5-16,12-12-13 15,9-10 0-15,33-11-2 16,17-16-11-16,7-22-7 0,10-18-35 16,4-20 25-1,-3-3 3-15,-7-22-2 0,-9-33 29 16,-17-22 0-16,-22-21 0 16,-19-21 11-16,-3-11-11 15,-32-2-1-15,-24 7 1 16,-8 21 0-16,-5 28 2 15,3 29-2-15,3 33-44 16,5 14-134-16,14 32-394 16,19 8-330-16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4:08.9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 60 1739 0,'0'0'330'0,"0"0"-173"15,0 0 39-15,0 0 45 16,0 0-6-16,0 0-61 16,-12-60-110-16,68 116 50 15,20 33 51-15,18 21-90 0,8 22 3 16,1 6-65-1,-5-7-7-15,-3-8 26 0,-4-22-25 16,-11-13-6-16,-11-15 1 16,-10-17-2-16,-11-14 6 15,-13-12-6 1,-6-8-32-16,-11-9 1 0,1-9-100 16,-7-8-159-16,-5-28-251 15,-4-8-189-15</inkml:trace>
  <inkml:trace contextRef="#ctx0" brushRef="#br0" timeOffset="309">1221 128 2196 0,'0'0'295'0,"0"0"-185"15,0 0-46-15,0 0 145 16,0 0 1-16,0 0-72 16,0 0-39-16,-237 240-56 15,142-144 17-15,-18 8-28 16,-14 4-7-16,0-2-7 16,6-8-18-16,12-16 7 15,21-17-7-15,22-14-4 16,22-16-10-16,28-16-49 15,10-8-50-15,6-11-81 0,56-17-175 16,10-22-257 0,-2-11-1362-16</inkml:trace>
  <inkml:trace contextRef="#ctx0" brushRef="#br0" timeOffset="1035">3391 230 1928 0,'0'0'318'15,"0"0"-256"-15,0 0 101 16,0 0 133-16,0 0-81 15,0 0-98-15,0 0-84 16,-136 90-24-16,42-46 34 16,-20 15-34-16,-16 11 3 15,-8 2 12-15,6 0 3 16,15-4 20-16,19-8-7 16,25-14-33-16,19-6 23 0,20-11-30 15,16-6-2-15,18-7 2 16,0-2 0-16,5-1-1 15,27-4-7-15,12 4 8 16,6 1 2-16,5 2-2 16,4 4 0-16,-2 3 3 15,2 2-3-15,-1 1-1 16,1 2 1-16,4-3 0 16,-2 2-3-16,1-4 3 15,-4-3-1-15,-11-3-11 16,-13-6-97-16,-24 0-174 15,-10-4-275-15,0-5-429 0</inkml:trace>
  <inkml:trace contextRef="#ctx0" brushRef="#br0" timeOffset="1303">2132 1356 2524 0,'0'0'343'15,"0"0"-220"-15,0 0-108 16,0 0 127-16,0 0 43 16,0 0-78-16,0 0-41 15,132 95-41-15,-52-69-1 0,11-3 5 16,7-7-29-16,2-6-13 15,13-10-88-15,-23 0-257 16,-24 0-767-16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4:11.2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1355 1679 0,'0'0'329'15,"0"0"-216"1,0 0-95-16,0 0-2 0,0 0 99 16,0 0 5-16,120-20-41 15,-44-22-21-15,9-16-29 16,3-13-6-16,-5-6 14 16,-11-5 0-16,-6-4 5 15,-15-3-8-15,-10 4 26 16,-16 6 37-16,-10 10-10 15,-8 18 17-15,-4 10-26 16,-3 17 6-16,0 12 2 16,0 12-34-16,0 0-7 15,0 33-4-15,0 59-40 16,0 19 38-16,0 24-19 16,0 16-19-16,0-17 26 0,0 11-27 15,0-20 9-15,0-17-3 16,0-22 5-16,0-25-10 15,0-12-1-15,0-16-5 16,0-16 4-16,0-7-83 16,0-10-141-16,0-23-329 15,0-14-579-15</inkml:trace>
  <inkml:trace contextRef="#ctx0" brushRef="#br0" timeOffset="2636">1262 620 1662 0,'0'0'312'0,"0"0"-111"15,0 0-43-15,0 0 30 16,0 0-8-16,0 0-98 16,0 0-23-16,98-127 3 15,-47 110 4-15,-1 5 22 0,6 7-46 16,-2 5-12 0,0 0 14-16,-3 27-17 0,-7 16 7 15,-10 19 17-15,-17 17-18 16,-17 12 19-16,0 12-52 15,-26 4 2-15,-21 3 13 16,-7-10-14-16,-4-7 6 16,-1-15-7-16,12-16 0 15,6-13 50-15,13-16-49 16,9-10 11-16,12-7 27 16,7-1-33-16,0-1 7 15,22 4-12-15,19 5-1 0,6-4 10 16,7-2-4-1,4-4-6-15,4-3 10 0,-3-7-10 16,-1-3-12-16,-7 0-49 16,-4 0-92-16,12 0-33 15,-18-10-330-15,-6-11-376 16</inkml:trace>
  <inkml:trace contextRef="#ctx0" brushRef="#br0" timeOffset="3207">2376 653 2208 0,'0'0'381'0,"0"0"-271"15,0 0-22-15,0 0 86 16,0 0-41-16,0 0-88 15,198-6-38-15,-122 9 17 16,4 7-24-16,1-7 0 16,-5 0 8-16,-10-3-8 15,-15 0 0-15,-14 0-2 16,-24 0 2-16,-9 0 21 16,-4 0-9-16,-14 0-10 15,-30-10 8-15,-6-4-10 16,-16 3 0-16,-4 0-6 15,-2 9 6-15,-1 2 2 0,10 0-1 16,13 0-1 0,9 14 39-16,12 7-12 0,7 9 5 15,15 1-22-15,7 13-8 16,0-1 20-16,11 5-22 16,22 6 0-16,6-7 5 15,5 2-5-15,0-7-1 16,0-2 1-16,0-5 0 15,-3-3 4-15,-6 3-4 16,-6-4 0-16,-7 1 2 16,-3-2 29-16,-16 0 22 15,-3-1-23-15,0-2-9 16,-22 2 19-16,-17 1-40 16,-13-4 0-16,1-3-11 0,-3-3-22 15,3-7-39-15,7-10-73 16,7-3-173-16,12-19-350 15,14-17-1409-15</inkml:trace>
  <inkml:trace contextRef="#ctx0" brushRef="#br0" timeOffset="3595">2968 0 2170 0,'0'0'371'0,"0"0"-276"16,0 0-64-16,0 0 68 16,0 0 129-16,193 108-50 15,-124-35-103-15,4 12-19 16,0 10 27-16,-7 8-29 15,-5 1-12-15,-6 11-18 16,-16 3 11-16,-8 7 25 16,-13 2-41-16,-14 3 8 15,-4 5 8-15,-15-2-19 16,-33-6-4-16,-14-9-12 16,-11-6-15-16,-3-17 9 0,3-13-27 15,4-16-1-15,10-21-20 16,11-11-38-16,13-18-65 15,13-16-178-15,6-13-333 16,16-24-1487-16</inkml:trace>
  <inkml:trace contextRef="#ctx0" brushRef="#br0" timeOffset="3922">4086 1224 2284 0,'0'0'336'15,"0"0"-260"-15,0 0 53 16,0 0 96-16,201-6-90 16,-135 6-91-16,4 0-35 15,2 0-9-15,1 0-5 16,-7 0-34-16,-12 0-102 16,-22 2-210-16,-16 10-324 0,-16 0-1226 15</inkml:trace>
  <inkml:trace contextRef="#ctx0" brushRef="#br0" timeOffset="4117">4010 1752 2650 0,'0'0'514'16,"0"0"-477"-16,0 0 82 15,0 0 62-15,211 7-75 16,-123-7-82-16,48-20-24 16,-20-6-129-16,-18 0-629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7:09.8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 2181 0,'0'0'376'16,"0"0"-294"-16,0 0 51 0,0 0 122 16,0 0-131-16,0 0-58 15,0 0-33-15,69-70-25 16,-28 70 10-16,10 0-8 16,8 0 8-16,10 0-15 15,4 17 6-15,3 0-9 16,5 0 0-16,-5-3 1 15,-6-2-2-15,-4 0 7 16,-12-1-6-16,-10-1 0 16,-12-1 0-16,-10 4 0 15,-15 5 6-15,-2 7-5 16,-5 11 49-16,0 17-38 16,-16 19 12-16,-9 16 27 0,-7 15-32 15,-2 5-1-15,5 8 3 16,7-11-6-16,4-2 41 15,8-8-56-15,1-13 0 16,2-5 25-16,4-16-23 16,0-5-2-16,-1-9 0 15,4-15 1-15,0-1-2 16,0-12-38-16,0-8-86 16,0 3-101-16,0-7-518 15,0-7-117-15</inkml:trace>
  <inkml:trace contextRef="#ctx0" brushRef="#br0" timeOffset="203">475 812 2495 0,'0'0'468'0,"0"0"-426"16,0 0 30-16,0 0 75 15,0 0-45-15,0 0-31 16,259-14-57-16,-158 14-14 16,50 0-53-16,-28 4-291 15,-18 3-523-15</inkml:trace>
  <inkml:trace contextRef="#ctx0" brushRef="#br0" timeOffset="690">1838 191 2569 0,'0'0'368'16,"0"0"-285"-16,0 0 15 15,0 0 37-15,0 0-33 16,0 0-101-16,0 0 5 15,237-21 12-15,-161 21-18 16,-3 0 0-16,-4 0 0 16,-9 0 1-16,-6 0 12 0,-10 8-13 15,-11 3 0-15,-4 2 0 16,-10-1 2-16,-2 5 11 16,-5 0-5-16,-9 5-8 15,0 4 50-15,-3 4-40 16,0 9 14-16,0 11 11 15,-3 4-16-15,-19 14 16 16,-3 6-8-16,-4 8 0 16,-2 10 16-16,3 10-32 15,-1 7 16-15,0-1 6 16,-1 1-12-16,4-8 3 16,9-10-23-16,-1-12 16 15,6-13-4-15,2-11-13 0,3-15-15 16,2-12-31-16,2-9-65 15,3-7-6-15,0-2-65 16,-7-7-160-16,0 0-205 16,-5-3-35-16</inkml:trace>
  <inkml:trace contextRef="#ctx0" brushRef="#br0" timeOffset="862">2031 1153 2410 0,'0'0'454'0,"0"0"-345"0,0 0 14 15,223-36 42-15,-128 26-47 16,76-3-118-16,-26 7-141 16,-6-1-895-16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7:09.0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892 188 1839 0,'0'0'244'15,"0"0"-173"-15,0 0-61 0,0 0 123 16,0 0 5-16,0 0-3 15,-19-63-83-15,4 46 5 16,-7-2 61-16,0 3-49 16,-3-4 5-16,-4 1-9 15,-7 1-35-15,-7 5 29 16,-13 10-35-16,-5 3-1 16,-9 0 37-16,-7 35-45 15,1 16 7-15,-4 17 7 16,11 18-22-16,3 15 56 15,18 14-63-15,11 13 19 16,15 5 37-16,15-3-55 16,7-5 15-16,0-9 5 15,12-20-20-15,20-10 10 16,9-13-11-16,6-21 0 0,11-16 9 16,8-17 2-16,10-19-10 15,9-7-1-15,6-48 6 16,0-30 0-16,-8-20-6 15,-17-20 0-15,-19-10 12 16,-18-2-12-16,-26-1-8 16,-3 13 7-16,-3 17 2 15,-22 26 24-15,-4 22-25 16,7 29 0-16,3 22-12 16,9 9 12-16,7 21-128 15,3 58-165-15,7-6-562 0,18-9-1236 16</inkml:trace>
  <inkml:trace contextRef="#ctx0" brushRef="#br0" timeOffset="204">1453 1431 2555 0,'0'0'542'15,"0"0"-404"-15,0 0-112 16,0 0 45-16,0 0-5 16,0 0-66-16,0 0-77 15,26 16-121-15,-1-16-339 0,-3-4-495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6:03.9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330 1144 1733 0,'0'0'501'16,"0"0"-380"-16,0 0 35 15,0 0 70-15,0 0-23 16,0 0-53-16,-66 0-65 16,66 0-29-16,0 0 29 15,0 0-66-15,0-10 8 16,15 0-4-16,11-7-16 0,14 1 8 16,-1-4-3-16,5 4-6 15,0 4-6-15,-3 7 11 16,-1 5-12-16,-4 0 1 15,1 30 0-15,-5 20 2 16,-3 15-1-16,-10 12-1 16,-13 4 10-16,-6 6-8 15,0 1-2-15,-10-6 0 16,-19-2 6-16,-8-8-5 16,-7-9 0-16,-6-10-1 15,-5-14 1-15,-4-10 10 16,-2-16-11-16,-5-10 0 15,0-3 1-15,9-9 9 0,1-35-9 16,9-17-1 0,8-15 0-16,17-13-3 0,10-5 3 15,12 3 0-15,12 7 7 16,27 9-3-16,11 17-4 16,6 5 0-16,2 10-5 15,1 9 11-15,-1 10-6 16,1 0 0-16,2 4 0 15,5-4 11-15,0 5-11 16,-4 0 0-16,-4-1-5 16,-3 1 14-16,-7 5-9 15,-13 5 0-15,-3 2 9 16,-1 4-19-16,-9 3 10 0,3 0-44 16,1 0-26-1,18 3-176-15,-6 18-269 0,-4-7-224 0</inkml:trace>
  <inkml:trace contextRef="#ctx0" brushRef="#br0" timeOffset="751">1068 143 1669 0,'0'0'489'0,"0"0"-351"0,0 0 14 16,0 0 64-1,0 0-108-15,0 0-28 0,224-134-5 16,-161 134-60-16,-9 0 24 16,-10 12-8-16,-18 20 18 15,-20 5 38-15,-6 8-40 16,-17 13 25-16,-33 0 28 15,-16 1-51-15,-4 2-17 16,1-8-2-16,18-10-21 16,14-13 28-16,22-13-37 15,15-8 0-15,0-2-7 16,37-4 7-16,22-3-1 0,17 0-40 16,12 0-49-1,58 4-20-15,-26 5-265 0,-10 2-512 0</inkml:trace>
  <inkml:trace contextRef="#ctx0" brushRef="#br0" timeOffset="1320">2317 1365 1796 0,'0'0'623'16,"0"0"-434"-16,0 0 25 15,0 0 13-15,0 0-56 16,0 0-82-16,0 0-12 16,63-14-57-16,-9 6 11 15,15 2-4-15,8-4-18 16,7 1-3-16,4 2 9 15,-5 0-15-15,-7 4 0 16,-13 3-18-16,-9 0-81 16,-7 19-147-16,-16 12-319 15,-15-5-267-15</inkml:trace>
  <inkml:trace contextRef="#ctx0" brushRef="#br0" timeOffset="1563">2321 1873 2263 0,'0'0'575'16,"0"0"-437"-16,0 0-50 0,0 0 47 15,0 0 20 1,0 0-98-16,0 0-24 0,157-34-3 15,-77 24-24-15,7 4-12 16,5 6-19-16,43 0-102 16,-27 9-325-16,-16 11-432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7:40.1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792 198 1731 0,'0'0'264'16,"0"0"-180"-16,0 0-53 16,0 0 145-16,0 0 2 15,0 0-55-15,0-103-44 16,0 83 5-16,0 0 52 16,-12 4-47-16,-10 3-21 15,-6 0 17-15,-8 3-22 0,-8 7-2 16,-12 3-16-1,-8 0-16-15,-5 16 35 0,-1 26-49 16,-2 18 3-16,2 20 31 16,8 21-25-16,2 20 6 15,13 14-18-15,12 12-11 16,9-2 42-16,11-5-42 16,15-7-1-16,0-16 19 15,12-18-19-15,27-17 1 16,12-23-1-16,14-19 0 15,13-28-6-15,12-12 6 16,6-30-12-16,6-44 12 16,-1-26-6-16,-13-23 6 15,-8-41 0-15,-24-39 0 0,-24 21 26 16,-21 21-26-16,-11 35 0 16,0 45 15-16,-11 8-2 15,-8 10 2-15,-6 28-14 16,3 19 0-16,0 16-2 15,0 0-20-15,8 32-90 16,14 41-144-16,0-4-443 16,0-6-410-16</inkml:trace>
  <inkml:trace contextRef="#ctx0" brushRef="#br0" timeOffset="219">1229 1552 2785 0,'0'0'506'0,"0"0"-458"16,0 0 37-16,0 0 76 15,0 0-100-15,0 0-61 16,0 0-70-16,5-3-187 15,5-4-604-15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07:41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504 671 129 0,'0'0'1845'0,"0"0"-1610"0,0 0-173 16,0 0 110-1,42-213 40-15,-33 162-63 0,-9-7-72 16,0 0-45-16,0 5 54 16,-29 0-59-16,-12 8-4 15,-6 5 22-15,-9 11-43 16,-1 8 14-16,-2 10-5 15,1 11-11-15,7 0 23 16,7 9-23-16,12 27 0 16,10 17 6-16,10 9-6 15,12 15-5-15,0 10 4 16,0 5 2-16,19 0-4 0,10-4 3 16,8 2 0-16,7-9 10 15,7-6-10-15,3-6-1 16,5-3 0-16,-2-10 1 15,-2-4 1-15,-3-9 7 16,-13-4 8-16,-9-3 44 16,-8-7-22-16,-15 2-8 15,-7-2-11-15,0 1-1 16,-15 7 40-16,-29 1-52 16,-10 1-5-16,-12 1 11 15,-4-3-12-15,1-13-10 16,3-3 9-16,5-12 1 15,11-9-1-15,6 0 1 16,10-9-9-16,17-31 9 16,8-9-1-16,9-16 0 0,16-17 0 15,38-13 1-15,18-17-6 16,16-10 6-16,10-2-1 16,1 0 1-16,-8 2 0 15,-13 13 14-15,-17 14 6 16,-21 16 1-16,-18 20 13 15,-22 15-34-15,0 16 17 16,-7 5-17-16,-30 14-26 16,2 9-36-16,-6 2-153 15,16 28-392-15,6 3-381 0</inkml:trace>
  <inkml:trace contextRef="#ctx0" brushRef="#br0" timeOffset="886">1593 491 2004 0,'0'0'253'16,"0"0"-180"-16,0 0-55 16,0 0 207-16,0 0-58 15,0 0-92-15,85-180-27 16,-82 150-24-16,-3 2 41 15,0-7-2-15,0 2-34 16,-22 1 39-16,-7-3-50 16,-8 1-4-16,-3 5 34 15,-8 3-21-15,1 9 1 16,-4 10-10-16,4 7-12 16,-1 0 41-16,8 14-47 0,4 25 0 15,4 16 15 1,5 17-6-16,10 7 13 0,2 3-8 15,12-2-14-15,3-8 23 16,0-9-23-16,18-12 0 16,18-9 5-16,11-11-5 15,12-15-27-15,2-12-12 16,2-4-3-16,-1 0 32 16,-11-23-20-16,-4-10 28 15,-11-4-4-15,-6 0 12 16,-8 6-4-16,-11-3 14 15,-5 10 7-15,-6 3 54 16,0 8-50-16,0 3 18 16,0 6 23-16,0 4-29 15,0 0-15-15,0 0-14 0,0 0-8 16,0 27 31-16,0 16-33 16,-10 12 0-16,-2 10 26 15,-1 12-20-15,1 7 12 16,2 8-17-16,3 4-1 15,-1-1 22-15,4 5-22 16,4-6-5-16,0-6 5 16,0-3 8-16,0-9 0 15,0-10-7-15,0-11-1 16,0-8 24-16,0-14-18 16,-10-7 0-16,-9-10 18 15,-9-3 11-15,-20-3 11 0,-11-6-27 16,-10-4-18-16,-7 0 25 15,0-14-24-15,1-15 4 16,7-7-5-16,6-1 5 16,8 2-1-16,6 1-5 15,8 0-32-15,14 9-116 16,8 6-504-16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0:55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39 130 1667 0,'0'0'365'16,"0"0"-172"-16,0 0-39 15,0 0 103-15,0 0-54 16,0 0-127-16,0 0-11 16,-39-6-50-16,45 2 0 15,23 4 59-15,10-2-62 16,17-1 24-16,10 3 6 16,13-4-27-16,18 2 42 15,18-6-56-15,13-4 33 16,10-4 14-16,5-1-35 0,-8-3-11 15,-10 4-2 1,-18 4 1-16,-18 6 10 0,-21 4-11 16,-18 2 0-1,-21 0-17-15,-9 0 17 0,-14 0-29 16,-6 0-7-16,0 0-26 16,0 0 29-16,7 0-154 15,-1 0-198-15,3 0-434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0:55.6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2365 0,'0'0'320'16,"0"0"-220"-16,0 0-99 15,0 0-1-15,0 0-158 16,0 0-655-16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0:55.8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2338 0,'0'0'555'0,"0"0"-525"16,0 0-13-16,0 0-17 15,0 0-29-15,0 0-559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0:54.4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133 273 451 0,'0'0'564'0,"0"0"-343"15,0 0-73-15,0 0 2 16,0 0 24-16,0 0-41 15,-88-73 65-15,78 64-116 0,4 0-2 16,0 5 60 0,-2 0-21-16,5 0-27 0,3 4-15 15,-3-3-4-15,0 3 30 16,0-2-61-16,0 2 3 16,3 0 13-16,0 0-31 15,0 0 15-15,0 0-11 16,-3 0-8-16,3 0 25 15,0 0-48-15,0 0-6 16,3 20 5-16,23 15 1 16,10 21 33-16,7 18-17 15,-4 11 22-15,4 6 28 16,-8 4-65-16,-2-6 13 16,-4-7-10-16,-3-11 8 15,-2-10-16-15,-6-11 4 0,-1-12 0 16,-3-7 18-16,-5-16-18 15,-2-6-8-15,-1-9 7 16,-3 0 1-16,0 0 7 16,5-22-7-16,4-30 12 15,5-26 46-15,0-28-50 16,-1-14-4-16,-4-6-4 16,-1-2 23-16,-2 16-20 15,-3 15-3-15,2 21 0 16,-2 18-6-16,0 19 6 15,2 13 0-15,-2 11-2 0,-3 5 2 16,0 8-19-16,-3 2 19 16,3 0-20-16,1 0-7 15,2 0-31-15,8 6-47 16,1 15-55-16,16 19-337 16,-6-5-107-16,-8-5-559 0</inkml:trace>
  <inkml:trace contextRef="#ctx0" brushRef="#br0" timeOffset="572">884 174 1783 0,'0'0'523'0,"0"0"-443"16,0 0 35-16,0 0 91 15,0 0-108-15,0 0 2 16,0 153-56-16,3-71-2 16,-3 9 40-16,0 4-66 15,0-4 13-15,0-9-29 16,0-11 7-16,0-12 10 16,0-20-17-16,0-13 0 15,3-15 13-15,-3-11-13 16,3 0 0-16,-3-2 7 15,0-33 0-15,0-22 53 0,0-16-60 16,-3-24 0 0,-11-14-3-16,2-2 3 0,-2 2 0 15,5 6 0-15,2 17 1 16,4 19-1-16,3 26 0 16,0 13 0-16,0 19-5 15,19 9 5-15,18 2-12 16,11 0 0-16,12 20 12 15,8 9 8-15,5 15-8 16,-2 6 0-16,-2 10 12 16,-3 7-3-16,-14 6-2 15,-9 5-7-15,-15 4 0 16,-14-2 28-16,-11-4-19 16,-3-5-9-16,-12-7 17 0,-25-7-16 15,-8-7 8-15,-8-6-6 16,-2-13 6-16,2-3-18 15,4-10 7-15,7-9-82 16,-1-9-73 0,10 0-369-16,7 0-520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0:57.2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466 48 1362 0,'0'0'306'16,"0"0"-75"-16,0 0-17 0,0 0 34 16,0 0-26-16,0 0-60 15,-56-48-92-15,56 48-40 16,6 6 22-1,33 26-40-15,14 25 32 0,16 16 32 16,10 24-22-16,1 11 15 16,2 15-41-16,-3-3 2 15,0 1 14-15,0-10-44 16,-10-8 0-16,-7-13 12 16,-8-10-2-16,-11-16 4 15,-10-14-14-15,-7-9 0 16,-12-9 7-16,-5-12-7 15,-1-7-39-15,-8-7-9 16,0-6-64-16,0 0 10 16,0-45-213-16,0-5-388 0,0-8-514 15</inkml:trace>
  <inkml:trace contextRef="#ctx0" brushRef="#br0" timeOffset="337">1500 59 1684 0,'0'0'379'0,"0"0"-185"16,0 0 48-16,0 0 5 15,0 0-105-15,0 0-10 16,0 0-97-16,-108 26-15 15,58 33-1-15,-15 27-19 0,-20 20 42 16,-20 21-42-16,-19 11 0 16,-36 25 19-16,16-16-19 15,-3-4-6 1,11-7 0-16,36-32 12 0,1 2 18 16,20-24-24-16,28-24-6 15,17-21-15-15,21-20-34 16,13-17-108-16,30-23-188 15,19-21-273-15,1-17-1186 0</inkml:trace>
  <inkml:trace contextRef="#ctx0" brushRef="#br0" timeOffset="773">2534 976 2104 0,'0'0'287'16,"0"0"-194"-16,0 0-19 0,-53-163 131 15,50 101-123-15,3 2-70 16,0-1 31-16,23 9-30 16,10 4 8-16,7 17-21 15,-1 9 6-15,4 20 30 16,-4 2-36-16,-1 34 0 16,2 27 61-16,-4 15-19 15,1 6 1-15,-5 3-11 16,7-4-31-16,4-14 34 15,10-12-35-15,12-20 0 16,14-19 18-16,12-16-12 16,11-13 10-16,3-33-16 15,-3-13-73-15,8-35-107 0,-25 14-490 16,-22 6-874-16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0:58.7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114 147 2369 0,'0'0'381'16,"0"0"-304"-16,0 0-45 0,0 0 68 16,-39 175 18-16,22-73 0 15,2 24-98-15,4 5 2 16,5 12 34-16,0-3-56 16,2-3 40-16,4-10-40 15,0-22-6-15,0-26-22 16,0-23 25-16,0-26-41 15,0-22 19-15,0-8 1 16,0-32 3-16,0-36 21 16,0-45 0-16,0-50-3 15,0-47 9-15,0-7-7 16,-3 34 1-16,-4 57 0 0,4 54 10 16,0 31-10-16,3 9 0 15,0 11 57-15,0 12-36 16,0 9-21-16,23 24 1 15,17 35 3-15,11 17 87 16,12 22-91-16,9 7 17 16,14 8 25-16,11-2-42 15,11-2 23-15,7-4-20 16,2-13 12-16,-5-6-8 16,-7-12-7-16,-11-18 0 15,-15-17-30-15,-20-19 30 16,-19-20-23-16,-14-7 23 15,-17-49 2-15,-9-46 63 0,0-52-65 16,-46-46 0 0,1 10 18-16,-1 29-18 0,10 56 0 15,13 36-1-15,3 4 1 16,7 7-17-16,13-1-103 16,24 21-455-16,11 15-733 0</inkml:trace>
  <inkml:trace contextRef="#ctx0" brushRef="#br0" timeOffset="1481">2638 0 1551 0,'0'0'256'16,"0"0"-170"-16,0 0 0 15,0 0 133-15,-186 17-69 16,131 27-58-16,-10 17 9 16,-11 45-12-16,-6 56 21 15,7 53-10-15,13 23-13 16,26-8 37-16,25-23-91 15,11-56 1-15,0-31 19 16,11-31-52-16,14-12 25 16,15 5-26-16,11-3-41 15,19 3-39-15,38-5-224 0,-17-24-346 16,-12-18-1214-16</inkml:trace>
  <inkml:trace contextRef="#ctx0" brushRef="#br0" timeOffset="2906">2963 1085 1555 0,'0'0'236'15,"0"0"-150"-15,0 0-8 0,0 0 29 16,0 0 53-16,0 0-74 15,0 0-70-15,-7 0 38 16,43-14-47-16,13-17-6 16,10-12 39-16,9-16-40 15,2-12 0-15,-4-8 6 16,-7-6 1-16,-11-3 29 16,-8 1-7-16,-14 10 25 15,-10 10 96-15,-10 14-62 16,-2 14-4-16,-4 22 3 15,0 15-44-15,0 2 11 16,0 37-54-16,0 37 0 0,0 27 49 16,0 22-40-16,0 13 11 15,0 0-20-15,-4-8 9 16,-2-12 12-16,3-12-21 16,3-22-11-16,0-17-10 15,0-19-103-15,23-27-213 16,9-18-301-16,-2-1-918 0</inkml:trace>
  <inkml:trace contextRef="#ctx0" brushRef="#br0" timeOffset="3291">3805 482 1765 0,'0'0'401'0,"0"0"-200"15,0 0-48-15,0 0 33 16,0 0-32-16,182-95-108 16,-112 95-13-16,-5 0 3 15,-6 16-12-15,-13 27 28 16,-20 19-38-16,-23 21-7 16,-3 16 68-16,-43 19-46 15,-22 3-23-15,-14 3 3 16,2-11-9-16,4-17 42 15,16-19-42-15,19-24 0 16,19-21 3-16,14-15-3 16,5-7-29-16,11-4 20 15,25-6 9-15,13 0 24 0,7 0-24 16,2 0 0-16,9-9 6 16,1-4-6-16,3 2-14 15,-1 5 1-15,-1 6-98 16,16 0-79-16,-17 0-421 15,-15 0-558-15</inkml:trace>
  <inkml:trace contextRef="#ctx0" brushRef="#br0" timeOffset="3702">5006 443 2263 0,'0'0'362'16,"0"0"-203"-16,0 0 24 15,0 0-16-15,0 0-56 16,-203 62-54-16,146 14-51 16,3 20 51-16,8 9-26 15,13 3-29-15,24-1 13 16,9-3-15-16,19-8-15 15,36-7 9-15,24-13-20 0,15-17 25 16,11-21-16 0,4-26 16-16,-4-12-29 0,-17-27 30 15,-16-25 0-15,-19-26 9 16,-24-18 0-16,-26-37 28 16,-3 3-25-16,-26-8-10 15,-30 6 59-15,-13 32-61 16,-10 1-7-16,2 26 1 15,7 26-21-15,15 23 25 16,22 21-98-16,33 25-146 16,0 28-314-16,14 0-191 0</inkml:trace>
  <inkml:trace contextRef="#ctx0" brushRef="#br0" timeOffset="3985">6411 1330 2595 0,'0'0'306'16,"0"0"-254"-16,0 0-17 15,0 0 183-15,6 156-86 16,-17-85-80-16,-24 8 47 16,-15 12-69-16,-12 1-30 15,0-4-16-15,-19 15-103 16,19-26-108-16,6-22-801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04.6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214 1519 1582 0,'0'0'371'0,"0"0"-239"16,0 0 58-16,0 0 61 0,0 0-98 15,0 0-52-15,-62-112-90 16,73 86-10-1,15-1 23-15,4 4-22 0,2 8 29 16,1 9-23-16,7 6-8 16,2 3 45-16,1 36-39 15,-1 13-6-15,-10 20 19 16,-6 7-10-16,-12 7 2 16,-14-1-11-16,0 0 0 15,-6-3 39-15,-25-11-39 16,-11-6 0-16,-4-11 5 15,-5-16 5-15,-3-14 7 16,3-15-17-16,5-9 0 16,2-25 31-16,6-23-31 15,5-23 0-15,7-16-7 0,3-13 21 16,7-6 0-16,9-4-14 16,7 10 1-16,0 15-16 15,10 17 15-15,20 21-16 16,8 21 8-16,12 17 16 15,12 9 8-15,7 0-16 16,13 15 0-16,6 5 36 16,10 2-36-16,10-11 0 15,3-3 7-15,-3-8-1 16,-6 0 32-16,-20 0-38 16,-20-6 0-16,-26-3-35 15,-16 5 11-15,-20-18-240 16,0 5-415-16,0-9-1339 0</inkml:trace>
  <inkml:trace contextRef="#ctx0" brushRef="#br0" timeOffset="301">837 492 1822 0,'0'0'275'0,"0"0"-124"16,0 0 133-16,167-86-84 16,-105 71-78-16,1 8-41 0,-12 7-41 15,-11 4 19-15,-20 29-59 47,-17 14 0-47,-3 14 58 0,-26 16-45 0,-23 0 14 0,-7-1-22 0,7-11 10 16,13-18 6-16,19-17-21 15,17-15-54-15,28-13 21 16,40-2-57-16,82-29-177 16,-16-13-404-16,-6 2-173 0</inkml:trace>
  <inkml:trace contextRef="#ctx0" brushRef="#br0" timeOffset="541">1996 1607 2299 0,'0'0'322'15,"0"0"-261"-15,0 0 152 16,0 0-97-16,167-41-91 15,-88 24 2-15,6 9-27 16,26 8-100-16,-19 0-393 16,-20 0-261-16</inkml:trace>
  <inkml:trace contextRef="#ctx0" brushRef="#br0" timeOffset="740">1987 1873 2533 0,'0'0'308'0,"0"0"-273"16,0 0-6-16,0 0 30 16,209-9-59-16,-46 0-30 15,-16 4-261-15,-12 2-585 0</inkml:trace>
  <inkml:trace contextRef="#ctx0" brushRef="#br0" timeOffset="1271">3647 1073 2029 0,'0'0'345'16,"0"0"-259"0,0 0-66-16,0 0 270 0,12-187-153 15,24 152-69-15,13 5-31 16,7 10-25-16,9 10 51 15,1 10-63-15,-1 12 0 16,-9 41 35-16,-10 17-34 16,-20 25 4-16,-19 18 30 15,-7 8-11-15,-42 5 41 16,-28-2-65-16,-15-6 0 16,-12-8 21-16,-5-17-12 15,-3-20-9-15,14-19 0 16,15-28 6-16,20-20 21 0,21-6-27 15,18-12-5 1,17-21-25-16,0-2 30 0,26 1 0 16,20 4-1-16,10 15 2 15,6 8 3-15,0 7-4 16,1 13 0-16,2 19 33 16,0 7-32-16,3 4-1 15,5-4 0-15,2-4-50 16,4-11-2-16,29-18-225 15,-20-6-297-15,-15 0-114 0</inkml:trace>
  <inkml:trace contextRef="#ctx0" brushRef="#br0" timeOffset="1862">4566 860 2089 0,'0'0'508'0,"0"0"-450"16,0 0-1-16,0 0 115 16,0 0-99-16,0 0 14 15,186-42-87-15,-110 42 1 16,3 0 30-16,-4 0-24 16,-7 6-1-16,-12 4-6 15,-10 0 11-15,-19-3 1 16,-15-2-12-16,-12-5 0 15,0 0 45-15,-36 0-23 16,-19 0-16-16,-21-9 2 16,-6-4-2-16,-6-3 18 0,3 1-24 15,9 9 0-15,11 0 21 16,10 6-21-16,16 0 26 16,5 0-26-16,11 16 10 15,14 11-20-15,2 5 10 16,7 5-26-16,0 5 25 15,19 0-13-15,15 2 14 16,8-3 0-16,10 0 9 16,4 1 3-16,0-4-12 15,4 0 0-15,-6 3 0 16,0 3 6-16,-6 3 21 16,-5 1-27-16,-4 4 15 15,-13 2 28-15,-9-1-43 0,-17 1 0 16,0 1 19-1,-23-1-19-15,-26-5 33 0,-13-8-25 16,-11-6-7-16,-6-9 40 16,2-11-41-16,4-11 0 15,4-4-15-15,10 0 30 16,8-15-30-16,14-9-15 16,17-5-69-16,20-33-15 15,26 6-474-15,17-3-507 0</inkml:trace>
  <inkml:trace contextRef="#ctx0" brushRef="#br0" timeOffset="2311">5302 101 1864 0,'0'0'276'0,"0"0"-219"16,0 0 174-16,0 0-38 15,0 0-97-15,0 0-25 0,207-52-24 16,-154 52 38-16,-5 0-70 15,-11 21-15-15,-11 6 47 16,-20 5-47-16,-6 9 0 16,-23 7 43-16,-32 1-25 15,-7 4 58-15,-3-6-65 16,9-3-11-16,13-12 73 16,17-7-73-16,16-7-1 15,10-3-13-15,0-6 14 16,25-1-19-16,25-4 19 15,13 1 0-15,11-5 25 16,8 0-25-16,3 0-18 0,-3 0-37 16,14 0-150-1,-22 0-132-15,-17-5-364 0</inkml:trace>
  <inkml:trace contextRef="#ctx0" brushRef="#br0" timeOffset="2612">6095 0 2331 0,'0'0'491'16,"0"0"-410"-16,0 0 64 15,0 0-21-15,0 0 29 16,0 0-93-16,229 114-5 0,-141-25 55 15,25 40-8-15,4 44 9 16,1 43-48-16,-16 19-17 16,-40 2 28-16,-39-17-74 15,-23-26-15-15,-31-7 9 16,-23-36-66-16,-2-40-54 16,-4-22-35-16,-47 0-89 15,8-11-415-15,-3-13-1796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09.7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788 589 1392 0,'0'0'257'0,"0"0"-164"16,0 0 37-16,0 0 36 15,0 0-12-15,0 0-19 16,-99-65-49-16,60 50 13 0,-7 1-69 16,-9 8 15-1,-7 6 7-15,-5 0-46 0,-1 20 44 16,-3 24-35-16,2 12-1 16,7 12 34-16,6 3-32 15,10 2 0-15,16-1-2 16,15-7-8-16,15-11 18 15,0-3-24-15,9-9 0 16,24-13-23-16,10-11 23 16,8-16-45-16,6-2 20 15,2-8-14-15,-2-27 30 16,-3-10 9-16,-9-9 0 16,-2 6 0-16,-14 0 9 15,-5 12-7-15,-9 9 29 16,-7 12 9-16,-5 13 71 0,0 2-87 15,3 0-12 1,4 12-3-16,6 26-8 0,8 12-1 16,5 9 1-16,4 0 7 15,-1 0 2-15,11-9-10 16,-1-6-39-16,7-15-71 16,27-23-139-16,-11-6-239 15,-12-6-347-15</inkml:trace>
  <inkml:trace contextRef="#ctx0" brushRef="#br0" timeOffset="304">949 0 1901 0,'0'0'506'0,"0"0"-414"15,0 0-67-15,0 0-24 16,0 0 75-16,0 0 59 16,0 0-63-16,232 158 7 15,-160-78-72-15,-4 21 29 16,-9 31 33-16,-19 39-46 16,-34 28-8-16,-6-11 13 15,-12-41-28-15,-25-45 9 16,8-31-9-16,-7 5-88 15,2 1-57-15,3-4-211 0,8-28-256 16,9-31-1175-16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6:06.5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107 875 1741 0,'0'0'280'0,"0"0"-109"16,0 0 25-16,0 0 6 15,0 0 42-15,0 0-93 16,0 0-109-16,-22 3 55 16,18 80-35-16,-4 20-23 15,-2 13 46-15,-2 2-85 16,-2-7 27-16,-1-8-27 15,8-19 10-15,1-14-7 0,-3-25-3 16,9-16 0 0,0-19 20-16,0-10-11 0,0 0-6 15,0-26 9-15,0-30 1 16,9-18-7-16,8-22-6 16,5-13 0-16,-7-15 23 15,3-5-23-15,-7 2-1 16,0 9 0-16,3 16 1 15,5 20-3-15,3 23 3 16,3 14 0-16,4 15 12 16,8 10-6-16,3 7-6 15,11 10 0-15,0 3 0 16,12 0 24-16,1 0-24 0,5 0 0 16,0 0 10-1,1 0-10-15,-8 0-2 0,-7 3-11 16,-15 1-49-16,-11 5-8 15,-17 7-134-15,-12 29-181 16,0 4-242-16,-16-11-266 0</inkml:trace>
  <inkml:trace contextRef="#ctx0" brushRef="#br0" timeOffset="239">262 1207 1731 0,'0'0'589'16,"0"0"-481"-16,0 0 31 15,0 0 97-15,0 0-88 16,0 0-103-16,202-15 4 16,-136 10-49-16,-5 5-1 15,4 0-37-15,5 22-211 16,-19 15-336-16,-18-5-124 0</inkml:trace>
  <inkml:trace contextRef="#ctx0" brushRef="#br0" timeOffset="436">26 1820 2061 0,'0'0'520'15,"0"0"-345"-15,0 0 5 16,0 0-14-16,0 0-64 16,0 0-75-16,0 0 8 15,233 21-35-15,-145-21-12 16,3 0-45-16,45 0-192 16,-23 0-131-16,-15-6-367 0</inkml:trace>
  <inkml:trace contextRef="#ctx0" brushRef="#br0" timeOffset="766">1700 527 2109 0,'0'0'495'16,"0"0"-321"-16,0 0 28 16,0 0 28-16,0 0-149 15,-211 112-17-15,155-14 7 16,-2 24-34-16,8 14 13 16,2 13-19-16,14-4-5 15,21-4 20-15,4-8-46 16,9-16 0-16,5-10-4 0,28-18 4 15,4-17-44-15,10-17-50 16,7-14-60-16,38-22-40 16,-16-10-318-16,-4-9-358 0</inkml:trace>
  <inkml:trace contextRef="#ctx0" brushRef="#br0" timeOffset="1059">2228 701 1781 0,'0'0'779'0,"0"0"-603"16,0 0-130-16,0 0 105 16,0 0 98-16,0 0-117 15,0 0-44-15,106 219-22 16,-40-123-21-16,4 10 46 15,2-7-49-15,-2 1-12 16,-1-8 2-16,-12-10-32 16,-6-10-7-16,-10-10 6 15,-9-11-52-15,-13-13-30 16,-4-6-97-16,-8-8-155 16,-4-8-358-16,-3-9-154 0</inkml:trace>
  <inkml:trace contextRef="#ctx0" brushRef="#br0" timeOffset="1339">3095 802 2099 0,'0'0'331'0,"0"0"-139"15,0 0-56-15,0 0 79 16,-218 159 15-16,135-77-105 15,-17 11-40-15,-4 10-6 16,-6-1-62-16,0-3 10 16,8-8-12-16,19-14-8 15,17-9 9-15,16-13-16 16,12-12-20-16,13-6 10 0,10-9-80 16,8-11 0-16,7-4-72 15,26-13-185-15,21 0-19 16,4-13-332-16</inkml:trace>
  <inkml:trace contextRef="#ctx0" brushRef="#br0" timeOffset="1805">3242 186 1877 0,'0'0'523'16,"0"0"-403"-16,0 0 65 15,0 0 24-15,0 0-79 16,95-168-49-16,-51 155-65 16,10 8 50-16,0 5-43 15,-3 0-22-15,-7 12 35 0,-10 14-21 16,-24 13-15 0,-10 7 22-16,-13 10-10 0,-35 6 54 15,-11-4-65-15,1-5-1 16,6-6 71-16,13-15-70 15,21-13 19-15,11-4-20 16,7-9 1-16,7 1 2 16,37-4-3-16,10 0-17 15,12 1 16-15,6 2-122 16,26 8-145-16,-16-4-515 16,-13-1-1345-16</inkml:trace>
  <inkml:trace contextRef="#ctx0" brushRef="#br0" timeOffset="2140">4037 268 1861 0,'0'0'524'0,"0"0"-385"15,0 0-79-15,0 0 169 16,0 0-7-16,0 0-86 15,0 0-63-15,83 210-41 16,-46-122 123-16,-1 9-87 16,-2 13-56-16,-9 8 82 15,-6 10-59-15,-16 10-14 16,-3 3-8-16,0 4-2 16,-37-4 16-16,-14-4-27 0,-15-12 0 15,-6-14-6 1,-8-12 6-16,2-15-20 0,9-16-2 15,15-20-32-15,13-15 25 16,19-14-103-16,22-12-118 16,0 0-331-16,12-7-647 0</inkml:trace>
  <inkml:trace contextRef="#ctx0" brushRef="#br0" timeOffset="2479">4962 1314 2311 0,'0'0'389'16,"0"0"-277"-16,0 0 78 16,0 0 16-16,0 0-71 15,190-38-45-15,-109 27-57 16,5 4 46-16,11 1-49 16,-3 0-30-16,-4-1 41 15,-12 3-41-15,-12 4-65 0,-31 0-89 16,-13 17-225-16,-22 7-521 15</inkml:trace>
  <inkml:trace contextRef="#ctx0" brushRef="#br0" timeOffset="3995">6410 2266 1692 0,'0'0'342'0,"0"0"-125"16,0 0-45-16,0 0 23 15,0 0 9-15,0 0-89 16,0 0-79-16,73-180 10 15,-22 101-19-15,11-10 4 16,8-16 24-16,-1-9-55 16,-3-10 0-16,-9-6 6 15,-9-1-4-15,-11 7 38 16,-12 12-25-16,-6 14 21 16,-6 18 41-16,-4 25-62 15,-6 22 37-15,1 17 8 0,-4 9-29 16,0 7 22-1,0 4-44-15,0 29 0 0,-12 16 19 16,-2 10-27-16,2 9-1 16,6 8 0-16,2 6 14 15,4-3-20-15,0 3 6 16,0-7 0-16,0-6-5 16,0-10 5-16,4-8-10 15,14-18 9-15,8-5-34 16,6-15 34-16,5-10-33 15,4-3 31-15,6-3-9 16,4-33-22-16,6-14 16 16,2-10 6-16,-4-11-20 15,-1 0 22-15,-2-4 8 0,-10 2 2 16,-11 6 2-16,-9 13 10 16,-9 7-12-16,-9 11 40 15,1 7-23-15,-5 10 43 16,0 8-15-16,0 11-29 15,0 0 26-15,-9 13-42 16,-4 30 0-16,-6 8-6 16,4 14 24-16,5 0-13 15,6 0-5-15,-1-6 0 16,5-7-6-16,0-6 6 16,0-10-2-16,16-6-4 15,2-10-34-15,8-3 29 16,2-12-70-16,10 0-49 15,0-5-5-15,18 0-424 0,-15-8-150 16,-9-15-1132-16</inkml:trace>
  <inkml:trace contextRef="#ctx0" brushRef="#br0" timeOffset="4619">7963 271 1565 0,'0'0'293'15,"0"0"-108"-15,0 0 12 16,0 0 34-16,0 0 6 16,0 0-113-16,0-180-65 15,25 166 27-15,9 8-67 16,7 6 22-16,-2 0-6 16,-2 13-33-16,-2 17 67 15,-9 1-65-15,-11 10 4 16,-15 0 56-16,0 7-46 15,-22-6-3-15,-19 0 23 16,-9-2-37-16,-5-8 57 16,5-5-58-16,2-11 0 0,8-2 51 15,14-5-42-15,8-5 3 16,14-4-1-16,1 0 1 16,3 0-2-16,0 0-10 15,7 0 0-15,21-4 20 16,10-3-20-16,2 7-5 15,8 0-1-15,-1 0 12 16,-3 4 5-16,-2 15-11 16,-1 0 0-16,-4 2 1 15,-5-5 22-15,-3-6-23 16,-4-4 0-16,2-1 9 16,-6-5 22-16,9 0-31 15,-5-7 0-15,4-13-22 0,-7-3 22 16,0 4-66-16,-7 6-75 15,-4 13-167-15,-5 0-361 16,-6 0-1078-16</inkml:trace>
  <inkml:trace contextRef="#ctx0" brushRef="#br0" timeOffset="5182">9458 1324 1950 0,'0'0'474'0,"0"0"-346"15,0 0-22-15,0 0 170 16,0 0-95-16,0 0-94 16,0 0-11-16,44-13-44 15,7 13 9-15,8 0-3 16,10 0-29-16,4 0 49 15,3 0-58-15,0 0 0 16,2 0 14-16,-2 0-13 16,-7 0-1-16,-11 0 0 0,-11 0-33 15,-21 0 6-15,-15 0-145 16,-11 26-177-16,-6 4-151 16,-20-1-166-16</inkml:trace>
  <inkml:trace contextRef="#ctx0" brushRef="#br0" timeOffset="5526">9382 1856 1942 0,'0'0'468'0,"0"0"-301"15,0 0 40-15,0 0 20 16,0 0-28-16,0 0-82 16,0 0-72-16,-41-17 30 15,50 17-75-15,23 0 18 16,15 0 43-16,11 0-40 16,11 0 5-16,9 0 11 15,1 0-25-15,2 0 35 16,-4 0-47-16,-5 0 0 15,-6 0 30-15,-5-4-29 16,-5-1-1-16,-9 5-35 0,-11 0-95 16,-18 2-95-16,-14 22-640 15,-4-2-1422-15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12.6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4679 486 1883 0,'0'0'500'15,"0"0"-446"-15,0 0-23 16,0 0 97-16,0 0-63 16,0 0-4-16,0 0-22 15,210 130-39-15,-106-83 27 16,21 1-27-16,12-1-21 16,7 0 6-16,3-3 15 15,-10-5-25-15,-13-3 14 16,-14-2 4-16,-30 2-7 15,-21-1 6-15,-28 3 8 0,-31 3 8 16,-11 12-2-16,-54 9 5 16,-34 14 17-16,-44 23-8 15,-4-9 50-15,-11 2-42 16,2-6-1-16,34-28 81 16,7-5-63-16,33-15-11 15,36-14-34-15,31-15-20 16,30-9-104-16,35-12-628 15,8-22-633-15</inkml:trace>
  <inkml:trace contextRef="#ctx0" brushRef="#br0" timeOffset="-1907">42 404 1936 0,'0'0'333'16,"0"0"-218"-16,0 0 72 16,0 0-48-16,0 0-81 15,0 0-19-15,-9 162-11 16,9-62 25-16,0 16-39 16,3 7-13-16,0 9 32 15,-3-2-32-15,0 0 5 16,0-12-6-16,0-14 6 15,3-22-10-15,-3-26 4 0,3-22 0 16,0-16-12 0,2-18-14-16,-2-3-6 0,0-41-9 15,-3-21-13-15,3-17 52 16,-3-16-23-16,0-14 25 16,0-32-8-16,-17-30 8 15,-2 10-3-15,3 19-4 16,9 24 14-16,7 42 5 15,0-3-3-15,11 1-9 16,23 20 63-16,17 14-51 16,11 10 7-16,17 17 14 15,9 14-32-15,3 6 40 16,0 9-41-16,-1 27 0 0,-16 17 6 16,-12 5-5-16,-11 14-1 15,-26 5 1-15,-25 5-1 16,0 6 50-16,-45 4-50 15,-25-1 0-15,-8-9 15 16,-11-17-14-16,7-14-2 16,4-25-5-16,13-17-29 15,12-9 35-15,13-6-115 16,18-47-128-16,13 1-265 16,6 4-399-16</inkml:trace>
  <inkml:trace contextRef="#ctx0" brushRef="#br0" timeOffset="-1524">1985 0 1390 0,'0'0'327'16,"0"0"-144"-16,0 0-28 16,0 0 28-16,-181 10-40 0,132 48-58 15,-10 54 32-15,-17 62-51 16,-6 61 28-16,0 25 3 15,20-15-21-15,20-54-16 16,26-64-27-16,9-39-18 16,7-20 38-16,0 3-53 15,27-4-4-15,11-2-7 16,12-19 11-16,9-9-26 16,10-13-72-16,36-23-158 15,-17-1-236-15,-6 0-904 0</inkml:trace>
  <inkml:trace contextRef="#ctx0" brushRef="#br0" timeOffset="-1104">3051 287 1805 0,'0'0'297'0,"0"0"-179"0,0 0-32 16,0 0 91-16,0 0 13 15,0 0-118-15,0 0 10 16,36 97 19-16,4-26-56 16,5 14 14-16,4 12-21 15,4 12-14-15,3 6 51 16,-4-4-48-16,1-7-19 16,-1-9 42-16,-1-15-49 15,-3-13 0-15,-6-11-1 16,-7-13-5-16,-2-4 4 15,-7-9-107-15,-12-7-206 0,-5-9-440 16,-9-5-1198-16</inkml:trace>
  <inkml:trace contextRef="#ctx0" brushRef="#br0" timeOffset="-786">2844 1756 510 0,'0'0'1295'0,"0"0"-1003"16,0 0-195-16,0 0 106 15,0 0 8-15,47-162-98 0,5 91-3 16,10-13-66-16,14-14-9 15,9-8 31 1,6-1-51-16,1-1-6 0,0 4-3 16,-7 11 0-16,-10 13 17 15,-16 18-23-15,-17 18 0 16,-14 17-2-16,-16 18-61 16,-6 7-203-16,-6 2-513 0</inkml:trace>
  <inkml:trace contextRef="#ctx0" brushRef="#br0" timeOffset="1532">6892 1316 1612 0,'0'0'253'0,"0"0"-202"16,0 0 0-16,0 0 81 16,0 0 23-16,0 0-102 15,167-130-23-15,-102 56 26 16,0-12-22-16,1-9 15 16,-7-2-16-16,-14 0 1 15,-8 8 108-15,-14 13-50 16,-14 13 1-16,-9 20 16 15,0 20-42-15,0 10 8 16,0 13-6-16,0 15-57 16,0 41 19-16,0 24-31 15,0 23 0-15,0 12 3 0,0 2 5 16,0-4-4-16,0-10-4 16,0-12 0-16,0-15 7 15,0-7-7-15,0-14-19 16,0-11 19-16,4-8-34 15,2-10-8-15,4-8-87 16,29-18-158-16,1 0-200 16,5-15-120-16</inkml:trace>
  <inkml:trace contextRef="#ctx0" brushRef="#br0" timeOffset="2275">8178 503 1980 0,'0'0'548'15,"0"0"-346"-15,0 0-26 16,0 0-26-16,0 0-48 16,-193 218-5-16,148-120-55 15,5 6-12-15,14-4 12 16,16-6-41-16,10-6 31 15,10-8-32-15,39-9 0 16,13-15-3-16,17-18 3 0,6-17-36 16,0-21 15-1,-3-4 8-15,-16-34 1 0,-15-10 12 16,-17-15 0-16,-22-9 14 16,-12-10-13-16,0-9-1 15,-29-12 4-15,-20-3 7 16,-13 2 11-16,0 13-22 15,-4 15 0-15,13 17 2 16,11 21-1-16,13 17-1 16,15 12 0-16,14 9 9 15,0 0-26-15,37 12-13 16,14 13-8-16,19 6 36 16,12-1-67-16,9-7 26 15,4-6 22-15,3-8-18 16,-2 0 30-16,-11-5-17 15,-14-1 26-15,-14-2-3 0,-18 6 3 16,-13 4-11-16,-14 7 11 16,-7 11 6-16,-5 13 75 15,0 14-57-15,-20 12 9 16,-8 12 38-16,0 5-50 16,5 1 2-16,9 1-17 15,14-1 2-15,0-1 5 16,31-5-13-16,28-9 0 15,15-15-25-15,11-21 15 16,11-20-25-16,-5-15 19 16,-6-3 13-16,-9-33-20 15,-21-12 20-15,-22-10 3 16,-16-9 30-16,-17-15-4 16,0-13 17-16,-43-8-4 0,-16-3-20 15,-9 1 49-15,-11 19-68 16,3 14 0-16,7 25-15 15,16 17-3-15,31 19-115 16,15 8-229-16,7 3-979 0</inkml:trace>
  <inkml:trace contextRef="#ctx0" brushRef="#br0" timeOffset="2642">9429 245 2278 0,'0'0'359'16,"0"0"-232"-16,0 0-9 16,0 0 32-16,0 0-29 15,0 0-100-15,193-36-12 16,-114 81 39-16,2 22-33 15,1 25 0-15,14 37 43 16,-2 41-34-16,-2 38 30 16,-20 10-53-16,-36-9 13 15,-30-16 2-15,-6-24-10 16,-12-24 3-16,-12-33-9 0,6-33-44 16,-7-16 43-16,-1-8-55 15,-5 1 8-15,-6-9 33 16,8-21-51-16,2-13-7 15,12-13-93-15,4-30-203 16,11-8-305-16</inkml:trace>
  <inkml:trace contextRef="#ctx0" brushRef="#br0" timeOffset="2926">11056 1328 975 0,'0'0'1585'16,"0"0"-1348"-16,0 0-190 15,0 0 129-15,0 0-43 16,0 0-25-16,0 0-105 15,173-37 15-15,-108 34-9 16,8 3-9-16,-1 0-70 16,26 9-137-16,-19 12-393 15,-24-4 36-15</inkml:trace>
  <inkml:trace contextRef="#ctx0" brushRef="#br0" timeOffset="3132">11013 1797 2774 0,'0'0'367'16,"0"0"-250"-16,0 0-73 16,0 0 47-16,207 0-37 15,-102-1-54-15,25-9 0 16,71 4-126-16,-36 3-451 15,-20 3-587-15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17.4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146 37 1400 0,'0'0'314'0,"0"0"-207"16,0 0-47-16,0 0 75 16,0 0 4-16,0 0-33 15,20 203 29-15,-14-104-22 16,-3 6-25-16,-3 10-30 16,0-2-22-16,0-2 38 0,0-4-65 15,-6-11 9 1,0-9 7-16,-2-14-13 0,5-15 2 15,3-16-14 1,0-19 1-16,0-8 9 0,0-9-10 16,0-6 0-16,0 0 26 15,0 0 24-15,0-8 24 16,0-15-35-16,0-13-26 16,0-6 9-16,11-2-22 15,12 0-1-15,3 4-8 16,4 7 16-16,5 4-13 15,4 1 6-15,4 14 0 16,-1 8-9-16,-2 6-11 16,-4 0 20-16,-4 23-11 15,-1 10 23-15,-12 2-10 0,-6 6-2 16,-13 4 0 0,0 2 23-16,0-3-21 0,-23-1-2 15,-9-7 27-15,-8-3-26 16,-2-14 28-16,-4-3-4 15,-4-10-25-15,-1-6 74 16,0 0-52-16,3-3-16 16,2-17 6-16,1-4-1 15,8-3 7-15,8 4-18 16,10 2 0-16,8 3-25 16,8 1 13-16,3 2-56 15,3-3-43-15,56-8-141 16,-7 5-284-16,-2 0-224 0</inkml:trace>
  <inkml:trace contextRef="#ctx0" brushRef="#br0" timeOffset="517">710 0 1594 0,'0'0'374'16,"0"0"-245"-16,0 0-41 16,0 0 184-16,0 0-101 15,0 0-83-15,0 0 2 16,3-3-39-16,13 3-30 16,10 23 23-16,11 10-6 15,5 14 51-15,7 11-60 16,7 16-20-16,-1 15 46 15,7 38-43-15,-9-4-6 16,-7 13 2-16,-10 9-7 16,-21-15 38-16,-4 17-39 0,-11 0 0 15,0-7 33-15,-29-3-32 16,-10-14 0-16,-12-17-1 16,0-13 10-16,1-22-17 15,7-23 7-15,11-14-42 16,13-22 15-16,19-12-111 15,0-1-232-15,0-29-584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19.4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436 267 1532 0,'0'0'303'15,"0"0"-145"-15,0 0-32 16,0 0 3-16,0 0 25 15,-33 201-40-15,33-90 15 16,-3 14-8-16,0 1-43 16,-6-4-8-16,-2-9-22 15,-3-6-3-15,5-15-15 16,-5-14-23-16,8-16 21 0,3-16-28 16,3-18-37-16,0-13-118 15,20-15-231-15,6-24-217 16,-6-13-1192-16</inkml:trace>
  <inkml:trace contextRef="#ctx0" brushRef="#br0" timeOffset="386">0 520 1317 0,'0'0'669'0,"0"0"-446"15,0 0-156-15,0 0 39 16,49-161 20-16,7 111-36 16,17-3 5-16,7 9-32 15,13 9-14-15,4 11 33 16,8 9-60-16,4 9 10 16,-4 6 17-16,-11 0-48 15,-9 19 18-15,-19 9-19 16,-16 13 0-16,-21 6 12 15,-20 16-6-15,-9 4-4 16,-29 13 24-16,-27 3-26 16,-19-1 41-16,-10-9-41 15,-7-12 0-15,4-19 37 0,2-15-35 16,12-12 10-16,12-13-6 16,15-2 4-16,15 0-20 15,15-9-14-15,17-10-127 16,31-22-145-16,20 2-385 15,8 4-1217-15</inkml:trace>
  <inkml:trace contextRef="#ctx0" brushRef="#br0" timeOffset="714">2028 0 1861 0,'0'0'305'16,"0"0"-140"-16,0 0-3 16,0 0 75-16,0 0-86 15,-214 76-86-15,159 36 22 16,-7 72-53-16,-1 62 10 15,10 35 16-15,24-11-30 16,23-28 33-16,6-68-63 16,0-42 0-16,23-36 33 15,12-31-33-15,15 2-11 16,15-9-17-16,63-5-86 0,-17-26-175 16,-9-18-447-16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24.9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707 0 1750 0,'0'0'288'0,"0"0"-200"15,0 0 151-15,0 0 32 16,0 0-64-16,0 0-95 15,0 0-40-15,-193 198 43 16,99-113-71-16,-11 3-32 16,6 1 43-16,14-6-29 15,20-12-11-15,22-12-15 0,24-12 1 16,19-9-7-16,0-3 6 16,36 0-6-16,10 4 5 15,10 3 1-15,6 1-7 16,3 1 6-16,10 3 2 15,-2 0 1-15,1 1-2 16,-5 0-32-16,0-2-28 16,-3 1-86-16,25-6-132 15,-15-11-468-15,-14-15-872 0</inkml:trace>
  <inkml:trace contextRef="#ctx0" brushRef="#br0" timeOffset="319">1576 65 2259 0,'0'0'337'16,"0"0"-303"-16,0 0 13 15,0 0 91-15,0 0-48 16,97 192-26-16,-58-95-41 16,4 12 44-16,-1 7 5 15,1-2-27-15,-1-2 10 16,5-8-55-16,-1-11 0 16,6-13 3-16,1-13-3 0,-2-10-1 15,0-19-99-15,-14-5-174 16,-12-16-322-16,-19-5-495 0</inkml:trace>
  <inkml:trace contextRef="#ctx0" brushRef="#br0" timeOffset="605">1405 1244 183 0,'0'0'2031'16,"0"0"-1821"-16,0 0-192 0,0 0 114 15,0 0 81-15,0 0-116 16,137-203-37-16,-58 117-35 16,9-9 56-16,8 2-32 15,-5 1-31-15,-6 10 23 16,-9 11-41-16,-11 18-14 15,-10 16-52-15,4 9-201 16,-13 14-250-16,-13 4-272 0</inkml:trace>
  <inkml:trace contextRef="#ctx0" brushRef="#br0" timeOffset="1091">3775 30 1595 0,'0'0'548'16,"0"0"-529"-16,0 0-7 16,0 0 160-16,0 0 88 0,0 0-125 15,0 0-63 1,-20 27-12-16,-38 28 49 0,-21 22-57 16,-23 21-46-16,-11 7 61 15,-9 1-37-15,1 0-16 16,13-14 10-16,20-13-23 15,22-16 36-15,30-16-37 16,22-10 0-16,14-10-8 16,3 1 8-16,41-3 0 15,8 2 2-15,10 3 6 16,7 1 27-16,3 3-35 16,0 1 0-16,-4 3 30 0,2 0-29 15,1-1 4-15,-2 3-5 16,4-4-6-16,1-7-45 15,19-12-270-15,-22-9-465 16,-15-8-1219-16</inkml:trace>
  <inkml:trace contextRef="#ctx0" brushRef="#br0" timeOffset="1555">4341 1130 2140 0,'0'0'137'0,"0"0"-119"15,0 0-18-15,0 0 209 16,0 0-133-16,167-158-58 16,-117 95 5-16,-1-12-17 15,-4-1 60-15,-5-7-27 16,-4-5-15-16,-10 2 85 16,-6 1-59-16,-6 11 25 15,-8 19 0-15,-3 19-29 16,-3 20 52-16,0 16-66 0,0 19-31 15,0 36 35-15,-6 28-35 16,-8 17 0-16,-3 16 34 16,2 4-34-16,1-4 55 15,8-8-56-15,6-10 0 16,0-14 6-16,0-15-6 16,0-12-21-16,0-20-42 15,12-14-115-15,5-14-175 16,3-9-452-16</inkml:trace>
  <inkml:trace contextRef="#ctx0" brushRef="#br0" timeOffset="2133">5190 443 2435 0,'0'0'376'0,"0"0"-310"0,0 0-47 0,0 0 47 16,0 0 39-16,219-80-105 15,-146 75 9-15,7 5 10 16,10 0-5-16,-5 0 38 16,-3 0-35-16,-14 0-7 15,-13 5 1-15,-16 6-11 0,-11-1 0 16,-16-4 6-1,-12-6-6-15,0 0 33 0,-23 0-5 16,-23 0-20-16,-10-6 14 16,-12-9-22-16,-14 0 0 15,-3 0 12-15,0 7-10 16,3 2 16-16,10 6 6 16,10 0-23-16,12 0 36 15,15 20-37-15,8 6-6 16,18 7-3-16,6 6 9 15,3 4-2-15,9 2-4 16,27 3 12-16,10-2-10 16,10-2 4-16,3 4 0 15,6-4-5-15,-2 0 5 16,-1-2 0-16,-3 1 2 0,-7 2-1 16,-7-8 56-1,-11 2-56-15,-14-7 0 0,-20 4 26 16,0-1-26-16,-40 4 17 15,-22-2-18-15,-17 3 10 16,-9-9-25-16,6-9 3 16,10-11-66-16,22-11-14 15,27-3-93-15,17-24-397 16,6-5-313-16</inkml:trace>
  <inkml:trace contextRef="#ctx0" brushRef="#br0" timeOffset="2493">6156 457 2613 0,'0'0'310'0,"0"0"-309"15,0 0 14-15,-73 168 84 16,56-100 4-16,17 4-70 15,0-5-33-15,14 0 32 16,32-2-32-16,13-12-8 16,9-7 2-16,8-13 12 15,3-15 4-15,-11-11-10 0,-5-7-4 16,-15-7-11-16,-14-31 15 16,-12-12 0-16,-15-15 12 15,-7-14-3-15,-10-6 53 16,-37-8-34-16,-10 3-8 15,-19 7 12-15,-6 12-32 16,-3 21-6-16,10 20-34 16,13 30-108-16,22 0-217 15,21 15-498-15</inkml:trace>
  <inkml:trace contextRef="#ctx0" brushRef="#br0" timeOffset="2854">6545 97 2624 0,'0'0'350'0,"0"0"-258"15,0 0-26-15,0 0 95 16,0 0-55-16,0 0-18 15,0 0-80-15,173 7 14 16,-111 57 13-16,3 22-11 16,8 21 58-16,-1 12-47 15,7 29 1-15,-14-11 46 16,-12 3-81-16,-13 5 1 16,-31-19-2-16,-9 16-6 15,-6-10 4-15,-40-11-37 16,-7-17-36-16,-6-22 53 0,7-26-68 15,10-21 3-15,14-16-41 16,22-19-167-16,6-27-345 16,0-11-537-16</inkml:trace>
  <inkml:trace contextRef="#ctx0" brushRef="#br0" timeOffset="3147">7943 1052 2564 0,'0'0'452'0,"0"0"-405"0,0 0-26 15,0 0 95-15,0 0 65 16,0 0-139-16,0 0-26 15,89-21 20-15,-44 21-19 16,14 0 26-16,4 0-43 16,8 0 0-16,-3 0-12 15,2 0-36-15,-5 0-106 16,-5 17-190-16,-21-6-463 16,-21 3-1235-16</inkml:trace>
  <inkml:trace contextRef="#ctx0" brushRef="#br0" timeOffset="3351">8009 1356 2571 0,'0'0'454'15,"0"0"-380"-15,0 0 76 16,0 0 39-16,0 0-92 15,173 9-83-15,-82-9-14 0,61 12-9 16,-25 0-232 0,-13-3-840-16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24.1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585 165 1592 0,'0'0'388'15,"0"0"-214"-15,0 0 52 0,0 0-2 16,0 0-88-16,0 0-18 16,-82-153-44-16,43 143-39 15,-13 8 9-15,-7 2-43 16,-7 2 15-16,1 28-16 15,3 17 9-15,6 10-26 16,10 10 17-16,13 4 0 16,16-4-6-16,17-2-1 15,0-7 1-15,27-5-23 16,22-17-35-16,13-9-30 16,10-15 1-16,7-12-2 15,0 0-20-15,-11-17 23 16,-15-20 77-16,-18-3 4 0,-12-2 11 15,-13 1 35 1,-10 4 42-16,0 6 39 0,0 8 28 16,0 12-49-16,0 4 17 15,0 7-74-15,0 0-25 16,0 27-26-16,9 22 13 16,8 21 0-16,0 12 3 15,-8 12 3-15,2 4 14 16,-11-2-20-16,0-2 0 15,0-5 27-15,-8-9-27 16,-18-13 26-16,-9-11 2 16,-7-15-7-16,-8-11 54 0,-2-12-43 15,-4-16-20 1,0-2 49-16,4 0-46 0,6-28-14 16,10-11-2-16,16-12-58 15,20-4-20-15,43-34-188 16,25 11-303-16,5 11-250 0</inkml:trace>
  <inkml:trace contextRef="#ctx0" brushRef="#br0" timeOffset="382">1106 291 2000 0,'0'0'393'0,"0"0"-203"0,0 0 13 16,0 0-42-16,0 0-17 16,-172 113-90-16,150-34-54 15,9 13 34-15,13 5-34 16,0 0 0-16,29-6-7 16,17 0 17-16,16-8-22 15,11-13 5-15,1-16-47 16,5-25 45-16,0-26-41 15,-10-3 33-15,-13-47 15 16,-14-17 4-16,-19-23 33 16,-23-9-34-16,0-17-1 15,-30-5 78-15,-25-2-59 16,-18-1-2-16,-1 15-16 0,-2 15 8 16,8 26-18-16,14 24-1 15,23 28-71-15,28 13-85 16,22 45-430-16,33 8 52 15,7-4-1175-15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30.4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582 654 1378 0,'0'0'282'0,"0"0"-219"16,0 0-46-16,0 0 116 15,0 0 105-15,0 0-55 0,11-29-105 16,-11 20-8-16,0 0 43 16,0-2-37-16,-14-4-8 15,-2-3-15-15,-7 3-21 16,-6-2 9-16,-4 2-41 15,-7 3 0-15,-5 9 9 16,-1 3-9-16,0 0-7 16,-4 9 6-16,5 23 2 15,-4 18 29-15,4 12-25 16,2 10-4-16,10 3 43 16,10 1-44-16,14-2 1 15,9-12 6-15,0-5 1 16,12-7 13-16,21-10-21 0,7-9 0 15,5-7 3 1,7-14-2-16,13-3-2 0,8-7-39 16,29 0-157-16,-17-17-184 15,-17-7-545-15</inkml:trace>
  <inkml:trace contextRef="#ctx0" brushRef="#br0" timeOffset="375">802 0 1942 0,'0'0'500'15,"0"0"-500"-15,0 0 13 16,0 0 130-16,0 0 15 16,0 0-2-16,224 187-117 15,-145-110-3-15,3 13 52 16,-3 8-67-16,-10 10 2 0,-10 7-7 16,-17 8-10-1,-19 11 23-15,-20-2-29 0,-3 4 0 16,-23-4-1-16,-19-17-17 15,-11-8-11-15,-2-22-34 16,2-18-19-16,7-20 25 16,1-17-122-16,8-13-102 15,12-17-307-15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1:31.2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347 442 1694 0,'0'0'313'0,"0"0"-166"15,0 0-89-15,0 0 211 16,0 0-105-16,0 0-111 16,0 0 56-16,4 232-13 15,5-66-26-15,-6-3 11 16,0-16-38-16,2-24 22 16,-5-33-65-16,3 9 0 15,3-5 20-15,0-12-20 16,11-17-75-16,-4-20-408 15,-3-26-483-15</inkml:trace>
  <inkml:trace contextRef="#ctx0" brushRef="#br0" timeOffset="414">0 527 2054 0,'0'0'346'15,"0"0"-232"-15,0 0-50 16,0 0 197-16,0 0-120 16,72-182-75-16,-25 144 4 15,4 5-31-15,15 9-5 16,10 10-13-16,9 11-13 0,12 3 14 15,8 16-22-15,4 21 0 16,-1 9 14-16,-14 15-14 16,-12 4-2-16,-23 2 1 15,-22 4 1-15,-22-4 6 16,-15 0-6-16,-12 3 0 16,-38-12 24-16,-16-5-17 15,-8-13 2-15,-8-7 5 16,0-17-13-16,6-11 11 15,14-5-12-15,13 0-38 16,17-12-32-16,32-20-128 16,0 2-411-16,3 4-522 0</inkml:trace>
  <inkml:trace contextRef="#ctx0" brushRef="#br0" timeOffset="790">2092 196 1879 0,'0'0'372'0,"0"0"-211"0,0 0-61 16,0 0 134-16,0 0-60 16,-180 135-88-16,135-24 3 15,-11 52-62-15,4 55 39 16,13 20 8-16,16-9-19 16,23-21 6-16,0-62-31 15,0-34-4-15,19-29-8 16,7-16-3-16,11-2-15 15,8 4 0-15,13-4-11 16,4-16-19-16,31-16-101 16,-19-16-217-16,-7-14-548 0</inkml:trace>
  <inkml:trace contextRef="#ctx0" brushRef="#br0" timeOffset="1975">2960 1279 1431 0,'0'0'230'0,"0"0"-179"16,0 0 21-16,0 0 59 16,0 0 19-16,0 0-37 15,0 0-29-15,160-103 38 16,-104 44-57-16,3-12-35 15,7-11 35-15,-1-7-56 0,-6-5 31 16,-7 0-17 0,-13 6-4-16,-13 12 73 0,-12 11-31 15,-11 13 14-15,-3 20 45 16,0 15-40-16,0 8-17 16,0 9-18-16,0 9-43 15,0 40 14-15,0 28-16 16,0 23 0-16,0 18 30 15,0 6-30-15,0 2-1 16,0-3 1-16,3-15 0 16,1-13 10-16,-1-17-10 15,-3-16 0-15,0-11-12 16,3-17 10-16,-3-3-103 0,3-17-129 16,11-14-233-1,-2 0-86-15,5-14-1207 0</inkml:trace>
  <inkml:trace contextRef="#ctx0" brushRef="#br0" timeOffset="2726">4178 475 1508 0,'0'0'765'0,"0"0"-557"15,0 0-95-15,0 0 109 16,0 0-73-16,0 0-17 16,-115 212-98-16,83-123-10 0,2 1 44 15,10-1-46-15,11-4-10 16,9-5-12-16,0-7 1 16,23-8 17-16,19-8-18 15,10-13-37-15,10-15 25 16,11-20-50-16,-2-9 26 15,2-9 6-15,-8-41 24 16,-10-11-13-16,-15-17 10 16,-18-7 7-16,-17-9-13 15,-5-1 21-15,-20 1-6 16,-19 10 0-16,-7 15 1 16,4 16 31-16,2 17-25 15,10 16-7-15,7 11 42 0,14 6-42 16,9 3-7-1,0 0 1-15,23 3-27 0,19 9 32 16,17 4-84-16,4-5-31 16,8-3 62-16,0-2-15 15,-1-6 42-15,-7 0 9 16,-15 0 18-16,-8 0-15 16,-18 0 15-16,-12 6 0 15,-6 6 59-15,-4 10 5 16,0 6 27-16,0 17-18 15,-17 10-35-15,1 13 44 16,2 8-75-16,5 8 1 16,9-2 35-16,0 3-41 0,20-9-1 15,25-5-1-15,14-18 7 16,10-16-16-16,7-24 9 16,1-13 0-16,-4 0 2 15,-14-35-2-15,-10-10 0 16,-20-11 3-16,-16-9-2 15,-13-13 43-15,0-8-31 16,-39-8 11-16,-16-7 23 16,-12 5-35-16,-4 4-2 15,3 15-10-15,8 16 10 16,12 19-24-16,11 19-19 16,21 17-87-16,16 12-73 0,6 23-631 15,24 7-169-15</inkml:trace>
  <inkml:trace contextRef="#ctx0" brushRef="#br0" timeOffset="3188">6719 397 1927 0,'0'0'336'0,"0"0"-199"0,0 0-99 16,0 0 255 0,0 0-63-16,0 0-146 0,0 0-33 15,-76 98 7-15,17-33-25 16,-15 9 44-16,-13 11-62 15,-1 4-2 1,3 2 10-16,6-2-4 0,18-12-12 16,14-16-2-16,24-11-4 15,20-12-2-15,3-8-2 16,11-4 2-16,21-2 0 16,10-1 1-16,4 2 1 15,7-4 5-15,2 7-4 0,4-2 14 16,3 4-16-1,-3-3 0-15,-5 1 2 0,-3 3-2 16,-5-4-2-16,-1 1-31 16,-5 3-83-16,-1-8 12 15,4 6-376-15,-10-8-270 16,-10-6-1024-16</inkml:trace>
  <inkml:trace contextRef="#ctx0" brushRef="#br0" timeOffset="3583">7504 487 2082 0,'0'0'393'16,"0"0"-313"-16,0 0 62 16,0 0 103-16,0 0-108 15,63 155-35-15,-35-69-66 0,6 11 17 16,5 7 29-1,4 1-24-15,5 0-4 0,9-12-31 16,-3-8-22-16,2-11 29 16,1-15-30-16,-12-11-14 15,-2-13-40-15,-14-6-76 16,-22-6-77-16,-7-8-423 16,0-6-140-16</inkml:trace>
  <inkml:trace contextRef="#ctx0" brushRef="#br0" timeOffset="3845">7363 1533 2041 0,'0'0'380'15,"0"0"-294"-15,0 0-25 16,0 0 152-16,0 0-17 15,122-165-122-15,-54 84-21 16,8-7 37-16,3-6-32 16,-2 0 7-16,-1 8-9 15,-7 10-27-15,-10 14 14 16,-8 11-43-16,-8 14-46 16,7 8-37-16,-15 12-209 15,-2 4-617-15</inkml:trace>
  <inkml:trace contextRef="#ctx0" brushRef="#br0" timeOffset="4630">9527 0 1635 0,'0'0'396'0,"0"0"-172"16,0 0-153-16,0 0 90 16,0 0 89-16,0 0-152 15,0 0-59-15,-232 207 30 16,133-113-42-16,-9 5 1 16,-3 5 7-16,10-1-12 15,13-11 45-15,22-13-67 0,24-17 1 16,25-19 49-16,17-6-48 15,0-13 4-15,36-1-13 16,10-6 12-16,6 2 21 16,7-2-27-16,3 1 0 15,0-4-6-15,4 8 6 16,-4-3 0-16,-3 8 0 16,4 3 6-16,-7-1-13 15,1 6-35-15,-3-3-138 16,-6 3-80-16,5 5-260 15,-13-9-23-15,-11-9-1063 0</inkml:trace>
  <inkml:trace contextRef="#ctx0" brushRef="#br0" timeOffset="5165">9995 1368 1662 0,'0'0'395'16,"0"0"-308"-16,0 0 0 16,0 0 76-16,0 0-31 15,124-195-28-15,-84 117-59 16,6-4 5-16,-4-8 3 15,5-4-21-15,-9-5 39 16,-5 3-46-16,-10 10 0 16,-6 13 47-16,-11 20-23 15,-3 20 8-15,-3 22-28 0,0 11-13 16,0 28 25-16,0 37-28 16,0 27 14-16,0 23 35 15,0 8-38-15,0 7-8 16,0-3-3-16,8-15-12 15,4-13 18-15,2-17-19 16,2-20-77-16,24-22-97 16,-8-13-424-16,1-21-351 0</inkml:trace>
  <inkml:trace contextRef="#ctx0" brushRef="#br0" timeOffset="5516">10899 979 1942 0,'0'0'498'0,"0"0"-436"0,0 0 142 16,0 0-27-16,170-188-73 16,-120 123-23-16,-2-7-33 15,-5-1-15-15,-7 6 16 16,-10 2-11-16,-9 13 44 15,-11 15-45-15,-6 16 20 16,0 19 9-16,0 2-43 16,0 29-11-16,-3 33-11 15,-14 20 23-15,5 15 23 16,-2 7-47-16,8-3 0 16,6-2 11-16,0-10-11 0,0-13 0 15,0-12-13-15,3-13-49 16,9-10 2-16,2-11-140 15,6-15-170-15,-3-13-370 16,-1-2-619-16</inkml:trace>
  <inkml:trace contextRef="#ctx0" brushRef="#br0" timeOffset="6066">11600 534 2015 0,'0'0'325'0,"0"0"-242"0,0 0 15 15,0 0 20-15,182-53-44 16,-103 41-36-16,10 1 3 16,3 4 16-16,-4 1-39 15,-13 3 19-15,-16 3 28 16,-17 0-56-16,-19 0 16 15,-18 0 8-15,-5 0 19 16,-11 0 28-16,-28 0-55 16,-16 0-8-16,-15 0 38 0,-7 0-54 15,-2-5 10 1,0-1 4-16,4 0-9 0,13 6 22 16,9 0-12-16,16 0-8 15,12 14-2-15,11 16-6 16,11 8-6-16,3 6 4 15,3 10 4-15,27-2-11 16,13 9 9-16,5-7 0 16,9 3 9-16,2-3-7 15,6 3-3-15,3-4 1 16,5 3 0-16,-1 0 17 16,-1-1 2-16,-12-3 4 15,-13-2 18-15,-19-3-40 16,-24-4 12-16,-3 5 3 15,-36-4-10-15,-23-2 16 0,-16-4-22 16,-4-8 0 0,3-13 0-16,5-11-63 0,9-6-36 15,16-13-79-15,16-18-199 16,15-9-504-16</inkml:trace>
  <inkml:trace contextRef="#ctx0" brushRef="#br0" timeOffset="6451">12287 83 2112 0,'0'0'326'0,"0"0"-205"15,0 0-91-15,0 0 194 16,0 0-27-16,180 61-130 16,-111-4-22-16,7 14 27 15,3 11-24-15,-2 18 29 16,2 12-46-16,-3 12-3 16,1 11 70-16,-1 4-70 15,-10 2-7-15,-13-6-6 16,-24 1-15-16,-26-10 20 0,-3-3-20 15,-29-12-11 1,-24-15-5-16,-13-7-10 0,-2-18-13 16,3-13-31-1,6-16-51-15,5-10 22 0,12-14-136 16,10-9-303-16,12-9-415 16</inkml:trace>
  <inkml:trace contextRef="#ctx0" brushRef="#br0" timeOffset="6729">13637 1311 1365 0,'0'0'1428'0,"0"0"-1259"15,0 0-91-15,0 0 35 16,0 0 43-16,0 0-71 16,202-30-58-16,-140 28 35 15,6 2-62-15,5 0 0 16,-4 0 17-16,-4 0-17 16,-9 0-53-16,-16 24-93 15,-21 0-196-15,-13 0-558 0</inkml:trace>
  <inkml:trace contextRef="#ctx0" brushRef="#br0" timeOffset="6935">13722 1694 2697 0,'0'0'498'16,"0"0"-460"-16,0 0 111 15,0 0 31-15,0 0-85 16,0 0-56-16,167 17-39 16,-93-13 0-16,45 11-144 15,-17-1-214-15,-14 5-1223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6:22.0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744 224 1587 0,'0'0'255'0,"0"0"-176"16,0 0 150-16,0 0 21 15,0 0-61-15,0 0-37 16,-30-85-43-16,18 61-9 15,-8 0 6-15,0 3-30 16,-3 4 11-16,-7 2-31 0,-5 9-32 16,-12 6 34-16,-8 0-30 15,-13 15-14-15,-5 27 4 16,-6 17-11-16,8 14 22 16,8 15-19-16,15 10-10 15,11 5 25-15,18 5-25 16,10-1 7-16,9-10-4 15,0-5 5-15,12-10-7 16,21-11-1-16,2-12-24 16,12-13 23-16,8-13 0 15,7-12-5-15,3-15-10 0,11-6-11 16,3-21 25 0,-1-31-41-16,-2-21 7 0,-11-20 24 15,-16-15 4-15,-22-12 8 16,-27-5 9-16,0-3 0 15,-37 16 23-15,-16 12-19 16,-4 27 20-16,3 20-4 16,12 20-29-16,10 20-1 15,15 13 0-15,17 7-61 16,0 38-63-16,43 41-212 16,5-10-547-16,1-5-1060 0</inkml:trace>
  <inkml:trace contextRef="#ctx0" brushRef="#br0" timeOffset="192">1277 1347 1480 0,'0'0'1129'16,"0"0"-929"-16,0 0-121 15,0 0-79-15,0 0-140 16,0 0-501-16,0 0-1350 0</inkml:trace>
  <inkml:trace contextRef="#ctx0" brushRef="#br0" timeOffset="595">1733 233 2230 0,'0'0'479'0,"0"0"-416"16,0 0 19-16,0 0 36 16,0 0-42-16,0 0-13 15,232-6-61-15,-124 15 7 16,10 0-5-16,6-1 2 15,-6-1-4-15,-10-1-2 16,-23-6 1-16,-23 3 16 16,-22-3-17-16,-21 0 0 0,-16 6 45 15,-3 1 20-15,0 17 5 16,-12 12-12-16,-18 20-16 16,-2 11 23-16,-4 20-35 15,2 3-14-15,5 6 13 16,6-6-22-16,7-2 5 15,2-5-12-15,5-9 1 16,3-7-2-16,3-4-87 16,3-10-65-16,0-10-161 15,0-13-518-15,-8-18-727 0</inkml:trace>
  <inkml:trace contextRef="#ctx0" brushRef="#br0" timeOffset="770">2106 872 2105 0,'0'0'517'0,"0"0"-458"15,0 0 112-15,0 0-9 16,186-3-94-16,-101 0-20 16,13-3-48-16,53-11-81 15,-24 2-224-15,-14-2-484 0</inkml:trace>
  <inkml:trace contextRef="#ctx0" brushRef="#br0" timeOffset="1317">3835 191 2112 0,'0'0'504'0,"0"0"-292"16,0 0 16-16,0 0-46 16,-181-161-78-16,126 140-8 15,-4 15-58-15,-3 6-8 16,0 15 34-16,5 33-35 16,9 16-17-16,11 12 1 0,18 12-13 15,16 1 5-15,3-2-5 16,33-12-11-16,22-10-5 15,13-15-29 1,11-20-38-16,3-21 10 16,-3-9-15-16,-14-18 56 0,-9-27-4 15,-13-10 36-15,-17-8 0 16,-13 4 17-16,-10 5 28 16,-3 8 40-16,0 14-4 15,-3 14 16-15,-10 18-28 16,2 0-40-16,2 38 11 15,-5 32-22-15,5 23 6 16,6 15-4-16,3 14-20 0,0 1 36 16,0-5-25-1,9-5-10-15,2-16 26 0,-8-15-21 16,-3-17 9-16,-11-19 17 16,-34-13-7-16,-17-14 34 15,-13-18-38-15,-14-1-14 16,-3-14 16-16,4-21-23 15,6-3-11-15,6-19-101 16,25 9-127-16,17 8-449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6:29.7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944 244 1111 0,'0'0'342'0,"0"0"-137"15,0 0-18-15,0 0 44 16,0 0-63-16,-25-126-4 16,16 101-52-16,-4-3 7 0,-3 8 20 15,-11-1-36-15,-2 10-11 16,-16 5-20-16,-11 6-30 15,-16 2 7-15,-13 37-37 16,-8 10 12-16,-1 20-3 16,6 5-6-16,9 10 17 15,6 8-13-15,19 9-5 16,14 4 28-16,14 3-35 16,16 2 5-16,10-6 1 15,0-10-7-15,26-8 8 16,21-11-14-16,10-12 0 0,13-11 7 15,8-16-7-15,7-13-12 16,4-19 11-16,2-4-1 16,1-24-7-16,-7-32 3 15,-12-21-1-15,-14-19-11 16,-24-17 16-16,-22-7 2 16,-13-8 12-16,-16 3-10 15,-30 4 29-15,-10 11-31 16,4 19 1-16,4 26 25 15,17 26-26-15,19 31-13 16,12 8-25-16,12 30-93 16,70 49-106-16,0-10-505 15,-6-5-847-15</inkml:trace>
  <inkml:trace contextRef="#ctx0" brushRef="#br0" timeOffset="188">1474 1350 2196 0,'0'0'548'16,"0"0"-446"-16,0 0 22 16,0 0-51-16,0 0-73 15,0 0-175-15,0 0-531 16,79-170-1320-16</inkml:trace>
  <inkml:trace contextRef="#ctx0" brushRef="#br0" timeOffset="614">1890 121 2067 0,'0'0'341'0,"0"0"-173"16,0 0-113-16,0 0 27 15,0 0 37-15,0 0-43 16,176-5-39-16,-88 13-36 0,8-2 8 16,-5-3-9-16,-6-3 0 15,-12 0 5-15,-18 0 1 16,-19 0 1-16,-16 0-5 15,-11 0 58-15,-9 0 38 16,0 12-35-16,0 14-1 16,-3 15-4-16,-20 16-16 15,-3 20 6-15,-4 12-21 16,1 13-26-16,0 7 31 16,-1 6-31-16,7-3 14 15,3-8-7-15,4-13-2 16,6-12-3-16,4-12-3 15,2-14-9-15,1-14-2 16,3-9-95-16,0-26-111 16,0-4-421-16,0 0-308 0</inkml:trace>
  <inkml:trace contextRef="#ctx0" brushRef="#br0" timeOffset="810">2112 769 1855 0,'0'0'623'16,"0"0"-542"-16,0 0 124 15,0 0 2-15,0 0-95 16,0 0-49-16,243 0-63 16,-149-8-27-16,36-10-231 15,-17 3-498-15,-19-2-1235 0</inkml:trace>
  <inkml:trace contextRef="#ctx0" brushRef="#br0" timeOffset="1252">3185 104 2119 0,'0'0'558'16,"0"0"-406"-16,0 0 29 15,0 0-56-15,0 0-63 16,0 0-49-16,190-9-4 16,-105 9-3-16,5 0-6 0,1 0 0 15,-3-2 0-15,-6-2 0 16,-17-1 1-16,-19 1-1 16,-19 1 8-16,-15 3 16 15,-9 0 10-15,-3 0 24 16,0 7 19-16,-3 25-16 15,-13 10 13-15,-7 16-37 16,-3 15-4-16,-7 12 15 16,4 13-34-16,0 11 5 15,2 3 7-15,4 0-19 16,8-5 19-16,-2-10-8 16,6-15-12-16,2-11 17 0,-1-19-23 15,4-11 0 1,-1-8-2-16,-3-13 10 0,4-8-1 15,-3 1-7-15,-2-9-52 16,5-1-25-16,3-3-112 16,3 0-95-16,0-20-531 15,0-6-1445-15</inkml:trace>
  <inkml:trace contextRef="#ctx0" brushRef="#br0" timeOffset="1452">3431 761 2131 0,'0'0'509'0,"0"0"-402"16,0 0 119-16,0 0-50 0,0 0-48 16,242 0-97-16,-133 0-31 15,54 0-30-15,-25-6-444 16,-20-6-1459-16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6:35.3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819 368 1448 0,'0'0'237'0,"0"0"-133"16,0 0 10-16,0 0 88 15,0 0-33-15,0 0-55 16,-39-67-12-16,25 42 10 16,-5-3-13-16,-7 3 13 15,-6 0-30-15,-12 7-37 16,-11 9 39-16,-13 9-38 15,-8 0-17-15,-6 35 1 16,-3 28-11-16,6 19 28 16,7 21-37-16,16 14-4 15,17 9 27-15,16-3-32 16,20-5 0-16,3-9-1 16,3-13 2-16,30-13 13 15,7-13-15-15,12-11 0 0,10-15-6 16,6-13 7-16,5-17-2 15,9-14 1-15,0-3-4 16,-4-43-8-16,0-24 12 16,-12-18 0-16,-13-18 1 15,-18-34 0-15,-24-31 6 16,-11 8 19-16,0 21-4 16,-34 28 27-16,2 37-35 15,-1 10-4-15,4 8 11 16,9 32-20-16,14 27-1 15,6 3-36-15,9 46-59 16,57 44-133-16,-7-11-519 16,3-8-752-16</inkml:trace>
  <inkml:trace contextRef="#ctx0" brushRef="#br0" timeOffset="207">1491 1424 2264 0,'0'0'558'0,"0"0"-452"16,0 0 45-16,0 0-28 16,0 0-123-16,0 0-4 15,0 0-242-15,39-92-430 0,-4 60-811 0</inkml:trace>
  <inkml:trace contextRef="#ctx0" brushRef="#br0" timeOffset="708">1930 375 1965 0,'0'0'507'0,"0"0"-382"16,0 0 9-16,0 0 66 15,0 0-98-15,0 0-65 0,123-156 8 16,-57 149-33-16,3 7-12 16,-1 0 8-16,-3 11-7 15,-5 25 12-15,-18 15-13 16,-16 14 0-16,-26 14 18 15,0 13-3-15,-42 11 10 16,-24 5 5-16,-16 4-30 16,-9-8 42-16,0-10-20 15,9-15-7-15,9-17 40 16,24-18-26-16,16-17-8 16,21-10-11-16,12-11-10 15,0-2 29-15,23-4-29 16,22 0 1-16,21 0 41 0,13 0-36 15,9-12 6-15,3-3-12 16,1 5 7-16,-1 6 1 16,-9 0-8-16,-6 4 0 15,-18 0-3-15,-15 0 9 16,-16 0-6-16,-12 0 0 16,-10 0-8-16,-2 0-14 15,0 0-119-15,0-2-229 16,3-20-622-16</inkml:trace>
  <inkml:trace contextRef="#ctx0" brushRef="#br0" timeOffset="1082">3151 835 1829 0,'0'0'521'0,"0"0"-475"16,0 0 98-16,0 0 59 15,0 0-84-15,0 0-59 16,167-184-18-16,-129 123 10 16,-2-7 17-16,-5-6-20 15,-6-8 2-15,-5-4 15 16,-8 4-16-16,-1 5 18 0,-5 15-8 15,-3 21-4 1,-3 23 25-16,8 18-59 0,-2 9-8 16,3 47 11-16,1 26 7 15,-7 30 22-15,-3 18-35 16,0 12-18-16,0-4 40 16,0-5-41-16,0-9 0 15,0 20-11-15,14-35-134 16,6-23-236-16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8:31.2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890 1162 1273 0,'0'0'263'15,"0"0"-129"-15,0 0-10 16,0 0 11-16,0 0 49 16,0 0-67-16,-7-89-33 15,7 71 12-15,0 7-51 0,0-9-2 16,0 4 36-16,0-4-30 15,0 1-1-15,0 2 5 16,0-3-15 0,0 3 27-16,-3-3-57 0,-13 5 14 15,3 1 32-15,-6 2-32 16,-3 1 7-16,0 8-10 16,0 0-4-16,-7 3 18 15,-1 0-33-15,1 13 0 16,-3 27 5-16,3 15-5 15,-1 22 0-15,5 17-1 16,-1 18 2-16,4 11 5 16,0 17-6-16,4 3 0 0,4 1 28 15,2 1-27 1,5 0-1-16,7-1-4 0,0-3 4 16,0 1 32-16,0-7-32 15,0-9 0-15,0-10 9 16,0-8-8-16,0-17 17 15,0-5-18-15,0-18 9 16,-3-9 29-16,-19-13-29 16,-3-9 1-16,-1-11 23 15,1-10-1-15,0-8-4 16,-6-7 4-16,-1-1-10 16,0 0 27-16,-5 0-43 15,-1-19-6-15,6 3 7 0,0-4-6 16,7 1 3-1,3 2-4-15,3 4 0 0,7 0-11 16,9 3-13-16,3 0-20 16,0 4-43-16,22 6-126 15,19 0-296-15,-1 0-230 0</inkml:trace>
  <inkml:trace contextRef="#ctx0" brushRef="#br0" timeOffset="744">1120 3823 1458 0,'0'0'275'16,"0"0"-206"-16,0 0-3 0,0 0 181 15,0 0-49 1,0 0-67-16,0 0-57 0,12-79-7 16,-12 62 52-16,-9-5-33 15,-13-1-21-15,-3-5 11 16,-7 9-37-16,-6 0 18 16,-6 6-16-16,-3 10-23 15,-4 3 48-15,-3 0-52 16,-2 26 4-16,-1 17 22 15,-2 15-40-15,11 12 20 16,6 9-19-16,8-2 7 16,12 2 13-16,15-7-21 15,7-11 0-15,0-12-18 16,11-9 16-16,26-15 1 16,10-12-16-16,7-13-4 0,12 0 10 15,0-13-23-15,0-19-13 16,-5-15 46-16,-9 1-18 15,-9-4 13-15,-13 9-2 16,-13 3 8-16,-5 17 60 16,-5 10-27-16,-7 8 8 15,0 3 29-15,0 14-47 16,0 28 17-16,0 16 8 16,0 10-26-16,0-1 8 15,0-1-30-15,0-10 0 16,3-9 31-16,19-15-31 15,9-9 0-15,1-15-10 16,15-8-22-16,7 0 20 0,12-31-104 16,41-45-124-1,-16 10-476-15,-12-2-1437 0</inkml:trace>
  <inkml:trace contextRef="#ctx0" brushRef="#br0" timeOffset="1748">1521 40 1440 0,'0'0'246'16,"0"0"-159"-16,0 0-12 15,0 0 98-15,0 0-11 0,0 0-68 16,0 0-30-16,-14-40 7 15,2 73-37-15,5 19 42 16,-4 20-15-16,-3 21-12 16,-1 12-6-16,5 3-25 15,-2-4-6-15,8-6 6 16,1-11-18-16,3-15-1 16,0-19 1-16,0-15 0 15,0-15 11-15,0-7-4 16,0-11 14-16,0-2 18 15,3-3-14-15,1 0 28 16,3-3-12-16,8-24-35 0,0-4 18 16,2-4-24-16,5-4 6 15,3 0-6-15,6 6 1 16,-3 4-2-16,5 5 1 16,4 11 0-16,0 4-11 15,2 5 11-15,5 4 0 16,0 0 0-16,-4 17-13 15,4 16 11-15,-8 2 1 16,-4 4-1-16,-1 4 2 16,-13-4 1-16,-11-2 0 15,-7-6 28-15,0-8-17 16,-15 1 10-16,-26-4-4 16,-6-4 2-16,-7-3 39 15,-1-4-27-15,-4-9 7 16,2 0 21-16,1 0-42 0,9-2 18 15,8-15-12-15,5 5-24 16,9-1 4-16,11 6-4 16,9 4-66-16,5 3-88 15,12 0-443-15,10 3-263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19:38.5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55 901 0,'0'0'326'0,"0"0"-165"16,0 0-7-16,0 0 6 16,0 0 0-16,0 0-28 15,0 0-9-15,0 0-29 16,0 0-17-16,0 0 21 15,0 0-42-15,0 0-20 16,3 0 2-16,8 0-17 16,4 3 34-16,-1 0-22 15,3 0-2-15,-2 1 35 0,5-1-33 16,2-3 10 0,6 0 2-16,1 0-21 0,4 0 32 15,-1 0-32-15,7 0-18 16,-2-10 29-16,-1 4-34 15,-1-3 0-15,5 4 4 16,-1-1-4-16,-2 0 17 16,2 2-18-16,-7-2 1 15,1 3 5-15,-1 1-6 16,-6 2 0-16,4 0 8 16,-4 0-7-16,0 0 20 15,1 0-21-15,2 0 0 16,0 0 4-16,2 0-3 15,-3 0-1-15,6 0 0 0,-5 0 1 16,4 0 12-16,-1 0-13 16,1 0 0-16,-4 0 7 15,5 0-7-15,-5 0 0 16,1 0 0-16,-4 0 0 16,3 0 12-16,-2 0-12 15,2 0-7-15,-3 0 7 16,4 0 5-16,-4 0-5 15,3 0-1-15,-4 0 1 16,6 0-2-16,-5 0 2 16,-1 0 0-16,3 0 0 15,-5 0 0-15,-4 0 1 16,-7 0-8-16,2 0 20 16,-5 0-14-16,2-2 1 15,-2 2 0-15,2 0 8 0,1 0-8 16,1 0 0-16,4 0 0 15,0 0 9-15,-2 0-6 16,2 0-3-16,-7 0 0 16,-1 0 7-16,-2 0-5 15,-7 0 7-15,0 0 7 16,0 0 14-16,0 0 20 16,0 0-41-16,0 0-3 15,4 0 0-15,-4 0 4 16,0 0-7-16,0 0-3 15,0 0-32-15,0 0-100 16,0 0-551-16,-11 0-660 0</inkml:trace>
  <inkml:trace contextRef="#ctx0" brushRef="#br0" timeOffset="1066">60 261 929 0,'0'0'276'0,"0"0"-130"16,0 0 41-16,0 0-9 16,0 0-57-16,0 0-34 15,0 0 18-15,-23 0-11 16,26 0-10-16,23 0 0 16,3 0 4-16,7 0 26 15,4 0-62-15,2 0 2 16,4 0-4-16,4 0-20 0,-2 0 6 15,7 0-6-15,1 0-29 16,3 0 24-16,4 0-16 16,-7 0-9-16,2 0 0 15,-5 0 0-15,-2-2 0 16,-4 2 6-16,-1-4-5 16,-3 4 16-16,-1 0-11 15,-2-2-6-15,-2-2 7 16,6-1-5-16,1 2 13 15,-2-3-15-15,-1-1 0 16,-2 5-8-16,-2-5 8 16,-2 3 0-16,-2 0 0 15,-3 0 11-15,3-1-6 0,-5 3-5 16,-2 2 0 0,-4-4-3-16,0 4 3 0,-4 0 0 15,7 0-5-15,0 0 5 16,0 0 33-16,-3 0-33 15,1 0 12-15,-1 0 1 16,-1 0-13-16,4 0 0 16,0 0 23-16,7 0-2 15,-7 0 18-15,0 0-39 16,-6 0 7-16,-3 0 1 16,-8 0-7-16,-2 0-1 15,-4 0 12-15,0 0-11 0,0 0 37 16,-3 0-32-1,3 0-5-15,2 0 22 16,1 0-23-16,-3 0 0 0,0 0 0 16,-3 0 0-16,0 0 25 15,0 0-25-15,0 0 1 16,0 0-1-16,-26 4-6 16,0 11-227-16,-7-2-488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37.1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7 2150 0,'0'0'898'0,"0"0"-883"15,0 0-15-15,0 0 0 16,240 178 152-16,-98-17-31 16,-3 5 3-16,-7-7-55 15,-12-19-43-15,-29-34 23 0,11 2-20 16,4 3-19-16,-18-22 10 16,-18-26-20-16,-20-18-1 15,-21-19-29-15,-10-13-86 16,-19-13-128-16,0-22-473 15,0-14-1646-15</inkml:trace>
  <inkml:trace contextRef="#ctx0" brushRef="#br0" timeOffset="232">1468 0 2266 0,'0'0'802'0,"0"0"-670"0,-145 214-132 16,6-30 16-16,-54 56 141 16,-28 17-38-16,19-42-29 15,54-61-81-15,56-65 13 16,23-20 11-16,0-3-33 16,3-1-6-16,6-6-73 15,25-32-121-15,13-18-477 16,15-9-1770-16</inkml:trace>
  <inkml:trace contextRef="#ctx0" brushRef="#br0" timeOffset="660">2505 835 2562 0,'0'0'367'0,"0"0"-349"16,0 0-11-16,0 0 73 0,120-191 62 15,-51 156-15-15,11 16-101 16,4 14-9-16,3 5 31 16,-6 49-3-16,-12 33 23 15,-3 20-16-15,-8 3-20 16,1-7 41-16,-2-22-73 15,13-35 10-15,14-34 10 16,11-9-20-16,44-120-27 16,-23 4-125-16,-24-6-574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35.6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3 266 857 0,'0'0'978'16,"0"0"-790"-16,0 0-97 15,0 0 77-15,0 0 71 16,0 0-40-16,0-149-8 15,0 130-98-15,-3 6-20 16,3 7 37-16,0-1-40 16,0 7-2-16,0 0-36 15,0 0-11-15,0 13 6 16,32 30-10-16,15 26-10 16,16 23 50-16,0 20-39 15,-3 5 1-15,0 4-19 16,-10 1 0-16,-2-10 19 0,-4-7-19 15,-4-14 0 1,-4-12 6-16,-7-16-6 0,-4-21 0 16,-7-12-1-16,-6-17 1 15,-8-13 6-15,2 0 8 16,-2-38-14-16,14-65 13 16,8-65 1-16,8-58-25 15,-2 3 11-15,-7 43 0 16,-10 58-16-16,-8 51 11 15,3 4-14-15,-1 14 13 16,-2 15-75-16,4 31-124 16,10 28-514-16,1 30 12 15,0 5-1044-15</inkml:trace>
  <inkml:trace contextRef="#ctx0" brushRef="#br0" timeOffset="488">1319 308 1930 0,'0'0'558'15,"0"0"-487"-15,0 0 4 16,0 0 119-16,0 0 23 16,0 175-81-16,3-74-72 15,3 14-23-15,-3 3 26 16,4-9-50-16,-1-15-16 15,3-17 16-15,-2-19-16 16,-1-23-2-16,-2-14-3 16,-4-21 4-16,0 0 54 0,0-40-54 15,0-32 7-15,-10-29 2 16,-9-27-9-16,-6-23 0 16,3-6-6-16,3 6 6 15,9 16-3-15,7 26 3 16,3 27 0-16,6 32 20 15,32 24-19-15,16 24-1 16,15 2 2-16,16 36 10 16,4 26 34-16,6 27-40 15,-7 12-1-15,-12 17 19 16,-13 7-24-16,-19 7 12 16,-22-9-2-16,-19-1-4 15,-3-11 38-15,-44-8-43 0,-22-18 0 16,-17-16 19-16,-15-19-20 15,-5-22-1-15,1-17-81 16,-21-11-118-16,23-16-478 16,21-10-1330-16</inkml:trace>
  <inkml:trace contextRef="#ctx0" brushRef="#br0" timeOffset="775">79 1904 2734 0,'0'0'355'0,"0"0"-281"16,0 0-50-16,0 0 15 15,0 0 49-15,0 0 0 16,246 39-41-16,-38-39-5 15,47 0-2-15,21 0-19 16,-50 0 45-16,-55 0-58 16,-58-4 4-16,-18 4-12 15,12 0-18-15,23 0-99 16,-13-2-494-16,-36-12-1342 0</inkml:trace>
  <inkml:trace contextRef="#ctx0" brushRef="#br0" timeOffset="942">3237 866 2960 0,'0'0'0'0,"0"0"-690"16,0 0-1437-16</inkml:trace>
  <inkml:trace contextRef="#ctx0" brushRef="#br0" timeOffset="1085">3186 1667 3102 0,'0'0'339'0,"0"0"-339"16,0 0-23-16,0 0-170 15,0 0-449-15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38.5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106 387 2365 0,'0'0'322'15,"0"0"-297"-15,-3 207-16 16,3-52 124-16,-4-4 1 15,4 8-41-15,-3-10-56 16,3-37-31-16,-4-2 69 16,1-36-75-16,0-22 0 15,-2-29 31-15,-2-18-31 16,0-5 60-16,-8-49-11 16,0-32-47-16,1-56 16 15,7-63-18-15,7 3 0 16,0 21-2-16,0 26 2 15,7 62 0-15,15 10 6 16,3 18-4-16,4 37 38 16,15 23-19-16,10 42-18 15,12 45 65-15,10 24-49 0,9 17 5 16,-1 10-24-16,-1-4 0 16,5-2 6-16,0-17-6 15,-8-20 0-15,-11-20 0 16,-15-25 0-16,-17-18-13 15,-15-25 11-15,-11-7 2 16,-8-42-1-16,-3-48 1 16,0-51 0-16,-7-69 0 15,-15-42 7-15,4 23-14 16,11 51 7-16,7 72 0 16,0 58-18-16,12 7-39 15,49 22-166-15,1 7-362 0,1 12-541 0</inkml:trace>
  <inkml:trace contextRef="#ctx0" brushRef="#br0" timeOffset="285">2557 0 892 0,'0'0'1529'16,"0"0"-1336"-16,-190 5-168 0,92 50 56 15,-25 69 198-15,-16 90-54 16,4 95-17-16,28 28-114 16,56-11-7-16,51-61 57 15,26-88-76-15,43-52-40 16,63-37-28-16,64-48-48 15,24-40-44-15,-27 0-439 16,-58-20-2386-16</inkml:trace>
  <inkml:trace contextRef="#ctx0" brushRef="#br0" timeOffset="1025">2727 2396 1609 0,'0'0'962'16,"0"0"-962"-16,0 0-2 16,0 0 2-16,0 0 29 15,186-217 38-15,-72 77-67 16,21-58 0-16,0-48 1 16,-21-10-1-16,-42 43 0 15,-39 57 0-15,-27 70 51 16,-1 23 89-16,-5 10-10 0,0 8-15 15,0 8 32-15,0 24-62 16,0 13-7-16,-5 11-34 16,-5 41-43-16,-5 30 51 15,5 17-52-15,6 6 0 16,4-3 24-16,0-18-23 16,36-18-2-16,23-26-18 15,11-27-41-15,9-13 29 16,9-37-74-16,3-33 9 15,-8-24 59-15,-10-4-67 16,-21 3 74-16,-23 19 30 16,-22 24 30-16,-7 26 96 15,-4 22-61-15,-24 4-11 0,-1 55 10 16,-5 24-45-16,9 20 31 16,6 3-28-16,16-6-14 15,3-22-10-15,15-17 2 16,61-27-135-16,-7-16-195 15,1-14-514-15</inkml:trace>
  <inkml:trace contextRef="#ctx0" brushRef="#br0" timeOffset="1158">4857 926 2501 0,'0'0'462'0,"0"0"-442"16,0 0 25-16,230-26 44 15,-120 19-89-15,-16 4-201 16,-21 0-598-16</inkml:trace>
  <inkml:trace contextRef="#ctx0" brushRef="#br0" timeOffset="1314">4813 1425 2735 0,'0'0'533'0,"0"0"-533"16,0 0 0-16,0 0-15 16,308-32 15-16,-166 6-238 0,-12-2-520 15</inkml:trace>
  <inkml:trace contextRef="#ctx0" brushRef="#br0" timeOffset="1600">6147 991 2273 0,'0'0'347'0,"0"0"-262"16,139-205-49-16,-83 112 161 16,-9 4 47-16,-15 12-133 15,-6 19-39-15,-15 25 30 16,-4 15-32-16,-7 18-4 15,0 22-38-15,0 48-27 0,-7 22 52 16,-15 22-53 0,0 10 0-16,0-1 11 0,4-8-11 15,11-17-44-15,7-23-98 16,0-27-177-16,22-20-366 16,7-25-535-16</inkml:trace>
  <inkml:trace contextRef="#ctx0" brushRef="#br0" timeOffset="2217">6856 549 2555 0,'0'0'623'0,"0"0"-583"16,0 0 59-1,-120 174 129-15,72-81-98 0,11 3-37 16,12 0-52-16,21-3-40 15,4-15 35-15,14-13-36 16,38-19-44-16,9-16 35 16,12-16-76-16,8-14 13 15,-1-7-24-15,-8-40-30 16,-12-17 49-16,-25-21-15 16,-16-18 62-16,-19-8 13 15,-10-8 16-15,-34 7-6 16,-12 16 6-16,2 19 2 15,6 28 70-15,8 25-57 16,18 20 16-16,22 4 10 0,0 9-40 16,30 26-11-16,34-2-44 15,21 0-83-15,10-14-34 16,11-9 38-16,-11-10-96 16,-9 0 61-16,-20 0 78 15,-15 0 91-15,-21-3 31 16,-13 3 76-16,-17 0 97 15,0 13 33-15,-17 33-24 16,-23 18-45-16,-1 16-73 16,9 9-11-16,13 6-6 15,16-2-58-15,3-4 29 16,36-12-49-16,26-17 0 16,18-18-6-16,8-25 6 0,0-17-34 15,-9-3-4-15,-10-46-5 16,-16-23 25-16,-18-21 10 15,-23-25 8-15,-12-14 21 16,-12-8-19-16,-38 2 2 16,-16 15 14-16,-7 32-17 15,7 33 33-15,0 58-34 16,19 6-163-16,18 36-605 0</inkml:trace>
  <inkml:trace contextRef="#ctx0" brushRef="#br0" timeOffset="2404">8825 1381 2937 0,'0'0'513'0,"0"0"-432"15,0 0-59-15,-38 203 133 16,-28-129-101-16,-64 27-54 15,10-19-104-15,7-12-528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41.7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31 842 1960 0,'0'0'198'16,"0"0"-198"-16,0 0 11 16,0 0 145-16,244-132 30 15,-168 132-72-15,0 16-12 0,-7 36 16 16,-16 22-50-16,-21 3 1 15,-25 3-16-15,-7-6-15 16,-11-11 19-16,-36-11-43 16,-12-18 16-16,-5-15 13 15,-11-16-35-15,-1-3 8 16,7-26 5-16,8-33-20 16,5-19 29-16,17-24-30 15,17-13 2-15,14-7-4 16,8 3-4-16,15 18 6 15,36 24 6-15,11 19 0 16,14 23 39-16,12 21-12 16,7 12 25-16,6 2 19 0,3 0-76 15,-10 12 9 1,1 8-7-16,-12-1 3 16,-2 2-12-16,-5-5-106 0,22 10-176 15,-17-7-279-15,-16-2-566 0</inkml:trace>
  <inkml:trace contextRef="#ctx0" brushRef="#br0" timeOffset="181">1689 693 2517 0,'0'0'294'16,"0"0"-208"-16,280 0-69 0,-138 0 20 15,5 0-13-15,-16 0-24 16,-18 3-201-16,-32 14-479 16,-45-1-1305-16</inkml:trace>
  <inkml:trace contextRef="#ctx0" brushRef="#br0" timeOffset="340">1555 1254 2656 0,'0'0'375'0,"0"0"-286"16,0 0-80-16,281 52 30 15,-78-52-39-15,38 0-19 0,-34-22-200 16,-53-1-627-16</inkml:trace>
  <inkml:trace contextRef="#ctx0" brushRef="#br0" timeOffset="652">3388 250 2460 0,'0'0'720'0,"0"0"-719"15,0 0 11-15,0 0-12 16,252-105 68-16,-176 105-5 15,0 0-32-15,-6 43 2 16,-23 15 6-16,-28 21-38 0,-19 20 37 16,-51 14-5-16,-40 11-19 15,-19-3 6-15,2-7-19 16,8-11-1-16,30-19 0 16,35-17 7-16,28-12-8 15,7-13 1-15,51-8-38 16,35-15-14-16,83-19-83 15,-20 0-338-15,-14-16-386 0</inkml:trace>
  <inkml:trace contextRef="#ctx0" brushRef="#br0" timeOffset="953">4449 378 2579 0,'0'0'469'0,"0"0"-443"16,0 0 106-16,-222 178 77 16,163-67-98-16,20 9-34 15,24 10-47-15,15-13-18 16,25-12 7-16,45-19-19 16,17-24-18-16,12-25-7 15,5-33-19-15,0-4 2 16,-13-35-10-16,-22-30 41 15,-18-31-7-15,-32-37 27 16,-19 0-9-16,-12-11 11 0,-51 4-11 16,-13 35-1-16,-44 6-99 15,19 34-259 1,19 28-719-16</inkml:trace>
  <inkml:trace contextRef="#ctx0" brushRef="#br0" timeOffset="1196">5054 0 2873 0,'0'0'348'0,"0"0"-264"16,215 204-12-16,-105-60 91 15,10 45-49-15,-25-11-36 16,-26-13-52-16,-35-13-26 16,-75 34-164-16,-35-18-330 15,-27 1-695-15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47.5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2857 0,'0'0'331'0,"0"0"-276"16,0 0-55-16,242 10 56 16,-137-10-21-16,11 0-35 15,5 6-34-15,24 9-250 16,-32-1-444-16,-35 4-1403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47.7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81 2857 0,'0'0'313'16,"0"0"-250"-16,0 0-63 15,240 12 0-15,-51-12-2 16,51-26-82-16,-32-6-179 15,-44-3-613-15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47.1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 79 2282 0,'0'0'197'16,"0"0"-90"-16,0 0-57 15,0 0 74-15,0 0 75 16,0 0-138-16,48-26-33 16,30 19 22-16,20 2-49 15,22-2 24-15,8-4-25 16,6 2 8-16,1 2-10 15,-11 4 17-15,-18-1-15 16,-26 4 0-16,-30 0 8 0,-23 14-9 16,-27 25 1-16,0 17 0 15,-27 19 48 1,-30 20-39-16,-19 24 19 0,-34 42 9 16,-32 42-36-16,3-12 0 15,16-20-1-15,16-27 0 16,28-40 15-16,-6 5-6 15,2-2 10-15,14-18 25 16,18-24-43-16,17-18 28 16,12-17-12-16,15-16-17 15,4-6 26-15,3-4-25 0,0-4-1 16,22 0 36 0,22 0-25-16,14 0 19 0,14 0-12 15,9 0-17-15,9 0 24 16,-2 0-18-16,0 0-7 15,-9 0 0-15,-9 3-19 16,-11 3-61-16,-12 1-90 16,-14-7-187-16,-15 0-310 15,-14 0-406-15</inkml:trace>
  <inkml:trace contextRef="#ctx0" brushRef="#br0" timeOffset="213">66 1136 2176 0,'0'0'549'0,"0"0"-441"16,0 0-86-16,0 0 11 16,0 0 154-16,193 7-76 15,-70-7-42-15,23-10-69 16,36-20-39-16,42-9-145 15,-38 6-486-15,-27 3-1533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48.1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288 0 2595 0,'0'0'281'15,"0"0"-247"-15,0 0-4 16,0 0 60-16,0 0 121 16,142 203-50-16,-86-107-99 0,5 15-8 15,11 9-2-15,6 6-10 16,5-2 60-16,2-1-96 16,3-9-6-16,-9-9 27 15,-6-14-27-15,-4-16-10 16,-15-17-88-16,-1-16-116 15,-18-16-292-15,-9-20-347 0</inkml:trace>
  <inkml:trace contextRef="#ctx0" brushRef="#br0" timeOffset="266">1448 280 2557 0,'0'0'324'16,"0"0"-215"-16,0 0-93 15,-220 176 143-15,105-78 74 16,-20 20-171-16,-16 7-29 16,6-5 25-16,6-1-29 15,19-11-4-15,19-15-25 16,13-11-13-16,18-10-11 15,16-14-149-15,2 0-167 16,16-23-277-16,14-12-435 0</inkml:trace>
  <inkml:trace contextRef="#ctx0" brushRef="#br0" timeOffset="724">1874 866 2087 0,'0'0'517'0,"0"0"-470"16,0 0-1-16,0 0 199 16,0 0-49-16,0 0-26 15,0 0-105-15,168 16-6 0,-80-16 34 16,6 0-68-16,1 0-1 16,-7 0-24-16,-15 0-60 15,-26 0-111-15,-28 0-908 0</inkml:trace>
  <inkml:trace contextRef="#ctx0" brushRef="#br0" timeOffset="1502">3427 1181 1692 0,'0'0'741'0,"0"0"-741"0,0 0-27 16,0 0 27-16,0 0 86 15,194-85-9 1,-114 22-71-16,5-9-4 0,-3-10 5 16,-6-6-7-16,-16-8 0 15,-20 0 14-15,-14 3 1 16,-20 7 72-16,-6 13 22 15,0 25 0-15,0 17 35 16,0 22-89-16,0 9-4 16,0 21-18-16,0 43-32 15,0 28 41-15,-3 23-4 0,-4 13-20 16,-1-3 31 0,-2-7-43-16,-2-13-6 0,5-17 12 15,0-9-12-15,4-20-46 16,3-17-167-16,0-15-303 15,3-21-301-15</inkml:trace>
  <inkml:trace contextRef="#ctx0" brushRef="#br0" timeOffset="2153">4755 294 2242 0,'0'0'361'16,"0"0"-265"-16,0 0-11 0,0 0 153 16,0 0-39-16,-183 214-119 15,139-120-27-15,15 6 21 16,16-2-74-16,13-9 9 16,3-10 5-16,44-11-14 15,14-12-1-15,17-17-30 16,5-15-25-16,2-17 35 15,-6-7-104-15,-6-20 62 16,-17-36-48-16,-24-13 24 16,-20-13 53-16,-12-10 24 15,-16-2 10-15,-31 1 21 16,-7 8-7-16,-5 20-13 16,8 15 29-16,10 20-24 15,16 17 3-15,22 13-9 0,3 0-20 16,32 0 14-16,37 9-58 15,19 5-53-15,22-14-61 16,3 0 27-16,4 0 21 16,-9-16 59-16,-13-7 66 15,-17 2 5-15,-28 8 33 16,-24 7 97-16,-19 6 80 16,-7 0 18-16,-11 26-32 15,-33 25-90-15,-11 16 10 16,-3 20 8-16,7 0-70 15,14 1-11-15,19 1-16 16,18-6-26-16,11-8 11 16,44-6-12-16,26-14-1 15,10-15 1-15,14-20-74 0,5-20 40 16,-5-2 5-16,-11-46-17 16,-12-17 35-16,-22-20-2 15,-22-16 13-15,-28-15 18 16,-10-8-12-16,-26-2 12 15,-39 16 6-15,-15 20-18 16,-18 31-6-16,-56 59-38 16,27 0-324-16,7 36-821 0</inkml:trace>
  <inkml:trace contextRef="#ctx0" brushRef="#br0" timeOffset="2897">489 1907 1682 0,'0'0'257'15,"0"0"-150"-15,0 0 8 0,0 0 120 16,0 0-40-16,0 0-130 16,0 0 20-16,83-10 26 15,-14 10-40-15,23-5 67 16,21 2-66-16,48 1-27 16,60-9 31-16,79-8-62 15,50-4 23-15,22-10 12 16,7 1-22-16,-14-2 38 15,10 2-59-15,-2 2-5 16,-20 4 37-16,-28 10-31 0,-31 2-6 16,-35 8-1-16,-51 3 2 15,-48 3 16 1,-39 0-18-16,-18 0 0 0,13 0-6 16,5-5 6-16,2-4 0 15,-22-4-1-15,-19-3 7 16,-28 0-12-16,-17-2 6 15,-27 8-39-15,-10 5 38 16,-35 5-153-16,-21 0-468 16,-5 0-629-16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52.3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548 397 2191 0,'0'0'324'0,"0"0"-234"15,0 0-53-15,0 0 99 16,0 0 47-16,-59-195-99 15,67 143-65-15,28 4 36 16,11 8-54-16,12 8 31 16,7 11-4-16,7 21-28 15,0 4 0-15,-7 50 20 0,-9 27-2 16,-23 24 43-16,-27 22-59 16,-7 14 16-1,-60 11 10-15,-31 0-26 0,-26-12 21 16,-13-9-23-16,-5-23 0 15,3-23 16-15,12-25-16 16,29-30 0-16,18-29 22 16,29-1-14-16,24-38-8 15,20-27-3-15,0-17 3 16,39-4-9-16,30 1 6 16,7 12 3-16,9 21 2 15,-1 26-2-15,-4 26 13 16,-8 0-13-16,1 38 32 0,-4 20 40 15,1 0-60 1,-1 1 3-16,0-10-3 0,4-9-12 16,5-12-17-16,42-28-85 15,-19 0-193-15,-13-8-627 0</inkml:trace>
  <inkml:trace contextRef="#ctx0" brushRef="#br0" timeOffset="336">2046 16 2695 0,'0'0'343'0,"0"0"-261"0,0 0-54 15,0 0 112-15,-223 53 18 16,150 17-50-16,1 21-91 15,2 23 13-15,13 18 22 16,13 3-20-16,22 2 8 16,22-5-39-16,3-19 14 15,63-10-15-15,29-17 0 16,25-32-1-16,22-23-13 16,4-31-9-16,-8-17 22 15,-21-49-25-15,-36-32 26 16,-49-39 3-16,-42-55-2 15,-68 16-1-15,-115-21 0 16,14 62-171-16,5 67-988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8:38.8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2093 2078 1943 0,'0'0'299'15,"0"0"-218"-15,0 0 97 16,3 215 123-16,2-105-144 16,-5 13-79-16,0 15-14 15,0 3-6-15,-19-4 5 0,-6-6-18 16,3-24-22 0,0-30 4-16,7-24-27 0,5-19 0 15,6-25 15-15,4-9-1 16,0 0 4-16,0-25-10 15,7-25-7-15,22-16 4 16,8-2-5-16,7-8 0 16,3 10-4-16,4 6 4 15,3 16-1-15,0 13-12 16,2 15 13-16,-2 16-8 16,-3 0 9-16,0 14-1 15,-7 21 9-15,-7 12 2 16,-12 2-11-16,-10 0 13 15,-15 2-1-15,0 0 15 0,-15-8-25 16,-25-7 2-16,-11-7 23 16,-3-6-1-16,-5-13 1 15,1-4-17-15,-1-6-9 16,8 0 19-16,7 0-20 16,9-9-15-16,13-11-24 15,18 1-39-15,4-12-147 16,32 6-496-16,9 1-328 0</inkml:trace>
  <inkml:trace contextRef="#ctx0" brushRef="#br0" timeOffset="269">3095 2894 2349 0,'0'0'475'16,"0"0"-460"-16,0 0 88 16,0 0 68-16,0 0-95 15,186 0-28-15,-116 0-48 16,9 0 0-16,28 13-77 15,-19 8-388-15,-24-7-395 0</inkml:trace>
  <inkml:trace contextRef="#ctx0" brushRef="#br0" timeOffset="742">4278 2716 1883 0,'0'0'581'15,"0"0"-492"-15,0 0 67 16,0 0 130-16,0 0-108 0,0 0-90 16,0 0 2-1,-97-87-26-15,50 87-23 16,0 15 11-16,-4 22-25 0,3 12 14 15,4 6-16-15,12 8-10 16,7 0 11-16,10-1-26 16,15-6 0-16,0-6 0 15,3-15-17-15,34-12-37 16,7-10 0-16,7-13-7 16,0 0 34-16,5-23-33 15,-9-12 25-15,-5-12 34 16,-5 4 1-16,-11 7 0 15,-8 7 5-15,-7 12-4 16,0 17 44-16,-4 0-36 0,5 10 14 16,-2 23 41-16,5 6-26 15,-4 4-7-15,4 4-7 16,3-8-12-16,-1-6-12 16,5-12-1-16,-3-3-76 15,6-9-59-15,-6-9-371 16,-1 0-412-16</inkml:trace>
  <inkml:trace contextRef="#ctx0" brushRef="#br0" timeOffset="-832">2363 982 2072 0,'0'0'365'0,"0"0"-263"16,0 0-66-16,0 0 80 15,234-224-50-15,-162 132-65 16,-2-9 8-16,-1-18-9 16,-3-1 1-16,-2 4 19 15,-1 18 64-15,-13 29-5 16,-9 30-15-16,-19 35 9 16,-12 15-20-16,-6 60 5 0,-4 33 23 15,0 25-3 1,0 12-68-16,-7 0 5 0,3-8-15 15,4-2-37-15,0-10-66 16,0 22-224-16,0-28-451 16,0-22-927-16</inkml:trace>
  <inkml:trace contextRef="#ctx0" brushRef="#br0" timeOffset="-575">2414 1556 2143 0,'0'0'299'0,"0"0"-201"16,0 0 102-16,255 0 12 0,-131 0-67 15,14 0-85-15,11 0-15 16,5 0 27-16,-8 0-57 15,-14 0 1-15,-19 0-16 16,-18 0-90-16,-16 5-121 16,-28 16-370-16,-26-2-382 0</inkml:trace>
  <inkml:trace contextRef="#ctx0" brushRef="#br0" timeOffset="-1592">26 880 1894 0,'0'0'340'0,"0"0"-163"16,0 0-62-16,0 0 98 16,0 0-52-16,0 0-91 15,0 0-5-15,-26-125-56 16,59 112 7-16,7 9 35 15,4 4-36-15,3 4 15 16,1 33-18-16,-8 10-11 16,-11 16 32-16,-10 5-25 15,-12 9-8-15,-7 2 33 16,0-7-32-16,-26-6 4 16,-8-8 1-16,-5-12-6 0,-5-7 23 15,4-9-23 1,4-14 0-16,11-5-12 0,6-11-2 15,19 0-56-15,11-30-149 16,33-13-336-16,3-5-133 0</inkml:trace>
  <inkml:trace contextRef="#ctx0" brushRef="#br0" timeOffset="-1352">631 846 1737 0,'0'0'484'0,"0"0"-307"0,0 0-35 16,0 0 114-16,-189 129-34 15,152-64-101-15,11 3-57 16,4 4-23-16,12-1-23 16,7-9 22-16,3-6-34 15,0-11-6-15,25-12 0 16,14-6-13-16,20-15-55 15,55-12-137-15,-16 0-252 16,-10 0-298-16</inkml:trace>
  <inkml:trace contextRef="#ctx0" brushRef="#br0" timeOffset="-1170">1281 1547 2181 0,'0'0'501'0,"0"0"-463"15,0 0-28-15,0 0-10 16,0 0-265-16,0 0-1032 0</inkml:trace>
  <inkml:trace contextRef="#ctx0" brushRef="#br0" timeOffset="1924">5487 1257 1453 0,'0'0'579'15,"0"0"-423"-15,0 0-58 16,0 0 136-16,0 0 18 16,0 0-107-16,0 0-54 15,-146-141-36-15,96 141 29 16,-1 0-21-16,-1 26-39 16,4 17 26-16,6 10-50 15,8 8 19-15,5 5 9 16,14 0-27-16,8-8-2 15,7-5-5-15,0-10-22 0,0-9 5 16,22-13-43-16,4-7-3 16,11-14 9-16,-2 0-49 15,13-35-3-15,-1-18-7 16,-3-13 19-16,0-13 51 16,-3-9 6-16,-6-11 11 15,-6-10 31-15,-2-9 2 16,-10-7-1-16,-2 4 40 15,-5 7 2-15,-1 21 62 16,-6 32 30-16,-3 21-19 16,4 26-13-16,-4 14-42 15,0 27-27-15,0 41 28 0,0 32 29 16,0 24-8 0,0 17-62-16,-4 3 19 0,-14 1 6 15,-1-3-35-15,2-19 1 16,-2-10-7-16,8-18-4 15,7-25 0-15,1-17-64 16,3-13-24-16,0-10-101 16,10-13-356-16,9-14-200 0</inkml:trace>
  <inkml:trace contextRef="#ctx0" brushRef="#br0" timeOffset="2424">5692 1145 1916 0,'0'0'486'0,"0"0"-415"15,0 0 138-15,0 0 49 16,0 0-146-16,0 0-49 16,214 24-17-16,-173 4-13 15,-6 9-4-15,-7 5 1 16,-12 7-29-16,-7 0 26 15,-9 1-21-15,0 0 5 16,-15-5-11-16,-14-6-6 16,-2-6-41-16,6-10-19 15,3-9 18-15,9-14 21 16,9 0-68-16,4 0-67 16,0-30-21-16,10-7-21 0,28-8 2 15,12-6-13-15,4-7 114 16,2 3 50-16,-5-1 19 15,-4 8 32-15,-15 4 66 16,-10 18 132-16,-10 9 90 16,-8 14-23-16,-4 3-42 15,0 0-72-15,-12 22-68 16,-17 18 34-16,-8 14-31 16,1 6-26-16,-1 8-3 15,12-3-27-15,6-3-7 16,12-3-13-16,7-4-1 15,0-8-18-15,19-8-9 0,25-12-39 16,13-8-40 0,42-19-101-16,-11 0-381 0,-11 0-491 0</inkml:trace>
  <inkml:trace contextRef="#ctx0" brushRef="#br0" timeOffset="2704">6891 1303 1687 0,'0'0'672'15,"0"0"-576"-15,0 0 29 16,0 0 91-16,0 0-57 16,0 0-95-16,189-10-64 15,-133 10 0-15,23 0-152 16,-16 10-314-16,-16 9-215 0</inkml:trace>
  <inkml:trace contextRef="#ctx0" brushRef="#br0" timeOffset="2891">6855 1707 2381 0,'0'0'324'0,"0"0"-170"15,0 0 32-15,0 0-73 16,0 0-113-16,288 5-75 15,-190 3-557-15,-10-2-1578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57.4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9 305 1993 0,'0'0'226'0,"0"0"-145"15,0 0-48-15,0 0 137 16,0 0 30-16,0 0-128 16,-37-87-43-16,81 44-26 15,19-2 17-15,9-2-20 0,8 8 11 16,1 14-10-16,-1 14 28 16,-8 11-10-16,-6 20 24 15,-12 40 34-15,-1 14-27 16,-11 16-8-16,-1-2-10 15,-1-6-23-15,8-19 29 16,9-21-37-16,12-26 12 16,16-16 23-16,6-33-30 15,7-39-6-15,-3-16-24 16,7-39-106-16,-28 18-193 16,-27 14-556-16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3:58.0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76 423 201 0,'0'0'2343'0,"0"0"-2058"15,0 0-190-15,0 0 34 16,-18 249 31-16,3-123-33 16,1 4-97-16,11 2-6 15,-2-7-15-15,5-17-3 16,0-13 17-16,-7-15-23 0,4-25 0 16,-4-19-8-16,3-26 8 15,4-10 0-15,0-30-18 16,0-35-26-16,0-31 37 15,7-22-14-15,3-17 3 16,-6-12 5-16,-4-1 13 16,0 4 0-16,0 23 0 15,-7 25 25-15,4 38 53 16,3 27-47-16,0 31-17 16,32 14 26-16,20 49-2 15,12 18-1-15,11 18-11 16,1 2-25-16,0 8 19 15,3-9-20-15,3 3 0 0,1-11 9 16,-2-10-2-16,-12-13-13 16,-11-16 6-16,-14-18 0 15,-19-16-12-15,-10-19 8 16,-8 0 4-16,-7-35 3 16,0-26 6-16,0-28-14 15,0-24 5-15,0-14 0 16,0-15-7-16,0 6 7 15,8 4-2-15,21 20-8 16,12 27-86-16,48 19-153 16,-7 26-462-16,-6 20-694 0</inkml:trace>
  <inkml:trace contextRef="#ctx0" brushRef="#br0" timeOffset="278">2064 0 2376 0,'0'0'322'0,"0"0"-237"16,0 0 2-16,0 0 128 16,-190 119-23-16,91 38-93 15,-3 55-44-15,7 26 47 16,26-5-60-16,28-53 2 15,24-52 4-15,12-26-24 0,5-11-17 16,0 10-7-16,5 6-19 16,24-2 2-16,15-28-116 15,42-27-87-15,-8-23-279 16,-2-25-297-16</inkml:trace>
  <inkml:trace contextRef="#ctx0" brushRef="#br0" timeOffset="688">2581 280 2109 0,'0'0'656'16,"0"0"-565"-16,0 0-55 15,0 0 139-15,0 0 78 16,0 0-136-16,-220 12-57 16,122 165-60-16,12 4 36 15,8-7-12-15,31-23-2 16,28-39 1-16,16 5-22 16,3 7 5-16,22-24-6 15,37-21-3-15,17-30-18 16,16-30-24-16,-1-19-7 15,0-23 19-15,-8-42 6 16,-14-29 27-16,-13-22-8 16,-24-19 14-16,-16-13-6 15,-16 1 32-15,-9 11-23 0,-30 22 17 16,-8 29-26-16,-2 32-15 16,7 53-82-16,8 0-527 15,12 24-566-15</inkml:trace>
  <inkml:trace contextRef="#ctx0" brushRef="#br0" timeOffset="903">3048 1256 975 0,'0'0'1499'0,"0"0"-1326"16,0 0-67-16,0 0 106 15,51 214 56-15,-51-145-107 16,-37 3-111-16,-14 8-43 16,-7-5-7-16,-4-10-84 15,4-9-195-15,14-19-521 16,14-29-1346-16</inkml:trace>
  <inkml:trace contextRef="#ctx0" brushRef="#br0" timeOffset="1233">3813 1109 2810 0,'0'0'215'0,"0"0"-215"15,0 0 0-15,0 0 106 16,194-131-40-16,-147 81-65 15,4-5 13-15,-7-8-14 16,-8-5 0-16,-11 5 30 16,-10 9 6-16,-11 10 76 15,-4 20-53-15,0 24 2 16,0 0 16-16,-14 50-61 16,-16 35-1-16,-3 24 21 15,5 16-27-15,2 6 23 16,8-3-32-16,9-7-38 0,9-12-13 15,0-5-211-15,5-32-507 16,9-22-857-16</inkml:trace>
  <inkml:trace contextRef="#ctx0" brushRef="#br0" timeOffset="1481">4553 96 2826 0,'0'0'287'0,"0"0"-272"15,0 0-15-15,259 193 36 16,-168-81 105-16,7 42-2 16,-13-7-54-16,-12 12 11 15,-19 0-73-15,-35-18-2 16,-19 21-3-16,-16 2-18 15,-143 42-119-15,5-39-408 16,-16-32-1123-16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4:01.5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480 404 1657 0,'0'0'270'15,"0"0"-110"-15,0 0 92 16,0 0 1-16,0 0-103 16,0 0-93-16,0 92 137 15,7 9-47-15,5 31-33 16,-9 12-10-16,-3 10-35 15,0-7-12-15,0-4-22 16,0-23-35-16,0-15 34 16,0-20-34-16,0-18-13 15,0-22 12-15,0-13-89 16,0-25-199-16,0-7-602 0,-6 0-1243 16</inkml:trace>
  <inkml:trace contextRef="#ctx0" brushRef="#br0" timeOffset="398">0 512 2212 0,'0'0'385'0,"0"0"-273"16,0 0-33-16,0 0 124 15,39-167-43-15,5 114-64 0,18 2-28 16,8 4-58 0,18 4 38-16,10 11-21 0,7 9-15 15,5 16-2-15,3 7 4 16,-8 10-14-16,-7 40 0 16,-14 23 6-16,-21 13-7 15,-19 23 1-15,-27 6-6 16,-17-5-2-16,0 0 14 15,-44-13-6-15,-14-10 0 16,-14-19 15-16,-1-12-15 16,-5-16 11-16,5-15-4 15,4-14 32-15,12-11-38 16,3 0-1-16,10-7 0 16,13-13-121-16,24-4-121 15,7 10-530-15,0-3-1447 0</inkml:trace>
  <inkml:trace contextRef="#ctx0" brushRef="#br0" timeOffset="888">2099 49 1652 0,'0'0'273'16,"0"0"-116"-16,0 0-75 15,0 0 148-15,0 0 51 16,-203 10-149-16,144 46-2 16,-7 23-10-16,-10 51-29 0,-16 58 55 15,4 55-84 1,12 23-9-16,26-1 28 0,28-25-47 15,22-60-2-15,0-38-20 16,6-48-2-16,28-17 14 16,10-2-24-16,10-1 0 15,12 3-13-15,7-22 13 16,0-12-45-16,28-23-167 16,-20-10-460-16,-11-10-637 0</inkml:trace>
  <inkml:trace contextRef="#ctx0" brushRef="#br0" timeOffset="2704">3168 864 998 0,'0'0'998'0,"0"0"-816"15,0 0-92-15,0 0 49 16,0 0 110-16,-73-178-145 16,73 134-59-16,22-3-12 15,14-2-12-15,14 5 6 16,6 6-16-16,5 8 6 15,5 13 31-15,3 17-48 16,-6 0 18-16,-6 36 29 16,-13 29-25-16,-10 26-3 15,-24 13 1-15,-10 13-7 16,-18 12 10-16,-40 2-23 0,-18-3 0 16,-15-7 15-16,-12-9-14 15,-2-23-1-15,7-17 1 16,10-23 21-16,18-25 61 15,16-19-73-15,17-5 14 16,18-13 5-16,19-30-25 16,0-9-4-16,16-4-1 15,31 3 1-15,7 8-2 16,5 17-7-16,2 19 1 16,-2 9 8-16,2 7 2 15,-2 23 22-15,4 5-23 16,-2 2 23-16,5-4 1 15,0-12-25-15,3-2-12 16,14-19-128-16,-14-4-433 16,-13-23-679-16</inkml:trace>
  <inkml:trace contextRef="#ctx0" brushRef="#br0" timeOffset="3108">4480 478 2357 0,'0'0'476'0,"0"0"-415"16,0 0 89-16,0 0 118 15,0 0-156-15,-230 59-66 16,161 22 8-16,3 20-21 15,15 10 18-15,19 5-13 0,20-2-32 16,12-7 34-16,12-4-40 16,39-15 0-16,18-15 19 15,16-22-19-15,9-23-46 16,8-22 1-16,-1-6-20 16,-6-36 44-16,-10-27-33 15,-23-21 54-15,-20-22 6 16,-23-15-6-16,-19-14 1 15,-10-6 15-15,-46 6-16 16,-13 12 24-16,-4 28-24 0,4 29 0 16,11 37-9-16,29 37-77 15,18 42-401-15,11 6-446 16</inkml:trace>
  <inkml:trace contextRef="#ctx0" brushRef="#br0" timeOffset="3618">6562 437 2015 0,'0'0'303'16,"0"0"-241"-16,0 0-25 15,0 0 191-15,0 0 79 16,0 0-159-16,0 0-91 15,-139 81 11-15,48-24-32 16,-10 5 27-16,-2 4-8 16,4-1-46-16,8-3 7 15,8-5-1-15,17-3-13 0,22-6 14 16,16-10-16-16,19-1 0 16,9-9-10-16,9 5 10 15,26-3 0-15,17 6-8 16,6-2 16-16,8 1 13 15,-5 4-21-15,1-2 0 16,-2-1 4-16,-10 4-4 16,-2-5-1-16,-8 0-17 15,-4-1-119-15,-14 3-172 16,-12-8-479-16,-10-13-1269 0</inkml:trace>
  <inkml:trace contextRef="#ctx0" brushRef="#br0" timeOffset="3862">5552 1654 2737 0,'0'0'458'0,"0"0"-425"16,0 0-12-16,0 0 70 15,0 0 19-15,0 0-47 16,0 0-42-16,222 89 4 16,-141-56-25-16,-1-1 3 15,33 6-3-15,-18-14-343 16,-19-10-1177-16</inkml:trace>
  <inkml:trace contextRef="#ctx0" brushRef="#br0" timeOffset="4561">7445 355 2068 0,'0'0'255'16,"0"0"-106"-16,0 0-69 15,0 0 29-15,0 0 79 16,0 0 31-16,203 177-61 0,-83-55-88 16,9 15-1-16,-3 8-9 15,3-3-29-15,-12-16 10 16,-12-11-41-16,-14-19 0 16,-10-15 7-16,-17-11-7 15,-16-19-9-15,-11-11 2 16,-8-12-97-16,-7-28-96 15,-7 0-147-15,-5-8-522 0</inkml:trace>
  <inkml:trace contextRef="#ctx0" brushRef="#br0" timeOffset="4855">8874 382 2336 0,'0'0'363'0,"0"0"-272"16,0 0-7-16,0 0 108 15,0 0 2-15,-220 202-143 16,115-91-20-16,-23 15 5 16,-14 8-8-16,-14 1-7 15,2-10-1-15,12-12-10 16,26-13 11-16,21-21-15 15,29-24-6-15,22-14 0 16,22-20-15-16,19-11-46 0,3-10-126 16,47-10-147-16,12-22-278 15,5-7-741-15</inkml:trace>
  <inkml:trace contextRef="#ctx0" brushRef="#br0" timeOffset="5361">10212 450 1925 0,'0'0'308'16,"0"0"-241"-16,0 0 32 16,0 0 201-16,0 0-11 15,0 0-120-15,0 0-78 16,-66 8-44-16,-7 22-6 15,-11 19-6-15,-14 2 22 16,-4 1-38-16,4 3-10 16,7-5 42-16,21-8-40 0,15-1 13 15,19-10-7-15,17-1-16 16,19 0 16-16,0 3-17 16,26 11 0-16,28-3-6 15,20 7 12-15,6 3-6 16,4-8 3-16,-4-1 6 15,-4-3-14-15,-3-2 5 16,-7-6-28-16,-7-1 17 16,-12-2-79-16,-15-6-82 15,-25 1-195-15,-7-7-399 16,0-9-829-16</inkml:trace>
  <inkml:trace contextRef="#ctx0" brushRef="#br0" timeOffset="5590">9388 1386 2626 0,'0'0'518'16,"0"0"-461"-16,0 0-55 15,0 0 124-15,0 0 13 16,0 0-70-16,0 0-6 15,181 192-63-15,-103-148 7 16,13-9-20-16,43 12-44 0,-17-15-255 16,-23-9-564-16</inkml:trace>
  <inkml:trace contextRef="#ctx0" brushRef="#br0" timeOffset="6457">11210 1297 2049 0,'0'0'340'16,"0"0"-312"-16,0 0-2 15,0 0 70-15,0 0 75 16,0 0-68-16,0 0-97 16,179-135 2-16,-116 73 4 15,3-11-12-15,-5-6 0 16,-6-2-1-16,-7-9 1 15,-13 8 18-15,-13 8-18 16,-7 13 69-16,-11 26 79 16,-4 19-49-16,0 16-12 15,0 32-27-15,0 67-35 0,0 19 92 16,-4 23-78-16,-4 10-17 16,5-19 26-16,3 7-30 15,0-16-1-15,0-22 0 16,0-19-16-16,0-19 4 15,0-20-5-15,0-12-92 16,0-24-64-16,3-7-377 16,-3 0-299-16</inkml:trace>
  <inkml:trace contextRef="#ctx0" brushRef="#br0" timeOffset="6803">12575 423 1224 0,'0'0'1442'0,"0"0"-1299"16,0 0-129-16,0 0 105 16,0 0 125-16,0 0-116 15,-190 231-81-15,121-163-26 16,0-3 51-16,-1 2-58 15,14-12-8-15,21-9 17 16,13-10-23-16,15-9-6 16,7-8 6-16,10-6 0 15,34-6-11-15,22-4 11 16,14-3 0-16,11 0 6 0,4 0-6 16,-1-3-39-16,-9-4-1 15,-16 4-29-15,-14 3-70 16,-27 0-238-16,-13 0-350 15,-15 7-1182-15</inkml:trace>
  <inkml:trace contextRef="#ctx0" brushRef="#br0" timeOffset="7053">12553 546 2408 0,'0'0'386'16,"0"0"-308"-16,0 0-13 0,0 168 181 16,0-72-44-16,0 16-118 15,0 0-33-15,0-1-12 16,0-5-15-16,3-15-17 16,4-5 1-16,5-14-16 15,-6-13-13-15,1-6-151 16,8-11-204-16,1-16-343 15,-3-16-906-15</inkml:trace>
  <inkml:trace contextRef="#ctx0" brushRef="#br0" timeOffset="7426">13084 565 1595 0,'0'0'1433'16,"0"0"-1260"-16,0 0-134 16,0 0 39-16,-152 187 97 15,108-94-61-15,8 3-73 16,14 10 2-16,14-3-43 16,8-9 7-16,15-5 14 15,29-14-21-15,13-10 0 16,13-15-31-16,11-20-25 15,-2-24 10-15,6-6-19 16,-9-33-5-16,-10-35 64 16,-12-21-17-16,-17-20 23 0,-20-12 10 15,-17-5 13-15,-3 6 32 16,-41 12-46-16,-14 26 9 16,-11 26 21-16,-4 32-39 15,7 24-18-15,9 8-49 16,16 52-170-16,19-6-405 15,15-8-390-15</inkml:trace>
  <inkml:trace contextRef="#ctx0" brushRef="#br0" timeOffset="7704">13414 0 2626 0,'0'0'363'16,"0"0"-274"-16,0 0-2 16,0 0 117-16,0 0-51 15,0 0-5-15,0 0-100 16,275 190 6-16,-168-84 27 16,6 15-40-16,-11 13-8 15,-8 8-11-15,-21 5-20 16,-26 31 25-16,-47 31-27 15,-44 32-26-15,-76 7-46 16,-50-29-157-16,24-70-468 16,29-60-879-16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4:11.7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302 377 1386 0,'0'0'288'16,"0"0"-180"-16,0 0-43 16,0 0 27-16,0 0 37 15,0 0-28-15,0 0-101 16,0-6 59-16,0 6 26 0,0 0 15 15,0 0-21-15,0 0-22 16,0 0 39-16,0 0 10 16,0 24-30-16,0 19 47 15,0 22-13-15,0 24-32 16,0 22 30-16,0 21-34 16,9 13-15-16,-2-5-5 15,3-5-43-15,-2-11-10 16,-1-19-1-16,0-19 12 15,1-18-5-15,-4-19-7 16,2-10-33-16,6-16-95 16,-5-10-421-16,-4-9-651 0</inkml:trace>
  <inkml:trace contextRef="#ctx0" brushRef="#br0" timeOffset="504">34 515 1069 0,'0'0'1016'0,"0"0"-883"15,0 0-93-15,0 0 99 16,0 0 56-16,-38-173-49 16,47 139-76-16,20-1-24 15,6 2 75-15,6 0-48 16,9 4-17-16,13 3 31 16,10 2-54-16,11 12 1 15,6 1-4-15,6 9-19 16,2 2 24-16,4 0-35 15,-4 22 0-15,-3 12 10 16,-11 8-10-16,-8 11-1 16,-16 1-1-16,-16 4 2 15,-23 0 20-15,-21 1-20 16,0 2 0-16,-52 4 27 0,-21-3-27 16,-10-7 0-16,-11-4 1 15,-1-14-1-15,4-11 14 16,10-12-14-16,11-7 0 15,13-7-1-15,13 0-3 16,18 0-75-16,18 0-137 16,8-4-366-16,0-4-717 0</inkml:trace>
  <inkml:trace contextRef="#ctx0" brushRef="#br0" timeOffset="1039">2579 0 139 0,'0'0'1473'16,"0"0"-1225"-16,0 0-125 16,0 0 61-16,0 0 66 15,0 0-70-15,0 0-46 16,-230 175 14-16,174-87-23 16,-1 44 29-16,-3 48-20 15,13 50-69-15,15 12-2 16,20-12-12-16,12-46-27 0,0-56 32 15,15-30-46 1,14-16-4-16,12 11 6 0,9 2-6 16,13 6-7-16,6-20 1 15,7-11-60-15,41-21-64 16,-19-18-639-16,-10-27-1689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4:10.9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 1967 0,'0'0'392'15,"0"0"-315"-15,0 0-64 16,225-30 74-16,-122 21 2 16,9-3-58-16,1 8-31 15,12 4-76-15,-30 0-169 16,-34 0-459-16</inkml:trace>
  <inkml:trace contextRef="#ctx0" brushRef="#br0" timeOffset="226">48 650 1416 0,'0'0'1212'0,"0"0"-1066"16,0 0-125-16,0 0-2 15,0 0 11-15,224-36 36 16,-120 17-66-16,41 5-10 16,-21 7-138-16,-21 1-520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4:40.3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1825 0,'0'0'358'0,"0"0"-176"16,0 0-11-16,0 0 27 15,0 0 24-15,0 0-133 16,-19 0-34-16,19 0 12 16,4 0-40-16,26 0 3 15,14 9 27-15,14 7-45 16,14 1 37-16,10-7-49 0,4-3 0 15,5-7 11-15,-3 0-5 16,-3 0-12-16,-13-5 5 16,-17-5 1-16,-18 6-6 15,-17-3 6-15,-8 4 0 16,-9 3 16-16,-3 0-15 16,0 0 6-16,0 12-6 15,-7 21 10-15,-11 18 27 16,-7 12-23-16,-1 14-15 15,1 5 19-15,-6 4-2 16,-1 5-16-16,-8 4 18 16,-4-4-11-16,-4 1 35 0,-2-1-41 15,-5-2 5 1,5 1 14-16,-1-8-9 0,7-3 8 16,3-4-14-16,9-7-6 15,2-5 36-15,4-5-28 16,4-8-8-16,0-4 16 15,6-10 5-15,0-4 6 16,6-5-25-16,5-4 13 16,2-6 12-16,3-4-14 15,0-4-13-15,0 2 0 16,0-2 1-16,8 4 14 16,12 0-3-16,8 1 1 15,4-2 19-15,8-1-32 16,4-4 0-16,10-5 0 15,4-2 1-15,8 0 9 0,0 0-10 16,-4 0 9 0,-11 0-6-16,-7 0-3 0,-15 0-2 15,-11 0-7-15,-7 0-1 16,-5 0 10-16,-1 0-10 16,-5 0-23-16,4 0-20 15,-1 0-70-15,16-22-93 16,-6-7-490-16,-1 1-653 0</inkml:trace>
  <inkml:trace contextRef="#ctx0" brushRef="#br0" timeOffset="383">208 899 1758 0,'0'0'505'0,"0"0"-362"15,0 0 104-15,0 0 25 16,0 0-40-16,0 0-102 16,0 0-100-16,22-43 33 15,54 36 18-15,26-2-54 16,84-24-27-16,-22 3-71 15,-22 0-778-15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4:41.8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338 0 1585 0,'0'0'287'0,"0"0"-215"15,0 0 19-15,0 0 72 16,0 0 27-16,0 0-98 16,270 10-57-16,-175-10-35 15,25 0-17-15,-22 0-246 16,-25-8-439-16</inkml:trace>
  <inkml:trace contextRef="#ctx0" brushRef="#br0" timeOffset="265">0 593 1883 0,'0'0'336'16,"0"0"-267"-16,0 0-49 0,0 0 125 16,0 0-26-16,287 0-43 15,-155 0-76-15,57 0-95 16,-33 0-261-16,-24-16-820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4:17.1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4624 1076 1669 0,'0'0'275'15,"0"0"-167"-15,0 0 11 16,0 0 103-16,0 0-47 0,0 0-97 16,0 0-5-16,-18-115-21 15,47 85 30-15,8 2-50 16,7 0-22-16,3 9 35 16,4 1-38-16,3 15 14 15,0 3 2-15,2 3-22 16,-5 34 55-16,-7 13-55 15,-9 12 10-15,-16 13 34 16,-16 11-44-16,-3 5 19 16,-22 5-7-16,-32-1-11 15,-9-6 25-15,-9-12-27 16,-8-7 0-16,4-21 7 16,3-12-5-16,4-14-2 15,13-13 36-15,12-10-12 0,15 0 30 16,14-7-54-16,15-16 0 15,0-6 12-15,19-1-12 16,28 7-2-16,9 6-8 16,8 8 20-16,2 9-19 15,0 0 9-15,-3 9 0 16,-6 13 23-16,-1 3-23 16,-5 0-7-16,-4-1 6 15,4-5-9-15,0-3-69 16,30-16-298-16,-13 0-409 15,-6 0-1161-15</inkml:trace>
  <inkml:trace contextRef="#ctx0" brushRef="#br0" timeOffset="377">6326 945 2111 0,'0'0'533'0,"0"0"-424"16,0 0 101-16,0 0 12 16,0 0-44-16,-240 30-124 15,164 31 0-15,-1 23 6 16,11 10-5-16,16 10-2 16,16 6-8-16,20-7-2 15,14-4-7-15,4-14-36 0,43-13 0 16,19-20-2-16,20-15-5 15,14-24-5-15,5-13-41 16,5-16 26-16,-5-37 12 16,-14-12-24-16,-18-17 30 15,-22-12 3-15,-29-12 6 16,-22-7 15-16,-14-8-15 16,-45 3 15-16,-21 7-15 15,-4 18-6-15,8 32-10 16,3 33-101-16,22 24-506 15,17 4-1151-15</inkml:trace>
  <inkml:trace contextRef="#ctx0" brushRef="#br0" timeOffset="4710">7544 1551 1888 0,'0'0'650'0,"0"0"-489"15,0 0 21-15,0 0 36 16,0 0-75-16,0 0-56 16,0 0-28-16,175-56-32 0,-105 50 9 15,3 0-36-15,-1 6-6 16,16 0-15-16,-22 0-224 16,-19 3-746-16</inkml:trace>
  <inkml:trace contextRef="#ctx0" brushRef="#br0" timeOffset="5106">8820 1608 2163 0,'0'0'277'0,"0"0"-253"16,0 0-9-16,143-194 99 15,-100 121-66-15,1-2-30 16,-5 1-18-16,-8-6-5 16,-6 4 4-16,-6 1 2 15,-9 10 62-15,-3 15 7 16,-7 13 68-16,0 25 16 15,0 12-52-15,0 12-38 16,0 51 1-16,0 26 33 16,0 19-2-16,0 15-73 0,0-3 13 15,0-2-5-15,0-17-30 16,0-8-1-16,5-18-17 16,-2-12-53-16,4-7-98 15,-4-21-444-15,1-15-469 0</inkml:trace>
  <inkml:trace contextRef="#ctx0" brushRef="#br0" timeOffset="5812">9729 1023 2443 0,'0'0'527'0,"0"0"-482"0,0 0 82 16,0 0 126-16,-92 210-125 16,70-134-59-16,11-1-47 15,11 0-10-15,0-5 3 16,22-8-15-16,21-9-1 16,17-8-5-16,12-12-26 15,8-17 5-15,8-11-21 16,3-5-9-16,-11-28 26 15,-11-23-55-15,-22-20 1 16,-25-12 31-16,-22-13 18 16,0-9 15-16,-47-1 8 0,-11 11-1 15,-11 20 14 1,3 22 2-16,4 20 38 0,14 21 10 16,13 12-16-16,20 0-2 15,11 0-32-15,4 3 0 16,22 17-18-16,29 0 11 15,18-4-82-15,7-4 35 16,5-8-74-16,-4-4 42 16,-5 0 25-16,-9 0 21 15,-9-7 38-15,-7-7 4 16,-6 5 22-16,-6-1 70 16,-4 10 8-16,-14 0 25 15,-2 0-27-15,-8 31-28 16,-7 15 48-16,0 15-71 0,0 18-23 15,0 10 34-15,8 0-35 16,18 2-11-16,21-5-13 16,19-8 9-16,10-13 17 15,12-15-27-15,-2-20-15 16,6-24 6-16,-4-6 2 16,-4-24-19-16,-11-34 14 15,-12-21 12-15,-21-17 17 16,-18-11-17-16,-22-15 0 15,0 1 21-15,-50 4-15 16,-20 15 4-16,-14 26-4 16,-11 31-6-16,-10 30 0 15,-34 20-236-15,23 33-653 0,21 8-1462 16</inkml:trace>
  <inkml:trace contextRef="#ctx0" brushRef="#br0" timeOffset="6617">4646 2693 1562 0,'0'0'297'0,"0"0"-240"16,0 0 68-16,0 0 136 15,0 0-58-15,0 0-56 16,0 0-30-16,263-88-2 16,-169 88 30-16,16 0-77 15,7 0 7-15,13 0-28 16,12 0-26-16,12 0 9 15,32 0-18-15,54 0-11 0,70 0 28 16,33 0 3-16,11 0 7 16,-4-3-21-16,-22-12-17 15,15 1 47-15,-1-7-39 16,-2 1-8-16,-12 3-2 16,-19 5-4-16,-21 5 4 15,-14 0 0-15,-12 7 1 16,0-2 7-16,5-8-7 15,-5 3 0-15,-3-11-1 16,-10-1 7-16,-43 5-7 16,-45-4 1-16,-44 11 0 15,-23 4 5-15,6 3-5 16,2 0 0-16,-8 0 3 16,-24 0-3-16,-26 0 0 0,-26 0-13 15,-18 0-47-15,-30 0-118 16,-18 0-873-16</inkml:trace>
  <inkml:trace contextRef="#ctx0" brushRef="#br0" timeOffset="7517">7307 3333 2102 0,'0'0'256'0,"0"0"-159"16,0 0-74-16,0 0 50 15,0 0 59-15,0 0-45 16,113-124-29-16,-40 97-45 16,8 18 32-16,2 9 10 15,1 2-7-15,-7 45-3 16,-15 19 13-16,-23 15-11 16,-31 15 2-16,-8 13-29 0,-47 1 13 15,-29 2-21 1,-24-11-5-16,-8-12 29 15,-2-17-18-15,3-19 16 0,21-24 29 16,20-9-39-16,22-20 11 16,26 0-26-16,18-20-3 15,3-11-12-15,44-6 6 16,23 6 0-16,14 17-6 16,8 9-5-16,2 5 5 15,-6 14 5-15,-5 18 1 16,5 1-12-16,7-2-100 15,54-12-265-15,-17-10-516 16,-9-9-1056-16</inkml:trace>
  <inkml:trace contextRef="#ctx0" brushRef="#br0" timeOffset="7840">8908 3355 2472 0,'0'0'509'0,"0"0"-452"16,0 0 104-16,-189 243 77 15,145-140-131-15,19 6-70 16,25-8 2-16,0-6-39 16,35-13-1-16,34-17-8 15,26-16-27-15,15-19 17 0,10-27-64 16,4-3 14-1,-8-52 45-15,-6-30-6 0,-18-50 29 16,-42-48 1-16,-31 10 27 16,-19 16 72-16,-44 30-58 15,-41 44-1-15,-19 1 14 16,-16 16-54-16,-31 38-27 16,38 18-323-16,30 7-2415 0</inkml:trace>
  <inkml:trace contextRef="#ctx0" brushRef="#br0" timeOffset="8732">14322 1442 916 0,'0'0'874'15,"0"0"-732"-15,0 0-70 16,0 0 137-16,0 0 90 0,0 0-113 16,41-72-85-16,-75 83 55 15,-32 28-77-15,-29 20-18 16,-28 11-1-16,-19 11-51 16,-12 4 14-16,8-6 1 15,13-7-9-15,23-9 45 16,29-18-38-16,27-12-4 15,28-13 15-15,23-6-33 16,3-2-12-16,32 8 11 16,31 0 1-16,19 3 9 15,18 3-9-15,8-3 0 16,9-2 9-16,0 0-9 16,-7 3-1-16,-9-1-82 0,-1 21-141 15,-27 0-234-15,-34-8-319 16</inkml:trace>
  <inkml:trace contextRef="#ctx0" brushRef="#br0" timeOffset="8960">13345 2470 2215 0,'0'0'372'15,"0"0"-242"-15,0 0-114 0,0 0 129 16,0 0 63 0,0 0-43-16,0 0-120 0,255 117-29 15,-164-86 17-15,7-3-33 16,53-17-43-16,-28-3-296 16,-13-8-782-16</inkml:trace>
  <inkml:trace contextRef="#ctx0" brushRef="#br0" timeOffset="10302">18515 961 1612 0,'0'0'266'0,"0"0"-208"16,0 0-36-16,0 0 202 16,0 0 26-16,0 0-136 15,0 0 22-15,-80 59 38 16,21-8-23-16,-17 12-25 15,-19 6-30-15,-18 6-33 16,-7 2 2-16,7-9-53 16,21-5 17-16,30-14 10 15,26-10-38-15,24-5 5 16,12-2-6-16,5 1 0 16,38-3 12-16,13 0-12 15,13-1 0-15,4 0 18 0,-1 0-18 16,-2 1 1-16,-13 0 0 15,-4 1 0-15,-6 0 8 16,-8-2-9-16,1 4-76 16,8 6-122-16,-16-5-319 15,-5-9-451-15</inkml:trace>
  <inkml:trace contextRef="#ctx0" brushRef="#br0" timeOffset="10507">17676 2162 2960 0,'0'0'378'16,"0"0"-285"-16,0 0-49 0,0 0 35 16,29 171 38-16,30-126-52 15,14 1-65-15,18 0-15 16,36-1-159-16,-17-11-614 15,-26-15-1774-15</inkml:trace>
  <inkml:trace contextRef="#ctx0" brushRef="#br0" timeOffset="11587">19751 1174 322 0,'0'0'1669'15,"0"0"-1422"-15,0 0-243 16,0 0-2-16,0 0 57 15,0 0 9-15,186-105-25 16,-91 39-43-16,6-12 0 0,3-9 7 16,-6-4-7-16,-12-7-1 15,-17 3 0-15,-13-2 1 16,-24 14 76-16,-10 6-15 16,-10 25 67-16,-9 17 3 15,-3 27 5-15,0 8-59 16,0 59-49-16,0 63 36 15,-15 15 79-15,-7 24-109 16,-3 4-2-16,6-27-16 16,2 2-3-16,6-18-13 15,4-17-5-15,-2-17-19 16,9-17-69-16,0-23-215 0,12-22-320 16,10-17-198-16</inkml:trace>
  <inkml:trace contextRef="#ctx0" brushRef="#br0" timeOffset="11872">21238 334 2067 0,'0'0'500'15,"0"0"-419"-15,0 0 107 16,0 0 33-16,0 0-56 15,0 0-114-15,-250 135 0 16,187-84-25-16,12-4-9 16,22-4-7-16,14-10-2 0,15-5-2 15,7 3-6-15,37-5-5 16,19 2-7-16,13-4-15 16,3 1-20-16,9-4 11 15,3-1-44-15,23 13-93 16,-23-5-189-16,-18-4-584 0</inkml:trace>
  <inkml:trace contextRef="#ctx0" brushRef="#br0" timeOffset="12108">21490 387 2364 0,'0'0'300'0,"0"0"-225"16,0 252 23-16,-4-135 123 15,1-1-86-15,3-4-81 16,0-14-49-16,0-6-5 16,0-9-44-16,0 1-254 15,0-21-406-15,0-18-1354 0</inkml:trace>
  <inkml:trace contextRef="#ctx0" brushRef="#br0" timeOffset="12472">22253 410 2471 0,'0'0'307'16,"0"0"-237"-16,0 0-69 16,-208 141 194-16,145-49-8 15,12 9-80-15,23 11-63 16,24-3-37-16,4-8 8 16,39-12-15-16,34-14 0 15,18-20-1-15,12-18-40 16,9-24-50-16,-2-13 14 0,-9-19 31 15,-9-38 38-15,-23-24-19 16,-25-18 27-16,-29-22 17 16,-15-13 20-16,-15-6 20 15,-36 13-39-15,-15 18-7 16,-3 37 22-16,0 40-33 16,-11 35-146-16,17 43-521 15,20 9-1627-15</inkml:trace>
  <inkml:trace contextRef="#ctx0" brushRef="#br0" timeOffset="13121">23678 849 2734 0,'0'0'361'16,"0"0"-361"-16,0 0 9 16,0 0 48-16,193-35-22 15,-95 5-35-15,56 7-44 16,-24 6-334-16,-20 12-720 0</inkml:trace>
  <inkml:trace contextRef="#ctx0" brushRef="#br0" timeOffset="13452">25140 910 1356 0,'0'0'726'0,"0"0"-675"15,101-168-31-15,-60 86 118 0,-4-5 107 16,-12 6-36 0,-8 6-120-16,-2 15 32 0,-8 21 71 15,-7 22-69-15,0 17-47 16,0 14-36-16,0 45-17 15,0 23 77-15,-13 19-77 16,-6 12-13-16,0-6 20 16,6-2-28-16,1-12-4 15,9-8-61-15,3-6-167 16,0-21-467-16,18-22-461 0</inkml:trace>
  <inkml:trace contextRef="#ctx0" brushRef="#br0" timeOffset="14096">25985 429 2772 0,'0'0'329'15,"0"0"-247"-15,0 0 69 16,0 0 38-16,-167 170-61 15,148-99-110-15,12 1-11 16,7 2 20-16,0-4-25 16,33-5-2-16,11-10-27 15,6-9-23-15,9-13-2 16,-1-17-55-16,5-12-45 16,-6-4-7-16,-4-26-40 0,-11-27 79 15,-12-19 37 1,-20-13 75-16,-10-16-7 0,0-7 15 15,-25 2 0-15,-19 8 16 16,-3 18 51-16,3 25 51 16,8 23 6-16,14 15-38 15,19 13-37-15,3 4-49 16,29 7-42-16,33 19-15 16,14 0-122-16,16 1 0 15,-6-5 0-15,-5-1 36 16,-12-5 74-16,-11-3-4 15,-14-3 70-15,-15 0 3 0,-11 6 76 16,-18 7 60-16,0 12 83 16,0 16 3-1,-25 10-42-15,-1 12-68 0,11 6-10 16,15 6-41-16,12 4-35 16,51-5 8-16,16-6-7 15,16-20-19-15,6-20-16 16,3-21-11-16,-3-17 2 15,-10-3 7-15,-11-47-2 16,-18-22 10-16,-24-19 4 16,-28-19 2-16,-10-10 55 15,-29-7-49-15,-37 1 14 16,-22 18-6-16,-25 26-18 16,-90 46-63-16,20 25-441 0,9 11-904 15</inkml:trace>
  <inkml:trace contextRef="#ctx0" brushRef="#br0" timeOffset="14672">20177 2097 1756 0,'0'0'295'0,"0"0"-172"15,186-11-10-15,-40-10 180 0,62-3-31 16,76 1-82-16,56 3-62 15,39 3-69-15,25 7 41 16,9 3-2-16,32 4-46 16,3 2-6-16,3-4-22 15,-6-2-13-15,-32 1 32 16,-38 0-27-16,-43 2-5 16,-48 1 19-16,-32-1-20 15,-22-5-1-15,-15-1-7 16,-44 1 8-16,-36-1-1 15,-44 3 0-15,-25 0 0 16,-8 4-29-16,-8 3-73 0,-31 0-120 16,-19 0-353-1,0 0-515-15</inkml:trace>
  <inkml:trace contextRef="#ctx0" brushRef="#br0" timeOffset="15197">22051 2970 2488 0,'0'0'182'16,"0"0"-182"-16,0 0 0 15,0 0 137-15,54-219 18 16,24 172-113-16,14 3-40 15,16 15 56-15,12 12-15 16,2 17-7-16,-6 0-26 16,-11 43-9-16,-17 20 29 15,-30 19-30-15,-33 9 9 0,-25 17 30 16,-22 8-15-16,-42-1-12 16,-17-4-1-16,1-12-5 15,11-22 34-15,21-14-9 16,20-23-8-16,16-13 2 15,12-8-25-15,0-7 6 16,18-5 2-16,26-3-7 16,17-4 0-16,20 0-1 15,18-4-53-15,80-27-122 16,-27 3-126-16,-6-2-510 0</inkml:trace>
  <inkml:trace contextRef="#ctx0" brushRef="#br0" timeOffset="15543">24231 2665 2531 0,'0'0'370'15,"0"0"-318"-15,0 0-23 16,-243 127 203-16,174-45-53 15,13 14-107-15,20 5-48 16,21 3-10-16,15-8-4 16,15-7-10-16,43-17-6 0,23-17-40 15,17-23-28-15,15-25-74 16,4-7-32-16,0-29 35 16,-16-34 101-16,-20-16 44 15,-30-15 56-15,-32-8 142 16,-19-5-9-16,-34-6-55 15,-39 9-68-15,-22 11-33 16,-3 20-33-16,-25 38-40 16,32 19-282-16,21 16-1080 0</inkml:trace>
  <inkml:trace contextRef="#ctx0" brushRef="#br0" timeOffset="16466">27746 0 2189 0,'0'0'357'0,"0"0"-181"16,0 0-6-16,0 0 113 15,0 0-68-15,0 0-146 16,0 0-37-16,-14 135-2 16,58 48 21-16,21 63 30 15,7 23-57-15,3-1 0 16,-14-12 33-16,-14-20-35 15,-22 15 8-15,-16-2 8 16,-9-7-28-16,-22-4 13 0,-44-23-23 16,-3-40 0-16,-8-38 22 15,8-38-22 1,0-15-32-16,-12 12-23 0,-53 41-65 16,17-18-60-16,11-26-711 0</inkml:trace>
  <inkml:trace contextRef="#ctx0" brushRef="#br0" timeOffset="25650">4 4389 1984 0,'0'0'340'0,"0"0"-221"15,0 0-119-15,0 0 133 16,22 244 33-16,-14-117-66 15,-1 18-20-15,3 0-62 16,2-4 9-16,-2-10 50 16,5-13-49-16,-4-17-27 15,0-15 5-15,0-20 5 16,-6-22 2-16,-5-13-13 0,0-22 0 16,0-9 5-16,0 0-5 15,0-32-76-15,-5-34-13 16,-9-27 24-16,-1-40 44 15,-7-56-51-15,-4-44-9 16,4 6 55-16,12 49-15 16,10 60 41-16,0 48 6 15,19 5 21-15,16 6 48 16,9 0-50-16,4 20-15 16,6 11 44-16,8 7-31 15,4 14-1-15,7 7-1 16,3 0-5-16,5 7 49 0,-1 28-46 15,-7 12-11-15,-11 5 39 16,-11 3-47-16,-22 6 12 16,-17-3-6-16,-12 5-6 15,-19 2 27-15,-35-4-27 16,-21 2 0-16,-4-3 21 16,-9-14-21-16,2-3 0 15,1-22-1-15,9 0-37 16,7-11-1-16,13-4-75 15,20-6 2-15,33 0-43 16,3 0-221-16,0-6-554 0</inkml:trace>
  <inkml:trace contextRef="#ctx0" brushRef="#br0" timeOffset="26005">1697 4263 1773 0,'0'0'319'15,"0"0"-202"-15,0 0-15 16,0 0 134-16,-195 271-35 16,131-68-64-16,-5 40 11 0,13 13-72 15,24-46 23-15,25-62 8 16,7-60-70-16,3-12-15 16,33 6-20-16,16-10 7 15,13-3-18-15,16-19-48 16,52-45-150-16,-19-5-409 15,-11-5-840-15</inkml:trace>
  <inkml:trace contextRef="#ctx0" brushRef="#br0" timeOffset="28818">2284 5394 2218 0,'0'0'381'0,"0"0"-272"16,0 0-46-16,0 0 86 16,0 0-4-16,0 0-21 15,152-13-76-15,-83 13-1 16,4 0-8-16,0 0-23 15,4 0 12-15,0 0-26 0,-5 0 4 16,-2 0-6 0,-8 0-5-16,-1 0-89 0,-2 0-186 15,-15 0-369-15,-12 0-1054 0</inkml:trace>
  <inkml:trace contextRef="#ctx0" brushRef="#br0" timeOffset="29212">4142 4587 2196 0,'0'0'309'0,"0"0"-207"0,0 0-95 15,0 0 65-15,0 0 77 16,0 0-100-16,-135 200-24 16,81-125 1-16,3 0 22 15,4-5 41-15,10-11-45 16,8-11-16-16,10-1 8 16,9-17-27-16,10-8 14 15,0-6-4-15,0-2-7 16,0-1 24-16,22-5-25 15,10 1 8-15,12-6 16 16,10-1-35-16,9 5 0 16,6-7 0-16,4 0 0 15,0 0 0-15,-4 0-73 16,-3 0-132-16,-8 10-142 0,-11 3-331 16,-20 1-769-16</inkml:trace>
  <inkml:trace contextRef="#ctx0" brushRef="#br0" timeOffset="29474">4347 4764 2009 0,'0'0'237'0,"0"0"-67"0,15 173 12 16,-1-68 25-16,-2 14-2 15,-6-2-110-15,-6-1-53 16,4-9 6-16,-4-10-21 16,0-16 15-16,3-13-42 15,1-10 0-15,-4-16 5 16,5-12-5-16,-5-8-87 16,10-15-163-16,0-4-261 15,2-3-167-15</inkml:trace>
  <inkml:trace contextRef="#ctx0" brushRef="#br0" timeOffset="29982">6057 4718 1780 0,'0'0'294'16,"0"0"-201"-16,0 0 117 0,0 0 83 15,0 0-137 1,0 0-89-16,-237 170 29 0,149-100-32 16,0 9-31-16,9-11 11 15,9 1-38-15,16-14 0 16,20-11-6-16,16-15 0 16,14-7 4-16,4-1-4 15,0-6 0-15,19 6 10 16,10-12 7-16,8 4 8 15,7 2 11-15,3-3-19 16,4 4 15-16,-4-2-32 16,4 2 0-16,-3 3 2 15,-8 5-2-15,1-2 0 0,-9-5-1 16,-3 2 2 0,-7-5-7-16,-7-5-54 0,-2-2-195 15,-4 0-282-15,-9-7-364 16</inkml:trace>
  <inkml:trace contextRef="#ctx0" brushRef="#br0" timeOffset="30271">5259 5686 1234 0,'0'0'1223'0,"0"0"-1003"16,0 0-169-16,0 0 123 15,0 0 66-15,0 0-150 16,0 0 0-16,54 45-56 16,5-24-1-16,5 4 25 15,6-4-37-15,4 0-9 16,-1 0-12-16,-4-14-21 15,29 2-79-15,-18-2-368 16,-18-7-331-16</inkml:trace>
  <inkml:trace contextRef="#ctx0" brushRef="#br0" timeOffset="30974">7168 4777 2307 0,'0'0'568'15,"0"0"-515"-15,0 0-52 0,0 0 225 16,0 0-44 0,0 0-111-16,0 0-44 0,66-20-15 15,-19 17 40-15,16 3-51 16,3 0 7-16,10 0 7 16,4 0-15-16,1 0-1 15,-5 0-7-15,0 0 16 16,-7 0 1-16,-6-3-9 15,-12-2 0-15,-4 5 7 16,-13 0-7-16,-17 0-1 16,-9 0 1-16,-8 14 6 15,0 21 46-15,-22 12-51 16,-18 19 21-16,-8 10-14 16,-6 12-7-16,2 8-1 0,-2 2 0 15,3 0 0-15,3 0 7 16,1-2-6-16,3-5-1 15,0-9 1-15,9-8 11 16,1-9 3-16,12-20-7 16,8-8-7-16,6-16 23 15,8 0-24-15,0-14 0 16,0 2 0-16,0-2 1 16,8 7 0-16,14-14 16 15,10 5-11-15,16-5 25 16,11 0-24-16,17 0-6 15,12 0 12-15,10 0-12 16,0-5 13-16,-3-12-14 0,-11 4 0 16,-11 6-2-1,-19-6-22-15,-16 10-10 0,-18-2-4 16,-15 5-20-16,-5-2-53 16,0-5-93-16,0 2-307 15,-5-2-265-15</inkml:trace>
  <inkml:trace contextRef="#ctx0" brushRef="#br0" timeOffset="31261">7540 5482 1482 0,'0'0'901'0,"0"0"-736"16,0 0-132-16,0 0 168 15,0 0 62-15,0 0-131 16,0 0-68-16,66 0 20 16,3 8-23-16,16-6 4 15,6 1-52-15,7-3-5 16,7 0-8-16,27-3-81 15,-22-7-287-15,-30-6-920 0</inkml:trace>
  <inkml:trace contextRef="#ctx0" brushRef="#br0" timeOffset="31814">10356 4804 1822 0,'0'0'532'0,"0"0"-461"0,0 0-65 15,0 0 187-15,0 0 65 16,0 0-82-16,0 0-101 16,-135 104-45-16,50-35 29 15,-23 5-2-15,-14 13-33 16,-1 2 11-16,-1-17-34 15,14-4 1-15,19-13 25 16,25-11-27-16,19-15 0 16,18-5 0-16,15-15 1 15,14-5 18-15,0-1-18 16,14 3 0-16,27-6 25 0,13 7-7 16,5-7 1-16,2 7-2 15,5 2-18-15,0 4 13 16,3 4-4-16,0 3 0 15,8 10-9-15,-5-16 6 16,1 10-6-16,-7-4 0 16,-4-10-78-16,-14-4-79 15,-19 7-200-15,-11-13-477 16,-18 6-1134-16</inkml:trace>
  <inkml:trace contextRef="#ctx0" brushRef="#br0" timeOffset="32064">9389 5922 2318 0,'0'0'619'0,"0"0"-574"15,0 0 19-15,0 0 132 16,0 0-12-16,0 0-86 15,0 0-68-15,208 86 1 16,-136-70-19-16,6-9-10 0,5-7-4 16,8 0-88-1,23 0-169-15,-23-17-521 0,-22 4-1514 16</inkml:trace>
  <inkml:trace contextRef="#ctx0" brushRef="#br0" timeOffset="32723">11227 5154 1750 0,'0'0'333'0,"0"0"-259"16,0 0 26-16,0 0 178 15,0 0-82-15,10-184-76 16,16 158-71-16,-1 7 20 15,9 6 3-15,-2 6-40 16,5 7 28-16,-1 0-49 16,1 16 5-16,-2 21 43 15,-1 12-22-15,-8 10 20 16,-8 6-20-16,-11 8-20 16,-7 1 29-16,0 6-34 0,-32-1-11 15,-27 3 42-15,-14-3-35 16,-7-4 17-16,-7-11-23 15,-1-3-1-15,15-16 26 16,10-8-27-16,19-18 0 16,16-6 19-16,9-10-18 15,16-3 4-15,3 0 1 16,0 0-4-16,0 0 20 16,22 0-22-16,22 0 0 15,6-9 6-15,9 2-5 16,2 7 0-16,2 0 9 15,-1 0-9-15,-1 0 23 0,-1 0-24 16,-6 0 0 0,5 7 21-16,-8-7-20 0,-4 0 2 15,-6 0-3-15,-9 0-30 16,-10 0-6-16,-7-7-154 16,-12-22-260-16,1-1-331 15,-4 0-1265-15</inkml:trace>
  <inkml:trace contextRef="#ctx0" brushRef="#br0" timeOffset="33145">12142 4508 1870 0,'0'0'516'15,"0"0"-451"-15,0 0 31 16,0 0 181-16,0 0-4 15,0 0-138-15,0 0-76 16,76 147 33-16,-35-87-35 16,-1 8 0-16,3 8-31 0,-3 9 1 15,4 8 40-15,-3-6-28 16,-6 9 5-16,-6-8 44 16,-10 1-31-16,-11 4-18 15,-8-6-27-15,-5 1-10 16,-37-1-2-16,-14 1-47 15,-45 14-119-15,16-13-207 16,5-21-870-16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47:47.3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173 1079 1326 0,'0'0'288'15,"0"0"-173"-15,0 0 12 16,0 0 106-16,0 0-60 16,0 0-89-16,-5 20 41 15,5-20-15-15,0 0-9 0,0 0-8 16,0 0-31 0,0 0 28-16,0 0-39 0,0-17-14 15,0-11 9-15,0-8-23 16,12-11-13-16,-2-8 7 15,5-10-17-15,0-4 15 16,-1-7-15-16,1 2-2 16,0 2 2-16,-1 11-1 15,-3 2 1-15,0 6 0 16,-5 7 6-16,3 10-6 16,-6 7-3-16,-3 5-45 15,0 11-43-15,0 0-154 0,0 7-225 16,0 3-157-16</inkml:trace>
  <inkml:trace contextRef="#ctx0" brushRef="#br0" timeOffset="305">0 469 1699 0,'0'0'377'15,"0"0"-167"-15,0 0 17 16,0 0 22-16,0 0-99 16,0 0-100-16,0 0-22 15,9-73-28-15,23 25 1 16,12-11 8-16,7 0-9 0,-1-3 0 16,6 6-6-16,-9 9 13 15,-4 15 2-15,-9 13 14 16,-9 9 3-16,-6 10 42 15,-1 0-28-15,-8 17-11 16,5 15-22-16,14 22-7 16,-7-5-102-16,-3-8-564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47:57.7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5 990 0,'0'0'318'16,"0"0"-160"-16,0 0 15 15,0 0-43-15,0 0-16 16,0 0-29-16,-10-3-6 16,6 3 18-16,4 0-39 15,0 0-10-15,0 0 15 0,0 0-9 16,0 0 3 0,0 0-10-16,0 0-26 0,0 0 22 15,0 0-43-15,0 0 1 16,0 0 19-16,0 0-19 15,7 0 9-15,12 0-4 16,3 0-4-16,0 3 33 16,3-3-34-16,4 0 11 15,-4 0 18-15,7 0-15 16,-1 0 0-16,1 0 0 16,2 0-14-16,-6 0 26 15,5 0-27-15,-5 0 0 16,3 0-1-16,-2 0 2 0,-4 0 3 15,4 0 2 1,-1 0-6-16,-1 0 9 0,2 0-9 16,-3 0 0-16,-1 0-1 15,0 0 2-15,1 0 11 16,-1 0-12-16,0 0 0 16,-3 0 4-16,4 0-4 15,-4 0 0-15,3 0-4 16,2 0 10-16,2 0-6 15,0 0 0-15,-1 0 0 16,1-3 6-16,-7 3-6 16,-3 0 0-16,-7 0 6 15,-2 0 3-15,-3 0 30 16,1 0-30-16,-1 0-3 0,0 0 33 16,1 0-29-16,2 0 2 15,2 0 6-15,1 0-18 16,3 0 21-16,-3 0-21 15,6 0 0-15,-1 0 24 16,-2 0-12-16,-6 0-11 16,-7 0 17-16,6 0-8 15,-9 0 38-15,3 0-29 16,4 0-18-16,-4 0 28 16,1 0-28-16,1 0 1 15,-2 0 8-15,-3 0-9 16,0 0 20-16,3 0-21 15,-3 0 0-15,0 0 9 0,0 0-9 16,0 0-1 0,0 0 1-16,4 0-59 0,-1 0-187 15,-3 0-600-15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8:51.0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156 80 390 0,'0'0'1637'0,"0"0"-1356"15,0 0-188-15,0 0 118 16,0 0 43-16,0 0-126 16,0 0-73-16,12-33-41 0,25 19 35 15,5 2 1 1,6 2-37-16,4 2 20 0,-1 8-6 16,0 0-10-16,3 0 20 15,2 8-16-15,-2 21 15 16,-7 11-9-16,-6 6-11 15,-16 6 19-15,-15 11-4 16,-10-2-7-16,-22 8 23 16,-39 3-25-16,-17 6-10 15,-13-11 5-15,-4-8-16 16,9-9 9-16,5-10-10 16,12-16 0-16,14-7 21 0,12-10-21 15,14-7 0 1,10 0 23-16,12 0-22 0,7 0 5 15,0 0-6-15,0 0 2 16,14-7-2-16,27 2 0 16,9 0-2-16,9 5 2 15,11 0 0-15,-1 5 12 16,11 14 3-16,1 4 4 16,8 0 23-16,3-4-21 15,2-3-3-15,1-2 33 16,-7-9-18-16,-7-5 12 15,-11 0-25-15,-13-5-14 16,-3-21 6-16,-1-4-12 16,-6-9-35-16,0-4-43 15,-8-12-94-15,-5 12-176 0,-12 4-981 16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48:00.1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1003 0,'0'0'316'0,"0"0"-157"16,0 0 16-16,0 0-38 15,0 0-40-15,0 0-52 16,0 0 5-16,0 0 36 15,0 2-24-15,0-2 26 16,0 3-20-16,15-3-20 16,0 4 23-16,-1-2-41 15,1-2-1-15,3 0-5 16,4 3-16-16,0-3 17 16,4 5-25-16,-1-3 0 15,4-2 8-15,0 5-7 16,-1-5-1-16,3 0 0 0,-2 0 0 15,-1 3 5 1,1-3-5-16,-4 0 0 0,6 0 10 16,-6 0-10-16,-3 0-5 15,4 0 4-15,-4 0 2 16,-4 0 5-16,4 0-6 16,-2 0 0-16,-1 0 11 15,0 0-5-15,-1 0-6 16,1 0 0-16,-2 0 1 15,5 0 0-15,-4 0-1 16,4 0 0-16,-3 0 0 16,0 0 1-16,-3 0-1 15,0 0-1-15,-1 0 1 0,-2 0-5 16,3 0 5 0,-3 0 0-16,2 0 4 0,1 2-3 15,-3-2-1-15,-1 0 0 16,-2 0 0-16,2 0-1 15,-2 0 1-15,2 0 0 16,-2 0-1-16,5 4 2 16,-5-1-1-16,6 1 0 15,-3-1 1-15,6 0 1 16,3-3-2-16,0 3 0 16,0-3 0-16,0 4 6 15,-4-4-6-15,1 0 0 16,-2 3 0-16,5-3 15 0,-4 0-14 15,4 0-1 1,-3 0 9-16,3 0-9 0,-5 0 16 16,2 0-15-16,3 0-1 15,0 0 64-15,-4 4-46 16,1-4-17-16,-2 3 17 16,-2 0-16-16,3 1 16 15,4-4-17-15,0 2 27 16,-5-2 18-16,2 0-31 15,-4 0-3-15,-5 0 1 16,2 0-12-16,-5 0 33 16,0 0-16-16,1 0-17 15,-1 0 35-15,0 5-34 0,8-2 7 16,4-1-9 0,6 5 7-16,10-2 13 0,3 0-20 15,2-3-9-15,-1-2-1 16,-5 0-317-16,-12 0-780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47:48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2426 3225 1829 0,'0'0'499'0,"0"0"-333"15,0 0 1-15,0 0 67 16,0 0-116-16,0 0-61 16,0 0 16-16,-12 241-32 15,9-146-11-15,-1 0-2 16,4-4-26-16,-3-7 26 15,3-16-28-15,0-5 0 16,-4-16-1-16,4-13-29 0,0-10-99 16,0-16-375-16,0-8-285 15</inkml:trace>
  <inkml:trace contextRef="#ctx0" brushRef="#br0" timeOffset="497">2072 3820 1661 0,'0'0'501'0,"0"0"-417"16,0 0 63-16,0 0-18 16,0 0-74-16,0 0-22 0,0 0-33 15,190-63 6-15,-129 53 3 16,1 8-9-16,-4 2 0 15,-3 0 14-15,-7 0-5 16,-9 2 24-16,-9 22 2 16,-11 9 49-16,-6 7 19 15,-6 1-39-15,-7 9-23 16,5-4 2-16,-5-4-30 16,7-3 13-16,0-5-26 15,5-12-12-15,1-5 11 16,6-17-67-16,6 0-46 15,0-10-17-15,6-29 7 0,-2-10 29 16,-4-3 20 0,-3 2 41-16,-3 7 34 0,-9 14 46 15,-7 11 60-15,0 17 19 16,-3 1-25-16,4 0-20 16,1 25-32-16,-2 14-4 15,7 8-10-15,-1 5-23 16,4-1-1-16,6-4-10 15,0 0 1-15,3-8-2 16,3-14-25-16,4-10-107 16,18-15-165-16,-6-7-329 15,-6-20-1215-15</inkml:trace>
  <inkml:trace contextRef="#ctx0" brushRef="#br0" timeOffset="1184">3385 3863 795 0,'0'0'1334'0,"0"0"-959"15,0 0-76-15,0 0-88 16,0 0-34-16,0 0-108 16,0 0-41-16,-198 72 1 15,176-40-28-15,8 8 19 16,2-1-20-16,6 4 1 15,6-4-14-15,0-6-2 16,0-6-36-16,13-11-38 16,9-13-65-16,4-3-46 0,4-10-15 15,2-33-42-15,5-9 27 16,-4 0 20-16,-8 2 8 16,-7 14 162-16,-11 16 40 15,-7 20 137-15,0 0 21 16,0 18 36-16,0 15 5 15,12 2-85-15,2-3-60 16,4-1-36-16,4-15-18 16,4-13-36-16,2-3-68 15,-2-3 43-15,1-31-13 16,-5-4-8-16,-2-4 61 16,-5 2 19-16,0 6 2 15,-1 10 29-15,-2 12 4 16,-5 12 15-16,-1 4 64 15,3 32-20-15,-2 10-13 0,-4 4-16 16,5 1 4-16,-4-5 21 16,3-10-68-16,-4-13-9 15,0-12-1-15,1-11-8 16,1 0-4-16,-2-34-7 16,4-11-23-16,5-6 26 15,1-9-9-15,9 4 3 16,4 3 11-16,-1 12 1 15,0 19 6-15,1 21 8 16,1 1 27-16,-2 14 51 16,1 30-10-16,-1 8-7 15,0 8 19-15,1-5-55 0,-1-6 4 16,-6-6-43-16,-1-14-6 16,-4-9-4-16,-2-20-128 15,-2-3-191-15,-7-24-397 0</inkml:trace>
  <inkml:trace contextRef="#ctx0" brushRef="#br0" timeOffset="1434">3268 3630 1724 0,'0'0'366'0,"0"0"-175"16,0 0-17-16,0 0 48 16,0 0-73-16,64-172-101 15,-20 130-12-15,-3 7-36 16,-1 14 12-16,-14 18-5 16,-1 3-7-16,7 27-71 15,-6 12-268-15,-1 1-893 0</inkml:trace>
  <inkml:trace contextRef="#ctx0" brushRef="#br0" timeOffset="2847">4963 3085 1309 0,'0'0'860'0,"0"0"-658"15,0 0-12-15,0 0 77 16,0 0-86-16,0 0-82 16,0 0-41-16,-7 233-10 15,-2-144 5-15,6 6-28 16,0 3 4-16,3-4-18 15,0 6-11-15,0-5 3 16,0-5-3-16,0-11 0 16,0-15 0-16,12-18-13 15,1-17-1-15,6-19-29 16,3-10-22-16,6-10 46 0,13-33-23 16,6-18-24-16,11-15-1 15,8-9-53-15,7-11-19 16,4-2 71-16,-1 3 27 15,-10 2 41-15,-8 11 0 16,-11 8 1-16,-13 8 17 16,-17 7 28-16,-5 12 57 15,-12 5-6-15,0 10-5 16,-12 5 15-16,-13 8-30 16,-1 5-8-16,-3 11-15 15,1 3-30-15,-3 0 20 16,6 23-32-16,0 22-10 15,6 15 11-15,2 12-13 0,5 10-6 16,5 7 6 0,1 3 0-16,-3 3 6 0,6 0-6 15,-1-2 0-15,4-11-6 16,0-7 6-16,0-17-10 16,0-15-5-16,0-14-9 15,0-12 16-15,0-17-35 16,0 0-12-16,0-7 34 15,16-22 3-15,6-12-5 16,6-8-10-16,5 4-10 16,7-1-1-16,1 7-12 15,-2 8 6-15,1 14 31 0,-3 17-5 16,-1 0 24 0,-2 14 15-16,-5 33 13 0,-7 9 23 15,-6 5-28-15,3 5-14 16,0-2 3-1,-1-6-5-15,1-8-2 0,3-11-5 16,3-12-37-16,1-15 14 16,-1-12-44-16,7 0-53 15,2-30 17-15,1-18-47 16,6-18 22-16,0-6 4 16,1-4 32-16,-5-2 80 15,-8 8 12-15,-4 5 31 16,-10 16 91-16,-11 9 5 15,-4 11 41-15,0 12 8 16,-4 12-43-16,-18 5 12 0,-10 0-70 16,-2 0-19-16,2 22-20 15,-1 7-9-15,4 11 16 16,3 2-25-16,4 11-17 16,4-1 25-16,4 4-18 15,11-3-8-15,3-5 0 16,0-7 0-16,0-13-9 15,22-9-21-15,13-11-77 16,9-8 11-16,10-10-75 16,6-29-95-16,-3-8-33 15,6-7-29-15,-9 4 166 16,-10 6 100-16,-10 16 58 16,-14 14 4-16,-8 14 47 0,-9 0 99 15,1 33 59-15,4 13-26 16,2 4-15-16,12 3-18 15,7-4-49-15,12-7-32 16,9-16-9-16,4-16-13 16,2-10-36-16,-2-3-6 15,-10-34-2-15,-12-12-3 16,-6-13 4-16,-14-2 21 16,-12-2 43-16,0-2 56 15,-16 13-29-15,-19 12-36 16,-9 14 25-16,-15 19-79 15,1 10-1-15,-18 14-127 16,14 21-480-16,14 2-1438 0</inkml:trace>
  <inkml:trace contextRef="#ctx0" brushRef="#br0" timeOffset="3323">4875 3509 2356 0,'0'0'328'0,"0"0"-259"15,0 0-23-15,0 0-46 16,262-63-88-16,-178 31-1149 0</inkml:trace>
  <inkml:trace contextRef="#ctx0" brushRef="#br0" timeOffset="51226">117 519 1525 0,'0'0'307'0,"0"0"-150"16,0 0-23-16,0 0 56 16,0 0 37-16,0 0-78 15,-22 0-89-15,22 0 2 16,4 0 31-16,18 0-27 15,3 18 22-15,5 10-61 16,9 11 13-16,5 14 17 0,4 5-30 16,2 9 0-16,3-4-9 15,1-2-7-15,0-8 11 16,-3-3-22-16,-4-11 0 16,-6-6 3-16,-4-7 4 15,-5-4-7-15,-7-1-1 16,-3-6-5-16,-3-1-15 15,0-2-111-15,13-5-122 16,-4-7-240-16,-2 0-213 0</inkml:trace>
  <inkml:trace contextRef="#ctx0" brushRef="#br0" timeOffset="51532">927 522 1570 0,'0'0'333'0,"0"0"-140"16,0 0 29-16,0 0 12 16,0 0-64-16,0 0-33 15,-233 101-74-15,167-33-3 16,-7 9 25-16,-8 5-55 15,-2 7-11-15,-1 0-5 16,7-8-13-16,8-8 7 0,10-11-8 16,12-20 0-1,14-9 9-15,11-16-9 0,16-11-59 16,12-6-78-16,32-20-245 16,9-16-266-16</inkml:trace>
  <inkml:trace contextRef="#ctx0" brushRef="#br0" timeOffset="51975">1186 869 87 0,'0'0'1849'0,"0"0"-1574"16,0 0-105-16,0 0 51 16,0 0-42-16,0 0-113 15,0 0-38-15,51-147-19 16,-16 121 36-16,6 4-38 15,3 5-1-15,-4 10 23 0,-1 7-29 16,-1 0 0 0,-6 27 21-16,-2 11-3 0,-5 10 41 15,-3 0-58-15,4-2 0 16,3-7 29-16,3-4-30 16,5-11 0-16,4-10-1 15,9-14 1-15,1 0 17 16,3-17-17-16,5-23-50 15,-5-8-35-15,12-24-134 16,-15 16-280-16,-10 6-187 0</inkml:trace>
  <inkml:trace contextRef="#ctx0" brushRef="#br0" timeOffset="52614">2619 434 1809 0,'0'0'555'16,"0"0"-432"-16,0 0 60 15,0 0 16-15,0 0-128 16,0 0-2-16,-41 197-30 15,38-118-24-15,-4 5 24 16,7-5-33-16,0 0-5 0,0-10 14 16,0-9-14-16,0-18-1 15,0-12 0-15,0-16 2 16,0-14-16-16,0 0 13 16,0-4-7-16,0-36-1 15,3-10 0-15,1-10 4 16,2-4 4-16,3-2 2 15,-6 4 8-15,1 9-9 16,-1 11 0-16,0 16 18 16,1 12-6-16,1 14-1 15,-2 0-11-15,7 5 0 16,9 26 32-16,3 12-32 16,3 9 0-16,4 11 24 15,8 3-23-15,7 1 4 16,4 1 1-16,6-5 1 0,-4-9 4 15,-2-12-11 1,-8-8 0-16,-7-11 8 0,-15-13-8 16,-3-8 0-16,-8-2 7 15,-4-9 1-15,1-37 53 16,-4-13-61-16,0-16 1 16,0-11 29-16,0-2-19 15,0-1-4-15,0 5-7 16,0 14 1-16,0 21-7 15,0 16 4-15,5 21-10 16,12 12-28-16,30 3-99 16,-6 27-210-16,3 5-509 0</inkml:trace>
  <inkml:trace contextRef="#ctx0" brushRef="#br0" timeOffset="52987">3872 390 1523 0,'0'0'371'16,"0"0"-107"-16,0 0 7 0,0 0-33 16,0 0-47-16,0 0-51 15,-229 228-23-15,182-133-32 16,3 6-8-16,7 4-41 16,15 1 17-16,8-5-45 15,9-4-8-15,5-13 14 16,0-12-14-16,16-7 0 15,16-12-31-15,8-10-53 16,33-10-93-16,-14-10-491 16,-5-14-325-16</inkml:trace>
  <inkml:trace contextRef="#ctx0" brushRef="#br0" timeOffset="54542">4193 919 1568 0,'0'0'349'16,"0"0"-221"-16,0 0 37 16,0 0 70-16,0 0-128 15,0 0-67-15,0 0 35 16,7 3-13-16,20-26-2 15,2-3-38-15,-1-10-5 16,-2-3 19-16,3-7-36 16,-7 4 0-16,-4 2 11 0,-3 3-11 15,-8 13 0-15,0 3 39 16,-7 11-2-16,0 10 38 16,0 0-67-16,0 3-2 15,0 37 16-15,0 16-21 16,0 19 14-16,0 4-7 15,0 2-7-15,0-3 22 16,0-11-23-16,0-11 0 16,0-14-2-16,0-9 2 15,0-13-10-15,0-5-71 16,0-15-86-16,12 0-76 16,20-25-119-16,2-10-143 15,-6-8-742-15</inkml:trace>
  <inkml:trace contextRef="#ctx0" brushRef="#br0" timeOffset="54880">4711 691 1617 0,'0'0'603'16,"0"0"-289"-16,0 0-19 16,0 0-108-16,0 0-67 15,0 0-47-15,0 0 26 16,-117 144-69-16,114-106-24 15,3 6 21-15,0-2-27 16,28-2-11-16,13-5-14 16,10-2-5-16,-1-10 17 15,3-10-22-15,-11-7-4 0,-1-6 38 16,-7-6-21-16,-6-30 12 16,-9-21 9-16,-9-12 1 15,-7-8 24-15,-3-2-24 16,0 4 0-16,-13 12 38 15,-12 17-20-15,-6 17-17 16,-1 16-1-16,7 13-3 16,6 0-63-16,19 39-263 15,0 3-405-15,0-5-357 0</inkml:trace>
  <inkml:trace contextRef="#ctx0" brushRef="#br0" timeOffset="55149">5370 965 1205 0,'0'0'590'0,"0"0"-350"16,0 0 50-16,0 0 31 15,0 0-64-15,53 190-93 16,-53-134-81-16,0 3-21 16,-34-1-61-16,-2 0-2 15,-1-6-30-15,8-3-188 0,11-17-365 16,11-8-513-16</inkml:trace>
  <inkml:trace contextRef="#ctx0" brushRef="#br0" timeOffset="57530">5969 621 1520 0,'0'0'366'16,"0"0"-131"-16,0 0 72 15,0 0-8-15,0 0-118 16,0 0-79-16,0 0-20 15,-98-49-66-15,98 36 22 16,3-5-38-16,23-1 0 16,-1-1 10-16,9 7-10 0,1 5-12 15,3 8 1 1,-6 0 11-16,5 5-1 0,-8 25 1 16,-7 13 0-16,-9 10 20 15,-4 9-20-15,-9 2-1 16,0 9-7-16,-19-1 16 15,-13-3-13-15,-9-8 5 16,-3 2 0-16,-3-10 18 16,0-3-16-16,6-14 5 15,9-11-5-15,7-9 11 16,13-8 38-16,5-5-51 16,7-3 18-16,0 0 3 15,0 0-15-15,0 0-6 16,0 0-9-16,15 0 9 0,10 0-1 15,8 0-3-15,-1 0 4 16,8 10 6-16,1 3-5 16,0-3-2-16,1-1-1 15,-2-1-23-15,1-8-29 16,17 0-163-16,-11 0-168 16,-10-3-279-16</inkml:trace>
  <inkml:trace contextRef="#ctx0" brushRef="#br0" timeOffset="57900">6184 154 1267 0,'0'0'508'0,"0"0"-379"0,0 0 14 15,0 0 35-15,0 0-52 16,0 0-73-16,0 0 14 16,182-121-43-16,-153 121 24 15,-10 0 50-15,-9 10-28 16,-5 13 28-16,-5 2 37 16,0 6-53-16,-25-2 15 15,-2-2-43-15,1-8-13 16,4-2 14-16,12-7-43 0,7-3-5 15,3-2-7 1,0 5-24-16,0-1 18 0,22 9-7 16,10-2-50-16,12 1-2 15,10 0-66-15,34-5-174 16,-15 1-315-16,-11-10-591 0</inkml:trace>
  <inkml:trace contextRef="#ctx0" brushRef="#br0" timeOffset="58206">6710 0 1857 0,'0'0'573'0,"0"0"-428"15,0 0 42-15,0 0-32 16,0 0-71-16,0 0-20 15,0 0-6-15,127 149 29 16,-73-76-39-16,5 9 3 16,-5 9 6-16,-3 10-9 15,-7 7 25-15,-14 1-59 16,-16 6 13-16,-14-4 25 16,-4 0-46-16,-40-3-6 15,-10-10-3-15,-2-8-58 16,-1-15-14-16,-12 1-192 15,14-20-536-15,8-17-1294 0</inkml:trace>
  <inkml:trace contextRef="#ctx0" brushRef="#br0" timeOffset="60055">1458 2022 1482 0,'0'0'257'0,"0"0"-128"16,0 0 41-16,0 0 57 16,0 0-33-16,0 0-84 15,0-27-85-15,0 63 39 16,0 19-13-16,0 16-14 15,0 11 23-15,0 1-36 16,0 8-17-16,0-7 9 16,0-5-15-16,0-10 1 15,0-14-2-15,0-11 0 16,0-16 17-16,0-7-17 0,0-14 0 16,0-7 15-16,0 0 0 15,0-23 13-15,0-20-28 16,-3-17-13-16,-4-10 1 15,0-14 6-15,-4-4-19 16,4-1 23-16,3 1 2 16,4 9 0-16,0 10 0 15,0 13-9-15,26 12-1 16,9 16 1-16,9 5-20 16,7 16 28-16,8 7 1 15,7 0-9-15,-2 0 9 16,2 17-11-16,-3 7 5 15,-12 0 2-15,-14 7-23 0,-20 1-4 16,-17 5 31-16,-7 6 12 16,-44-1-11-16,-18 0-1 15,-10 1 13-15,-3-7-4 16,16-9-3-16,16-8-6 16,24-9 0-16,26-10-42 15,19 0-338-15,16 0-538 0</inkml:trace>
  <inkml:trace contextRef="#ctx0" brushRef="#br0" timeOffset="60336">2483 1802 1967 0,'0'0'374'15,"0"0"-273"-15,0 0 43 16,0 0 84-16,0 0-129 16,-164 233-54-16,149-142-21 15,8 9-23-15,7 1 45 16,0 1-46-16,0-4 1 16,0-9 18-16,12-7-19 15,5-17-16-15,5-9-46 16,8-9-110-16,25-15-90 0,-8-13-208 15,0-11-502-15</inkml:trace>
  <inkml:trace contextRef="#ctx0" brushRef="#br0" timeOffset="60628">3133 2035 1872 0,'0'0'504'0,"0"0"-354"15,0 0 59-15,0 0-48 16,0 0-80-16,0 0-10 16,0 0-15-16,130 154-7 0,-71-91-23 15,7 3 11 1,7-2 31-16,-4-1-68 0,0-4 0 15,-3-9 0-15,-11-5-4 16,-8-9-26-16,-6-2-86 16,6-5-128-16,-12-6-261 15,-9-14-326-15</inkml:trace>
  <inkml:trace contextRef="#ctx0" brushRef="#br0" timeOffset="60945">3067 2642 628 0,'0'0'1056'0,"0"0"-916"16,0 0-96-16,0 0 103 15,0 0 118-15,0 0-86 16,0 0-103-16,218-180-12 16,-127 108 49-16,4-5-42 15,5 0-14-15,-14 7-30 16,-8 5 1-16,-21 15 14 16,-16 13-42-16,-19 18 0 15,-9 14-7-15,-1 5-96 0,-5 22-359 16,-4 11-156-16</inkml:trace>
  <inkml:trace contextRef="#ctx0" brushRef="#br0" timeOffset="62485">5039 1743 1126 0,'0'0'346'0,"0"0"-104"16,0 0-79-16,0 0 122 15,0 0-43-15,0 0-84 16,0 0-3-16,-48-36-18 15,48 36-64-15,0 0-10 16,0 0-57-16,0 0 2 16,9 20 5-16,16 3-13 0,7 3-6 15,12 3 5 1,10-3 2-16,6 1-4 0,9-1 3 16,4-6 0-16,3-1 12 15,-7-7-12-15,-10 6 0 16,-11-5-1-16,-20 0 1 15,-14 1 2-15,-14 5-2 16,0 7 0-16,-14 11 35 16,-29 2-26-16,-8 6 12 15,-12 1-3-15,1 4-17 16,1-5 24-16,10-2-24 16,4-10-1-16,13-3 28 15,5-7-28-15,10-7-7 16,6 1 1-16,1-7-41 15,12-4-23-15,0 0-175 16,0-2-78-16,19-4-29 0,9 0-149 16,-2 0-1050-16</inkml:trace>
  <inkml:trace contextRef="#ctx0" brushRef="#br0" timeOffset="62916">6355 2061 1733 0,'0'0'373'16,"0"0"-274"-16,0 0-52 15,0 0 143-15,0 0-75 16,0 0-92-16,0 0 27 16,103-98-12-16,-74 58-6 15,-8 1 40-15,-2 4-39 16,-5 1 49-16,-3 8-4 16,-7 13 3-16,-4 6 32 15,0 7-72-15,0 3-19 16,0 36 13-16,0 20-35 15,0 18 10-15,-7 4-10 16,7 1 8-16,0-3 13 0,0-7-21 16,0-6 0-16,0-13 20 15,0-8-20-15,0-13-31 16,0-5-74-16,14-10-166 16,1-10-205-16,0-7-191 0</inkml:trace>
  <inkml:trace contextRef="#ctx0" brushRef="#br0" timeOffset="63393">6826 1990 1670 0,'0'0'361'0,"0"0"-216"15,0 0 66-15,0 0-16 16,0 0-82-16,0 0-44 15,0 0-14-15,181-34 16 16,-162 57-21-16,-7 5-17 16,-9 3 9-16,-3-2 4 15,0 0 8-15,0-1-39 16,-8-8 13-16,-9-1-7 16,5-9-19-16,5-3-2 15,7-7 0-15,0 0 1 16,0 0-7-16,0 0-6 15,0 0-57-15,19 0 60 0,3 9-24 16,10 7 7-16,9 10 26 16,3 7 0-16,10 6 13 15,0 8-13-15,-3 2 0 16,-11 0 20-16,-14-2-11 16,-18-3-7-16,-8-4 22 15,0-6-8-15,-37-5 53 16,-7-9-68-16,-7-11 39 15,0-6 31-15,4-3-37 16,0 0 0-16,6-5-18 16,9-19-15-16,6-3-2 15,18 2-112-15,8-19-175 16,29 9-404-16,8-1-1271 0</inkml:trace>
  <inkml:trace contextRef="#ctx0" brushRef="#br0" timeOffset="63702">7547 1746 2109 0,'0'0'531'0,"0"0"-404"16,0 0 67-16,0 0 42 15,0 0-101-15,0 0-95 16,0 0-38-16,37 40 13 16,14 15-12-16,11 15 16 0,-1 12-19 15,5 7 15-15,-3 5-14 16,-9 5 32-16,-7 2-24 16,-13 4 6-16,-27 4 0 15,-7-1-15-15,-22 0-67 16,-47 12-168-16,3-23-579 15,8-32-1392-15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49:42.1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73 1335 0,'0'0'294'16,"0"0"-182"-16,0 0-32 16,0 0 29-16,0 0 0 15,0 0-29-15,0 0-67 16,123-72 6-16,-94 72 30 16,0 7-27-16,-7 12 13 0,-7 8 16 15,-5 1 35 1,-10 6 4-16,0 0-24 0,0 1 17 15,-28-2-6-15,-8 0-45 16,-5-4-32-16,1 0-21 16,8 4-103-16,-5 11-121 15,15-9-125-15,3-5-347 0</inkml:trace>
  <inkml:trace contextRef="#ctx0" brushRef="#br0" timeOffset="172">0 764 1662 0,'0'0'396'0,"0"0"-194"0,0 0-6 16,0 0-102-16,0 0-94 15,0 0-128-15,0 0-574 0</inkml:trace>
  <inkml:trace contextRef="#ctx0" brushRef="#br0" timeOffset="682">704 267 1547 0,'0'0'272'16,"0"0"-146"-16,0 0 22 16,0 0 66-16,0 0-116 15,0 0-45-15,0 0-45 16,54-138 22-16,-20 125 19 15,-2 6-38-15,0 4 1 16,-1 3-1-16,-3 0-1 16,-6 0 29-16,-3 20-34 15,-5 14-4-15,-11 4 40 16,-3 8-3-16,0 3 9 16,-14 4-10-16,-14-1-37 15,-3-1 0-15,-1 10-132 0,10-9-435 16,0-11-931-16</inkml:trace>
  <inkml:trace contextRef="#ctx0" brushRef="#br0" timeOffset="846">689 979 2043 0,'0'0'804'0,"0"0"-683"16,0 0-100-16,0 0-21 0,0 0-656 16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49:41.3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135 29 1275 0,'0'0'347'16,"0"0"-192"-16,0 0-35 15,0 0 76-15,0 0 24 16,0 0-124-16,-36-13-35 15,36 7 37-15,0 0-5 16,0 2-7-16,4 4-8 16,6 0-33-16,5 0 16 15,7 0-51-15,7 0 7 0,11 0 17 16,8 0-34-16,6 0 1 16,2 0-7-16,-6 0 6 15,-2 0-14-15,-9 0-122 16,1 0-138-16,-14 0-205 15,-11 0-149-15</inkml:trace>
  <inkml:trace contextRef="#ctx0" brushRef="#br0" timeOffset="259">0 335 1689 0,'0'0'263'0,"0"0"-139"0,0 0 107 16,0 0-9-16,0 0-103 15,0 0-99-15,0 0-10 16,172 0-10-16,-67 0-83 15,-14 0-291-15,-6 0-767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24:54.6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68 660 0,'0'0'211'16,"0"0"-115"-16,0 0 44 16,0 0-23-16,0 0-7 15,0 0 12-15,0 0-26 16,0 0 9-16,0 0-51 15,0 0-15-15,0 0 39 16,0 0-27-16,0 0 19 16,0 0-17-16,0 0-20 15,0 0 38-15,0 0-42 16,0 0-1-16,0 0 37 16,0 0-38-16,0 0 10 0,9 0-9 15,2 0-12-15,2 0 19 16,-4 0-35-16,5 0 0 15,-5 0 18-15,2 0-18 16,-5 0 8-16,3 0-8 16,2 0 0-16,-2 0 20 15,1 0-20-15,2 0 0 16,2 0-7-16,0 0 13 16,-2 0-7-16,2 0 1 15,2 0 0-15,-3 0 13 16,0 0-13-16,-1-3 0 15,2 3 6-15,3 0-6 0,-1-3-8 16,0 3 7-16,3-3 2 16,1 0 12-16,0-3-13 15,0 3 0-15,2 1 0 16,1-2 1-16,0-2-1 16,1 4 0-16,-6-4 0 15,2-1-2-15,-3 5 2 16,-3 2 0-16,-2 0 8 15,-2 0-8-15,-1 0-2 16,2 0 1-16,1 0 1 16,2 0 0-16,3 0 0 15,-1 0 0-15,-1 0 2 16,2 0-2-16,3 0 0 16,-3 0-1-16,-1 0 1 15,0-3 4-15,0 3-4 0,1 0 0 16,0 0-2-1,-1 0 2-15,0 0 0 0,-3 0 0 16,4 0 0-16,0 0 8 16,-2-4-8-16,2 2-5 15,-1 2 4-15,1-2 2 16,-2 2 3-16,2-4-4 16,0 4 0-16,2 0-1 15,-2 0-6-15,3 0 7 16,-5 0 0-16,5 0 7 15,-1 0-7-15,1 0 0 16,0 0 1-16,0 0 1 16,-1-3-2-16,-2 3-5 0,3 0 4 15,-8 0 2-15,2 0 2 16,-1 0-3-16,-4 0 0 16,2 0 2-16,-2 0-2 15,5 0 0-15,1 0 0 16,2 0 1-16,2 0 5 15,4 0 18-15,0 0-12 16,-3 0 13-16,0 0-25 16,-7 0 0-16,-1 0-1 15,-1 0 3-15,-5 0 4 16,0 0-6-16,2 0 0 16,-2 0 4-16,-3 0 4 0,4 0-4 15,-1 0-4-15,1 0 6 16,0 0 1-16,2 0-7 15,0 0 0-15,2 0 3 16,3 0-3-16,-2 0 0 16,1 0 1-16,4 0-1 15,1 0 97-15,-1 0-94 16,0 0 6-16,-4 0 4 16,0 0-13-16,0 0 0 15,-7 3-1-15,2-3 2 16,-2 0 17-16,0 0-18 15,-3 0 0-15,5 0 16 16,-2 0-6-16,-3 0-9 0,3 0 9 16,-1 0-9-1,-2 0 19-15,-3 0-20 0,0 0 0 16,3 0 22 0,-3 0-13-16,3 0-9 0,0 0 17 15,0 0-17-15,1 0 38 16,-1 0-38-16,-3 0 0 15,3 0 7-15,-3 0-5 16,0 0-2-16,0 8-48 16,-22-1-222-16,-1 2-790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25:17.7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740 154 1245 0,'0'0'285'0,"0"0"-165"16,0 0-48-16,0 0 67 16,0 0-4-16,0 0-59 15,-3-17 0-15,0 16-15 16,0-4 4-16,-4 3 12 15,-2 2-21-15,-5 0-7 16,-6 0-12-16,-3 0-6 0,-5 0 14 16,-6 0-29-1,2 2 11-15,-7 13 13 0,2 0-23 16,-2 3-10-16,4-3 8 16,1 2-12-16,1 0 22 15,1 2-25-15,3 1 0 16,-1 4 5-16,4-1-5 15,-4 4 1-15,4-2 8 16,0 6-8-16,0 2 1 16,3-1-2-16,4 0 0 15,2 1 7-15,0 1-6 16,5 2 4-16,2-1-4 0,0 1 0 16,3 0 17-16,4-5-18 15,0 4 0-15,3-1 5 16,0-4-4-16,0-1 0 15,0 0 0-15,0-4 1 16,0 6 9-16,0-5-4 16,0 4-5-16,0-4 13 15,0 0-9-15,6 1 7 16,1 0-7-16,3-4-6 16,0 1 22-16,2 0-22 15,-1-1 0-15,-2-2 2 16,5 2 4-16,-5-2-1 15,5 0-5-15,-5 0 6 0,7-1-8 16,-2 0 11 0,1-2-3-16,5-1 10 0,0 1-10 15,2-2 16-15,-2-2-21 16,3-1 4-16,1-2 25 16,-1 4-29-16,3-3 0 15,-3-1 14-15,2-2-14 16,1 0 16-16,5 0-11 15,-6-5 0-15,4 2 17 16,2 1-22-16,-2-3-1 16,-2 1 9-16,-1-2-3 15,0 3 3-15,-1-3-9 16,3 3 0-16,-2-3 6 16,2 0-6-16,6-1 0 15,-2 2-1-15,4-4 2 0,1 0 10 16,-2 2-11-1,4-2 0-15,0 0 9 0,4 0-8 16,0 0-1-16,-1 0 4 16,1 0 2-16,-4 0 0 15,1 0-6-15,-4-2 0 16,-1-2 5-16,-2 2-4 16,1-1-1-16,-5 0 1 15,-1 0 0-15,3 0 12 16,1 3-13-16,1-3-5 15,-1 3 5-15,1-3 0 16,1 0 0-16,-5 3-2 16,0-3 10-16,1 0-17 0,-4 1 9 15,3-4 0-15,-2 1 16 16,2-1-16-16,0 2 0 16,-2-3-1-16,-1-1 3 15,3-1 5-15,-2 0-7 16,-1 0 0-16,0 1 6 15,-1-3-6-15,-2 7-9 16,-3-3 8-16,0 3 2 16,-4 0 4-16,4 2-5 15,0-5 0-15,-3 4 6 16,2 0-6-16,-3 1 0 16,-3-2-12-16,4 2 24 15,-8-4-17-15,5 2 5 0,-2-2 0 16,2 4 11-16,2-5-11 15,1 1 0-15,3 3 8 16,-1-3-7-16,0 2 10 16,8-3-11-16,-1 1 0 15,3 4 5-15,-2-4-5 16,2 0 0-16,-6 0-11 16,-1 0 22-16,-5 0-2 15,0 3-9-15,-8-1-6 16,2 1 6-16,1-3 1 15,-2 2 0-15,-1-4-2 16,8-3 3-16,0 3 8 16,3-1-10-16,-1-3 0 15,4 4 10-15,-3-1-10 0,3 1 0 16,-4 1-6-16,1-2 12 16,0 0-3-16,3 0-3 15,-4-1 0-15,4 2-3 16,-8-1 3-16,5 1-1 15,-3-1 1-15,0 0 0 16,-4 0 8-16,-1 0-8 16,-1 1 0-16,-2-1 4 15,2-3-4-15,1 3-2 16,2-3 2-16,2 4 0 16,-1-7 5-16,2 2-5 15,3 3 0-15,-3-3-6 16,-4 2 6-16,-1 2 0 15,-6 0 0-15,5 1 1 0,-5 2 8 16,5-3-9-16,-2 0-4 16,2 3 3-16,-2-3 2 15,1 0-2-15,-1 0 1 16,-3 1 0-16,5-3 5 16,-5 0-5-16,0 3 0 15,2-7 0-15,-5 3 1 16,3-2 0-16,2-2 3 15,-2 2 4-15,3-1-5 16,-2 3-3-16,-1-2 0 16,4 3-8-16,-6-5 17 15,2 2-10-15,-3-1 1 0,0-1 0 16,0 3 6-16,2-2-6 16,-5 3-5-16,3 0 4 15,0 1 1-15,3 1 1 16,-3-2-1-16,0 4 0 15,2-1 5-15,-2 0-5 16,0 0-1-16,0-3 0 16,-3 1 1-16,0-1 3 15,0-3-3-15,0 1 1 16,0-1 1-16,0 0-2 16,0-2 0-16,-6-1 0 15,-5 3 8-15,2-2-9 0,-5 2 1 16,2 0 0-1,-2-3 0-15,1 4 0 0,-2-2 0 16,1 2 0-16,0-3 6 16,2 0-7-16,1 5 1 15,-1-1 0-15,-4 2 5 16,2 1-5-16,-6 2-1 16,0-1 1-16,1-1 0 15,-4 1-4-15,0 1 4 16,0-1 0-16,-2-3 7 15,2 4-7-15,0-1 0 16,3-3-6-16,-3 4 12 16,1-3-3-16,2 0-3 15,-3 3 0-15,-1-1 3 16,1-3-3-16,0 4-5 0,-3-2 4 16,4 5 2-16,-7-3 8 15,2 1-9-15,-2 1 0 16,-5 0-9-16,2 0 9 15,-1 3-1-15,-2 0 1 16,-1-2 0-16,-4 1-5 16,4-2 5-16,1 4 0 15,-2-2 2-15,4 2-2 16,1-1-10-16,-1-1 10 16,4 2 0-16,-5 2 7 15,5-2-7-15,4 2 0 16,-3 0-6-16,2 0 6 0,1 0-1 15,-1 0 1-15,-5 0-7 16,6 0 1-16,-6 0-11 16,-1 0 17-16,3 0-4 15,-1 0 4-15,1 0-6 16,-1 0 6-16,4 0 0 16,0 0 2-16,0 0-2 15,2 0-2-15,1 0-5 16,1 0 7-16,2 0 0 15,-3 0 0-15,3 0 2 16,1 0-7-16,-1 0 5 16,5 2 0-16,1-2 1 15,0 2-1-15,2-2-5 16,-5 0 4-16,1 0 2 16,-4 0 3-16,0 0-4 0,-3 0 0 15,1 0-3-15,-1 0 3 16,3 0-1-16,0 4 0 15,1-1 1-15,3-1 8 16,3-2-8-16,-1 0-3 16,2 0-7-16,1 0 10 15,-1 0 0-15,-4 0-1 16,2 0 1-16,2 0 5 16,-2 4-5-16,0 2-21 15,5-4 20-15,-1 2 0 16,1-2-6-16,-2 1 7 15,5-3 0-15,-3 3 2 16,-2-3-2-16,2 0 0 0,-2 0 6 16,-1 0-6-1,-5 0 0-15,1 0-6 0,-4 0 12 16,-3 0-5-16,3 0-1 16,4 0 0-16,1 0 1 15,4 0-1-15,2 0-1 16,-2 0 1-16,5 0 0 15,-4 0-1-15,0 0 1 16,-3 0 0-16,-2 0 1 16,-5 6-1-16,-3 0-1 15,-4 3 1-15,-2-1 0 16,3-1 10-16,-1 2-10 16,4 2 0-16,0 4-1 15,11 13 1-15,4-9-99 16,2-4-527-16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9:07.3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537 315 1039 0,'0'0'232'0,"0"0"-131"15,0 0 36-15,0 0 58 16,0 0-31-16,0 0-100 15,-7-19 14-15,-3 12 61 16,-2-1 1-16,5 4-3 16,4-6-51-16,-2-1-28 15,-2-3 22-15,0-2-32 16,-5-1 1-16,2-2 14 0,-8 3-2 16,-4 0 23-1,0 2-36-15,0 5-12 16,-4 1 29-16,-2 3-65 0,-1 5 24 15,-5 0 3-15,2 0-26 16,-5 0 40-16,1 5-41 16,2 19 2-16,2-1 24 15,7 2-26-15,3 9 0 16,3 0 3-16,9 7 6 16,2 9 17-16,8 2-26 15,0 4 0-15,0 3 7 16,0-4 5-16,11 1-12 15,8-6 0-15,3-5 8 16,3-2-2-16,4-6-6 16,3-8 0-16,5-3 10 0,4-7-10 15,10-6-3 1,0-9-7-16,8-4 2 0,2 0-5 16,1-21-16-16,-1-20-5 15,-5-9 22-15,-5-1 4 16,-11-9 4-16,-14-2 2 15,-13-1 4-15,-13 2 59 16,0 1-49-16,-3 4-11 16,-26 4 67-16,0 8-45 15,-5 9-2-15,9 12-4 16,3 7-17-16,5 7 33 16,5 9-33-16,6 0-33 15,2 0-43-15,4 19-240 16,0 10-346-16,14-3-298 0</inkml:trace>
  <inkml:trace contextRef="#ctx0" brushRef="#br0" timeOffset="242">1193 922 2445 0,'0'0'532'15,"0"0"-439"-15,0 0-74 0,0 0 197 16,0 0-110-16,0 0-106 16,0 0-15-16,-3 0-156 15,11-6-367-15,6-8-724 0</inkml:trace>
  <inkml:trace contextRef="#ctx0" brushRef="#br0" timeOffset="938">2138 318 1540 0,'0'0'400'0,"0"0"-274"16,0 0 12-16,0 0 200 16,0 0-56-16,0 0-118 15,0 0-59-15,7-196-14 16,-25 166 32-16,-11 0-77 15,-12 4-23-15,-3 6 17 16,-10 10-25-16,-12 10-7 16,-7 0-8-16,1 20 1 15,2 18 7-15,8 14-8 0,19-1 0 16,16 8-5 0,21-6 5-16,6 0 0 0,12-8-6 15,38-9-5-15,20-14-2 16,12-12-59-16,10-10-22 15,-1 0 8-15,-6-32-22 16,-19-1 32-16,-16-3 49 16,-14 4 27-16,-18 6 84 15,-11 2-14-15,-7 8 49 16,0 7 8-16,0 5-48 16,-7 4-20-16,-11 0-26 15,4 6-14-15,-1 27-1 16,5 16-17-16,2 10-1 0,8 11 17 15,0 2-16-15,0-5-1 16,0 3 0-16,0-7 1 16,8-7 10-16,-8-11-11 15,0-2 0-15,0-7-1 16,-22-6 2-16,-12-7 8 16,-5-6-1-16,-13-5 2 15,-6-5 1-15,-4-4-11 16,1-3 0-16,2 0 0 15,11 0 9-15,11 0-19 16,17-8 1-16,11-3-60 16,9-6-54-16,44-22-259 15,19 1-411-15,-2-3-1321 0</inkml:trace>
  <inkml:trace contextRef="#ctx0" brushRef="#br0" timeOffset="1560">2568 198 1699 0,'0'0'354'16,"0"0"-211"-16,0 0 14 15,0 0 128-15,0 0-120 0,0 0-88 16,0 0 6 0,149-82-30-16,-105 82 5 0,-4 0-16 15,4 0-41-15,-8 6 51 16,-2 13-52-16,-12 7 0 16,-9 5 39-16,-8 1-39 15,-5 5 18-15,0 1 10 16,-34 6-28-16,-6-6 60 15,1-2-52-15,-2-3 2 16,9-7 51-16,2-3-43 16,13-11-16-16,2 2 19 15,8-11-14-15,3 1 14 0,-1-1-21 16,5-3 0-16,0 0-1 16,0 4 1-16,0-1-17 15,0 3 8-15,19 4 18 16,6 3 2-16,1-1-11 15,8 6 0-15,-2 2-6 16,5 7 6-16,-2 2 0 16,3 8-1-16,-6 1 1 15,-3 1 1-15,-11 8-1 16,-6-1 0-16,-12-4 21 16,0 3-20-16,-22-5 14 15,-25-3 28-15,-16-9 5 16,-6-3 74-16,-11-6-67 15,-1-9-37-15,8-8 51 16,7-2-55-16,12 0-5 0,14 0-9 16,26 0-84-16,11-7-104 15,3-6-935-15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9:22.6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594 145 1573 0,'0'0'235'16,"0"0"-150"-16,0 0-43 16,0 0 145-16,0 0-16 15,-47-66-72-15,32 57-13 16,4 2-34-16,-4 0 2 0,-3 0-1 15,-4 5-18-15,-7 2 15 16,-3 0-48-16,-12 0 4 16,-4 0 26-16,1 16-31 15,-4 13-1-15,-1 8 27 16,8 8-26-16,5 8 22 16,5 5-23-16,9 9 0 15,15-4 8-15,6 2-8 16,4-6 0-16,0-8 0 15,17-1 1-15,17-11 11 16,7-5-12-16,9-14 0 16,8-11-12-16,8-9 12 0,7 0-33 15,-4-29 12-15,-3-19 5 16,-12-6-1-16,-13-9 4 16,-16-5 13-16,-13-9 48 15,-12 7-17-15,0 0-16 16,-15 14 22-16,-19 10-26 15,-2 14 27-15,4 12-38 16,5 18-22-16,17 2-39 16,10 19-243-16,7 16-214 15,15 2-708-15</inkml:trace>
  <inkml:trace contextRef="#ctx0" brushRef="#br0" timeOffset="197">1147 693 2121 0,'0'0'375'0,"0"0"-242"16,0 0-64-16,0 0 67 15,0 0-118-15,0 0-18 16,0 0-367-16,48 6-338 0</inkml:trace>
  <inkml:trace contextRef="#ctx0" brushRef="#br0" timeOffset="646">1954 76 1936 0,'0'0'361'15,"0"0"-217"-15,0 0 9 16,0 0 102-16,0 0-103 16,0 0-83-16,0 0-44 0,-157-46-1 15,128 86 5 1,4 16 10-16,6 6-39 15,9 3 0-15,10 1-1 0,0-4 2 16,3-7-2-16,29-4 2 16,9-13 5-16,10-2-6 15,-1-9-40-15,6-11-17 16,-5-13-36-16,-7-3 0 16,-9 0 56-16,-6-19-3 15,-7-14 40-15,-10-14-1 16,-9-4 10-16,-3-8-9 15,0-4 17-15,-18-2-17 16,-14 5 45-16,-2 11-33 16,2 9 10-16,3 14-22 15,7 10-3-15,22 16-121 0,0 0-346 16,0 0-363-16</inkml:trace>
  <inkml:trace contextRef="#ctx0" brushRef="#br0" timeOffset="1111">2482 0 1765 0,'0'0'300'0,"0"0"-218"15,0 0-72-15,0 0 165 16,0 0-54-16,0 0-70 0,0 0-27 16,113 0-23-1,-66 0-1-15,4 0 7 0,2 0-1 16,-11 0 7-16,-2 0-13 16,-14 0 0-16,-11 0 65 15,-5 0-11-15,-10 0 20 16,0 0-14-16,0 11-11 15,0 12 62-15,-3 9-50 16,-11 13-21-16,-1 9 26 16,0 8-46-16,-2 7-4 15,5 3 20-15,2 3-19 16,1 4 32-16,3-8-49 16,2-4 0-16,4-11 27 0,-3-7-27 15,3-12 6-15,-4-8-6 16,4-9 8-16,0-8-22 15,0-1-1-15,0-6-129 16,0-5-189-16,0 0-365 16,0 0-1297-16</inkml:trace>
  <inkml:trace contextRef="#ctx0" brushRef="#br0" timeOffset="1317">2624 532 1976 0,'0'0'396'0,"0"0"-288"15,0 0 4-15,0 0 102 16,0 0-18-16,0 0-96 16,0 0-91-16,252-31-9 15,-164 31-139-15,-19 0-402 16,-15 0-1723-16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9:29.3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 1322 0,'0'0'245'16,"0"0"-139"-16,0 0 37 15,0 0-20-15,0 0 6 16,0 0-33-16,-14 0-13 16,14-2 41-16,0-1-44 15,0 3 15-15,10 0 9 16,12 0-38-16,4 0 8 15,6 0-18-15,2 0-32 16,10 0 35-16,0 0-44 16,10 0 12-16,3 3 20 15,9-1-34-15,7 3 5 16,5-3-17-16,5-2 5 16,8 0 11-16,4 0-17 0,6 0 0 15,6 0 4-15,-3-2 5 16,3-3-9-16,-6 3 0 15,-6 2 0-15,-3 0-2 16,-5 0 2-16,1 0 0 16,0 0-12-16,7 0 13 15,0 7-1-15,6 2 0 16,9-2 1-16,-2 2-5 16,9 2 4-16,3-2 0 15,5 1-11-15,-1 0 11 16,-1 0 0-16,-3 3 0 15,-3-3 0-15,0 0-1 16,-7 0 1-16,0-1 0 16,-6-1 1-16,3-4-1 15,-2 4-1-15,5-8 1 0,7 0 0 16,-1 0 9-16,8 0-9 16,-4 0 0-16,-4 0-3 15,-2 0 3-15,-11 0-8 16,-8 0 2-16,-9 0 12 15,-2 0 3-15,-7 7-9 16,-1-1 0-16,2 1-7 16,-6-4 7-16,1 3-1 15,3-3 0-15,2 1 1 16,-2-1 2-16,0 4-2 16,-3-3 0-16,-7 1 7 15,0 0-7-15,-5 0-1 0,5-1-7 16,3 1 16-16,7 0-5 15,5-2-3-15,7-3 0 16,-2 4 8-16,9-4-7 16,-4 0 4-16,-3 0-5 15,-8 0 0-15,1 0 26 16,-12 0-26-16,-3 0 0 16,-8 0 40-16,-7 0-31 15,-4 0-1-15,-6 0 14 16,-4 0-1-16,2 0 38 15,-6 0-52-15,0 0 5 16,0 0 17-16,-7-4-28 16,3 1 8-16,-1-2-9 0,1 2 1 15,8 1-4 1,-1-2 3-16,4 1 0 0,1 1 6 16,-6-3-6-16,-4 5-11 15,-14 0 2-15,-5 0-69 16,-9 0-58-16,-3 0-139 15,0 0-266-15,0 0-1148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9:39.5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3271 149 751 0,'0'0'1074'0,"0"0"-919"0,0 0-86 15,0 0 90-15,0 0 35 16,0 0-89-16,0 0-96 16,-124-96 20-16,106 89 73 15,2 7-11-15,-6 0-46 16,0 0-15-16,-6 0-8 16,-1 10 41-16,-5 11-42 15,-1 1 12-15,1 11 19 16,2 3-22-16,-1 3 4 15,3 6-11-15,1 6 7 16,4-2 36-16,0 3-53 16,6 3 17-16,9 5 8 15,-2-1-22-15,5 0 1 0,4-1-8 16,3 2 14-16,0-1 22 16,0 0-44-16,0-6 8 15,0-1 3-15,0-3-3 16,3-5-1-16,16-9-7 15,-1-2 1-15,8-8-2 16,-1-1 6-16,7-8-6 16,0-2 1-16,6-5 0 15,2-4 10-15,-1-2-10 16,5-3 6-16,3 0 1 16,1 0-7-16,-1-3-1 0,0-18 0 15,-6 2 0 1,0-6 10-16,-9 0-4 0,2-1 1 15,-9 0-7-15,-3-3 2 16,-5-5-3-16,2 3 1 16,-4-3 0-16,-5-4 8 15,-2-3-2-15,-1-5-6 16,-4 0 1-16,1-3 14 16,-4-1-9-16,0-5-6 15,0 2 6-15,0 1 21 16,-4-2-12-16,-6 10-4 15,-2-3 19-15,2 8-24 16,-1 4 12-16,4 4-2 16,-5 1-16-16,5 6 27 0,-3-3-27 15,2 4 0-15,-6-1 30 16,-1 5-24 0,-4 3 5-16,2 2 10 0,-1 0-12 15,-1 9 21-15,0-2-30 16,-3 5 0-16,6-3 0 15,0 2 0-15,1-3-8 16,5 3 1-16,3-1 1 16,2 4-11-16,2-3 13 15,-1 3-43-15,4 0 40 16,0 0-55-16,0 0-16 16,0 0 2-16,0 0-5 15,0 0 49-15,0-4-39 0,0 4 14 16,0 0 40-1,0 0-5-15,4 0 13 0,-4 0-5 16,0 0 14-16,0 0 0 16,0-3 0-16,0 3 0 15,0 0 5-15,0 0-5 16,0 0-33-16,15 0-175 16,-5 0-320-16,2-3-577 0</inkml:trace>
  <inkml:trace contextRef="#ctx0" brushRef="#br0" timeOffset="2124">4284 782 1595 0,'0'0'204'16,"0"0"-167"-16,0 0-1 16,0 0-2-16,0 0-3 15,0 0-19-15,179-173 4 16,-150 115 44-16,-4 2 44 16,-6 8 36-16,-4 7 25 0,-8 17-48 15,-4 13 22 1,-3 11-28-16,0 0-11 0,0 35-34 15,0 23-24-15,-18 10 24 16,-1 18 10-16,-1-1-31 16,4-1 11-16,5-5-29 15,11-14-18-15,0-5-9 16,0-14-17-16,30-5-157 16,2-19-180-16,-3-9-408 0</inkml:trace>
  <inkml:trace contextRef="#ctx0" brushRef="#br0" timeOffset="2305">4874 1082 2252 0,'0'0'520'0,"0"0"-481"16,0 0-11-16,0 0-28 15,0 0-117-15,0 0-517 16,0 0-1344-16</inkml:trace>
  <inkml:trace contextRef="#ctx0" brushRef="#br0" timeOffset="2604">5400 223 1642 0,'0'0'884'16,"0"0"-790"-16,0 0-57 15,0 0 36-15,0 0 97 16,0 0-80-16,-201 183-76 16,169-133 4-16,6-11 16 15,8-2-18-15,11-11 8 16,7-10-24-16,0 1 0 15,0-7 2-15,22 0-2 16,10-8-5-16,12 3-2 16,3-2 11-16,1-3-13 15,2 2-58-15,20 7-108 16,-20 3-332-16,-6-6-423 0</inkml:trace>
  <inkml:trace contextRef="#ctx0" brushRef="#br0" timeOffset="2842">5436 440 2237 0,'0'0'282'15,"0"0"-191"-15,-29 178 46 16,10-93 156-16,6-1-153 15,1-5-95-15,5-9-33 0,0-7-1 16,7-15-22-16,0-8-70 16,0-14-375-16,7-13-192 15,8-10-1293-15</inkml:trace>
  <inkml:trace contextRef="#ctx0" brushRef="#br0" timeOffset="3163">5735 440 2232 0,'0'0'200'16,"0"0"-172"-16,0 0-27 16,0 0 137-16,201 27-40 0,-150-27-69 15,-7 0-13-15,-9 0-8 16,-13 0 11-16,-6 0 48 15,-10 0-3-15,-6 0 41 16,0 0 30-16,0 0-48 16,0 19-29-16,-6 20-26 15,-16 20-10-15,-4 10 54 16,1 7-41-16,3 5-19 16,7-2 23-16,8-6-39 15,3-4-9-15,4-13-75 16,0 2-145-16,0-15-357 15,0-13-266-15</inkml:trace>
  <inkml:trace contextRef="#ctx0" brushRef="#br0" timeOffset="3304">5769 975 1681 0,'0'0'1037'0,"0"0"-928"16,0 0-84-16,0 0-25 15,294-121-36-15,-181 84-425 16,-11 7-1041-16</inkml:trace>
  <inkml:trace contextRef="#ctx0" brushRef="#br0" timeOffset="5833">0 315 1597 0,'0'0'258'0,"0"0"-195"16,0 0 82-16,0 0 78 15,0 0-60-15,0 0-126 16,0 0-15-16,160-16-22 16,-100 16-65-16,-10 0-244 15,-6 6-421-15</inkml:trace>
  <inkml:trace contextRef="#ctx0" brushRef="#br0" timeOffset="6314">759 355 1330 0,'0'0'254'0,"0"0"-180"16,0 0-23-16,0 0 65 15,0 0-89-15,0 0-12 16,174-177 35-16,-155 134 6 15,-9 4 65-15,-1 3 41 16,-9 6-6-16,3 9 16 16,-3 12-60-16,0 9-9 15,0 0-12-15,0 19-63 16,0 22 10-16,0 11-8 16,-3 6 1-16,-6 5 27 15,-1-3-52-15,3-1 9 16,2-12 17-16,2-3-31 0,3-9-1 15,0-7-104-15,15-5-134 16,10-3-413-16,-3-11-763 0</inkml:trace>
  <inkml:trace contextRef="#ctx0" brushRef="#br0" timeOffset="6512">1246 647 1892 0,'0'0'316'0,"0"0"-218"15,0 0 84-15,0 0-58 16,0 0-124-16,0 0-69 16,0 0-217-16,63 0-105 15,-41-10-1389-15</inkml:trace>
  <inkml:trace contextRef="#ctx0" brushRef="#br0" timeOffset="6840">1684 9 1817 0,'0'0'361'15,"0"0"-230"-15,0 0 84 0,0 0-69 16,0 0-67-16,0 0-37 16,0 0-5-16,-149 201 42 15,124-159-53-15,3-5 4 16,7-4-12-16,5-14-12 16,5-2-6-16,1-7 0 15,4-7-5-15,0-3 4 16,4 0-14-16,18 0 15 15,8 0-9-15,-1 0 10 16,0 0-7-16,4 0-34 16,0 0-74-16,14 0-82 0,-7 4-265 15,-4 3-189-15</inkml:trace>
  <inkml:trace contextRef="#ctx0" brushRef="#br0" timeOffset="7073">1804 231 1448 0,'0'0'337'0,"0"0"-223"16,0 0 25-16,0 0 106 16,0 0-62-16,-66 183-83 15,53-128-20-15,-2-2-42 16,1-3 0-16,2-9-9 0,2-7-29 15,7-8 0-15,3-7-111 16,0-6-171-16,6-9-88 16,13-4-821-16</inkml:trace>
  <inkml:trace contextRef="#ctx0" brushRef="#br0" timeOffset="7432">1889 154 1681 0,'0'0'276'15,"0"0"-213"-15,0 0 25 0,0 0 74 16,0 0-64 0,0 0-67-16,0 0-18 0,183 27-13 15,-148-17 0-15,-6-4 5 16,-2-2 1-16,-7-2 15 15,-5 2 7-15,-8-1-1 16,-7-3 38-16,0 4 4 16,0 5-1-16,0 4-9 15,0 8 5-15,0 11 31 16,0 11-54-16,-10 10 19 16,-5 2-10-16,1 11-42 15,-1-4 20-15,8 1-14 16,-1-8-14-16,4-2-1 15,4-10-159-15,0-1-82 16,0-12-268-16,0-8-192 0</inkml:trace>
  <inkml:trace contextRef="#ctx0" brushRef="#br0" timeOffset="7569">2097 647 1911 0,'0'0'279'0,"0"0"-195"16,0 0-82-16,0 0-2 16,230-96-586-16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8:48.7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 30 1833 0,'0'0'495'15,"0"0"-371"-15,0 0 33 16,0 0 111-16,0 0-59 16,0 0-131-16,0-36-39 0,0 36 9 15,0 17-40-15,0 35 16 16,-3 22 25-16,-4 22 2 15,-2 13 13-15,-4 6-50 16,-6-7-5-16,4-4 21 16,5-8-30-16,6-14 3 15,-1-10-2-15,5-17-1 16,0-15 8-16,0-9-8 16,0-15 0-16,0-11 0 15,0-5 0-15,0 0-1 16,0 0-12-16,0-12 13 15,12-21 0-15,7-11-6 16,3-1 1-16,7 4-2 16,3 3 7-16,8 13-18 15,1 8-12-15,6 15 13 0,1 2 16 16,-1 0-17-16,0 28 5 16,-6 11 12-16,-12 4-3 15,-7 3 3-15,-12 0-4 16,-10-3 5-16,0-4 13 15,-7-6-13-15,-27-7 6 16,-8-3 12-16,-11-10 3 16,-1-2-5-16,0-11-7 15,3 0-8-15,4 0 22 16,10 0-23-16,5-3-1 16,10-7 0-16,10 3-42 15,12 0-80-15,3-6-253 16,35-1-465-16,2 2-1136 0</inkml:trace>
  <inkml:trace contextRef="#ctx0" brushRef="#br0" timeOffset="235">790 837 1936 0,'0'0'330'15,"0"0"-148"-15,0 0 61 16,0 0-14-16,201 20-104 16,-121-10-82-16,11-1 3 0,4-2-8 15,-4-2-37 1,-6-5-2-16,-19 0-38 0,-16 0-115 16,-28 0-115-16,-15 0-286 15,-7-7-395-15</inkml:trace>
  <inkml:trace contextRef="#ctx0" brushRef="#br0" timeOffset="460">1250 578 1532 0,'0'0'522'0,"0"0"-374"16,0 0 75-16,0 0 14 0,-15 168-15 15,11-110-101-15,-2 2-33 16,2-1-67 0,1-5 0-16,-2-1 2 0,-2 1-23 15,7-5-81-15,0 14-145 16,0-12-375-16,0-11-615 0</inkml:trace>
  <inkml:trace contextRef="#ctx0" brushRef="#br0" timeOffset="1043">2376 601 1709 0,'0'0'351'16,"0"0"-202"-16,0 0 3 16,0 0 135-16,0 0-36 15,0 0-139-15,0 0-49 16,26-77 57-16,-26 75-20 16,-14-1-60-16,-16-1-8 15,-9 2-22-15,-9 2 14 16,-7 0-10-16,1 0-14 0,-1 23 15 15,8 6-15-15,6 10 0 16,13 7 1 0,9 3-1-16,7 7-1 0,12-2-11 15,0-6 11 1,0-5-17-16,34-11-44 0,10-4 6 16,0-16 9-16,7-10-26 15,3-2 10-15,0 0-6 16,-7-25 36-16,-3-8 27 15,-6-2-25-15,-10-2 31 16,-6 2 49-16,-6 7 14 16,-10 9 6-16,-2 5 3 15,-1 12 19-15,-3 2-12 16,0 0-71-16,0 16 13 16,0 23 1-16,0 11 16 0,0 4-4 15,-7 6-28-15,7 0 9 16,0-5-10-16,0-2-5 15,0-7-29-15,4-7-62 16,14-3-81-16,1-9-280 16,-9-11-341-16</inkml:trace>
  <inkml:trace contextRef="#ctx0" brushRef="#br0" timeOffset="1660">0 1578 1547 0,'0'0'266'15,"0"0"-162"-15,0 0 125 16,0 0 24-16,0 0-101 16,0 0-51-16,0 0-22 15,10-9 45-15,19 9-20 16,12 0-7-16,6 0 7 16,16 0-47-16,16 0-20 15,19 0 19-15,27 0-4 16,46 7-24-16,51 3 17 15,52 1-19-15,18 4 20 16,-23-2-37-16,-61-4-9 16,-66-5 23-16,-40-1-4 0,-18-3-4 15,4 3-9-15,4 2-6 16,-10-3 12-16,-19 2-10 16,-27-4-2-16,-15 0 13 15,-12 0-6-15,-9 0-7 16,0 0-12-16,0 3-44 15,0 2-35-15,-34 11-192 16,2 2-424-16,-2-2-163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9:49.1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311 257 1776 0,'0'0'339'15,"0"0"-146"-15,0 0-9 0,0 0 75 16,0 0-39-16,0 0-71 15,0 0-120-15,-18 75 58 16,28 7 6-16,-2 20-41 16,-4 3-7-16,-4-4-12 15,0-9-17-15,0-16 10 16,0-14-26-16,0-15-8 16,0-18 2-16,0-13-40 15,0-12-64-15,0-4-54 16,0 0-50-16,0-37-9 15,0-12 28-15,-12-13 124 16,-1-21 47-16,-3-8 24 16,1-17-4-16,2-8 11 15,-3 4 12-15,6 11 53 16,7 26 57-16,3 20 17 0,0 18-25 16,0 16-35-16,3 7 9 15,14 4-44-15,10-1-12 16,2 8 12-16,6 0-18 15,9 3-12-15,4 0 15 16,8 17-8-16,4 15 46 16,3 10-47-16,0 14-3 15,-6 3 18-15,-6 2-41 16,-7 7 19-16,-12-3-19 16,-10-3 10-16,-10 0-16 0,-12 1 5 15,0-7-6 1,-12-1-6-16,-27-2 8 0,-8-7-19 15,-9-7-2 1,5-5-25-16,0-12-2 0,7-5-153 16,12-8-342-16,10-5-276 0</inkml:trace>
  <inkml:trace contextRef="#ctx0" brushRef="#br0" timeOffset="196">0 654 2192 0,'0'0'372'0,"0"0"-257"0,0 0 39 16,0 0 36 0,202-17-77-16,-98 13-113 0,10 2 0 15,36 2-137-15,-33 0-486 16,-22 0-1606-16</inkml:trace>
  <inkml:trace contextRef="#ctx0" brushRef="#br0" timeOffset="483">1040 572 1542 0,'0'0'1086'16,"0"0"-928"-16,0 0-109 0,0 0 125 16,0 0-14-16,0 0-58 15,0 0-62-15,178 112 20 16,-112-67 1-16,3 3-43 16,1 3-4-16,-8-8-14 15,-1-2 9-15,-8-4-20 16,-15-4-19-16,0-6-89 15,-10-8-138-15,-2-13-213 16,-11-6-117-16,-12 0-1310 0</inkml:trace>
  <inkml:trace contextRef="#ctx0" brushRef="#br0" timeOffset="682">1533 479 1846 0,'0'0'496'0,"0"0"-406"16,0 0 114-16,0 0 72 16,0 0-82-16,-117 188-140 15,70-126-22-15,-4 1 22 16,-2-5-54-16,11-5-24 16,15-4-116-16,17-10-200 15,10-19-325-15</inkml:trace>
  <inkml:trace contextRef="#ctx0" brushRef="#br0" timeOffset="1337">1773 621 535 0,'0'0'1598'15,"0"0"-1402"-15,0 0-71 16,0 0 110-16,0 0-38 15,0 0-107-15,0 0-59 16,40 156-31-16,-26-125 0 16,8-2-1-16,12-9-89 15,1-4-22-15,6-13-13 16,3-3 22-16,-4 0-32 0,-1-26 40 16,-2-7 53-1,-11-7-8-15,-8 8 50 0,-11 9 20 16,-7 6 92-16,0 15 62 15,0 2-21-15,0 0-86 16,0 7-34-16,0 18-27 16,0 6 0-16,0-5-6 15,0-4-1-15,10-5 0 16,9-8-16-16,0-9-8 16,3 0-9-16,0 0 1 15,0-19 22-15,-4-8 4 16,4 6-8-16,-5 0 14 0,-5 8-4 15,-2 9 5 1,-2 4-12-16,-1 7 12 16,0 26 3-16,0 13 8 0,5 0-10 15,-6-1 17-15,6-8-12 16,-5-11-6-16,-4-10 13 16,-3-8-13-16,0-8 0 15,0 0 31-15,0-17-30 16,0-16 9-16,0-4-10 15,0-4 0-15,0 1 2 16,0 7-2-16,16 3-1 16,6 11-7-16,3 12 8 15,4 7 14-15,-4 0-5 16,0 0 25-16,1 21 35 16,-8 1-32-16,4 4-13 0,0-2-15 15,4 0-9 1,11 0-105-16,10-7-178 0,1-5-292 15,-9-5-1311-15</inkml:trace>
  <inkml:trace contextRef="#ctx0" brushRef="#br0" timeOffset="1793">3097 729 347 0,'0'0'2029'16,"0"0"-1688"-16,0 0-123 15,0 0 32-15,0 0-74 16,-198 85-104-16,180-51-60 0,14-2-1 16,4-6-22-16,0-5-37 15,26-9-79-15,11-12-47 16,3 0 16-16,-1 0 26 16,-2-22 25-16,-4-8 74 15,-5 2 33-15,-9 6 8 16,-7 6 124-16,-9 6 40 15,-3 7 2-15,0 3-53 16,0 0-51-16,0 20-40 16,0 19-9-16,0 13-7 15,0 11 17-15,0 9-7 16,0 6 2-16,0 8 5 16,0 3 1-16,0-5-1 15,7 3-12-15,5-10-18 16,-12-7 18-16,0-10-19 0,0-15 6 15,-19-8 20-15,-6-15-25 16,-4-9 8-16,-1-13 7 16,1 0-16-16,7-13-1 15,3-24-32-15,12-11-29 16,7-15 11-16,38-38-88 16,16 10-360-16,3 7-684 0</inkml:trace>
  <inkml:trace contextRef="#ctx0" brushRef="#br0" timeOffset="2424">1900 407 1577 0,'0'0'378'16,"0"0"-252"-16,0 0 33 15,0 0 87-15,0 0-30 16,0 0-76-16,0 0-43 16,182 7 1-16,-156 13-22 15,-11 4-48-15,-12-5-25 16,-3 4-3-16,0 2-104 16,0 1-180-16,-10-5-384 15,2-12-1029-15</inkml:trace>
  <inkml:trace contextRef="#ctx0" brushRef="#br0" timeOffset="2560">2309 217 1877 0,'0'0'394'16,"0"0"-206"-16,0 0 55 16,0 0-100-16,281-161-143 15,-190 136-109-15,-3-6-1555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19:36.1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214 3083 1030 0,'0'0'214'0,"0"0"-143"0,0 0 64 15,0 0-3-15,0 0-1 16,0 0-32-16,-6 0-22 16,-3 0 24-16,2 0-2 15,4 0 3-15,0 0 0 16,3 0-21-16,0 0-27 15,0 0 7-15,10 0-21 16,8 0 25-16,1 0-48 16,3 0 27-16,3 0 10 15,4-10-21-15,0 1 7 16,8-7-15-16,-1 2-4 16,4-2 5-16,1 4-26 15,3-5 0-15,0 3 5 16,-2 1-5-16,5-3 0 0,1 4-1 15,1-6 1 1,-7 2 2-16,2-1-1 0,-3 0-1 16,-1 6 0-16,-1-6 0 15,-2 3-1-15,4 2 0 16,-6-2 1-16,9-2 15 16,0 4-15-16,0-6-6 15,4 2 0-15,-4 0 1 16,3-3 5-16,-3 1 2 15,-2-2 4-15,2 1-6 16,-3-2 6-16,-1 2-7 16,-4 0 1-16,5-5-3 0,-4 2-8 15,-2-4 22-15,6-1-8 16,-6 1-2-16,6-4 1 16,3 2-4-16,3-6 2 15,4 0 0-15,-4 3-3 16,1-2 11-16,-4 1-8 15,-7-2 0-15,2 1-3 16,-2 0 3-16,-5-2 0 16,5-1 1-16,-5 0-13 15,2 2 18-15,2-2-6 16,1-2 7-16,-1-3-7 16,4-4 0-16,1-2 0 15,-6-1 0-15,2 3 3 16,-4-2-3-16,-3 4 0 15,2 3-3-15,-3 4 11 0,5-3-9 16,-2 0 1-16,0 3 0 16,-2-4-3-16,-1 3 3 15,-7 7 0-15,0-5-6 16,0 4 7-16,-3-6-1 16,6 5 0-16,-3-6 8 15,7 3-14-15,0-1 6 16,-1 0 0-16,3 3-2 15,-2 3 4-15,-4 2-2 16,4-3 0-16,-1 4 0 16,-6 3 0-16,4-4 0 15,-4 5 0-15,-4 2 4 16,4-7-4-16,0 2-10 0,4 1 9 16,6-6 2-16,8 1 7 15,1 1-8-15,3 0 0 16,0 3 4-16,-5-5-3 15,1 6-1-15,-2-1-10 16,-6 2 10-16,-3 2 11 16,-4 5-11-16,-3 0 0 15,-3 8-8-15,-1-1 8 16,4 0-1-16,4 3 1 16,-1-2 0-16,4 2-3 0,4-1 3 15,0 4 0 1,-1-6 23-16,5 2-23 0,0 2-7 15,-5 3 6 1,4-1 1-16,-6 4 15 0,2 0-15 16,-3 0 0-16,2 0 17 15,-3 0-17-15,4 0 0 16,-3 0 0-16,5 4 0 16,-5 5 16-16,0 4-16 15,4 4 0-15,-1-1 9 16,6 4-9-16,6 4 0 15,-2-2 0-15,2 1 0 16,8 4 36-16,-9-1-36 16,1-1 0-16,-4 1 15 15,-3 5-9-15,-8-2 3 0,3 4 0 16,-3 0 3 0,1 0 38-16,-1-1-49 15,0 1 15-15,-4-3 8 0,6 3-17 16,-2 0-6-16,-4-1 11 15,0 1-11-15,1 3 39 16,-1 3-39-16,-3-2-1 16,3-2 11-16,-3 5 7 15,4-1-6-15,-4 1 0 16,3 0 1-16,0-1 23 16,1 4-28-16,-1-4 2 15,-3-1-1-15,4 3-8 16,-4-3 2-16,0 2 8 0,0-3-7 15,0 2-4 1,0-1 6-16,3 3-6 0,-3-2 9 16,0 4-9-1,0-1 16-15,0 0-10 0,0 1 2 16,0-2-2-16,0-6 7 16,0 2-10-16,0-2-2 15,0 1 0-15,0 4 21 16,-2-4-21-16,-1 3 4 15,3-3 17-15,-4 0-21 16,1 0 0-16,-1 2 8 16,-1-1-9-16,2 3 28 15,0-4-28-15,-1 1 9 16,-1-5 8-16,-2 3-8 0,4-4-2 16,-6-2-7-16,6 0 2 15,-4 1 10-15,-1 1-11 16,1 1-1-16,4-3 27 15,-1 3-27-15,4-2 15 16,-2 1-15-16,2-6 0 16,0 5 12-16,4-6-12 15,-8 1 0-15,4-2-2 16,-3-4 11-16,0 0-9 16,-1 5 16-16,-1-4-15 15,5-1 29-15,-3-2-30 16,3 3 0-16,-4-4-1 15,-1-2 1-15,2 1 0 0,-4 2-9 16,4-4 18-16,-2 3 0 16,10 2-9-16,1 0 0 15,5-4 25-15,0 2-16 16,-1-3-8-16,-3-3-2 16,-3 1 2-16,-1-3 2 15,-3 6-3-15,3-1 0 16,2 1 4-16,-1-2-3 15,-1 2 0-15,-3-4-1 16,3-1 0-16,1 1 7 16,-1-3-7-16,4 2 0 15,0-2 18-15,1-1-18 16,-1 1 6-16,-7-2-6 16,-9 0 2-16,6-1-2 15,-4-1 0-15,-1-1 0 0,-2 6 6 16,3-6-6-16,-5 2-2 15,0-1 1-15,2-3 1 16,-2 2 6-16,2 6-6 16,3-4 0-16,-1-2 3 15,1 2-3-15,-2-1 0 16,3 1-6-16,2-1 12 16,-4 1 2-16,1-2-8 15,7 1-5-15,3 1 5 16,4 4 0-16,8-5 1 15,-1 3 29-15,1-3-22 16,-5-1-1-16,-1 1-7 16,-6 2 0-16,-8-4 6 0,-2 4-6 15,-8-5 0-15,-2 3-1 16,-5-3 1-16,0 0 28 16,0 0-28-16,0 0 0 15,0 0 4-15,0 0-4 16,0 0 0-16,0 0-7 15,0 0-32-15,0 0-53 16,-15 0-247-16,-4 0-757 0</inkml:trace>
  <inkml:trace contextRef="#ctx0" brushRef="#br0" timeOffset="1076">4280 0 1000 0,'0'0'246'0,"0"0"-64"16,0 0-36-16,0 0 11 16,0 0-44-16,0 0-68 15,0 0-29-15,-52 0 3 16,45 5-11-16,4 12-3 0,-8 0-5 16,-4 15 0-16,3-2-189 15,-1-7-738-15</inkml:trace>
  <inkml:trace contextRef="#ctx0" brushRef="#br0" timeOffset="1272">4202 643 1083 0,'0'0'217'0,"0"0"-133"0,0 0-33 15,0 0-27 1,0 0-21-16,9 200-3 0,-9-162-151 16,0 15-83-16,3-10-91 15</inkml:trace>
  <inkml:trace contextRef="#ctx0" brushRef="#br0" timeOffset="1430">4221 1273 593 0,'0'0'209'15,"0"0"-64"-15,0 0-9 16,0 0 58-16,0 0-62 16,0 0-38-16,0 183-58 15,0-159-11-15,-7 2-13 0,-8 13-12 16,2-6-153 0,1-4-507-16</inkml:trace>
  <inkml:trace contextRef="#ctx0" brushRef="#br0" timeOffset="1643">4167 2015 887 0,'0'0'200'16,"0"0"-134"-16,0 0-64 15,0 0-2-15,0 0-82 16,0 0-101-16,0 0 57 0,-34 144 32 16,34-118-36-16</inkml:trace>
  <inkml:trace contextRef="#ctx0" brushRef="#br0" timeOffset="1813">4138 2407 614 0,'0'0'327'0,"0"0"-150"16,0 0 39-16,0 0-56 16,0 0-16-16,0 0-14 15,0 0-103-15,0 184-22 16,-5-154-5-16,-2 12-112 16,4-3-9-16,-4-5-661 0</inkml:trace>
  <inkml:trace contextRef="#ctx0" brushRef="#br0" timeOffset="1970">4101 3041 709 0,'0'0'365'16,"0"0"-242"-16,0 0-82 15,0 0-20-15,0 0-21 16,0 0-40-16,0 0-265 15</inkml:trace>
  <inkml:trace contextRef="#ctx0" brushRef="#br0" timeOffset="2219">4092 3465 1066 0,'0'0'247'16,"0"0"-104"-16,0 0-18 15,0 0 3-15,0 0-64 16,0 0-23-16,0 0-5 16,-5 169-27-16,5-145 12 15,0-4-21-15,0-1 18 16,0-2-8-16,0-4-10 0,0 0 0 16,0-6 0-1,0 3 0-15,0-3-1 0,15 3-89 16,-8-6-498-16</inkml:trace>
  <inkml:trace contextRef="#ctx0" brushRef="#br0" timeOffset="4530">5767 1697 1385 0,'0'0'329'15,"0"0"-255"-15,0 0-20 16,0 0 44-16,0 0-58 15,0 0-17-15,0 0 14 0,-32-5 22 16,23 21 14 0,3 11-73-16,2 26-32 0,1-4-128 15,-1-4-490-15</inkml:trace>
  <inkml:trace contextRef="#ctx0" brushRef="#br0" timeOffset="4769">5691 2323 1111 0,'0'0'256'0,"0"0"-170"15,0 0-62-15,0 0-3 16,0 0-21-16,-26 167-9 16,23-128-125-16,3 0-18 15,0 2-44-15,-3-3-20 0,-2-2-9 16,1 1 202-16,4-8 23 15,0-3 163-15,0 4-49 16,0-4-53-16,-3 0-19 16,-1 13-42-16,-2-9-245 15</inkml:trace>
  <inkml:trace contextRef="#ctx0" brushRef="#br0" timeOffset="5123">5584 3324 1024 0,'0'0'274'0,"0"0"-110"0,0 0 15 15,0 0-80-15,0 0-25 16,0 0-29-16,-10 173-45 16,10-149 0-16,0-3-25 15,0-2-36-15,10 0-41 16,5-3-95-16,-4 0-77 15,-3 4-41-15,-5 0 182 16,-3-1-164-16,0 4 297 16,0-1 209-16,0 5 121 15,0-1-166-15,-3 4-71 16,-5-4 85-16,4 0 6 16,-3 0-30-16,4-2-78 15,3-2-30-15,0-3 3 0,0 6-49 16,0-1-22-1,0-4-144-15,0 14-118 0,3-7-94 16,-3-1-710-16</inkml:trace>
  <inkml:trace contextRef="#ctx0" brushRef="#br0" timeOffset="7741">2628 1708 1365 0,'0'0'281'15,"0"0"-175"-15,0 0-18 16,0 0 16-16,0 0-104 15,0 0-144-15,0 0-666 0</inkml:trace>
  <inkml:trace contextRef="#ctx0" brushRef="#br0" timeOffset="7907">2628 1708 1270 0,'-36'73'223'0,"36"-61"-176"16,0 2 33-16,0 9 64 16,0 7-71-16,-5 19-73 15,-8-3-149-15,-3-5-482 0</inkml:trace>
  <inkml:trace contextRef="#ctx0" brushRef="#br0" timeOffset="8074">2515 2418 1249 0,'0'0'200'15,"0"0"-125"-15,0 0 26 16,0 0 2-16,0 0-58 16,0 0-45-16,0 191-158 15,0-160-236-15</inkml:trace>
  <inkml:trace contextRef="#ctx0" brushRef="#br0" timeOffset="8231">2482 3011 907 0,'0'0'311'0,"0"0"-195"15,0 0-95-15,0 0 33 16,0 0-54-16,0 0-116 15,-18 171-569-15</inkml:trace>
  <inkml:trace contextRef="#ctx0" brushRef="#br0" timeOffset="8403">2428 3407 1038 0,'0'0'213'0,"0"0"-134"16,0 0 36-1,0 0 35-15,0 0-111 0,0 0-27 16,0 0-12-16,-40 135-18 16,28-108-100-16,5-7-125 15,0-4-960-15</inkml:trace>
  <inkml:trace contextRef="#ctx0" brushRef="#br0" timeOffset="24390">309 2996 1200 0,'0'0'298'15,"0"0"-115"-15,0 0-25 16,0 0 41-16,0 0-42 16,0 0-9-16,-10-83-14 15,5 83-54-15,1 11-41 16,-6 24 46-16,-8 21-11 16,-11 9 20-16,-8 7-88 15,-11 5 11-15,4-9-1 16,6-9-9-16,4-8-7 15,12-10-55-15,18-11-21 16,4-11-112-16,34-9-182 0,2-10-159 0</inkml:trace>
  <inkml:trace contextRef="#ctx0" brushRef="#br0" timeOffset="24604">597 3011 1827 0,'0'0'314'0,"0"0"-214"16,0 0-36-16,0 0 123 0,0 0-9 15,-164 200-124 1,120-141-32-16,5-1-5 0,10-2-17 16,10-15-21-16,11-5-96 15,8-8-113-15,0-14-70 16,8-10-234-16,11-4-975 0</inkml:trace>
  <inkml:trace contextRef="#ctx0" brushRef="#br0" timeOffset="24807">903 2844 1577 0,'0'0'390'16,"0"0"-260"-16,0 0 9 15,0 0 105-15,-58 194-86 0,11-102-69 16,-7 1-44-16,1-5-43 16,14-11 20-16,9-14-22 15,16-11-67-15,14-13-41 16,0-21-160-16,29-9-73 16,3-9-451-16</inkml:trace>
  <inkml:trace contextRef="#ctx0" brushRef="#br0" timeOffset="25026">1359 2621 707 0,'0'0'1291'0,"0"0"-1153"15,0 0 18-15,-128 245-19 0,67-142 28 16,5 1-77-16,2-7-58 15,10-13-29-15,12-10-2 16,7-9-4-16,13-16-62 16,12-13-175-16,8-17-120 15,18-19-590-15</inkml:trace>
  <inkml:trace contextRef="#ctx0" brushRef="#br0" timeOffset="25252">1826 2476 1719 0,'0'0'202'0,"0"0"-59"16,0 0 8-16,-128 253 59 16,67-161-66-1,-2 0-119-15,9-4-1 0,7-9-24 16,13-13-22-16,17-13-21 15,17-15-113-15,0-21-124 16,29-6-27-16,6-11-666 0</inkml:trace>
  <inkml:trace contextRef="#ctx0" brushRef="#br0" timeOffset="25472">2117 2293 1774 0,'0'0'262'16,"0"0"-201"-16,0 0 52 16,-69 183 96-16,11-80-56 15,-11 9-25-15,0-5-119 16,6 2-8-16,5-18 4 16,18-6-5-16,11-16-40 15,17-12-101-15,12-19-137 16,9-15-74-16,19-16-780 0</inkml:trace>
  <inkml:trace contextRef="#ctx0" brushRef="#br0" timeOffset="25673">2312 2575 1309 0,'0'0'584'0,"0"0"-490"15,-126 171 39-15,60-82 64 16,2 5-39-16,2-3-82 16,7-1-52-16,15-8-24 15,18-6-12-15,19 2-150 16,3-17-163-16,0-17-450 0</inkml:trace>
  <inkml:trace contextRef="#ctx0" brushRef="#br0" timeOffset="25832">2164 3229 1728 0,'0'0'197'0,"0"0"-107"16,0 0-36-16,-130 222-54 15,105-152-48-15,10-15-1087 0</inkml:trace>
  <inkml:trace contextRef="#ctx0" brushRef="#br0" timeOffset="26763">6124 2691 1602 0,'0'0'213'0,"0"0"-109"0,0 0 54 16,0 0 77 0,0 0-46-16,0 0-174 0,0 0-13 15,-181 79 30-15,115-25-32 16,-4 12-9-16,8-1-39 15,11-2-93-15,19-3-47 16,17-2-60-16,11-20-271 16,4-13-832-16</inkml:trace>
  <inkml:trace contextRef="#ctx0" brushRef="#br0" timeOffset="26962">6234 2989 1647 0,'0'0'226'0,"0"0"-148"0,0 0 48 15,-262 183 60-15,185-123-93 16,15-8-41-16,14-3-52 16,23-3-16-16,13-6-88 15,12-8-94-15,19-8-114 16,15-19-577-16</inkml:trace>
  <inkml:trace contextRef="#ctx0" brushRef="#br0" timeOffset="27152">6467 3192 1716 0,'0'0'230'16,"0"0"-170"-16,0 0 14 0,-208 154 114 15,135-102-99-15,16-2-58 16,9-1-31-16,21-5-111 16,24 1-48-16,3-11-98 15,0-13-387-15</inkml:trace>
  <inkml:trace contextRef="#ctx0" brushRef="#br0" timeOffset="27345">6773 3465 1681 0,'0'0'329'0,"0"0"-261"16,0 0-43-16,-204 150 85 16,149-104-20-16,11-3-90 15,19-4-39-15,25 4-152 16,0-14-51-16,0-6-302 0</inkml:trace>
  <inkml:trace contextRef="#ctx0" brushRef="#br0" timeOffset="27559">7240 3561 1854 0,'0'0'259'15,"0"0"-207"-15,0 0-42 16,-193 136 169-16,146-96-99 16,10-8-56-16,18 1-24 15,16-6-85-15,3-8-88 16,30-10-43-16,12-6-155 16,6-3-1175-16</inkml:trace>
  <inkml:trace contextRef="#ctx0" brushRef="#br0" timeOffset="27743">7808 3620 2039 0,'0'0'249'0,"0"0"-176"16,-186 103-17-16,107-60 94 15,9-3-38-15,23-5-88 16,25-2-24-16,22-3-67 15,15-4-112-15,33-3-148 16,6-16-454-16</inkml:trace>
  <inkml:trace contextRef="#ctx0" brushRef="#br0" timeOffset="27902">8240 3778 785 0,'0'0'1708'16,"0"0"-1516"-16,0 0-141 16,-281 182-51-16,200-107-14 15,16-12-860-15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0:08.8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 1918 0,'0'0'338'16,"0"0"-269"-16,0 0 23 15,0 0 84-15,0 0-96 16,0 0-37-16,0 0-43 15,222-7 0-15,-170 7 25 16,-9 3-25-16,-9 3-5 16,-9 6 5-16,-15-3 11 15,-5 1 50-15,-5 3-34 16,0 6 55-16,0 12 3 0,-12 9-27 16,-3 11-20-16,2 9-10 15,1 4 1-15,-2 8 23 16,2 0-46-16,6-2 6 15,-1-9 1-15,-2-10-12 16,-1-9 1-16,3-9-2 16,-4-5-55-16,0-9-25 15,-11-10-153-15,4-2-257 16,-1-4-236-16</inkml:trace>
  <inkml:trace contextRef="#ctx0" brushRef="#br0" timeOffset="160">77 491 1921 0,'0'0'325'0,"0"0"-218"16,0 0-78-16,0 0 53 16,186-3-82-16,-132 3-185 15,-17-4-1836-15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0:07.4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352 49 567 0,'0'0'800'16,"0"0"-643"-16,0 0-100 16,0 0 72-16,0 0-40 15,0 0-32-15,0 0 9 16,0 0-25-16,0 0 65 16,0 0-18-16,0 0-23 15,0 0 41-15,-7-2-64 16,-1-5-1-16,-2 3 13 15,-6-3-38-15,3 1-8 16,-6-2-8-16,1 3 1 0,-4-1 24 16,0 6-15-1,0 0-5-15,-7 0 42 0,0 0-18 16,0 0-28-16,-1 16 33 16,1 11-23-16,7 4 36 15,9 9-47-15,4 9 16 16,9 4 19-16,0 3-14 15,0 3-20-15,4-3 8 16,14-3-8-16,8-1 9 16,-1-3-10-16,2-3 0 15,2-7-1-15,0-9-36 16,3-10-15-16,1-18 13 16,8-2 36-16,1-5-13 15,6-32 10-15,4-14-15 16,-10-12 21-16,-8-4 0 15,-12-6 23-15,-22 6 10 0,0 1 14 16,0 7 20-16,-29 11-56 16,2 10 13-16,2 16-9 15,0 4-15-15,8 17-29 16,2 1-109-16,15 0-91 16,0 1-95-16,0 12-245 0</inkml:trace>
  <inkml:trace contextRef="#ctx0" brushRef="#br0" timeOffset="237">790 595 1994 0,'0'0'315'16,"0"0"-259"-16,0 0 19 16,0 0 99-16,0 0-174 15,0 0-3-15,0 0-194 16,19 5-173-16,-16-5-1533 0</inkml:trace>
  <inkml:trace contextRef="#ctx0" brushRef="#br0" timeOffset="742">1351 10 1659 0,'0'0'245'0,"0"0"-147"0,0 0-26 16,0 0 148-16,0 0-33 15,0 0-107-15,-153 198-25 16,134-123 14-16,5 4-2 16,8-2-3-16,1-4-58 15,5-8-6-15,0-8 11 16,5-18-11-16,23-13-27 16,1-12-45-16,12-14 23 15,-2 0 49-15,5-23-31 16,-4-24 9-16,-8-12 22 15,-1-7 0-15,-18-8 30 0,-4-6 1 16,-9 1 14-16,0 4 2 16,0 15-46-16,0 18 0 15,-9 21-1-15,6 20-15 16,3 1-165-16,0 16-316 16,0 7-595-16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0:11.0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277 106 1088 0,'0'0'192'16,"0"0"-111"-16,0 0 5 15,0 0 84-15,0 0-29 0,0 0-63 16,0 0-15-16,-174 12 38 16,145 18 52-1,2 5-26-15,7 8 6 0,1 5-51 16,11 6-14-16,8 2-29 15,0-4-10-15,0-6 7 16,15-3-27-16,14-14-16 16,5-5 7-16,5-12-20 15,1-8 10-15,1-4-21 16,-1 0 8-16,-1-30 17 16,-5-6-31-16,-5-10 31 15,-7-8 6-15,-12-4 1 16,-10-3 38-16,0-2-33 0,0 8 7 15,-3 12-5 1,-11 13 4-16,-1 18-24 0,0 12-5 16,8 17-275-16,0 17-193 0</inkml:trace>
  <inkml:trace contextRef="#ctx0" brushRef="#br0" timeOffset="195">687 597 1964 0,'0'0'355'16,"0"0"-274"-16,0 0-41 0,0 0-40 15,0 0-100-15,0 0-421 16</inkml:trace>
  <inkml:trace contextRef="#ctx0" brushRef="#br0" timeOffset="753">1448 114 1780 0,'0'0'368'0,"0"0"-258"0,0 0 89 15,0 0 57-15,0 0-99 16,0 0-80-16,0 0-41 16,-105-117-22-16,57 117 11 15,1 30-24-15,0 8-1 16,10 6 19-16,15-2-19 15,11 2 0-15,11-3-6 16,0-5-52-16,22-3-8 16,17-10-61-16,9-6 3 15,4-17 13-15,2 0-53 16,-6 0 50-16,-8-27 54 16,-11-2 60-16,-7 3 11 15,-12-1 46-15,-10 7 122 16,0 6-39-16,0 7 13 0,0 7-13 15,0 0-77-15,0 21-27 16,0 18 22-16,0 15-47 16,0 5 13-16,8 1-6 15,6 3-17-15,1-7 0 16,-1-9-1-16,-6-10 18 16,-8-8-3-16,0-10-9 15,-3-2 18-15,-31-8-10 16,-10-6-13-16,-3-3 17 15,-1 0-10-15,1 0-10 16,3-3 2-16,12-13-100 16,17-11-101-16,11 3-296 0,4-1-274 0</inkml:trace>
  <inkml:trace contextRef="#ctx0" brushRef="#br0" timeOffset="1242">1696 89 1758 0,'0'0'351'0,"0"0"-258"0,0 0 119 16,0 0 70 0,0 0-122-16,193-72-96 0,-152 72-35 15,-1 0-11-15,-4 19 43 16,-7 3-58-16,-7-2 5 15,-7 3 14-15,-8 4-21 16,-7-1 17-16,0 1-17 16,0 2 8-16,-22-3 20 15,-4 1-29-15,-3-8 0 16,4-6 14-16,6-3-13 16,9-6 5-16,5-4 2 15,5 0-7-15,0 0 36 16,0 0-37-16,12 0-3 15,10 0-9-15,3 0 12 16,8 0 0-16,0 0-8 16,3 12 8-16,-6 12 2 0,-4 1-2 15,-4 5 0-15,-12-2 11 16,-7 3-11-16,-3-4 6 16,0-3 0-16,-32 1 9 15,-9-6 40-15,-2-5-46 16,-5-1 6-16,4-7 11 15,5 1-26-15,2-4-6 16,8 1-74-16,7-2-138 16,7-2-619-16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0:22.4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481 107 743 0,'0'0'542'0,"0"0"-416"16,0 0-14-16,0 0 79 16,0 0-39-16,0-14-86 15,0 7 20-15,0 5-20 16,0-6 12-16,0-2 59 0,0 3-45 16,0 4 8-16,0 0-10 15,0 3-20-15,0 0 56 16,-7 0-73-16,-5-6-20 15,-5-6 28-15,-10 3-35 16,-2-1-5-16,-3 5 6 16,-5-2-26-16,1 3 56 15,3 4-56-15,-3 0 9 16,2 0 35-16,5 0-44 16,1 13 17-16,2 7-18 15,4 3 6-15,0 7 7 16,4 6-13-16,4 0 0 15,2 7 29-15,6 5-29 0,2 2 2 16,4-1 11 0,0 4-5-16,0-4 36 0,14 3-44 15,8-1 0-15,3-7 31 16,4 3-29-16,1-8-2 16,6-3 4-16,-2-6 4 15,1-5 8-15,6-8-16 16,-1-5 0-16,4-7 9 15,-1-5-9-15,4 0 1 16,5-5-7-16,-1-17 15 16,-3-7-24-16,-1-4 10 15,-3-7 5-15,-9-2 6 16,-9-7-6-16,-11-7-6 0,-12-2 0 16,-3-5 6-16,-3 0 25 15,-29 0-25-15,-12 4 0 16,-7 8-1-16,-5 4-1 15,2 12 1-15,0 8-21 16,5 10 12-16,10 3 9 16,5 12-86-16,12-1-275 15,9-1-750-15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28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1560 0,'0'0'491'15,"0"0"-324"-15,0 0-81 16,0 0 120-16,0 0-7 15,0 0-66-15,0 0-33 16,0 0-17-16,7 0-4 16,15 0 0-16,6 0-41 0,13 0 20 15,3 0-34-15,7 0-12 16,-1 0 31-16,6 5-43 16,-2-2 19-16,-3 4-19 15,-7-5 1-15,-7 6-9 16,-11-1-22-16,-13 3-124 15,-13 14-167-15,0-5-319 16,0-3-605-16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29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 1949 0,'0'0'546'16,"0"0"-470"-16,0 0 53 16,0 0 121-16,0 0-95 15,0 0-30-15,0 0-68 16,115-21-20-16,-56 11 18 15,4 1-22-15,-3-1-9 16,3 7-24-16,0 3 0 16,-2 0-12-16,11 0-216 15,-13 0-503-15,-11 0-1554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31.6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1035 0 2043 0,'0'0'469'15,"0"0"-401"-15,0 0 159 16,0 0 127-16,0 0-204 0,0 0-102 15,-226 96 0-15,121-41-17 16,-17 11 13 0,-1 2-4-16,-1 4-31 0,14-9 23 15,16-5 4-15,28-11-11 16,22-7 24-16,27-11-49 16,17-3 0-16,0 1 6 15,39-2-4-15,16-2 4 16,11 3 10-16,7-2-15 15,-4-4 40-15,1-1-41 16,-9 4-3-16,-2-7 3 16,-8 4 0-16,-4-2 0 15,-3-6-40-15,-12-5-52 0,9-7-74 16,-16 0-386 0,-3 0-650-16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32.1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101 201 2292 0,'0'0'385'16,"0"0"-265"-16,0 0-42 15,0 0 211-15,0 0-113 16,0 0-86-16,0 0-34 16,-95-161-31-16,120 147-8 15,23 0-8-15,11 8-9 16,5 6 0-16,-1 0-6 16,-4 10 6-16,-12 19 9 0,-15 11-3 15,-13 8-6-15,-19 10 35 16,0 3-13-16,-37 8 17 15,-14 0-24-15,-6-3-15 16,-3-4 0-16,10-4-61 16,2 10-142-16,20-23-412 15,9-8-778-15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9:01.7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104 48 1476 0,'0'0'268'0,"0"0"-152"15,0 0-44-15,0 0 193 0,0 0-47 16,0 0-105-16,0 0-49 16,0-48-21-16,0 55 11 15,-3 22-1-15,3 13-2 16,-7 14 46-16,-1 12-60 16,-2 18 8-16,-2 2-3 15,-2 8-36-15,-1 0 12 16,2-10-5-16,4-9-7 15,2-11 3-15,1-20-9 16,6-10 0-16,0-13-1 16,0-13 1-16,0-7-1 15,0-3 1-15,3 0 0 16,16-20 16-16,6-16-16 16,0-10 0-16,1 0-1 0,-1-4 1 15,-3 12-8-15,3 2 8 16,-3 6 0-16,0 7 5 15,4 10-5-15,-1 6-1 16,4 7-5-16,5 0 6 16,1 14-5-16,-1 18 5 15,-2 6 0-15,-3 11-1 16,-7-1 13-16,-7-5-13 16,-12-4 1-16,-3-6 0 15,0-7 10-15,-3-10-10 16,-22 0 0-16,-12-9 15 15,-7-4-13-15,-4 2 22 16,-3-5-15-16,1 0-3 0,-1 0 33 16,0 0-39-16,7 0 0 15,4 0 12-15,11 0-2 16,10 0-17-16,7 0 7 16,12 0-38-16,0 0-26 15,9 11-240-15,20 3-360 16,-1-1-1273-16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32.3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 2765 0,'0'0'612'0,"0"0"-509"16,0 0-77-16,0 0 121 16,0 0-51-16,0 0-96 15,0 0-63-15,20-47-140 16,-2 24-623-16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32.9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154 0 2540 0,'0'0'383'0,"0"0"-299"16,0 0-19-16,0 0 73 15,0 0-15-15,0 0-23 16,211 217-64-16,-131-117-1 16,-8 13 5-16,-9 1-16 0,-19 8 17 15,-22-1-25-15,-22-6 7 16,0-4 13-16,-47-8-30 15,-35-8-6-15,-12-11-35 16,-67 22-100-16,27-27-247 16,6-14-817-16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30.9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0 133 1525 0,'0'0'831'0,"0"0"-635"16,0 0-67-16,0 0 134 15,0 0-49-15,0 0-103 16,0 0-44-16,15-77-57 15,36 65 14-15,11-3-10 16,4 6-13-16,4 2 15 16,-1 0-16-16,-5 5 0 15,2 2 3-15,-3 0-3 16,-9 0 0-16,-7 0-2 16,-6 2 2-16,-9 8-6 15,-7 0 6-15,-3 3 0 16,-7-1 5-16,-8 9-4 0,-7 2 21 15,0 7 2 1,0 9 2-16,-17 14 26 0,-20 12-44 16,-7 10-7-16,-3 11 13 15,-1 3-8-15,4-4 10 16,4 0-7-16,8-9 6 16,6-14 24-16,8-6-30 15,11-10 8-15,4-13-4 16,3-4-2-16,0-3-2 15,3-9-9-15,19-1 23 16,10-10-17-16,5-2 4 16,11-4-7-16,2 0-3 0,8-4 1 15,1-13 10-15,4 3-11 16,-2-3-1-16,-6 3-11 16,-7 5-49-16,-13 2-46 15,-6 0-80-15,-17-2-195 16,-9 4-391-16,-3 0-659 0</inkml:trace>
  <inkml:trace contextRef="#ctx0" brushRef="#br0" timeOffset="227">252 607 2275 0,'0'0'545'0,"0"0"-448"16,0 0-20-16,0 0 77 16,0 0-36-16,0 0 2 15,0 0-84-15,201-7-35 16,-122 7 15-16,9 0-16 16,17 0-104-16,-17 0-486 15,-22 0-1940-15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30.0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0 240 1824 0,'0'0'356'0,"0"0"-235"0,0 0 94 16,0 0-11-16,0 0-90 15,0 0-40-15,0 0 33 16,-3 152 6-16,10-67-57 15,-4 6-7-15,4 5 8 16,-4-5-30-16,-3-2-5 16,5-7-14-16,-1-8-8 15,-4-11 18-15,0-12-18 16,3-20-2-16,-3-7 2 16,0-11 1-16,0-13 6 15,0 0-7-15,0-9 17 16,4-38-17-16,-4-18-35 15,3-27-5-15,-3-16 18 16,0-17-19-16,0 0 23 0,0 1 0 16,0 14 18-16,0 16 2 15,0 20 7-15,8 16 1 16,6 16 16-16,5 10-8 16,9 5 18-16,6 11-20 15,5 3-9-15,8 6 8 16,4 7-4-16,2 0-5 15,1 10-6-15,0 16 6 16,-7 14 0-16,-10 2-6 16,-5 4 0-16,-13 2 1 15,-16 2 0-15,-3-3-1 16,0-2 0-16,-38-1 1 0,-15-6 11 16,-4-1-12-1,-6-5 0-15,2-8 9 0,2-12-9 16,12-5-2-16,11-7 2 15,14 0-57-15,22-3-72 16,0-17-435-16,17 0-411 0</inkml:trace>
  <inkml:trace contextRef="#ctx0" brushRef="#br0" timeOffset="338">1370 0 1773 0,'0'0'371'0,"0"0"-173"15,0 0-32-15,0 0 71 16,0 0-39-16,0 0-109 15,0 0-9-15,-177 233-38 16,143-124 33-16,5 8 2 16,7 15-25-16,7 0-3 15,12-4-35-15,3-2-1 16,0-16-4-16,3-15-9 16,22-13-1-16,9-16-23 0,7-20-137 15,28-16-213-15,-8-16-290 16,-2-12-750-16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1:53.3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0 306 1502 0,'0'0'358'16,"0"0"-214"-16,0 0 45 15,0 0 54-15,0 0-57 16,0 0-65-16,18-10-48 16,1 10 9-16,-6 0 12 15,9 0-24-15,0 0 2 16,0 0-40-16,7 0 17 15,-2 0-7-15,5 0-12 16,0 0 21-16,9 0-36 0,0 0-6 16,6 0 18-16,0 0-26 15,4 0-1 1,0 0 0-16,-1 0 1 0,-2 0 8 16,-4-2-9-16,-4-5 0 15,-7 0-3-15,-3 4 3 16,-5-1 0-16,-11 2-1 15,-2 2-16-15,-6 0 11 16,-6 0-49-16,4 0-59 16,-4 0-58-16,8 0-89 15,9 0-54-15,2 0-152 16,-4 0-169-16</inkml:trace>
  <inkml:trace contextRef="#ctx0" brushRef="#br0" timeOffset="805">495 0 1512 0,'0'0'316'0,"0"0"-144"0,0 0 58 16,0 0 19-16,0 0-17 15,0 0-118-15,0 0-13 16,-39 0 38-16,39 0-46 15,-3 0-16-15,3 0-22 16,0 0-29-16,0 0 32 16,0 0-42-16,0 0-16 0,0 0 42 15,0 8-33 1,0-1 8-16,0 2-7 0,0 1-9 16,17 10 29-16,5-1-30 15,3 7 0-15,6 4 18 16,1 3-17-16,5 0-2 15,5-4-5-15,11 1 6 16,-3-4 15-16,4-2-15 16,-6-10-17-16,-4 0 8 15,-15-3-4-15,-14-2 4 16,-15 6 7-16,-4-1 2 16,-46 14-21-16,-20 9 3 15,-7 4-58-15,-15 23-92 16,19-10-420-16,23-12-624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03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1704 0,'0'0'281'0,"0"0"-102"16,0 0 20-16,0 0 53 15,0 0-108-15,0 0-42 16,10 0 40-16,-10 0-36 0,4 0-13 16,-4 0-8-1,3 0-52-15,1 0 12 0,1 0-27 16,5 0-6-16,12 0 6 16,10 0-9-16,8 5-3 15,8-5 3-15,3 0-9 16,1 0 0-16,-1 0-6 15,3 2 6-15,-7 3 2 16,1-2-2-16,-8 0-5 16,-8 4-4-16,-6-4 11 15,-8 4-4-15,-11-5-4 16,-7 9 6-16,0 1 24 16,0 12-24-16,0 8 0 15,-22 11 20-15,-3 3-20 16,-1 3 0-16,-2 1 1 0,2 2-1 15,1 4 15-15,-4-1-15 16,-1 5 0-16,1 3 16 16,-3-2-10-16,1 2 9 15,3-4-6-15,2-7-7 16,4-9 38-16,4-6-39 16,4-8-1-16,2-3 30 15,5-9-18-15,4-2-1 16,0-6-5-16,-1-1-5 15,-1 2 33-15,5-7-34 16,0 4 0-16,0-1 17 16,0 4-17-16,0-4 3 0,0 4-3 15,12-2 0 1,7-4 20-16,6 4-20 0,4-8 0 16,3 0 0-16,5 0 1 15,4 0-1-15,3 0 0 16,-2 0 0-16,2 0 3 15,-3 0-3-15,-4 0 0 16,-9 0 0-16,-9 0 0 16,-5 0 0-16,-8 0 0 15,3 0 2-15,-9 0-4 16,3 0-4-16,-3 0 5 16,0 0-46-16,0 0-5 15,0 0-11-15,0 0-107 0,0-22-138 16,0-2-258-1,0-2-280-15</inkml:trace>
  <inkml:trace contextRef="#ctx0" brushRef="#br0" timeOffset="458">218 553 1721 0,'0'0'344'16,"0"0"-123"-16,0 0-16 16,0 0 45-16,0 0-1 15,0 0-134-15,0 0-47 16,0-4-8-16,11 1-12 16,11-1 49-16,11 1-48 15,6 3-13-15,9 0 6 16,4-2-25-16,2 2 2 15,0-5-9-15,2 2-9 0,-14 1 18 16,-4 2-19-16,-20-4-1 16,-8 4 0-16,-6 0-8 15,-4 0-23-15,5-3-82 16,8-16-125-16,3-1-306 16,2-1-265-16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04.8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1136 2186 0,'0'0'365'16,"0"0"-257"-16,0 0 70 16,0 0 35-16,0 0-102 15,0 0-40-15,0 0-10 16,164 0-44-16,-113 0 6 0,0 0 1 15,-4 0-23 1,-3 0-1-16,-12 0-7 0,-1 0-12 16,-15-3-27-16,-4 3-110 15,-12 0-190-15,0 0-301 16,0 0-289-16</inkml:trace>
  <inkml:trace contextRef="#ctx0" brushRef="#br0" timeOffset="264">105 1458 1553 0,'0'0'753'15,"0"0"-565"-15,0 0 0 16,0 0 113-16,0 0-99 15,0 0-97-15,0 0-48 16,41 20 7-16,6-20 17 16,10 0-58-16,13 0-16 15,-1 0-7-15,4-3-12 16,30-17-118-16,-20 7-412 16,-14 0-671-16</inkml:trace>
  <inkml:trace contextRef="#ctx0" brushRef="#br0" timeOffset="1743">1148 133 1827 0,'0'0'303'0,"0"0"-198"16,0 0-9-16,0 0 154 16,0 0-55-16,0 0-8 15,88 127-69-15,-52-64-57 16,5 9 7-16,3 0-25 16,3 1-16-16,0-5-6 15,1-2-10-15,-4-6 27 0,-6-12-15 16,0-5-23-1,-6-11-1-15,-7-1-18 0,-3-5-30 16,0-4-11-16,-7-3-72 16,-5-1-94-16,-1-9-115 15,-9-2-244-15,0-7-710 0</inkml:trace>
  <inkml:trace contextRef="#ctx0" brushRef="#br0" timeOffset="2109">1148 982 1795 0,'0'0'272'0,"0"0"-170"16,0 0 19-16,0 0 84 15,0 0-67-15,0 0-55 16,0 0-83-16,22-29 8 16,14-4 1-16,8-9-9 15,10-16 8-15,9-6 13 16,3-12-2-16,6-2-1 16,4-1-18-16,-6 3 0 15,-4 11 9-15,-12 12-9 16,-10 11 1-16,-10 10 13 15,-12 8 17-15,-5 11 13 0,-9 2-44 16,-1 6-1-16,0 0-28 16,1 0-161-16,-5-2-349 15,4 0-584-15</inkml:trace>
  <inkml:trace contextRef="#ctx0" brushRef="#br0" timeOffset="2518">2290 697 2004 0,'0'0'314'0,"0"0"-163"15,0 0-44-15,0 0 136 0,0 0-42 16,0 0-67-16,0 0-29 16,156-3-63-16,-94 3-24 15,-4 0 16-15,-2 0-34 16,-2 0-36-16,-10-14-215 16,-19 0-700-16</inkml:trace>
  <inkml:trace contextRef="#ctx0" brushRef="#br0" timeOffset="5873">3313 185 1874 0,'0'0'248'0,"0"0"-200"16,0 0 14-16,0 0 131 16,0 0-12-16,0 0-93 15,-18-89-61-15,18 76 35 16,0 0 9-16,0 3-9 16,0 1 16-16,0-1-36 15,0 0-5-15,12 0-5 16,10 0-22-16,6 0 2 15,1 10 3-15,8 0-13 16,-5 0 43-16,6 10-33 0,-6 20 0 16,-2 5 22-16,-10 12-5 15,-4 5-14-15,-13 7 7 16,-3 3-3-16,-7 3 50 16,-33-2-67-16,-8-1 5 15,-2-8 25-15,-5-10-31 16,8-10 8-16,3-10-3 15,7-11-5-15,12-7 17 16,6-6-18-16,12 0 0 16,0 0 1-16,7 0 5 15,0 0-12-15,0 0 3 16,0 0 3-16,0 0-9 16,14 0 6-16,11 3 0 15,13 13 3-15,-1 7 0 0,5 1 23 16,5-3-22-16,1-3 9 15,8-6 30-15,1-5-40 16,6-7 0-16,-6 0-6 16,-1-12-15-16,-9-15-87 15,-18-19-161-15,-10 3-420 16,-16 10-1576-16</inkml:trace>
  <inkml:trace contextRef="#ctx0" brushRef="#br0" timeOffset="6593">1120 1301 1795 0,'0'0'394'16,"0"0"-289"-16,0 0-65 0,0 0 156 15,0 0 32 1,0 0-53-16,0 0-51 0,89 0-25 16,-33 0 19-16,10-4-57 15,10-2-16-15,7 2 5 16,12 2-26-16,11-3 0 15,11 5-24-15,15 0 0 16,5 0 11-16,20 0-11 16,7 0 0-16,7 0 3 15,8 0-3-15,-3 0 0 16,-1-2-7-16,-11-8 7 16,-16 3 2-16,-9 2 8 15,-14-3-10-15,-17-2 1 16,-16 3-1-16,-11-2-7 0,-20-5 7 15,-2 2-10-15,-12 0-20 16,-3-22-106-16,-15 3-162 16,-14 9-519-16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15.6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56 573 0,'0'0'1256'15,"0"0"-1110"-15,0 0-108 16,0 0 84-16,0 0 108 16,0 0-75-16,51-45-112 0,-26 39-4 15,1 2 26 1,4 4-17-16,-1 0-9 16,0 0 2-16,5 0-21 0,-2 0 41 15,3 20-55-15,6 3 16 16,-1 6 26-16,1 4 11 15,-2 4-21-15,-5-1-9 16,-16 0-29-16,-7-4 41 16,-11 5-40-16,-4-4 16 15,-30-1 20-15,-5-3-13 16,-1-2 30-16,3-8-9 16,8-5-11-16,7-9 29 15,8 0-40-15,6-5 1 16,8 0 4-16,0 0-14 15,0 0-13-15,0 0 5 0,0 0-4 16,12 0 11-16,10 0-13 16,3 0-10-16,4 0 10 15,8 0 1-15,-1 16 3 16,4 3-4-16,4 11 0 16,0 3 3-16,3 4 3 15,-8-2-7-15,-1 2 1 16,-16-5 0-16,-12 1 12 15,-10-4-12-15,0-3 6 16,-14-1 15-16,-30-4 4 16,-10-1 16-16,-8-7-10 15,-4-6 5-15,3-1 26 16,9-6-28-16,3 0 2 16,7-6 3-16,4-10-37 15,4-1-2-15,-8-11-32 0,7 3-121 16,5 1-397-16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19.5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90 166 2261 0,'0'0'305'16,"0"0"-193"-16,0 0-93 15,0 0 13-15,0 0 136 0,-22 191-114 16,15-95-24-16,0 14-3 15,4-1-21-15,0-8 0 16,-3-19-6-16,3-13 1 16,0-13-5-16,-1-14 4 15,1-14 0-15,0-14 6 16,3-14-6-16,-6 0 21 16,6-9-10-16,0-33-11 15,0-17 0-15,0-20-25 16,0-16 18-16,0-8 5 15,6-18 1-15,-3 1-10 16,4 1 11-16,5 10 0 16,1 22-7-16,12 24 7 15,9 23-8-15,5 27 8 16,5 13 0-16,12 0 14 0,-5 20-13 16,3 18 13-16,-10 2-5 15,-7 7-9-15,-12-2 0 16,-14 5-2-16,-11-1 2 15,0-3 8-15,-26 0-1 16,-21-10 3-16,-7-8-7 16,-6-7 6-16,3-8-13 15,10-3 4-15,9-7-8 16,13-3-51-16,25 0-139 16,0-3-386-16,10-10-964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19.8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263 0 2004 0,'0'0'344'16,"0"0"-266"-16,0 0-6 15,-146 220 131-15,105-103-19 16,13 18-63-16,6 10-58 16,12 4-47-16,5-6-10 15,5-2 11-15,0-16-2 0,30-14-15 16,17-32-91-16,45-26-81 16,-13-33-182-16,-3-18-413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8:58.8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884 186 1326 0,'0'0'487'15,"0"0"-269"-15,0 0-90 16,0 0 106-16,0 0 11 16,0 0-113-16,-57-133-52 15,41 119-11-15,3 0 0 0,-6 2 47 16,1 5-71-16,-8 4-7 16,1 3 43-16,-9 0-48 15,-1 30-27-15,-9 22 22 16,-4 20-19-16,4 20 54 15,9 13-63-15,1 11 0 16,9 4 21-16,3 8-21 16,11 5 0-16,0 0-1 15,4 12 1-15,3 2 11 16,4 1-11-16,0 0 0 16,0-5 4-16,0-6-3 15,7-14-2-15,3-6 1 16,-1-14 0-16,-6-14 3 0,-3-14-3 15,0-13 0 1,0-13 24-16,-22-9-22 0,-3-12 31 16,-7-9-14-16,-6-7-18 15,1-5 41-15,-2-7-42 16,-1 0 0-16,-1 0 17 16,9 0-17-16,3-3 0 15,4-9 0-15,10 8-39 16,3-3 37-16,8 7-112 15,4 0-92-15,12 0-275 16,24 0-177-16,-2 0-1309 0</inkml:trace>
  <inkml:trace contextRef="#ctx0" brushRef="#br0" timeOffset="1765">969 2773 1538 0,'0'0'247'0,"0"0"-186"16,0 0 96-16,0 0 69 15,0 0-109-15,0 0-55 0,0 0 1 16,-19-70 59 0,12 51-48-16,-8-1-23 0,2-3 34 15,-9 1-22-15,-9-1-1 16,-1 5 3-16,-5 6-29 15,-2 7 41-15,-5 5-66 16,-3 0-2-16,3 8 37 16,3 19-20-16,5 11-19 15,6 8 16-15,8 8-23 16,9 0 48-16,6 6-48 16,7-4 0-16,0-7 8 15,3-10-7-15,26-5-1 0,15-15-1 16,3-13 1-16,4-6-1 15,3-3-41-15,-2-31 11 16,-4-4 2-16,-13-1 13 16,-9-1 16-16,-8 13 6 15,-11 12 16-15,-4 11 56 16,-3 4-49-16,0 4 14 16,0 35-21-16,0 14 2 15,0 2 8-15,-3 4-22 16,3-3 11-16,0-12-16 15,0-13-5-15,19-11-48 16,13-13-48-16,27-7-214 16,-5-30-353-16,-3-13-1141 0</inkml:trace>
  <inkml:trace contextRef="#ctx0" brushRef="#br0" timeOffset="4069">1310 1325 1672 0,'0'0'327'15,"0"0"-221"-15,0 0 42 16,0 0 97-16,0 0-40 16,0 0-145-16,0 0 7 15,100-159 12-15,-61 151-16 16,5 6-6-16,3 2-28 16,1 0-5-16,-8 24 33 0,-8 16-49 15,-10 7 10-15,-10 8-5 16,-12 1-2-16,0 3 20 15,-22-3-30-15,-15-1 13 16,-2-2 10-16,-5-12-15 16,7-6-9-16,5-10 0 15,6-12 0-15,8-7-12 16,11-1-2-16,7-5-106 16,10 0-198-16,27-11-419 15,7-14-467-15</inkml:trace>
  <inkml:trace contextRef="#ctx0" brushRef="#br0" timeOffset="4324">1975 1135 1796 0,'0'0'556'16,"0"0"-409"-16,0 0 0 15,0 0 73-15,0 0-65 16,0 0-32-16,-176 185-81 15,169-120-18-15,7 3 46 16,0-5-37-16,0-4-18 16,12-9-11-16,14-8 7 0,2-9-19 15,8-14 8-15,1-9-56 16,0-10-12-16,5 0-128 16,14-27-115-16,-12-8-286 15,-12-2-363-15</inkml:trace>
  <inkml:trace contextRef="#ctx0" brushRef="#br0" timeOffset="4658">2010 415 1788 0,'0'0'349'0,"0"0"-236"15,0 0 55-15,0 0 58 0,0 0-82 16,0 0-58-16,0 0-42 16,205-117 33-16,-168 117-52 15,-8 18-10-15,-10 14 19 16,-13 10-13-16,-6 11 21 16,0 3-4-16,-25 2-10 15,-12-2 44-15,1-3-71 16,8-13 17-16,9-11 7 15,11-6-23-15,8-12 7 16,5-6-9-16,34 0-9 16,16-5-3-16,47 0-203 15,-11 0-375-15,-15-15-654 0</inkml:trace>
  <inkml:trace contextRef="#ctx0" brushRef="#br0" timeOffset="5197">2689 1700 2472 0,'0'0'615'16,"0"0"-512"-16,0 0 32 16,0 0 57-16,0 0-75 15,0 0-53-15,0 0-64 16,-10-51-28-16,10 49-40 16,25-6-167-16,12 2-548 15,-5-2-1615-15</inkml:trace>
  <inkml:trace contextRef="#ctx0" brushRef="#br0" timeOffset="5666">3808 882 1874 0,'0'0'341'0,"0"0"-236"16,0 0 81-16,0 0 26 15,0 0-100-15,0 0-100 16,129-193-12-16,-87 133 7 15,2-12-6-15,-3-5 16 16,-9-13-4-16,-2 2 48 16,-13 5 16-16,-5 15-27 15,-5 14 30-15,-4 22-7 16,-3 20-31-16,0 12 37 16,0 0-44-16,0 30-17 15,0 28 36-15,0 27-42 16,-10 18 16-16,-2 8-13 15,-1 3-15-15,-3-2 21 16,6-7-21-16,2-6 0 16,1-11-6-16,7-11-46 0,0-4-77 15,0 8-181-15,0-18-290 16,0-16-263-16</inkml:trace>
  <inkml:trace contextRef="#ctx0" brushRef="#br0" timeOffset="6125">3539 1483 1756 0,'0'0'560'16,"0"0"-406"-16,0 0 11 15,0 0 86-15,0 0-21 16,0 0-135-16,0 0-52 16,-59 0 19-16,59 0-31 15,26 0-6-15,11 5 29 16,17 0-25-16,8-2 28 15,15 1-57-15,11-4 0 16,6 0 27-16,20 0-25 0,6 0 10 16,15 0-12-16,2 0 21 15,7 0 11-15,-7 0-32 16,-9 0 0-16,-26 0 1 16,-18 0-1-16,-30 0-14 15,-20 0-19-15,-17 0-13 16,-17 0 25-16,0 0-81 15,0 0-72-15,-13 19-173 16,-13 1-412-16,1-3-818 0</inkml:trace>
  <inkml:trace contextRef="#ctx0" brushRef="#br0" timeOffset="7806">3473 1962 1618 0,'0'0'345'15,"0"0"-208"-15,0 0 105 16,0 0 30-16,0 0-122 16,0 0-68-16,0 0 8 15,-11 127 7-15,4-37-31 16,0 5-12-16,-1 7 28 16,1-3-68-16,3-5-13 15,1-8 29-15,3-11-22 16,0-12 1-16,0-22-9 15,0-10 0-15,0-15 2 16,0-9 4-16,0-7-6 16,0 0 24-16,0 0-9 15,0-7-15-15,0-23 0 0,7-6-18 16,15-4 11 0,3 1-28-16,4 4-5 0,1 5 17 15,3 2-3 1,-1 14 25-16,2 4-10 0,-2 6 11 15,1 4 0-15,-4 0-2 16,-3 23 2-16,-8 10 0 16,-8 2 1-16,-6 5 7 15,-4 2-7-15,0-1 10 16,-4-5 7-16,-18-11-12 16,-3-2-6-16,0-8 21 15,-8-11-9-15,3-4 41 16,-5 0-31-16,1 0-9 15,-2-19 32-15,-1-4-43 16,8-2 14-16,0-2-16 0,11 4 9 16,3 3-18-16,8 8 9 15,7 2-48-15,0 10-44 16,25 0-178-16,16 0-211 16,3 5-268-16</inkml:trace>
  <inkml:trace contextRef="#ctx0" brushRef="#br0" timeOffset="8085">4206 2602 2067 0,'0'0'473'0,"0"0"-395"16,0 0 18-16,0 0 127 15,0 0-84-15,0 0-103 16,0 0-11-16,150 0-19 16,-92 0-5-16,8 0-1 15,32 0-122-15,-19 13-425 16,-9-4-509-16</inkml:trace>
  <inkml:trace contextRef="#ctx0" brushRef="#br0" timeOffset="8773">5332 2559 1570 0,'0'0'352'0,"0"0"-190"16,0 0 5-16,0 0 128 15,0 0-91-15,0 0-96 16,0 0-2-16,-39-154-30 15,17 137-15-15,-3 5 26 16,-2 8-40-16,-5 4 1 16,0 0-11-16,-6 14-22 15,-2 17 46-15,1 12-40 16,2 10-1-16,8 3 40 0,7-1-51 16,7 1 3-16,15-6-12 15,0-5 0-15,8-11-12 16,24-9 0-16,9-13-66 15,3-12 47-15,7 0-53 16,-4-24 0-16,0-15 9 16,-11-10 53-16,-2-1 1 15,-12 4 39-15,-9 6-18 16,-4 11 97-16,-6 12-31 16,-3 12 28-16,0 5-8 15,0 5-50-15,0 32 34 16,0 8-43-16,0 8-3 0,0 3 38 15,0-11-43-15,0-4-19 16,3-15-9-16,13-7-56 16,9-16-43-16,0-3-391 15,-3 0-807-15</inkml:trace>
  <inkml:trace contextRef="#ctx0" brushRef="#br0" timeOffset="10451">6044 1035 1395 0,'0'0'260'16,"0"0"-174"-16,0 0 47 15,0 0 47-15,0 0-7 16,0 0-67-16,0 0-17 15,-12-81 55-15,2 69-47 16,-5-5-9-16,-4 4 20 16,-3-1-46-16,-6 5 1 15,-4 2-15-15,-6 7-27 0,3 0 42 16,-9 0-60-16,3 23 4 16,1 11 38-16,4 8-45 15,6 6 24-15,9 7-17 16,6-4-7-16,12 2 24 15,3-8-24-15,0-2 0 16,0-9 14-16,22-5-14 16,7-13-9-16,3-6-20 15,8-10-35-15,1 0 52 16,-2-10-66-16,1-20-18 16,1-9 68-16,-1-14-23 15,-4-5 32-15,-2-11 2 16,-2-8 17-16,-3-8 2 15,-7-6 13-15,-4-4-15 16,-8-3 68-16,-1 4-11 0,-6 11 6 16,-3 15-6-1,0 23 4-15,0 20 34 0,0 15-59 16,0 10-3-16,0 5 19 16,0 39-51-16,0 18 35 15,0 23-7-15,-6 13-13 16,-10 11 22-16,4 6-38 15,-1-4 0-15,-2-3 5 16,1-2 4-16,6-11-18 16,1-13 7-16,4-10 2 15,3-20 0-15,0-9-5 16,0-17-32-16,0-9-20 16,0-7-72-16,13-7-142 15,9-3-201-15,3 0-236 0</inkml:trace>
  <inkml:trace contextRef="#ctx0" brushRef="#br0" timeOffset="11035">6295 1029 1783 0,'0'0'547'0,"0"0"-417"16,0 0-6-16,0 0 126 0,0 0-106 15,0 0-77-15,0 0-24 16,84-38-26-16,-48 38 41 16,-3 9-55-16,3 17 5 15,-6 7 16-15,-8 4-23 16,-5 5 5-16,-12 5 0 15,-5-2 1-15,0-2 20 16,-11 4-27-16,-15-9-18 16,1-2 6-16,-1-6-21 15,8-11 6-15,3-9-9 16,8-6-9-16,7-4 44 16,0 0-91-16,0-23-80 15,3-14 72-15,23-9-25 0,11 1-19 16,-2-4-17-1,6 2 35-15,-4 6 89 0,-5 1-3 16,-3 7 40-16,-10 9 56 16,-4 8 92-16,-8 7 92 15,-4 5-13-15,-3 4-3 16,0 0-49-16,0 7-106 16,-14 22-29-16,-8 14 45 15,0 10-46-15,4 5-9 16,3 5-4-16,4-4-16 15,11-3 29-15,0-10-39 16,0-7 0-16,22-10-19 16,14-11 11-16,11-13-94 0,19-5-191 15,-7 0-333 1,-11-16-1537-16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20.3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 2273 0,'0'0'376'16,"0"0"-278"-16,0 0-81 0,0 0 39 16,0 0 94-16,0 0-61 15,0 0-78-15,158-13-10 16,-97 13 1-16,15 0-1 16,8 3 8-16,8 4-1 15,2 3-7-15,-2-1 1 16,-16 5-2-16,-14 1-1 15,-14 6 0-15,-23 1 1 16,-18 12 0-16,-7 5 6 16,-7 17 3-16,-34 5-7 0,-6 19-1 15,-7 2-1 1,3 3 2-16,-1 4 8 0,4-4 26 16,6-3-28-16,2-10-5 15,6-10 10-15,5-13-7 16,7-12-1-16,8-11 8 15,6-14-5-15,5-1 28 16,3-4-35-16,0 2 16 16,0-6 8-16,18 8-16 15,19-5 5-15,6-6-14 16,16 0 6-16,10 0 8 16,7 0-14-16,6-13-20 15,0-3 3-15,13-10-116 16,-19 5-332-16,-23 2-401 0</inkml:trace>
  <inkml:trace contextRef="#ctx0" brushRef="#br0" timeOffset="231">357 734 2290 0,'0'0'344'16,"0"0"-317"-16,0 0-25 15,0 0 87-15,0 0-14 16,0 0-20-16,215 0-55 16,-130-5-27-16,41-9-89 0,-22 5-412 15,-13-5-762-15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18.8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44 1817 0,'0'0'341'0,"0"0"-248"16,0 0-47-16,0 0 77 16,0 0 21-16,249-36-78 15,-183 29-66-15,-2 7-37 16,2 0-183-16,-15 4-309 16,-17 13-1231-16</inkml:trace>
  <inkml:trace contextRef="#ctx0" brushRef="#br0" timeOffset="216">139 369 1984 0,'0'0'322'16,"0"0"-228"-16,0 0-84 15,0 0 104-15,0 0-24 0,252 0-79 16,-169-10-11 0,30-9-66-16,-25 0-313 0,-15-2-1179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2:21.0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764 470 2109 0,'0'0'343'0,"0"0"-258"15,0 0-63-15,0 0 137 16,0 0-30-16,-218 143-95 15,133-85 24-15,-3 0 17 16,2 1 4-16,5-3 11 16,15-10-48-16,15-3 9 15,16-11-4-15,9-6-36 0,8 4 21 16,9-14-28 0,9 7 8-16,0 4 5 0,9 2-17 15,23 8 0-15,5-5 12 16,2 7-11-16,5 5 8 15,0 1 0-15,3-1-7 16,-3-2 7-16,7-2-9 16,5-12-33-16,35-5-112 15,-11-9-446-15,-8-14-752 0</inkml:trace>
  <inkml:trace contextRef="#ctx0" brushRef="#br0" timeOffset="2334">1256 634 1650 0,'0'0'369'16,"0"0"-246"-16,0 0 10 15,0 0 109-15,0 0-77 16,0 0-84-16,0 0-10 15,-15 0-8-15,15 0 24 16,0 0-51-16,12 0-11 16,10 0 11-16,10-16-23 15,8-6-11-15,4-15 2 0,7-5 4 16,0-5-16 0,-7-6-29-16,-4 4-3 0,-11 7 31 15,-10 7 9-15,-9 11-2 16,-7 7 8-16,2 7 14 15,-5 10 44-15,0 0-48 16,0 0 32-16,0 34-19 16,0 11-10-16,0 18-2 15,0 9-16-15,0 2 20 16,0 2-16-16,0-9 4 16,0-2-9-16,0-19 1 15,0-10-1-15,0-8-17 16,0-7-62-16,0-5-104 15,14-2-115-15,1-14-319 16,-1 0-222-16</inkml:trace>
  <inkml:trace contextRef="#ctx0" brushRef="#br0" timeOffset="2523">2149 846 2131 0,'0'0'582'0,"0"0"-472"16,0 0 83-16,0 0-66 15,0 0-121-15,0 0-6 16,0 0-264-16,34-72-326 16,-12 53-790-16</inkml:trace>
  <inkml:trace contextRef="#ctx0" brushRef="#br0" timeOffset="3063">3108 175 1664 0,'0'0'254'16,"0"0"-100"-16,0 0 48 0,0 0 84 16,0 0-86-16,0 0-94 15,0 0-25-15,-142-73 0 16,110 73-19-16,-5 14-27 15,-7 19-8-15,0 6 24 16,1 17 12-16,3 5-51 16,6 11 7-16,5 7-1 15,11-4-4-15,11-2-14 16,7-6 10-16,0-12-10 16,0-9 0-16,29-10-30 15,8-9-22-15,3-11-47 0,8-16-63 16,-1 0 46-16,-5 0-1 15,-1-27 20-15,-16-2 61 16,-6-2 22-16,-19 6 14 16,0-1 52-16,-3 3 4 15,-30 11 47-15,-11 5-15 16,-8 7-22-16,-2 0-40 16,7 0-26-16,11 7-1 15,14 15-86-15,22-6-119 16,0 4-347-16,3-6-769 0</inkml:trace>
  <inkml:trace contextRef="#ctx0" brushRef="#br0" timeOffset="3582">3495 175 1918 0,'0'0'513'15,"0"0"-465"-15,0 0 89 16,0 0 88-16,0 0-80 16,0 0-74-16,0 0-36 0,127-19-22 15,-90 19 25 1,-8 22-37-16,-7 11 8 0,-8 6 17 15,-6 11-16-15,-8 2-1 16,0 10 3-16,-34 0-12 16,-5 0 17-16,-5 4-17 15,0-13 0-15,4-8 8 16,4-4-6-16,11-17 19 16,6-3 0-16,4-11-8 15,12-6 29-15,-1-4-30 16,4 0-2-16,0 0-10 15,0 0 0-15,14 2-4 16,8 2 4-16,8-1 6 16,2 1 0-16,1-4-6 15,0 0 0-15,-4 0 0 0,-3 0 8 16,-4 0-8-16,-11 0-2 16,-4 0 2-16,-3 0 8 15,-1 0-8-15,-3 0 0 16,3 7-54-16,16 3-82 15,0-1-246-15,2-4-455 0</inkml:trace>
  <inkml:trace contextRef="#ctx0" brushRef="#br0" timeOffset="3987">4187 578 1646 0,'0'0'315'0,"0"0"-192"16,0 0 48-16,0 0 93 0,0 0-69 16,0 0-81-16,0 0-46 15,91-37 27-15,-57 34-27 16,-5-4-3-16,0 7-65 15,-7 0 2-15,0-3-2 16,0 3-39-16,13-6-147 16,2 1-124-16,-8-3-350 0</inkml:trace>
  <inkml:trace contextRef="#ctx0" brushRef="#br0" timeOffset="4593">4899 116 1798 0,'0'0'238'0,"0"0"-166"16,0 0 120-16,0 0 23 15,0 0-118-15,0 0-54 16,0 0-7-16,200-105 13 0,-172 105 29 16,3 0-23-16,-6 3 27 15,-3 20 23-15,-8 14-59 16,-11 5-4-16,-3 7-12 15,0 9-19-15,-13 5 17 16,-16 0-27-16,-5-1-1 16,-1 0 0-16,-3-8 11 15,6-6-10-15,7-5 13 16,3-11 1-16,3-1 34 16,4-6-40-16,5-5 31 15,-2-1 1-15,2-4-23 16,6-8-11-16,4 5 17 15,0-6-22-15,0 4 33 0,0-7-35 16,17 1 0-16,10-4 18 16,2 0-17-16,7 0 8 15,4 0-8-15,1 0-1 16,3 0 2-16,0-4-1 16,-5 1-1-16,-2 3 12 15,-8-7-12-15,-4 7 11 16,-13 0-11-16,-9 0 0 15,-3 0-1-15,-3 7-82 16,-28 16-177-16,-1 0-821 0</inkml:trace>
  <inkml:trace contextRef="#ctx0" brushRef="#br0" timeOffset="5698">1654 1296 1564 0,'0'0'275'15,"0"0"-199"-15,0 0 71 16,0 0 61-16,0 0-22 16,0 0-93-16,0 0 8 15,123-35 23-15,-79 31-8 16,7 1-14-16,5 0-10 15,4 0-36-15,6 3 25 16,4 0-59-16,6-7-2 16,8 7 10-16,4 0-15 15,-1 0-9-15,1 0 7 16,3 0 9-16,0 10-14 16,1 3 7-16,6 0-15 15,3 1 1-15,2-6 8 0,-1-1-8 16,-4 3-1-16,-7-3 1 15,-3 3-1-15,-3 0 20 16,-2-4-20-16,4-3 6 16,-4 4 9-16,2-2-6 15,-1-2-2-15,-1-3 1 16,2 0 5-16,-2 0-13 16,1 0-1-16,1 0 0 15,-6 0 1-15,-2 0 11 16,-8 0-11-16,-7 0 1 15,-7 0-1-15,-1 0 0 16,-2 0 0-16,-1 6 0 16,-4-1 0-16,1-5-5 0,-4 0 11 15,-6 0-6 1,-7 0 0-16,-6 0 2 0,-11 0-2 16,-6 0 0-16,-8 0-6 15,0 0-2-15,0 0-80 16,-29 0-128-16,-1 14-237 15,1 2-217-15</inkml:trace>
  <inkml:trace contextRef="#ctx0" brushRef="#br0" timeOffset="6419">3316 1950 1879 0,'0'0'368'15,"0"0"-287"-15,0 0-14 16,0 0 111-16,0 0-23 16,0 0-119-16,0 0 2 15,91-112 25-15,-36 105 9 0,4 7-18 16,-2 0-11-16,-1 9-6 16,-5 19 7-16,-12 4-22 15,-12 4 2-15,-14 5-18 16,-13 4 5-16,0-5-5 15,-13 2-5-15,-24 0 7 16,-1-2 6-16,3-8-7 16,-2-1 7-16,11-15 7 15,4-3 3-15,12-5-11 16,3-8-13-16,7 2 18 16,0-2-18-16,0 2-18 15,10 3 18-15,16 0-7 16,6 9 6-16,9-4 0 0,-1 10 2 15,8-6 3-15,-1 8-4 16,0 7-16-16,-6-6 15 16,-6 7-6-16,-9-1-7 15,-11 2 13-15,-12-6-6 16,-3 5 7-16,0-8 2 16,-18 1-1-16,-21-3-1 15,-5-3 1-15,-12-5 0 16,-1-5 46-16,-6-7-40 15,5 0-5-15,-1 0 26 16,8 0-21-16,4-12 8 16,7-9-6-16,7 5-9 15,5 0 15-15,2 2-15 16,8 9-16-16,2-9-8 16,13 7-78-16,3 4-139 0,25 3-292 15,9-7-211-15</inkml:trace>
  <inkml:trace contextRef="#ctx0" brushRef="#br0" timeOffset="7440">6000 23 1520 0,'0'0'521'0,"0"0"-366"16,0 0-90-16,0 0 87 16,0 0 83-16,0 0-126 15,0 0-75-15,-22 14 37 0,36 18-19 16,4 5 39 0,4 8-16-16,4 13-27 0,2 0-8 15,-2 10 5-15,4 5-12 16,-4 6 21-16,-1 2-45 15,-3 8 13-15,3-1 4 16,-3 4-20-16,4-1-5 16,-8 2 0-16,4-4-1 15,-5-1 9-15,2 1-7 16,-4 2-2-16,-5-4 1 16,-1 4-1-16,-9 1-1 15,0 4 0-15,0-2-6 16,-16 4 5-16,-21 1-19 15,-10 0 20-15,-4-5-8 16,-6-5 0-16,-3-3 3 0,3-14-1 16,1-6 7-16,5-8 0 15,4-12 6-15,11-13-8 16,11-7 2-16,3-6 0 16,7-13 0-16,8-4-47 15,-1-3-35-15,4 0-197 16,1 0-480-16,3 0-1271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6:57:10.4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441 55 1595 0,'0'0'351'16,"0"0"-236"-16,0 0-18 15,0 0 173-15,0 0-90 16,0 0-78-16,-13-14-9 16,4 9-15-16,-1-2-8 15,-5-3-13-15,-4 3-4 16,-3 2 34-16,-6 1-67 16,-5 1 1-16,0 3 13 15,-3 0-22-15,-5 0-4 0,9 12-7 16,-5 12 8-1,8 6-8-15,4 5 7 0,0 14-8 16,9 8 6-16,6 5-5 16,5 6 7-16,5 4-8 15,0 5 0-15,0-7 3 16,27-6-3-16,2-8-3 16,7-8-3-16,4-11 4 15,4-11-4-15,3-9-30 16,4-15-9-16,-7-2 26 15,0-5-19-15,-8-32 26 16,-14-5 12-16,-11-7 0 16,-11-4 22-16,0-7 7 15,-6 0-10-15,-21 6 47 16,-2 8-37-16,4 10-16 0,6 9-5 16,9 14-8-16,6 7-1 15,4 6-144-15,11 0-332 16,17 14-169-16,6 8-886 0</inkml:trace>
  <inkml:trace contextRef="#ctx0" brushRef="#br0" timeOffset="187">898 836 1292 0,'0'0'1243'0,"0"0"-992"16,0 0-173-16,0 0 30 0,0 0-108 16,0 0-144-16,0 0-465 15,39-9-638-15</inkml:trace>
  <inkml:trace contextRef="#ctx0" brushRef="#br0" timeOffset="554">1277 141 1721 0,'0'0'472'16,"0"0"-358"-16,0 0-51 15,0 0 124-15,0 0-2 16,193-112-77-16,-153 112-67 15,-4 0 6-15,-11 26 25 16,-17 17-47-16,-8 20 5 16,0 12 22-16,-40 12-19 15,-11 4 33-15,-3 0-40 16,-5-6 8-16,11-16 24 16,11-15-38-16,17-19-19 15,11-9 9-15,9-8-1 16,0-4-6-16,22-5-3 15,12 6 0-15,9-5-17 16,1-7 10-16,6 1-56 0,9-4-27 16,33 0-187-16,-13 0-364 15,-9-11-462-15</inkml:trace>
  <inkml:trace contextRef="#ctx0" brushRef="#br0" timeOffset="1050">1946 154 1921 0,'0'0'555'0,"0"0"-456"0,0 0 23 16,0 0 81-16,0 0-92 15,0 0-29-15,0 0-82 16,144-135 1-16,-112 135 27 15,-6 8-20-15,-8 20-7 16,-11 15 2-16,-7 0 3 16,0 3 18-16,-7-4-24 15,-15-2-2-15,0-7 2 16,4-11 1-16,-1-4 0 16,12-9-1-16,1-6 0 15,6 1 0-15,0-1-14 16,0-3-35-16,13 6 29 15,18 4-5-15,4 3-15 0,6 6 19 16,6 5 21-16,-3 5-6 16,-3 7 6-16,-6 4 0 15,-9 0 9-15,-8-4-3 16,-15 0 30-16,-3-4-20 16,0-1 29-16,-15-10 31 15,-17-1-49-15,-3-3 15 16,-3-4 0-16,1-5-36 15,5-4 23-15,7-4-29 16,3 0-13-16,12 0-22 16,10 0-142-16,0 0-363 15,20-4-509-15</inkml:trace>
  <inkml:trace contextRef="#ctx0" brushRef="#br0" timeOffset="1653">3012 250 1901 0,'0'0'552'15,"0"0"-476"-15,0 0 19 16,0 0 162-16,0 0-55 0,0 0-160 15,0 0-24 1,-120-175 58-16,101 162-34 0,1 6-4 16,-1 4-11-16,6 3-14 15,-3 0 17-15,10 14-30 16,-1 16 0-16,7 2-2 16,0 4 2-16,3 0 0 15,26-3-29-15,3-6-11 16,5-13 15-16,0-3-74 15,-4-8 15-15,-8-3 39 16,-6 0 17-16,-9-6 17 16,-2-13 11-16,-8 2 30 15,0 0 70-15,0 4-49 16,0 6 12-16,0 0 6 16,0 7-29-16,0 0-9 15,0 0-20-15,10 31-10 0,6 8 29 16,0 12-29-16,3 9-1 15,0 3 6-15,-1 6-5 16,-4 0 18-16,-6-6-12 16,-8-8-1-16,0-3 41 15,0-10-28-15,-25-5 26 16,-12-11 5-16,-11-2-29 16,1-15 37-16,-4-6-31 15,1-3-13-15,2 0 21 16,8-3-35-16,2-11-6 15,13 9-36-15,15 5-131 16,6 0-162-16,1 0-1849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26:42.2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56 296 1068 0,'0'0'358'15,"0"0"-149"-15,0 0-88 16,0 0 90-16,0 0-41 15,0 0-76-15,-42-45 17 16,39 43-51-16,-2 2 40 0,2 0-7 16,0 0-25-16,3 0 28 15,0 0-77-15,0 0 0 16,0 0 47-16,0 0-42 16,0 0 15-16,0 0-9 15,0 0-24-15,0 0 54 16,3 0-60-16,11 0 0 15,6 0 40-15,5 0-39 16,1 0 0-16,8 0-1 16,-2 0 1-16,4 0 18 15,0 0-19-15,4 0 0 16,-5 0 10-16,4 0-10 16,-2 0 0-16,-4 0 0 15,-1 0 1-15,2 0-1 0,-6 0 0 16,1 0 0-16,-1 0-5 15,-6 0 5-15,1 0-6 16,0 0 5-16,-6 0 1 16,2 0 3-16,-6 0-3 15,0 0-11 1,1 0 5-16,-5 0 12 0,0 0-10 16,5 0 4-16,-1 0 0 15,0 0 7-15,0 0-7 16,1 0-4-16,1 0-4 15,2 0 16-15,-4 0-5 0,0 0-3 16,0 0 0 0,1 0-2-16,-8 0 2 0,0 0 0 15,-6 0 0-15,0 0 7 16,0 0 22 0,0 0-24-16,0 0-4 0,0 0 21 15,0 0-15-15,0 0-7 16,0 0 0-16,0 0 5 15,0 0-20-15,0 0-42 16,0 5-160-16,0 4-336 16,-3 1-397-16</inkml:trace>
  <inkml:trace contextRef="#ctx0" brushRef="#br0" timeOffset="1242">558 24 1056 0,'0'0'290'0,"0"0"-120"0,0 0-31 16,0 0-26-16,0 0 21 15,0 0-47-15,0 0-5 16,-34-24 25-16,34 24-12 16,0 0 5-16,0 0-20 15,0 0-1-15,0 0 2 16,0 0-46-16,0 0 10 15,0 0-11-15,0 0-33 16,0 0 44-16,0 0-44 16,0 0 5-16,3 0 31 15,11 0-25-15,3 0 0 0,1 9 13 16,2 4-24-16,2-1 13 16,3 2-14-16,-3 1 0 15,1 2 16-15,3-2-4 16,0 3-12-16,-3-3 0 15,4 0 1-15,-4 0 6 16,-4-1-7-16,1 1 0 16,-2-3-4-16,-4-1 4 15,0 1-1-15,-5-3-9 16,-2-3 10-16,0 0 0 16,-1 0 0-16,-3-1 0 15,4-2-5-15,-4 3 5 16,0 1-5-16,0-4 4 0,0 3 2 15,0-4 2 1,-3 0-3-16,5-2 0 0,-5 3 4 16,0-3-3-16,0 0-2 15,0 0 0-15,0 0 1 16,0 0 15-16,0 4-15 16,3-4 0-16,-3 0-9 15,0 2 11-15,0 2-3 16,0-2 1-16,3 2 0 15,-3-2 5-15,0 2-5 16,3-4 0-16,-3 0-8 16,0 2 9-16,0-2-2 15,0 0 1-15,0 0 0 16,0 0 8-16,0 3-8 0,0-3 0 16,0 0 4-16,0 0-4 15,0 0 0-15,0 0 0 16,0 0 0-16,0 0 26 15,0 0-26-15,0 0 0 16,0 0 22-16,0 0-16 16,0 0 0-16,0 0 2 15,-14 3-1-15,-5 3 2 16,-7 3-9-16,-3 4-1 16,-4 0 0-16,-2 2 1 15,-2 0-1-15,1 0 0 16,7-4 1-16,2 2-2 15,8-2-16-15,15 9-54 0,4-2-157 16,0-7-535-16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3:36.0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2933 0,'0'0'0'16,"0"0"-1300"-16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3:36.1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3087 0,'0'0'417'16,"0"0"-417"-16,0 0-240 16,0 0-587-16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3:30.6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0 182 1460 0,'0'0'546'0,"0"0"-392"15,0 0-32-15,0 0 91 0,0 0 33 16,0 0-30-16,0-13-68 16,0 13-92-16,0 23-8 15,11 36 25-15,14 29 12 16,-3 54 14-16,0 5-69 16,-7 9 0-16,-5 3 30 15,-3-36-45-15,2 1-1 16,-3-26-14-16,1-23 6 15,-7-22 9-15,3-21-15 16,-3-19-36-16,0-13-20 0,6-5-74 16,-6-45-74-16,0-26-82 15,0-24 45-15,0-50 99 16,-19 7-27-16,-3-12 74 16,-3 3 88-16,9 32 7 15,3-5 81-15,8 27 44 16,5 19 10-16,0 18 59 15,0 14-60-15,22 14-2 16,15 10-20-16,14 7-41 16,11 5 6-16,14 6-18 15,9 5-29-15,1 0 33 16,2 0-48-16,-3 12-5 16,-16 15 17-16,-15 6-27 0,-17 9 9 15,-23 10-8-15,-14 8 0 16,-22 13 13-16,-39 4-14 15,-13 2 0-15,-9-4 0 16,2-11 0-16,11-12 0 16,16-12-9-16,19-18 9 15,16-5-1-15,19-11-7 16,0 2-31-16,14 2-13 16,33 2 29-16,15 4 22 15,11 4-21-15,8 6 22 16,-5 7-15-16,-3 6 21 15,-10 11-13-15,-16 8 7 16,-18 15 0-16,-19 1 13 16,-10 8-13-16,-10 2 18 0,-37-6 12 15,-19-9-3-15,-14-11 15 16,-11-11-9-16,-4-12 15 16,-8-8 31-16,8-14-29 15,12-9-7-15,17-4-13 16,22 0-30-16,19-7-10 15,25-21-71-15,37-49-111 16,27 5-327-16,14-5-508 0</inkml:trace>
  <inkml:trace contextRef="#ctx0" brushRef="#br0" timeOffset="255">1392 273 2876 0,'0'0'376'15,"0"0"-345"-15,0 0-14 16,33 192 57-16,-25-27 78 16,-8 52-109-16,0-16-28 15,0-43 44-15,0-55-20 16,0-35-20-16,-3 6-19 15,-6 3-51-15,2-9-42 0,1-19-247 16,-3-19-471 0,2-23-440-16</inkml:trace>
  <inkml:trace contextRef="#ctx0" brushRef="#br0" timeOffset="1394">948 1038 2099 0,'0'0'958'0,"0"0"-847"16,0 0-103-16,0 0 10 16,0 0 72-16,226-20-13 15,-124 11-51-15,4-4-10 16,-4 4-4-16,-4 1-10 16,-10 5-4-16,-12 0 4 15,-14 3-2-15,-18 0 16 0,-15 3-16 16,-22 22 9-16,-7 15 4 15,0 13-4-15,-22 8-9 16,-3 7 1-16,3 1 0 16,11-4 17-16,11 1-18 15,0-4 0-15,19-9 0 16,28-14-6-16,11-15-4 16,11-23-19-16,1-1-4 15,-8-25 23-15,-11-24 4 16,-19-18 6-16,-20-7-3 15,-12-8 10-15,-19 0-7 16,-31 0 9-16,-6 12 11 16,-5 14 41-16,10 20-60 0,7 16 0 15,10 11 22 1,21 9-23-16,13 0-12 0,0 0-45 16,44 0-20-16,32 0 68 15,19 0-85-15,18 0 1 16,4 0 21-16,-1 0-31 15,-2-7 72-15,-6 4 14 16,-10-8 17-16,-10 6 5 16,-19-2 11-16,-21 0-4 15,-23 2 91-15,-17 0 13 16,-8 5 16-16,-5 0-32 16,-30 0-51-16,-16 15 20 15,-12 23-57-15,-2 15 2 16,-5 15 14-16,9 10-26 0,9 4-2 15,16-2 0-15,14-7 0 16,19-12-6-16,3-15 6 16,10-10-34-16,37-16-11 15,13-16-29-15,12-4 11 16,8-26-28-16,4-32 46 16,-11-9-15-16,-10-12-31 15,-16 4 69-15,-15 5 22 16,-13 24 0-16,-12 24 29 15,-4 22 55-15,-3 13-12 16,0 46 7-16,0 13-55 0,0 10 7 16,0-10-8-1,0-11-23-15,3-10 3 16,28-18-3-16,1-17-8 0,0-13 7 16,5-3-19-16,4-13 14 15,3-28 6-15,3-13 0 16,4-5-3-16,0 6 3 15,-4 7 0-15,0 17-6 16,-6 22 8-16,-9 7-2 16,-3 31 1-16,-10 24 19 15,-11 11 31-15,-5 2-36 16,-3-5-14-16,0-15 20 16,0-8-15-16,0-17-7 15,-11-13 1-15,4-10 0 16,-5 0-12-16,2-14 5 0,6-18-25 15,4-17 31 1,0-7-24-16,41-9 13 0,13 2 1 16,15 7 11-16,4 18 14 15,3 17-13-15,-3 21 26 16,-7 7 80-16,-12 38-17 16,-13 18-9-16,-19 9 6 15,-16 1-26-15,-6-9 31 16,0-8-82-16,0-16-10 15,0-14 0-15,0-13-2 16,0-13-46-16,0 0-117 16,0-43-97-16,0-9-561 0,0-7-1646 15</inkml:trace>
  <inkml:trace contextRef="#ctx0" brushRef="#br0" timeOffset="1563">3114 599 3153 0,'0'0'347'0,"0"0"-347"16,0 0-78-16,342-177 77 16,-197 107-162-16,-16 11-698 0</inkml:trace>
  <inkml:trace contextRef="#ctx0" brushRef="#br0" timeOffset="2332">5771 1152 1980 0,'0'0'213'16,"0"0"-165"-16,0 0-23 16,0 0 105-16,164-170 71 15,-113 154-103-15,-4 16-58 16,1 0 15-16,-8 30-34 15,-11 26 6-15,-10 5 17 16,-13 12-24-16,-6-4 15 16,0-8-34-16,-6-10 12 15,-13-15 29-15,5-13-40 0,3-17 29 16,4-6 12-16,3 0-14 16,4-26 22-16,0-27-50 15,0-15-1 1,33-11 0-16,11 0 1 0,10 11-2 15,1 15-7-15,0 26 8 16,-5 24 16-16,-2 3-15 16,-8 46 25-16,-11 20 25 15,-10 13-36-15,-9 3 12 16,-10-3-23-16,0-11 5 16,0-16-18-16,0-15-21 15,27-24-136-15,-7-7-315 16,7-6-458-16</inkml:trace>
  <inkml:trace contextRef="#ctx0" brushRef="#br0" timeOffset="3602">7354 992 2163 0,'0'0'576'15,"0"0"-440"-15,0 0-95 16,0 0 143-16,-264 23 2 15,181 33-87-15,14 21-30 16,15 7-69-16,20 8 0 16,27-4 1-16,7-9-1 15,29-16-37-15,30-21-62 16,17-23-36-16,4-19-23 16,1 0-37-16,-5-38 7 15,-13-11 103-15,-12-11 54 16,-19 1 31-16,-10 3 113 0,-16 8 47 15,-1 14 78-15,-5 18-77 16,0 16-44-16,0 0-51 16,4 37-65-16,3 34 11 15,4 22 15-15,3 17-16 16,1 18 17-16,4 12-28 16,-2 7 0-16,1 4 61 15,-2-4-31-15,-16-3-10 16,0-12-14-16,-12-13-6 15,-32-23 12-15,-10-14-11 0,-4-20-1 16,-4-25 0 0,11-20 0-16,3-17 2 0,11 0-2 15,15-46-20-15,16-34 7 16,6-50-65-16,50-62-3 16,23-3-54-1,12 17-64-15,2 28 57 0,-7 41 39 16,11-3 59-16,7-3 43 15,-3 14 2-15,-14 19 29 16,-16 20 56-16,-21 20 46 16,-16 18 34-16,-9 18-91 15,-11 6-37-15,-8 6 15 16,4 37-30-16,-4 10 25 16,0 8-38-16,3 2-8 15,7-9 7-15,12-5-9 0,9-21-59 16,4-9 26-16,13-19-67 15,2 0-3-15,1-16-30 16,5-29 47-16,-9-12 74 16,-6-2-16-16,-9 7 28 15,-17 9 4-15,-5 18 68 16,-10 14 34-16,0 11 10 16,0 0-50-16,0 16-8 15,0 24-58-15,0 6 0 16,0 3-7-16,4-7 7 15,21-11-32-15,12-12-26 16,4-13-25-16,6-6 47 16,4 0-22-16,0-25-6 0,-4-10 2 15,-10-9 31-15,-8 6 30 16,-10 4 1-16,-13 10 9 16,-6 14 120-16,0 10-44 15,0 0-26-15,0 27-29 16,0 16-30-16,-3 9 0 15,3-1-2-15,3 0 2 16,33-11-1-16,11-15 1 16,6-10-26-16,1-15-8 15,-7 0-14-15,-3-8-24 16,-15-21 12-16,-11-11 53 16,-18-6-13-16,0-3 26 15,-15-1-6-15,-29 5 12 16,-3 8 0-16,0 9 26 0,3 8-37 15,15 5-1-15,19 14 0 16,10 1-42-16,13 0-58 16,46 0 21-16,18 0-18 15,14 0 2-15,7 0-29 16,0 0 37-16,-7 0 76 16,-13-3-7-16,-14-4 18 15,-8-3 42-15,-24 3 63 16,-10 4 102-16,-10-1-35 15,-12 1 32-15,0 3 15 16,-22 0-99-16,-22 0-69 16,-12 7-24-16,-1 29-21 15,-2 17 37-15,16 12-43 0,13 4 0 16,23 0 29 0,7-3-28-16,10-12-2 0,31-10-7 15,10-19-26-15,5-12 7 16,20-13-123-16,-14-13-199 15,-19-19-392-15</inkml:trace>
  <inkml:trace contextRef="#ctx0" brushRef="#br0" timeOffset="3814">9103 875 2716 0,'0'0'332'0,"0"0"-305"0,0 0-26 16,0 0 110-16,0 0-61 15,0 0-38-15,198 136-12 16,-176-64-36-16,-22 77-189 16,0-21-381-16,-15-3-31 0</inkml:trace>
  <inkml:trace contextRef="#ctx0" brushRef="#br0" timeOffset="3935">8768 2571 2557 0,'0'0'466'16,"0"0"-466"-16,0 0-88 16,0 0-211-16,0 0-801 0</inkml:trace>
  <inkml:trace contextRef="#ctx0" brushRef="#br0" timeOffset="4131">8491 880 2748 0,'0'0'307'0,"0"0"-281"16,194 14-26-16,-133 9-2 15,-17 13-20-15,-25 12-114 0,-53 52-356 16,-30-15 100-16,-28-6-1541 0</inkml:trace>
  <inkml:trace contextRef="#ctx0" brushRef="#br0" timeOffset="5216">609 2781 1833 0,'0'0'330'0,"0"0"-265"15,0 0-50-15,0 0 72 16,0 0 78-16,0 0-1 16,229 10-15-16,-123-1-66 15,14 5-12-15,19 9-29 16,10 3-26-16,40 11 15 16,56 5-31-16,55 0 0 15,25-2 0-15,-6-15 9 16,-9-10 5-16,-18-13-6 15,8-2-7-15,-6 0 57 16,-1 0-39-16,-21 0 4 0,-8 0 19 16,-24 0-21-16,-19 0 25 15,-16 2-23-15,-12 13-6 16,-4-2 36-16,6-3-46 16,1-1-2-16,-3 3 14 15,-24-6-4-15,-36 2-3 16,-26 1-11-16,-9 6 0 15,15 1 4-15,18 2-5 16,19 1 0-16,-4-8 1 16,8-3-1-16,5-8 29 15,6 0-17-15,3 0 13 16,-8-14 10-16,-4-1-28 16,-11 1-2-16,-13 5-2 0,-8 2 3 15,-11 0 21-15,-10 7-27 16,-5 0 14-16,-6 0 25 15,-6 0-38-15,5 0 32 16,-3 0-15-16,0 0-17 16,-2 0 19-16,-1 0-20 15,-12 0 0-15,-7 0 8 16,-19 0-8-16,-15-3-12 16,-10 0-9-16,-7 0-19 15,-8-1 19-15,-7-8-138 16,0-1-363-16,0-5-1163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3:37.4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5381 2009 0,'0'0'330'16,"0"0"-239"-16,0 0-82 15,0 0-8-15,0 0 144 16,241 23 34-16,-131-16-67 15,21-2-6-15,44 9-18 16,58 3-1-16,66 2 21 16,36 8-66-16,12-3 10 15,0 7-19-15,-9 6-15 0,15-5 17 16,13 8-35 0,9-1 0-16,-3 1 7 0,-5-8-7 15,-12 1-5-15,-13-12 4 16,-14 0 2-16,-6-4 14 15,-13-6-15-15,-6-2 0 16,-19 1-9-16,-10 2 9 16,-12 8-8-16,-7-1 2 15,4 5 6-15,7-1 3 16,-2 6-3-16,-2-2 0 16,3-5 12-16,3-2-12 15,12-4-4-15,1 3 2 16,3-2 4-16,0 3 20 15,-6 1-16-15,-6 0-6 0,-5 3 41 16,-1-1-8-16,-8-4 9 16,-6-3-14-16,-15-6-16 15,-14 1 21-15,-45-5-27 16,-39 1 0-16,-33-7 29 16,-16 3-8-16,10 1 13 15,1-1-17-15,6 0-13 16,-21-3 13-16,-17 0-22 15,-9 0-1-15,-13 0 0 16,-3 0 0-16,0 0-1 16,-5 0-5-16,1 0-12 15,1 0 9-15,-19 0-42 16,-5 0-3-16,-5 0-33 0,-12 0-104 16,-4 0-410-1,-21-6-1898-15</inkml:trace>
  <inkml:trace contextRef="#ctx0" brushRef="#br0" timeOffset="2095">1685 4557 1443 0,'0'0'217'0,"0"0"-168"16,0 0-11-16,0 0 35 16,0 0 15-16,0 0-57 15,135-44 20-15,-118 35 30 16,5-1 14-16,4-6-3 15,7 0-51-15,3-5 14 16,8-3 18-16,0-6-72 16,7 0 27-16,-4-6-21 15,5 0 4-15,2-4 4 16,-3 0-14-16,0-2 12 16,0 0-12-16,1-1 5 15,2 0-6-15,4 1 0 0,4-5 0 16,4 1 3-16,0-3-3 15,4-3 2-15,-1-1-1 16,0-5-1-16,1-1 0 16,-3 1 7-16,3-8-7 15,-1-2 40-15,0-1-19 16,-3 1-3-16,0-4 13 16,-3-3-30-16,-2 3 0 15,1-1-1-15,4 4 12 16,0-2-14-16,-2 1 2 15,2 3 0-15,0-6 10 16,4 3-9-16,-4 0-1 16,-2-2 0-16,5-2 2 15,-3-3 7-15,4 6-9 0,2 2 0 16,6 7-6-16,-2 2 12 16,0 4-12-16,5 5 6 15,-4 1 0-15,-1 5 4 16,-4-2-4-16,5 4 0 15,-3 1-6-15,5 7 14 16,6-2-9-16,1 5 1 16,6-2 0-16,-4 5 3 15,-1 0-3-15,5 2 0 16,-6-4 27-16,2 6-26 16,3-1 1-16,-3 5 13 15,4 2-6-15,-6 0 37 16,2 6-44-16,-4 3 15 15,-1 6 27-15,2 4-29 0,-6 0 6 16,2 0-12-16,-8 7 17 16,0 16 36-16,-4 2-43 15,1 6 14-15,-1 8 1 16,0 4 4-16,4 8 10 16,0 7-12-16,3 0-18 15,-3 5 37-15,-4 3-40 16,-6-1 11-16,2 8-10 15,-7 1-1-15,1 8 18 16,2 4-18-16,-2 3 4 16,4 2 7-16,-6 1-20 15,3 2 4-15,-10 5 11 0,-6 0-12 16,-5-1 24 0,-5 1-13-16,-5 3-1 0,-1 1 17 15,-2-2-34-15,3-3 7 16,4 3-2-16,0-6-5 15,7 1 35-15,4-8-36 16,7 1-1-16,3-1 45 16,2-2-31-16,-2-5-2 15,5 1-3-15,-5 0-8 16,4 3 49-16,1-2-50 16,3 2 22-16,-1-2 20 15,5-1-34-15,4 0 5 16,-1-7 1-16,4-3-14 0,-1-3 28 15,1-3-28 1,0-3 0-16,-7-5 13 0,-4-2-12 16,-4-4-1-16,-2-6 2 15,-2 1-2-15,-3-5 31 16,-1-3-25-16,3-3-6 16,1-3 35-16,-3-4-25 15,3-3 7-15,2-2-4 16,-2-4-12-16,-7-6 34 15,-3-1-35-15,-12-4 0 16,-10-2-17-16,-7-1 17 16,-11-3-42-16,-4 1-31 15,0-4-101-15,0 0-176 16,-15 0-1129-16</inkml:trace>
  <inkml:trace contextRef="#ctx0" brushRef="#br0" timeOffset="3047">7843 32 810 0,'0'0'1003'0,"0"0"-780"16,0 0-38-16,0 0 69 15,0 0-18-15,0 0-104 16,0 0-5-16,-37-10-69 16,71 10 18-16,13 0 16 15,7-3-55-15,15-1 2 16,1 2-24-16,2-2 2 15,1 1 12-15,-4-2-29 16,-6 5 0-16,-9 0-1 16,-6 0 1-16,-15 0-7 15,-11 0 8-15,-15 18-1 16,-7 8 7-16,-3 17 2 16,-34 15-6-16,-14 21 12 15,-12 14-15-15,-6 14 21 0,-4 12-21 16,4 2 1-1,5 1 5-15,4-10 0 0,16-19-8 16,9-11 2-16,13-22 0 16,13-17 8-16,9-11-8 15,0-13 0-15,12-7 24 16,32-9-6-16,17-3 12 16,8 0-16-16,4 0-14 15,2-10 16-15,-15-7-16 16,0 6-34-16,-6-1-17 15,12-4-136-15,-12 6-308 16,-10-3-321-16</inkml:trace>
  <inkml:trace contextRef="#ctx0" brushRef="#br0" timeOffset="3246">7970 550 2372 0,'0'0'278'15,"0"0"-205"-15,0 0-56 16,0 0 99-16,299 63-82 16,-170-57-34-16,-9-3-372 0</inkml:trace>
  <inkml:trace contextRef="#ctx0" brushRef="#br0" timeOffset="3596">9213 925 2261 0,'0'0'249'16,"0"0"-158"-16,0 0 171 15,0 0-8-15,204-151-117 0,-153 132-98 16,2 11 19-16,-14 8-3 16,-6 8-53-16,-11 31 13 15,-8 13 3-15,-2 8-12 16,1-2 9-16,6-6-9 15,10-8-6-15,8-15 4 16,14-13-4-16,15-16-30 16,3 0-34-16,10-26-122 15,28-40-86-15,-19 7-366 16,-20 1-771-16</inkml:trace>
  <inkml:trace contextRef="#ctx0" brushRef="#br0" timeOffset="4107">10808 297 1803 0,'0'0'533'0,"0"0"-470"16,0 0 130-16,0 0 56 16,0 212-61-16,-12-125-119 15,2 9-56-15,-2-1 19 16,9-10-32-16,-4-13 0 15,2-16-8-15,5-13 5 16,-4-17-64-16,-2-13-14 16,-1-13 14-16,-5 0 46 0,5-22-70 15,0-22 19-15,7-11 57 16,0-17-3-16,0-11 13 16,0-8 5-16,4-5 12 15,9 10 35-15,3 14 14 16,-1 24 49-16,-2 23 6 15,9 25-63-15,4 5-9 16,11 44 44-16,7 20-34 16,3 16 9-16,4 11-63 15,11 2 10-15,-1 4-2 16,12-11-1-16,0-9 11 16,-7-15-9-16,-7-15-9 15,-12-20 0-15,-15-20 0 16,-6-12-4-16,-11-2 3 15,-5-40 2-15,2-24 16 0,-9-20-17 16,1-18 6 0,-4-18 21-16,0-9-27 0,0 3-6 15,3 13-27-15,16 33-129 16,3 37-331-16,7 25-624 0</inkml:trace>
  <inkml:trace contextRef="#ctx0" brushRef="#br0" timeOffset="4366">12291 321 2041 0,'0'0'540'15,"0"0"-418"-15,0 0 123 0,0 0-68 16,0 0-101-16,-215 158 2 15,142-60-23-15,7 12-7 16,11 3 11-16,23-4-46 16,13-5 7-16,19-9-20 15,0-3-28-15,15-6-3 16,58 1-234-16,-7-19-543 16,0-27-1393-16</inkml:trace>
  <inkml:trace contextRef="#ctx0" brushRef="#br0" timeOffset="4737">12729 528 2524 0,'0'0'318'0,"0"0"-235"16,0 0 80-16,-233 46 83 15,151 2-108-15,6 14-114 16,17 13-6-16,24 7-5 16,16 2-13-16,19-7 2 0,12-5-2 15,42-9-21-15,15-10-6 16,7-17-63-16,6-19-12 15,-6-17 32-15,-15 0 10 16,-6-46 58-16,-19-17 2 16,-11-19 0-1,-16-13 59-15,-9-3-26 0,0 10-23 16,-41 32-10-16,4 25-221 16,12 29-550-16</inkml:trace>
  <inkml:trace contextRef="#ctx0" brushRef="#br0" timeOffset="4935">13035 1370 2078 0,'0'0'287'0,"0"0"-142"15,0 0 221-15,0 0-96 16,0 0-165-16,-40 205-69 15,-11-164-36-15,-22 2-87 16,14-9-477-16,18-15-1202 0</inkml:trace>
  <inkml:trace contextRef="#ctx0" brushRef="#br0" timeOffset="5210">13436 1226 2067 0,'0'0'274'0,"0"0"-200"15,0 0-57-15,0 0 261 16,225-176-92-16,-184 136-121 16,-13 3 35-16,-6 12 44 15,-10 9-41-15,-12 16-21 16,0 0-44-16,0 25-37 15,0 28 42-15,-22 16-34 16,3 6-8-16,1-1-1 16,4 3-43-16,14 5-117 0,0-17-320 15,0-18-275-15</inkml:trace>
  <inkml:trace contextRef="#ctx0" brushRef="#br0" timeOffset="5456">14114 456 2369 0,'0'0'290'0,"0"0"-232"15,0 0 34-15,120 219 161 0,-79-114-70 16,-2 4-89-16,-9 4-78 15,-16 3 46-15,-14-6-55 16,-14 6-7-16,-96 32-173 16,4-26-508-16,-3-21-1696 0</inkml:trace>
  <inkml:trace contextRef="#ctx0" brushRef="#br0" timeOffset="6321">6563 997 1300 0,'0'0'598'16,"0"0"-516"-16,0 0-50 16,0 0 21-16,0 0-6 15,0 0-47-15,0 0-9 16,-55 170-66-16,52-113 27 15,0 1-40-15,-6 2-55 16,3-1-29-16,-10 22 19 16,3-12-11-16,1-9-528 0</inkml:trace>
  <inkml:trace contextRef="#ctx0" brushRef="#br0" timeOffset="6467">6377 1929 97 0,'0'0'1134'15,"0"0"-900"-15,0 0-73 16,0 0 10-16,0 0-69 15,-26 190-71-15,23-154-11 16,-4 3-19-16,-1-4-2 16,4 2-36-16,1 6-29 15,-1-7-90-15,1-7-245 0</inkml:trace>
  <inkml:trace contextRef="#ctx0" brushRef="#br0" timeOffset="6688">6297 2795 405 0,'0'0'1105'15,"0"0"-929"-15,0 0-33 16,0 0-36-16,0 0-63 16,0 0-44-16,-29 197-37 15,24-155 5-15,5 1-117 16,-3 0-33-16,-1-1 150 15,1 5-157-15,0-5 73 16,-4 7-121-16,-1 0-418 16</inkml:trace>
  <inkml:trace contextRef="#ctx0" brushRef="#br0" timeOffset="6835">6206 3508 201 0,'0'0'621'16,"0"0"-339"-16,0 0-56 0,-48 186-16 16,42-149-29-1,-3 1-47-15,6-1-59 0,-1 2-16 16,4 1 36-16,0 2-82 15,0 3-12-15,0-1-2 16,0-1-88-16,0-4-35 16,0 13-173-16,0-11-87 15,0-10-339-15</inkml:trace>
  <inkml:trace contextRef="#ctx0" brushRef="#br0" timeOffset="7276">6013 4845 933 0,'0'0'294'15,"0"0"-203"-15,0 0 37 16,0 0 147-16,0 0-171 16,-19 195-43-16,16-157-18 15,3 6 18-15,0-9 8 16,0 5-52-16,0-1 19 15,-3-3-1-15,-9 4-20 16,2-3-1-16,-2-5-13 16,-2 0 4-16,2-2-5 15,2-1 8-15,-2 2-8 16,6-3 9-16,-1 2-1 16,2-5 33-16,1 3 3 0,4-2-24 15,0-7-13-15,0 5-7 16,0-4 0-16,0-1-15 15,-3 0-24-15,0 4 38 16,-1 0-9-16,1 3 10 16,-1 4 9-16,-1-2 9 15,2-4 28-15,0 3 24 16,-4-4-16-16,4-3 39 16,3-4-58-16,0-2-26 15,0-5-9-15,0 1-86 16,0-4-387-16,0 1-1447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3:45.3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352 0 1031 0,'0'0'1354'15,"0"0"-1066"-15,0 0-216 16,0 0 150-16,0 0 16 15,0 0-148-15,0 0-47 0,-57-7-16 16,31 37 15-16,-8 8 12 16,2 17-42-16,-2 6 2 15,-1 8 37-15,-2 9-26 16,8 5 2-16,4-5-3 16,3 6-18-16,6-14 29 15,13 3-35-15,3-8 0 16,0-7 1-16,19-6 11 15,18-10-13-15,10-13 1 16,7-9 0-16,12-18 6 16,10-2-6-16,0-2 0 15,9-31 10-15,-9-4-10 16,-3-5 1-16,-14-8 15 16,-8-8-15-16,-16-7 52 15,-16-11-52-15,-11-9 17 0,-8-11 35 16,-5 3-52-16,-24-1 0 15,-6 19-1-15,-24 10-51 16,11 22-99-16,1 21-855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9:15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145 40 1758 0,'0'0'357'16,"0"0"-267"-16,0 0 73 15,0 0 39-15,0 0-83 16,0 0-61-16,117-19-35 15,-73 15 48-15,3-4-54 0,-3 6-17 16,0-3 0-16,-2 5-3 16,2 0-147-16,-10 18-196 15,-12 1-363-15</inkml:trace>
  <inkml:trace contextRef="#ctx0" brushRef="#br0" timeOffset="233">0 373 1818 0,'0'0'553'15,"0"0"-455"-15,0 0-3 16,0 0 166-16,0 0-118 15,0 0-99-15,186 0-44 16,-95 0-6-16,-15 17-214 16,-10-5-665-16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3:59.3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313 14 525 0,'0'0'328'16,"0"0"-210"-16,0 0-58 15,0 0 57-15,0 0 0 16,0 0-47-16,0 0-62 16,0 2 26-16,0-2-4 15,0 4-28-15,0-4 14 16,0 0 30-16,0 0 44 15,0 0 65-15,0 0-8 16,-4 0-16-16,1 0 27 16,-7-9-53-16,1 2 13 15,6 4-44-15,-4 3-7 16,7 0 12-16,-7 0-40 0,2 0-21 16,-5 0 1-16,-2 13-19 15,2 6 0-15,3 4-23 16,7 7-100-16,0-4-11 15,0 3-73-15,0 0 26 16,0 1 64-16,4 0 16 16,-4-4 59-16,0 0-41 15,0-3 40-15,0-4 29 16,0 2-25-16,0-1 20 16,0-3 19-16,0-3 32 15,0 0 78-15,0 0-50 16,0-5 25-16,0 1-13 0,0 3-36 15,0-1-5 1,0 5-7-16,0 0-23 0,0 3-1 16,0 4-11-16,-4 1-22 15,1-2-41-15,-2 1-75 16,5-3 8-16,0 0 64 16,0-1 61-16,-3 2 3 15,3-2 10-15,-4-1 2 16,4 4 1-16,-3-4-111 15,-1 5-24-15,1-4 2 16,3-1 62-16,0-2 71 16,0-1 68-16,0-2 22 15,0-5 48-15,-5 3-12 0,5-3-20 16,-3 4-29 0,-4 6-41-16,0 1-36 0,-5 5-19 15,2 12-113-15,2-6-126 16,1-10-264-16</inkml:trace>
  <inkml:trace contextRef="#ctx0" brushRef="#br0" timeOffset="179">123 1217 692 0,'0'0'218'0,"0"0"-128"16,0 0 1-16,0 0-19 16,0 0-25-16,0 0-46 15,0 0 41-15,-25 131 74 16,25-117-26-16,0-5 64 15,0-2-90-15,0 2-22 16,0 1-42-16,0 7-126 0,0 0-163 16,0-4-992-16</inkml:trace>
  <inkml:trace contextRef="#ctx0" brushRef="#br0" timeOffset="517">79 1623 605 0,'0'0'508'15,"0"0"-368"-15,0 0-4 16,0 0-4-16,0 0-34 16,0 0-40-16,0 0-43 15,-25 140-15-15,21-125-8 16,4 2-45-16,0-4 26 0,0 0-47 16,0-6 26-16,0 1 22 15,0-2-6-15,0-1 12 16,0 4-21-16,0 2 41 15,0 2 54-15,0 1 1 16,-3 2 21-16,3-7 12 16,-3 1 7-16,3-1 6 15,-4 2-67-15,4-1 15 16,-3 0-8-16,-2 0-30 16,1 1-6-16,-2 0-5 15,2 1 0-15,1 3 0 16,0 2-26-16,-2 7-156 15,1-10-153-15,1 0-1047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01.1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518 254 192 0,'0'0'1138'0,"0"0"-866"15,0 0-113-15,0 0 0 16,0 0 42-16,0 0-78 15,0 0-27-15,0-95-19 16,0 86-15-16,0-4-10 0,-4-1-38 16,-3-2 29-1,-4 0 0-15,-3-1-18 0,-5-2 21 16,-6 2-16-16,0 0-7 16,-6 8 21-16,2 2-11 15,-3 4 17-15,-1 3-18 16,0 0-32-16,-7 0 16 15,4 19 10-15,-1 6-16 16,2 3 34-16,4 5-34 16,2 7 1-16,7 2 24 15,9 0-23-15,1 1-11 16,12 0 12-16,0-4-13 16,0-3 17-16,0-2-17 15,19-8 0-15,6-4 6 16,7-5-6-16,5-7 0 0,7-7-6 15,4-3 12-15,2 0-15 16,5-13-5-16,-8-13 14 16,-7-3-10-16,-7-1 10 15,-6-1 0-15,-14 10 9 16,-1 0-8-16,-9 5 55 16,-3 2-23-16,0 7 54 15,0 2 5-15,0 3-32 16,0-3-18-16,0 5 0 15,0 0-16-15,0 0-7 16,0 0-19-16,-3 12 0 16,3 16 5-16,0 4-5 0,0 1 0 15,0 4 0 1,0-1 0-16,0 0 14 0,0-2-14 16,0 0 0-16,0-3 8 15,0-9-7-15,10-2-1 16,-3-7 1-16,5-5-1 15,3-7 0-15,-1-1-3 16,8 0 3-16,3 0 0 16,12-13-20-16,29-24-100 15,-8 6-263-15,-8-3-609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04.8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592 284 1560 0,'0'0'1034'16,"0"0"-955"-16,0 0-69 15,0 0 60-15,0 0 142 16,0 0-59-16,0-169-89 16,-25 133-29-16,-7 7 11 0,-9 3-11 15,-9 9 14-15,-13 14-25 16,-6 3-11-16,-1 32-13 16,-2 31 0-16,6 16 0 15,15 16 1-15,19 0 20 16,17-4-21-16,15-7 0 15,6-14 0-15,43-20-7 16,19-16 7-16,13-28-62 16,11-6 19-16,2-27-68 15,-2-28-10-15,-13-7 42 16,-16-4 38-16,-16 8 41 16,-18 11 38-16,-14 17 54 0,-12 21 58 15,-3 9-82 1,0 4-31-16,0 37 17 0,0 14-18 15,0 8 13-15,0 5-10 16,4-7-22-16,6-12 20 16,12-10-37-16,5-10-51 15,24-6-39-15,-7-9-277 16,-2-11-623-16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05.3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530 553 2436 0,'0'0'350'0,"0"0"-323"16,0 0-2-16,0 0 10 16,0 0 180-16,-83-172-155 15,24 159-23-15,-10 13-14 0,-8 0-23 16,1 10 10-16,7 27-10 15,18-2 0-15,17 12-13 16,28-2 8-16,6 6 5 16,18 0 0-16,36 1-11 15,12-2 10-15,7-4-21 16,7-2 22-16,-3-3-19 16,-4-1 17-16,-15-4 1 15,-11 4 0-15,-13-4 1 16,-21-3 6-16,-13-1 9 15,0 1 12-15,-39 0 15 16,-20-4-28-16,-14-2 7 16,-8-8-5-16,9-9-10 0,7-7-1 15,13-3-5-15,27-13-111 16,11-15-265-16,14-9-768 16</inkml:trace>
  <inkml:trace contextRef="#ctx0" brushRef="#br0" timeOffset="318">1095 0 2746 0,'0'0'349'0,"0"0"-349"15,0 0 15-15,0 0-15 16,-54 189 140-16,25-91-52 16,4 10-1-16,3 10-86 15,6 4 70-15,3 0 25 16,1-11-74-16,5-4 5 16,-1-10-12-16,4-13-9 15,1-10-6-15,0-9-36 16,-4-16-66-16,-2-11-46 15,9-8-170-15,0-10-377 16,0-12-114-16</inkml:trace>
  <inkml:trace contextRef="#ctx0" brushRef="#br0" timeOffset="714">2135 740 1925 0,'0'0'489'15,"0"0"-488"-15,0 0 97 16,0 0 227-16,0 0-130 0,0 0-109 15,0 0-57-15,-129-105 11 16,69 105 43-16,-10 0-58 16,-3 3 11-16,1 23-2 15,-3 17-8-15,6 9 31 16,5 17-39-16,8 11 36 16,12 6 10-16,19 8-37 15,21-6 30-15,4-6-21 16,44-16-21-16,36-13 44 15,33-25-58-15,51-24-2 16,44-4-24-16,22-37-168 16,-40 2-376-16,-62 1-988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02.8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663 426 1805 0,'0'0'364'16,"0"0"-150"-16,0 0-165 15,0 0 55-15,0 0 94 16,0 0-11-16,58 194-60 15,-43-90-81-15,0 13-7 16,-8 4 29-16,-7-10-55 16,0-10 11-16,0-9-18 15,0-15-6-15,0-13 0 16,0-15-30-16,0-16-86 0,0-25-230 16,0-8-479-16,-4-5-1012 15</inkml:trace>
  <inkml:trace contextRef="#ctx0" brushRef="#br0" timeOffset="241">0 337 2189 0,'0'0'458'0,"0"0"-440"0,0 0 41 15,0 0 129-15,0 0-78 16,0 0-36-16,186-9-8 16,-66 9-33-16,22 0 9 15,19 0-42-15,6 0-1 16,36 0-116-16,-39 0-401 16,-38 16-427-16</inkml:trace>
  <inkml:trace contextRef="#ctx0" brushRef="#br0" timeOffset="495">1549 840 2016 0,'0'0'562'0,"0"0"-529"16,0 0-5-16,0 0 131 15,-3 183 18-15,3-111-86 16,0 4-57-16,0-7 2 16,-5-10-16-16,5-9-2 15,0-14-29-15,0-14 11 16,0-9-100-16,0-13-163 16,0-3-428-16,8-24-1294 0</inkml:trace>
  <inkml:trace contextRef="#ctx0" brushRef="#br0" timeOffset="652">1451 577 1950 0,'0'0'558'16,"0"0"-398"-16,0 0-25 16,0 0 25-16,0 0-160 15,0 0-155-15,0 0-341 16,83-16-55-16</inkml:trace>
  <inkml:trace contextRef="#ctx0" brushRef="#br0" timeOffset="1182">1840 902 1352 0,'0'0'337'0,"0"0"-144"0,0 0 41 16,4 224 22-16,-4-169-38 15,0-14-137-15,0-13-28 16,0-12 8-16,0-12-28 16,0-4-15-16,5 0 10 15,5-30-28-15,5-12 0 16,2-11-61-16,13-6 13 16,-1 3 5-16,7 3-17 15,1 14 23-15,3 8-2 16,-4 17 39-16,1 14 8 15,-8 0-2-15,-7 14 10 0,-4 23 18 16,-11 10-4-16,-3-2-9 16,-4-2-9-16,0-6-2 15,0-13 1-15,0-6-4 16,-7-8-7-16,0-10 14 16,-1 0 1-16,8-10-15 15,0-27-26-15,0-9-2 16,11-9 28-16,22-1-29 15,7 4 17-15,4 9-5 16,4 14 17-16,2 14 14 16,1 15 18-16,0 0 74 15,-4 24 33-15,-6 22-50 16,-9 7 8-16,-10 6-37 0,-7 0-12 16,-12-4 13-16,1-5-60 15,-4-13 14-15,0-12-15 16,5-11-66-16,-2-8-89 15,4-6-193-15,0-3-304 16,-4-20-1309-16</inkml:trace>
  <inkml:trace contextRef="#ctx0" brushRef="#br0" timeOffset="1374">1852 0 2543 0,'0'0'330'0,"0"0"-320"15,0 0 33-15,200 64 28 16,-87-33-71-16,51 25 0 16,-22-10-595-16,-25-1-1634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07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27 579 1597 0,'0'0'245'15,"0"0"-126"-15,0 0 36 16,0 0 165-16,0 0-90 16,0 0-57-16,-15-45-46 0,15 141-79 15,0 64 67-15,22 53-23 16,0-2-40-16,0-37 29 15,-8-59-75-15,1-33 13 16,0 2 16-16,4 5-35 16,-6-4-11-16,-1-22 9 15,-5-23 2-15,-4-19 0 16,1-10-41-16,4-11-24 16,2 0-6-16,5-39-44 15,-1-21-74-15,5-15-11 16,-4-19 2-16,-5-15 34 15,-7-13-26-15,-3-39 67 16,0-41 45-16,-13-42 24 0,-13 19 23 16,4 43 31-1,14 65 3-15,8 48 69 0,0 10 7 16,0 2 56-16,25 16 20 16,13 22-32-16,6 19 10 15,13 0-1-15,9 19-33 16,7 20 10-16,5 6-91 15,-6 6 30-15,-7 0-15 16,-6 8-1-16,-15-1-12 16,-22 7-7-16,-22 5 5 15,-4 7 14-15,-58 2-26 16,-18 3-5-16,-23-5 11 16,2-9-5-16,6-17-7 0,14-19-12 15,27-19 0 1,25-13-47-16,29-15-175 15,7-26-376-15,33-11-880 0</inkml:trace>
  <inkml:trace contextRef="#ctx0" brushRef="#br0" timeOffset="300">2101 0 2275 0,'0'0'338'0,"0"0"-328"15,0 0-9-15,-250 161 171 16,168-42 31-16,-6 59-56 16,2 62-111-16,8 33 24 15,21-1 55-15,28-28-39 16,29-42 7-16,0-41-43 15,14-44-40-15,16-30 0 16,9-31-21-16,20-1-63 16,17-5 18-16,60-18-153 15,-20-18-344-15,-14-14-155 0</inkml:trace>
  <inkml:trace contextRef="#ctx0" brushRef="#br0" timeOffset="982">2725 252 2141 0,'0'0'671'0,"0"0"-634"16,0 0-17-16,0 0-17 16,0 0 163-16,0 0-21 0,0 0-115 15,91-30-12 1,-21 30 15-16,9 0-32 0,12 0-1 16,4 0 12-16,3 0-11 15,2 7-1-15,-5 6 0 16,-9-3 0-16,-8-1 9 15,-17-1-9-15,-17 3 0 16,-10 4 0-16,-21 5 0 16,-10 8 21-16,-3 12-3 15,0 12 25-15,-28 17-9 16,-16 13-19-16,-10 14-6 16,-9 12 8-16,-6 13-11 15,-4 7 3-15,4 2 18 16,-1-1-24-16,9-6 9 15,6-9 1-15,4-9-13 16,10-20 8-16,12-16-7 0,11-17 41 16,11-13-42-16,7-12 6 15,0-7 10-15,0-6-10 16,0-2-6-16,19-3 11 16,6 2-11-16,7-5 43 15,9-2-37-15,6-1 3 16,4-3 29-16,8 0-38 15,2 0 1-15,5 0 3 16,0-3 2-16,0-1 11 16,0-2-17-16,-5 3 0 15,-11 0 15-15,-9-2-15 0,-16 3-6 16,-9-2 5-16,-13 4-1 16,-3-3-13-16,0 3-72 15,-15 0-192-15,-14 0-547 16,0 0-947-16</inkml:trace>
  <inkml:trace contextRef="#ctx0" brushRef="#br0" timeOffset="1306">2826 1125 2324 0,'0'0'511'15,"0"0"-437"-15,0 0-41 16,0 0 147-16,0 0-47 15,0 0-42-15,0 0-1 16,224 3-84-16,-116 1 26 16,14-4-32-16,33 0-62 15,-30 0-499-15,-26 0-1215 0</inkml:trace>
  <inkml:trace contextRef="#ctx0" brushRef="#br0" timeOffset="2104">5429 449 1200 0,'0'0'346'0,"0"0"-239"16,0 0-45-16,0 0 59 15,0 0 43-15,0 0 42 0,56-55-54 16,-96 72-1-16,-26 25-84 16,-26 17-15-16,-24 13 20 15,-15 5-20-15,-4 7-9 16,8-2 1-16,17-10 36 16,22-9 12-16,27-15-68 15,28-12 4-15,26-10-7 16,7 1-20-16,22-1-1 15,32 7 0-15,15 8 14 16,11 6 26-16,4 9-40 16,-4 0 24-16,-2 0-12 15,-6 0-11-15,-6-7 22 16,-5-2-16-16,-8-12 2 16,-6-3-9-16,-11-5-28 0,4 2-49 15,-15-8-268-15,-3-9-478 0</inkml:trace>
  <inkml:trace contextRef="#ctx0" brushRef="#br0" timeOffset="2605">6397 1001 2191 0,'0'0'333'16,"0"0"-315"-16,0 0 6 15,0 0 105-15,0 0 34 16,3-181-66-16,-32 159-68 16,-15 8 16-16,-11 14 19 15,-10 0-37-15,-7 19 33 16,-6 30-59-16,5 17 25 15,12 6 34-15,17 0-46 16,19 1 17-16,20-9-19 16,5-6-12-16,40-17 7 15,33-14-7-15,22-19-39 16,15-8-13-16,3-10-56 16,-5-31-39-16,-16-8 32 15,-20 4 55-15,-19-2 53 0,-28 12 14 16,-15 11 50-16,-10 11 99 15,0 13-46 1,-18 0-35-16,-11 23-28 0,4 26-10 16,3 9 39-16,11 8-65 15,11-1 14-15,0-11 4 16,4-9-29-16,25-8-1 16,11-10-29-16,4-12-100 15,20-15-146-15,-4 0-368 16,-13-10-425-16</inkml:trace>
  <inkml:trace contextRef="#ctx0" brushRef="#br0" timeOffset="2913">6838 186 2295 0,'0'0'723'0,"0"0"-664"0,0 0-38 16,0 0-18-16,0 0 110 16,237 167-47-16,-146-90 7 15,-1 7-37-15,1 5-20 16,-10 6 43-16,-15 8-44 16,-15-2 27-16,-19 10 22 15,-20 1-47-15,-12 9 5 0,-25 7-16 16,-38 1 0-1,-10-5-12-15,-3-9-13 0,7-16-56 16,6-15-15-16,16-8-156 16,15-23-293-16,17-24-196 0</inkml:trace>
  <inkml:trace contextRef="#ctx0" brushRef="#br0" timeOffset="3137">8081 1198 947 0,'0'0'2143'0,"0"0"-1922"0,0 0-211 16,0 0-8-16,247-8-2 15,-162 8 15-15,3 0-14 16,-12 0-2-16,3 9-72 15,-20 22-244-15,-23-1-473 0</inkml:trace>
  <inkml:trace contextRef="#ctx0" brushRef="#br0" timeOffset="3304">8047 1739 2961 0,'0'0'507'0,"0"0"-507"16,0 0-8-16,0 0 7 16,322 7 1-16,-195-7-84 15,-14 0-784-15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21.2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693 131 1711 0,'0'0'294'15,"0"0"-237"-15,0 0 67 16,0 0 124-16,0 0-71 16,0 0-68-16,-195-119-51 15,148 116 50-15,-4 3 29 16,-6 0-83-16,-2 32 19 16,1 24-5-16,-1 17 1 15,8 23-17-15,7 11-36 16,9 12 46-16,8-2-31 15,20 1-19-15,7-12-10 0,3-11-1 16,41-20-1-16,19-16 0 16,13-26-41-16,15-22 31 15,4-11-16-15,0-24-54 16,-4-34 66-16,-15-24-2 16,-13-14 16-16,-19-13-14 15,-22-3 31-15,-22 0-17 16,0 11 3-16,-22 10-3 15,-19 15 0-15,-6 20 0 16,6 20-12-16,6 30-77 16,13 6-369-16,6 6-329 0</inkml:trace>
  <inkml:trace contextRef="#ctx0" brushRef="#br0" timeOffset="198">1119 1085 2857 0,'0'0'373'0,"0"0"-373"16,0 0-18-16,0 0-21 15,0 0-42-15,0 0-496 16,0 0-1094-16</inkml:trace>
  <inkml:trace contextRef="#ctx0" brushRef="#br0" timeOffset="848">1823 275 2191 0,'0'0'252'0,"0"0"-244"16,0 0 16-16,0 0 79 15,0 0-8-15,226-37-55 0,-165 37-20 16,5 0 1 0,0 0-8-16,0 4 2 0,-5-1-6 15,-2-3-9-15,-15 0-11 16,-12 0 11-16,-10 0 15 15,-15 0-3-15,-7 0 6 16,0 0 12-16,-22 0-6 16,-22-3-17-16,-10-1 5 15,-9 1-6-15,-1 0-6 16,-2 3 17-16,4 0-16 16,7 0 46-16,8 0 2 15,6 0-3-15,6 3 16 16,1 10-26-16,5 6 46 15,4 5-32-15,3 2-23 16,3 2 19-16,9 0-30 0,5-5-16 16,2 3 21-16,3-3-21 15,0 0 20-15,0 1-6 16,12-5-13-16,6 4-1 16,8 0 0-16,6 0 0 15,8-1-3-15,4 5 4 16,10 0-1-16,1-2 12 15,4 5-12-15,-5 6 0 16,-10 7 16-16,-12 6-15 16,-10 10 7-16,-14 6-7 15,-8 5-1-15,-3 3 33 16,-38-6-22-16,-9-1-2 16,-9-6-9-16,-11-16 0 0,4-10 19 15,2-11-19 1,5-17-12-16,11-6 6 0,11-6-165 15,17-24-459-15,1-6-1897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17.4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186 2809 1200 0,'0'0'229'16,"0"0"-157"-16,0 0 64 15,0 0 48-15,0 0-30 16,0 0-21-16,14-93-18 15,-14 91-47-15,0 2 46 16,0 0-59-16,0 2 6 16,0 32 12-16,0 19-7 15,-22 19-26-15,-7 17-33 16,-8 3-6-16,1 4-1 16,-1-11-40-16,12-11-10 15,11-14-65-15,14-19-140 0,0-14-62 16,0-23-817-16</inkml:trace>
  <inkml:trace contextRef="#ctx0" brushRef="#br0" timeOffset="232">651 2697 1793 0,'0'0'192'16,"0"0"-125"-16,0 0-1 0,0 0 82 16,-25 233-59-16,3-151-69 15,5 0-2-15,-5 0-18 16,4-2-28-16,2-8-89 16,-1 7-89-16,6-21-155 15,0-21-632-15</inkml:trace>
  <inkml:trace contextRef="#ctx0" brushRef="#br0" timeOffset="495">1301 2257 1855 0,'0'0'192'15,"0"0"-142"-15,0 0-31 16,0 0 129-16,0 231 73 16,-19-104-134-16,-6 15-38 15,-4 2-5-15,4-9-43 16,-1-10-2-16,4-21 1 16,4-12-25-16,4-16-26 15,6-11-157-15,8-21-90 16,0-25-339-16</inkml:trace>
  <inkml:trace contextRef="#ctx0" brushRef="#br0" timeOffset="772">2026 1752 1714 0,'0'0'214'0,"0"0"-167"16,0 182 77-16,-18-13 146 15,-7 52-84-15,-8 12-109 16,8-33-42-16,0-50-7 16,9-54 15-16,-2-10-43 15,-4 8-15-15,5 5-40 16,-2-1-74-16,13-18-67 0,6-35-49 15,0-25-306-15,10-20-944 16</inkml:trace>
  <inkml:trace contextRef="#ctx0" brushRef="#br0" timeOffset="1035">2701 1143 1704 0,'0'0'222'0,"0"0"-190"0,0 0 49 15,-18 341 104-15,-8-92 52 16,-2 29-94-16,-10-2-110 16,-6-25-24-16,5-42 12 15,-1-13-15-15,3-36 7 16,8-34-13-16,10-35-57 15,2-11-94-15,6 2-173 16,4-13-15-16,7-20-803 16</inkml:trace>
  <inkml:trace contextRef="#ctx0" brushRef="#br0" timeOffset="1329">3537 833 1707 0,'0'0'155'0,"0"252"-96"16,-19-16 33-16,-15 41 89 15,-8-1 22-15,-2-29-114 16,0-32-39-16,-7-8-8 15,7-10-42-15,7-36-13 16,5-38 13-16,13-26-24 16,1-25-35-16,1 7-161 15,2-7 21-15,8-16-13 16,7-30-330-16,0-26-758 0</inkml:trace>
  <inkml:trace contextRef="#ctx0" brushRef="#br0" timeOffset="1613">4178 562 1684 0,'0'0'156'0,"0"0"-107"16,0 196 33-16,-4 11 138 0,-36 76 14 15,-14 25-99-15,-5-2-46 16,-2-45-20-16,-2-37-68 16,9-14 32-16,10-39-33 15,10-38-40-15,9-33 9 16,8-25-106-16,5-3-102 16,2-6 0-16,10-23-44 15,0-26-272-15,10-17-673 0</inkml:trace>
  <inkml:trace contextRef="#ctx0" brushRef="#br0" timeOffset="1905">4798 0 1232 0,'0'0'534'16,"0"0"-497"-16,0 0 37 16,0 170 112-16,0 15 55 15,0 74-10-15,-11 37-137 16,-18 2-18-16,-8-27 3 16,-2-30-28-16,-2-13-24 15,1-11 8-15,7-9-33 16,8-14-2-16,10-8-45 15,5-38-91-15,1-13-149 16,3-44-259-16,2-42-1113 0</inkml:trace>
  <inkml:trace contextRef="#ctx0" brushRef="#br0" timeOffset="2111">5169 1913 2311 0,'-39'168'295'15,"-20"3"-252"-15,1-1-29 16,8-44 51-16,12-32 40 0,1 24-99 16,-20 79-6-16,9-16-194 15,1-31-399-15</inkml:trace>
  <inkml:trace contextRef="#ctx0" brushRef="#br0" timeOffset="2807">3109 2688 1443 0,'0'0'284'0,"0"0"-91"16,0 0-6-16,0 0-5 15,0 0-9-15,-190 46-25 16,121 26-41-16,-17 52 23 15,-31 86-36-15,-22 96-3 16,1 45 24-16,14 9-50 16,28-21-31-16,32-47 23 0,8-10-37 15,20-16 33-15,-1-14-51 16,5-25 2-16,7-41-4 16,-1-44-1-16,8-43-19 15,2-14 20-15,3 7 7 16,-6-1-7-16,1 0-61 15,2-27-8-15,6-23-21 16,4-13-91-16,0-19-19 16,0-9-78-16,-1-9-269 15,0-21-803-15</inkml:trace>
  <inkml:trace contextRef="#ctx0" brushRef="#br0" timeOffset="3091">1494 6032 2206 0,'0'0'346'16,"0"0"-293"-16,0 0-28 16,0 0 123-16,78 205-5 15,-40-105-26-15,6 3-53 16,-3-2-34-16,0-10 45 15,-6-17-33-15,-4-16-28 16,-3-20 23-16,-2-21-37 0,2-17 14 16,10-17-2-1,9-48 2-15,17-33-14 0,17-24 0 16,46-49-101 0,-17 27-215-16,-15 23-794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33.1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618 89 1751 0,'0'0'285'0,"0"0"-192"0,0 0-84 15,0 0 183-15,0 0 19 16,0 0-103-16,-78-65-8 16,65 56-13-16,-6 1 47 15,-3 6-17-15,-3 2-65 16,-1 0 1-16,-11 0-14 15,2 2-11-15,-9 18 44 16,0 4-45-16,-4 4 3 16,1 9 33-16,6 3-39 15,6 5 0-15,4 6 4 16,9 7-19-16,5 7 45 16,6 6-53-16,0-1 1 15,8 9 41-15,-2-2-31 16,5-7-11-16,0 0 2 15,0-8 6-15,22-7 5 0,8-9-14 16,9-3 0-16,2-9 0 16,6-8 0-16,1-12-2 15,6-6 2-15,-2-8 0 16,6 0-8-16,-4-12 8 16,5-22-31-16,-2-5 31 15,-4-7-28-15,-11-4 5 16,-5-5 13-16,-11-4 10 15,-8-10 6-15,-14-9-6 16,-4-11 0-16,0-3 5 16,-7-2-4-16,-18 7 8 15,-1 15-9-15,-1 19 0 0,2 17 34 16,-1 17-25 0,4 13-9-16,0 6 9 0,-3 0-9 15,3 3-21-15,5 19-37 16,5 4-52-16,9 7-83 15,3 16-317-15,3-8-194 16,16-7-1243-16</inkml:trace>
  <inkml:trace contextRef="#ctx0" brushRef="#br0" timeOffset="263">1234 1123 2599 0,'0'0'556'0,"0"0"-482"16,0 0 1-16,0 0 149 15,0 0-84-15,0 0-101 16,0 0 0-16,-26 0-39 15,26-12-54-15,0-18-140 16,22 1-469-16,-3 2-690 0</inkml:trace>
  <inkml:trace contextRef="#ctx0" brushRef="#br0" timeOffset="900">1590 70 2225 0,'0'0'557'16,"0"0"-493"-16,0 0 66 15,0 0 114-15,0 0-105 16,0 0-44-16,0 0-67 0,99-46-4 16,-44 43 5-16,3 3-16 15,4 0-7-15,4 0-5 16,-5 0-1-16,2 3 12 16,-12 4-12-16,-7 2 0 15,-7-5 0-15,-17 3 0 16,-5-4-2-16,-3 1 3 15,-5-2-1-15,-4-2 9 16,1 3 3-16,-4-3-11 16,0 0 23-16,0 0-6 15,0 7 21-15,0 0-38 16,0 8 21-16,0 12 20 0,0 6-31 16,-11 9 13-1,0 5 1-15,-3 5-16 0,-1 1 30 16,5 9-33-16,-5 4 6 15,-1 6 20-15,6 3-31 16,-5 5 13-16,5-3-14 16,-2 0 6-16,9-5 3 15,-1-7-9-15,4-9 0 16,0-7 16-16,0-10-16 16,0-5 0-16,0-9-1 15,0-5 1-15,0 0 12 16,0-6-12-16,0-2-3 15,0-2-12-15,0 0 2 16,-3-1-65-16,-1-2-92 0,4-7-104 16,0 0-374-16,0 0-297 0</inkml:trace>
  <inkml:trace contextRef="#ctx0" brushRef="#br0" timeOffset="1189">1925 789 415 0,'0'0'1583'16,"0"0"-1253"-16,0 0-102 15,0 0 123-15,0 0-73 0,0 0-116 16,0 0-59-16,-39-24-28 15,53 22 5-15,16-5-13 16,9 5 13-16,5-10 5 16,7 6-55-16,1-4-4 15,-1 1-26-15,3 2-8 16,16 7-101-16,-20 0-256 16,-9 0-1213-16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37.1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758 327 1160 0,'0'0'874'15,"0"0"-644"-15,0 0-99 16,0 0 66-16,0 0 24 15,0 0-52-15,-44 72-56 16,44 20-12-16,0 23-4 16,0 9-37-16,0 2-20 15,0-16 23-15,0-17-57 16,0-14-4-16,0-18 10 16,0-11-12-16,0-14-7 15,0-12-65-15,0-22-150 16,0-2-330-16,0 0-391 0</inkml:trace>
  <inkml:trace contextRef="#ctx0" brushRef="#br0" timeOffset="211">0 123 2374 0,'0'0'324'0,"0"0"-186"15,0 0-119-15,0 0 138 16,0 0 80-16,200 33-107 16,-90-26-79-16,50 3-20 15,52-1-31-15,40 8-1 0,-19 3-145 16,-65-3-513-16,-67-3-1134 16</inkml:trace>
  <inkml:trace contextRef="#ctx0" brushRef="#br0" timeOffset="613">1309 922 2495 0,'0'0'310'0,"0"0"-294"0,0 0 2 15,0 0 163-15,0 0-78 16,247 41-71-16,-155-41 4 16,-1-21-29-16,-3-10-7 15,-9-5 0-15,-13-7 0 16,-18-1-2-16,-23 3 1 16,-22-1 1-16,-3-2-5 15,-25 6 6-15,-29 5-2 16,-12 13 1-16,-7 15 0 15,-8 5 20-15,5 41-11 16,7 31 9-16,11 17 37 16,18 14-9-16,18 4-4 0,22-9 6 15,0-14-24 1,25-14 6-16,26-21-29 0,21-16-2 16,16-26-27-16,66-21-69 15,-24-35-243-15,-13-3-553 0</inkml:trace>
  <inkml:trace contextRef="#ctx0" brushRef="#br0" timeOffset="940">2618 651 2282 0,'0'0'572'0,"0"0"-483"16,0 0-14-16,-191 39 94 15,141-8-64-15,14 4-56 0,17 0-49 16,16 9 9 0,3-1-21-16,25 1 12 0,26-6-31 15,12-2 21-15,1-3-28 16,2-10 26-16,-3-7-1 16,-9-2 13-16,-14-4-11 15,-14-1 11-15,-15-2 0 16,-11 3 9-16,-5-1 21 15,-37 7 9-15,-17 0-39 16,-10-1 2-16,-1-6-8 16,13-9-63-16,26 0-145 15,18-28-137-15,13-7-376 0</inkml:trace>
  <inkml:trace contextRef="#ctx0" brushRef="#br0" timeOffset="1169">3026 0 2205 0,'0'0'477'15,"0"0"-344"-15,0 0-30 16,0 0 132-16,0 196-29 16,0-19-65-16,0 1-99 15,0-15 2-15,0-21 8 16,0-38-23-16,0 4-10 15,0 2-19-15,0-16-16 16,7-22-26-16,15-24-132 16,-7-21-306-16,-5-16-416 0</inkml:trace>
  <inkml:trace contextRef="#ctx0" brushRef="#br0" timeOffset="1336">2799 819 2521 0,'0'0'587'0,"0"0"-437"16,0 0-119-16,0 0 62 15,0 0 39-15,246-82-132 0,-98 35-30 16,-19 6-433-16,-28 10-1073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08:03.6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425 599 1921 0,'0'0'315'0,"0"0"-204"16,0 0-56-16,0 0 126 16,0 0-25-16,0 0-108 15,0 0-29-15,180-72 8 16,-108 34-27-16,6-6 0 16,-2-6 0-16,0-9 0 0,-8-5 5 15,-9-1 2-15,-10 2 7 16,-10 10 90-16,-16 11 10 15,-6 13-6-15,-14 15-20 16,-3 8-22-16,0 6 3 16,0 3-53-16,0 39-16 15,-20 16 30-15,-3 16-6 16,1 8-18-16,2 4-6 16,3 2 2-16,1-5-4 15,3-3-22-15,0-4-66 16,-4 16-127-16,5-19-320 15,-2-20-247-15</inkml:trace>
  <inkml:trace contextRef="#ctx0" brushRef="#br0" timeOffset="352">21 929 1986 0,'0'0'495'15,"0"0"-429"-15,0 0 91 16,0 0 118-16,0 0-103 0,0 0-77 16,0 0-83-16,73 0 34 15,-13 0 24-15,14 0-44 16,11 0-7-16,17 6 4 15,13 7-5-15,10 2 20 16,8 0-38-16,9-3 0 16,5-2 9-16,0-6-9 15,-7-4 7-15,-16 0-7 16,-22 0 0-16,-30 0-1 16,-22 0-95-16,-34 0-103 15,-13 9-307-15,-3 0-167 0</inkml:trace>
  <inkml:trace contextRef="#ctx0" brushRef="#br0" timeOffset="968">137 1225 1868 0,'0'0'346'16,"0"0"-216"-16,0 0-13 0,0 0 124 15,0 0 0-15,0 0-151 16,0 0-44-1,-3-20 17-15,3 61 15 0,0 22-5 16,0 10-10-16,-17 10-33 16,-3 3 39-16,-2-8-50 15,5 0-2-15,0-13 4 16,8-13-20-16,3-10-1 16,-2-13 0-16,8-14 1 15,-3-11 15-15,3-4-15 16,0 0-1-16,0-25 33 15,0-10-33-15,17-6-1 16,9 0 0-16,7 1-8 0,2 10-3 16,5 13-3-16,2 11-2 15,5 6 11-15,-4 0-7 16,-5 15 11-16,-5 12-8 16,-7 2-4-16,-12 4 4 15,-11-3-8-15,-3-2 18 16,-9-3 13-16,-25-5-13 15,-8-5 1-15,-4-6 0 16,-4-9 0-16,1 0 32 16,1 0-32-16,5-4 0 15,4-9 21-15,8-3-22 16,13 5 0-16,8 5-47 16,10 6-149-16,25 0-445 15,9 0-358-15</inkml:trace>
  <inkml:trace contextRef="#ctx0" brushRef="#br0" timeOffset="1171">641 1732 1866 0,'0'0'373'16,"0"0"-138"-16,0 0 12 15,0 0-36-15,184 0-144 16,-133 0-67-16,22 6-122 16,-15 4-203-16,-8-2-789 0</inkml:trace>
  <inkml:trace contextRef="#ctx0" brushRef="#br0" timeOffset="1621">1604 1642 2234 0,'0'0'524'16,"0"0"-384"-16,0 0 86 15,0 0-29-15,0 0-105 0,0 0-47 16,0 0-12-16,-193-17-13 15,146 51 8-15,4 8-27 16,12 1 9-16,8 2-10 16,12-2 0-16,11-1 0 15,0-10-11-15,23-7-34 16,19-14-28-16,12-11-51 16,8 0-44-16,-3-32-48 15,-4-10 66-15,-5-8 88 16,-15 4 62-16,-9 4 38 15,-10 13 107-15,-8 7 35 16,-5 14-12-16,-3 8-50 16,0 0-74-16,0 31 1 0,0 15-8 15,-3 3 4 1,-2 3 1-16,5-4-33 0,0-9 3 16,0-7-12-16,17-11-12 15,13-3-24-15,33-15-137 16,-9-3-429-16,-1 0-863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9:29.1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234 572 1438 0,'0'0'256'0,"0"0"-171"16,0 0-30-16,0 0 29 15,0 0 47-15,30-69-86 16,-5 37-13-16,4-4 58 16,3-7 31-16,2 0 10 15,2-6-17-15,-2-3-29 0,-9 3 37 16,0 0-51-16,-6-1 5 15,-2 9 27-15,-5 13-39 16,-6 5 7-16,-2 14-17 16,-4 9-12-16,0 0 37 15,0 0-79-15,0 13 0 16,0 25 29-16,-17 23-28 16,-2 10-2-16,1 19 0 15,2-4 1-15,6 4 3 16,-2-8-3-16,12-13 0 15,-3-6 7-15,3-15-7 16,0-1-15-16,0-7-40 16,0-5-103-16,0 13-107 0,0-4-328 15,0-10-85-15</inkml:trace>
  <inkml:trace contextRef="#ctx0" brushRef="#br0" timeOffset="322">22 1112 1661 0,'0'0'332'0,"0"0"-202"15,0 0-65-15,0 0 170 0,0 0-46 16,0 0-103 0,0 0 17-16,81-10-49 0,-26 3 18 15,7 0-15-15,7 0-38 16,8 1 2-16,2-1-20 16,2 4 8-16,-5 3-9 15,-6 0-26-15,-8 0-140 16,-4 10-117-16,-18 17-216 15,-18-5-250-15</inkml:trace>
  <inkml:trace contextRef="#ctx0" brushRef="#br0" timeOffset="930">129 1466 1468 0,'0'0'386'15,"0"0"-246"-15,0 0 2 16,0 0 66-16,0 0-31 16,0 0-94-16,0 0-83 15,-15-44 1-15,37 44-1 16,11 0 1-16,0 0-5 0,4 0 4 15,-2 0 0-15,-3 7 1 16,-1 10 1-16,-9-1-2 16,-12 7 0-16,-10 0 0 15,0 3-12-15,0 4 12 16,-22-4 0-16,-7 0 15 16,-3 1-15-16,2-8 0 15,8-6 27-15,5-3-18 16,5-3 36-16,9 0-45 15,-1-5 8-15,4 5 6 16,0 3-7-16,0 2-5 16,0 5-2-16,10 0 0 15,9 7 4-15,3-2-4 16,0 7 0-16,0 2-9 16,0-3 20-16,-9 2-11 0,-1-4 0 15,-8-3 1-15,-4-4 22 16,0-1-23-16,0-6 21 15,-11-3 86-15,-16 1-28 16,-5-5-16-16,0 1-9 16,-8-6-20-16,-1 3 46 15,2-3-80-15,2 0 9 16,8 0 15-16,4 0-24 16,6 0-10-16,7 0-74 15,12 0-163-15,0-6-214 0,0-2-428 16</inkml:trace>
  <inkml:trace contextRef="#ctx0" brushRef="#br0" timeOffset="3049">1593 159 1549 0,'0'0'323'0,"0"0"-176"16,0 0 130-16,0 0-37 16,0 0-109-16,0 0-59 15,0 0 20-15,-126 69-4 0,97-11 48 16,0 12-80 0,-1 12 1-16,4 10 12 0,-2 6-24 15,2 5-5-15,1 1-18 16,6 1-11-16,4-10 34 15,5-6-45-15,6-7 14 16,4-13 0-16,0-6-13 16,0-8 5-16,7-9-6 15,8-3 2-15,-1-4-2 16,5-10-21-16,-4-3-32 16,2 1-95-16,17-1-174 15,-6-7-202-15,-2-2-205 0</inkml:trace>
  <inkml:trace contextRef="#ctx0" brushRef="#br0" timeOffset="3717">1849 317 747 0,'0'0'1163'0,"0"0"-942"16,0 0-122-16,0 0 117 15,0 0 12-15,0 0-87 16,-29 226-66-16,26-126-39 16,-1 2 45-16,4-2-53 15,0-5-26-15,0-10 24 16,0-8-26-16,0-19 0 15,0-12 0-15,0-13 6 16,0-16 0-16,0-12-6 0,0-5 0 16,0 0 24-1,10-3-24-15,9-23 0 0,3-8-9 16,3-1 4-16,8-2-14 16,0 8 14-16,0 10-7 15,-3 13-2-15,-1 6 12 16,-1 0 1-16,-2 21-5 15,-4 10 6-15,-4 8 14 16,-7 4-14-16,-8 0 0 16,-3-7 20-16,0 0-19 15,-10-9 23-15,-19-8 2 16,-8-9-2-16,-7-7 46 0,-3-3-58 16,-4 0 14-16,3-16 37 15,4-10-62-15,9-14-1 16,10 0-15-16,9-6-100 15,16-15-140-15,0 12-412 16,22 3-399-16</inkml:trace>
  <inkml:trace contextRef="#ctx0" brushRef="#br0" timeOffset="4032">2250 103 1560 0,'0'0'247'0,"0"0"-133"16,0 0 47-16,0 0 94 16,0 0-56-16,0 0-60 15,0 0-53-15,169 56 10 16,-169-22-19-16,0 1 18 15,-22 4-75-15,-9 1-11 16,11-8 33-16,8-5-27 16,12-7-6-16,0-4-9 15,7-2 0-15,34-9-9 16,13 2-64-16,34 3-133 16,-12-3-132-16,-7-4-417 0</inkml:trace>
  <inkml:trace contextRef="#ctx0" brushRef="#br0" timeOffset="4276">2586 979 1635 0,'0'0'237'0,"0"0"-146"16,0 0 101-16,186 0 3 0,-128 0-94 16,4 0-71-16,-4-2-30 15,-2 2-14-15,1 0-48 16,-13 6-240-16,-15 7-342 0</inkml:trace>
  <inkml:trace contextRef="#ctx0" brushRef="#br0" timeOffset="4499">2811 816 1881 0,'0'0'305'0,"0"0"-101"15,0 0 61-15,0 0-76 16,0 0-68-1,-7 214-70-15,7-166-34 0,0-2-7 16,0 0-10-16,0-4-55 16,0 17-127-16,0-13-355 15,0-11-398-15</inkml:trace>
  <inkml:trace contextRef="#ctx0" brushRef="#br0" timeOffset="5458">3829 907 1839 0,'0'0'553'15,"0"0"-441"-15,0 0 28 16,0 0 172-16,0 0-122 16,0 0-97-16,0 0-61 15,-145-46-17-15,89 64-15 0,2 10 1 16,7 8 7-16,6 4-8 15,16-1 0-15,6 0-10 16,16-3 9-16,3-2-68 16,0-12-21-16,22-8-81 15,11-11-5-15,6-3 75 16,5 0-32-16,-3-14 35 16,-12-2 85-16,-4 0 13 15,-10 8 28-15,-8 8 40 16,0 0-23-16,5 5 71 15,3 21-50-15,2 6-19 16,1 1 6-16,1-3-52 16,3-4-1-16,-3-9-5 0,-3-8-62 15,6-5 1 1,-3-4-50-16,3 0 2 16,3-30 10-16,1-9-10 0,3-11 41 15,1-8 44-15,-8-5 29 16,0-9 6-16,-2 0 48 15,-1-7 53-15,-4-3 38 16,4 3-36-16,-6 13-27 16,-1 19 70-16,-2 13-24 15,-6 19 4-15,4 15-83 16,-8 0 7-16,0 12 7 16,0 31-9-16,0 15-17 15,0 15 2-15,0 2-23 16,0 0 23-16,0 1-39 15,0-7 0-15,-15-4 13 0,8-9-13 16,-5-7-8-16,5-14-13 16,1-7-13-16,6-19 34 15,0-5-33-15,0-4 21 16,0 0 4-16,0-7-5 16,0-9-11-16,13-2 0 15,9 6 6-15,4 2 3 16,4 10-4-16,2 0 2 15,0 10 8-15,2 23 9 16,-2 9-9-16,2 5 8 16,-9 2 1-16,-8 2 31 15,-8-13-19-15,-9-4-4 16,0-12 44-16,-37-11-9 0,-11-6-22 16,-6-5-1-1,3-5 7-15,-1-23 16 0,16-5-43 16,8-2-46-16,16 11-33 15,12 8-236-15,0 9-644 0</inkml:trace>
  <inkml:trace contextRef="#ctx0" brushRef="#br0" timeOffset="5919">1697 2598 1957 0,'0'0'386'0,"0"0"-330"16,0 0 75-16,0 0 55 16,0 0-58-16,192-18-58 15,-122 18-49-15,-1 0-21 16,-6 0-3-16,-6 4-76 16,-6 19-127-16,-14-2-419 15,-15-7-640-15</inkml:trace>
  <inkml:trace contextRef="#ctx0" brushRef="#br0" timeOffset="6130">1966 2361 1702 0,'0'0'629'15,"0"0"-509"-15,0 0-29 16,0 0 106-16,0 0-20 15,-14 204-82-15,14-149-52 16,0-2-37-16,0-5-12 16,0 2-91-16,0 10-153 15,0-16-336-15,0-6-345 0</inkml:trace>
  <inkml:trace contextRef="#ctx0" brushRef="#br0" timeOffset="6583">2786 2591 584 0,'0'0'1450'0,"0"0"-1159"16,0 0-168-16,0 0 139 15,0 0 19-15,0 0-172 0,0 0-31 16,-73-98-35-16,38 98-20 16,-3 0 10-16,-6 12-27 15,5 18 0-15,-1 12 15 16,6 4-20-16,9 4-1 16,11-2 0-16,11-1-12 15,3-4 11-15,0-11-77 16,25-11-25-16,14-10-92 15,5-11-15-15,7 0 9 16,1-1-27-16,-10-26 70 16,-4 4 135-16,-13 0 23 15,-10 11 95-15,-8 5 91 16,-7 7-28-16,0 0-24 16,0 2-31-16,0 17-21 15,3 5-6-15,6-1-76 0,-2 1-1 16,-1-2-16-16,13 4-113 15,-4-5-170-15,-1-7-315 0</inkml:trace>
  <inkml:trace contextRef="#ctx0" brushRef="#br0" timeOffset="6918">2924 2168 1751 0,'0'0'515'0,"0"0"-401"15,0 0-44-15,0 0 131 16,0 0-63-16,0 0-35 16,0 0-11-16,161-34-59 15,-142 34 5-15,-9 0 39 16,-10 14-49-16,0 2 1 15,0 5-7-15,-3-7-21 16,-8 4 8-16,3-6-9 16,8-1-21-16,0-3 20 15,0-4-40-15,12 4 4 16,20-6-20-16,8 5-140 16,37-5-24-16,-15 3-367 0,1-5-685 0</inkml:trace>
  <inkml:trace contextRef="#ctx0" brushRef="#br0" timeOffset="7193">3606 2038 1635 0,'0'0'748'16,"0"0"-589"-16,0 0-43 15,0 0 154-15,0 0-26 16,0 0-148-16,0 0-23 0,173 140 25 16,-113-85-29-1,6 7-20-15,-3 8-17 0,-9 11 7 16,-13 5 39-16,-19 10-72 16,-22-3 4-16,0-1-10 15,-60 1-21-15,-56 26-133 16,11-25-197-16,10-20-739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39.0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25 948 2624 0,'0'0'559'0,"0"0"-485"0,0 0-20 16,0 0 104-16,0 0-95 15,0 0-63-15,0 0-135 16,-18-20-447-16,25 43-606 0</inkml:trace>
  <inkml:trace contextRef="#ctx0" brushRef="#br0" timeOffset="139">0 1444 2820 0,'0'0'382'0,"0"0"-307"16,0 0-68-16,0 0-7 15,0 0-260-15,0 0-811 0</inkml:trace>
  <inkml:trace contextRef="#ctx0" brushRef="#br0" timeOffset="1718">1603 1056 1520 0,'0'0'518'16,"0"0"-353"-16,0 0-71 15,0 0 148-15,0 0 40 16,0 0-92-16,-91-191-83 16,49 168-48-16,-14 11-17 0,-10 7 24 15,-7 5-38-15,1 17 0 16,-1 29 11-16,10 17-37 15,13 12 23-15,17 4-25 16,18 0 1-16,15-11 14 16,0-5-15-16,26-13-9 15,17-14-2-15,12-12-20 16,11-20-24-16,3-4-25 16,7-4-32-16,-2-37-30 15,-4-14-26-15,-6-15-36 16,-8-12 33-16,-12-16 18 15,-12-16 85-15,-13-16 43 0,-9-10 25 16,-10-1 65-16,0 3 12 16,0 20 52-16,0 27 86 15,-10 28-26-15,1 35-15 16,-1 28-11-16,3 1-70 16,-5 58-5-16,2 35-66 15,2 23-1-15,4 21 24 16,4 8-28-16,0-1 4 15,0-5-20-15,4-17 0 16,14-15 21-16,8-15-22 16,-1-18-7-16,9-10 1 15,-2-16-44-15,9-10-16 16,-1-19-38-16,11-16-19 0,6-4 31 16,9-24-65-1,11-24 18-15,4-18 19 0,2-6 39 16,-11-10 71-16,-6 3 10 15,-22 7 38-15,-18 9 59 16,-26 14 5-16,0 16 23 16,-19 14-13-16,-23 15-25 15,-14 4 24-15,2 27-32 16,0 25-28-16,10 14 15 16,10 6-33-16,12 1-9 15,15-9-13-15,7-8-11 16,0-9 7-16,32-15-7 15,12-15-1-15,9-10-17 16,4-7-68-16,6 0-62 0,-9-21-132 16,0-25-183-16,-13 8-78 15,-19-3-1339-15</inkml:trace>
  <inkml:trace contextRef="#ctx0" brushRef="#br0" timeOffset="1916">2133 608 2167 0,'0'0'352'15,"0"0"-307"-15,0 0-45 16,0 0 133-16,208-178 0 16,-154 158-78-16,-7 10-34 0,-10 10-21 15,-4 0-7-15,7 0-259 16,-11 0-374-16,-7 0-1249 0</inkml:trace>
  <inkml:trace contextRef="#ctx0" brushRef="#br0" timeOffset="2038">2814 117 2284 0,'0'0'325'0,"0"0"-237"15,0 0-88-15,0 0-40 16,237 0 25-16,-171 3-227 15,-15 4-802-15</inkml:trace>
  <inkml:trace contextRef="#ctx0" brushRef="#br0" timeOffset="2250">1287 454 2864 0,'0'0'344'15,"0"0"-344"-15,0 0-191 16,186 0 128-16,-5 0 45 16,-17-6-365-16,-7 1-1978 0</inkml:trace>
  <inkml:trace contextRef="#ctx0" brushRef="#br0" timeOffset="2835">3978 0 2290 0,'0'0'675'0,"0"0"-675"16,-5 174-27-16,-5-67 27 15,0 24 142-15,1 14-9 16,9 6-32-16,0-3-100 15,0-10 17-15,0-11 31 16,0-12-35-16,-7-20-7 16,-4-16-7-16,0-20 2 15,1-20 4-15,-2-15-6 16,2-21-18-16,2-3 10 0,8-14-60 16,0-28 2-1,0-20 10-15,22-7-10 0,18-8 0 16,8 7-26-16,9 9 45 15,6 23 46 1,3 18 1-16,3 20 9 0,-3 0 40 16,-5 28 20-16,-10 16 18 15,-11 10-36-15,-18 4 4 16,-15 1 4-16,-7 4-12 16,-17-4 0-16,-39-7-23 15,-16 0-8-15,-16-10 5 16,-7-12-19-16,0-10-2 15,9-17 0-15,17-3-1 16,9-16-32-16,32-26-105 16,28-38-112-16,3 9-264 0,34 8-510 15</inkml:trace>
  <inkml:trace contextRef="#ctx0" brushRef="#br0" timeOffset="3434">5126 1073 2429 0,'0'0'363'0,"0"0"-297"16,0 0-60-16,0 0 120 15,0 0 70-15,0 0-130 16,-214-113-41-16,158 113-10 0,-2 34 25 15,7 16 43-15,2 11-65 16,14 8-12-16,13 4 20 16,19-2-26-16,3-5-1 15,13-11 0-15,39-15-54 16,9-13-22-16,17-22-189 16,5-5-110-16,5-19-172 15,-12-25 217-15,-13-10-68 16,-19-5 189-16,-22-1 210 15,-19 12 361-15,-3 14-38 16,0 15 215-16,-12 16-177 16,2 3-62-16,-2 21-102 15,5 23-64-15,7 14-45 0,0 3-17 16,4-3-65-16,30-11-6 16,5-10 0-16,8-18-52 15,5-16-43-15,-1-3-92 16,0-20-30-16,0-23-1 15,-7-12-18-15,-4-11 55 16,-11 2 52-16,-7-4 90 16,-9 17 39-16,-4 15 135 15,-6 22 116-15,-3 14 50 16,0 10-102-16,0 39-16 16,0 12-38-16,0 9-54 15,0 0-32-15,7-12-46 16,5-12-4-16,1-10-9 0,9-17-114 15,7-19-196-15,2 0-523 16,-13-10-830-16</inkml:trace>
  <inkml:trace contextRef="#ctx0" brushRef="#br0" timeOffset="3556">5865 938 2921 0,'0'0'336'0,"0"0"-336"15,0 0-266-15,0 0 33 16,0 0-597-16</inkml:trace>
  <inkml:trace contextRef="#ctx0" brushRef="#br0" timeOffset="3723">4717 506 3202 0,'0'0'359'0,"0"0"-359"16,0 0-183-16,343 81 137 15,-204-52-54-15,-15-9-886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43.4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493 733 1833 0,'0'0'366'0,"0"0"-272"0,0 0-40 16,0 0 127-16,0 0-43 16,0 0-27-16,0 0-94 15,-251-122 6-15,179 158 43 16,2 8-32-16,18 11 5 16,20 7-26-16,22 3-11 15,10 5 2-15,13-4-4 16,34-11-22-16,16-6 13 15,6-7-17-15,4-9 16 16,-7-6-1-16,-15-7 11 16,-11-9-3-16,-14 7 4 15,-20-5-1-15,-6 0 63 0,-18 3 6 16,-36 1-36 0,-19-3-20-16,-3-2-12 0,2-8-1 15,16-4-124-15,29-10-141 16,21-19-329-16,8-4-1367 15</inkml:trace>
  <inkml:trace contextRef="#ctx0" brushRef="#br0" timeOffset="315">672 1034 2027 0,'0'0'365'16,"0"0"-270"-16,0 0-73 0,245-16 77 15,-162-6-20 1,-7-5-50-16,-10-4-29 0,-19 3-1 16,-18-5-13-16,-29 3 13 15,0 1 1-15,-35 6 3 16,-25 3 4-16,-9 13 19 16,-7 7 50-16,-3 21-18 15,2 37 48-15,11 19 11 16,16 8 1-16,19-2-20 15,28 1-43-15,3-14-13 16,34-12-29-16,23-19-13 16,16-20-40-16,12-19-62 15,31-13-166-15,-21-27-215 16,-19-2-224-16</inkml:trace>
  <inkml:trace contextRef="#ctx0" brushRef="#br0" timeOffset="565">609 313 1800 0,'0'0'372'16,"0"0"-218"-16,0 0 60 16,0 0 36-16,224-82 3 15,-148 82-102-15,-4 0-54 16,1 2 0-16,-4 17-59 15,-3 2-1-15,0-5 2 16,0-4-39-16,-8-12 0 16,4 0-75-16,-4-8-95 15,8-35-167-15,-10 3-452 0,-9 5-1221 0</inkml:trace>
  <inkml:trace contextRef="#ctx0" brushRef="#br0" timeOffset="1629">2568 808 2248 0,'0'0'489'16,"0"0"-377"-16,0 0-82 15,0 0 97-15,0 0 69 16,0 0-134-16,0 0-38 16,-139-122 7-16,85 162-22 15,-5 19 13-15,1 12-10 16,11 11-1-16,6 0 26 16,13 2-23-16,16-9 5 15,8-12-3-15,4-10-16 16,9-15-1-16,20-9-14 15,15-9-20-15,3-16 25 16,14-4-34-16,5-4-9 16,10-32-21-16,8-13-20 15,8-13 20-15,6-20-6 0,3-17-13 16,6-19 33-16,-6-17-19 16,-6-8 11-16,-10-6 42 15,-19 11 10-15,-16 19 16 16,-21 21 47-16,-20 26 45 15,-9 23 63-15,0 23-7 16,-31 19-23-16,-16 7-5 16,-4 19-68-16,-6 34-10 15,1 25-12-15,8 8-17 16,16 20 21-16,7 9-34 16,10 0 0-16,11 4 12 15,4-12-4-15,0-9-7 16,0-12-1-16,0-18 0 15,0-14-3-15,0-12 3 0,4-9-21 16,-1-10 19-16,-3-10-25 16,0-5-12-16,0-8 6 15,0 0-13-15,0 0 9 16,0 0-56-16,0-21 16 16,8-9-7-16,13-13-16 15,9-5 48-15,9-13 3 16,5 3 40-16,9 4-3 15,1 2 24-15,0 20-6 16,-7 16 55-16,-3 16 32 16,-12 7 16-16,-10 37-9 15,-7 16-17-15,-11 3-12 0,-1 5-47 16,1-5 17 0,4-11-20-16,11-11-21 0,3-12 0 15,6-18 0-15,11-11-1 16,5 0-6-16,4-14-37 15,4-23 28-15,-5-8-14 16,-8-5-10-16,-2 0 25 16,-15 9 13-16,-8 7 2 15,-6 14 8-15,-8 17 1 16,0 3 46-16,-8 17-39 16,-14 29 13-16,5 8 22 15,5 6-38-15,12 3 5 16,0-9-12-16,22 0 2 15,32-14-8-15,16-11 5 16,8-16-4-16,-2-13 1 0,-7 0 9 16,-12-26-11-16,-13-21 0 15,-13-4 1-15,-21-12-1 16,-10-3 15-16,-7 1 20 16,-43 2 23-16,-25 12-44 15,-11 18 1-15,-21 19-15 16,-50 14-63-16,23 14-268 15,21 7-1177-15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52.9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937 457 1585 0,'0'0'321'0,"0"0"-169"0,0 0 28 16,0 0 120-16,0 0-75 15,0 0-93-15,-37-129-4 16,1 104-79-16,-11 4-7 15,-19 2 36-15,-10 9-44 16,-19 10-21-16,-5 0-12 16,-1 10-1-16,3 32 33 15,10 16-33-15,12 24 0 16,17 25 31-16,23 17-30 16,24 16 27-16,12 5-3 15,12-3-13-15,32-14 29 16,10-23-41-16,19-23 0 15,8-23 9-15,9-24-9 0,13-17-7 16,-2-18-28-16,9-11-24 16,-8-34-3-16,1-21-56 15,-13-8 15-15,-13-6 47 16,-16 9 25-16,-17 10 26 16,-18 19 5-16,-15 22 69 15,-11 20 49-15,0 6-52 16,-15 45-30-16,-10 24 1 15,0 14 1-15,6 5 2 16,12-5-27-16,7-11-11 16,4-15 22-16,28-16-24 15,17-26-20-15,5-17-7 16,3-4-7-16,3-25-6 0,-3-29 1 16,-10-8 39-16,-9-7-11 15,-20-3 26 1,-18 3-4-16,0 7 40 0,-25 9-2 15,-23 17-10-15,-11 13-24 16,2 14 0-16,1 9-15 16,20 0-109-16,18 0-254 15,18 5-647-15</inkml:trace>
  <inkml:trace contextRef="#ctx0" brushRef="#br0" timeOffset="162">1735 755 2354 0,'0'0'553'0,"0"0"-460"15,0 0 0-15,202-203 9 16,-79 124-102-16,-21 21-238 16,-8 14-787-16</inkml:trace>
  <inkml:trace contextRef="#ctx0" brushRef="#br0" timeOffset="1230">3293 198 2419 0,'0'0'276'16,"0"0"-220"-16,0 0 44 16,0 223 151-16,0-106-98 15,-8 15-105-15,1 2-29 16,3-3 59-16,1-6-45 15,3-10-9-15,0-9 6 16,0-15-30-16,7-16 0 0,8-20 0 16,2-15 0-1,5-20-6-15,7-20-10 0,11 0-29 16,16-39 7-16,8-24-33 16,14-22 14-16,8-19-45 15,9-15-45-15,5-12 68 16,-5-11-2-16,-9-3 35 15,-8 10 12-15,-17 16 19 16,-21 20 15-16,-18 23 1 16,-18 20 14-16,-4 19 72 15,-7 13 2-15,-22 10 12 16,-8 7-18-16,-4 7-26 16,2 0 0-16,-5 31-40 0,7 15 5 15,5 19 8 1,7 20-22-16,6 20 1 0,7 13 2 15,9 7-10-15,3 7 22 16,0-5-22-16,0-8 4 16,0-12 0-16,0-12-5 15,0-9-1-15,0-20-7 16,0-17-13-16,0-12 12 16,0-22-28-16,0-15-9 15,0 0 10-15,0-20-23 16,0-23 8-16,18-15-3 15,8-4-25-15,14-4 52 0,4 6-10 16,7 7 37-16,3 23 19 16,-6 2 14-16,-4 21 57 15,-7 7-24-15,-12 0-12 16,-3 24 31-16,-12 12-59 16,2 3-5-16,-9 4 16 15,4-4-36-15,5-3 3 16,2-2-4-16,4-15-20 15,8-2 19-15,6-13-52 16,2-4-19-16,6 0 45 16,2-4-20-16,6-32-5 15,4-7-9-15,-1-10 22 16,0-3 31-16,-4-2 1 16,-6 0 7-16,-13 13 9 15,-6-1 10-15,-15 20 48 0,-7 10-7 16,-3 9 6-16,-33 7 12 15,-13 0-60-15,-5 33-1 16,0 16 30-16,-2 9-29 16,9 13 2-16,15 1-4 15,10 0 4-15,18-2 20 16,4-6-31-16,0-5-4 16,37-9 16-16,6-14-20 15,13-9 7-15,1-16-8 16,6-11-26-16,3 0 10 15,-2-7-74-15,5-21-118 16,16-21-82-16,-16 6-430 16,-18 4-837-16</inkml:trace>
  <inkml:trace contextRef="#ctx0" brushRef="#br0" timeOffset="1466">4695 676 2462 0,'0'0'283'0,"0"0"-210"15,0 0-45-15,0 0 96 16,208-190 84-16,-145 161-95 16,-9 8-77-16,-7 19-4 0,-13 2-32 15,-12 0-1 1,-12 16-42-16,-3 10-133 0,5 6-168 15,-5-2-365-15,1-13-666 0</inkml:trace>
  <inkml:trace contextRef="#ctx0" brushRef="#br0" timeOffset="1643">5476 161 2034 0,'0'0'485'0,"0"0"-392"15,0 0 66-15,0 0 53 16,0 0-71-16,187-19-141 16,-181 19-3-16,-6 25-39 15,-15 15-72-15,-75 33-156 0,2-9-284 16,-6-1-66-16</inkml:trace>
  <inkml:trace contextRef="#ctx0" brushRef="#br0" timeOffset="1834">2615 886 2956 0,'0'0'429'0,"0"0"-429"16,0 0-15-16,379-92 14 0,-183 59-34 15,-7 6-687-15</inkml:trace>
  <inkml:trace contextRef="#ctx0" brushRef="#br0" timeOffset="2754">6909 253 1810 0,'0'0'598'0,"0"0"-519"16,0 0-39-16,0 0 111 0,-22 217 31 16,19-88-22-1,3 16-108-15,0 6-16 0,0-8 16 16,0-13-28-1,0-13-4-15,0-17-19 0,3-21 8 16,0-20-7-16,-3-20-1 16,0-22-1-16,0-15 21 15,0-2-5-15,0-9-4 16,0-33-12-16,0-14 0 16,0-19-13-16,0 2-1 15,9 4-4-15,23 6 12 16,9 14 5-16,9 14-11 15,11 14 3-15,9 18 9 16,4 3 0-16,-1 21 1 16,-12 17-1-16,-11 16 1 0,-12 4-1 15,-23 5 9-15,-15 5-1 16,0-2-8-16,-37 3 10 16,-18-8-8-16,-7-8 2 15,-4-13 22-15,2-14-10 16,-2-15 19-16,6-11-14 15,3 0-5-15,6-27-15 16,11-13 5-16,6 1-12 16,24 1-46-16,10-2-122 15,28 12-361-15,13 3-421 0</inkml:trace>
  <inkml:trace contextRef="#ctx0" brushRef="#br0" timeOffset="3816">8323 1077 912 0,'0'0'951'0,"0"0"-803"0,0 0-116 16,0 0 115-16,0 0 72 15,0 0-75-15,-203-109-65 16,162 109-9-16,4 0 22 16,2 17 23-16,-3 36-26 15,3 19-7-15,6 20-54 16,2 9-14-16,14 4 13 15,9-11-27-15,4-12-7 16,4-14 6-16,31-27-16 16,18-20-33-16,7-21-96 15,3 0 19-15,3-43-61 16,-9-10-16-16,-6-12 37 16,-14-5 93-16,-11-5 74 0,-11 3 0 15,-8 10 65 1,-7 12 49-16,0 25 30 0,0 18 0 15,0 7-32-15,0 32-55 16,0 29 58-16,0 12-3 16,0-3-79-16,0-5-18 15,3-16-14-15,19-16 0 16,3-13-1-16,4-20-28 16,5 0-19-16,2-20 12 15,1-22-17-15,-2-14 12 16,6-5 14-16,3-2 7 15,0 7 8-15,-4 9 10 0,-1 21 1 16,-5 15 9 0,-8 11-8-16,-4 21 27 0,-9 26 5 15,-1 1 0-15,-5 8 31 16,-1-6-40-16,3-8 33 16,-6-9-18-16,4-13-39 15,-7-11 7-15,3-9-7 16,-3 0 0-16,5 0-2 15,6-29 1-15,4-7-5 16,10-8-6-16,4-1-21 16,12 6-3-16,-3 9 9 15,3 17 20-15,-4 13-4 16,-5 0 19-16,-6 26-8 16,-8 20 80-16,-2 7-62 15,-6-1 27-15,-7-2-25 0,-3-8-19 16,0-9 23-16,0-13-24 15,0-11 0-15,0-6 24 16,0-3-18-16,0-3 9 16,-3-30-15-16,3-8 0 15,0-17 3-15,15-5-3 16,24-4-9-16,17-2 1 16,13 13 8-16,4 3 0 15,6 18 2-15,-3 19 40 16,-6 16 56-16,-15 0-33 15,-11 40 13-15,-18 24 9 16,-13 15-29-16,-13 6-22 16,0 1 9-16,0-8-19 0,0-16 16 15,0-12-42-15,0-21 0 16,0-16 0-16,0-13-20 16,0 0-55-16,12-26-57 15,10-43-134-15,-8 7-342 16,-2 2-367-16</inkml:trace>
  <inkml:trace contextRef="#ctx0" brushRef="#br0" timeOffset="4093">7871 807 2031 0,'0'0'387'16,"0"0"-340"-16,0 0 4 15,0 0-48-15,0 0 187 16,212-167-40-16,-114 122-31 16,2 5-35-16,-14 10 9 15,-20 13-41-15,-15 15-52 16,-18 2-66-16,-7 10-169 15,3 32-240-15,-11-1-90 16,4-6-1214-16</inkml:trace>
  <inkml:trace contextRef="#ctx0" brushRef="#br0" timeOffset="4190">8925 450 2070 0,'0'0'586'0,"0"0"-482"0,198-180-47 15,-49 71-57-15,-26 20-187 16,-10 17-1194-16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4:57.7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1214 311 1795 0,'0'0'359'15,"0"0"-230"-15,0 0-17 16,0 0 71-16,-47-199-31 15,-4 158-45-15,-15 6-35 0,-19 12-48 16,-16 16 12-16,-12 7 10 16,-11 11 8-16,-8 40-20 15,5 31-14-15,-1 43 7 16,16 48 6-16,31-1 10 16,37-14 25-16,44-20-35 15,22-34-5-15,44 6 3 16,29-3-25-16,25-32 5 15,22-29-11-15,15-27-6 16,7-19-30-16,44-51-183 16,-44-12-420-16,-33 4-424 0</inkml:trace>
  <inkml:trace contextRef="#ctx0" brushRef="#br0" timeOffset="415">1902 738 2248 0,'0'0'460'0,"0"0"-378"16,0 0-69-16,0 0 167 16,0 0-11-16,-233-112-84 15,157 110-35-15,-4 2-22 16,-4 6 2-16,8 39 12 15,3 22-9-15,14 15 10 0,23 10-42 16,18-4 1 0,18-9 13-16,15-13-15 0,39-24-8 15,26-26-35-15,11-16-25 16,7-16-63-16,-3-33-80 16,-11-10 63-16,-18 3 77 15,-18 7 71-15,-20 16 11 16,-12 13 102-16,-16 17 38 15,0 3 22-15,0 0-91 16,0 30-30-16,-4 8-13 16,-4 6-13-16,4-2-17 15,4 4-9-15,0-15-50 0,48 4-113 16,-1-12-348 0,0-8-303-16</inkml:trace>
  <inkml:trace contextRef="#ctx0" brushRef="#br0" timeOffset="774">2782 603 2259 0,'0'0'388'0,"0"0"-290"15,0 0-58-15,0 0 177 16,-227 21-28-16,170 11-105 15,6 8-76-15,10-1-7 16,16 6-2-16,22 1 2 0,3 4-10 16,10-1 6-16,34 2 3 15,10 0 5-15,8-8-3 16,4 0-4-16,-5-4 2 16,-1-10 0-16,-13 1 0 15,-15-8 0-15,-17 1 0 16,-15 5 20-16,0-6 4 15,-44 0 10-15,-18 6-25 16,-11-7-8-16,-3-4-1 16,3-10-21-16,19-7-130 15,32-7-119-15,14-26-371 16,8-6-765-16</inkml:trace>
  <inkml:trace contextRef="#ctx0" brushRef="#br0" timeOffset="964">3019 889 2471 0,'0'0'492'15,"0"0"-420"-15,0 0-63 16,6 213 175-16,10-154-40 16,-1-13-69-16,7-6-75 15,-2-13-9-15,-1-15-36 16,10-12-95-16,-11 0-208 15,-3-26-520-15</inkml:trace>
  <inkml:trace contextRef="#ctx0" brushRef="#br0" timeOffset="1091">3031 390 2349 0,'0'0'0'0,"0"0"-6"16,0 0-306-16,0 0 169 15,0 0-1119-15</inkml:trace>
  <inkml:trace contextRef="#ctx0" brushRef="#br0" timeOffset="1374">3489 882 2148 0,'0'0'608'0,"0"0"-496"0,0 0-94 16,-44 194 160-16,44-121 11 16,0 2-126-16,18-6-22 15,26-11-40-15,14-8-1 16,11-21 2-16,4-16-2 16,1-13-11-16,-4-26 1 15,-16-30 10-15,-19-16 9 16,-23-15-9-16,-12-6 21 15,-25 1 53-15,-41 20-34 16,-14 24-8-16,-45 48-32 16,24 0-93-16,3 19-748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10:27:19.0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1311 1501 1639 0,'0'0'223'15,"0"0"-160"-15,0 0-9 16,0 0 109-16,0 0-17 16,0 0-46-16,0-48-51 15,0 35 28-15,0-4 17 16,0-3 7-16,-4-1 0 16,-14 1-10-16,-4-1 4 15,-10 4-22-15,-9 4-22 16,-3 5 21-16,-10 8-30 15,0 0 7-15,-9 25 18 0,2 18-34 16,2 15-4 0,12 18-4-16,10 14-5 0,16 4 22 15,16 4-30-15,5-3-12 16,12-5 19-16,29-15-19 16,9-14-1-16,16-19 0 15,7-21-21-15,7-18 14 16,4-3-43-16,-4-33-9 15,-14-23 30-15,-12-5 8 16,-17-2 22-16,-15 0 0 16,-12 15 10-16,-10 11 63 15,0 17-26-15,0 14-14 16,-13 6 37-16,-9 6-38 0,3 36-2 16,0 16-3-1,4 0-21-15,15 4 28 0,0-7-34 16,0-3-21-16,19-17 20 15,10-9-72-15,8-13-109 16,20-13-313-16,-4-23-356 16,-6-12-1109-16</inkml:trace>
  <inkml:trace contextRef="#ctx0" brushRef="#br0" timeOffset="181">1997 1739 2579 0,'0'0'473'0,"0"0"-431"16,0 0 96-16,0 0 26 0,0 0-95 15,237 0-27-15,-157-14-42 16,4 1-68-16,-4 3-206 16,-24 3-519-16,-28 7-1091 0</inkml:trace>
  <inkml:trace contextRef="#ctx0" brushRef="#br0" timeOffset="354">2080 2250 2458 0,'0'0'510'0,"0"0"-428"0,0 0-68 15,0 0 53 1,0 0-11-16,252 54-56 0,-116-68-47 15,-23-23-277-15,-15 2-528 16</inkml:trace>
  <inkml:trace contextRef="#ctx0" brushRef="#br0" timeOffset="744">3988 1147 2815 0,'0'0'329'0,"0"0"-242"0,0 0-64 16,-223 26 108-16,132 40-9 16,-8 29-71-16,8 24 0 15,18 15-2-15,26 7-11 16,28-10 4-16,19-13-36 15,19-16-6-15,44-23 0 16,19-24-14-16,13-25-22 16,12-30-27-16,-2 0 0 15,-6-41 44-15,-12-30-7 16,-21-13 26-16,-19-18-10 16,-22-22 22-16,-25-11-2 15,0-10 25-15,-44 10-25 16,-13 15 27-16,-9 27-37 0,0 35-15 15,8 28 14-15,11 30-98 16,17 6-426-16,19 28-594 0</inkml:trace>
  <inkml:trace contextRef="#ctx0" brushRef="#br0" timeOffset="941">4844 2105 3281 0,'0'0'361'15,"0"0"-361"-15,0 0-59 16,0 0 28-16,0 0 19 16,0 0-176-16,0 0-605 15,69-139-1391-15</inkml:trace>
  <inkml:trace contextRef="#ctx0" brushRef="#br0" timeOffset="1495">5519 1161 2693 0,'0'0'338'0,"0"0"-265"16,0 0-67-16,0 0-6 15,0 0 74-15,230-34-7 16,-147 33-29-16,11-7-25 16,6-2-12-16,-5 0 29 15,-16-3-30-15,-20 3-9 16,-20 1 9-16,-20 1 0 15,-19-1 13-15,0-1 11 16,-32-3-23-16,-31 3 21 16,-13-1-22-16,-19 9-4 15,-8 2 4-15,2 0 1 16,3 7 19-16,10 19 1 0,15 4-9 16,22 2 9-16,17 7-21 15,28 8 0-15,6 0 0 16,12 11 5-16,35 0 12 15,17-2-16-15,11-1 1 16,4-5 4-16,1-7 0 16,-11-4-6-16,-10-3 10 15,-15 0 8-15,-19 0 35 16,-14 0-31-16,-11 4 13 16,-7-1 5-16,-44 7-28 15,-18-2-3-15,-19 1-9 16,0-4-19-16,2-6 6 0,8-12-62 15,17-11-54-15,27-12-168 16,21-26-615-16,13-13-1205 0</inkml:trace>
  <inkml:trace contextRef="#ctx0" brushRef="#br0" timeOffset="1832">6610 1072 2789 0,'0'0'339'0,"0"0"-268"15,0 0-29-15,246-46-42 0,-180 46 77 16,-11 20 39-16,-15 29-65 16,-18 17-21-16,-22 12-15 15,0 17-13-15,-59 11 28 16,-24 5-30-16,-8 0 0 15,-4-2 22-15,10-14 7 16,21-10 5-16,20-12-7 16,19-18-15-16,25-8 20 15,0-11-32-15,35-14 0 16,35-12-9-16,18-10 9 16,13 0-21-16,9-10-38 15,3-24-100-15,18-27-209 16,-25 5-441-16,-26 0-1341 0</inkml:trace>
  <inkml:trace contextRef="#ctx0" brushRef="#br0" timeOffset="2157">7849 947 1340 0,'0'0'1719'0,"0"0"-1535"16,0 0-184-16,0 0 0 16,0 0 109-16,-88 171-29 15,22-91-52-15,-3-3-10 16,-4 0-17-16,7-9 7 16,4-12-8-16,11-10 0 0,19-13 26 15,13-8-26 1,19-8 1-16,0-5-1 0,29-5 2 15,27-5 13-15,10-2-15 16,10 0 1-16,-3 0-2 16,-7 0-24-16,-9 0-74 15,-1 0-112-15,-21 0-306 16,-9 0-261-16</inkml:trace>
  <inkml:trace contextRef="#ctx0" brushRef="#br0" timeOffset="2344">7870 1222 2609 0,'0'0'702'15,"0"0"-536"-15,0 0-78 16,-26 270 19-16,9-144 32 16,-5 5-44-16,0-8-83 15,7-8-12-15,5-17-108 16,5 8-150-16,5-28-414 15,-4-15-1110-15</inkml:trace>
  <inkml:trace contextRef="#ctx0" brushRef="#br0" timeOffset="4310">487 405 1498 0,'0'0'273'16,"0"0"-155"-16,0 0-1 16,0 0 105-16,0 0-32 15,0 0-82-15,0 0-41 16,-66 23-39-16,66 3 14 16,9 27 67-16,1 53 13 15,-10 61-15-15,0 83-58 16,-41 44-3-16,-23 18-16 15,-11-10-10-15,3-32 5 16,2-20 4-16,20-18-20 16,14-55 10-16,14-49-18 15,14-43-1-15,8-23 0 0,0-2 0 16,0-2 11-16,18-1-10 16,26-18 10-16,16-13 16 15,16-10-17-15,18-9 14 16,20-7 4-16,12 0 8 15,50-7 17-15,46-23-19 16,52-2-1-16,20-1-11 16,-8 5-21-16,-20 7-2 15,-26 5 1-15,-3 9 0 16,-7 0 10-16,0 4-9 16,0-3 6-16,13-5-7 0,12-8 1 15,19-10-1 1,4-11 0-16,3-6 0 0,-1-3 1 15,-7-4-1-15,-6 3 0 16,-12 12 4-16,-18 2-4 16,-4 0 0-16,-8 6 0 15,5 0 6-15,-3 1-12 16,-38 2 6-16,-36 7 0 16,-32 11 0-16,-16-1 2 15,15-6-4-15,19 3 2 16,10-3 0-16,-10-1 6 15,-11 0-6-15,-8 1 0 16,-10-4 2-16,-8 3-1 16,-11-2 6-16,-7 0-7 0,-4 2 0 15,-11-2 0 1,-11-1 0-16,-2 4 0 0,-6-1-1 16,-9 0 2-16,-2 2 13 15,-5-12-6-15,-9-6 17 16,-6-3 31-16,-6-19-51 15,-4-8-4-15,-6-17 15 16,0-16-15-16,-3-20 1 16,4-38-2-16,-4-43 0 15,0-28 13-15,0 11-13 16,0 49-1-16,0 50-5 16,0 33 6-16,0-7 0 15,-4-5-6-15,-2-4 6 0,-3 19-15 16,2 13 12-16,4 20-4 15,3 13 7-15,0 10 1 16,0 10 1-16,-3 3-2 16,3 1 0-16,0 1 4 15,-5 6-4-15,1-5-10 16,1 0 10-16,-4 4-1 16,-5-7 0-16,-10 4-14 15,-3-1 1-15,-11-4 13 16,-14 4-16-16,-10 0 8 15,-9 0 7-15,-14-1-13 16,-12 2 5-16,-14-4-11 16,-15 4-15-16,-15-1 25 0,-11 0-35 15,-33 1 22 1,-38 3 0-16,-38 3 9 0,-15 0 13 16,15 0-12-16,19 0 14 15,22 6 9-15,-2-3-8 16,2 4-2-16,3-3 0 15,32-1 0-15,38-3 1 16,32 3 0-16,6 0 0 16,-13 0 5-16,-22 4-4 15,-22-1-1-15,0 2 0 16,-26 1 1-16,-33 1 12 16,-36 6-7-16,-3 0-6 15,44 2 0-15,57-3-18 16,60-6 17-16,13-1 1 15,-14 1 0-15,-14 2 5 0,-16-2-5 16,5 1 0-16,-5 1-1 16,3-6-2-16,6 3 2 15,0-6-7-15,-1 2 8 16,-4-1 2-16,4-1-2 16,1 3 0-16,1 1 2 15,5-3 9-15,6 4-12 16,11 0 1-16,8 2 0 15,10 3 16-15,12-3-16 16,8 3 0-16,4-2 19 16,11 0-19-16,3-4 0 15,12 1 0-15,5-1 1 0,6-2 18 16,6-1-19-16,-4-3 0 16,4 0 21-16,-2 5-20 15,-5-5 18-15,4 0-11 16,-1 2-8-16,1-2 24 15,1 3-24-15,-5-3 0 16,3 4 12-16,0-2-11 16,1-2 9-16,8 3-9 15,-2-3-1-15,8 0 18 16,4 5-18-16,0-5-13 16,0 0-5-16,12 0-265 15,10 0-824-15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0.9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 2288 0,'0'0'318'0,"0"0"-236"15,0 0-30-15,0 0 115 16,190-9-131-16,-121 2-35 16,4 1-1-16,30 3-78 15,-24 3-238-15,-13 0-403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1.1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2501 0,'0'0'459'0,"0"0"-386"0,0 0-6 16,0 0 17-16,0 0-42 15,264 42-42-15,-94-42-126 16,-21 0-438-16,-17 0-1806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0.4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2104 0,'0'0'476'0,"0"0"-394"15,0 0-20-15,0 0 125 16,0 0-17-16,0 0-132 16,0 0-37-16,29 0 31 0,7 0-32 15,7 0-5 1,1 0 5-16,0 0 6 0,0 0 11 15,0 0-17 1,-8-2 0-16,-6 2 9 0,-13 0-9 16,-2 0-11-16,-11 2 11 15,-4 22 13-15,0 10 42 16,-7 11-32-16,-22 11-23 16,-4 2 28-16,-8 5-28 15,2 0 6-15,2-4-5 16,5-1 0-16,6-5 22 15,1-7-23-15,10-10 0 16,5-7 22-16,4-5-22 16,6-7 0-16,0-7-6 15,0-1 6-15,22-7 10 0,12 1-10 16,2-3 0-16,4 0-4 16,1 0 4-16,3-5-33 15,-5-7-63-15,-5-2-103 16,-2-3-159-16,-7 0-388 15,-13 5-1077-15</inkml:trace>
  <inkml:trace contextRef="#ctx0" brushRef="#br0" timeOffset="219">58 365 1810 0,'0'0'482'0,"0"0"-331"16,0 0 26-16,0 0 74 0,0 0-126 16,0 0-105-16,0 0 1 15,59-10-21-15,-5 10 0 16,4 0 0-16,36-3-233 16,-13-10-428-16,-8 0-1349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49.6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436 545 1472 0,'0'0'250'0,"0"0"-174"0,0 0-19 15,0 0 149-15,0 0-47 16,0 0-85-16,0 0 11 16,8 0-41-16,-1 0 1 15,-4 0 11-15,4 0-14 16,-7-4 28-16,0-6-19 16,0 1-17-16,0-8 20 15,0 1-34-15,0-4-8 16,-10 1 26-16,-12 1-25 15,0 2 36-15,-3 7-26 16,-4 2-11-16,-5 3 40 0,-2 4-37 16,-1 0 0-16,-2 0 5 15,-1 4-10-15,3 19 11 16,1 4-21-16,2 2 0 16,12 6 13-16,5 1-13 15,2 5 0-15,12 1-1 16,3 0 2-16,0 1-4 15,0-4 3-15,25-2 0 16,7-8-5-16,9-10 5 16,6-5-7-16,12-10 7 15,-1-4-68-15,8 0 36 16,-9-31-60-16,-4-4 15 16,-11-2 70-16,-12 2-7 15,-13 0 14-15,-8 12 30 16,-9 2 26-16,0 7 56 0,0 8-48 15,0 6-3 1,0 0 37-16,0 0-50 0,0 23-17 16,0 18-23-16,0 10 4 15,0 8 5-15,7 0-17 16,11-4-3-16,4-8-9 16,4-7 12-16,-1-18-48 15,4-12-65-15,18-17-156 16,-6-30-245-16,-6-11-253 0</inkml:trace>
  <inkml:trace contextRef="#ctx0" brushRef="#br0" timeOffset="298">615 0 1048 0,'0'0'1029'0,"0"0"-763"15,0 0-140-15,0 0 12 16,0 0 51-16,0 0-60 16,0 0-44-16,105 115 14 15,-49-56-65-15,-2 9-1 16,2 5 12-16,-9 8-33 16,-12 5 29-16,-13 6-24 15,-18 7-16-15,-4 2 31 0,-14 4-32 16,-30-3-10-1,-6-4 10-15,-6-13-37 0,5-15 1 16,14-14-96-16,15-27-175 16,12-16-253-16,6-13-461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3.5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2259 0,'0'0'499'0,"0"0"-499"15,0 0-9-15,0 0 9 0,0 0 9 16,227 0-9-16,-132 0-70 16,-19 0-253-16,-10 7-392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9:41.2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102 777 1592 0,'0'0'286'16,"0"0"-229"-16,0 0-29 16,0 0 102-16,0 0 13 15,0 0-66-15,186-157-67 16,-127 106-5-16,-2-12 2 15,6-3-5-15,-6-6 7 16,-4-3 25-16,-6 0 148 16,-15 6-15-16,-6 8-40 15,-14 19-10-15,-9 13-2 0,-3 12-31 16,0 17 30 0,0 0-75-16,-3 37-4 0,-16 31 1 15,0 21-21 1,1 20-13-16,4 5-2 0,2-2 6 15,9-4-15-15,0-13 9 16,3-6-11-16,0-13-49 16,-7 13-251-16,-5-21-312 15,-1-16-390-15</inkml:trace>
  <inkml:trace contextRef="#ctx0" brushRef="#br0" timeOffset="336">0 1304 1936 0,'0'0'500'0,"0"0"-402"15,0 0-4-15,0 0 155 16,0 0-62-16,0 0-142 16,0 0 33-16,161 0-14 15,-85 0-25-15,12 0 31 16,10 5-70-16,9-1 0 16,-3-1 41-16,6-3-41 0,-8 0-6 15,-7 0 6-15,-14 0-67 16,-20 7-27-16,-36 13-221 15,-20-1-364-15,-5 0-360 0</inkml:trace>
  <inkml:trace contextRef="#ctx0" brushRef="#br0" timeOffset="976">274 1785 1475 0,'0'0'737'0,"0"0"-490"15,0 0-191-15,0 0 110 16,0 0 90-16,0 0-166 16,0 0-51-16,-18-22-39 15,36 15 0-15,14 0-8 16,12-2 8-16,10 6 0 15,9-1 8-15,6 4 1 16,1 0-18-16,-1 4 9 16,-3 15 0-16,-9 7 12 15,-13 11-12-15,-18 2 0 16,-14 3 26-16,-12 8-26 16,-12-1 0-16,-29 0 13 15,-1-3-4-15,-5-10 68 0,3-8-67 16,6-7 13-16,10-8 38 15,6-3-52-15,6-3 34 16,10-7-28-16,6 0-9 16,0 0 26-16,0 0-32 15,0 4-21-15,22 6 21 16,6-2 0-16,10 10 0 16,1 1-12-16,4 3 12 15,1 12-9-15,4 2 9 16,-4 3 0-16,-7-3-1 15,-12 4 2-15,-11-8-2 16,-14-3-8-16,0-2 9 16,-3-4 31-16,-33-6-31 15,-8-7 0-15,-12-7 39 0,-8-3-31 16,-2 0 14-16,-3 0 8 16,3-17-29-16,8 1 43 15,2-4-44-15,12-2 0 16,12 3-14-16,14-5-25 15,14 1-113-15,4-17-319 16,19 4-365-16,10 0-1076 0</inkml:trace>
  <inkml:trace contextRef="#ctx0" brushRef="#br0" timeOffset="1389">2275 354 1874 0,'0'0'514'0,"0"0"-429"15,0 0 53-15,0 0 102 16,0 0-86-16,-225 221-4 16,159-104-102-16,0 40-12 15,0 38 37-15,19-12-19 16,11-22-21-16,21-26-17 15,15-44-8-15,0 5 2 16,3-4-10-16,31-27-31 16,2-14-50-16,4-26-90 15,11-22-194-15,-10-3-301 16,-9 0-731-16</inkml:trace>
  <inkml:trace contextRef="#ctx0" brushRef="#br0" timeOffset="1890">2584 562 1631 0,'0'0'949'0,"0"0"-791"15,0 0-76-15,0 0 188 16,0 233-93-16,-6-135-77 15,2 5-26-15,1 0-73 16,3 3 16-16,0-7 5 16,0-5-22-16,0-8 17 15,0-11-16-15,0-17 6 16,0-14-7-16,0-23-59 0,0-19 19 16,0-2 10-16,0-23-24 15,7-26 33-15,8-14-9 16,10-9 19-16,4 4 10 15,0 9-58-15,5 8 50 16,-2 23 9-16,-4 14-7 16,6 14 7-16,-5 0 0 15,0 30 22-15,-4 15 5 16,1 9-18-16,-4 6-9 16,-7 1 36-16,-12 1-27 15,-3-7 30-15,0-7-39 0,-22-15 13 16,-17-5 25-16,-13-15-37 15,-6-13 18-15,-4 0-8 16,-8-23-1-16,10-23-14 16,4-9 4-16,12-11-68 15,27-35-57-15,12 15-363 16,5 11-299-16</inkml:trace>
  <inkml:trace contextRef="#ctx0" brushRef="#br0" timeOffset="2177">3212 170 1980 0,'0'0'482'0,"0"0"-387"16,0 0 161-1,0 0-14-15,230-54-111 0,-179 54-20 16,-14 16-53-16,-15 22-13 15,-22 15-11-15,0 10-20 16,-31 5 41-16,-16-2-55 16,5-10 1-16,8-10 32 15,15-18-33-15,19-9-6 16,0-13-5-16,44-6-46 16,19 0 3-16,47 0-188 15,-15 0-379-15,-9-4-546 0</inkml:trace>
  <inkml:trace contextRef="#ctx0" brushRef="#br0" timeOffset="2430">3877 1241 2278 0,'0'0'388'0,"0"0"-263"16,0 0 3-16,0 0 80 16,0 0-44-16,265 3-124 15,-167-3-25-15,5-8-9 0,-1 4 3 16,-7 4-18 0,-11 0-55-16,-23 0-204 0,-24 0-190 15,-27 9-306-15</inkml:trace>
  <inkml:trace contextRef="#ctx0" brushRef="#br0" timeOffset="2637">4255 1031 1500 0,'0'0'869'0,"0"0"-655"16,0 0-53-16,0 177 66 0,0-108 1 15,0 0-173 1,0-4-54-16,0 1 24 0,0-1-25 16,0-2-130-1,0 14-333-15,0-17-414 0,0-13-861 0</inkml:trace>
  <inkml:trace contextRef="#ctx0" brushRef="#br0" timeOffset="3482">5546 1044 2282 0,'0'0'609'0,"0"0"-514"0,0 0 69 16,0 0 92-16,0 0-152 15,-245 7-56-15,187 39 7 16,7 10-29-16,14 5-11 16,15 5-5-16,19 0-8 15,3-10-4-15,12-9-53 16,27-19-38-16,13-12-39 16,5-16-85-16,6 0-99 15,-9-19 36-15,-6-21 91 16,-8-6 105-16,-14 1 25 15,-5 8 59-15,-14 16 105 0,-3 16 69 16,-4 5 36-16,0 14-67 16,0 24 7-16,0 16 23 15,0 6-110-15,0-6-27 16,0-3-12-16,18-2-18 16,11-18-6-16,8-15-25 15,-5-16-20-15,6 0 24 16,-6-25-113-16,-4-25 21 15,3-15-4-15,-2-14 16 16,-7-10 33-16,0-9 33 16,0-10 35-16,-9-7 34 15,6-3-21-15,-7 6 44 16,-2 14-3-16,-4 28 91 16,3 28 3-16,-6 33-16 15,-3 9-59-15,0 35 17 0,0 34-29 16,0 18-16-16,0 14-13 15,0 6-16-15,0 2 5 16,-6-4-13-16,-3-7-5 16,2-9 1-16,1-12-4 15,-3-19-7-15,6-20-25 16,3-14-20-16,0-18 25 16,0-6-27-16,0-6 19 15,15-23 25-15,14-8-53 16,3 5 51-16,5 5-4 15,4 7-18-15,-2 14 33 16,-2 6-5-16,-2 0 6 16,-1 35 0-16,-2 12 10 0,-10 7 37 15,-10 4-13-15,-12-3-9 16,-3-6 13-16,-38-6-25 16,-10-10 19-16,-4-14 14 15,-3-12-34-15,7-7 2 16,11-3 10-16,8-31-24 15,13-7 0-15,19-10-81 16,7-21-91-16,33 14-294 16,8 9-473-16</inkml:trace>
  <inkml:trace contextRef="#ctx0" brushRef="#br0" timeOffset="3682">6887 1398 2186 0,'0'0'459'0,"0"0"-371"16,0 0 187-16,0 0-98 15,205 0-129-15,-117 0-14 16,10 0-34-16,3 0-9 16,-3 0-100-16,-17 0-204 15,-30 0-271-15,-29 0-593 0</inkml:trace>
  <inkml:trace contextRef="#ctx0" brushRef="#br0" timeOffset="3873">7274 1159 2208 0,'0'0'500'15,"0"0"-387"-15,0 0 83 16,-8 203 26-16,8-126-147 15,0-3-50-15,-3 5 14 16,-1 1-39-16,1-6-39 16,-12 11-109-16,1-16-444 15,6-16-568-15</inkml:trace>
  <inkml:trace contextRef="#ctx0" brushRef="#br0" timeOffset="4309">8514 1217 2078 0,'0'0'732'16,"0"0"-507"-16,0 0-64 15,0 0 43-15,0 0 1 16,-245-67-148-16,184 79-19 15,-2 34 38-15,13 10-56 16,9 12 10-16,16 2-30 16,18 2 0-16,7-14-17 15,10-4-20-15,37-26-56 0,13-14 22 16,4-14-56 0,10-6-35-16,-9-34 18 0,-3-15-5 15,-15-3 105-15,-6 4 2 16,-12 8 42-16,-11 16 51 15,-11 17 42-15,-7 13 45 16,0 10-39-16,0 32 10 16,0 11 29-16,0 9-60 15,-3-4-54-15,3 3 24 16,0-12-48-16,0-9-30 16,0-15-46-16,0-9-55 15,0-16-131-15,-15 0-440 16,-7 0-827-16</inkml:trace>
  <inkml:trace contextRef="#ctx0" brushRef="#br0" timeOffset="4595">8372 515 1989 0,'0'0'348'16,"0"0"-124"-16,0 0-71 15,0 0 131-15,0 0-71 16,222-123-120-16,-189 123 7 16,-7 0-84-16,-13 19-1 15,-13 17 50-15,0 13-46 16,0 4-1-16,-25 6-13 0,0-7 5 16,9-10-2-16,16-12-8 15,0-7-39-15,27-15 21 16,28-8-45-16,14 0-81 15,32-10-185-15,-16-14-341 16,-16 0-770-16</inkml:trace>
  <inkml:trace contextRef="#ctx0" brushRef="#br0" timeOffset="4924">9111 305 2160 0,'0'0'360'0,"0"0"-244"15,0 0 151 1,0 0-17-16,0 0-130 0,110 236-4 16,-74-154-77-16,1 7 23 15,0 6 4-15,-2 7-20 16,-1 7-1-16,-13 9-21 15,-6 10 11-15,-15 6 20 16,0 10-55-16,-15-2-6 16,-33-5 5-16,-9-12 2 15,-9-16-2-15,-7-20-40 0,4-24-10 16,11-20 3 0,11-18-100-16,3-19-128 0,13-8-569 15,18 0-1333-15</inkml:trace>
  <inkml:trace contextRef="#ctx0" brushRef="#br0" timeOffset="5121">9830 1549 2345 0,'0'0'641'0,"0"0"-458"15,0 0 44-15,274-22-90 0,-173 16-50 16,13-2-87-16,24 5-30 16,-24 0-153-16,-35 3-699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3.7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 2201 0,'0'0'909'0,"0"0"-783"16,0 0-78-16,0 0-33 15,0 0 15-15,0 0-4 0,222 0-26 16,-77 0-67-16,-20-14-291 15,-8 1-878-15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3.0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0 950 0,'0'0'943'16,"0"0"-772"-16,0 0-56 16,0 0 128-16,0 0-8 15,0 0-61-15,0 0-98 16,107 79-47-16,-82-73 11 16,4 0-39-16,0-2 0 15,1-1 26-15,-1-3-18 16,0 0 0-16,-4 5 3 15,-3-5-12-15,-3 0 19 16,-6 1-19-16,-1 2 0 16,-9 12 14-16,-3-3-2 15,0 11-11-15,0 4 29 0,0 2-29 16,-3 7 20-16,-12 3-21 16,-7 9 0-16,0-4 6 15,-7 3-6-15,0 4 0 16,-3-1 0-16,2-2 0 15,4-4 0-15,8-6 0 16,4-4 0-16,7-10-1 16,7-5-5-16,0-6 6 15,0-4-9-15,0-2 9 16,4-3-12-16,18-2-2 16,7-2-60-16,6 0-115 15,21-6-17-15,-9-20-171 16,-8-1-276-16</inkml:trace>
  <inkml:trace contextRef="#ctx0" brushRef="#br0" timeOffset="234">0 502 2155 0,'0'0'474'16,"0"0"-417"-16,0 0-56 16,0 0 70-16,0 0 7 15,0 0-57-15,0 0-21 16,179 0-51-16,-67-20-80 16,-17 0-177-16,-4 4-399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2.2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1428 0,'0'0'269'16,"0"0"-139"-16,0 0-5 15,0 0 102-15,0 0 4 16,0 0-106-16,0 0-30 16,0 121-49-16,0-30-6 15,3 23 42-15,6 13-35 16,1 8-17-16,-2-7 7 15,-1-10-10-15,0-13 16 0,-1-20-42 16,3-13 0-16,-2-22 23 16,-1-18-18-1,0-13 8-15,-3-14-13 0,0-5 8 16,1 0 37-16,-1-5-13 16,0-24 3-16,6-14-7 15,1-6-29-15,2-3 11 16,5 6-11-16,5 7 0 15,0 13-6-15,7 9-4 16,-2 14 2-16,5 3-7 16,-4 10-13-16,-2 29 7 0,-1 13-8 15,-10 6 29 1,-8 5-12-16,-7 0 8 0,0-4 4 16,-10-11 20-16,-19-4-19 15,-8-12 18-15,-7-11-7 16,0-8 9-16,-3-13 11 15,-1 0-32-15,4-16-1 16,12-20 0-16,10-14-97 16,22-46-193-16,0 14-384 15,0 0-1274-15</inkml:trace>
  <inkml:trace contextRef="#ctx0" brushRef="#br0" timeOffset="288">324 319 2078 0,'0'0'464'16,"0"0"-408"-16,0 0 17 16,0 0 123-16,0 0-57 15,0 0-36-15,0 0-36 16,165 164 11-16,-111-78-40 15,-7 10-19-15,-6 14-1 16,-16 8-15-16,-6 3 28 16,-19 4-31-16,0 1-1 0,0-9-10 15,-26-11-23 1,1-22-62-16,3-25-116 0,7-26-290 16,8-23-178-16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2:55.3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470 440 1493 0,'0'0'344'15,"0"0"-243"-15,0 0 114 16,0 0 73-16,0 0-102 16,0 0-70-16,-76-13-20 15,42 13 13-15,-7 0-67 16,-6 26-33-16,-7 11 34 15,0 5-19-15,3 10 6 0,4 1 10 16,13 3-17-16,8-7 29 16,20-2-50-16,6-5 7 15,0-5 0-15,18-13-9 16,21-1-1-16,17-9 0 16,8-10-76-16,14-4-56 15,35-11-140-15,-18-19-287 16,-16-1-192-16</inkml:trace>
  <inkml:trace contextRef="#ctx0" brushRef="#br0" timeOffset="277">739 0 2072 0,'0'0'521'0,"0"0"-402"15,0 0 50-15,0 0 18 16,0 0-27-16,0 0-94 16,52 187-33-16,-20-105 6 15,0 11-24-15,6 8-2 16,-10 8-4-16,-2 2-9 16,-14 6 17-16,-9-4-17 15,-3-4 0-15,-7-15 0 16,-23-8-13-16,-6-18-22 15,2-15-66-15,2-27-124 16,10-19-353-16,12-7-526 0</inkml:trace>
  <inkml:trace contextRef="#ctx0" brushRef="#br0" timeOffset="699">1312 523 2218 0,'0'0'503'0,"0"0"-428"16,0 0 64-16,0 0 60 16,0 0-99-16,0 0-58 15,233-28-4-15,-163 23-29 0,6 5 17 16,0 0-13-16,-3 0-12 15,-4 0 18-15,-10 13-19 16,-18 7 0-16,-16 10 0 16,-18 5 0-1,-7 12 36-15,-3 4-31 0,-35 12-4 16,-12 5 34-16,-5 5-24 16,0-1-10-16,1-7 17 15,10-5-17-15,11-11 34 16,8-7-35-16,13-9 0 15,9-7 0-15,3-5 0 0,0-7 0 16,15 0-9-16,17-3-41 16,9-8 8-16,6-3-67 15,19 0-117-15,-15-28-268 16,-7 4-255-16</inkml:trace>
  <inkml:trace contextRef="#ctx0" brushRef="#br0" timeOffset="891">1600 981 765 0,'0'0'1654'16,"0"0"-1347"-16,0 0-164 16,0 0 4-16,0 0-49 0,0 0-17 15,0 0-68-15,175 0-13 16,-66 0-65-16,-15-12-237 15,-12 2-576-15</inkml:trace>
  <inkml:trace contextRef="#ctx0" brushRef="#br0" timeOffset="1072">2523 834 1487 0,'0'0'1010'0,"0"0"-824"16,0 0-9-16,0 0-14 16,0 0-96-16,189-19-50 0,-135 19-17 15,26 0-121-15,-11 0-349 16,-13 5-517-16</inkml:trace>
  <inkml:trace contextRef="#ctx0" brushRef="#br0" timeOffset="1258">2635 1263 2286 0,'0'0'660'0,"0"0"-551"16,0 0 74-16,0 0-96 15,0 0-22-15,186 23-65 0,-39-19-58 16,-20-4-327-16,-11 3-1453 15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3:17.1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0 458 1647 0,'0'0'289'0,"0"0"-145"16,0 0 14-16,0 0 53 0,0 0-50 16,0 0-92-16,-7 21-20 15,7-21 10-15,7 0 3 16,15 0 33-16,7 0-75 16,8 0-8-16,-2-17 22 15,6-10-26-15,3-11 1 16,-5-13-9-16,1 0 0 15,-6-1 17-15,-8-1-17 16,-13 3 0-16,-1 13 7 16,-9 9-7-16,1 8 32 15,-4 10 14-15,0 10-1 16,0 0 33-16,0 7-73 0,0 32-4 16,0 20 27-16,0 13-19 15,0 10-2-15,7 7-6 16,-4-3 0-16,5-7 19 15,-4-7-20-15,-4-7 0 16,0-13-11-16,0-5 4 16,0-8-16-16,0-4-32 15,0-4-41-15,0-6-10 16,3 1-211-16,4-9-249 16,5-7-56-16</inkml:trace>
  <inkml:trace contextRef="#ctx0" brushRef="#br0" timeOffset="167">685 1042 1753 0,'0'0'534'0,"0"0"-399"16,0 0 4-16,0 0 18 15,0 0-157-15,0 0-20 16,0 0-270-16,73-75-573 0</inkml:trace>
  <inkml:trace contextRef="#ctx0" brushRef="#br0" timeOffset="637">1596 55 2032 0,'0'0'375'16,"0"0"-210"-16,0 0 71 16,0 0 27-16,0 0-127 15,0 0-85-15,-221-29 28 16,169 62-31-16,1 11-18 15,3 24-12-15,4 11-17 16,9 10 45-16,13 11-46 16,10 2 0-16,12-3 9 0,0-5-9 15,9-12-9-15,26-13-9 16,12-14-17-16,4-15 29 16,8-17-69-16,-1-15 19 15,-2-8 38-15,-2-14-48 31,-10-25 28-31,-12-8 14 0,-13-5 24 0,-16 3-3 16,-3 3 3-16,-14 7 0 16,-26 9 50-16,-14 17-41 15,-6 10 3-15,-2 3-12 16,4 9-49-16,14 20-4 16,26-1-225-16,14-6-292 0,4-9-291 15</inkml:trace>
  <inkml:trace contextRef="#ctx0" brushRef="#br0" timeOffset="1013">2290 0 1899 0,'0'0'363'0,"0"0"-237"0,0 0-16 16,0 0 112-16,0 0-73 15,0 0-76-15,-147 229 5 16,104-163-26-16,3-7 7 16,6-4 13-16,5-9-51 15,11-10 0-15,8-6-3 16,6-10-6-16,4-3 0 15,0-7-12-15,4-6 0 16,21 1 5-16,12-5 1 16,5 0-12-16,6 0 0 15,-1-5-18-15,6 1-5 16,-3-3-98-16,-2 7-100 16,2 0-60-16,-12 0-219 15,-13 0-28-15</inkml:trace>
  <inkml:trace contextRef="#ctx0" brushRef="#br0" timeOffset="1307">2344 344 1722 0,'0'0'350'0,"0"0"-232"16,0 0 77-16,0 0 68 16,0 0-87-16,-3 205-94 0,-1-147-10 15,4 3-58 1,-8 5-4-16,1 10-10 0,-3-1-9 16,-5-2-6-16,-1-1-61 15,3-7-63-15,-2-12 17 16,5-15-101-16,1-21-82 15,9-10-170-15,0-7-987 0</inkml:trace>
  <inkml:trace contextRef="#ctx0" brushRef="#br0" timeOffset="1659">2840 171 1827 0,'0'0'315'0,"0"0"-223"16,0 0 36-16,0 0 97 16,0 0-133-16,-70 183-38 15,41-119 20-15,1 4-24 16,-3-5 33-16,9-9-30 15,2-8-20-15,8-10 36 16,2-14-68-16,10-4 4 16,0-12 39-16,0-3-32 0,10-3-12 15,22 0 0 1,9 0 0-16,6 0-4 0,9-8 4 16,2-1-53-16,4 4-24 15,21-2-146 1,-10 0-302-16,-14 0-453 0</inkml:trace>
  <inkml:trace contextRef="#ctx0" brushRef="#br0" timeOffset="1896">3032 199 2169 0,'0'0'290'0,"0"0"-171"0,0 0-86 16,0 0 157-16,-3 229-4 15,6-120-86-15,9 13-43 16,2 3-57-16,-2-1-2 16,-2 27-74-16,-2-34-274 15,-1-25-737-15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3:30.7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3984 5051 1750 0,'0'0'297'16,"0"0"-171"-16,0 0 98 15,0 0 7-15,0 0-40 16,0 0-123-16,0 0 23 16,-116 193 4-16,94-137-17 0,1 1 11 15,3 4-74-15,-1 4-6 16,12-2 37-16,4 3-46 16,3-8 9-16,0 2-9 15,10-12 0-15,22-7-12 16,6-10-28-16,9-13-22 15,7-9 46-15,5-9-31 16,2 0 32-16,-5-20 5 16,-5-18 5-16,-16-12-13 15,-13-12 18-15,-10-14 0 16,-12 1 41-16,0-4-11 16,-12 6 9-16,-17 14 1 0,-3 14-26 15,-2 11-14 1,-1 5-24-16,10 10-255 0,6 2-688 15</inkml:trace>
  <inkml:trace contextRef="#ctx0" brushRef="#br0" timeOffset="-4850">0 3925 793 0,'0'0'386'16,"0"0"-183"-16,0 0-58 16,0 0-6-16,0 0 5 15,0 0-30-15,0 3-45 16,0 1 23-16,0 1 11 15,3 2-16-15,6 3 39 16,1-3-44-16,8 1-10 16,4-4 15-16,4 3-13 0,9-7 7 15,9 3-33-15,3-3-14 16,13 0 23-16,6 0-41 16,6 0 20-16,8 0 5 15,8 5-40-15,3-3 41 16,11-2-38-16,11 0 4 15,4 0 2-15,3 0 1 16,0 0-11-16,5-12 3 16,-8-2 7-16,-1 4 1 15,-4 0-11-15,-5 0 0 16,-6 4 3-16,-3 3-3 16,-3-2-1-16,1 5 1 15,2 0 0-15,-3 0 0 0,6 0 0 16,3 0 0-1,1 0-3-15,11 0 3 0,1-3 0 16,6 1-7-16,6-2 7 16,-2 1 7-16,5-4-7 15,-2 2 0-15,2-2 3 16,-5 0-3-16,-6 0-1 16,-4 5 0-16,0-2 1 15,-6 4 12-15,3 0-12 16,2 0 0-16,1 0 9 15,3 0-7-15,5 0-2 16,-5 0 6-16,4 0-6 0,-1 0 31 16,-3 0-31-16,-6 0 0 15,-4 0 15-15,-9 4-15 16,2-2 9-16,-1 1-9 16,4 4 1-16,-1 0 36 15,5-1-36-15,4 2-1 16,-3-3 36-16,6-1-34 15,-4-2 5-15,4 1-7 16,-4 2 6-16,-3-2 14 16,3 1-20-16,4-4 0 15,0 0 14-15,-2 0-14 16,2 0 2-16,-1 0 8 16,1 0-8-16,-7 0 22 0,0 0-24 15,-9 0 0 1,2-4 27-16,-8 1-25 0,0 3-1 15,0 0 8-15,-4 0-9 16,-5 0 31-16,5 0-31 16,-3 0 0-16,0 0 34 15,-5 0-28-15,2 0 3 16,-9-5 0-16,-3 2-8 16,-11 1 33-16,-11-2-34 15,-10 1 0-15,-16 3 14 16,-12 0-14-16,-7 0-17 15,-6 0-34-15,-41 0-64 16,-13 0-120-16,-12 0-653 0</inkml:trace>
  <inkml:trace contextRef="#ctx0" brushRef="#br0" timeOffset="-2259">820 3225 1109 0,'0'0'325'16,"0"0"-206"-16,0 0-17 15,0 0 77-15,0 0 28 16,0 0-88-16,0 0-28 0,56 7-5 15,-39-7-7 1,5 0 3-16,0 0-57 0,3 0 5 16,0 0 34-16,1 0-44 15,1 0 7-15,-2 0-15 16,4-7-6-16,3-6 27 16,2-3-33-16,1-7 0 15,6-7 17-15,3-5-17 16,3-2-12-16,1-5 5 15,-4 2 7-15,0 1-9 16,-9 4 7-16,-1 1 2 16,-2-3 6-16,0 2-6 15,2-4 0-15,5-1-6 16,2 3 14-16,-1-1-19 16,1-1 11-16,1-1 0 0,-1 3 14 15,-4 5-14-15,-5 3-7 16,2-1 7-16,-9 1 0 15,1 2 8-15,-1-6-8 16,4 1 0-16,3-2 4 16,5-1-4-16,-5 3-1 15,5-1-14-15,-5-2 15 16,2 4 18-16,-5-2-18 16,0 1-6-16,-4 2 6 15,-3-4 0-15,0 5-3 16,0-3 2-16,-3 1 2 15,3-1-2-15,3-3 1 16,4-2 0-16,5-3 0 0,-2 1 0 16,0 1 0-1,2-2-8-15,-2 0 8 0,-3 3 15 16,1 2-15-16,-1-2-7 16,-7 7 6-16,-4 1 2 15,-1 0-2-15,-1 2 1 16,2-1 0-16,1-7 8 15,6 5-8-15,1-4-3 16,2-3 1-16,4 5 4 16,2 2-4-16,-5 1-7 15,0 2 9-15,-4-1 8 16,6 0-8-16,-3-2 0 16,4-2 0-16,6-1 1 0,-3 4-1 15,2-1 1-15,-4 5-1 16,-3 1 0-16,-1-2-2 15,-1 3 2-15,6-2 3 16,2-2-2-16,8-3-1 16,0 0 0-16,3-2 11 15,4 1-4-15,-4 5-6 16,1 1-1-16,-1 1 8 16,-3 1-7-16,-4 4 20 15,4-1-19-15,-5 0 8 16,5 4 30-16,0 0-39 15,-3 6 8-15,-2 4 7 16,-5-1-8-16,-2 7 10 16,2 0-18-16,-6 0 18 0,4 0 15 15,6 7-32-15,2 5 32 16,3 8-9-16,1-1-23 16,-1 5 34-16,1 2-34 15,4 3 1-15,3 1 28 16,-4 8-23-16,4-3 5 15,-2 5-2-15,-2-2-8 16,-5 6 23-16,2-3-16 16,-3 1-9-16,-4 5 32 15,2-2-23-15,-5 3-9 16,1-3 25-16,-1-3-13 16,-2 4 26-16,-3 4-31 15,1-5 5-15,-1 5 23 0,-3 1-28 16,-1 3-1-1,0 2 5-15,1 0-10 0,-1 3 31 16,-3-4-32-16,3 4 0 16,-6-3 18-16,3 2-16 15,0 2-2-15,3-8 0 16,1 5 6-16,-1-7 12 16,4-3-18-16,1 0 0 15,2-4 25-15,1-2-16 16,-3 0-3-16,-1 2-6 15,3-4 1-15,-2 3 31 16,-1 0-32-16,3 2 0 0,-6-1 16 16,4-4-16-1,-1-1 1-15,0-1 3 0,-1-2 7 16,6 2-2 0,-5-4-9-16,-4 0 0 0,4-1 25 15,-4-3-25-15,1-2 0 16,1 1 0-16,-7-4 1 15,7 0 27-15,-1 0-28 16,-1-2 0-16,4-3 21 16,-1 5-21-16,1-7 0 15,2 2 11-15,1-3-10 16,-4-2 16-16,-2-2-17 16,4 4 0-16,-1-6 16 15,-4 4-16-15,1-5 0 16,3 1 0-16,1 0 1 0,-5 0 29 15,4-1-30-15,-4-2 0 16,1 4 14-16,-1-5-13 16,4 4-1-16,-2-1 0 15,2 2 1-15,-4-2 11 16,4-2-12-16,-7 0 0 16,0-2 12-16,-4 0-12 15,-7-3 0-15,-8 1-1 16,-3-3 11-16,0 5 10 15,0-5-20-15,0 2 0 16,0-2 5-16,0 2-5 16,0 3 0-16,0-5-6 15,0 3 18-15,0-3-20 0,0 0 8 16,0 0-30-16,0 0 29 16,0 0-52-16,0 0-43 15,0 0-87-15,0-10-467 16,-3-12-1848-16</inkml:trace>
  <inkml:trace contextRef="#ctx0" brushRef="#br0" timeOffset="-1429">4135 0 1182 0,'0'0'347'15,"0"0"-205"-15,0 0 15 0,0 0 7 16,0 0-82-16,0 0-35 15,0 0-27-15,0 60 5 16,0-31 23-16,0 10-48 16,-4 4-1-16,-1 7-8 15,-1 25-187-15,6-14-85 16,-4-1-819-16</inkml:trace>
  <inkml:trace contextRef="#ctx0" brushRef="#br0" timeOffset="-1002">4106 909 1220 0,'0'0'215'0,"0"0"-102"0,0 0-24 16,0 0-19-16,0 0-25 16,-44 176-45-16,36-129-38 15,4 6 19-15,4-2-86 16,0 3-30-16,0-2-14 15,0-3-57-15,0-3 53 16,0-3-12-16,0-7-47 16,0-7 26-16,0 1-146 15,0-7 332-15,0 1 114 0,0-1 287 16,0-1-54 0,0 5-161-16,0 5-35 15,-3 1 62-15,3-4-98 16,0 5-64-16,0-3-51 0,0 6 0 15,0-2 0-15,0-1-83 16,0 2-19-16,0-3-14 16,0-4-26-16,3 5 2 15,1-9-115-15,-1 3 62 16,2-4 132-16,-5 1 41 16,0-2 20-16,0-4 87 15,0 4 41-15,0-4-4 16,0 7-124-16,0-2-16 15</inkml:trace>
  <inkml:trace contextRef="#ctx0" brushRef="#br0" timeOffset="-817">4091 2714 897 0,'0'0'191'16,"0"0"-77"-16,0 0 121 15,0 0-85-15,0 0-120 16,0 0-30-16,0 188 0 16,0-150-177-16,0 18-36 15,0-14-301-15</inkml:trace>
  <inkml:trace contextRef="#ctx0" brushRef="#br0" timeOffset="-527">4088 3357 644 0,'0'0'237'0,"0"0"-39"0,0 0-40 16,0 0 59-16,0 0-37 16,0 0-82-16,-44 183-9 15,37-146-14-15,-2-2 0 16,6 5-36-16,3-3 20 16,0-5-39-16,0-6-20 15,0 1-6-15,0-7-32 16,0-1-22-16,3 4-1 15,1-3-4-15,-4 2-5 16,0 1 16-16,0 1 47 16,0-5-44-16,0-2 51 0,0-5 0 15,-7 3 1-15,4-10 19 16,3 1-13-16,-4-3-1 16,4 2-6-1,0-5-86-15,0 0-427 0</inkml:trace>
  <inkml:trace contextRef="#ctx0" brushRef="#br0" timeOffset="1395">6369 2926 1341 0,'0'0'298'16,"0"0"-229"-16,0 0-34 15,0 0 108-15,0 0-33 16,0 0-53-16,0 0-11 16,0 14-5-16,0 0 12 0,0-1-53 15,0 4-8 1,0 5-53-16,0 1-71 0,0 14-66 15,0-9-144-15,0 2-298 0</inkml:trace>
  <inkml:trace contextRef="#ctx0" brushRef="#br0" timeOffset="1533">6369 3485 1011 0,'0'0'284'15,"0"0"-153"-15,0 0-66 16,0 0-65-16,0 0-167 0,0 0-1140 16</inkml:trace>
  <inkml:trace contextRef="#ctx0" brushRef="#br0" timeOffset="1722">6394 3846 955 0,'0'0'411'16,"0"0"-245"-16,0 0-85 15,0 0 31-15,0 0-50 16,0 0-52-16,0 0-10 16,4 62-168-16,-4-50-180 15,5 2-923-15</inkml:trace>
  <inkml:trace contextRef="#ctx0" brushRef="#br0" timeOffset="2800">5808 4837 1585 0,'0'0'495'0,"0"0"-386"16,0 0-63-16,0 0 148 16,0 0-74-16,0 0-92 15,0 0 3-15,62-40-31 16,-30 8-12-16,2-4 11 15,-5 0 1-15,-7-4 11 16,-4 7-11-16,-7 5 0 16,-5 4 36-16,-6 11 25 15,5 6 18-15,-5 4 39 0,0 3-64 16,0 0 24-16,0 26-69 16,0 14-2-16,-11 8 27 15,0 9-16-15,0-1-6 16,4 0-3-16,7-5 3 15,0-1 6 1,0-9-18-16,0-8-46 0,0-6-45 16,0-10-190-16,13-11-223 15,-1-6-168-15</inkml:trace>
  <inkml:trace contextRef="#ctx0" brushRef="#br0" timeOffset="2997">6180 5064 1709 0,'0'0'480'0,"0"0"-415"0,0 0 88 16,0 0-34-16,0 0-119 16,0 0-178-16,0 0-186 15,44-13-880-15</inkml:trace>
  <inkml:trace contextRef="#ctx0" brushRef="#br0" timeOffset="3360">6775 4457 1534 0,'0'0'729'0,"0"0"-572"16,0 0-49-16,0 0 137 16,0 0-78-16,-208 190-94 15,167-125-37-15,13 4-29 16,6-3-7-16,6-3 12 16,13-11-6-16,3-4-9 15,0-7 3-15,3-12-47 16,19-10 0-16,7-12-63 15,5-7-11-15,-5 0 24 0,-1-10 0 16,-9-16 61-16,-4 0 23 16,-15-1 13-16,0 8 21 15,0 3 4-15,-18 5 29 16,-11 10-30-16,-2 1-24 16,3 0-54-16,9 0-137 15,9 0-320-15,3 0-740 0</inkml:trace>
  <inkml:trace contextRef="#ctx0" brushRef="#br0" timeOffset="3695">7066 4555 1866 0,'0'0'240'16,"0"0"-150"-16,0 0 114 15,0 0-11-15,0 0-99 16,0 0-63-16,-120 188 62 16,101-156-44-16,9-10-26 15,2 1 25-15,4-6-47 16,4-7 7-16,0-1-8 15,0-5 7-15,15-1-2 16,11-3-5-16,6 0-21 16,5 0 19-16,-1 0-83 0,1-7-61 15,7-2-116-15,-12-5-216 16,-3 9-428-16</inkml:trace>
  <inkml:trace contextRef="#ctx0" brushRef="#br0" timeOffset="3933">7211 4693 1670 0,'0'0'495'0,"0"0"-427"16,0 0 162-16,0 0 53 0,0 0-146 15,-40 177-83-15,33-126-6 16,-3 2-24-1,-2-3 16-15,5-4-40 0,0-7-12 16,-1-5 12-16,1-12-71 16,4-5-93-16,3-17-89 15,0 0-288-15,0-4-252 0</inkml:trace>
  <inkml:trace contextRef="#ctx0" brushRef="#br0" timeOffset="4408">7634 4571 1938 0,'0'0'515'16,"0"0"-464"-16,0 0 113 15,0 0 104-15,0 0-145 16,0 0-68-16,-120 175-46 15,95-146-9-15,6-3 16 16,9-2-15-16,7-12-2 16,3 0 0-16,0-5-1 15,0-3-7-15,10-4-57 16,15 0-5-16,12 0-44 16,-1 0-12-16,11-7 4 15,1-4-31-15,7-1-67 16,3 2 100-16,1-6-17 15,-8 3-140-15,-11-1 3 0,-14-3 98 16,-9 8 177-16,-12 1 68 16,-5 1 189-16,0 3 51 15,0 4 24-15,0 0-22 16,-5 0-40-16,-9 11-106 16,-1 21-19-16,-4 11-19 15,6 9-51-15,-2 7-12 16,4 3-57-16,8 8-6 15,-2-3 0-15,5 6-79 0,0 6-18 16,5-17-365 0,5-16-605-16</inkml:trace>
  <inkml:trace contextRef="#ctx0" brushRef="#br0" timeOffset="5503">1211 3111 1257 0,'0'0'299'16,"0"0"-205"-16,0 0 76 0,0 0 43 16,0 167-18-16,-12-101-96 15,-2 3-40-15,-4 0-20 16,-4-2-29-16,0-1 8 16,0-1-17-16,8-10-1 15,-1-10-31-15,15-8-132 16,0-16-123-16,0-13-302 0</inkml:trace>
  <inkml:trace contextRef="#ctx0" brushRef="#br0" timeOffset="5807">1618 2546 1650 0,'0'0'272'16,"0"0"-195"-16,0 0 21 16,0 254 101-16,0-142-35 15,0 9-100-15,0-2-28 16,0 0-11-16,0-4-19 0,-13-6 21 15,1-6-27-15,-2-12-25 16,3-16 4 0,7-13-119-16,4-26-76 0,0-20-122 15,0-16-432-15</inkml:trace>
  <inkml:trace contextRef="#ctx0" brushRef="#br0" timeOffset="6104">2173 2075 1639 0,'0'0'211'0,"0"0"-76"0,0 214 37 15,0-94 33-15,0 17-59 16,-3 10-103-16,-4 7-28 16,-8 2 1-16,3-7-5 15,-2 1 17-15,-1-13-28 16,2-15-10-16,-3-13-32 16,10-25-144-16,0-31-115 15,6-24-96-15,0-27-1189 0</inkml:trace>
  <inkml:trace contextRef="#ctx0" brushRef="#br0" timeOffset="6393">2782 1993 705 0,'0'0'1004'16,"0"0"-891"-16,-4 202-9 15,-11-85 67-15,-3 16 33 16,1 7-69-16,-5 9-74 16,3 1-21-16,4-5-21 0,-2-7-7 15,2-8-12-15,3-14-9 16,-2-13-107-16,3-21-93 15,4-28-80-15,3-26-238 16</inkml:trace>
  <inkml:trace contextRef="#ctx0" brushRef="#br0" timeOffset="6726">3220 1143 1721 0,'0'0'221'0,"0"0"-125"15,0 243 3-15,0-84 96 16,0 45-36-16,-12 40-91 15,-10 8-22-15,-3-16-38 16,-1-17 5-16,1-24 29 16,3-32-42-16,3-28 0 15,6-36-16-15,1-17-66 16,5 2-22-16,0-7-68 16,7-11-26-16,0-41-7 15,0-18-196-15,14-7-1056 0</inkml:trace>
  <inkml:trace contextRef="#ctx0" brushRef="#br0" timeOffset="7053">4157 948 1562 0,'0'0'179'0,"0"0"-74"0,-41 312-17 16,-3-106 86-16,-6 51 20 16,-10 10-73-16,-1-5-41 15,-4-20-16-15,2-22-35 16,2-10 11-16,10-36-40 15,14-40-10-15,15-36-20 16,7-19-108-16,1-3-77 16,11 0-67-16,3-17-40 15,0-30-505-15</inkml:trace>
  <inkml:trace contextRef="#ctx0" brushRef="#br0" timeOffset="7350">4477 1389 1348 0,'0'0'368'0,"-4"165"-247"15,-31 4 24-15,-16 54 27 16,-8 17 8-16,5-7-52 16,1-24-60-16,6-18-13 0,4-7-55 15,6-27 0-15,9-32 0 16,6-34-42-16,6-19-106 16,3 20-96-16,1-20-76 15,9-12-323-15</inkml:trace>
  <inkml:trace contextRef="#ctx0" brushRef="#br0" timeOffset="7649">5024 1995 1661 0,'0'0'191'0,"0"0"-109"15,-91 243 28-15,47-115 89 16,-7 13-10-16,4 3-106 16,-4 5-56-16,4-6-2 15,3-6-25-15,3-7 0 16,9-19 0-16,2-12-81 15,16-15-115-15,2-25-151 16,12-24-263-16</inkml:trace>
  <inkml:trace contextRef="#ctx0" brushRef="#br0" timeOffset="7910">5432 2462 1667 0,'0'0'276'16,"0"0"-204"-16,0 0 25 16,-54 226 130-16,13-133-89 0,-3 14-92 15,-3 1-26 1,0 0-19-16,3-9-2 0,8-8-35 15,2-9-98-15,9-5-53 16,8-26-106-16,5-15-223 0</inkml:trace>
  <inkml:trace contextRef="#ctx0" brushRef="#br0" timeOffset="8177">5933 2690 1585 0,'0'0'318'0,"0"0"-182"16,0 0-8-16,-70 191 105 0,23-99-42 15,0 4-112-15,-1 2-4 16,4-6-72-16,7-7 4 15,8-9-14-15,7-11-1 16,7-10-66-16,8-9-86 16,7-12-155-16,0-12-87 15,0-15-869-15</inkml:trace>
  <inkml:trace contextRef="#ctx0" brushRef="#br0" timeOffset="8427">6249 3148 1515 0,'0'0'322'16,"0"0"-156"-16,0 0 74 16,-66 209-17-16,27-134-98 15,-1 4-13-15,2 3-78 16,3-5-19-16,1-3 25 15,9-8-40-15,-1-3-3 16,8-8-40-16,1-10-42 16,1-2-101-16,6-13-294 0,-1-14-153 15</inkml:trace>
  <inkml:trace contextRef="#ctx0" brushRef="#br0" timeOffset="9506">4871 2301 1585 0,'0'0'333'16,"0"0"-224"-16,0 0 34 15,0 0 41-15,0 0-106 16,0 0-36-16,0 0-42 15,167-215 0-15,-94 147 16 16,11-10-16-16,4-12 0 0,7-8-6 16,6-4-18-1,9-3 18-15,0 11-20 0,7 1 8 16,0 11 8-16,-1 10 10 16,-1 6-12-16,-1 11 11 15,-1 6 1-15,-6 14-1 16,-9 7 1-16,-10 12 0 15,-12 6 7-15,-4 6-7 16,-9 2-10-16,-12 2 10 16,-11 0 0-16,-14 0 12 15,-13 0-12-15,-9 0 0 0,-4 0 48 16,0-10 8 0,0-2-23-16,-22-5 11 0,-4-7-20 15,-2-3 33-15,-8-1-47 16,-1-7-2-16,0 7 33 15,1-4-23-15,-1 1 18 16,5 3 4-16,0 1 8 16,5 3 37-16,1 10-32 15,13 0-10-15,-3 7 35 16,13 4-27-16,0 3-26 16,3 0-25-16,0 0 9 15,10 0-9-15,20 12 0 16,6 9 0-16,11-2 9 15,7 0-9-15,2 1-1 16,2-3-6-16,1 2 14 0,-8-2-5 16,-8-4-2-16,-14 3 0 15,-14-1 9-15,-11 4-9 16,-4 6-11-16,-19 10 11 16,-32 6 1-16,-11 12-1 15,-4 2-2-15,5 1-88 16,10 3-106-16,14-15-349 15,19-16-938-15</inkml:trace>
  <inkml:trace contextRef="#ctx0" brushRef="#br0" timeOffset="10014">7754 282 1597 0,'0'0'324'0,"0"0"-171"16,0 0 66-16,0 0 29 0,0 0-93 15,0 0-52-15,0 0-25 16,-193 207 16-16,153-122-3 16,4 8-51-16,11-2-7 15,10-2-13-15,15-7-20 16,0-10 13-16,18-10-13 15,30-19-1-15,18-17-10 16,3-20-40-16,4-6 5 16,-1-16 0-16,-6-33-10 15,-11-13 44-15,-12-10 2 16,-14-13 10-16,-7-11 54 16,-15 1-7-16,-7 3-7 15,0 14-16-15,0 19-18 0,-10 22-12 16,-5 20-21-16,4 17-199 15,8 15-405-15,3 10-316 16</inkml:trace>
  <inkml:trace contextRef="#ctx0" brushRef="#br0" timeOffset="10210">8262 1122 1313 0,'0'0'1161'16,"0"0"-981"-16,0 0 60 16,0 0-23-16,0 0-68 0,0 0-149 15,0 0-48-15,32-51-93 16,-10 23-383 0,0 3-598-16</inkml:trace>
  <inkml:trace contextRef="#ctx0" brushRef="#br0" timeOffset="10742">9136 476 2118 0,'0'0'463'16,"0"0"-361"-16,0 0 148 0,0 0-10 15,0 0-113 1,-228-56-61-16,175 56-36 0,6 33 30 16,8 7-59-16,9 6 5 15,16 5 8-15,7 3-8 16,7-3-12-16,0-1-18 16,32-9-33-16,9-10-5 15,10-11-59-15,3-17-49 16,0-3-13-16,-2-13 17 15,-13-23 12-15,-5-7 108 16,-12-2 46-16,-8-5 14 16,-11 8 71-16,2 9 18 15,-5 6 46-15,0 15-22 0,0 7-19 16,0 5-48 0,7 5-41-16,0 30 43 0,4 17-53 15,3 12 1-15,5 9 26 16,-1 1-19-16,-3 6 8 15,-4-6 6-15,-5-2-11 16,-6-9 23-16,0-8-41 16,0-9 4-16,-28-10 22 15,-13-6-11-15,-6-11-4 16,-7-8-2-16,-1-8-10 16,3-3-1-16,5 0-42 15,8-8-41-15,17-40-104 16,10 3-278-16,12-5-414 0</inkml:trace>
  <inkml:trace contextRef="#ctx0" brushRef="#br0" timeOffset="11224">9672 544 1908 0,'0'0'286'16,"0"0"-193"-16,0 0 96 16,0 0-12-16,0 0-104 0,230-22-25 15,-171 22-19 1,6 0 36-16,-3 0 11 0,-3 0-42 16,-16 0-5-16,-10 0 5 15,-19 0-13-15,-9 0 48 16,-5 0 12-16,0 0 9 15,-34 0-22-15,-10 0-57 16,-6 0-10-16,-5 0 5 16,0 0 4-16,0 0 0 15,12 0-10-15,4 8 0 16,8 11-5-16,6 0 5 16,11 10 0-16,6 0-6 15,8 12 6-15,0-3-20 16,3 5 16-16,31-5-17 15,2 3 9-15,8-2-1 16,3-2 11-16,-3-1 2 16,0-4 0-16,-4 0 1 0,-7 2-1 15,-15 0 0-15,-14-3 10 16,-4 3-10-16,-16 2-88 16,-67 3-133-16,11-6-376 15,-6-10-364-15</inkml:trace>
  <inkml:trace contextRef="#ctx0" brushRef="#br0" timeOffset="12068">6413 3131 380 0,'0'0'1029'0,"0"0"-817"0,0 0-34 16,0 0 88-16,0 0-33 16,0 0-96-16,0 0-85 15,0 0-52-15,3 0-1 16,1 0-55-16,4 0-63 15,-4 0-29-15,-1 0-16 16,0 0 69-16,-3 0 26 16,0 0 13-16,0 7 20 15,0-2-79-15,0 3-382 16,0-2-634-16</inkml:trace>
  <inkml:trace contextRef="#ctx0" brushRef="#br0" timeOffset="12195">6413 3131 1038 0,'-25'240'217'15,"25"-225"-203"-15,-4-1-14 16,1-1-240-16</inkml:trace>
  <inkml:trace contextRef="#ctx0" brushRef="#br0" timeOffset="12450">6362 3817 580 0,'0'0'131'0,"0"0"-131"0</inkml:trace>
  <inkml:trace contextRef="#ctx0" brushRef="#br0" timeOffset="12563">6362 3817 117 0,'48'124'704'0,"-48"-121"-704"0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4:17.2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0 738 1952 0,'0'0'469'0,"0"0"-396"16,0 0 31-16,0 0 109 16,0 0-71-16,0 0-88 15,12 0-29-15,13 0 27 16,10-7-43-16,9-10 0 0,4-5 12 15,3-14-13 1,4-7-8-16,-4-5 0 0,3-12 0 16,-10-2 18-16,-3 2-18 15,-9 6 0-15,-13 7 0 16,-6 15 6-16,-8 8 14 16,-1 15 7-16,-4 9 30 15,0 0 2-15,0 22-58 16,3 34 37-16,0 23 2 15,1 20-20-15,-4 12 11 16,3 5-25-16,2-11-3 16,-2-2 5-16,1-17-8 0,3-14-2 15,4-18-20 1,0-10-71-16,7-15-54 0,-3-8-355 16,-1-12-360-16</inkml:trace>
  <inkml:trace contextRef="#ctx0" brushRef="#br0" timeOffset="203">1091 1227 2320 0,'0'0'560'0,"0"0"-409"16,0 0 8-16,0 0-23 15,0 0-69-15,0 0-67 0,0 0-122 16,35 7-160 0,-6-18-518-16</inkml:trace>
  <inkml:trace contextRef="#ctx0" brushRef="#br0" timeOffset="609">1772 401 2386 0,'0'0'496'0,"0"0"-362"0,0 0 11 16,0 0 30-16,0 0-43 15,-201 65-79-15,160-10-7 16,6 21-2-16,1 6-44 15,9 9 18-15,11 4-18 16,11-3 8-16,3-3-7 16,0-10-1-16,28-7-27 15,16-16 9-15,11-14-45 16,11-22 12-16,6-20 20 16,4 0-13-16,2-36 35 15,-10-26-27-15,-12-14 15 16,-16-12 21-16,-23-8 0 15,-17 0 0-15,0-7 26 16,-32 4-4-16,-12 10 17 0,-3 14-39 16,6 16-9-16,12 19-13 15,29 24-162-15,0 10-400 16,0 6-418-16</inkml:trace>
  <inkml:trace contextRef="#ctx0" brushRef="#br0" timeOffset="1112">2464 308 1927 0,'0'0'549'16,"0"0"-415"-16,0 0-77 0,0 0 78 15,0 0-18-15,0 0-75 16,230-140-24-16,-167 140-12 15,-6 0 40-15,-6 31 23 16,-14 17-59-16,-15 6 31 16,-19 12 2-16,-3 3-16 15,-15-3-15-15,-24 0-6 16,-5-14 11-16,0-9 4 16,4-14-14-16,11-10-7 15,7-9 20-15,8-7-19 16,6-3 7-16,8 0-8 15,0 0-33-15,3 0 12 16,31 7-14-16,2 7 35 0,11 8 0 16,5 7 0-16,3 8-9 15,2 5 9-15,2 8 0 16,-5-4 22-16,-10 3-21 16,-15-3-1-16,-14-1 28 15,-15-1-8-15,0-2 44 16,-32-5-46-16,-17-6 10 15,-5-7 34-15,-7-7-43 16,-1-9 2-16,-1-8-16 16,9 0-4-16,7 0-2 15,13-15-89-15,34-29-64 16,0 9-190-16,8-2-538 0</inkml:trace>
  <inkml:trace contextRef="#ctx0" brushRef="#br0" timeOffset="1958">4057 192 1989 0,'0'0'491'16,"0"0"-441"-16,0 0 151 15,0 0 43-15,0 0-137 16,0 0-50-16,0 0-34 16,-3-72 10-16,3 69 15 15,0 3-47-15,0 0 7 0,0 0-7 16,0 0-1-1,0 0 9-15,0 0-9 0,0 0 0 16,0 0 10-16,0 0-2 16,3 0-14-16,2 0 6 15,2 0 0-15,-4 0-6 16,-3 0 6-16,4 0 0 16,-4 0 6-16,0 0-6 15,0 0 0-15,0 0 1 16,0 0 1-16,0 0 32 15,0 0-34-15,-14 0 0 16,-4 0 33-16,-8 0-24 16,-4 3 3-16,-6 11 9 15,-8 6-3-15,-3 6 34 16,-4 16-52-16,-8 12 21 0,5 13 36 16,0 20-26-1,6 4-5-15,11 4-11 0,12-2-6 16,10-6 21-16,15-5-30 15,0-8-20-15,33-8 19 16,18-8-10-16,19-16-16 16,6-8-22-16,8-22 13 15,2-12 19-15,-4 0-46 16,-10-19 44-16,-14-20 19 16,-18-8-6-16,-21-5 5 0,-19-3 1 15,0-2 33 1,-32 5 23-16,-31 5-38 0,-9 18-2 15,-10 16-16-15,0 13-1 16,12 0-35-16,23 42-99 16,22 2-459-16,16-6-1201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4:20.1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219 0 1056 0,'0'0'862'0,"0"0"-609"16,0 0-163-16,0 0 150 16,0 0-12-16,0 0-71 15,-63 210-44-15,38-141-31 16,0-4-17-16,-4 0-17 0,0-7-3 16,7-10 21-1,4-11-53-15,11-11 9 0,7-6 8 16,0-11-21-16,3-2 0 15,33-4-8-15,11-3 11 16,16 0-12-16,9 0-48 16,10-7-10-16,0-3-31 15,28 4-191-15,-27 6-274 16,-17 0-163-16</inkml:trace>
  <inkml:trace contextRef="#ctx0" brushRef="#br0" timeOffset="231">358 141 992 0,'0'0'1515'0,"0"0"-1174"0,0 0-190 16,0 0-10-16,0 0 42 15,-16 271-31-15,28-131-89 16,-2 11 0-16,2 0-63 15,2-8-4-15,1-8-8 16,4-13-74-16,6 8-110 16,-6-34-521-16,-13-23-1689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4:30.9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46 352 1237 0,'0'0'303'16,"0"0"-153"-16,0 0-49 15,0 0 60-15,0 0 71 16,0 0-81-16,-29-17-50 16,29 17-2-16,0 0-1 15,0 17 7-15,0 18 16 16,0 18-24-16,0 19-9 16,0 17-42-16,0 10-22 15,4 5 15-15,-4-2-22 16,3-8 5-16,-3-12-10 0,4-2-1 15,-1-20 7-15,-3-15-18 16,0-13 0-16,5-8 8 16,-5-11-6-16,0-10 8 15,0-3-10-15,0 0 1 16,0-30-1-16,0-22-6 16,0-23-7-16,-5-17 13 15,-5-19-6-15,0-7-4 16,5-4 10-16,5-4-5 15,0 16-5-15,11 11 10 16,15 17-6-16,9 19 5 16,2 18-13-16,4 22 13 15,6 7 1-15,4 16 0 0,3 0 27 16,2 9-27 0,-5 21 1-16,0 12-2 0,-7 2 10 15,-4 14 10-15,-15 4-19 16,-14 8 0-16,-11 2 18 15,0 3-18-15,-26-3 0 16,-21-4 14-16,-7-10-7 16,-5-13 34-16,4-16-41 15,0-15 0-15,12-14 16 16,10 0-16-16,14-23-33 16,19-53-79-16,22 7-220 15,15 6-450-15</inkml:trace>
  <inkml:trace contextRef="#ctx0" brushRef="#br0" timeOffset="454">1487 0 1525 0,'0'0'299'0,"0"0"-112"15,0 0 43-15,0 0 13 16,0 0-47-16,0 0-68 16,-208 214-4-16,167-125 3 15,-3 16-40-15,9 14-6 16,5 7-30-16,8 9-3 16,15-4 9-16,7-3-56 15,0-6 20-15,0-11-18 0,25-10 5 16,9-19-7-1,1-8-1-15,9-19-34 0,0-9-17 16,11-23-123-16,17-20-180 16,-6-3-253-16,-15 0-168 0</inkml:trace>
  <inkml:trace contextRef="#ctx0" brushRef="#br0" timeOffset="1118">1819 233 1829 0,'0'0'518'0,"0"0"-360"15,0 0-33-15,0 0 84 16,0 0-67-16,0 0-66 16,0 0-38-16,94-13 5 15,-36 11-43-15,15-2 1 16,8 1 20-16,10-1-21 16,11 1 0-16,-4-1 12 15,0 2-11-15,-10 2 17 16,-19 0-18-16,-13 0 0 0,-21 0 10 15,-13 0-1 1,-12 20 5-16,-10 4 31 0,0 10 7 16,0 12 20-16,-25 9-51 15,-7 13-12-15,-5 6 27 16,-6 6-21-16,-1 11 12 16,-6 3-26-16,-3 8 20 15,-4 8 14-15,3-7-34 16,-2 3 11-16,5-7 15 15,7-13-15-15,12-8 9 16,7-16-19-16,9-13 16 16,6-9-8-16,5-14-9 15,5-7-1-15,0-1 3 16,0-14 4-16,0 4-5 16,12-6 9-16,10-2-10 0,7 7 13 15,8-7-14 1,5 0 0-16,6 0 4 0,7 0 8 15,3 0 2-15,1 0-14 16,-5-7 0-16,0 5-17 16,-6 2 7-16,-4 0-29 15,-10 0-30-15,-6 0-45 16,-6 0-36-16,-3-8-307 16,-9 4-283-16,-7-11-1259 0</inkml:trace>
  <inkml:trace contextRef="#ctx0" brushRef="#br0" timeOffset="1413">2194 1024 2000 0,'0'0'566'15,"0"0"-475"-15,0 0 70 16,0 0 78-16,0 0-131 16,0 0-80-16,0 0 1 15,51-9-14-15,-4 2 48 16,7-1-57-16,5 4 0 0,2 4 23 16,5-8-29-16,-3 8-5 15,-1 0-2-15,-4 0-71 16,5 0-142-16,-13 0-411 15,-14 12-471-15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4:32.9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588 286 763 0,'0'0'1208'0,"0"0"-966"15,0 0-168-15,0 0 200 16,0 0 47-16,0 0-149 16,0 0-87-16,-76 46-65 15,32-17 5-15,-7 13 29 0,-8 11-43 16,-4 6 2-16,-1 4 14 15,1-4-19-15,6-7 33 16,13-6-41-16,10-10 2 16,12-6 28-16,12-10-30 15,10-4-1-15,0-2 1 16,0 8 0-16,25-6 20 16,4 4-20-16,12 9 0 15,-1-6 12-15,4 7-12 16,-2-2 0-16,2 3 0 15,0 1 11-15,-6 1-4 16,-3 2-7-16,-6-7-28 16,5-5-13-16,10-13-159 0,-5-7-305 15,-2-3-176-15</inkml:trace>
  <inkml:trace contextRef="#ctx0" brushRef="#br0" timeOffset="481">1017 483 2123 0,'0'0'536'0,"0"0"-402"0,0 0-90 15,0 0 122 1,0 0-29-16,0 0-72 0,0 0-26 15,107-19-39-15,-60 19 0 16,1-8 6-16,-1 8-6 16,0-6 0-16,-11 6 12 15,-6 0-12-15,-16 0 9 16,-6 0 3-16,-8 6 5 16,0 16 17-16,0 15-19 15,-18 5 21-15,-16 11-18 16,2 6 6-16,-9 4 12 15,-1 3-29-15,1 1 10 16,4-4 7-16,8-3-18 16,7-8 25-16,7-13-23 15,8-5 8-15,4-9 2 0,3 1-17 16,0-12-1-16,0 2 0 16,22-9 0-16,3 0-9 15,7-1 8-15,9-6-17 16,0 0 18-16,3 0-60 15,3 0-42-15,0-6-76 16,11-21-173-16,-8 2-359 16,-16 4-727-16</inkml:trace>
  <inkml:trace contextRef="#ctx0" brushRef="#br0" timeOffset="689">923 902 2011 0,'0'0'610'0,"0"0"-510"0,0 0 54 15,0 0 16-15,0 0-58 16,0 0-67-16,0 0-33 16,128 0-4-16,-62 0-8 15,39-2-137-15,-17-12-176 16,-9 1-432-16</inkml:trace>
  <inkml:trace contextRef="#ctx0" brushRef="#br0" timeOffset="1049">1591 30 1505 0,'0'0'842'0,"0"0"-667"15,0 0-91-15,0 0 150 16,0 0-31-16,0 0-59 16,0 0-93-16,170 75-6 15,-110-15 29-15,4 17-17 16,-5 13-6-16,-1 5-27 15,-3 6 11-15,-16 3-7 0,-5 6-20 16,-15 1-7 0,-19 4 13-16,0-4-8 0,-12-9-6 15,-20-7 0-15,-5-16-17 16,1-23 1-16,2-10-49 16,12-24-13-16,12-22-83 15,7 0-302-15,3-2-293 0</inkml:trace>
  <inkml:trace contextRef="#ctx0" brushRef="#br0" timeOffset="1242">2764 706 2235 0,'0'0'507'16,"0"0"-438"-16,0 0 19 15,0 0 82-15,208-9-101 16,-150 9-69-16,15 0-136 16,-18 0-227-16,-16 9-420 0</inkml:trace>
  <inkml:trace contextRef="#ctx0" brushRef="#br0" timeOffset="1432">2654 1185 2431 0,'0'0'569'0,"0"0"-485"15,0 0 24-15,0 0 9 16,0 0-38-16,0 0-78 16,0 0-1-16,237 56-48 15,-123-56-128-15,-11-9-560 16,-17-6-813-16</inkml:trace>
  <inkml:trace contextRef="#ctx0" brushRef="#br0" timeOffset="1866">3982 187 2410 0,'0'0'343'16,"0"0"-236"-16,0 0-68 15,0 0 160-15,0 0 14 16,0 0-127-16,0 0-63 16,-227 161 19-16,183-59-11 15,6 8 23-15,7 6 0 16,21-9-36-16,10-8 17 15,0-13-35-15,29-14 1 16,21-20-1-16,16-15-21 0,7-24-15 16,8-13-9-16,-1 0-20 15,1-44 43-15,-17-11-14 16,-8-13 28-16,-20-18 8 16,-25-2 0-16,-11-11 16 15,-8-2 23-15,-39 2-4 16,-14 14 22-16,-9 13-57 15,-2 16 0-15,6 23-9 16,15 19-36-16,17 14-79 16,34 17-188-16,0 19-633 15,26 7-1074-15</inkml:trace>
  <inkml:trace contextRef="#ctx0" brushRef="#br0" timeOffset="2051">4714 1050 2535 0,'0'0'611'15,"0"0"-510"-15,0 0-12 16,0 0 52-16,0 0-121 16,0 0-20-16,0 0-143 15,16-103-324-15,-3 72-478 0</inkml:trace>
  <inkml:trace contextRef="#ctx0" brushRef="#br0" timeOffset="2588">5430 53 2440 0,'0'0'641'15,"0"0"-482"-15,0 0-84 16,0 0 31-16,-205-52-10 16,143 52-34-16,4 10-61 15,7 18-1-15,11 12 4 16,18 6-2-16,18 6-2 16,4 8 1-16,7-8-1 15,30 0 0-15,11 3-18 0,6-8-6 16,5 2 15-16,5-5-18 15,2-2 27-15,7-2-16 16,0-5 16-16,1 1 0 16,-5-4 0-16,-1 5 0 15,-9-2-1-15,-11-1 10 16,-20 0-3-16,-16-2-5 16,-12 0-1-16,-8 1 40 15,-40 0-31-15,-9-7-8 16,-12-3-1-16,-1-13 10 15,4-10 9-15,9 0-19 16,9-31 0-16,8-13 10 16,15-15-10-16,9-14 0 15,16-8 6-15,0-8 3 16,12 3-15-16,17-2 6 0,6 9 0 16,6 4 12-16,-4 12-12 15,-5 9-1-15,-3 5-22 16,-7 18-20-16,-3 8-16 15,14 10-144-15,-7 6-459 16,3 7-329-16</inkml:trace>
  <inkml:trace contextRef="#ctx0" brushRef="#br0" timeOffset="3279">6118 105 1991 0,'0'0'306'0,"0"0"-251"16,0 0 155-16,0 0 101 16,0 0-128-16,0 0-102 15,208-52-34-15,-135 48-14 16,0 1 33-16,8 3-54 15,-8-4-11-15,-1 4 3 16,-14 0 2-16,-11 0-3 16,-16 0-3-16,-18 0 6 15,-13 0 22-15,0 0-22 16,-29 0 6-16,-15 0 0 0,-10 0 1 16,-8 0 4-16,1 0-16 15,-2 0 18-15,4 0 15 16,12 0-33-16,8 4 16 15,5-1 16-15,9 7-18 16,6 7 15-16,9 3-12 16,3 5-4-16,2 11 20 15,5 7-33-15,0-4 9 16,0 4 5-16,0-6-15 16,8-2 27-16,6-5-27 15,-2-3 0-15,-2-5 14 16,5 1-14-16,0-13-1 0,2 2 0 15,5 2 1-15,9-4 13 16,4 3-13-16,6 0 1 16,3 5 0-16,3 1 0 15,7 6-1-15,-3 10 0 16,5 6 1-16,-9 12 37 16,-8 7-36-16,-14 4 4 15,-13 2 30-15,-12 3-30 16,-6 0 15-16,-42-3 1 15,-14-6-14-15,-8-1 40 16,-2-24-32-16,-10-6-15 16,6-21 42-16,-3-8-43 0,-2-8-4 15,5-28-17-15,6-13-62 16,1-40-56-16,15 14-342 16,13 6-1921-16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9:47.8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1048 553 1532 0,'0'0'265'16,"0"0"-141"-16,0 0 58 15,0 0 93-15,0 0-43 0,0 0-146 16,0 0-52-16,0 105 102 16,-9-2-13-16,-1 27-34 15,-5 4-26-15,5-3-21 16,-2-13 35-16,2-17-77 15,-2-18 1-15,9-22 39 16,-4-20-31-16,3-14-7 16,4-18-1-16,0-9-1 15,0 0 85-15,0-4-52 16,0-25-31-16,0-10 22 16,22-10-24-16,14-8-8 15,5 4-2-15,9 8 10 16,6 16-12-16,2 12 3 0,-1 17 3 15,6 0-5 1,-9 36 11-16,-2 14-10 0,-13 6 4 16,-13 3 6-16,-18 0-2 15,-8-6 2-15,-3-5 0 16,-38-10 6-16,-13-7-5 16,-12-11 10-16,-7-8-10 15,0-12 1-15,4 0 34 16,13-9-36-16,17-24-24 15,12-7-44-15,24-2-167 16,3-20-305-16,34 9-201 16,5 11-1017-16</inkml:trace>
  <inkml:trace contextRef="#ctx0" brushRef="#br0" timeOffset="178">1635 1386 1348 0,'0'0'572'0,"0"0"-405"0,0 0 97 16,225-23-26-16,-144 16-67 16,7 2-59-16,-5 0-111 15,1 5-1-15,-14 0 0 16,-23 0-205-16,-18 0-330 16,-26 5-123-16</inkml:trace>
  <inkml:trace contextRef="#ctx0" brushRef="#br0" timeOffset="383">1973 1087 1810 0,'0'0'314'16,"0"0"-167"-16,0 0 163 0,0 0-4 15,0 0-197-15,47 192-43 16,-31-134-35-16,2 4-23 15,-14-6-8-15,2-1-27 16,-6 12-206-16,0-15-265 16,0-12-334-16</inkml:trace>
  <inkml:trace contextRef="#ctx0" brushRef="#br0" timeOffset="768">2878 1248 2192 0,'0'0'521'0,"0"0"-335"16,0 0 42-16,0 0 2 16,-230-63-65-16,160 63-124 15,4 17 5-15,9 22-7 16,16 13-24-16,19 6-1 15,16 0-14-15,6 1-1 0,18-8-19 16,30-10-77 0,16-11-2-16,14-21-37 0,-2-9-55 15,-4 0-23-15,-6-22 58 16,-18-5 95-16,-13 1 60 16,-16 10 2-16,-11 5 73 15,-4 11 88-15,-4 0-85 16,0 8-16-16,0 23-9 15,0 6 2-15,0 5-43 16,0 4-11-16,0-3-60 16,0 6-197-16,0-10-444 15,0-8-826-15</inkml:trace>
  <inkml:trace contextRef="#ctx0" brushRef="#br0" timeOffset="1127">1055 2042 1903 0,'0'0'530'0,"0"0"-469"16,0 0 123-16,0 0 94 0,0 0-141 16,0 0-30-16,0 0-41 15,306 0-15-15,-161 0 29 16,19 0-54-16,4 0 16 16,1 0-12-16,-10 4-30 15,-12 1 28-15,-20 3-28 16,-17-2 0-16,-27 1-12 15,-17 2-55-15,-23-2-43 16,-31 3-135-16,-12 3-307 16,0-3-124-16</inkml:trace>
  <inkml:trace contextRef="#ctx0" brushRef="#br0" timeOffset="1487">1882 2525 2126 0,'0'0'380'15,"0"0"-250"-15,0 0 3 16,0 0 83-16,0 0-141 16,0 0-60-16,0 0 48 15,179-4-48-15,-128 4 22 16,-7 7 49-16,-12 16-56 15,-14 9 14-15,-18 5-11 16,0 8-3-16,-25 8 50 16,-29-1-67-16,-12 2 22 15,0-9 32-15,12-9-40 0,10-10 12 16,15-6-9 0,21-10-30-16,8 0 0 0,5-3-21 15,34-4 21-15,27-2-17 16,18-1-17-16,11 0-74 15,47 0-80-15,-22-9-280 16,-25-10-382-16</inkml:trace>
  <inkml:trace contextRef="#ctx0" brushRef="#br0" timeOffset="1861">3181 693 2286 0,'0'0'343'16,"0"0"-255"-16,0 0-47 15,0 0 196-15,0 0 12 16,79 175-140-16,-35-68-51 16,10 45 41-16,5 44-39 15,-5 51-12-15,-13 15 8 0,-31-10-40 16,-10-25 67 0,-25-37-76-16,-23-31 1 15,4-35 26-15,-3-22-34 0,0-25-10 16,-23 15-76-16,-12 1-80 15,-57 26-87-15,19-35-686 16,13-22-1283-16</inkml:trace>
  <inkml:trace contextRef="#ctx0" brushRef="#br0" timeOffset="2602">395 635 1825 0,'0'0'386'15,"0"0"-232"-15,-69 196 82 16,6-9 92-16,-13 69-108 16,0 30-67-16,17 2-26 15,27-25-80-15,20-70 5 0,12-38-7 16,3-47-33 0,41-20 15-16,19 18-25 0,28 2-2 15,26 10-26-15,18-16-94 16,76-6-94-16,-36-28-423 15,-22-26-715-15</inkml:trace>
  <inkml:trace contextRef="#ctx0" brushRef="#br0" timeOffset="3424">3443 152 1964 0,'0'0'312'0,"0"0"-178"16,0 0 28-16,0 0 92 15,0 0-112-15,0 0-93 16,0 0 6-16,88-151-53 15,-53 151 13-15,6 10 60 16,-1 26-66-16,-4 10 27 16,-11 7 7-16,-13 2-42 15,-12 1 44-15,0-7-44 16,-37-3 29-16,-14-6 31 0,-3-14-51 16,-2-7 4-1,9-13-14-15,18-3 7 0,10-3 8 16,16 0-15-16,3 0 0 15,0 0 34-15,0 0-34 16,22 0-12-16,19 0 12 16,13 8 0-16,12 5 37 15,10 3-37-15,8 7-10 16,43 4-4-16,-13-4-183 16,-23-10-484-16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4:51.4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348 268 1005 0,'0'0'267'16,"0"0"-136"-16,0 0-24 0,0 0 49 15,0 0-60-15,0 0-53 16,-84 95-26-16,81-88-17 16,3-7-9-16,0 0-224 15,3 0-568-15</inkml:trace>
  <inkml:trace contextRef="#ctx0" brushRef="#br0" timeOffset="278">443 0 1252 0,'0'0'509'0,"0"0"-377"0,0 0 30 16,0 0 36-16,0 0-16 15,0 0-79-15,0 0-54 16,-152 209 39-16,111-147-33 15,-3 4 0-15,0-2-13 16,4-3-36-16,1-8 7 16,9-8-13-16,4-8-13 15,9-8-34-15,9-9-84 16,8-11-105-16,0-9-103 16,3 0-141-16,16-6-1055 0</inkml:trace>
  <inkml:trace contextRef="#ctx0" brushRef="#br0" timeOffset="530">497 173 1532 0,'0'0'344'16,"0"0"-262"-16,0 0-37 15,0 0 130-15,0 0-37 16,-149 190-73-16,121-140-65 16,2-3 0-16,4-9 0 0,11-2-68 15,4-7-100-15,7-2-49 16,0-13-137-16,3-4-421 0</inkml:trace>
  <inkml:trace contextRef="#ctx0" brushRef="#br0" timeOffset="738">856 108 1592 0,'0'0'327'0,"0"0"-233"15,0 0 86-15,0 0 28 0,-110 193-50 16,69-131-110-16,6-3-37 15,1-2 15-15,12-4-26 16,5-11-75-16,12 0-124 16,5-16-137-16,0-6-295 0</inkml:trace>
  <inkml:trace contextRef="#ctx0" brushRef="#br0" timeOffset="923">1042 180 1483 0,'0'0'201'0,"0"0"-201"16,0 0-144-16,-37 201 65 15,27-150-82-15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09.1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89 608 0,'0'0'962'0,"0"0"-817"15,0 0-10-15,0 0 98 16,0 0-13-16,0 0-72 15,73 17-73-15,-39-17 10 16,-2 2-29-16,9-2 31 0,-2 4 2 16,13-4-34-1,-1 0-7-15,10 0-1 0,8 0-14 16,4 0 11-16,5 0-29 16,4 0-7-16,6-10 23 15,7 0-30-15,3 1-1 16,9 2 10-16,6 0-10 15,7 0 36-15,7 2-35 16,2-2 0-16,-3 0 33 16,-2 0-33-16,4 1 6 15,-4 3-6-15,-4-4 0 16,0 7 15-16,2 0-16 16,-6 0 0-16,1 0 14 15,-5 0-14-15,1 0-1 16,0 0 0-16,1 0 1 0,2 0-1 15,5 0 1 1,-5 0 0-16,1-7 1 0,-4 4-1 16,-5 0-8-16,6 3 7 15,-4-3 2-15,0 3 2 16,-5 0-3-16,1 0 0 16,-8 0 4-16,-3 0-4 15,-4 0-5-15,1 0-1 16,-6 0 12-16,2 0 3 15,-4 0-9-15,-4 0 0 16,-4 0-3-16,-2 0 3 16,-9 0 0-16,1 0 0 15,-7 0 1-15,2 3 9 0,1 0-10 16,4 4-2-16,4-4 2 16,2 4 0-16,8-1-1 15,-2 2 1-15,-2 1 0 16,0 1 0-16,0 1 0 15,5 4 0-15,-1-5-1 16,1 2 1-16,-2 0 0 16,1-7 0-16,-3 2 0 15,0-2 15-15,-5 2-14 16,4-3-1-16,-3-1 20 16,2 1-10-16,-3-1 7 15,-2-3-7-15,-1 4 0 16,-5-4 16-16,-1 0-26 15,-9 0 6-15,-2 0 12 16,-9 0-16-16,-6 0 22 0,-8 0-15 16,-4 0-2-16,-10 0 15 15,0 0-22-15,-8 0 0 16,3 0 1-16,-1 0 7 16,-2 0-16-16,-4-7-7 15,0-4-34-15,-3 1-27 16,0-4-155-16,-13-4-450 15,-13 2-723-15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14.9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360 0 1033 0,'0'0'853'15,"0"0"-654"-15,0 0-19 16,0 0 108-16,0 0-51 15,0 0-89-15,0 0-57 16,-85 17 2-16,57 5 3 16,-5 5-35-16,3 6 11 15,-2 2-29-15,3 7 1 16,4 9 10-16,-1-3-18 16,8 7 9-16,-1 5-9 15,4-1-18-15,5 0 19 16,6-1-31-16,1 2-6 15,3 3 17-15,0-14-17 16,0 1 0-16,22-5 0 16,10-8 1-16,5-12-10 0,14-11 8 15,7-14-8-15,8 0 3 16,6-28-8-16,4-23 13 16,-6-15-7-16,-8-9 13 15,-18-11-7-15,-18-9 2 16,-20-1 0-16,-6 9 21 15,-10 6-21-15,-37 18 0 16,-16 16 0-16,-41 12-61 16,12 14-92-16,11 12-578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20.9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0 1395 0,'0'0'1006'15,"0"0"-794"-15,0 0-161 16,0 0 138-16,0 0-36 15,0 0-95-15,0 0-30 16,34 9-28-16,1-7 17 16,6-2-10-16,3 0-7 15,3 0 4-15,-3 3-4 0,-5 2 0 16,-5 4 8-16,-9 2-8 16,-15 5 0-16,-5 8 11 15,-5 2 17-15,0 6 31 16,-18 6-29-16,-16 13 4 15,-1 5 12-15,-9 9-22 16,3 1-3-16,-3 2 3 16,5-6-13-16,2 1 28 15,8-7-17-15,4-13 1 16,6-7 25-16,9-9-23 16,2-8-2-16,4-10-10 15,4-2-13-15,0-7 16 16,0 4-10-16,0-4-3 0,15 0 27 15,7 0-25 1,7 0-4-16,0-11-2 0,5 2-17 16,1-6-3-16,6 8-72 15,-6 0-56-15,18-7-102 16,-18 7-490-16,-6 4-274 0</inkml:trace>
  <inkml:trace contextRef="#ctx0" brushRef="#br0" timeOffset="189">0 557 570 0,'0'0'2006'16,"0"0"-1694"-16,0 0-236 0,0 0 4 15,0 0-28 1,0 0-52-16,278-56-165 0,-190 43-538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23.4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22 206 1568 0,'0'0'377'0,"0"0"-174"15,0 0 5-15,0 0 36 16,0 0-58-16,0 0-64 15,0 0-69-15,-22 12-14 16,44-8 13-16,10-1-42 0,12-3-10 16,29 0-122-16,-4 0-389 15,-11 0-653-15</inkml:trace>
  <inkml:trace contextRef="#ctx0" brushRef="#br0" timeOffset="473">768 9 2067 0,'0'0'563'0,"0"0"-471"0,0 0-50 15,0 0 104 1,0 0-44-16,0 0-66 0,0 0-29 15,100-7-6-15,-68 7 7 16,-4 0 7-16,3 0-15 16,-6 0 0-16,-3 0 9 15,-5 0-8-15,-5 7 5 16,-9 5 9-16,-3 9 23 16,0 5 16-16,0 6-33 15,-10 11-6-15,-17 5 6 16,-5 9-8-16,-5 5 1 15,1 0-13-15,-1 0 17 16,5 4 15-16,0-9-20 0,5-2 5 16,7-7 11-1,4-14-10-15,4 0 7 0,12-12-11 16,0-6-5-16,0-6 1 16,0-3-11-16,16-4 0 15,9-3-1-15,9 0-8 16,-2 0 8-16,5-13-29 15,-1-4-39-15,4-8-73 16,18-15-238-16,-7 0-219 16,-11 8-309-16</inkml:trace>
  <inkml:trace contextRef="#ctx0" brushRef="#br0" timeOffset="655">798 474 1894 0,'0'0'579'16,"0"0"-435"-16,0 0-32 15,0 0 40-15,0 0-70 16,0 0-82-16,186 4-82 16,-103-34-246-16,-5-3-505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12.1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5694 795 0,'0'0'657'0,"0"0"-508"15,0 0-57-15,0 0 63 0,0 0 44 16,0 0-58-16,0 0-33 16,28 0 0-16,-18 0-41 15,6 0 25-15,-1 0-38 16,-2 0-20-16,3 0 26 15,-1 0-35-15,2 0 17 16,1-3-8-16,8-1-32 16,-1 1 39-16,6-8-41 15,4 1 0-15,-1-2 23 16,5-8-23-16,1-3 0 16,1-3 0-16,3 0 10 15,-5-4-10-15,5-1 0 16,-4 1 0-16,-4-7-3 0,5 4 3 15,-4-4-1 1,-2 2 1-16,2-5 0 0,4 5-14 16,-5-4 14-16,4-4-6 15,-1 4-3-15,2-1 2 16,-1 1-2-16,1 3 1 16,-6 0 8-16,3 2-10 15,-10 5 10-15,4 0 0 16,-1-1 1-16,-2-1-1 15,-1-1-6-15,1 3 6 16,2-8 0-16,-3 5-7 16,1-1 7-16,0-2-18 15,-4 0 18-15,6 4 0 0,-9-2 0 16,3-4-1-16,0 5 1 16,1-3-1-16,6-6 2 15,2 2-1-15,-2-4 0 16,5 4 0-16,-5-2 0 15,0 6 8-15,2-2-7 16,-2 2 7-16,2 0-8 16,-5-1-8-16,3-5 7 15,-2 5 2-15,-4 0-6 16,-1 0 6-16,-3 7-1 16,-5-4 9-16,2 4-9 15,3-1-6-15,3 0 0 16,0-3 12-16,6 1-7 15,-2-1 1-15,-1 0 0 16,-2 5 4-16,-1-6-4 0,0 5 0 16,6-8 0-16,-2 5 1 15,3-2-4-15,5-3 3 16,-5 9 0-16,-3-2 10 16,1 5-10-16,-4-2-10 15,-1 0 9-15,-3 3 2 16,3 5 2-16,4-3-3 15,0 3 0-15,8-5-5 16,0 5 5-16,-5-1 0 16,1 1 0-16,-3 5 0 15,-5 2 13-15,1-2-13 16,3 1 0-16,3 0 15 0,5 0-14 16,-2 3 8-16,3 1-8 15,-1 1 0-15,-8 6 20 16,3-2-21-16,-2 4 6 15,2 0 4-15,4 0-9 16,1 0-1-16,-5 0 1 16,2 0 10-16,-5 0-1 15,-1 0-10-15,3 4 0 16,1 1 6-16,5 5-6 16,2-1 9-16,2 5-9 15,3 0 0-15,-4 2 11 0,-1 3-11 16,2 5 0-1,-1-2 7-15,-1 4-7 16,2 1 0-16,-1-1 0 16,-4 0 0-16,-2 5-2 0,-2 1 2 15,2-4 0-15,-2 7 10 16,0 1-10-16,5-4 0 16,-5 5 0-16,6-2 0 15,-6 3 7-15,5 0-7 16,-2 1 0-16,-1 1 13 15,-2 0-11-15,2 1 5 16,-2 6-5-16,0-5 4 16,6 7 22-16,-6-3-27 15,2 1 1-15,-2-3 19 16,2 3-14-16,-6 0 2 0,1-6-1 16,0 2-7-1,1 1 15-15,-1-2-16 0,0 1 0 16,0 0 8-16,-4-4-7 15,5 3 3-15,-4-3-3 16,-4-3-1-16,0 4 14 16,3-1-14-16,-3 0 0 15,0 4 16-15,3-3-15 16,-3 0 23-16,4-2-2 16,-1-2-10-16,1 1 6 15,-4-1-12-15,0-3-4 16,0 3 8-16,3-4-10 15,-3-2 24-15,7 2-22 16,-1-1 8-16,-2 1 23 0,2-3-33 16,0 5 0-16,-3-6 5 15,0 6 3-15,-3-5 3 16,0-3-11-16,-5 4 0 16,-2 1 2-16,1-3 5 15,1 2-4-15,-2-2-3 16,3 0 6-16,1 1 12 15,3 1-12-15,3-4 1 16,4 0 20-16,-4-1-25 16,1 0 5-16,-4-2-7 15,0-2 1-15,0-3 13 16,-4 2-14-16,-4-4 0 16,4-2 0-16,-2-2 1 0,-6 0-1 15,5-5 0-15,-5 0 8 16,2 0 4-16,-2-3-12 15,-3-2 0-15,1 2 5 16,-1-1-5-16,-3-3-2 16,-1 0-4-16,-3 0 0 15,0 0-4-15,0 0-161 16,-17 0-504-16,-5-13-1669 0</inkml:trace>
  <inkml:trace contextRef="#ctx0" brushRef="#br0" timeOffset="1305">3379 2364 1204 0,'0'0'217'0,"0"0"-99"15,0 0 0-15,0 0-64 16,0 0-46-16,0 0-8 16,0 0-75-16,0 176-98 15,0-140-55-15,0 7-57 16,0 3-79-16,0 0 259 16,0-1 105-16,0-1 245 15,-4-6-21-15,-2-1-35 16,-3-4-41-16,2 0 6 15,1-1-15-15,6-2-60 16,-4 3-8-16,4-5 5 16,0 3-27-16,0-2-5 15,0 1-24-15,0-1-18 0,0 4 4 16,0-3-6-16,0 1-15 16,0-3-70-16,0 2-13 15,0-2-9-15,0 6-135 16,0 9-24-16,0-11-9 15,0 1-312-15</inkml:trace>
  <inkml:trace contextRef="#ctx0" brushRef="#br0" timeOffset="1429">3343 3678 603 0,'0'0'215'16,"0"0"-61"-16,0 0-22 16,0 0-12-16,0 0-17 15,0 0-60-15,0 0-43 16,4 185-101-16,-1-153-229 0,-3-2-609 15</inkml:trace>
  <inkml:trace contextRef="#ctx0" brushRef="#br0" timeOffset="2047">3347 4234 707 0,'0'0'332'0,"0"0"-125"0,0 0-139 16,0 0 51-16,0 0-13 15,0 0 5-15,-38 183-45 16,32-150 40-16,2 0-63 16,4-1-43-16,0 1-29 0,0 5 20 15,0-6-42 1,0 0-3-16,0-2-15 16,0-4-70-16,0 0 62 0,0 1-3 15,0-1 36-15,0 1 30 16,0-1 14-16,0-3 0 15,0 2 16-15,0-1 40 16,0-5-16-16,0 1 16 16,0-1 31-16,0 0-21 15,0 2-17 1,0 2-6-16,-8 3-17 0,-2 0-17 16,-6 4 20-16,10-2-29 15,-5 0-14-15,6 2-13 0,2 3-8 16,3-1 34-1,0 4-28-15,0 0 12 0,0-4 16 16,0 2 2-16,0-1-1 16,0-3 1-16,0 3 17 15,0-1 31-15,0-2-3 16,0-1 11-16,-3 1-13 16,-1 0-2-16,1-1 17 15,0 0-28-15,-6-2-9 16,6 1 24-16,-4-1-33 15,4 2 14-15,-6 1-11 16,6-2-15-16,-1 0 16 16,1-2-17-16,3 1 0 15,0-3 18-15,0 4-18 16,0-7 0-16,0-7 8 0,0 3-8 16,0-6 5-1,0-5-5-15,0-3-2 0,0-3-55 16,0 0-187-16,3 0-1056 0</inkml:trace>
  <inkml:trace contextRef="#ctx0" brushRef="#br0" timeOffset="7155">4943 4467 1179 0,'0'0'310'0,"0"0"-202"15,0 0-53-15,0 0 78 16,0 0-22-16,0 0-60 15,-15 0-36-15,12 0 45 16,-1 0 9-16,4 0 3 16,0 0-20-16,0 0 5 15,0 0-9-15,-3 0-38 0,3 0-10 16,0 0-27-16,0 0-109 16,0 0-94-16,0 6-80 15,0 8-370-15</inkml:trace>
  <inkml:trace contextRef="#ctx0" brushRef="#br0" timeOffset="7331">4889 4751 1020 0,'0'0'288'16,"0"0"-74"-16,0 0-48 15,0 0-27-15,0 0-3 16,0 0-67-16,0 0-57 15,-30 103-12-15,30-87-51 16,0 8-97-16,0-5-249 0,0 4-1011 16</inkml:trace>
  <inkml:trace contextRef="#ctx0" brushRef="#br0" timeOffset="7514">4864 5166 603 0,'0'0'616'16,"0"0"-473"-16,0 0-83 15,0 0 8-15,0 0-68 16,0 0-20-16,0 0-175 16,0 72-162-16,0-59-309 0</inkml:trace>
  <inkml:trace contextRef="#ctx0" brushRef="#br0" timeOffset="7927">4870 5428 631 0,'0'0'235'15,"0"0"-73"-15,0 0-14 16,0 0 84-16,0 0-27 16,0 0-67-16,0 0-24 15,-11 154 6-15,7-128 0 16,4-3-33-16,0 5 8 15,0-9-39-15,0-3-50 0,0 0-6 16,0-5-67 0,0-6-84-16,0 5-23 0,4-1 44 15,4 1-46-15,-5 4 83 16,4-1-58-16,-3 4-147 16,-1-3 194-16,2 0 40 15,-2 4 22-15,1-2 42 16,-4-1 52-16,0-4 126 15,0 1-68-15,0 0-2 16,0-3 32-16,0 1-7 16,0-4-19-16,0 6-44 15,0-7 3-15,-7 1 36 16,2 4-24-16,2-3-19 16,3-2-26-16,0 7-27 15,0 1-9-15,0-1-4 0,0 14-126 16,0-2-54-1,0-4-826-15</inkml:trace>
  <inkml:trace contextRef="#ctx0" brushRef="#br0" timeOffset="9944">1442 4740 1280 0,'0'0'260'16,"0"0"-183"-16,0 0-33 15,0 0 30-15,0 0-45 16,0 0-29-16,0 0-178 15,-10 25-170-15,7-25-786 0</inkml:trace>
  <inkml:trace contextRef="#ctx0" brushRef="#br0" timeOffset="10125">1442 4740 1128 0,'-57'156'262'0,"53"-142"-89"0,1 2 1 16,-6 0-45-16,9 5-42 15,0 1-61-15,0 10-26 16,0-1-138-16,0-2-701 0</inkml:trace>
  <inkml:trace contextRef="#ctx0" brushRef="#br0" timeOffset="10321">1356 5560 1495 0,'0'0'266'15,"0"0"-177"-15,0 0-28 16,0 0-4-16,0 0-57 15,0 0-123-15,0 0-410 0</inkml:trace>
  <inkml:trace contextRef="#ctx0" brushRef="#br0" timeOffset="10522">1366 6081 1295 0,'0'0'369'0,"0"0"-200"0,0 0 1 16,0 0 70-16,0 0-31 15,0 0-141-15,0 0-68 16,-61 154-29-16,61-144-120 16,0 3-61-16,0-3-64 15,4-1-285-15</inkml:trace>
  <inkml:trace contextRef="#ctx0" brushRef="#br0" timeOffset="12635">1934 4086 1328 0,'0'0'383'0,"0"0"-243"0,0 0-27 15,0 0 107 1,-61 223-38-16,36-151-51 0,-9 7-78 15,2 0-20-15,-5 0 20 16,1-4-30-16,-1-3-14 16,8-11-3-16,7-10-6 15,16-15-24-15,6-27-154 16,0-9-287-16,18 0-627 0</inkml:trace>
  <inkml:trace contextRef="#ctx0" brushRef="#br0" timeOffset="13008">2523 3486 350 0,'0'0'1324'0,"0"0"-1068"15,0 0-124-15,0 0 64 16,0 0-2-16,-96 192-78 16,57-89-31-16,-5 18-38 15,-7 14 1-15,-8 5 12 0,1 12-44 16,-4 2 8-16,-1 0-1 15,6-3-11-15,2-6 8 16,3-14-18-16,13-20-2 16,5-22 0-16,12-19-62 15,12-25-45-15,10-22-100 16,0-23-140-16,10-7-30 16,16-23-673-16</inkml:trace>
  <inkml:trace contextRef="#ctx0" brushRef="#br0" timeOffset="13359">3062 3246 1540 0,'0'0'258'0,"0"0"-125"15,-128 246 22-15,52-91 61 16,-16 38-20-16,-21 46-91 16,-4 15-53-16,4-6 73 15,8-15-33-15,14-30-33 16,3-8-30-16,19-39-28 15,15-37 8-15,16-29-9 0,10-23-6 16,-1 3-9 0,7-8-64-16,7-6-71 0,15-40-95 15,0-16-144-15,22 0-380 0</inkml:trace>
  <inkml:trace contextRef="#ctx0" brushRef="#br0" timeOffset="13707">3227 3472 1463 0,'0'0'261'16,"0"0"-131"-16,-114 286 2 16,36-96 115-16,-23 50-62 15,-12 16-37-15,-1-10-75 16,13-26 5-16,13-27-10 16,19-39-42-16,18-29-7 15,15-37-18-15,6-18 0 16,1 2-2-16,7-6-20 15,3-13-42-15,16-24-34 0,3-29-127 16,31-24-119-16,1-18-214 16</inkml:trace>
  <inkml:trace contextRef="#ctx0" brushRef="#br0" timeOffset="14030">3773 3475 1662 0,'0'0'278'0,"0"0"-126"15,-120 244 73 1,47-82-4-16,-22 39-72 0,-18 46-64 15,-11 11-45-15,8-14 21 16,9-27-25-16,28-53-35 16,16-37 27-16,19-29-26 15,9-18-2-15,-3 2-12 16,6 0-43-16,5-10 5 16,17-29-75-16,10-43-119 15,15 0-239-15,11-20-342 0</inkml:trace>
  <inkml:trace contextRef="#ctx0" brushRef="#br0" timeOffset="14343">4104 3881 1654 0,'0'0'311'15,"-79"165"-105"-15,20-46-18 16,-14 25 49-16,-7 7-94 0,-8 7-65 16,0 3-32-1,1-1-22-15,4-5 4 0,1-11-22 16,10-10-5-16,11-16-1 15,5-19-48-15,17-20-19 16,14-24-49-16,25-28-114 16,0-22-123-16,0-5-381 15</inkml:trace>
  <inkml:trace contextRef="#ctx0" brushRef="#br0" timeOffset="14649">4294 4247 1729 0,'0'0'356'15,"0"0"-163"-15,-114 257 1 16,57-131 55-16,-9 9-109 15,-3 0-74-15,-1 1-32 16,1-10-16-16,0-7 23 16,8-8-41-16,1-13 1 15,13-11-12-15,12-22-4 16,8-16-64-16,16-17-90 0,11-32-100 16,4 0-122-1,18-6-266-15</inkml:trace>
  <inkml:trace contextRef="#ctx0" brushRef="#br0" timeOffset="14930">4622 4388 1750 0,'0'0'372'0,"0"0"-201"16,-102 239 25-16,48-117 27 0,-5 3-68 16,-4 2-68-16,9-1-54 15,4-9-12-15,2-6-5 16,8-5-16-16,4-14 0 16,6-14-9-16,8-12-81 15,8-18-84-15,14-11-172 16,0-16-220-16,0-11-1191 0</inkml:trace>
  <inkml:trace contextRef="#ctx0" brushRef="#br0" timeOffset="15148">4556 5524 1795 0,'0'0'492'0,"0"0"-394"0,0 0 105 16,-105 179 9-16,80-139-97 15,3-7-109-15,3-4-6 16,0-2-40-16,9-7-101 16,4-8-192-16,0-5-315 0</inkml:trace>
  <inkml:trace contextRef="#ctx0" brushRef="#br0" timeOffset="15922">4571 4489 1637 0,'0'0'273'16,"0"0"-131"-16,0 0 76 15,-57 180 34-15,30-98-72 0,-9 18-47 16,-11 12-66-16,-4 12 10 16,-8 2 2-16,1 5-52 15,2-14 4-15,9-9-31 16,8-15-12-16,2-15-13 16,8-15-86-16,11-18-64 15,2-13-117-15,10-15-231 16,2-7-1303-16</inkml:trace>
  <inkml:trace contextRef="#ctx0" brushRef="#br0" timeOffset="16710">3675 3249 958 0,'0'0'744'0,"0"0"-618"16,0 0-35-16,0 0 89 16,0 0 16-16,0 0-74 15,0 0-73-15,-59 32 13 16,59-32-10-16,0-3-37 15,0-22-6-15,3-10-9 16,15-6 0-16,4-14 9 16,4-15-9-16,11-12-3 0,2-13-5 15,17-16 1-15,1-14-31 16,6-5-22-16,3-10 18 16,0 10 18-16,-2 5 5 15,-1 20 1-15,-13 20 17 16,-6 26 1-16,-12 22 3 15,-10 15-3-15,-6 8-24 16,-6 14-137-16,2 0-90 16,-9 0-466-16</inkml:trace>
  <inkml:trace contextRef="#ctx0" brushRef="#br0" timeOffset="17107">3984 1937 1560 0,'0'0'252'0,"0"0"-108"0,0 0 8 16,0 0 36-16,0 0-43 15,0 0-83-15,0 0-50 16,102-128 14-16,-50 84-14 16,-5 2 17-16,4 0-9 15,0 6-20-15,-4 2 35 16,-3 15-12-16,-3 14 18 15,-9 5 19-15,-3 5 19 16,-7 31 21-16,-4 17-49 16,-4 12-51-16,4 23-19 15,-2-8-304-15,2-17-772 0</inkml:trace>
  <inkml:trace contextRef="#ctx0" brushRef="#br0" timeOffset="18444">4801 88 1498 0,'0'0'292'15,"0"0"-139"-15,0 0 44 16,0 0 26-16,0 0-58 15,0 0-85-15,-218-43-7 16,165 83-16-16,-1 16 32 16,7 19 8-16,3 20-38 15,9 15-2-15,7 4-31 16,15 0-5-16,10-2 2 16,3-14-23-16,0-5 0 15,28-18 0-15,16-14 8 16,7-22-16-16,12-15-19 15,9-24-22-15,1 0 30 0,0-45-38 16,-4-17 24-16,-15-15 15 16,-10-10 18-16,-15-13 20 15,-14-5 34 1,-11-3-12-16,-4 0 49 0,-11-1-45 16,-22 8-5-16,-3 12-7 15,2 17-23-15,9 19 16 16,6 24-27-16,19 26-39 15,9 29-153-15,30 33-320 16,5 10-250-16</inkml:trace>
  <inkml:trace contextRef="#ctx0" brushRef="#br0" timeOffset="18648">5439 1209 2440 0,'0'0'379'0,"0"0"-235"16,0 0-93-16,0 0-51 16,0 0-127-16,0 0-571 15,0 0-1359-15</inkml:trace>
  <inkml:trace contextRef="#ctx0" brushRef="#br0" timeOffset="19112">6369 54 2261 0,'0'0'390'0,"0"0"-218"16,0 0 25-16,0 0-8 16,-230 44-75-16,167 2-34 0,6 9-57 15,3 12 4-15,10 10 3 16,10 12-23-16,12 7-1 15,12 2-5-15,10 5-1 16,0-5 5-16,25-3-5 16,16-7-41-16,9-3-8 15,5-13-25-15,4-13-24 16,-8-18-87-16,-4-24-15 16,-12-17 84-16,-4-3 61 15,-14-32 55-15,-17-13 17 16,0-8 40-16,-26-3 77 0,-28 1-29 15,-12 4-44 1,-6 11 13-16,-1 14-38 0,7 10-36 16,22 8-5-16,34 11-110 15,10 0-342-15,0 0-519 0</inkml:trace>
  <inkml:trace contextRef="#ctx0" brushRef="#br0" timeOffset="19805">7152 12 2191 0,'0'0'348'0,"0"0"-276"16,0 0 47-16,0 0 123 16,0 0-117-16,0 0-62 15,0 0-49-15,88 0-7 16,-44 0 17-16,3 0-16 16,4 7-7-16,3 0-1 15,-1-1 7-15,-6 5-7 16,-3-5 0-16,-12-1-9 15,-7 3 3-15,-14-6-3 16,-6 3 9-16,-5-5 1 16,0 0 5-16,-22 0 17 0,-16 0-22 15,-6 0-1-15,-3-12 10 16,-4 4-10-16,1-1 12 16,2 1-1-16,4 5-2 15,0 0 27-15,4 3-14 16,1 0 6-16,5 0 8 15,5 3-19-15,7 13 8 16,4 3-19-16,4 2 0 16,11 2 6-16,-2 0-12 15,5 6 0-15,0 0-7 16,0 5 14-16,8-2-1 16,17 1-6-16,4 3-1 15,3 2-13-15,9 0 14 0,3 3-12 16,0 3 12-16,0 2-8 15,-5 4 7-15,5 5 1 16,-7 4-3-16,-8 0-6 16,-11-1 9-16,-14 5 0 15,-4-4-6-15,-19-3 13 16,-25 0 2-16,-13-10-9 16,-3-11 0-16,3-8 3 15,3-14-3-15,1-6-18 16,6-7-37-16,11-7-164 15,11-16-645-15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41.3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48 320 1565 0,'0'0'365'0,"0"0"-261"0,0 0 62 16,0 0 67-1,0 0-79-15,0 0-24 0,-26 182-35 16,26-107-7-16,0 11 14 15,0 2-42-15,0 4-12 16,0-1-3-16,0 5-23 16,0-8 23-16,0-2-38 15,0-11-6-15,0-9 20 16,0-20-21-16,0-10-1 16,0-16 1-16,0-11 0 15,0-9 3-15,0 0-3 16,0-16 0-16,0-31-10 15,0-20 10-15,0-22-5 0,0-16 4 16,0-14 2 0,-8-5 0-16,1-7-1 0,0 6 0 15,7 10 16-15,0 13-16 16,0 23-9-16,11 20 8 16,14 15 1-16,9 9-6 15,1 12 6-15,3 10-4 16,-3 11-4-16,6 2 8 15,-4 0-6-15,-2 10 0 16,-3 18 12-16,-4 9-18 16,-12 5 12-16,-7 5 0 15,-9 2 12-15,0 0 2 0,-31 0-4 16,-7 0 5 0,-6-7-13-16,-4 2 25 0,8-16-27 15,4 0 0-15,9-12 13 16,7-7-13-16,8-4-27 15,9-5-48-15,3 0-151 16,10 0-312-16,12-7-323 0</inkml:trace>
  <inkml:trace contextRef="#ctx0" brushRef="#br0" timeOffset="446">871 0 1438 0,'0'0'297'0,"0"0"-187"15,0 0 33-15,0 0 132 16,0 0-36-16,0 0-75 16,0 0-47-16,-145 183-3 15,120-118-18-15,-9 17-25 0,5 14 21 16,0 20-32-16,4 1-35 15,6 11 26-15,4 0-33 16,8-4-4-16,7-1-3 16,0-19-9-16,0-12 16 15,7-17-18-15,18-12-20 16,4-12 19-16,5-20-80 16,20-8-163-16,-10-9-268 15,-12-14-234-15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5:52.1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52 1949 0,'0'0'479'0,"0"0"-341"16,0 0 66-16,0 0 19 15,0 0-108-15,0 0-70 16,0 0-9-16,-32-7-29 16,42 5 25-16,21-3-32 15,4 0 1-15,6-3 14 16,6 2-15-16,4-1-1 15,-1 4-5-15,3 3 12 0,-2 0-3 16,-1 0-3-16,-6 0 0 16,-5 0 1-16,-5 0-1 15,-12 19 0-15,-12 12-1 16,-1 6 3-16,-9 1 25 16,0 8-27-16,-9 3 0 15,-20 7 36-15,-3 2-27 16,-8 5-9-16,-4 6 18 15,-4 0-17-15,-2 6 24 16,-4 4-24-16,1 0-1 16,2-7 30-16,7 1-18 15,9-8-5-15,1-6 7 16,9-5-8-16,3-13 24 0,5-1-30 16,5-14 0-16,2-3 23 15,1-10-16-15,6-2-6 16,3-5 6-16,0-6-7 15,0 0 23-15,0 0-23 16,0 0 0-16,0 5 3 16,19-5 13-16,3 5-2 15,6-2-13-15,10-1 11 16,6 2 3-16,3-1-15 16,7 4-3-16,0 0 3 15,2-5 0-15,-9 5 1 16,-4 0-1-16,-6 6 8 15,-8-13-8-15,-7 8-5 16,-7-8-7-16,-9 0-25 0,-6 0-32 16,0 0-15-16,0-8-111 15,0-19-396-15,0 2-218 0</inkml:trace>
  <inkml:trace contextRef="#ctx0" brushRef="#br0" timeOffset="309">123 675 1707 0,'0'0'366'0,"0"0"-164"16,0 0-6-16,0 0 51 15,0 0-40-15,0 0-83 16,0 0-58-16,-13-24 12 16,32 20-52-16,9-6-4 15,8 3 26-15,4 0-33 16,8 0 16-16,-1 7-19 16,4 0-11-16,5 0 3 15,-2 0-4-15,22 0-107 16,-17 0-245-16,-12 0-622 0</inkml:trace>
  <inkml:trace contextRef="#ctx0" brushRef="#br0" timeOffset="785">1510 458 808 0,'0'0'1017'0,"0"0"-842"16,0 0-1-16,0 0 76 15,0 0-19-15,0 0-42 16,0 0-95-16,-5 35 50 16,-20-7-39-16,-11 11-42 15,-4 4-6-15,-4 1-35 16,5-2 3-16,2-2 17 16,11-8-40-16,8-2 17 15,8-8-13-15,4-2 0 16,6-1 7-16,0 2-13 15,0 1 0-15,16-2-1 0,6 3 1 16,3-4 0 0,4 1-1-16,-4 6 7 0,6-5-2 15,-3 1-4 1,-2 1-18-16,2-2-57 0,20-5-181 16,-4-8-340-16,-7-3-320 0</inkml:trace>
  <inkml:trace contextRef="#ctx0" brushRef="#br0" timeOffset="1248">1977 630 2036 0,'0'0'542'0,"0"0"-408"0,0 0 67 15,0 0 7-15,0 0-94 16,0 0-72-16,0 0-40 16,64-4 11-16,-11 10-13 15,4-1 0-15,13-3 22 16,2-2-21-16,4 0-2 16,-6 0-6-16,-11 0 7 15,-18 0 9-15,-16 0-9 16,-15 0-13-16,-10 0 13 15,0 0 12-15,0 12 0 16,-18 19 11-16,-11 8-3 16,-8 10 23-16,-2 4-43 0,-2 2 1 15,6 5 29-15,4-8-29 16,9-3 8-16,5-6-9 16,5-5 0-16,9-7 9 15,3-8-9-15,0-4 0 16,0-5-3-16,15-4 5 15,11-4-4-15,6-6-2 16,0 0-4-16,2 0-19 16,1 0-80-16,9-6-151 15,-10-11-320-15,-12 5-281 0</inkml:trace>
  <inkml:trace contextRef="#ctx0" brushRef="#br0" timeOffset="1452">2170 931 2076 0,'0'0'523'0,"0"0"-359"16,0 0 25-16,0 0-39 16,0 0-77-16,0 0-58 15,0 0-15-15,193-3-6 16,-95-14-124-16,-14 8-367 15,-11-10-558-15</inkml:trace>
  <inkml:trace contextRef="#ctx0" brushRef="#br0" timeOffset="1751">2779 324 2072 0,'0'0'534'16,"0"0"-324"-16,0 0-61 16,0 0 28-16,0 0-77 15,0 0-4-15,0 0-65 16,123 115-14-16,-69-42 19 16,6 11-36-16,-3 18 26 15,2 6-17-15,-8 10-2 16,-10-1 17-16,-16 6-23 15,-18 2-1-15,-7-17 0 16,0-4-11-16,-19-15-35 16,-10-16-25-16,7-23-50 0,4-29-123 15,11-7-285-15,7-14-150 0</inkml:trace>
  <inkml:trace contextRef="#ctx0" brushRef="#br0" timeOffset="1956">3606 1120 796 0,'0'0'1272'16,"0"0"-969"-16,0 0-94 0,0 0 72 16,218-1-135-16,-152 1-97 15,0 0-49-15,-4 0-31 16,-4 16-232-16,-17 0-310 15,-19 7-198-15</inkml:trace>
  <inkml:trace contextRef="#ctx0" brushRef="#br0" timeOffset="2120">3618 1459 1920 0,'0'0'706'0,"0"0"-570"15,0 0 106-15,0 0 10 0,0 0-161 16,0 0-64-16,0 0-27 16,228 47-63-16,-154-44-387 15,-9 3-1039-15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6:43.7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442 91 1337 0,'0'0'321'0,"0"0"-169"16,0 0 13-16,0 0 119 0,0 0-81 16,-76-56-69-16,60 47-8 15,-1-1-20-15,-1 7-37 16,-1-4 4-16,-3 7-38 16,0 0 4-16,0 0-14 15,-3 4-1-15,-4 21 9 16,-5 15-32-16,2 7-1 15,0 8 8-15,2 7-7 16,8 4 17-16,11 6-18 16,11-7 2-16,0 2 4 15,0-9-6-15,19-2 0 16,6-11-1-16,4-8 3 16,0-6-2-16,5-12 0 15,1-10-21-15,3-9 9 16,-3 0-46-16,2 0 4 0,-5-36 33 15,6-7-9-15,-10-9 30 16,-2 0-27-16,-11-10 27 16,-8-1 11-16,-7 4-10 15,0 3 20-15,0 2 5 16,-22 6-14-16,-4 10 28 16,4 10-40-16,0 12 0 15,12 0-10-15,7 11-21 16,3 5-170-16,13 0-325 15,18 21-42-15</inkml:trace>
  <inkml:trace contextRef="#ctx0" brushRef="#br0" timeOffset="204">807 593 1903 0,'0'0'545'0,"0"0"-431"16,0 0 50-16,0 0 33 15,0 0-176-15,0 0-21 16,0 0-195-16,-12-33-191 16,34 24-311-16</inkml:trace>
  <inkml:trace contextRef="#ctx0" brushRef="#br0" timeOffset="660">1426 91 1654 0,'0'0'377'0,"0"0"-218"16,0 0 47-16,0 0 73 16,0 0-60-16,0 0-133 0,0 0-46 15,-181-27 50-15,151 54-50 16,-3 4-22-16,5 7 6 16,6 6-24-16,3 7 21 15,7 2-21-15,9 6 0 16,3-3-9-16,0 0 9 15,8-12-12-15,18 7 3 16,2-15-37-16,5-13 7 16,0-7-85-16,-4-11-14 15,0-5 71-15,-10 0 1 16,-9-12 63-16,-5-11 3 16,-5 0 33-16,0 1 52 0,-19-1-16 15,-15 10 4 1,-1 3-4-16,-6 3-47 15,1 7-22-15,11 0-37 0,7 0-116 16,22 0-56-16,0 0-349 16,3 0-108-16</inkml:trace>
  <inkml:trace contextRef="#ctx0" brushRef="#br0" timeOffset="1229">1697 16 1724 0,'0'0'340'16,"0"0"-277"-16,0 0 51 15,0 0 65-15,0 0-106 16,0 0-33-16,0 0-39 15,145-17 0-15,-104 17 11 16,-6 0-12-16,6 4-1 16,-9-1 1-16,-2-3 0 15,-13 4 5-15,-8-4-5 16,-9 0 0-16,0 0 71 16,0 0-5-16,-26 0-6 15,-7 0 7-15,-3 0-18 16,-5 0 26-16,1 0-50 0,1 0 8 15,2 0 27-15,5 9-33 16,6 7 6-16,4 1-2 16,4 2-23-16,11 4 1 15,2 5-9-15,5-2 0 16,0 6-2-16,0 3 2 16,18 2 0-16,4-2-1 15,7-1 2-15,5 0-10 16,-5-12 5-16,-1 1-2 15,-2-3 0-15,-8-8 6 16,-6 5-1-16,-5-10-5 16,-7 2 6-16,0 5 51 15,-7 7-5-15,-27 0-25 0,-10 5 2 16,0 8-23-16,-3-5-52 16,-4 0-104-16,16-5-361 15,1-10-307-15</inkml:trace>
  <inkml:trace contextRef="#ctx0" brushRef="#br0" timeOffset="1747">0 1312 1472 0,'0'0'555'0,"0"0"-401"15,0 0-26-15,0 0 129 16,0 0-22-16,0 0-144 0,0 0-34 16,70-56 36-16,-18 53-24 15,16 3-21-15,13 0 6 16,14 0-32-16,15 0 13 15,13 0-35-15,19 0 0 16,12 0 16-16,5-7-15 16,2-6-1-16,-11 4-6 15,-16-6 6 1,-18 11 10-16,-24-4-10 0,-20 6-3 16,-16 2-7-16,-17 0-8 15,-12 0-42-15,-17 0-42 16,-10 0-112-16,0 0-95 15,-15 0-411-15</inkml:trace>
  <inkml:trace contextRef="#ctx0" brushRef="#br0" timeOffset="2306">942 1664 1765 0,'0'0'311'0,"0"0"-209"0,0 0 77 16,0 0 48-16,0 0-151 15,0 0-37 1,0 0 27-16,65-149-16 0,-25 130 10 15,1 5-6-15,3 5-18 16,-5 9 24-16,-2 0-26 16,-5 6-15-16,-7 25 46 15,-9 11-20-15,-13 10-14 16,-3 8-7-16,-7-5-23 16,-33 7 28-16,-4-6-29 15,-7-3 1-15,0-11 20 16,4-6-15-16,3-6 6 15,8-21 4-15,6 5-9 16,11-14 17-16,9 0-24 0,7 0 0 16,3-16-1-16,0-4 0 15,0 3-26-15,25-5 15 16,4 8 12-16,8 8-10 16,-1 6 7-16,4 0 3 15,-3 0 12-15,2 16 2 16,5 10 1-16,4-9-2 15,7-11-12-15,3 1 22 16,4-7-23-16,-1 0-36 16,2-30-72-16,13-19-252 15,-13 0-411-15,-13 10-1226 0</inkml:trace>
  <inkml:trace contextRef="#ctx0" brushRef="#br0" timeOffset="4854">2738 1095 1952 0,'0'0'567'0,"0"0"-482"15,0 0 40-15,0 0 105 16,0 0-76-16,0 0-100 16,0 0-6-16,22 0-6 15,4 0-15-15,4 0 18 16,6 0-34-16,4-3-10 15,4 3 33-15,4-6-33 16,-1-1 4-16,4-3-5 16,-7 4 0-16,-4-2-9 15,-4-1-35-15,-11 4-49 16,-10 0-23-16,-4 2-130 16,-8-1-91-16,-3 4-174 0,0 0 13 15,0 0-538-15</inkml:trace>
  <inkml:trace contextRef="#ctx0" brushRef="#br0" timeOffset="5067">2924 685 1458 0,'0'0'388'0,"0"0"-111"16,0 0-41-16,0 0-4 15,0 0-21-15,0 0-63 16,0 0-67-16,-10 153-38 16,17-95-11-16,5-3-32 15,-9 1-12-15,1 23-162 0,-4-14-416 16,0-11-756-16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6:53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 0 871 0,'0'0'269'16,"0"0"-161"-16,0 0-19 15,0 0 118-15,0 0-102 16,0 0-32-16,0 0 10 16,-19 31 25-16,16-24 18 15,-1-5 26-15,4 5-18 16,0 0 16-16,0-1-40 15,0 2-16-15,-3 2 7 16,3 9-45-16,-5 3 9 0,1-1-21 16,1 8-35-16,0 0 25 15,-4 5-17-15,-2 1-17 16,3-6 0-16,2 0 6 16,1-2 6-16,3-3-12 15,0-5 0-15,0-3 16 16,0-6-16-16,0 0-11 15,0-7 10-15,0 4-5 16,0-7-32-16,0 0-164 16,0 0-158-16,0-7-139 15,3-9-527-15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19:52.3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 2080 0,'0'0'462'0,"0"0"-321"0,0 0-5 16,0 0 85-16,0 0-44 16,0 0-96-16,120-45-11 15,-51 38-13-15,16-2-26 16,6 5 20-16,-3 1-51 16,-2 3-13-16,-8 0-50 15,-5 23-132-15,-22 0-355 16,-23 5-347-16</inkml:trace>
  <inkml:trace contextRef="#ctx0" brushRef="#br0" timeOffset="208">40 452 2388 0,'0'0'588'0,"0"0"-521"16,0 0 2-16,0 0 73 16,0 0-9-16,222 29-101 15,-122-29-23-15,52-3-9 16,-24-13-246-16,-14 6-765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6:54.1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565 45 1614 0,'0'0'352'16,"0"0"-164"-16,0 0 20 15,0 0 48-15,0 0-46 0,0 0-76 16,0 0-40 0,-130-49-20-16,89 49-13 0,-6 20 1 15,-7 9-61-15,-5 16 21 16,1 13 20-16,6 7-15 15,4 3 0-15,13 8-14 16,13-3 5-16,7 2-4 16,11-9-14-16,4-1 0 15,0-12 1-15,4-8 5 16,24-5-4-16,6-8-2 16,2-4 0-16,4-14-2 15,4 1-32-15,-3-15 7 16,-2 0 9-16,-2 0 12 15,-5-18-4-15,-6-7 10 16,-4-19 0-16,-4 2 20 0,-11-10-14 16,-2-10 15-16,-5-8 1 15,0-5-21-15,0-14 20 16,0 10-21-16,0 2 0 16,-8 14 2-16,-3 17-2 15,5 13 0-15,-3 13-6 16,2 14 12-16,4 3-21 15,0 3-5-15,3 0-75 16,0 17-46-16,3 28-239 16,22-6-361-16,1 0-1174 0</inkml:trace>
  <inkml:trace contextRef="#ctx0" brushRef="#br0" timeOffset="247">704 826 2244 0,'0'0'502'16,"0"0"-439"-16,0 0 137 15,0 0 20-15,0 0-122 0,0 0-61 16,0 0-37-16,0 0-2 15,0 0-71-15,15-6-144 16,11-14-366-16,-1 1-275 0</inkml:trace>
  <inkml:trace contextRef="#ctx0" brushRef="#br0" timeOffset="1318">1284 81 1707 0,'0'0'357'16,"0"0"-246"-16,0 0 50 15,0 0 44-15,0 0-92 16,0 0-100-16,0 0-12 16,113-49 29-16,-77 49-30 15,4 0-1-15,1 0 0 16,-5 0 2-16,-3 0-5 16,-4 0 4-16,-7 0 0 15,-3 0 12-15,-12 0-11 16,-4 4 10-16,-3-4 11 0,0 3 36 15,0 1 51 1,0-2-35-16,-19-2-41 0,-9 7 2 16,-5-7-17-16,-7 0-9 15,-4 7 5-15,3-7 11 16,-3 0 31-16,9 0-40 16,-2 0 22-16,1 0-1 15,7 0-8-15,2 0 8 16,2 0-10-16,3 0 4 15,5 0 1-15,2 0-25 16,5 0 7-16,-2 3 8 16,5 3-20-16,-1 2 21 15,4 4-22-15,-3-5 7 16,4 9 10-16,3 4-12 16,0 2-6-16,0 2 4 0,0-2 2 15,0-1 9-15,0 0-15 16,3-6 0-16,8 1 17 15,4-3-17-15,0 1 11 16,2 1-11-16,5-8 1 16,0 0 14-16,8 2-15 15,-1-2 0-15,0 6 9 16,8 5-9-16,-1-7-9 16,1 13 9-16,-5 5 0 15,2 7 15-15,-6 1-15 16,-6 5 0-16,-3 12-5 15,-9-3 6-15,-3-2-2 16,-7 5 1-16,0-10 0 16,0 6 35-16,-17-11-27 0,-13 1-7 15,-3-11 27-15,-4 0-15 16,-2-15 8-16,-1 2 5 16,-4-16 2-16,3 0 38 15,-3 0-51-15,2-23 8 16,-2-10 14-16,3 1-5 15,4-8-10-15,8 8-2 16,7 5-7-16,9 4 5 16,4 10-18-16,6 3 0 15,3 10 1-15,0-6 0 16,0 6-2-16,0 0-11 0,0 0-10 16,0 0 21-16,0 0-22 15,0 0 12-15,0 0 10 16,0 0 2-16,3 0 6 15,1 0-7-15,-4 0 0 16,5 0-2-16,-5 0 2 16,0 0 0-16,0 0 0 15,0 0 6-15,0 0-8 16,0 0 2-16,0 0-28 16,0 0 4-16,3 0-89 15,11-18-76-15,1-1-173 16,-8 3-888-16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7:17:09.7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81 11 1927 0,'0'0'542'0,"0"0"-397"16,0 0 53-16,0 0 39 15,0 0-84-15,0 0-82 16,-3-10 6-16,9 10-36 16,20 0-16-16,6 3 40 15,8 10-58-15,8-5-1 16,11-6 2-16,2 2-8 15,5-4-9-15,0 0-95 16,-9 0-89-16,-13 3-293 16,-25 9-259-16</inkml:trace>
  <inkml:trace contextRef="#ctx0" brushRef="#br0" timeOffset="229">0 457 1896 0,'0'0'555'15,"0"0"-433"-15,0 0 99 16,0 0-6-16,0 0-80 16,0 0-74-16,0 0-25 15,78-16-25-15,-40 16-4 16,6-7-7-16,4-1-24 15,18 5-226-15,-12 2-396 16,-7 1-611-16</inkml:trace>
  <inkml:trace contextRef="#ctx0" brushRef="#br0" timeOffset="638">918 391 2292 0,'0'0'479'0,"0"0"-448"16,0 0-22-16,0 0 12 15,0 0-21-15,0 0-76 16,0 0-52-16,63-29-89 16,-51 29-127-16,-6 0-403 0</inkml:trace>
  <inkml:trace contextRef="#ctx0" brushRef="#br0" timeOffset="822">1360 382 1476 0,'0'0'982'0,"0"0"-760"16,0 0-188-16,0 0-13 15,0 0-21-15,0 0-238 0,0 0-337 16</inkml:trace>
  <inkml:trace contextRef="#ctx0" brushRef="#br0" timeOffset="959">1743 391 2292 0,'0'0'586'0,"0"0"-465"15,0 0 18-15,0 0-68 16,0 0-71-16,0 0-771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8:33.8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59 144 548 0,'0'0'1020'0,"0"0"-811"16,0 0-98-16,0 0 93 15,0 0 23-15,0 0-102 16,-59-9-26-16,59 9-20 15,0 0-13-15,0 0 20 16,0 0-47-16,0 0-17 16,0 0 41-16,0 0-36 15,0 0-2-15,0 0 1 16,0 0-25-16,3 0 46 0,20 0-29 16,4 0-7-1,8 0 34-15,1 0-34 0,4 0 1 16,5 0 1-16,1 0-13 15,7-3 21-15,6-3-21 16,10 0 0-16,2-2 7 16,8-1-7-16,6 1 0 15,3 1-2-15,5 1 2 16,-5 0 10-16,0 3-10 16,-3 1 0-16,0-2 7 15,-3 2-7-15,3-2-2 16,0 2-7-16,0-2 9 0,3 2 12 15,-3-2-12 1,0 2-1-16,-3 2 0 0,0-3 2 16,0 0-2-16,0 0-7 15,0-1 8-15,0 2 15 16,-3 0-15-16,-1-3-1 16,1 4-5-16,-3-2 7 15,-2 3-1 32,2 0 0-47,-5 0 9 0,5 0-14 0,-1 0 5 0,4 0 0 0,6 0-1 0,0-4 2 16,3 4-1-16,-3-3 0 15,0 2 1-15,-3-4 13 0,-6 3-14 16,-5-2-12 0,-1 2 10-16,-4 2-3 0,-1 0 5 15,0 0 1-15,-3 0-1 16,1 0 5-16,-1 0-5 15,0 0 0-15,1 0-1 16,-1 0 2-16,0 0-1 16,6 0 3-16,-2 0 8 15,2 0-20-15,2 0 10 16,-2 0-1-16,1 0 0 16,-1 0 0-16,2 0 7 15,-2 2-7-15,-3 2 0 16,4-4 6-16,1 2-6 15,1 3 0-15,0-5-1 16,2 1 3-16,-1 2 11 0,-2 1-13 16,1-1 0-16,-6-2 13 15,1-1-12-15,-4 0-1 16,-3 5 0-16,-3-5 1 16,-4 0 17-16,1 0-18 15,-7 2 0-15,2-2 17 16,-2 0-17-16,-4 0 9 15,5 2 1-15,-4-2-9 16,-5 0 29-16,-2 4-30 16,1-4 8-16,-1 3 15 15,-1-3-21-15,2 0 4 16,2 3 3-16,4-3-2 16,-1 0 34-16,4 0-26 15,-4 0-14-15,1 0 14 0,-7 0-7 16,-4 0-7-16,-5 0-1 15,-7 0 0-15,-8 0 31 16,-1 0-31-16,-8 0 0 16,-3 0 1-16,0 0-1 15,0 0-12-15,-11 3-65 16,-11 9-174-16,-7-4-912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8:38.6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2922 950 0,'0'0'311'15,"0"0"-180"-15,0 0-15 16,0 0 47-16,0 0-38 16,0 0-60-16,-3 0-11 15,0 0 37-15,3 0-25 16,0 0-8-16,0 0-4 15,0 0-3-15,0 0 17 16,0 0-34-16,9 0-3 16,5-2 6-16,3-4-10 0,1 2-3 15,2-2-12-15,2 1-5 16,-2-4 11-16,7 0-18 16,-4-2 0-16,0 3 3 15,3-9-3-15,0 6 10 16,1-7-10-16,-1 1 0 15,3-4 4-15,4 0-4 16,-4-2-30-16,4-1 20 16,-7 4-11-16,-3-1 18 15,-3 0-4-15,-1 4 7 16,-5-1-5-16,1 1 5 16,-1 2 0-16,0-6 0 0,1 3 0 15,2-2 0 1,2 2 0-16,1-3 0 15,0 0 0-15,-1 1 0 0,1-4-15 16,0 3 9-16,-3 1-2 16,-2 0 8-16,-1-1 0 15,2 4 0-15,-7-4-10 16,5 0 10-16,-2 1 0 16,-1-2 0-16,2 2 1 15,-3-3 2-15,3-1-3 16,-1 3 0-16,2-6-6 15,-2 4 6-15,-1 0 0 16,3-4 0-16,-5 4 1 16,1 0 6-16,2-2-7 15,-1 2 0-15,-2 0-9 0,2 0 9 16,-2-5 0 0,5 5 0-16,-5-4 0 0,4-2 3 15,-1 1-3-15,5-3 0 16,3 2-2-16,0-1 4 15,5-3-2-15,-2 5 1 16,0-5-1-16,-3 4 20 16,3-1-20-16,-4 1 0 15,-2-1 1-15,0 4-1 16,-1 0 0-16,-3-1 0 16,0 0 6-16,-4 0 9 15,5-2-15-15,0 3 0 16,-5-5 7-16,8 1-7 0,-1-4 0 15,4 1-1 1,0-2 2-16,-2 3 3 0,-1-1-4 16,2 1 0-16,-2 2 4 15,0-2-4-15,0 0-1 16,1-1 1-16,1 1 0 16,4-3 0-16,2-1 0 15,-6 1 0-15,4 2 6 16,-3 1-5-16,-2 4-2 15,-1-3-6-15,2 1 7 16,-2 4 16-16,3-4-16 16,0 2-10-16,6-5 9 15,2 1 1-15,6-7 0 16,2 1-1-16,-1 3 1 0,2 2-6 16,-7 1 6-16,-1 6 0 15,-3 1 4-15,-4 2-4 16,6 0 0-16,-5 2-9 15,2 3 18-15,-2 2-8 16,3 4-1-16,-3-1 0 16,4 1-1-16,-1 0 1 15,0 3 0-15,3 1 1 16,7-1-1-16,0 1 13 16,7 1-13-16,3-2 0 15,-1 3 1-15,1-3 0 16,1 6-1-16,-5 0 0 15,4 0 2-15,-1 3 10 0,-2 0-12 16,-1 0-9-16,-2 0 8 16,-8 0 2-16,1 0 5 15,-7 0-6-15,1 0 0 16,-4 0 4-16,0 6-4 16,-3 6 0-16,2 1 1 15,1-3-1-15,3 6 22 16,7 1-10-16,-4-3-10 15,5 4 29-15,1 2-30 16,-5 1 12-16,2 1 2 16,-2 0-14-16,-1 3 35 15,0 1-26-15,1 2-10 16,-1 3 41-16,2-1-32 0,-3 2 14 16,1-3 1-16,5 4-15 15,-5-1 26-15,4 3-26 16,-4-1-7-16,1 0 31 15,-1 5-12-15,-3 1-6 16,4 2 21-16,-4-1-12 16,0 4 18-16,1-1-41 15,-4 0-1-15,0-3 42 16,0 1-27-16,2-4 1 16,1 2 2-16,2 2-5 15,0 0 38-15,6 0-40 16,1-5-11-16,-2 3 35 15,4 0-34-15,-5-2-1 16,1-3 11-16,-4-1-10 0,0 6 35 16,-2-4-36-1,2-4 0-15,-6 3 24 0,2 3-17 16,3-3-5-16,-2 4 19 16,-1-4-20-16,1 3 32 15,5 1-33-15,-6-2 2 16,4 3 25-16,-1 1-26 15,-3-3 6-15,4 3-1 16,-1-2 1-16,-3 2 11 16,1-4-18-16,0 2 0 15,1 0 6-15,-4-1-4 16,3-5-1-16,-3 2 11 16,0-3-12-16,-1 1 29 0,1-1-29 15,-3 1 0 1,3-3 9-16,-1-1-3 0,6 0-5 15,-5-3 21-15,-1 4-21 16,1-2 30-16,0 3-31 16,0-1 1-16,3-1 8 15,1 0-8-15,2 1 13 16,4-1-4-16,-1 3-10 16,1-2 30-16,2-4-30 15,-1 4 1-15,-2-6 15 16,-2 0-15-16,-1-1 8 15,-2-3 1-15,-4-3-9 16,0 2 4-16,-3-8-5 0,-5-1 0 16,-5-4 0-16,-1-4 11 15,-1 1-10-15,-5 0-1 16,0-3 0-16,0 0 4 16,0 0-4-16,0 0-12 15,8 0-31-15,18 0-83 16,1 0-37-16,-4 0-534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8:44.1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382 213 1425 0,'0'0'361'0,"0"0"-162"16,0 0 29-16,0 0 24 15,0 0-27-15,0 0-105 16,0 0-52-16,5-147 21 16,21 120-44-16,5 10 0 15,3 5 10-15,2 5-31 16,-1 7-9-16,2 0 6 15,-8 27-6-15,-5 14 30 16,-12 12-33-16,-12 10-10 16,0 7 23-16,-26 7-17 15,-19-1 1-15,-18 4 3 0,-10-3-3 16,-9-7 35-16,5-8-26 16,-2-12 5-16,14-12 22 15,16-13-14-15,10-15 8 16,11-10-6-16,13 0-21 15,7-4 26-15,8-21-38 16,0-2-1-16,0 6-6 16,28 2-4-16,4 13 10 15,10 6 1-15,4 0 0 16,10 20 1-16,6 13 5 16,7-1-6-16,16-6 6 15,13-7 3-15,13-19 3 0,17 0-12 16,13-42-18-16,46-58-67 15,-31 5-385-15,-31 1-2312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05.7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457 361 763 0,'0'0'816'0,"0"0"-687"15,0 0-6-15,0 0 80 0,0 0 38 16,0 0-71-16,-160-65-42 15,121 65-48-15,-4 0 17 16,-2 6-46-16,2 21-20 16,4 5 8-16,5 5-20 15,8 5 13-15,10 4-22 16,7 0-1-16,9-3-3 16,0-2-6-16,12-5-6 15,24-7 5-15,10-7-40 16,7-14-20-16,9-8-42 15,1 0 0-15,-4-21 36 16,-8-13 3-16,-8-8 54 0,-17 1 9 16,-10 7 1-16,-13 6 50 15,-3 6 81 1,0 11-6-16,0 7 37 0,0 4-71 16,-3 0-37-16,-3 4-36 15,-1 26-17-15,1 9 37 16,6 5-38-16,0-3 0 15,0 0-2-15,3-5 2 16,20-7-22-16,10-6-58 16,23-14-136-16,-4-3-267 15,-4-6-299-15</inkml:trace>
  <inkml:trace contextRef="#ctx0" brushRef="#br0" timeOffset="301">867 0 2107 0,'0'0'329'0,"0"0"-155"16,0 0-51-16,0 0 79 15,0 0-75-15,0 0-84 16,0 0-25-16,45 40-12 16,-2 2 44-16,2 15-41 15,-2 8-2-15,-13 12 7 0,-13 9-8 16,-17 14-6-16,0 12-2 16,-59 51-142-16,6-29-418 15,-7-16-1071-15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07.0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90 0 963 0,'0'0'931'0,"0"0"-706"16,0 0-178-1,0 0 68-15,0 0 69 16,0 0-101-16,0 0 23 0,-28 150-27 16,22-64-8-16,0 9 12 15,-2 5-49-15,-1 9-3 16,-1-1-5-16,4-2-13 16,0-4 10-16,-1-17-10 15,3-12-13-15,4-17 21 16,0-15-21-16,0-15 0 15,0-11 8-15,0-9-7 16,0-6 16-16,0 0 6 16,0-4 17-16,0-15 11 15,0-14-50-15,0-1 11 16,11-5-12-16,5-2 7 0,7 5-13 16,3 5 6-16,0 6 0 15,7 11-10-15,-1 14 5 16,4 0-4-16,4 6 0 15,-1 27 9-15,1 10 3 16,-5 7-3-16,-5 6 0 16,-4 7-6-16,-12-3 7 15,-8 3-1-15,-6-8 1 16,0-4-1-16,-14-10 21 16,-15-11-21-16,-4-7 0 15,-2-11 27-15,-5-4-12 16,-5-8 26-16,-2 0-16 0,1-2-16 15,1-19 25-15,8 1-34 16,5-2-6-16,16 2-3 16,16-9-66-16,9 3-212 15,18-1-517-15</inkml:trace>
  <inkml:trace contextRef="#ctx0" brushRef="#br0" timeOffset="391">609 189 2235 0,'0'0'306'0,"0"0"-211"15,0 0-56-15,0 0 117 16,0 0-80-16,0 0-53 16,0 0 13-16,161 119-24 15,-102-46 36-15,-7 11 23 16,1 11-59-16,-11 11 20 16,-10 9-10-16,-12 3-13 15,-12-1 24-15,-8 2-33 16,0-8 1-16,-34-12 29 15,-2-15-30-15,-7-15 7 16,4-17-7-16,4-16 2 0,1-9-8 16,9-14 4-16,8-3-83 15,17-10-74-15,0-4-363 16,0-18-434-16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08.6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677 589 1470 0,'0'0'256'0,"0"0"-159"16,0 0 29-16,0 0 72 15,0 0-25-15,0 0-74 16,0 0-41-16,-167-85 13 16,130 85-4-16,-8 0-21 15,-7 2 14-15,-7 25-36 0,-1 8 49 16,-2 13-18-16,3 7-12 16,10 10 31-16,10 0-37 15,13 2-10-15,9-4 4 16,17-10-22-16,0-4 27 15,6-7-30-15,28-6-5 16,8-10 36-16,10-6-37 16,13-8 6-16,11-5-6 15,6-7-3-15,6 0-24 16,34-7-168-16,-20-16-311 16,-17-2-87-16</inkml:trace>
  <inkml:trace contextRef="#ctx0" brushRef="#br0" timeOffset="322">918 0 1971 0,'0'0'312'0,"0"0"-166"16,0 0-106-16,0 0 73 16,0 0 78-16,0 0-63 0,0 0-11 15,144 188-51 1,-90-108-23-16,-6 11 10 0,-2 9-20 16,-13 11-14-16,-10 10 20 15,-17 9-18-15,-6 3 8 16,-12 0-29-16,-28-7-1 15,-10-12-26-15,-15 20-73 16,13-31-180-16,7-24-592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8:41.8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2253 0 669 0,'0'0'244'0,"0"0"-211"0,0 0-33 16,0 0 0-16,0 0 12 16,0 0 4-16,23 41 1 15,-23-37-17-15,0-2 0 16,0 2 44-16,0-4 47 16,0 2 6-16,0-2 30 15,-4 0-30-15,-3 0 28 16,1 0-39-16,0 0-6 15,-1 4-33-15,1-2-31 16,0 7 22-16,-2 1-13 16,5 3-23-16,0 6-2 0,3 4-19 15,0 4-75 1,-3 14-122-16,3-9-152 0,-3-3-474 0</inkml:trace>
  <inkml:trace contextRef="#ctx0" brushRef="#br0" timeOffset="162">2214 555 730 0,'0'0'221'0,"0"0"-78"16,0 0-4-16,0 0 24 16,0 0-108-16,0 0-55 15,0 0-8-15,-17 132-124 16,11-105-171-16,6-4-473 0</inkml:trace>
  <inkml:trace contextRef="#ctx0" brushRef="#br0" timeOffset="266">2191 1014 408 0,'0'0'0'15</inkml:trace>
  <inkml:trace contextRef="#ctx0" brushRef="#br0" timeOffset="440">2161 1373 689 0,'0'0'227'0,"0"0"-142"15,0 0-85-15,0 0-22 16,0 0-293-16</inkml:trace>
  <inkml:trace contextRef="#ctx0" brushRef="#br0" timeOffset="656">2155 1718 101 0,'0'0'654'0,"0"0"-488"0,0 0 90 16,0 0-117-16,0 0-102 15,0 0-6-15,0 0-31 16,-14 151 0-16,14-129-15 16,0 8-99-16,0-4-93 15,0-5-337-15</inkml:trace>
  <inkml:trace contextRef="#ctx0" brushRef="#br0" timeOffset="807">2174 2074 570 0,'0'0'251'0,"0"0"-79"15,0 0 41-15,0 0-34 0,0 0-65 16,0 0-36 0,0 0-37-16,-3 104 1 0,3-79-27 15,0 0-15-15,0 2-73 16,0-2-68-16,0 9-77 15,0-5-293-15</inkml:trace>
  <inkml:trace contextRef="#ctx0" brushRef="#br0" timeOffset="1027">2211 2624 420 0,'0'0'117'0,"0"0"-6"0,0 0 38 15,0 0-2 1,0 0 96-16,0 0-158 0,0 0-19 16,-28 158 58-16,25-134-79 15,3-1-10-15,0 1 0 16,0-1-28-16,0 3 17 16,0 2-24-16,0 9-48 15,0-7-112-15,0-4-538 0</inkml:trace>
  <inkml:trace contextRef="#ctx0" brushRef="#br0" timeOffset="1408">2180 3388 876 0,'0'0'299'0,"0"0"-150"16,0 0 2-16,0 0-41 15,0 0-16-15,0 0-94 16,-56 169-27-16,56-145-37 16,0 2-103-16,0-3-11 15,0-1-132-15,0 0 6 16,0-4 56-16,0 0 57 16,0-7 191-16,0 5 2 15,0-6 269-15,0 0-9 16,0 2 0-16,0-3-25 15,0 4-46-15,0-5-29 0,-9 3-43 16,-5 1-15 0,-1-1-8-16,2 5 10 0,-1-5-8 15,5 4-10-15,-2-3-14 16,2 3-47-16,3-1-14 16,-2 1 4-16,8 3-17 15,0 8-71-15,3-3-208 16,17-6-398-16</inkml:trace>
  <inkml:trace contextRef="#ctx0" brushRef="#br0" timeOffset="4806">2279 2098 757 0,'0'0'387'0,"0"0"-174"16,0 0 2-16,0 0-11 15,0 0-40-15,0 0-21 16,-68-50-14-16,63 47-29 15,2-3-4-15,3 6-20 16,0 0-22-16,0 0-10 16,0 0-32-16,8 0 9 15,15 0 12-15,5 0-14 16,9 0 21-16,5 0-10 0,7 0-4 16,4 9 0-1,-1-3-20-15,4 2-5 0,3-2 4 16,-4 0 1-16,4-3-2 15,3-3-4-15,1 0 0 16,5 0 12-16,5 0-12 16,-2-3 0-16,-2-9-1 15,-4 4 2-15,-3 2 4 16,-3 0-5-16,-2 0 0 16,-6 1 1-16,2-1-1 15,-4 2-1-15,-3 4 1 16,-1-2 0-16,2-1 6 0,-7 3-6 15,-5-4 0 1,-2 4-8-16,-10 0 8 0,-3 0 0 16,-8 0-1-16,-2 0 3 15,-7 0 25-15,0 0-21 16,0 0-5-16,2 0 31 16,1-2-31-16,0 2 4 15,0 0-5-15,5 0 6 16,-5 0 7-16,1 0-13 15,-3 0 0-15,-4-2 8 16,0 2-2-16,0-5 31 16,0 3 17-16,0-4-11 15,0 0 8-15,0-6-51 16,0 1 1-16,0-4 12 16,0 1-13-16,-4-2 0 0,-6 2 12 15,-7-2-3-15,2 5 42 16,-9 0-39-16,1-1-11 15,-3 3 30-15,3 3-29 16,0 0-2-16,4 3 1 16,5 0 7-16,2 1 2 15,4 2-10-15,5 0 0 16,0 0 2-16,3 0-2 16,0 0-12-16,0 0 12 15,0 0 0-15,0 0-15 16,14 14 15-16,3 1 0 15,1 2 0-15,6 0 0 16,-1 5 0-16,3-5-1 0,0 4 1 16,-1 0-3-16,3-4 3 15,-5 2-9-15,-11-2 8 16,-5-3 2-16,-7 4-1 16,0-1 1-16,-13 7 0 15,-21 5 5-15,-4 3-6 16,-9 5-58-16,-11 16-65 15,11-7-224-15,9-7-427 0</inkml:trace>
  <inkml:trace contextRef="#ctx0" brushRef="#br0" timeOffset="5564">2557 1771 1264 0,'0'0'206'16,"0"0"-156"-16,0 0-3 15,0 0 58-15,0 0-29 16,-199 74-18-16,163-47-40 15,5 2 2-15,5 0 18 16,7 3-28-16,7 1 7 16,1-3 13-16,8-1-11 0,3-2 37 15,0-1-27-15,0-2 15 16,3 0 3-16,20-1 4 16,3-3-25-16,4 2 4 15,2-5-14-15,1 3 16 16,4 1-30-16,-2 3-2 15,18 5-1-15,-11-6-174 16,-8-4-370-16</inkml:trace>
  <inkml:trace contextRef="#ctx0" brushRef="#br0" timeOffset="6305">2753 1435 1510 0,'0'0'243'0,"0"0"-158"16,0 0 67-16,0 0 69 15,0 0-79-15,0 0-95 16,0 0-23-16,20-123 38 16,2 117-25-16,1 6-4 15,5 0-15-15,-3 6-8 16,1 17 26-16,-3 9-18 16,0 4-9-16,-3 5 24 15,-4 0-32-15,-10 0 11 16,-6 1 0-16,0-6-11 0,0-5 22 15,-22-4-23 1,-10-6 0-16,-5-6 7 0,1-7-5 16,-4-4-2-16,2-4 9 15,2 0 1-15,2-24 7 16,6-9-17-16,2-8 0 16,3-6 14-16,3-1-14 15,7-1-5-15,6 2 4 16,4 5 2-16,3 3 15 15,0 7-16-15,7 0 0 16,9 5-1-16,7 7 1 16,0 5 0-16,9 7 10 0,1 8-10 15,7 0 30 1,2 6-24-16,4 17 6 0,-1 0 29 16,5 1-21-16,-1-3 2 15,0-6-11 1,7-6-11-16,38-9 0 0,-15 0-178 15,-3-24-562-15</inkml:trace>
  <inkml:trace contextRef="#ctx0" brushRef="#br0" timeOffset="7547">3764 1170 1189 0,'0'0'312'0,"0"0"-142"16,0 0-24-16,0 0 59 15,0 0-86-15,0 0-75 16,-32-9-13-16,52 9 12 16,9 0 15-16,14 0-53 15,2 6 3-15,8 1-16 16,16 2-46-16,-10 1-193 15,-20-2-408-15</inkml:trace>
  <inkml:trace contextRef="#ctx0" brushRef="#br0" timeOffset="7760">3710 1494 1672 0,'0'0'331'16,"0"0"-214"-16,0 0-2 15,0 0 27-15,0 0-56 16,0 0-71-16,218-26-15 16,-139 19-222-16,-13 3-496 0</inkml:trace>
  <inkml:trace contextRef="#ctx0" brushRef="#br0" timeOffset="8282">4381 834 1952 0,'0'0'306'16,"0"0"-217"-16,0 0 107 16,0 0-39-16,0 0-76 0,199-62-27 15,-134 62-29-15,-9 0 12 16,-7 15-37-16,-16 11 0 16,-13 6 4-16,-14 7-2 15,-6 2 10-15,-6 0-12 16,-27 1 0-16,-7-4 12 15,-5-6-11-15,5-8-1 16,5-4 0-16,8-7 0 16,15-7 7-16,4-4-7 15,8-2 0-15,0 0-9 16,0 0 9-16,17 4-20 16,16 4 19-16,13 11 2 15,10 2 1-15,2 13-2 16,4 2 0-16,-6 5-2 15,-7 3 2-15,-16 0-4 0,-16-3-4 16,-17 0 16-16,0-2 19 16,-50-7-5-16,-18-5 17 15,-24-10 58-15,-6-9-47 16,-1-3-4-16,8-5-4 16,15 0-33-16,18-7-9 15,16-8-33-15,14 3-281 16,16 1-1246-16</inkml:trace>
  <inkml:trace contextRef="#ctx0" brushRef="#br0" timeOffset="9533">13 6148 1373 0,'0'0'311'0,"0"0"-216"16,0 0 31-16,0 0 85 16,0 0-50-16,0 0-99 15,-23-11-48-15,23-6 15 16,20-9-23-16,6-6-6 0,4-13 1 16,2-8-1-1,2-18 25-15,-5-15-25 0,-1-13 0 16,-3-14 12-16,-7-1-12 15,-4-1 27-15,-4 12 18 16,-4 14 5-16,0 22 62 16,0 23-21-16,-6 15-21 15,0 13 48-15,0 14-57 16,0 2-19-16,0 5-32 16,0 26-8-16,0 17 25 15,0 13-27-15,0 2 0 16,0 8 7-16,5 0-6 15,4-4-1-15,5-2-5 0,-2-6 5 16,2-8-3-16,2-12 3 16,4-13-38-16,0-18 3 15,6-8-14 1,-1 0 8-16,6-26-9 0,1-19 5 16,-3-8 45-16,-2-6-8 15,-7 0-4-15,-8 3 12 16,-5 9 15-16,-4 10 32 15,-3 10 27-15,0 9-14 16,0 11 19-16,0 7-49 16,-7 0-9-16,-2 16-8 15,0 16-12-15,1 9 10 16,2 6-11-16,3 3 0 16,3-2-3-16,0-1 3 0,0-6-70 15,29 4-83-15,4-16-169 16,-1-8-320-16</inkml:trace>
  <inkml:trace contextRef="#ctx0" brushRef="#br0" timeOffset="9725">946 5256 1758 0,'0'0'584'15,"0"0"-473"-15,0 0 70 16,0 0-63-16,0 0-74 0,0 0-44 16,0 0-147-16,197 22-241 15,-165-1-609-15</inkml:trace>
  <inkml:trace contextRef="#ctx0" brushRef="#br0" timeOffset="9871">877 5509 1881 0,'0'0'626'15,"0"0"-479"-15,0 0-104 16,0 0-43-16,0 0-37 16,216 0-626-16</inkml:trace>
  <inkml:trace contextRef="#ctx0" brushRef="#br0" timeOffset="34375">484 3728 1217 0,'0'0'274'0,"0"0"-94"16,0 0-45-16,0 0 49 16,0 0-19-16,0 0-65 15,-9-15 11-15,6 15 2 16,3 0-24-16,0 0 8 15,0 0-54-15,-3 0 0 16,3 0 0-16,0 17-4 16,0 7 28-16,-3 2-40 0,3 4-26 15,0-1 40 1,0 0-41-16,0-1 0 0,0-8 8 16,0 2-7-16,0-10 15 15,0-1-16-15,0-3 0 16,-5-4 15-16,5-4-14 15,0 0 12-15,0 0 12 16,-3 0-3-16,3 0 34 16,-3-6-56-16,0-15 0 15,0-3 15-15,0-6-7 16,-2 2 1-16,2-5 1 16,3 1-1-16,-3 2 36 15,-3 4-37-15,6 9 5 16,-3 4 34-16,0 7-22 15,3 3-13-15,0 3-3 0,0 0-2 16,0 6 8-16,0 18-15 16,0 5-4-16,0 3 4 15,0 1 1-15,0 3 4 16,0-4-5-16,0-6 0 16,0 1-21-16,0-9 21 15,0-4-10-15,0-5 9 16,0-5 1-16,0-4-1 15,0 0 1-15,0 0 0 16,0-19 15-16,0-7-14 16,0-7-1-16,0-2 0 15,0-3 0-15,0 3 9 0,0 5-7 16,0 6-2-16,0 9 20 16,0 10-19-16,0 5 0 15,0 0-1-15,0 3-20 16,0 23 20-16,0 4 0 15,0-1 1-15,0 5 8 16,0-6-9-16,0-2-1 16,0-3 1-16,0 1-2 15,0-3-8-15,0-1-32 16,0 10-78-16,0-3-194 16,0-4-516-16</inkml:trace>
  <inkml:trace contextRef="#ctx0" brushRef="#br0" timeOffset="35267">481 4493 1151 0,'0'0'240'0,"0"0"-89"0,0 0 62 15,0 0-52-15,0 0-18 16,0 0-34-16,0 0-5 15,-49-86 11-15,36 69-53 16,1 6-18-16,-5 2 34 16,-6 0-51-16,0 5 15 15,-7 1 6-15,-2 3-19 16,-4 0 28-16,4 0-36 0,-2 19-6 16,5-2 36-16,5 4-35 15,6 3 3-15,1 0-12 16,7 1-6-16,3 3 11 15,4-2-12-15,3-2 0 16,0-1 11-16,0-5-11 16,20-3-15-16,6-10-4 15,10-1-33-15,-1-4 31 16,8 0-42-16,-1-21 15 16,-5-6 48-16,-4 1-16 15,-10-1 14-15,-6 7 2 16,-8 3 40-16,-6 4 72 15,0 7-32-15,-3 6-14 0,0 0-2 16,0 0-55 0,0 23-3-16,0 4-6 0,0 2 1 15,0 1 2-15,0 3-3 16,5-7-8-16,14 4-44 16,27 2-148-16,-4-9-299 15,-2-8-519-15</inkml:trace>
  <inkml:trace contextRef="#ctx0" brushRef="#br0" timeOffset="36867">3897 3831 1144 0,'0'0'281'15,"0"0"-105"-15,0 0 0 16,0 0 29-16,0 0-15 15,0 0-53-15,0 0-29 16,-14-101 26-16,14 92-39 16,0 3-7-16,0 1 17 15,-3 2-38-15,3 0-12 16,0 3-5-16,-3 0-19 16,0 0 5-16,-2 0-36 15,2 22 0-15,-3 6 7 16,3 9-6-16,-3 3 8 15,1 2-7-15,5-5 4 0,0 2-9 16,0-7 3-16,0-9 0 16,0-5-1-16,0-8 7 15,0-8-2-15,0-2-2 16,0 0 29-16,0-23 4 16,-3-10-17-16,0-5-6 15,0-4 12-15,0 1-23 16,0 0 34-16,-1 5-17 15,1 10-11-15,3 6 20 16,-3 12-27-16,3 3 7 16,0 5-7-16,0 0-3 15,0 22-3-15,0 7 6 16,0 2 0-16,10 5 0 0,-1-7 0 16,-3-1-1-16,2-10 0 15,-5-3 1-15,-3-11-6 16,3-4 6-16,-3 0 0 15,0 0 27-15,0-14-27 16,0-9 0-16,-9 0 0 16,-2 1 6-16,2 8-20 15,2 8-39-15,7 6-154 16,0 8-424-16,0 17-204 0</inkml:trace>
  <inkml:trace contextRef="#ctx0" brushRef="#br0" timeOffset="37700">3880 4597 1743 0,'0'0'394'0,"0"0"-199"15,0 0 84-15,0 0-22 16,0 0-117-16,0 0-53 16,0 0-57-16,-29-31-30 15,24 50 21-15,2 14-13 16,-3 8 29-16,0 9-11 16,-4 6-4-16,0 7 22 15,0 2-44-15,4 4 25 16,0 4-25-16,1-1 6 15,5 2 9-15,0-8-15 16,0-3 0-16,0-13 16 0,0-9-16 16,0-15 0-16,0-7-6 15,0-10 13-15,0-9 7 16,0 0-14-16,0 0 1 16,0-5 59-16,0-7-51 15,0-10 0-15,0 0 6 16,0 1-13-16,0-1 19 15,0-2-21-15,11 5 0 16,-2 0-2-16,5 2 13 16,-1 1-22-16,-1 7 11 15,5 1 0-15,0 8-1 16,-1 0 1-16,7 0-3 0,-3 0-8 16,3 15 11-1,0 9 0-15,-4 2-1 0,1 3 9 16,-5 4-7-16,-1 2-1 15,-8-3 0-15,-6 1-7 16,0-3 7-16,0-6 0 16,-20-5-1-16,-15-7 1 15,-4-2 18-15,-7-10-18 16,-4 0 0-16,2 0 16 16,-1-22-10-16,2-4 15 15,4-3-4-15,5 0-5 16,8 1 22-16,7 8-34 15,7 5-9-15,6 6 9 0,10 9-87 16,6 0-156 0,17 7-737-16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21.6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643 551 1209 0,'0'0'567'15,"0"0"-367"-15,0 0-33 16,0 0 66-16,0 0-78 16,0 0-59-16,-34 63 39 15,28-2-50-15,-4 16-20 16,-3-1-23-16,-6 4-18 16,-1-6 11-16,3-3-34 15,1-10 0-15,3-4-1 16,10-9-43-16,3 4-104 0,0-14-241 15,6-15-314-15</inkml:trace>
  <inkml:trace contextRef="#ctx0" brushRef="#br0" timeOffset="239">0 519 1763 0,'0'0'385'0,"0"0"-258"15,0 0 33-15,0 0 48 16,0 0-79-16,0 0-31 0,0 0-77 16,255-100-9-16,-142 77 0 15,7 10-12-15,44 13-15 16,-26 0-234-16,-30 15-447 15</inkml:trace>
  <inkml:trace contextRef="#ctx0" brushRef="#br0" timeOffset="492">1326 791 2199 0,'0'0'462'0,"0"0"-373"16,0 0 13-16,0 0 83 16,0 0-25-16,0 0-115 15,-48 187-18-15,48-145 3 16,0-1-24-16,0-6 8 16,0-5-14-16,0-3-23 15,0-9-44-15,3-7-191 16,19-11-272-16,-2 0-73 15,-3-15-1160-15</inkml:trace>
  <inkml:trace contextRef="#ctx0" brushRef="#br0" timeOffset="638">1287 502 1763 0,'0'0'530'0,"0"0"-332"16,0 0-100-16,0 0-61 15,0 0-37-15,0 0-288 16,0 0-247-16,42-30-1185 0</inkml:trace>
  <inkml:trace contextRef="#ctx0" brushRef="#br0" timeOffset="1197">1657 849 1322 0,'0'0'293'0,"0"0"-131"16,0 0-16-16,0 0 27 0,0 180-70 15,0-151-47 1,0-8 1-16,0-11-23 0,0-10-9 16,0 0 62-16,0-4-26 15,0-26-38-15,11-11-17 16,7-6-5-16,9-1-2 15,8-2-12-15,5 9-23 16,5 13 35-16,-5 6-10 16,-1 19 5-16,-2 3 6 15,-5 19 0-15,-2 21 61 16,-7 12-30-16,-6 4 14 16,-8 8 31-16,-9-9-51 15,0-8-4-15,0-9-9 0,0-11-6 16,-6-15 42-16,-8-12-8 15,5 0 20-15,6-20-9 16,3-22-39-16,0-11-12 16,0-10 0-16,26-3 0 15,6 1 11-15,10 2-11 16,1 17-2-16,4 12-7 16,-5 21 3-16,1 13 5 15,-4 0-1-15,-1 35 4 16,-1 12 61-16,-1 10-29 15,-4 3 6-15,-5 3 8 16,-4-4-30-16,-6-4 6 16,-8-8-22-16,-3-5 4 15,-3-16-6-15,-3-5-69 0,0-6-82 16,0-15-126 0,0 0-340-16,0-17-1213 0</inkml:trace>
  <inkml:trace contextRef="#ctx0" brushRef="#br0" timeOffset="1408">1771 0 1994 0,'0'0'556'16,"0"0"-468"-16,0 0-81 0,0 0 26 15,0 0 19 1,178 96-52-16,-34-35-31 0,-19-8-549 16,-14-1-1423-16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6:20:01.0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517 194 1986 0,'0'0'508'16,"0"0"-406"-16,0 0-24 15,0 0 196-15,0 0-100 16,0 0-101-16,0 0-34 0,-7 56-25 16,-8 6 46-16,5 13-23 15,-5 13-9-15,-1 6 8 16,6 0-35-16,-5-6-1 15,5-9 15-15,-2-10-8 16,5-13 1-16,1-20-8 16,1-8 0-16,5-20 26 15,0-6-26-15,0-2 6 16,0 0-3-16,0-14 9 16,0-23-24-16,0-3 9 15,27 1 3-15,1 5-12 16,8 9-3-16,1 8 9 15,4 8 0-15,-2 9-3 0,5 0 0 16,-4 3 9-16,1 20 0 16,-9 5-3-16,-7 3 3 15,-10-2-9-15,-15 0 8 16,0 1 1-16,-3-2 0 16,-34-3 0-16,-4-2 0 15,-9-7 28-15,2-6-28 16,-3-2 0-16,7-6 21 15,4-2-20-15,8 0 28 16,10 0-29-16,7 0-15 16,8-10 14-16,7 0-105 15,18-3-123-15,23 4-251 16,6 2-241-16</inkml:trace>
  <inkml:trace contextRef="#ctx0" brushRef="#br0" timeOffset="191">1177 868 1706 0,'0'0'377'16,"0"0"-163"-16,0 0 65 15,0 0-137-15,255 0-126 16,-148 0-16-16,-21 0-324 15,-13 0-466-15</inkml:trace>
  <inkml:trace contextRef="#ctx0" brushRef="#br0" timeOffset="644">2151 714 1696 0,'0'0'556'0,"0"0"-320"15,0 0-77-15,0 0 119 16,0 0-85-16,0 0-69 16,0 0-15-16,-161-107-56 0,121 107-23 15,-8 3-6-15,4 26-18 16,9 18 35-16,9 2-41 15,11 9 0-15,15-11-7 16,0 2 7-16,19-19-32 16,20-16-46-16,16-11-35 15,0-3-1-15,-1-17-57 16,-2-13 20-16,-13-13 112 16,-9 4 8-16,-8 11 31 15,-11 7 21-15,-5 5 55 16,-2 16 80-16,-4 0-70 15,0 16-45-15,0 19 41 16,5 15-50-16,2 3-1 16,3-2-2-16,5 0-19 15,7-9-10-15,0-12 0 0,7-8-118 16,15-22-119-16,-7 0-318 16,-5 0-350-16</inkml:trace>
  <inkml:trace contextRef="#ctx0" brushRef="#br0" timeOffset="888">2624 324 2154 0,'0'0'324'0,"0"0"-97"16,0 0 60-16,0 0-55 0,0 0-69 15,161 214-92-15,-125-145-22 16,-6 3-22-16,-13 7-27 16,-17 0 0-16,0 3-23 15,-25-3-128-15,-58 32-122 16,10-26-475-16,-12-9-306 0</inkml:trace>
  <inkml:trace contextRef="#ctx0" brushRef="#br0" timeOffset="1516">316 275 1385 0,'0'0'324'0,"0"0"-201"16,0 0 4-16,0 0 104 0,0 0 28 15,-181 189-54-15,144-93-82 16,4 16-4-16,8 0-23 15,3 0-16-15,7-10-6 16,12-13-74-16,3-12 7 16,3-14-17-16,38-11-7 15,19-8-116-15,54-12-127 16,-16-9-329-16,-3-15-862 0</inkml:trace>
  <inkml:trace contextRef="#ctx0" brushRef="#br0" timeOffset="2227">3095 88 1711 0,'0'0'385'15,"0"0"-231"-15,0 0-43 16,0 0 126-16,0 0-63 16,0 0-87-16,0 0 14 15,138-88-32-15,-116 92 18 16,-8 20 3-16,-14 13-51 15,0 5-11-15,-10 5 5 16,-28-1-25-16,-4-7 24 16,-5-3-14-16,3-16-12 15,7-3 23-15,15-10-29 16,8-7 19-16,9 0-11 16,5 0 1-16,0 0-15 0,15 0 6 15,22 0 0-15,2 0 12 16,14 3-12-16,-2 7 0 15,-1-1-6-15,8-2-16 16,26 2-90-16,-11-2-252 16,-14 0-577-16</inkml:trace>
  <inkml:trace contextRef="#ctx0" brushRef="#br0" timeOffset="2967">98 1532 1864 0,'0'0'336'15,"0"0"-169"-15,0 0 28 16,0 0 36-16,0 0-34 16,0 0-94-16,0 0-22 0,258-9 8 15,-166 5-35-15,13 4 41 16,16 0-57-16,13 0-13 16,8 0 38-16,12 0-36 15,7 0-13-15,31 0-8 16,-21 0-5-16,9 0 6 15,2 0-7-15,-30 0 0 16,18 0 8-16,-18 0-8 16,-14 0-1-16,-18 0 1 15,-13-3 0-15,-21-1 17 16,-8 1-17-16,-20 0 0 16,-11 0-1-16,-13 3 1 0,-17-7-8 15,-5 7-2-15,-9-8-34 16,-3 7 37-16,0-4-58 15,-10 5-110-15,-21 0-144 16,6 0-343-16,0 0-302 0</inkml:trace>
  <inkml:trace contextRef="#ctx0" brushRef="#br0" timeOffset="3513">575 2293 1905 0,'0'0'364'16,"0"0"-281"-16,0 0 3 15,0 0 69-15,0 0-11 16,0 0-48-16,0 0-57 16,138-82-7-16,-82 39 24 15,2-6-40-15,-4 4 32 16,-5-9-27-16,-10 12 21 0,-11 2 63 15,-9 15-33-15,-7 2-8 16,-9 16-6-16,1 1-2 16,-4 6 25-16,0 0-75 15,0 6 1-15,0 30 32 16,0 17-39-16,0 19 7 16,-7 7-5-16,3 9 8 15,-1-9 17-15,5-3-27 16,0-11 0-16,-3-13 18 15,3-9-18-15,0-14-1 16,-3-12-17-16,3-6-54 16,0-2-9-16,0-9-130 15,3 0-119-15,22-9-285 0,6-11-82 16</inkml:trace>
  <inkml:trace contextRef="#ctx0" brushRef="#br0" timeOffset="4017">1439 1978 1857 0,'0'0'574'0,"0"0"-419"16,0 0 7-16,0 0 116 15,0 0-146-15,0 0-65 0,0 0-1 16,160-81-17-1,-109 81 1-15,2 0-2 0,-3 16-8 16,-11 9 10-16,-8 15-49 16,-21 2 20-16,-10 12 3 15,-4 5-9-15,-36 0-14 16,-11 3 0-16,-6 1 10 16,-3-8 20-16,6-9-31 15,10-10 0-15,11-7 2 16,12-8-1-16,6-8 15 15,8-4-7-15,2-9-8 16,5 7 41-16,0-7-42 16,5 0 0-16,24 3 28 15,7-3-16-15,16 0 11 16,5 0 4-16,16 0-17 0,8 0 34 16,6 0-32-16,4 0 1 15,-3 0 10-15,-9 0-8 16,-16 0 16-16,-19 0-8 15,-15 0-13-15,-17-3 37 16,-12 3-47-16,0-7-1 16,-19-2-20-16,-15 2-59 15,-5 1-20-15,2 6-74 16,-4 0-117-16,16 0-516 16,8 0-1569-16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23.6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515 672 1825 0,'0'0'383'16,"0"0"-214"-16,0 0 9 16,0 0 78-16,0 0-64 15,-71-167-97-15,38 137-32 0,-7 7 0 16,-5 15-30-1,-4 8 28-15,-7 0-61 0,-3 33 0 16,4 18 9-16,8 8-8 16,12 10 8-16,18 2-9 15,17-2 0-15,0-9-1 16,26-6-35-16,23-19-31 16,7-17-19-16,9-18-47 15,-3 0-4-15,-2-29 14 16,-9-15 68-16,-11-7 55 15,-10 2 0-15,-10 4 31 16,-11 14 101-16,-9 6 7 16,0 17-5-16,0 8-62 0,0 2-39 15,-3 31 20 1,-3 8-35-16,-2 6 10 16,8 1-28-16,0-2 6 0,0-4-18 15,8-4-10-15,27 4-173 16,-5-15-428-16,-1-10-775 15</inkml:trace>
  <inkml:trace contextRef="#ctx0" brushRef="#br0" timeOffset="220">1014 839 1582 0,'0'0'597'0,"0"0"-419"16,0 0 18-16,0 0 79 0,0 0-106 16,0 0-84-16,34 169-14 15,-34-134-55-15,-28 7-16 16,-6-5-18-16,-4 11-185 16,8-11-355-16,7-12-535 0</inkml:trace>
  <inkml:trace contextRef="#ctx0" brushRef="#br0" timeOffset="778">1907 0 2032 0,'0'0'494'0,"0"0"-427"16,0 0 107-16,0 0 23 15,-29 150-62-15,15-61-77 16,-3 7-22-16,2 9 27 16,1 0-45-16,5 1-1 15,2-6 3-15,1-5-19 16,6-11-1-16,-3-11 12 15,3-12-10-15,0-17-2 16,0-14-11-16,0-19 11 0,0-11 5 16,0 0-4-16,0-35 14 15,0-15-15-15,0-12 0 16,12-10-3-16,11 7 3 16,7 4-13-16,6 14 12 15,-1 15-7-15,8 17 2 16,-1 15 6-16,5 0-7 15,-1 23-8-15,0 23 13 16,-7 2 2-16,1 9-7 16,-12 2 14-16,-2-7-1 15,-12-4-6-15,-14-10 0 16,0-5 27-16,-26-7-26 16,-27-8 15-16,-12-12 2 0,-11-6-17 15,4 0 38-15,4-9-39 16,9-21 0-16,13-2 2 15,10-1-2-15,36 1-75 16,0 6-154-16,0 2-588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25.0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479 1067 1743 0,'0'0'344'0,"0"0"-229"16,0 0 142-16,0 0 17 16,0 0-132-16,0 0-16 15,0 0-65-15,-170-124-1 0,127 124 0 16,-4 0-30-1,-1 13-6-15,2 21-14 0,4 7 4 16,8 9 17-16,8 6-31 16,13 6-1-16,10 0 1 15,3 0 0-15,3-6-4 16,27-2 4-16,6-10-35 16,10-14 19-16,3-13-49 15,-1-17-19-15,2 0 5 16,-1-24-33-16,-3-23 66 15,-7-18 17-15,-3-13 20 16,-7-13 0-16,-6-8 11 16,-6-13-2-16,-7-10 24 0,-7-1-5 15,0 5 42-15,-3 16-17 16,0 22 7-16,0 32 50 16,0 29-45-16,0 19 4 15,0 28-39-15,-6 46-9 16,2 29 51-16,1 15-40 15,-3 8-12-15,3 2 50 16,0-10-44-16,3-13 2 16,0-11-11-16,0-12-7 15,0-17 16-15,0-11-17 16,0-19-62-16,0-8-5 16,0-15-113-16,0-10-180 0,0-2-409 15</inkml:trace>
  <inkml:trace contextRef="#ctx0" brushRef="#br0" timeOffset="200">83 654 1413 0,'0'0'1013'0,"0"0"-790"16,0 0-171-16,0 0 97 15,0 0-13-15,209 18-113 16,-112-3-23-16,42 14-163 16,-26-1-411-16,-20-3-1512 0</inkml:trace>
  <inkml:trace contextRef="#ctx0" brushRef="#br0" timeOffset="480">875 882 2085 0,'0'0'519'16,"0"0"-467"-16,0 0 59 15,0 0 134-15,0 0-121 16,0 0-69-16,180 108-5 0,-112-67-20 15,2 3 10 1,-2-2-31-16,-3-3-9 0,-2-2 13 16,-7 0-13-16,-11-9-31 15,-2-4-48-15,-4-7-128 16,-7-9-415-16,-12-8-202 0</inkml:trace>
  <inkml:trace contextRef="#ctx0" brushRef="#br0" timeOffset="723">1431 727 1866 0,'0'0'520'0,"0"0"-452"15,0 0 135-15,0 0 73 16,0 0-121-16,-111 175-41 15,75-120-76-15,-4 8-22 16,-2 2 22-16,2 0-38 16,8-1-1-16,5-2-49 15,21 11-128-15,6-16-275 16,0-19-246-16</inkml:trace>
  <inkml:trace contextRef="#ctx0" brushRef="#br0" timeOffset="1439">1667 886 522 0,'0'0'1678'16,"0"0"-1398"-16,0 0-202 15,0 0 147-15,0 0-24 16,0 0-73-16,0 0-90 15,7 193-14-15,5-140-2 16,8-3-21-16,6-2 11 16,7-11-11-16,-1-9-1 15,8-13 0-15,-4-15-35 16,1 0-16-16,-3-13 11 0,0-26-32 16,-1-8 26-16,-7-3 28 15,-6 0 18-15,-3 9-6 16,-8 11 12-16,-3 12-6 15,-3 18 29-15,1 0-28 16,2 18 10-16,-3 17 16 16,8 10-12-16,-2 0 4 15,0-2-19-15,8-4 0 16,3-10-1-16,0-8 2 16,-1-12 12-16,1-9-1 15,-3 0-6-15,2-28-5 16,1-9-1-16,3-5-13 15,3-1 1-15,0 4-23 0,-1 13 34 16,3 10-12 0,-2 16 4-16,-4 0 3 0,-5 19-1 15,-5 19-2-15,-4 6 9 16,-5-1 0-16,-3-1-11 16,3-6 11-16,-3-10 0 15,0-12-6-15,0-10 8 16,0-4-2-16,0-6 15 15,0-23-9-15,0-10-8 16,3-4 2-16,11-5 0 16,8 1-22-16,7 5 19 15,8 7 3-15,2 12 0 0,-2 12 2 16,-2 11 22 0,-2 0-11-16,-7 13 10 0,-3 23 38 15,-1 4-39-15,1 5 23 16,1 2-13-16,2-3-32 15,6-3 3-15,5-5-3 16,22-7-138-16,-8-6-222 16,-8-10-415-16</inkml:trace>
  <inkml:trace contextRef="#ctx0" brushRef="#br0" timeOffset="1941">3278 1008 2092 0,'0'0'545'0,"0"0"-294"16,0 0 22-16,0 0-93 15,0 0-117-15,0 0-20 16,-164 168-43-16,164-125-6 16,26-7 5-16,10-3-54 15,10-14-39-15,-1-10-41 16,2-9-61-16,-4 0 45 15,-8-17-13-15,-5-18 91 16,-7-5 70-16,-11-6 3 16,-7 2 84-16,-5 8 53 15,0 8 15-15,0 13 40 16,-14 9-80-16,0 6-46 16,2 12-6-16,-2 29-17 0,5 16 10 15,5 14-11 1,4 9-21-16,0 16 9 0,7 9-24 15,25 8 19 1,11 2-2-16,2 0-5 0,-5 0 16 16,-4-9-33-16,-16-12 0 15,-11-11 10-15,-9-18-9 16,0-22-2-16,-23-12 9 16,-15-23-8-16,-12-8 25 15,2 0-26-15,-1-33 0 16,5-14 22-16,9-11-22 15,12-14-6-15,10-10-22 0,13-13-82 16,0-46-55 0,22 23-294-16,-5 12-443 0</inkml:trace>
  <inkml:trace contextRef="#ctx0" brushRef="#br0" timeOffset="2190">2034 495 1899 0,'0'0'331'0,"0"0"-192"16,0 0 29-1,0 0 37-15,0 0-66 0,0 0-114 16,0 0-11-16,125 97-14 15,-110-29-91-15,-8 16-152 16,-7-15-385-16,0-19-1169 0</inkml:trace>
  <inkml:trace contextRef="#ctx0" brushRef="#br0" timeOffset="2295">2553 430 1835 0,'0'0'397'16,"0"0"-266"-16,207-220-92 15,-82 125-39-15,-24 30-195 16,-10 15-1884-16</inkml:trace>
  <inkml:trace contextRef="#ctx0" brushRef="#br0" timeOffset="3107">4901 875 697 0,'0'0'1016'15,"0"0"-842"-15,0 0-25 0,0 0 67 16,0 0 41-16,0 0-49 16,0 0-84-16,-28-94-10 15,-6 78-56-15,-5 7-18 16,-13 9 20-16,-10 0-33 15,-7 13-1-15,0 27 13 16,6 12-26-16,15 9 22 16,11 7-35-16,21 3 0 15,16 0 12-15,0-7-12 16,33-11-1-16,16-12-48 16,13-15-2-16,8-10 12 15,-2-16-45-15,0 0 12 16,-5-26 56-16,-7-16-2 0,-14-5 18 15,-10-1 11 1,-12 2 13-16,-6 8 82 0,-11 8-37 16,-3 8 0-16,0 18 17 15,0 4-36-15,0 17-33 16,-6 35-4-16,-11 28-1 16,-3 24 42-16,-3 14-42 15,4 14-12-15,2 7 25 16,5-4-8-16,4-5-8 15,5-15-9-15,3-15 10 16,0-20-28-16,0-21-7 16,0-19-35-16,0-19-34 15,3-15-104-15,11-6-109 0,9-31-194 16,-4-17-62-16,1-5-1117 16</inkml:trace>
  <inkml:trace contextRef="#ctx0" brushRef="#br0" timeOffset="3480">5125 1018 1594 0,'0'0'321'16,"0"0"-166"-16,0 0 12 16,0 0 46-16,0 0-27 15,0 0-19-15,0 0-89 16,162 149-7-16,-138-92-42 0,-1-5-17 15,6-2 14-15,0-5-26 16,7-14-11-16,7-7-26 16,-1-15-77-16,4-9 25 15,-3-2-50-15,-1-31-8 16,-2-12 74-16,-7-7 0 16,-10 0 70-16,-7 9 3 15,-10 11 101-15,-6 12 67 16,0 14 15-16,0 6-72 15,0 0-20-15,-3 19-58 16,3 14 16-16,0 6-14 16,0-4-34-16,0 3-2 15,26-3-53 1,8 1-112-16,28-3-143 0,-7-9-308 0,-2-12-1132 16</inkml:trace>
  <inkml:trace contextRef="#ctx0" brushRef="#br0" timeOffset="3871">6408 1172 1721 0,'0'0'592'16,"0"0"-388"-16,0 0 111 16,0 0-64-16,-223-38-88 15,166 38-33-15,9 9-73 16,16 17-42-16,15 7 5 15,17 3-20-15,0 2-2 0,20-4-22 16,23-1-49-16,8-8-5 16,5-12-58-16,4-9-14 15,-9-4 17-15,-5-8 33 16,-10-26 70-16,-7-3 30 16,-9-2 45-16,-10 6 95 15,-6 7 19-15,-4 11-17 16,0 12-34-16,0 3-32 15,0 9-34-15,-4 24 0 16,4 8-9-16,0 2 18 16,0 2-51-16,20-4 1 15,12-6-2-15,8-7-4 16,-1-11-38-16,7-8-40 0,13-9-86 16,-14 0-295-16,-2-6-463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34.2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209 179 1927 0,'0'0'333'16,"0"0"-199"-16,0 0 53 0,0 0-1 15,0 0-66-15,69-159-83 16,-22 147-24-16,7 12 10 16,0 0-11-16,-3 21 30 15,-8 25-42-15,-10 19 1 16,-21 15 27-16,-12 12-18 15,-6 10 4-15,-36-1 0 16,-17-7-13-16,-10-10 26 16,-2-8-27-16,-2-16 0 15,8-12 18-15,8-18-18 16,12-13 6-16,13-14-6 16,5-3 0-16,11-6 43 15,6-17-38-15,10-1-4 16,0 1 13-16,13 5-14 15,27 6-1-15,2 12 1 0,10 0 0 16,1 6 0-16,-4 18 0 16,3 2 0-16,1 0 10 15,-2-2-10-15,9-5-1 16,5-2-8-16,43-8-127 16,-13-3-338-16,-10-6-444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34.5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428 37 1781 0,'0'0'368'16,"0"0"-149"-16,0 0-44 15,0 0-2-15,0 0-24 16,-170 171-53-16,102-41 5 16,9 0-42-16,7 11 2 15,13 0 23-15,19-23-28 16,11 8-16-16,9-8-27 15,0-14-12-15,29-13-1 0,10-13-25 16,13-17-86-16,13-11-151 16,37-12-258-16,-14-14-32 15,-12-12-1246-15</inkml:trace>
  <inkml:trace contextRef="#ctx0" brushRef="#br0" timeOffset="284">1204 231 1921 0,'0'0'396'15,"0"0"-282"-15,0 0 41 16,-25 195 62-16,8-92-19 15,5 6-110-15,1 3-19 16,5-8-36-16,3-10-27 16,3-12 12-16,0-8-18 15,0-13-60-15,0-10-79 16,0-14-217-16,3-12-287 16,0-16-322-16</inkml:trace>
  <inkml:trace contextRef="#ctx0" brushRef="#br0" timeOffset="708">847 801 1169 0,'0'0'849'0,"0"0"-658"16,0 0-123-16,0 0 31 16,0 0 48-16,0 0-53 15,0 0-73-15,210-4-21 16,-134 10 17-16,-5 4-17 15,-5 4 0-15,-10 4-7 16,-14 9 14-16,-8 2 4 16,-11 9-11-16,-7 0-1 15,-7 1 1-15,2-1 0 16,-2-6-6-16,8-3-26 0,3-10-46 16,5-8-72-16,9-11-19 15,4 0-41-15,1-11-60 16,-2-21-31-16,-8-11 118 15,-2 0 144-15,-12 1 39 16,-7 10 177-16,-8 9 101 16,0 14 16-16,0 9 17 15,-11 0-176-15,-1 26 11 16,1 12 10-16,8 7-50 16,3-5-15-16,0-1-59 15,0-3-19-15,14-7-13 16,15-6-64-16,27-8-85 15,-4-6-208-15,1-9-343 0</inkml:trace>
  <inkml:trace contextRef="#ctx0" brushRef="#br0" timeOffset="948">2249 872 1815 0,'0'0'507'0,"0"0"-269"16,0 0 65-16,-173 11-66 16,128 16-127-16,8 8-56 15,17 3 3-15,14 6-57 16,6 4 1-16,6-4 6 0,23 0-7 16,11-6-32-1,-1-5-74-15,17-9-180 0,-10-7-246 16,-10-9-133-16</inkml:trace>
  <inkml:trace contextRef="#ctx0" brushRef="#br0" timeOffset="1157">1703 514 1491 0,'0'0'686'0,"0"0"-535"15,0 0-31-15,0 0 66 16,0 0-18-16,0 0-80 0,0 0-67 16,189 86-3-16,-160-36-18 15,-4 0-56-15,-10-2-126 16,-5-7-288-16,-1-12-118 16,-1-13-996-16</inkml:trace>
  <inkml:trace contextRef="#ctx0" brushRef="#br0" timeOffset="1274">2266 335 1647 0,'0'0'472'0,"0"0"-391"15,150-162-56-15,-51 100-25 16,-17 18-252-16,-11 11-1623 0</inkml:trace>
  <inkml:trace contextRef="#ctx0" brushRef="#br0" timeOffset="1691">3640 966 2121 0,'0'0'253'16,"0"0"-213"-16,0 0 74 16,0 0-10-16,0 0-74 15,201-157-16-15,-133 98-13 0,4-8 4 16,-6-10-5-16,-8-9-15 16,-5-8 8-16,-13-3-7 15,-14 3-5-15,-23 6 13 16,-3 15 6-16,-14 21 4 15,-29 30 14-15,-5 22-3 16,-1 4 51-16,-1 55 8 16,8 25 25-16,4 19 19 15,7 12-21-15,11 6-7 16,11-4-60-16,9-9-30 16,0-10 8-16,9-15-8 15,28-13-128-15,34-8-324 16,-5-21-194-16,0-14-1235 0</inkml:trace>
  <inkml:trace contextRef="#ctx0" brushRef="#br0" timeOffset="2036">4564 797 1901 0,'0'0'703'15,"0"0"-509"-15,0 0 67 16,-179-25-18-16,119 25-111 15,7 6-69-15,14 17-23 16,13 6-32-16,17 7-8 16,9-1 0-16,0 3-41 0,29-3 25 15,16-8-67-15,8-9-27 16,-1-13 3-16,1-5-47 16,-7 0 0-16,-10-3 36 15,-10-11 76-15,-9 1 42 16,-5 4 57-16,-9 7 45 15,1 2 17-15,-4 0-32 16,3 9-2-16,0 18-11 16,11 2-52-16,1 6 4 15,8-3-26-15,7-2-1 16,-1-10-41-16,14-8-129 16,-10-5-183-16,-10-7-353 0</inkml:trace>
  <inkml:trace contextRef="#ctx0" brushRef="#br0" timeOffset="2201">4626 296 2538 0,'0'0'336'15,"0"0"-232"-15,0 0-90 16,167 169-14-16,-88-96-186 15,-11-8-701-15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31.7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442 1072 1385 0,'0'0'307'0,"0"0"-158"15,0 0-22-15,0 0 68 16,0 0-90-16,-195-74-23 15,155 68 18-15,1 4-36 16,-1 2-10-16,4 0-6 16,7 14-8-16,3 14 21 0,9 1-51 15,4 2 5-15,6 5 11 16,7-1-25-16,0 4 8 16,0-4-9-16,23 0 9 15,3-6-24-15,8-5-4 16,0-6-57-16,6-9 25 15,-1-9-9-15,4 0 2 16,2-18 24-16,3-20-16 16,-6-15 25-16,1-12-24 15,-5-17 13-15,-2-12 27 16,-10-19 3-16,-2-14 6 16,-15-5 39-16,-3 0 13 15,-6 10 55-15,0 26-8 0,0 24 13 16,0 31 22-1,0 24-26-15,0 17-35 0,0 20-37 16,0 42-21-16,0 29 40 16,8 45-38-16,-2-3 4 15,-3 5-6-15,0 0-14 16,-3-31 12-16,0 6-13 16,3-18 1-16,2-18-2 15,1-14-1-15,-3-20-23 16,3-13-28-16,1-15-108 15,3-15-35-15,-4-6-87 16,1-26-264-16,-7-7-834 0</inkml:trace>
  <inkml:trace contextRef="#ctx0" brushRef="#br0" timeOffset="199">168 623 1570 0,'0'0'280'16,"0"0"-167"-16,0 0 101 16,0 0 15-16,0 0-47 15,0 0-75-15,218 45-21 16,-122-38-66-16,9-5-20 16,39 9-78-16,-30-2-286 15,-23 1-435-15</inkml:trace>
  <inkml:trace contextRef="#ctx0" brushRef="#br0" timeOffset="427">1071 971 1698 0,'0'0'304'15,"0"0"-168"-15,0 0 36 16,0 0 67-16,0 0-71 15,-13 184-88-15,13-152-11 16,0-3-48-16,0-6-5 16,0-4-16-16,3-5 0 15,4-5-88-15,5-9-207 0,2 0-277 16,-5 0-521-16</inkml:trace>
  <inkml:trace contextRef="#ctx0" brushRef="#br0" timeOffset="572">1083 630 1652 0,'0'0'481'0,"0"0"-370"16,0 0-33-16,0 0-78 16,0 0-106-16,0 0-250 15,0 0-1387-15</inkml:trace>
  <inkml:trace contextRef="#ctx0" brushRef="#br0" timeOffset="1435">1369 1066 1380 0,'0'0'244'15,"0"0"-108"-15,0 0-69 16,0 0-1-16,0 0-15 15,187-40 24-15,-145 10 0 16,-10-4-44-16,-9-1 17 16,-16 4 20-16,-7-5-10 15,-7 7-2-15,-28 5 18 16,-11 9 8-16,-4 15-12 0,-1 0-29 16,0 22 19-16,9 21 27 15,7 6-43-15,12 7-11 16,16 5-21-16,7-3-6 15,0-5-4-15,22-6-2 16,21-9-78-16,7-11-7 16,12-15-61-16,4-12 72 15,-1 0-33-15,3-19-43 16,-2-18 60-16,-7-10-4 16,-3-3 14-16,-7 2 52 15,-10 7 12-15,-13 11 16 16,-12 15 32-16,-11 15 6 15,-3 0 29-15,0 31 23 0,0 11-38 16,-9 10-8 0,-5-2-35-16,0-3-8 0,5-9 1 15,1-11 5-15,5-10-1 16,3-14-6-16,0-3 0 16,0-9 91-16,0-25-65 15,8-11-8-15,12-8-5 16,6-3-13-16,-1 2 34 15,9 6-28-15,-2 14 15 16,1 16 15-16,-4 16-8 16,4 2-10-16,-7 27 7 15,0 23 11-15,-3 9 40 16,-3 8-21-16,-4-2-34 16,-2 0 3-16,-2-13-15 15,-4-8-9-15,-2-15 0 0,-6-10 0 16,0-13 16-16,0-6-15 15,0-3 17-15,0-27 0 16,0-11-12-16,0-9-1 16,0-6-5-16,0-6 0 15,0-3 6-15,0 7-6 16,16 1-7-16,7 16 6 16,0 12-11-16,3 13 11 15,0 16-9-15,1 0 10 16,-1 16-3-16,0 20 10 15,-7 4-7-15,1 2 17 0,-6-4-17 16,-2-1 18-16,-1-3-17 16,-5-11-1-16,0-2 0 15,1-6-21-15,-4-4-121 16,-3-8-104-16,0 0-283 16,0-3-1315-16</inkml:trace>
  <inkml:trace contextRef="#ctx0" brushRef="#br0" timeOffset="1672">1559 537 876 0,'0'0'1177'0,"0"0"-1005"0,0 0-92 15,0 0 67-15,0 0 52 16,65-157-97-16,-29 139-77 16,4 9-3-16,-1 9-22 15,19 0-164-15,-8 21-311 16,-7-1-308-16</inkml:trace>
  <inkml:trace contextRef="#ctx0" brushRef="#br0" timeOffset="1880">2341 41 1614 0,'0'0'249'0,"0"0"-79"0,0 0 1 16,0 0-10-16,187-38-14 15,-148 38-65-15,-10 26-47 16,-15 13-23-16,-14 4-6 15,0 13-12-15,-37 27-96 16,-5-12-278-16,-1-12-495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39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 0 1480 0,'0'0'314'0,"0"0"-128"16,0 0 45-16,0 0 34 15,0 0-152-15,0 0-31 16,-6 103 21-16,6-17-34 16,-3 14 10-16,0 8-51 15,-4 2-19-15,4-10 29 16,-1-5-37-16,4-19 16 16,0-14-17-16,0-15 0 15,0-14 20-15,0-14-20 0,0-10 0 16,4-5 3-16,-1-4-2 15,4 0 39-15,5-24-30 16,2-5-9-16,6-4 18 16,6 1-19-16,-1 6-6 15,9 6 0-15,-1 10 6 16,-1 10-6-16,1 0-9 16,-7 10-8-16,-3 18 23 15,-6 11-29-15,-14 2 6 16,-3 0 22-16,0 3-14 15,-26-6 14-15,-7-8 0 16,-7-6 1-16,5-15 2 16,-4-9 7-16,-1 0 1 15,1-16 42-15,2-16-28 16,5-6 2-16,10-6-25 0,11 3-1 16,11 3 0-16,0 5-115 15,56-4-188-15,3 12-332 16,-1 4-876-16</inkml:trace>
  <inkml:trace contextRef="#ctx0" brushRef="#br0" timeOffset="189">647 637 2082 0,'0'0'371'0,"0"0"-212"16,0 0-14-16,0 0-78 0,0 0-67 16,196-71-39-16,-117 62-293 15,-7 0-372-15</inkml:trace>
  <inkml:trace contextRef="#ctx0" brushRef="#br0" timeOffset="531">1249 101 1605 0,'0'0'341'0,"0"0"-171"16,0 0-14-16,0 0 18 0,0 0-76 15,194-27-49-15,-142 56 10 16,-7 7-38-16,-5 10 25 15,-7 8 51-15,-21 11-47 16,-12 6-6-16,0 5 9 16,-34 4-34-16,-17-1 44 15,-3-8-29-15,-2-9-7 16,10-13 30-16,13-10-30 16,10-9-12-16,17-12-7 15,6-4-1-15,0-8-14 16,32 0 7-16,21-6-75 15,18 0-93-15,57 0-317 0,-16-12-252 16,-15-2-916-16</inkml:trace>
  <inkml:trace contextRef="#ctx0" brushRef="#br0" timeOffset="714">2209 661 1989 0,'0'0'348'16,"0"0"-215"-16,0 0-11 15,0 0-55-15,176-30-67 16,-74 30-50-16,-17 14-256 16,-12 6-198-16</inkml:trace>
  <inkml:trace contextRef="#ctx0" brushRef="#br0" timeOffset="909">2206 973 2061 0,'0'0'352'15,"0"0"-270"-15,0 0 45 16,0 0-18-16,0 0-74 15,206 8-35-15,-89-8-114 0,-18 0-368 16,-14 0-637-16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42.5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175 655 1627 0,'0'0'357'16,"0"0"-162"-16,0 0-25 16,0 0-27-16,0 0-36 15,0 0-48-15,0 0-30 16,264-12-26-16,-151 12-3 15,23 5-204-15,-28 10-319 16,-29 0-1251-16</inkml:trace>
  <inkml:trace contextRef="#ctx0" brushRef="#br0" timeOffset="230">23 728 1989 0,'0'0'320'16,"0"0"-199"-16,0 0-33 15,0 0-30-15,0 0-24 16,0 0-28-16,240-7-6 16,-138 7-13-16,3 0-63 15,0 0-82-15,-14 0-133 16,-6 0-85-16,-26-1-328 15,-27-11-294-15</inkml:trace>
  <inkml:trace contextRef="#ctx0" brushRef="#br0" timeOffset="456">780 557 963 0,'0'0'329'0,"0"0"-83"15,0 0-7-15,-137-150 25 16,111 117-15-16,12 13 3 16,14 8-107-16,0 12-87 15,20 0-43-15,26 12-14 16,16 23 36-16,9 12-36 15,5 8 0-15,-3 5 28 16,-12 2-28-16,-11 0 17 16,-21 3-6-16,-21-6-12 15,-8 0 40-15,-25-4-34 16,-29-4-5-16,-19-10 14 16,-9-9-15-16,4-10-130 15,-21-22-110-15,24-5-290 0,14-24-550 0</inkml:trace>
  <inkml:trace contextRef="#ctx0" brushRef="#br0" timeOffset="669">187 361 1932 0,'0'0'314'16,"0"0"-190"-16,0 0-39 15,-114 151 116-15,84-78-57 16,4 5-67-16,13 2-43 16,13-1-28-16,0-2-6 0,36-4-24 15,69 1-113 1,-6-20-125-16,-5-20-369 0</inkml:trace>
  <inkml:trace contextRef="#ctx0" brushRef="#br0" timeOffset="1113">2040 426 2054 0,'0'0'310'0,"0"0"-170"16,0 0 80-16,-193 10-45 16,128 28-93-16,3 15-25 15,10 12-17-15,13 6-19 16,16 0 12-16,15 0-31 16,8-4 4-16,14-10-12 15,28-14-9-15,18-17-72 16,11-19-22-16,2-7-72 15,1-27-11-15,-8-20 42 16,-10-16 63-16,-14-6 78 16,-8 0 9-16,-19 5 68 15,-7 14 103-15,-8 15 13 16,0 18 6-16,0 17-54 0,-17 0-82 16,0 28-1-16,8 19-52 15,9 10 10-15,0 4-11 16,3 1-50-16,43 6-158 15,-4-15-352-15,-2-15-276 0</inkml:trace>
  <inkml:trace contextRef="#ctx0" brushRef="#br0" timeOffset="1294">2433 663 1770 0,'0'0'491'0,"0"0"-396"15,0 0 50-15,0 0-23 16,181-34-91-16,-123 34-31 16,9 0-21-16,21 8-172 15,-14 5-92-15,-15 3-342 0</inkml:trace>
  <inkml:trace contextRef="#ctx0" brushRef="#br0" timeOffset="1486">2728 392 927 0,'0'0'1287'0,"0"0"-1043"16,0 0-95-16,0 0 62 0,0 0-81 16,-36 157-67-16,36-93-55 15,16 7-7-15,1 0-1 16,6-1-71-16,10 18-175 15,-1-20-252-15,-6-18-96 16</inkml:trace>
  <inkml:trace contextRef="#ctx0" brushRef="#br0" timeOffset="1951">3298 84 1832 0,'0'0'584'16,"0"0"-477"-16,0 0 61 15,0 0 47-15,-9 149-109 16,9-67-66-16,0 4 13 16,0 5-52-16,0-2 0 15,0-4 27-15,0-8-28 16,0-13-3-16,0-11-6 15,0-14-2-15,3-13 10 16,0-14-44-16,0-12 8 16,0 0 27-16,7-17-16 15,2-19-13-15,11-8 20 16,5-3-10-16,3 3 28 0,6 12-36 16,-1 8 18-1,-1 15 11-15,-1 9-2 0,-5 0-1 16,-2 20 10-16,-15 19 1 15,-9 7 4-15,-3 8-3 16,-6-1 17-16,-26-3 49 16,-7-7-25-16,-7-9-3 15,-1-14-11-15,7-13-8 16,6-7 24-16,3-4-44 16,19-29-28-16,12-34-93 15,26 5-245-15,13 0-574 0</inkml:trace>
  <inkml:trace contextRef="#ctx0" brushRef="#br0" timeOffset="2126">3910 508 1967 0,'0'0'470'15,"0"0"-344"-15,0 0 109 16,0 0-69-16,193 0-85 15,-118 0-81-15,27 0-105 16,-17 0-204-16,-19 0-579 0</inkml:trace>
  <inkml:trace contextRef="#ctx0" brushRef="#br0" timeOffset="2330">4028 923 1530 0,'0'0'841'0,"0"0"-758"15,0 0-7-15,0 0 23 16,0 0-37-16,219-16-62 16,-120 14-35-16,-17-2-183 15,-11 4-436-15</inkml:trace>
  <inkml:trace contextRef="#ctx0" brushRef="#br0" timeOffset="2658">5091 57 2060 0,'0'0'304'16,"0"0"-199"-16,0 0 23 16,0 0 94-16,-147 194-62 15,104-130-100-15,8 1-15 16,2-7-6-16,10-5-9 16,7-11 12-16,9-9-42 0,7-14 1 15,0 0 2-15,10-10 3 16,23-6-6-16,13-3 19 15,7 0-18 1,1 0-2-16,9 0-14 0,-1-3-54 16,-3 3-135-16,3 0-108 15,-16 0-304-15,-13 0-810 0</inkml:trace>
  <inkml:trace contextRef="#ctx0" brushRef="#br0" timeOffset="2869">5181 460 1694 0,'0'0'504'0,"0"0"-398"15,0 0 114-15,0 0 37 0,-31 175-64 16,28-106-94-16,0 5-60 16,3-3-2-16,0 0-13 15,0-10-23-15,0-5 0 16,0-9-1-16,0-3-185 15,17-11-327-15,0-18-629 0</inkml:trace>
  <inkml:trace contextRef="#ctx0" brushRef="#br0" timeOffset="3149">5406 0 2145 0,'0'0'388'16,"0"0"-303"-16,0 0 64 16,0 0 114-16,124 177-109 15,-71-94-33-15,-1 11-61 16,-5 12-2-16,-12 8 29 15,-12 10-64-15,-13 3-13 16,-10 0-10-16,-3-1-12 16,-76 34-97-16,0-31-231 0,-6-25-1061 15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41.0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65 237 1655 0,'0'0'401'0,"0"0"-205"0,0 0-5 15,0 0 71-15,-8-164-77 16,8 134-80-16,17 9-49 15,6 7-24-15,10 9 14 16,-1 5-34-16,4 5-10 16,-7 27 26-16,-1 18-28 15,-19 12 0-15,-9 15 1 16,0 5 5-16,-23 9 13 16,-16-5-19-16,-7-3 0 15,3-16 3-15,4-8-3 16,7-15 0-16,12-11-1 15,7-10 8-15,7-8-8 16,3-6 1-16,3-3 0 16,0 0-5-16,0 0 6 15,6 2-2-15,22-5-6 0,9 0 0 16,8-3-31-16,31 0-173 16,-10 0-276-16,-7 0-156 0</inkml:trace>
  <inkml:trace contextRef="#ctx0" brushRef="#br0" timeOffset="215">487 496 1839 0,'0'0'494'0,"0"0"-345"15,0 0-79-15,0 0 80 16,0 0-25-16,0 0-93 16,210-8-32-16,-136 8-124 15,-12 0-516-15</inkml:trace>
  <inkml:trace contextRef="#ctx0" brushRef="#br0" timeOffset="679">1275 347 1815 0,'0'0'355'16,"0"0"-142"-16,0 0 75 15,0 0-63-15,0 0-93 16,0 0-75-16,0 0-6 16,-144-36-27-16,109 68-24 15,-1 14 27-15,2 6-27 16,11 1 1-16,14 3-1 16,6-5-1-16,3-5-6 15,9-10-56-15,22-10-91 16,7-14 7-16,4-12 1 0,1 0 29 15,1-24 54-15,-9-14 63 16,-5-3 27-16,-7-4 68 16,-11 8 54-16,-4 7 51 15,-5 12-56-15,-3 15-27 16,0 3-47-16,0 11-46 16,-3 29 28-16,-8 9-26 15,5 4-25-15,6 4 24 16,0-5-25-16,0-2-36 15,32 3-107-15,4-11-427 16,-2-16-472-16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47.1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621 359 1512 0,'0'0'221'16,"0"0"-88"-16,0 0 56 15,0 0 19-15,0 0-51 16,0 0-50-16,-164-109-45 15,112 106-20-15,-10 3-11 16,0 0 15-16,-1 19-31 16,4 6 0-16,6 8 3 15,10 2-6-15,18 3 22 16,8 1-28-16,17-2-4 16,0-4 2-16,20 3-4 15,19-1-13-15,14-3 5 0,13 4-23 16,2-3 30-1,3-5-21-15,-1 2-9 0,-15-3 30 16,-16-1-13-16,-16-3 14 16,-20 5 0-16,-3-2 13 15,-26 1 55-15,-28-7-31 16,-9 1-21-16,-10-9 37 16,2-3-33-16,3-9-3 15,5 0-4-15,13 0-13 16,11-13 0-16,19-4-49 15,20-18-161-15,14 5-174 16,15-1-610-16</inkml:trace>
  <inkml:trace contextRef="#ctx0" brushRef="#br0" timeOffset="311">1046 0 1847 0,'0'0'495'0,"0"0"-440"16,0 0 38-16,0 0 118 16,-74 161-73-16,40-69-43 15,5 11-48-15,-7 7 14 16,2-2-30-16,-1 0-5 0,-1-1 11 15,0-14-26-15,7-16-11 16,3-6 3-16,6-14 3 16,6-7-12-16,11-18-15 15,3-5-151-15,0-9-124 16,0-3-295-16,13-15-290 0</inkml:trace>
  <inkml:trace contextRef="#ctx0" brushRef="#br0" timeOffset="706">1731 506 1813 0,'0'0'400'15,"0"0"-236"-15,0 0 17 16,0 0 74-16,0 0-113 16,0 0-69-16,-178-98-1 15,133 98-50-15,-4 0-2 16,-1 6 1-16,1 28-20 0,7 10 32 15,8 17-20-15,12 10-11 16,16 9 26-16,6-1-27 16,0-2 1-16,33-9 1 15,16-12 7-15,16-10-20 16,11-13-10-16,15-11-80 16,47-22-126-16,-21 0-394 15,-12-7-687-15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54.5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 2046 0,'0'0'337'0,"0"0"-265"15,0 0 49-15,0 0 19 0,226-53-80 16,-153 41-44-16,2 12-16 15,20 0-67-15,-20 12-228 16,-19 5-412-16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0.7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1972 0,'0'0'365'16,"0"0"-267"-16,0 0 11 16,0 0 181-16,208 7-91 15,-22-7-87-15,81 0-2 0,34 0 9 16,14 0-53-16,-16 0 3 16,-27 17-30-1,-1 3-22-15,-2-6-8 0,-5 2-9 16,-17-8 21-16,-49-1-21 15,-53-3 0-15,-54-4-9 16,-26 0 8-16,-3 0-73 16,4-19-117-16,-8-15-466 15,-25-6-990-15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54.7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41 2083 0,'0'0'367'0,"0"0"-282"0,0 0 171 15,0 0-3-15,0 0-140 16,199-17-113-16,-83 6-19 16,-16 4-264-16,-13 1-782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48.1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346 241 1935 0,'0'0'484'0,"0"0"-417"16,0 0 36-16,0 0 122 15,0 0-61-15,-12 189-64 0,12-95-13 16,0 9-31-1,0 6-10-15,0-4 8 0,0-3-30 16,0-7-2-16,0-18-12 16,0-3-9-16,0-12-2 15,0-7-91-15,0-15-189 16,9-9-511-16,-1-18-1119 0</inkml:trace>
  <inkml:trace contextRef="#ctx0" brushRef="#br0" timeOffset="392">0 413 1859 0,'0'0'290'0,"0"0"-114"0,0 0-63 16,0 0 119-16,46-172-29 15,-4 135-94-15,11-9-14 16,10 8-39-16,5 5-19 16,6 7 23-16,8 9-27 15,0 5-3-15,3 12-13 16,0 0-7-16,-2 6 27 16,-8 23-37-16,-3 7 0 15,-7 8 13-15,-15 13-13 16,-18-5 0-16,-18 13-1 15,-14 0 9-15,-17 2 9 0,-35-2-17 16,-17-3 0-16,-10-13 13 16,1-9-13-16,2-15 0 15,11-19 7-15,9-6-6 16,10 0-2-16,17-17-19 16,29-18-80-16,0 3-163 15,9 2-576-15</inkml:trace>
  <inkml:trace contextRef="#ctx0" brushRef="#br0" timeOffset="730">1677 0 1916 0,'0'0'359'16,"0"0"-209"-16,0 0-28 16,-217 100 97-16,154-15-25 15,1 45-27-15,13 42-75 16,16 41-41-16,24 6 25 0,9-35-25 15,3-53-20 1,23-51-11-16,10-15-19 0,13 6-2 16,13-10-42-16,50 8-116 15,-17-26-334-15,-13-19-664 0</inkml:trace>
  <inkml:trace contextRef="#ctx0" brushRef="#br0" timeOffset="1728">2550 761 1445 0,'0'0'247'16,"0"0"-149"-16,0 0 44 15,0 0 90-15,0 0-46 16,-12-172-64-16,-8 139-39 15,-7 4 26-15,-2 6-41 16,-8 6 14-16,-2 8-25 16,-4 9-26-16,-2 0 1 0,-1 17-32 15,1 21 0-15,2 15 34 16,7 3-16-16,10 5-7 16,12 4 3-16,14-7-13 15,0-6 12-15,14-5-13 16,22-15-20-16,10-12 20 15,6-12-48-15,10-8-27 16,0 0 12-16,0-28-1 16,-5-13 49-16,-15-3-1 15,-10 6 13-15,-12 5 3 16,-10 12 40-16,-7 13 42 16,-3 4 9-16,0 4-43 15,0 0 0-15,0 24-47 16,0 12 18-16,0 4 5 15,4 4-18-15,-1 1-5 0,7-4-1 16,-4-1 1-16,8-6-9 16,-2-2-38-16,25-8-151 15,-6-15-140-15,3-9-299 0</inkml:trace>
  <inkml:trace contextRef="#ctx0" brushRef="#br0" timeOffset="2143">3876 109 1746 0,'0'0'363'16,"0"0"-234"-16,0 0 112 15,0 0 44-15,0 0-132 16,0 0-28-16,-151 168-64 16,66-97-13-16,-9 11-5 15,-7 4-17-15,2-4 25 16,11-3-36-16,12-1-3 16,17-20 23-16,21-5-35 15,21-7 1-15,17-1 12 16,0-4-11-16,29 3 22 0,21 1-24 15,8-1 1-15,1 3 9 16,3-5-10-16,0 2 0 16,1-2 0-16,-4 1 0 15,-8 0-8-15,3 0 8 16,-9-2-86-16,-5-6-66 16,11-5-192-16,-11-10-354 15,-7-14-673-15</inkml:trace>
  <inkml:trace contextRef="#ctx0" brushRef="#br0" timeOffset="2517">4468 231 2051 0,'0'0'551'16,"0"0"-460"-16,0 0 99 15,0 0 34-15,0 0-91 16,0 0-71-16,0 0-44 16,24 48 5-16,5 13 18 15,8 14-5-15,5 14 16 16,1 11-32-16,2 5 7 15,1-1-2-15,3-1-7 0,-2-9 29 16,1-14-32 0,-8-7-15-16,-1-14 10 0,-10-8-9 15,-3-16-2-15,-9-6-21 16,-4-8-56-16,-1-7-10 16,2-9-98-16,0-5-397 15,-8 0-247-15</inkml:trace>
  <inkml:trace contextRef="#ctx0" brushRef="#br0" timeOffset="2825">4394 1293 1914 0,'0'0'384'16,"0"0"-277"-16,0 0 50 16,0 0 133-16,0 0-112 15,0 0-99-15,0 0-37 16,167-150 27-16,-73 79-51 16,11-11-18-16,3-6 26 15,1-7-26-15,-18 4-1 16,-12 10 0-16,-24 10 1 15,-16 19-2-15,-13 11-97 0,-12 15-243 16,-11 7-534-16</inkml:trace>
  <inkml:trace contextRef="#ctx0" brushRef="#br0" timeOffset="5152">6515 510 1393 0,'0'0'491'15,"0"0"-295"-15,0 0-30 16,0 0 5-16,0 0-25 0,0 0-51 16,-206 119-38-16,121-54-6 15,-11 4 8-15,-1 7-12 16,-5-5 17-16,3 3-12 16,14-12-7-16,14-5 37 15,18-14-61-15,18-9 0 16,15-6 0-16,20-8-21 15,0 1 18-15,20 3-17 16,25-4-1-16,10 3 33 16,7 1-31-16,4 0-1 15,1 2 14-15,-7-5-14 16,0 3 14-16,-7-2-15 0,-5 9-63 16,-2-1-47-16,10 5-181 15,-7 1-58-15,-10-19-299 16</inkml:trace>
  <inkml:trace contextRef="#ctx0" brushRef="#br0" timeOffset="5701">6613 491 2109 0,'0'0'491'0,"0"0"-372"16,0 0-16-16,0 0 78 16,0 0-75-16,0 0-46 15,0 147 11-15,19-52-55 16,4 11-2-16,-3 6 14 16,-3 0-8-16,-4-3-12 15,-1-8-8-15,-4-16 0 16,-2-18-3-16,-6-10 3 15,3-15 0-15,-3-19 6 16,0-17-4-16,0-6 9 16,0 0 2-16,0-38-4 15,0-14 11-15,0-13-20 16,11-8 0-16,4 2 0 0,9 4 2 16,-1 14 4-1,6 22-6-15,4 6 1 0,-1 19-2 16,5 6-15-16,2 22 16 15,1 18 0-15,-9 13 0 16,3 11-1-16,-11 4 1 16,-7 3 0-16,-10-8-1 15,-6-8 7-15,0-2-6 16,-6-21 0-16,-24-5 1 16,-10-9 20-16,-5-9-20 15,-1-9 0-15,-7-6 41 16,8-23-31-16,2-10-11 15,8-8 0-15,18-3-49 16,17-18-64-16,17 9-367 0,15 9-372 0</inkml:trace>
  <inkml:trace contextRef="#ctx0" brushRef="#br0" timeOffset="6090">7045 277 1390 0,'0'0'721'0,"0"0"-520"15,0 0-132 1,0 0 17-16,0 0 50 0,0 0-19 15,0 0-11-15,108 71-65 16,-42-19-6-16,2 13 31 16,5 6-27-16,-5 14-18 15,-3 10 4-15,-8 10-23 16,-15 7 31-16,-8 10-21 16,-25 1 18-16,-9-2-6 15,-3-1-15-15,-40-4 0 16,-7-16-9-16,-5-15 0 15,-1-13 3-15,7-26-3 16,10-14-27-16,10-17-58 0,19-15-117 16,10-26-301-1,0-15-341-15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39:55.8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612 290 1136 0,'0'0'525'0,"0"0"-387"15,0 0-10-15,0 0 142 16,0 0-33-16,0 0-44 16,0 0-71-16,-43-155 5 15,17 136-22-15,-10 5-32 16,-7 8-15-16,-13 6-19 16,-6 0-16-16,-7 32 29 15,1 15-32-15,3 18 4 16,12 12 3-16,10 8-11 15,17-4 3-15,13-4-11 16,10 1-7-16,3-7-2 0,13-10-12 16,24-5 13-1,8-12-1-15,7-8-18 0,1-15 9 16,2-13-35-16,-5-8 25 16,-2 0 14-16,-5-33 2 15,-4-13 4-15,-7-16-1 16,-7-12 2-16,-10-14 34 15,-15-9 0-15,0-1-13 16,0 8 12-16,-20 9-25 16,-3 25-9-16,1 21 0 15,9 24-19-15,9 11-69 16,4 44-376-16,10 12-235 16,13 3-651-16</inkml:trace>
  <inkml:trace contextRef="#ctx0" brushRef="#br0" timeOffset="159">946 915 814 0,'0'0'1614'16,"0"0"-1327"-16,0 0-129 16,0 0-2-16,0 0-121 15,0 0-35-15,0 0-248 16,124-130-431-16</inkml:trace>
  <inkml:trace contextRef="#ctx0" brushRef="#br0" timeOffset="607">1810 28 1947 0,'0'0'603'0,"0"0"-411"16,0 0-23-16,0 0 51 15,-181-32-99-15,129 34-50 16,-7 31-25-16,3 16-22 16,4 10 18-16,7 15-24 15,8 12-9-15,15 5 12 0,12 2-21 16,10-3-8-16,0-2 8 15,19-5-7-15,17-5 1 16,10-18-18 0,4-9-21-16,1-20 7 0,3-15-27 15,-3-16 14-15,2-9 25 16,-4-33 20-16,-3-19 6 16,-10-13 1-16,-7-14 11 15,-9-6 53-15,-13-4-35 16,-7-3-2-16,0 17-4 0,-24 13-23 15,-2 15 19 1,0 20-20-16,4 15-25 0,8 21 12 16,11 0-117-16,3 24-332 15,0 13-262-15,3-6-1206 0</inkml:trace>
  <inkml:trace contextRef="#ctx0" brushRef="#br0" timeOffset="1320">1954 202 1815 0,'0'0'355'0,"0"0"-227"0,0 0 104 16,0 0 27-16,0 0-87 15,0 0-102-15,0 0-28 16,-30-18 15-16,27 18-39 15,0 6 4-15,0 12 23 16,0 8-15-16,0 6 8 16,-2 7-10-16,5 9 6 15,0 4 20-15,0 7-34 16,0 9 17-16,0 6-13 16,0-1-10-16,0 9 20 15,0 7-34-15,0 8 6 16,0-2 9-16,0 2-9 0,0 1-6 15,0-5 0-15,0-2 0 16,-9-7 7-16,-11-13-7 16,-3-13 0-16,-2-11 14 15,-6-12-13-15,-1-11 4 16,-1-9 11-16,1-7-5 16,-8-8 34-16,1 0-44 15,3 0 0-15,1-2 28 16,4-16-29-16,8 2-8 15,10-3-44-15,13 1-97 16,0 3-176-16,0 1-908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0:01.6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 21 950 0,'0'0'320'0,"0"0"-177"16,0 0-2-16,0 0 8 15,0 0-59-15,0 0-24 16,-32-18 34-16,21 18-15 0,5 0-13 16,-4 0 9-16,3 0-21 15,1 0 0-15,-1 6-28 16,1 6 4-16,0-4 2 15,3 5-20-15,-2-4-6 16,2-1-5-16,3-2-5 16,0 3 7-16,0-7-9 15,0 2 0-15,0-4 3 16,0 0-3-16,0 0 0 16,0 0 12-16,0 0-11 15,3-12 32-15,2-1-3 16,-5 6 13-16,0-6 43 0,0 5-26 15,0 4-10 1,0 2-12-16,0 2-16 16,0 0 9-16,-8 0-31 0,5 6-6 15,3 15-8-15,0-10-7 16,0 6-16-16,0-5-3 16,0 0 5-16,6-12 34 15,5 0-19-15,-2 0 20 16,-2 0 8-16,-1-12-2 15,1-8 33-15,-7 0 25 16,0-1 12-16,0 9 8 16,0 0-42-16,-7 9-24 15,-3 3-18-15,10 15-33 0,0 12-306 16,20-1-748-16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0:32.8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80 1395 0,'0'0'209'0,"0"0"-158"16,0 0 54-16,0 0 56 15,0 0-67-15,0 0-49 16,85-51 2-16,-69 49-17 16,4 2 30-16,-5 0-9 15,5 0-32-15,0 8 43 16,0 16-22-16,-7 5-13 16,-7 9 23-16,-3 3-17 15,-3 4-7-15,0-2 4 0,-15 3-18 16,-12-5 27-1,-2-6-9-15,-4-3-19 0,1-8 36 16,1-7-21-16,2-8 21 16,7-5 3-16,2-4-21 15,6 0 5-15,8-4-34 16,6-13-30-16,0-6-129 16,34-19-137-16,11 7-213 15,1 2-352-15</inkml:trace>
  <inkml:trace contextRef="#ctx0" brushRef="#br0" timeOffset="273">512 0 1572 0,'0'0'375'0,"0"0"-240"0,0 0 12 16,0 0 29-16,0 0 30 15,0 0-87-15,0 0-69 16,-179 88-2-16,163-50-21 16,6 1-9-16,7 2 27 15,3 0-45-15,0-5 0 16,10 1 17-16,12-3-16 16,12-7-2-16,5-7-27 15,7-6-89-15,31-14-127 16,-10 0-327-16,-9-13-1299 0</inkml:trace>
  <inkml:trace contextRef="#ctx0" brushRef="#br0" timeOffset="475">1014 109 1899 0,'0'0'357'0,"0"0"-237"16,0 0-54-16,0 0 52 16,0 0-13-16,177-5-87 15,-111 5-18-15,25 0-122 0,-12 3-257 16,-17 5-381-16</inkml:trace>
  <inkml:trace contextRef="#ctx0" brushRef="#br0" timeOffset="663">1141 398 2148 0,'0'0'473'16,"0"0"-314"-16,0 0-29 15,0 0-23-15,0 0-54 16,0 0-53-16,167 29-53 15,-88-14-512-15,0 6-1728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0:34.8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0 121 1527 0,'0'0'239'16,"0"0"-127"-16,0 0 17 16,0 0 59-16,0 0-37 15,0 0-99-15,0 0-37 16,65-56 23-16,-22 53-26 16,2 3 5-16,-2 0 41 15,-1 0-39-15,-5 17 23 16,-7 9-19-16,-15 13-21 15,-7 3 32-15,-8 8-32 0,0 0-2 16,-14-3 15-16,-8-3-1 16,-4-5-9-16,3-14-3 15,3-7-2-15,4-8 28 16,10-8-28-16,1-2-19 16,5 0-30-16,0-12-32 15,5-16-35-15,20-11-20 16,12-8-35-16,1-5 36 15,9-5 13-15,-5 4 9 16,1 6 72-16,-8 3 17 0,-5 8 24 16,-7 9 21-1,-11 10 64-15,-7 5 87 0,-2 9-5 16,-3 3 30-16,0 0-4 16,0 3-46-16,-20 24-56 15,-6 8-28-15,-1 12-20 16,4 3 26-16,6 3-53 15,8-3-5-15,9 0 25 16,0-4-35-16,0-10-1 16,14-3 0-16,9-8 0 15,9-2-6-15,10-12-54 16,31-11-127-16,-11 0-157 16,-4-15-502-16</inkml:trace>
  <inkml:trace contextRef="#ctx0" brushRef="#br0" timeOffset="218">1057 65 1618 0,'0'0'722'15,"0"0"-561"-15,0 0-98 16,0 0 55-16,0 0 17 15,0 0-54-15,0 0-50 16,144 14 0-16,-91-10-31 16,7 2-64-16,-12-1-225 15,-16 2-463-15</inkml:trace>
  <inkml:trace contextRef="#ctx0" brushRef="#br0" timeOffset="403">1057 375 2227 0,'0'0'477'16,"0"0"-390"-16,0 0-14 16,0 0-16-16,0 0-50 15,0 0-7-15,197 11-206 16,-119-11-670-16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0:56.4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493 0 1549 0,'0'0'258'0,"0"0"-147"0,0 0-67 16,0 0 142-16,0 0 28 16,0 0-111-16,0 0-44 15,0 0 10-15,0 0-5 16,0 0 24-16,0 15-55 16,-9 15 2-16,-17 10 33 15,-13 13-36-15,-10 12 4 16,-7 2-10-16,-9 5-8 15,0-6 18-15,5-2-23 16,12-13 0-16,14-14 19 16,12-7-19-16,8-13-12 15,11-8 6-15,0-3-6 0,3-6 23 16,0 0-24-16,0 0 0 16,3 0 19-16,17 0-18 15,13-3 10-15,5-7 19 16,9 0-24-16,2 1 14 15,2 3-20-15,-1 2 0 16,2 4 8-16,-6 0-8 16,-2 0-30-16,-6 16-54 15,-8-3-82-15,-7 0-48 16,-7-4-86-16,-3-6-46 16,-3-3 56-16,-7 0-93 15,-3-27-221-15</inkml:trace>
  <inkml:trace contextRef="#ctx0" brushRef="#br0" timeOffset="280">566 501 429 0,'0'0'394'16,"0"0"-47"-16,0 0-49 0,0 0-69 16,0 0-1-16,-36-168 11 15,30 150 20-15,3 6-78 16,0 6-2-16,-2 6-46 16,2 0-57-16,3 0-25 15,0 10-27-15,0 22-15 16,0 18 28-16,0 13 5 15,0 10-13-15,0 5-1 16,0 2-8-16,0 0-2 16,0-9-6-16,0-4-5 15,0-10 5-15,-3-10-11 16,-3-6-1-16,3-11 11 16,-2-10-10-16,5-8 8 0,-3-3-9 15,3-3-24 1,0-3-63-16,0-3-189 0,0 0-331 15,8-6-384-15</inkml:trace>
  <inkml:trace contextRef="#ctx0" brushRef="#br0" timeOffset="483">838 976 2109 0,'0'0'527'0,"0"0"-410"0,0 0-92 15,0 0 68-15,0 0-93 16,0 0-156-16,0 0-566 16,23-21-1173-16</inkml:trace>
  <inkml:trace contextRef="#ctx0" brushRef="#br0" timeOffset="1141">1195 253 18 0,'0'0'1992'16,"0"0"-1684"-16,0 0-180 16,0 0 57-16,0 0 35 15,0 0-129-15,0 0-66 16,97-127 10-16,-44 114-35 16,-1 0 1-16,1 10 18 15,-7 3-19-15,-4 0-5 16,-11 6 4-16,-13 17 1 15,-8 13 18-15,-10 5-11 16,0 6-7-16,-19 4 28 16,-15-2-18-16,-8-1 7 15,4-4 5-15,-5-6-10 0,10-5 42 16,7-12-31-16,9-6-4 16,7-7 4-1,7-5-2-15,3-3 1 0,0 0-10 16,0 0-12-16,0 0 13 15,0 0-13-15,7 0 0 16,16 0 3-16,6-3-3 16,4 0 11-16,7 3-11 15,5 0 0-15,1 6-6 16,-1 18 7-16,4 11-1 16,-6 7 7-16,-4 1-5 15,-9 7-4-15,-13 0-2 16,-14 0 4-16,-3-3 13 15,-10 1-8-15,-27-7-4 0,-5-7 11 16,-10-3 21-16,-7-10 26 16,0-10 2-16,4-9-7 15,-1-2 15-15,10 0-24 16,4-13-22-16,8-11 0 16,5 1-22-16,10 6-2 15,9-2-10-15,10-4-106 16,0 2-102-16,10 6-669 0</inkml:trace>
  <inkml:trace contextRef="#ctx0" brushRef="#br0" timeOffset="2555">832 1105 1205 0,'0'0'302'0,"0"0"-180"16,0 0 25 0,0 0 69-16,0 0-43 0,0 0-65 15,0 0 18-15,-20 12 4 16,20-12-11-16,0 0 11 15,0 0-25-15,0 0 23 16,0 0-47-16,0 0-14 16,0 0 20-16,-4-3-24 15,4-6-5-15,0 4 1 16,-3-6-14-16,0 0 21 16,3 3-32-16,0-4-13 15,0 3 17-15,0 3-26 16,-3 0-11-16,3 4-1 0,0 2 2 15,0-4-4 1,0-4-64-16,0-2-139 0,9 0-703 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1:36.2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126 307 1627 0,'0'0'310'0,"0"0"-174"16,0 0-77-16,0 0 96 15,0 0 69-15,0 0-95 16,0-6-66-16,0 6 38 16,0 0-7-16,-3 0-10 15,3 0-11-15,0 3-46 16,0 29 24-16,0 15-27 16,0 18-6-16,0 14 45 15,0 7-43-15,0-1-4 16,0-2 4-16,0-12-19 15,0-4 44-15,0-15-45 16,0-12 0-16,0-4 5 0,0-13-5 16,0-9-1-16,0-2 1 15,0-5 0-15,0-7 0 16,0 0-21-16,0 0-51 16,-3-33 51-16,-6-7-39 15,-2-25 20-15,-5-16 13 16,-4-20-5-16,5-10 25 15,-5-3-42-15,6-3 22 16,5 18 18-16,9 14 6 16,0 20 3-16,0 19 16 15,12 6 4-15,14 10 56 16,2 7-58-16,7 5-12 16,1 3 31-16,6 11-36 0,4 4 8 15,7 0 17-15,6 19-17 16,-1 18 52-16,4 9-38 15,-8 7-22-15,-12-1 36 16,-13 6-35-16,-12-3-1 16,-14 1-1-16,-3-3 0 15,-9-1 36-15,-31-4-36 16,-2-3 0-16,-7-10 12 16,-1-16-6-16,7-6 3 15,1-7-9-15,10-6 0 16,5 0-12-16,11-8-40 15,16-11-41-15,0-4-61 0,32-12-310 16,17 2-137 0,1 9-901-16</inkml:trace>
  <inkml:trace contextRef="#ctx0" brushRef="#br0" timeOffset="344">1162 0 1646 0,'0'0'634'15,"0"0"-469"-15,0 0-20 0,0 0 55 16,0 0-34-16,0 0-71 15,0 0-63-15,-132 192 13 16,106-90-5-16,0 18 5 16,10 5 18-16,2 5-61 15,8-6 10-15,6-9 3 16,0-12-15-16,0-18 13 16,26-14-13-16,4-15-31 15,9-19-61-15,10-12-126 16,22-16-132-16,-4-9-273 15,-15 0-605-15</inkml:trace>
  <inkml:trace contextRef="#ctx0" brushRef="#br0" timeOffset="654">1662 204 2125 0,'0'0'602'16,"0"0"-586"-16,0 0 63 15,0 0 98-15,0 0-41 16,0 0-34-16,115 218-71 16,-63-136 5-16,4 4 28 0,-4-1-38 15,1-3 22 1,-5 0-24-16,-5-13-23 0,-7-6 34 15,-7-15-35-15,-2-3-20 16,-7-19-2-16,-8-4-92 16,-1-5-75-16,-11-3-310 15,0-2-153-15,0-3-525 0</inkml:trace>
  <inkml:trace contextRef="#ctx0" brushRef="#br0" timeOffset="950">1669 1055 1876 0,'0'0'498'16,"0"0"-437"-16,0 0 79 16,0 0 91-16,0 0-41 15,0 0-99-15,0 0-85 16,29-103 30-16,27 23-36 15,13-11 0-15,7-12 18 16,-2-4-16-16,-1 8 7 16,-11 7 1-16,-10 16-4 15,-13 17 23-15,-10 18-29 16,-12 8 0-16,-7 16-15 16,-3 10-36-16,-1 7-202 0,1 0-348 15,-1 0-170-15</inkml:trace>
  <inkml:trace contextRef="#ctx0" brushRef="#br0" timeOffset="1395">3293 124 1872 0,'0'0'540'0,"0"0"-440"16,0 0 131-16,0 0 38 15,0 0-76-15,0 0-148 16,0 0-33-16,-173 141 13 15,100-79 1-15,-5 12 2 16,2-9-7-16,5 2-20 16,9-2 47-16,9-12-47 15,13-6-1-15,17-8 6 16,14-6-6-16,9-4-6 16,0-2 6-16,9 2 0 15,25 0-4-15,1 0 4 16,7 4 0-16,5-6 0 0,2 5 7 15,-1-6-7-15,6 7 0 16,-3-7-41-16,2 2-33 16,13-3-194-16,-15-7-465 15,-8-5-578-15</inkml:trace>
  <inkml:trace contextRef="#ctx0" brushRef="#br0" timeOffset="1898">3434 737 2096 0,'0'0'494'0,"0"0"-425"0,0 0-38 16,0 0 160-16,0 0-73 15,0 0-49-15,0 0-48 16,173-15-8-16,-136 42 37 15,-6-2-8-15,-5 15-21 16,-12 7 12-16,-8-4-32 16,-6 5 15-16,0-1-13 15,-3-2 6-15,-9-11-18 16,-2-7 9-16,4-10-31 16,10-10-1-16,0-7-68 15,0 0-38-15,7-24-40 16,19-17 56-16,10-12 13 15,7-12-58-15,-8 3 51 0,1 6 116 16,-13 9 2 0,-6 15 107-16,-7 14 65 0,-7 9 41 15,-3 9 6-15,0 0-84 16,0 9-35-16,0 23-16 16,0 13-33-16,-7 8 9 15,1-1-20-15,6 1-14 16,0-6 29-16,0-9-57 15,0-1-21-15,20-13 20 16,2-7-55-16,7-9-59 16,11-8-60-16,33-7-184 15,-11-18-369-15,-8-10 61 0</inkml:trace>
  <inkml:trace contextRef="#ctx0" brushRef="#br0" timeOffset="2182">4236 275 2147 0,'0'0'361'0,"0"0"-288"16,0 0 109-16,0 0 28 16,0 0-68-16,0 0-68 15,196 185-25-15,-131-114 83 16,-6 17-74-16,1 9-10 0,-15 1 20 15,-8 7-47 1,-18-1 10-16,-13-5-10 0,-6-4-21 16,-3-6 30-16,-23-9-30 15,-4-15-52-15,1-19 2 16,10-14-74-16,12-26-104 16,7-6-495-16,0 0-615 0</inkml:trace>
  <inkml:trace contextRef="#ctx0" brushRef="#br0" timeOffset="2383">5089 808 2131 0,'0'0'468'0,"0"0"-297"15,0 0-40 1,201 0 43-16,-130 0-86 0,5 0-88 15,0 0-7-15,-5 8-116 16,1 15-189-16,-16 5-363 16,-23-11-590-16</inkml:trace>
  <inkml:trace contextRef="#ctx0" brushRef="#br0" timeOffset="2562">5199 1200 1950 0,'0'0'579'0,"0"0"-408"16,0 0-63-16,0 0 43 16,0 0 12-1,0 0-82-15,0 0-71 0,205 8-10 16,-126-8-46-16,16 6-78 16,-17-3-346-16,-13 6-536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1:39.2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430 71 1962 0,'0'0'466'0,"0"0"-337"15,0 0 68-15,0 0 21 16,0 0-54-16,-215 120-27 16,158-34-60-16,1 12-5 15,11 13 9-15,13-4-30 16,15-5 16-16,17-5-67 15,0-11 0-15,26-13-10 16,19-14 10-16,15-18-59 16,2-18-16-16,0-20-3 0,-3-3 62 15,-10-21-13 1,-6-31 25-16,-18-13 4 0,-8-13 0 16,-14-17 25-16,-3-9-2 15,-6-5 4-15,-26 2 21 16,2 11-48-16,1 23 0 15,6 26-15-15,9 23-1 16,14 24-86-16,0 30-247 16,14 11-648-16</inkml:trace>
  <inkml:trace contextRef="#ctx0" brushRef="#br0" timeOffset="191">849 1010 1534 0,'0'0'1482'16,"0"0"-1220"-16,0 0-186 15,0 0 51-15,0 0 0 16,0 0-127-16,0 0-72 16,0-50-63-16,6 24-214 15,5 2-748-15</inkml:trace>
  <inkml:trace contextRef="#ctx0" brushRef="#br0" timeOffset="647">866 132 2155 0,'0'0'382'0,"0"0"-310"15,0 0-23-15,0 0 57 16,0 0-2-16,0 0-46 16,213 15-56-16,-142-6 23 0,2-2-25 15,-2 2 0 1,-5-5 5-16,-13 3-4 0,-14-6 5 15,-13-1-6-15,-9 5 0 16,-11-5 63-16,-6 0 24 16,0 2 7-16,0 4 20 15,-3 6-18-15,-14 11-32 16,-3 16-14-16,-2 17-16 16,-1 17 31-16,0 13-49 15,6 12 2-15,1-1 6 16,7-3-22-16,1-8 11 15,5-8-13-15,3-7-23 16,0-17 8-16,0-14-106 16,0-13-31-16,0-14-111 15,0-9-290-15,0-4-235 0</inkml:trace>
  <inkml:trace contextRef="#ctx0" brushRef="#br0" timeOffset="814">1108 624 1969 0,'0'0'738'16,"0"0"-544"-16,0 0-71 15,0 0 54-15,0 0-56 16,0 0-67-16,215 34-54 16,-110-34-72-16,-18 0-218 15,-16 0-1019-15</inkml:trace>
  <inkml:trace contextRef="#ctx0" brushRef="#br0" timeOffset="2598">2402 200 1605 0,'0'0'367'0,"0"0"-241"16,0 0-21-16,0 0 120 15,0 0-4-15,0 0-125 16,0 0-44-16,0-85 32 15,0 68-19-15,0 4-9 16,0-7-6-16,-11 8-21 16,-1-5 28-16,-8 1-20 15,0 8-17-15,-6 2 26 16,-4 2-32-16,1 4-13 0,-4 0 20 16,1 6-19-16,2 15 23 15,7 4-25-15,0 9 0 16,6 4 6-16,8 1-6 15,2-1-5-15,4 4 5 16,3-4 0-16,0-7-15 16,13 2 12-16,13-5-48 15,7-15 26-15,-1-1-52 16,5-12-8-16,-1 0-11 16,-4 0-5-16,1-15 50 15,-7-11 2-15,-3-3 32 16,-6-6 17-16,-8-2 0 15,-1 3 25-15,-8 1 51 16,0 5-3-16,0 3 58 16,0 6-64-16,-4 7-3 0,-3 5 43 15,1 7-49-15,0 0 0 16,1 0-1-16,5 32-55 16,0 12 46-16,0 18-47 15,0 10 1-15,0 10 43 16,0 6-39-16,5 9 4 15,1-8 20-15,3-4-18 16,2-2 33-16,-8-16-45 16,-3-5 0-16,0-9 38 15,-3-5-23-15,-31-14 15 16,-14-3 18-16,-18-5-14 16,-16-6 37-16,-6-14-65 15,-8-6 6-15,2 0-24 16,-1-26-24-16,-30-33-113 0,23 8-197 15,8 10-2729-15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2:01.6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422 73 1422 0,'0'0'476'0,"0"0"-289"16,0 0-45-16,0 0 89 16,0 0-72-16,0 0-64 15,0 0-14-15,-118 174-32 16,63-92-11-16,-4 3-4 15,0-3-13-15,10-8 25 16,10-11-34-16,13-19-12 16,12-14 18-16,11-13-17 15,3-8-1-15,0 0-4 16,14-7 4-16,21 4 2 0,12-3-1 16,7-3-1-16,9 0 0 15,5 0-16-15,22 0-104 16,-16 3-159-16,-15 1-415 0</inkml:trace>
  <inkml:trace contextRef="#ctx0" brushRef="#br0" timeOffset="253">586 300 927 0,'0'0'939'0,"0"0"-808"0,0 0 12 16,0 0 131-16,0 190-87 15,3-110-35-15,-3 6-55 16,0-3-70-16,0-1 16 16,0-3-20-16,-3-5-23 15,-7-9 0-15,0 11-51 16,7-16-233-16,3-16-382 0</inkml:trace>
  <inkml:trace contextRef="#ctx0" brushRef="#br0" timeOffset="437">887 1175 1729 0,'0'0'391'16,"0"0"-369"-16,0 0-22 15,0 0-127-15,0 0-716 0</inkml:trace>
  <inkml:trace contextRef="#ctx0" brushRef="#br0" timeOffset="817">1584 0 1790 0,'0'0'521'0,"0"0"-439"15,0 0 38-15,0 0 105 16,0 0-43-16,0 0-130 16,-134 176-41-16,92-121 37 15,-4 5-36-15,4-3-11 16,2-3 7-16,4-6-6 16,10-8 7-16,9-6-9 0,8-7 0 15,6-10-12-15,3-6 12 16,0-5-16-16,9-2-1 15,20-2 17-15,8-2 5 16,5 0-5-16,11 0-32 16,2-6-2-16,7 0-92 15,17 6-80-15,-17 0-273 16,-10 0-410-16</inkml:trace>
  <inkml:trace contextRef="#ctx0" brushRef="#br0" timeOffset="1117">1677 117 1030 0,'0'0'946'0,"0"0"-785"16,0 0-112-16,0 0 166 15,0 0 15-15,-8 157-91 16,8-94-68-16,0 8 20 16,0 0-28-16,0-3-21 15,-6-3-20-15,0 0-16 16,-2-6 26-16,2-3-32 16,-3-6-38-16,2-6-56 15,7 9-145-15,0-11-281 0,0-13-192 0</inkml:trace>
  <inkml:trace contextRef="#ctx0" brushRef="#br0" timeOffset="6845">2000 332 441 0,'0'0'1263'15,"0"0"-948"-15,0 0-167 16,0 0 65-16,0 0 73 16,0 0-101-16,0 0-63 15,0-21-19-15,0 18-34 16,0-3 23-16,0 0-55 16,0-3-28-16,0-2 23 15,17-1-26-15,6 0-6 16,2 3 0-16,6 1 13 0,-2 8-12 15,4 0-1-15,-1 0 0 16,1 3-1-16,-4 23 2 16,-9 6-1-16,-6 9 6 15,-14 13-6-15,0 5 25 16,-17 5-25-16,-20 1 0 16,-5-1 9-16,-1 0-9 15,-2-8 0-15,2-4-2 16,1-5 14-16,8-9 4 15,6-5-15-15,5-7-1 16,6-9 22-16,3-4-14 0,11-4 5 16,0-3-4-1,3-4-7-15,0 4 25 0,0 4-27 16,3 1 0-16,17 2 14 16,10-1-8-16,5 5 12 15,12 0-14-15,5-3 4 16,4 1 11-16,7 0-17 15,-6 0-2-15,-1-3 14 16,-7 0-13-16,-9-3 10 16,-13-5-11-16,-9 1 0 15,-10-5 20-15,-5 2-20 16,-3-2 0-16,0 0-48 16,-17 9-94-16,-15-3-604 15,-1-3-1733-15</inkml:trace>
  <inkml:trace contextRef="#ctx0" brushRef="#br0" timeOffset="9409">825 1272 1046 0,'0'0'307'0,"0"0"-140"0,0 0 2 15,0 0-1 1,0 0 28-16,0 0-4 0,-6 0-52 15,6 0-15-15,0 0 4 16,0 0-24-16,0 0-7 16,0 0-26-16,0 0-6 15,0 0 4-15,0 0-18 16,0-3 2-16,0 0-3 16,0-4-15-16,0 6 17 15,0-6-44-15,0 2 13 16,0 1-7-16,0 2-15 15,0-2 8-15,0 4-8 16,16 0-57-16,10 0-238 16,-3 0-692-16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0.9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1724 0,'0'0'1100'16,"0"0"-1100"-16,0 0-757 15,0 0 275-15,0 0-606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2:24.0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837 719 1250 0,'0'0'334'0,"0"0"-180"15,0 0 51-15,0 0 21 16,0 0-36-16,0 0-36 16,-105-59-63-16,72 47-8 15,-2 3 8-15,-8 3-52 16,-7 4 15-16,-5 2-23 15,-4 0-3-15,-9 17 19 16,-2 13-46-16,-1 11 20 0,2 5 15 16,10 8-14-16,9 9 22 15,15-3-24-15,12 5-19 16,13 5 25-16,10-10-25 16,0-3 22-16,6-9-4 15,30-8-11-15,10-8 14 16,13-8-22-16,14-10 0 15,12-11 7-15,3-3-7 16,6 0-60-16,18-29-94 16,-20-3-166-16,-24-4-403 0</inkml:trace>
  <inkml:trace contextRef="#ctx0" brushRef="#br0" timeOffset="404">993 0 1781 0,'0'0'389'16,"0"0"-212"-16,0 0 114 15,0 0-91-15,0 0-116 0,0 0-57 16,0 0-26-16,53 80 57 16,-4-20-5-16,7 14-35 15,3 12 45-15,-1 5-34 16,-2 6-7-16,-2 7-3 16,-9 2-18-16,-10 6 37 15,-11 6-31-15,-18 3-5 16,-6-1 43-16,-30 1-44 15,-28-6 7-15,-15-10-3 16,-12-4 4-16,0-15 5 16,6-9-14-16,11-18-21 15,19-15 20-15,16-11-125 16,21-13-148-16,12-14-542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2:27.5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0 255 1602 0,'0'0'280'16,"0"0"-135"-16,0 0-48 16,0 0 82-16,0 0 8 15,0 0-65-15,17 4-87 16,8-2 31-16,12 2 47 15,8-1-51-15,10 1 3 0,15 2-2 32,7-3-39-32,19 3 40 0,12-2-35 0,13-4-1 15,16 0 8-15,27 0-28 16,40 0-2-16,28 0-5 16,9-10-1-16,-11-2 27 15,-30 4-27-15,-46-4 0 16,-30 3 0-16,-25 7 0 15,-5-2 0-15,18 2 0 16,19 2 0-16,16 0 9 16,-2 0-9-16,2 0-1 15,-3 0 0-15,3 0 1 16,-4 2-1-16,5 2-7 0,3-2 8 16,23-2 8-1,-15 3-8-15,5-3 0 0,0 0 2 16,-20 0-2-16,16 0-1 15,-2 0 0-15,3 0 1 16,-5 0 11-16,2 0-11 16,-1 0-2-16,-1 0 2 15,2-3 0-15,-2 1 0 16,2-4-1-16,-1-3 1 16,1 2 3-16,-5 2-3 15,0-1 0-15,-1 4 3 16,-7 2-3-16,-6 0 9 15,3 0-9-15,-6 0 0 16,5 0 23-16,1 0-23 16,5 0 0-16,-3 0 18 0,1 0-9 15,-3 0-3-15,-3 0 6 16,-6 0-6-16,2 0 27 16,-1 0-32-16,0 0 0 15,4 0 18-15,3 0-18 16,-1-4 10-16,1 1 4 15,3-3-14-15,-2 0 13 16,-6-2-14-16,5 2 0 16,-7 0 9-16,4 0-8 15,-4 3 10-15,-6-3-10 16,-1 3 0-16,-2-1 31 16,-4 2-32-16,-2 2 0 0,-2 0 12 15,-2 0-12 1,-1 0 12-16,-3 0-4 0,4 0-7 15,-4 0 19-15,4 0-20 16,-4 0 0-16,0 0 31 16,-3 0-20-16,-3 0 19 15,0 0-14-15,-1 0 1 16,-2 0 22-16,-6 0-24 16,-19 0-3-16,-10-6-11 15,-21 1 7-15,-18 1-2 16,-11 2 2-16,-17-7-7 15,0 0-2-15,-6-8-41 16,-64-13-155-16,5 1-274 0,-3 0-1112 16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2:30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4467 1375 0,'0'0'286'16,"0"0"-165"-16,0 0-96 16,0 0 75-16,0 0 47 15,0 0-58-15,36 6-21 16,-21-6-34-16,2 0-5 15,0 0 7-15,3 0-17 16,2 6 11-16,7-3 2 16,2-3 4-16,4 4 28 15,1-4-45-15,3 0 12 16,7 0 12-16,0 0-13 16,4-10-15-16,-2-1 1 15,-2-5-15-15,4-2 24 16,-8-2-25-16,4-3 0 0,0 0 7 15,-1-1-7-15,1-6 0 16,-1 2 0-16,5-9 1 16,-1 2 2-16,-3-4-3 15,1 1 0-15,1-4 1 16,-2-1-1-16,-1-4 6 16,1-3-6-16,4 0 0 15,-7-1 1-15,2 1-1 16,-5 2 0-16,-1-1 0 15,1 1 0-15,-2 2-2 0,1-2 1 16,1 1 1 0,-1-2-1-16,4 1-2 0,-1 1 2 15,1-1-1-15,-4 2-4 16,1-4 6-16,-4 4 0 16,-4-7 1-16,4 7 3 15,-4-4-4-15,2 4-10 16,-2-6 10-16,4 6-7 15,0-3 7-15,1-3-1 16,1 0 2-16,1 1 1 16,1-3-2-16,-1-1-12 15,1 3 11-15,-1-2-4 16,-7 4 5-16,2 1 0 0,-1-5 0 16,-4 4-10-1,-3-3 8-15,4 1-2 0,-1-2 2 16,0-2 4-16,1 3 0 15,-1-1-2-15,4 2 0 16,-4 2-6-16,5 0-10 16,-5 6 6-16,-7 2 8 15,4 1 4-15,-2 3-2 16,-1-3 1-16,6 0-1 16,4-7 0-16,2-2-2 15,2 2 2-15,-1 1-6 16,-1 0 14-16,-1 3-14 15,2 3 6-15,-4 3 0 0,-2 3 2 16,-4 2-2 0,0 1 0-16,0 2-1 0,7-5-4 15,4-4 5-15,5 1 0 16,7-3 0-16,7 2 4 16,-1 1-4-16,1 6 0 15,-5-4-1-15,0 7 9 16,-6 4-6-16,1 0-2 15,-1-2 0-15,8 4 19 16,2-4-18-16,7 3 6 16,-5 5 12-16,-9 1-19 15,-5 3 22-15,-7 2-21 16,-2 2-1-16,-6 3 36 16,1 2-20-16,-1 0 11 15,0 0 12-15,6 2-20 0,-2 4 14 16,7 0-15-16,7 0 5 15,7 0 30-15,6 0-36 16,7 0 7-16,2 0 17 16,0 4-40-16,2 2 30 15,-5 2-31-15,1 7 6 16,-1 0 23-16,3 6-22 16,-2-3 13-16,-1 5-10 15,0 1-9-15,2-1 47 16,1 4-35-16,-5 2-7 15,-1 0 23-15,-3 1-23 16,-7 3-6-16,-4 1 20 0,-1 3-20 16,-1-3 33-1,0 6-24-15,-4-3-9 0,4 3 37 16,2 2-36-16,-1-2 1 16,-1 7 19-16,3-4-20 15,-4 2 33-15,2 2-28 16,-4-3-6-16,-1-1 39 15,1 2-39-15,-5 2 1 16,-2-1 8-16,1 6-7 16,-1 0 16-16,-4 1-18 15,1-1 0-15,-1 3 24 16,-1-1-24-16,-3 0 6 16,-2 3 0-16,5 2 0 15,-6 0 19-15,1-1-25 16,5 5 1-16,-9-5 12 0,4-2-13 15,0-3 9-15,0-2-3 16,1-2 0-16,-1 1 18 16,0-2-24-16,0 1 0 15,1-2 27-15,-1 4-26 16,3-2 0-16,-2-1 14 16,2-1-15-16,0 4 33 15,-2-4-33-15,-1 0 0 16,0-1 9-16,0 1-9 15,1 4 0-15,-1-1-1 16,0 1 2-16,-1-3 27 16,3-2-28-16,-3 2 0 15,4-2 13-15,5 1-13 0,-5-4 0 16,1 2-1-16,-1-4 11 16,0 1 2-16,4-1-12 15,-4-2 0-15,4-2 18 16,-1 2-18-16,5-2 0 15,-4-6 0-15,2 1 1 16,-2-1 21-16,1 0-22 16,-2-5 0-16,-2 1 4 15,2 0-4-15,-2-8 0 16,-4 3 0-16,3-2 8 16,-3 1 4-16,4 0-12 15,-1-4 0-15,-3 1 19 0,1-3-19 16,-1-4 0-1,0 4-1-15,4 0 10 0,-7 0 0 16,3 0-9-16,3-2 0 16,1 3 14-16,10-1-13 15,2-1 11-15,1-3-12 16,5 2 14-16,-2-4 10 16,-1-1-24-16,2 2 0 15,-1-2 16-15,0 1-16 16,-7 4 0-16,4-5-1 15,-8 3 2-15,4-1 25 16,0 2-26-16,-2-1 0 16,-1-3 9-16,-4 1-3 15,-1-1-6-15,-6-1 6 16,-5-1-5-16,-8-2 33 16,-4-2-34-16,-5-2 0 0,-3 0 3 15,3 0 3-15,-3 0-6 16,0 0 0-16,0 0-18 15,0 0-4-15,-59-38-154 16,4-1-200-16,-7-4-1687 0</inkml:trace>
  <inkml:trace contextRef="#ctx0" brushRef="#br0" timeOffset="1264">4688 0 1001 0,'0'0'158'0,"0"0"-158"16,0 0-46-16,0 0 46 16,0 0 4-16,0 0-4 15,3 27 0-15,-3-18 0 16,0 0 0-16,0 3 1 16,0-4 9-16,0 4-9 15,0-1-1-15,0 2 4 16,0 1 2-16,0 1-4 15,0 6-2-15,0-2 0 16,0 6-1-16,-3 11-26 16,0-5-200-16,0-4-629 0</inkml:trace>
  <inkml:trace contextRef="#ctx0" brushRef="#br0" timeOffset="1412">4682 608 153 0,'0'0'493'0,"0"0"-320"0,0 0 16 16,0 0 48-16,0 0-158 16,0 0-29-16,-5 150-50 15,-10-113-23-15,2-4-246 16,-1-4 25-16</inkml:trace>
  <inkml:trace contextRef="#ctx0" brushRef="#br0" timeOffset="1591">4612 1142 1101 0,'0'0'316'0,"0"0"-149"15,0 0-52-15,0 0 9 16,0 0-26-16,0 0-87 16,-77 152-11-16,77-102-84 15,0-9-167-15,0-3-229 0</inkml:trace>
  <inkml:trace contextRef="#ctx0" brushRef="#br0" timeOffset="1914">4580 1721 922 0,'0'0'405'0,"0"0"-184"16,0 0-48-16,0 0-28 15,0 0-8-15,0 0-71 16,-73 150-50-16,70-118-10 15,3 1-6-15,0 3-80 16,0-5 5-16,3-1-51 16,8 3 21-16,-5-3-87 15,0 1-23-15,-1 3 44 16,-2-3-119-16,-3 3 47 16,0 1 38-16,0-4 205 15,0-1 75-15,0-1 90 16,0 1 64-16,0-4-26 0,0-2-89 15,0 3-48-15,0-4 0 16,0 4 15-16,0-1 15 16,0 5-63-16,0-3-33 15,-3 13-41-15,-5-8-165 16,5-4-406-16</inkml:trace>
  <inkml:trace contextRef="#ctx0" brushRef="#br0" timeOffset="2146">4485 3042 920 0,'0'0'253'16,"0"0"-164"-16,0 0-4 0,0 0 94 15,0 0-56-15,-43 151-45 16,37-94 56-16,3-3-6 15,3-7-109-15,0-12-19 16,0-10-21-16,0 0-137 16,6-8-324-16,-3-4-837 0</inkml:trace>
  <inkml:trace contextRef="#ctx0" brushRef="#br0" timeOffset="2223">4442 3766 322 0,'0'0'0'0</inkml:trace>
  <inkml:trace contextRef="#ctx0" brushRef="#br0" timeOffset="2352">4456 4014 443 0,'3'7'96'0,"0"6"105"16,-3-1-201-16,0 0 0 0,0 3 201 16,0-6-180-16,0 1-21 15,0-1-179-15,0 3 59 16,0-6-28-16,0 0-367 0</inkml:trace>
  <inkml:trace contextRef="#ctx0" brushRef="#br0" timeOffset="2734">4462 4213 706 0,'0'0'208'0,"0"0"-108"0,0 0 1 16,0 0 58-16,0 0 46 15,0 0-63-15,0 0-35 16,0 139-21-16,3-109-54 15,4 2 62-15,2 1-77 16,-2-4-15-16,3 0-2 16,-4 1-31-16,0-4-25 15,5 4-18-15,-2-7 52 16,5-2-35-16,-8-3-41 16,1-3 65-16,-4-1 17 15,-3 2 16-15,0-3 1 0,0-1 23 16,0 3 3-1,0 0 39-15,-7-4-30 0,-2 5 4 16,0-2 33-16,1 1-28 16,2-3-14-16,0 1 3 15,1-9 10-15,2 4 1 16,0-1-45-16,3-1 0 16,0 0 0-16,-3 0 0 15,3-1-23-15,-3 1-41 16,0 0-65-16,-7 6-36 15,0-2-393-15,0 0-541 0</inkml:trace>
  <inkml:trace contextRef="#ctx0" brushRef="#br0" timeOffset="2914">4430 5027 1305 0,'0'0'330'0,"0"0"-240"16,0 0-25-16,0 0 47 15,0 0 26-15,0 0-34 16,0 0-17-16,-31 42 2 16,28-36-48-16,3-1-41 15,0-2-57-15,0 0-227 16,-3-3-1025-16</inkml:trace>
  <inkml:trace contextRef="#ctx0" brushRef="#br0" timeOffset="3847">4337 6022 1825 0,'0'0'309'15,"0"0"-232"-15,0 0-56 0,0 0 72 16,0 0 79-16,0 0-96 16,0 0-66-16,-17-126 33 15,34 108-4-15,3 0 28 16,0 4-25-16,2 5-12 15,4 6 24-15,-3 3-24 16,4 0-2-16,-4 0 30 16,3 18-34-16,-6 12-4 15,-4 5 8-15,-6 9-15 16,-7 4 38-16,-3 2-42 0,-3 3 0 16,-29 0 33-1,-8-1-34-15,-10-2 2 0,-2-2 17 16,-1-10-9-16,2-6 30 15,5-8-37-15,4-9-5 16,8-4 44-16,11-9-33 16,4-2-8-16,10 0 19 15,1 0-27-15,5 0 38 16,0-2-39-16,3-7 0 16,0 0 10-16,0 8-10 15,0-6 0-15,10 7-1 16,10 0 2-16,3 0 0 15,6 0-1-15,7 0 0 16,-1 15 9-16,8-2-8 16,-1 6-1-16,2-1 0 0,-1-1 1 15,-1-6 36-15,-4-1-37 16,-1-7 6-16,-4-3 16 16,-1 0-22-16,-5-9-21 15,8-44-27-15,-4 7-156 16,-16-6-549-16</inkml:trace>
  <inkml:trace contextRef="#ctx0" brushRef="#br0" timeOffset="8051">6368 1206 1069 0,'0'0'248'16,"0"0"-168"-16,0 0 21 16,0 0 5-16,0 0-72 0,0 0-34 15,0 35-95 1,0 3-101-16,-3-6-30 0,-2-2-151 0</inkml:trace>
  <inkml:trace contextRef="#ctx0" brushRef="#br0" timeOffset="8243">6340 1672 883 0,'0'0'280'15,"0"0"-54"-15,0 0-35 16,0 0-62-16,0 0-32 16,0 0-27-16,0 0-49 0,0 155-21 15,5-126-11-15,-2 3-86 16,-3 7-43-16,0 0-93 15,0 17-110-15,0-12-269 16,0-6 494-16</inkml:trace>
  <inkml:trace contextRef="#ctx0" brushRef="#br0" timeOffset="8461">6298 2648 639 0,'0'0'311'0,"0"0"-236"16,0 0-52-16,0 0-7 16,0 0 29-16,0 0-34 15,0 0-11-15,0 160-1120 0</inkml:trace>
  <inkml:trace contextRef="#ctx0" brushRef="#br0" timeOffset="8659">6322 3128 859 0,'0'0'282'0,"0"0"-139"16,0 0 42-16,0 0 21 0,0 0-77 15,0 0-91-15,-14 152-32 16,14-120-6-16,0 1-22 16,0 2-49-16,0 18-119 15,0-6-134-15,10-6-229 0</inkml:trace>
  <inkml:trace contextRef="#ctx0" brushRef="#br0" timeOffset="8869">6334 3778 563 0,'0'0'321'15,"0"0"-168"-15,0 0 34 16,0 0-8-16,0 0-35 16,0 0-35-16,-12 163-34 15,8-135-26-15,1 5-7 0,0 2-42 16,3 1-8-16,0-2-3 16,0 6 17-16,0-6-14 15,0-2 8-15,0-2 0 16,0-3-7-16,0-3-27 15,0 2-107-15,0 3-90 16,0-2-323-16</inkml:trace>
  <inkml:trace contextRef="#ctx0" brushRef="#br0" timeOffset="9280">6315 4529 565 0,'0'0'304'16,"0"0"-153"-16,0 0-21 15,0 0-25-15,0 0 72 16,0 0-34-16,0 0-79 0,0 135-12 15,0-114 14-15,0 2-3 16,-7-2-11-16,4 3-21 16,0-4-15-16,3 1 17 15,0-3-33-15,0-3 8 16,0 0-3-16,0-2-5 16,0 3 0-16,0-5-1 15,0 6 1-15,0-6 4 16,0 3-4-16,0-3 0 15,0 5 21-15,0 1 22 16,0-2-6-16,0 0 23 16,0-3 8-16,0-4 12 15,0 1-34-15,0 1-6 16,0-2 24-16,0-3-39 0,0 3-1 16,0 5 17-1,0-1-21-15,0 3 8 0,0-1-13 16,0 1-5-16,0-3 24 15,0 0-33-15,0-6-1 16,0 2 1-16,0-2-1 16,0-2-14-16,0 1-138 15,10-5-225-15,-4 4-1054 0</inkml:trace>
  <inkml:trace contextRef="#ctx0" brushRef="#br0" timeOffset="10172">6070 5878 1642 0,'0'0'370'16,"0"0"-257"-16,0 0-26 15,0 0 122-15,0 0-73 16,0 0-95-16,0 0-6 16,12-55-35-16,8 36 1 15,-3 6 14-15,-1 3-14 16,-4 4 11-16,2 6-2 15,0 0-9-15,-2 0 28 16,-1 25-22-16,1 9 7 16,-2 7 8-16,-7 9 1 0,-3 9-7 15,0 0 0 1,0 4-4-16,-19-2 21 16,-10-4-19-16,-5-4-8 0,-2-7 20 15,-4-5-8 1,6-8 23-16,0-10-5 0,8-8 1 15,7-6 33-15,2-9-38 16,8 0-11-16,1 0 1 16,8 0-10-16,0-7 2 15,0-4-14-15,0 2 0 16,0 1 18-16,0 6-18 16,14-2-18-16,6 4 18 15,-1 0 0-15,1 0 8 16,6 13-8-16,0 4 8 15,4 3 16-15,-1-3-23 16,1 2 0-16,2-9 18 0,-3-3-18 16,1-4-2-16,-4-3-60 15,0 0-146-15,4-22-172 16,-10-9-376-16,-5 1-1018 0</inkml:trace>
  <inkml:trace contextRef="#ctx0" brushRef="#br0" timeOffset="10505">6606 6132 2215 0,'0'0'526'0,"0"0"-511"0,0 0 17 15,0 0 115-15,0 0-69 16,0 0-53-16,0 0 2 16,158 3-11-16,-109 1 17 15,-1-2-23-15,-2 0-9 16,-7 2-2-16,-5-1-18 15,-11-3-120-15,-4 0-179 0,-7 0-331 16,-4-3-140-16</inkml:trace>
  <inkml:trace contextRef="#ctx0" brushRef="#br0" timeOffset="10731">6779 5919 2104 0,'0'0'531'16,"0"0"-464"-16,0 0 33 15,0 0 64-15,0 0-11 16,0 0-71-16,0 0-55 16,0 187 15-16,-3-126-22 0,-3 1-19 15,3-3-1 1,0-5-36-16,-1 1-117 0,4-15-208 15,0-12-528-15</inkml:trace>
  <inkml:trace contextRef="#ctx0" brushRef="#br0" timeOffset="11599">7356 6194 1288 0,'0'0'966'15,"0"0"-830"-15,0 0-74 16,0 0 83-16,0 0 101 16,0 0-83-16,0 0-113 15,-45-15-20-15,45 13 8 16,3 2-32-16,17-4 12 15,5 4-18-15,1 0 0 16,5 0-3-16,-3 12 3 16,-5 7 0-16,-3 2-1 15,-11 7-18-15,-4 1 13 0,-5 0-18 16,0 2 3-16,-5-3 9 16,-10-1 9-16,-2-7-6 15,1-2 8-15,6-9 1 16,6-6-11-16,1 0 3 15,3-3-38-15,0 0-7 16,0 0-57-16,0 0 22 16,7-9 19-16,13-8-28 15,6-7 45-15,3 0-3 16,4-1 8-16,-1-5 46 16,5 3-12-16,-1-2 13 15,-7 5 23-15,-3 0 46 16,-7 7 78-16,-11 8 20 15,-5 3-40-15,-3 6 12 0,0 0-57 16,-6 0-22-16,-18 19-31 16,-5 6-10-16,-5 11 38 15,9 2-32-15,5 3-2 16,8-6 26-16,4 2-37 16,8-9 0-16,0-2-4 15,14-5-7-15,19-6-2 16,45-15-38-16,-5-19-151 15,-8-15-614-15</inkml:trace>
  <inkml:trace contextRef="#ctx0" brushRef="#br0" timeOffset="13063">2815 1715 1079 0,'0'0'402'0,"0"0"-247"15,0 0-25-15,0 0 18 16,0 0-42-16,0 0-45 16,-13 0-61-16,10 9-3 15,0 4-10-15,-3 0-88 0,-2 5-34 16,5 3-47-16,-6 17-95 16,1-9-64-16,2 1-666 15</inkml:trace>
  <inkml:trace contextRef="#ctx0" brushRef="#br0" timeOffset="13234">2700 2204 652 0,'0'0'224'0,"0"0"-58"16,0 0-7-16,0 0 18 16,0 0-48-16,0 0-34 0,-20 166-51 15,20-143-34-15,-3-3-10 16,3 4-44-16,-6 8-223 15,0-1-234-15</inkml:trace>
  <inkml:trace contextRef="#ctx0" brushRef="#br0" timeOffset="13634">2612 2785 806 0,'0'0'205'15,"0"0"-155"-15,0 0-29 16,0 0-21-16,0 0 1 0,0 0-2 16,0 0-2-16,-14 162-11 15,14-139 13-15,0 4-31 16,0-4 25-16,0 3 7 16,0 2 17-16,0-2-14 15,0 1-1-15,0-1-2 16,0-3 7-16,0 3-1 15,-6-1 63-15,0-2 34 16,-4 4 29-16,0 0 29 16,-3 1-90-16,4 3-7 15,3-4 57-15,-2 1-68 16,2-1-2-16,6-4-14 16,0 4-27-16,0-4 21 15,0 0-31-15,0 2-8 16,0-2-55-16,0 3-67 0,3-2-37 15,3 4-134-15,-1 0-62 16,-2 2-206-16,0-4 207 16</inkml:trace>
  <inkml:trace contextRef="#ctx0" brushRef="#br0" timeOffset="13811">2547 3822 191 0,'0'0'307'16,"0"0"-128"-16,0 0-22 16,0 0-30-16,0 0-62 15,0 0 48-15,0 130-69 16,0-107-26-16,0 2 87 15,0 2 25-15,0 1-12 16,0 1-31-16,-3 4-31 16,3-3-16-16,0-5-40 15,0 5 0-15,0-3-43 0,0 8-115 16,0-8-185 0,0-1-767-16</inkml:trace>
  <inkml:trace contextRef="#ctx0" brushRef="#br0" timeOffset="14294">2560 4526 854 0,'0'0'238'0,"0"0"-133"15,0 0 83-15,0 0-24 16,0 0-59-16,0 0-47 16,0 0-18-16,-7 144-32 15,7-125 0-15,0 0-7 16,0 2-2-16,0 0-2 0,0 0-23 15,0-2 3-15,0 0-15 16,0 1-22-16,0-3-64 16,0 5 2-16,0-2-80 15,0 2 55-15,0-2 85 16,0 1 33-16,0-4 5 16,0 4 24-16,0-4 7 15,0 1 56-15,0-1 63 16,0 5-12-16,0-2 31 15,0 1 0-15,-3-2-44 16,-3 6-24-16,3-5-41 16,3 0-20-16,0-1-5 15,0 1-11-15,0-1-2 16,0-3-7-16,-3 5 9 0,3-6-1 16,0 2-6-16,-5-1 7 15,2-2 18-15,0-2 2 16,0 3-7-16,0-2 33 15,3-5-27-15,-3 3 10 16,-2-2-3-16,5 0-17 16,0 0 28-16,0-3-23 15,0 0-13-15,0 1-1 16,0-3-46-16,0 0-557 0</inkml:trace>
  <inkml:trace contextRef="#ctx0" brushRef="#br0" timeOffset="15294">1679 6311 1679 0,'0'0'329'16,"0"0"-244"-16,0 0-8 16,0 0 121-16,0 0-8 0,0 0-92 15,0 0-69-15,10-86 8 16,15 61 15-16,3-4-12 15,1 1 29-15,-1 5-42 16,3 5-8-16,-8 5 16 16,-1 13-19-16,-5 0 1 15,-5 0 5-15,-1 19-14 16,-8 14 27-16,-3 5-34 16,0 12-1-16,0 0 27 15,-29 6-26-15,-4 0 8 16,-10-3-9-16,-2-6 6 15,-1-3 9-15,-4-8-15 0,7-7 0 16,8-8 9 0,8-8 4-16,12-9 5 0,7-4-4 15,5 0-5-15,3 0 22 16,0 0-31-16,0-4 0 16,3-5 0-16,14-1 0 15,6 1 1-15,-3 7-1 16,2 2 1-16,1 0 26 15,4 0-27-15,-1 2 0 16,0 11 3-16,3-3-3 16,4 1 0-16,1 2-38 15,1-9-81-15,10-4-133 16,-5 0-315-16,-7-17-412 0</inkml:trace>
  <inkml:trace contextRef="#ctx0" brushRef="#br0" timeOffset="15531">2138 6409 1815 0,'0'0'552'0,"0"0"-515"15,0 0 8-15,0 0 192 16,0 0-75-16,0 0-96 16,0 0-50-16,123 0-16 0,-73 0-158 15,-10-12-553-15</inkml:trace>
  <inkml:trace contextRef="#ctx0" brushRef="#br0" timeOffset="16231">2632 6306 1553 0,'0'0'674'15,"0"0"-584"-15,0 0-89 16,0 0 97-16,0 0 82 0,0 0-79 16,0 0-79-16,59-29-4 15,-36 29 37-15,-4 9-14 16,1 16 5-16,-8 11-21 16,-1 5-19-16,-11 4 18 15,0 3-22-15,0-5 5 16,-3 4-5-16,-14-8-2 15,1-4 7-15,3-11-7 16,3-10-3-16,7-4 2 16,0-10-25-16,3 0-16 15,0 0-31-15,0-16-21 16,9-10-30-16,18-6 14 16,-1-7-3-16,6 5 42 0,4-3-29 15,1 4 64-15,-5 4 35 16,-5 2 1-16,-4 4 58 15,-11 5 83-15,-5 7 32 16,-3 4-13-16,-4 7-5 16,0 0-34-16,0 0-35 15,-14 18-57-15,-3 12 14 16,-3 5 13-16,8 3-19 16,5 1 16-16,7 0-44 15,0-7 9-15,4 1-5 16,28-12-13-16,41-16-19 15,-8-5-145-15,-2 0-639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2:53.2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1502 687 0,'0'0'404'15,"0"0"-184"-15,0 0-111 16,0 0 3-16,0 0 7 16,0 0-56-16,10-21-31 15,-7 18-8-15,-3 3 3 16,0 0 19-16,0 0-19 15,0 0 0-15,0 0 20 16,3 0-18-16,0-1 8 16,5-4 17-16,-2 1-22 0,0-3 23 15,5-2-33 1,-5 0-16-16,0 1 17 16,5-2-23-16,-5 5 0 0,4-3 1 15,-1-1 8-15,0 2-14 16,2-2 5-16,-2 1 0 15,-1-4 1-15,1 3 1 16,-3 0-2-16,2 3 0 16,-2-3 6-16,4 3-9 15,-1 1 3-15,2-1 0 16,-2 0 0-16,0 0 0 16,2 0 0-16,-2 0 0 15,2-2 0-15,-5 1 8 16,0 2-8-16,-2-3 0 15,2 1 18-15,4-5-18 0,-3 0 1 16,-1-1 1 0,3 1 6-16,-1-3-6 0,1 0-2 15,2 3 0-15,-5-3 10 16,4 2-10-16,-4 0 0 16,4-3 1-16,-3 2 6 15,-4-1 23-15,3 0-29 16,0 0 1-16,2 1 20 15,-2-1-22-15,0 1 6 16,5-2-12-16,-2 4 12 16,1-2-6-16,0 2 0 15,-3 3 0-15,2-2 6 16,0-2-6-16,-1 2-5 16,1-1 4-16,-1-2 2 15,-2-5 9-15,3 6-10 0,-2-6 0 16,0 2 19-16,-4 1-13 15,3-3 3-15,-2 1 6 16,2 0-14-16,0 0 12 16,0 1-13-16,2 2 0 15,-5-3 9-15,3-1-9 16,-3 0 0-16,2-2-1 16,-2 4 1-16,0 0 3 15,0-2-3-15,3 5 0 16,-2-1 6-16,-1 1-6 15,1-2 1-15,2-2 20 16,-3 4-21-16,4-3 17 16,-4 0-17-16,0-2 15 0,0 1 23 15,0 0-24 1,0 3 10-16,5 1 2 0,-2 2-18 16,0-3 27-16,2 4-33 15,-2-4 4-15,3 0 16 16,-1 1-21-16,1 2 6 15,-3-3-5-15,4 4-2 16,-1-4 16-16,2 3-16 16,-5 0 0-16,5-1 4 15,-5 3-4-15,0-1-6 16,2-5 5-16,-2 5 1 16,3-1 20-16,-2-1-19 0,-1 3-1 15,0-6 19-15,2 4-19 16,4 0-1-16,8-12-39 15,-3 7-195-15,-4-3-492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3:01.9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220 175 1551 0,'0'0'578'0,"0"0"-508"16,0 0 24-16,0 0 206 15,0 0-112-15,94-155-115 16,-48 145-44-16,4 10 30 16,2 0-5-16,-4 27-21 15,-1 11 0-15,-7 13-14 16,-14 7 34-16,-10 9 7 0,-16 11-3 16,0 1 13-16,-30 3-10 15,-25 1-35-15,-15-3 41 16,-15-7-43-16,-3-1-4 15,0-10-2-15,6-10-17 16,20-11 18-16,16-18-18 16,24-6 1-16,11-11-3 15,11-6 2-15,0 0 0 16,6 0 0-16,27 0 0 16,24-6 14-16,11-11-14 15,20 3 6-15,8-2 0 16,1-1-6-16,5 3 0 15,-7-1 2-15,-7 1 7 0,-13 1-18 16,-8 0-5-16,-2-12-85 16,-19 5-97-16,-18-1-534 15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3:00.6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478 246 108 0,'0'0'2116'0,"0"0"-1856"16,0 0-214-16,-42-184 122 15,5 146 95 1,-8 18-126-16,-9 16-66 0,-3 4-14 15,-2 33-30-15,-4 23 22 16,10 14-26-16,15 13-23 16,18 1 19-16,16-2-19 15,4-13-2-15,24-8-24 16,22-18-31-16,8-13 6 16,3-20-42-16,-1-10 5 15,-11-1 50-15,-2-35 10 16,-11-6 28-16,-5-8 10 15,-12-3 44-15,-1 5 40 16,-8 3-32-16,-1 12 10 16,-5 15 25-16,0 16-30 0,0 2-22 15,0 20-24 1,0 39-19-16,0 20 26 0,0 25-14 16,0 15-4-16,-5 4 43 15,5-3-41-15,0-2-5 16,0-15-14-16,0-12 4 15,0-18 1-15,5-16-44 16,-5-19-47-16,0-17-58 16,3-21-216-16,0-3-383 15,0-28-1312-15</inkml:trace>
  <inkml:trace contextRef="#ctx0" brushRef="#br0" timeOffset="367">747 228 2049 0,'0'0'364'16,"0"0"-274"-16,0 0-18 16,0 0 131-16,0 0-56 15,97 182-72-15,-66-132-43 16,-3-6-32-16,12-9 19 15,-1-13-19-15,7-17-68 16,-4-5-43-16,1-3-22 0,-4-29 18 16,-10-7 47-1,-1-4 22-15,-9-2 41 0,-9 10 5 16,-10 9 53-16,0 13 126 16,0 13-31-16,0 0-84 15,0 22-34-15,0 17 8 16,0 4 9-16,0 4-36 15,19 1-10-15,7-8-2 16,11-5-96-16,34-11-145 16,-9-12-140-16,-3-9-274 0</inkml:trace>
  <inkml:trace contextRef="#ctx0" brushRef="#br0" timeOffset="728">1716 375 1689 0,'0'0'631'0,"0"0"-415"16,0 0 63-16,0 0-16 16,0 0-103-16,-204 9-40 15,173 28-57-15,11 11-47 16,12 2 8-16,8 0-24 16,0-4-12-16,34-4-18 15,5-10-45-15,4-13 2 16,-1-13-41-16,4-6-23 15,-7-4 56-15,-7-24-4 16,-9-11 67-16,-6-6 18 16,-7 2 36-16,-7 1 55 15,-3 12 24-15,0 11 9 0,0 15 12 16,0 4-67 0,0 4-46-16,0 24-4 0,0 11-18 15,0 2 22-15,3 2-23 16,26 3-18-16,11-5 1 15,13-5-61 1,29-14-282-16,-14-7-450 0,-12-11-1253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2:56.6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1770 1109 0,'0'0'252'0,"0"0"-133"15,0 0 43-15,0 0-44 0,0 0-36 16,0 0-53-16,0 0 11 15,89-167 20 1,-74 149-13-16,5 0-7 0,3-1-7 16,0 2-14-16,4 0 18 15,-1-3-18-15,-3-1-10 16,3 1 22-16,1-2-6 16,-4 1 1-16,2 2 0 15,1-6-3-15,-3 5 29 16,3-2-33-16,1 0-2 15,-4 4 23-15,3 0-18 16,-3 2 2-16,2-3-11 16,3 1-4-16,-5 3 14 15,2 5-23-15,-2-3 0 16,-3 2 16-16,0 1-10 0,-4 2 4 16,-1-2 4-16,2 5-8 15,-3-1 27-15,3 0-32 16,2-3 9-16,-3 5 5 15,6-6-3-15,-2 1-12 16,3 0 12-16,-3 3-11 16,-1-4 41-16,-2 2-33 15,0-1 0-15,-1 1 21 16,-3 2-11-16,0-3-7 16,1 1 5-16,-2 2-16 15,2-5 16-15,-2 7-17 16,2-5 0-16,2 1 4 15,4-2-4-15,-3 1 0 0,1 3-2 16,-1-2 4 0,-1-3 1-16,1 3-3 0,-5 4 0 15,2-5 1-15,3 2-1 16,-5 1 0-16,1 0 0 16,1 4 6-16,-2-2 3 15,2 2-9-15,0-2 0 16,-2 4-1-16,4 0 2 15,1 0 3-15,-2 0-4 16,5 0 0-16,-3 0 3 16,-1 0-3-16,1 0 0 15,-5 0 2-15,2 0-1 0,0 0 6 16,-5 0-7-16,4 0 1 16,0 0 21-16,0 0-22 15,4 0 0-15,0 0 0 16,1 4 1-16,2-2 0 15,-1 2-1-15,1-4 0 16,0 2 13-16,0-2-13 16,-1 4-1-16,1-2 1 15,3 2 0-15,-3-2 0 16,2-2 0-16,-2 3 1 16,3-3 27-16,0 0-28 15,-4 0 0-15,4 0 18 16,-3 0-12-16,-3 0-6 0,2 0 13 15,-5 0-7-15,-2 4 12 16,-1-1-17-16,-2-2-1 16,-3 6 11-16,8-5-10 15,-1 5 0-15,0-1 0 16,6 0 6-16,1 0 13 16,0 2-20-16,-4 1 0 15,4 1 8-15,0 1-8 16,0-1 0-16,-5 3 9 15,5-4-9-15,-4 3 24 16,1 0-24-16,0-1 0 16,-2-3 2-16,-1 2-2 15,2-1 0-15,-4 0 0 16,5 0 1-16,-3 0 8 16,3-1-9-16,-5 1 0 15,1 2 8-15,1-1-8 0,-2-2 15 16,-1 4-14-16,1-3-1 15,-1 0 12-15,1-1-12 16,1 5 0-16,1-5 8 16,1 4-7-16,5-3 13 15,-3 3-12-15,-1-4 4 16,-3 4 12-16,0-2-18 16,-2-2 0-16,-2 1 9 15,2 3-8-15,-2-4-1 16,-3 5 7-16,1-4-6 15,2-1 15-15,-2 4-16 0,0-3-2 16,2-1 2-16,-3 4 1 16,5 1 8-16,-2-2-8 15,2 1 0-15,1-1 11 16,-2 1-11-16,0 1-1 16,0-3 10-16,-1-1-10 15,2-2 0-15,-2-1 1 16,2 0-1-16,-2 0 21 15,1-4-21-15,-3 4 0 16,2-2 6-16,-2-2-5 16,2 1-1-16,2-3 0 15,-2 3 0-15,2-3 22 16,-5 3-22-16,3-3-2 0,-2 0 2 16,0 0 0-1,-1 4 0-15,-2-4-6 0,-1 0 12 16,-3 0-10-1,3 3 4-15,3-3-1 0,0 1 1 16,2 4 0-16,1-3 1 16,2 0-1-16,-5 5 1 15,3-6 4-15,-1 6-5 16,1-1-2-16,1 0 2 16,-1 0-3-16,5 3 3 15,3-3 0-15,-2 2 1 16,2-1 5-16,2 2-6 15,1-3 0-15,-3-1-1 16,0 1 2-16,-2 0 4 16,4 0-5-16,4 0 6 0,0 0-9 15,1 0 3 1,-1 2 0-16,-3 1 2 0,3 0-1 16,-8 0-1-16,5 0 0 15,-4-1 1-15,1 1-1 16,-3 3 0-16,-2-3-7 15,1 2 7-15,0 1 0 16,0 0 6-16,1 0-6 16,1 4 0-16,-1-6 9 15,-1 5-9-15,0-3 0 0,-3 3-1 16,-4-1-3 0,5 3 4-16,-5 2 7 0,3 2-6 15,5-2 12-15,-5 3-13 16,5-2 0-16,-4 1 3 15,-1 0-3-15,0 0 6 16,-1 2-4-16,1 1-1 16,5 2 24-16,3 4-24 15,-5-7 8-15,4 4-2 16,-2-6-7-16,-5-4 9 16,-3 1-9-16,2-1 1 15,-5 0 2-15,0-2-3 16,0 3 0-16,5 3 0 15,-2-1 2-15,3 4 4 16,4-1 7-16,-3-1-11 0,0-2 7 16,-4 1-9-1,2-2 0-15,-2 0-6 0,-3 2 12 16,0 0-5-16,0 2 0 16,5 0-1-16,-2 5 18 15,3-5-18-15,-2-3 0 16,-1-1 0-16,1-4 1 15,-4-2-2-15,1 2 1 16,-1-6 0-16,0 2 4 16,-3 2-4-16,3-3 0 15,3 3 0-15,2 2 2 16,1 2 2-16,5 1-2 16,-5-3 4-16,4 2-2 15,-3 1-4-15,0-4 0 16,-4 4-1-16,5-3 2 0,-5 0 4 15,0 1-5-15,5-4 0 16,-2 4 4-16,-3-1-4 16,1-4 0-16,0 0 0 15,-4-3 1-15,4 1-2 16,-4-1 1-16,3 4 0 16,-3-1 6-16,8 6-6 15,-5-5 0-15,3 7 4 16,2-4-3-16,-2 2 11 15,2 2-12-15,-2-2 0 16,1-3 14-16,-1 4-14 16,-1-5-7-16,-2-2 6 15,0-1 2-15,0 3 4 0,-1-4-5 16,1 0 0-16,-3-3 5 16,0 3-5-16,0-3 0 15,2-1 0-15,-2 3 1 16,0 1 5-16,0 1-6 15,3-1 0-15,1 2 10 16,2 2-10-16,2-4 0 16,-5 2 3-16,0-3-2 15,2 2 6-15,-2-2-7 16,0 1 0-16,0 1 0 16,5 1 0-16,-5-2-1 15,4 3 1-15,-4-4 0 0,-3-2 2 16,4 3-2-16,0-1 1 15,-1 4 0-15,0-2-1 16,2 0 0-16,-5 3-1 16,3-4 2-16,2 2 5 15,1 1-6-15,-3-1 0 16,4 2-1-16,-4-4 1 16,1 3 0-16,3-4 0 15,-4 3 0-15,5-1 6 16,-2 1-6-16,2 4 0 15,-2-5 8-15,0 2-8 16,-2-4-2-16,3 1-4 16,-3 6 5-16,8 0 0 15,19 18-93-15,-2-6-180 16,-5 1-886-16</inkml:trace>
  <inkml:trace contextRef="#ctx0" brushRef="#br0" timeOffset="1039">5447 595 1647 0,'0'0'336'0,"0"0"-186"0,0 0-106 15,0 0 141-15,0 0 48 16,-6 178-75-16,6-98-79 16,0 10-16-16,0-2-18 15,0-5-5-15,0-9 2 16,0-12-34-16,0-10 11 16,3-15-19-16,-3-6 1 15,0-10 20-15,0-11-21 16,0-7-31-16,0-3-37 15,0 0-66-15,0-4-47 16,0-26-77-16,0-14 36 16,0-12 121-16,-6-13 15 15,-8-13 30-15,-1-12 37 16,-7-7 19-16,-3 2 2 16,2 4 59-16,8 12 54 0,5 25 74 15,7 17-32-15,3 14-9 16,0 13-32-16,13 7-47 15,22 7 34-15,11 0-27 16,7 0-19-16,6 10 6 16,3 10-29-16,1 1-4 15,-1 4-1-15,0 6-17 16,-4 1 18-16,-5 3-6 16,-4 3-24-16,-10 4 23 15,-13 5-22-15,-6 5 10 16,-13 6 11-16,-7 3-11 15,0 1 7-15,-10 3-17 16,-19 0 8-16,-2-10 0 0,-4-2-9 16,-1-14 0-16,3-7-1 15,-2-9 3-15,-2-11-11 16,4-6-21-16,4-6-63 16,0-6-161-16,9-17-390 15,1-6-409-15</inkml:trace>
  <inkml:trace contextRef="#ctx0" brushRef="#br0" timeOffset="1245">5072 850 1279 0,'0'0'1061'0,"0"0"-892"16,0 0-103-16,0 0 93 15,0 0 10-15,0 0-75 16,0 0-70-16,163-8-24 16,-19 8-69-16,-20 0-198 15,-8 0-458-15</inkml:trace>
  <inkml:trace contextRef="#ctx0" brushRef="#br0" timeOffset="1548">6348 874 2083 0,'0'0'472'15,"0"0"-417"-15,0 0 17 16,0 0 101-16,0 0-45 15,0 0-22-15,0 0-64 16,124 69-10-16,-78-28 8 16,4 0-20-16,-1 6 13 15,-4-5-27-15,-2-2-6 16,-7-4 0-16,-7-9-11 16,-6-7-71-16,-6-4-113 15,-1-12-90-15,-7 0-315 0,-4-4 19 16</inkml:trace>
  <inkml:trace contextRef="#ctx0" brushRef="#br0" timeOffset="1799">6787 736 1780 0,'0'0'378'0,"0"0"-294"16,0 0 83-16,0 0 100 0,0 0-91 16,0 0-84-16,-128 160-26 15,80-105 6-15,-9 2-56 16,1-3-16-16,8 7-7 16,8-9-108-16,14 7-97 15,17-15-278-15,9-13-277 0</inkml:trace>
  <inkml:trace contextRef="#ctx0" brushRef="#br0" timeOffset="2550">7150 892 1942 0,'0'0'495'0,"0"0"-434"0,0 0-39 16,0 0 101-16,0 0 31 15,0 0-112-15,0 0-26 16,-6 201-3-16,6-148-12 16,0-3 7-16,10-9-8 15,16-12-24-15,3-11-36 16,4-12-95-16,-1-6 14 15,5-6 53-15,-8-24 25 16,4-11 21-16,-4-3 32 16,-2-2 10-16,-7 1 45 15,-5 10-10-15,-7 14 19 0,-2 9 14 16,-6 12-28 0,3 0-16-16,-3 27-12 0,3 11 10 15,7 6 5-15,0 1-27 16,6-2 0-16,4-10 2 15,3-7-1 1,-3-11-2-16,-1-9-4 0,-2-6-13 16,-2 0 18-16,-1-26 0 15,3-10 0-15,-1-1-1 16,-1 1 2-16,2 3-1 16,0 10 0-16,-3 11 0 15,-2 12 0-15,-2 0-1 0,-1 15 1 16,2 13 9-1,-5 11-9-15,-3-4 0 0,0-2 0 16,0-10 0-16,2-8-1 16,-2-9-18-16,0-6 3 15,0 0 15-15,3-21-29 16,8-14 18-16,5-6 6 16,10-6-26-16,11-3 14 15,2 3-22-15,4 6 26 16,-7 14 13-16,-2 13-12 15,-8 14 13-15,-7 0 35 16,-2 29 6-16,-3 12 41 16,0 6-9-16,-4 6 21 15,-1 1 7-15,2-5-59 16,-5-7-12-16,5-10-30 0,3-6-5 16,17-18-144-1,0-5-128-15,2-3-432 0</inkml:trace>
  <inkml:trace contextRef="#ctx0" brushRef="#br0" timeOffset="3014">8624 1025 1921 0,'0'0'572'0,"0"0"-459"16,0 0 135-16,0 0 0 15,-177 139-134-15,168-105-90 16,9-4-24-16,0-4-8 0,19-10-41 16,16-14-49-16,5-2-77 15,2-2 28-15,-5-24 11 16,-8-13 73-16,-7 0 63 16,-8-2 0-16,-8 3 69 15,-3 5 49-15,-3 10 15 16,0 8 7-16,0 13-38 15,0 2-42-15,0 14-20 16,0 36-40-16,-3 18 1 16,0 20 16-16,3 17-17 15,0 14 46-15,17 2 2 0,15 3-8 16,7-4-1-16,4-3-27 16,-7-12 12-16,-10-14-3 15,-12-15-20-15,-14-20 29 16,0-17-13-16,-23-19 28 15,-20-14 22-15,-10-6-47 16,-2-14-8-16,-4-28-12 16,6-17-2-16,11-14-17 15,10-19-74-15,15-64-60 16,11 21-184-16,3 8-572 0</inkml:trace>
  <inkml:trace contextRef="#ctx0" brushRef="#br0" timeOffset="3236">7347 521 104 0,'0'0'2065'0,"0"0"-1820"15,0 0-170-15,0 0 79 16,0 0 31-16,0 0-67 15,167 34-86-15,-138-6-20 16,-9 10-12-16,-7 21-60 16,-6-9-225-16,-7-7-488 0</inkml:trace>
  <inkml:trace contextRef="#ctx0" brushRef="#br0" timeOffset="3369">8081 304 2096 0,'0'0'485'0,"0"0"-391"0,190-169-67 16,-71 104-27-16,-17 24-510 15,-9 12-1552-15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3:10.926"/>
    </inkml:context>
    <inkml:brush xml:id="br0">
      <inkml:brushProperty name="width" value="0.07938" units="cm"/>
      <inkml:brushProperty name="height" value="0.07938" units="cm"/>
      <inkml:brushProperty name="color" value="#7030A0"/>
      <inkml:brushProperty name="fitToCurve" value="1"/>
    </inkml:brush>
  </inkml:definitions>
  <inkml:trace contextRef="#ctx0" brushRef="#br0">3954 1534 1041 0,'0'0'690'0,"0"0"-555"16,0 0-90-16,0 0 73 15,0 0 46-15,0 0-58 0,-20 0-23 16,43 0-40 0,11 0 24-16,5 0-18 0,13 0-12 15,13-2 14-15,20-13-51 16,44-11 1-16,50-10 1 16,54-6 5-16,22-1-14 15,-12 4-24-15,-30 10-1 16,-57 9 20-16,-35 4-31 15,-28 2 5-15,-15 5 8 16,1-3 6-16,-8 4 14 16,-9 2-14-16,-31 3-60 15,-31 3-51-15,-20 0-22 16,-26 11-229-16</inkml:trace>
  <inkml:trace contextRef="#ctx0" brushRef="#br0" timeOffset="628">3515 1878 1505 0,'0'0'240'0,"0"0"-151"0,0 0 36 15,0 0 92-15,0 0-84 16,0 0-68-16,0 0 18 16,217-4-32-16,-69-14-11 15,57-12-4-15,64-14 4 16,22-3-3-16,-2-2-22 16,-34 4-15-16,-42 3 26 15,-24 5-26-15,-35 5-9 16,-36 5 2-16,-36 9 10 15,-20 0-12-15,-2 0 7 16,-3 4-26-16,0-4-8 16,-18 6-77-16,-5 3-18 15,-19 5-45-15,-5 4-59 0,-10 0-300 16</inkml:trace>
  <inkml:trace contextRef="#ctx0" brushRef="#br0" timeOffset="1175">3225 2398 717 0,'0'0'1041'16,"0"0"-893"-16,0 0-88 0,0 0 23 16,0 0 88-16,264-86-66 15,-60 46-32-15,74-12 28 16,42-9-44-16,14 3-15 15,-9 1 16 1,-41 8-41-16,-1 1-4 0,-22 5-8 16,-18 1 2-16,-44 8-7 15,-49 9 1-15,-48 4 7 16,-23 7-5-16,-7 1-3 16,-7 2-87-16,-6 0-69 15,-36 7-90-15,-12 2-40 16,-11 2-517-16</inkml:trace>
  <inkml:trace contextRef="#ctx0" brushRef="#br0" timeOffset="1680">3421 2899 1440 0,'0'0'307'16,"0"0"-221"-16,0 0-53 16,0 0 87-16,184-21 59 15,-76-9-51-15,42-7-21 16,54-20 33-16,66-13-69 15,32-7-17-15,13-2-4 16,-9-5-32-16,-26 8 0 16,-13 3-18-16,-15 8-1 0,-26 11 1 15,-48 14-32-15,-50 11 10 16,-43 12-9-16,-23 4-4 16,-4 4-54-16,-2 3-30 15,-20 6-123-15,-19 0-33 16,-17 0-526-16</inkml:trace>
  <inkml:trace contextRef="#ctx0" brushRef="#br0" timeOffset="2117">3438 3469 1788 0,'0'0'190'0,"0"0"-140"16,0 0-15-1,170-54 126-15,-68 19 0 0,37-13-38 16,51-10-29-16,62-16-18 16,37-5-31-16,6 1 13 15,-4 5-49-15,-27 12-3 16,-1 5 2-16,-14 8-8 15,-16 3-1-15,-50 12-16 16,-46 7-35-16,-41 12-7 16,-22 5-77-16,14-3-39 15,-15 4-110-15,-21 2-605 0</inkml:trace>
  <inkml:trace contextRef="#ctx0" brushRef="#br0" timeOffset="2595">3830 3836 1352 0,'0'0'831'0,"0"0"-761"16,0 0-43-16,0 0-6 15,0 0 99-15,0 0 0 16,0 0-92-16,305-59-8 16,-99 3 11-16,69-20-22 15,32-12-8-15,4 0 0 16,-13 6 7-16,-35 12-16 16,-11 10-24-16,-23 3-22 15,-53 13 32-15,-42 9-29 0,-47 11 10 16,-16 6 11-16,-3 1-32 15,-5 4-43-15,-27 11-265 16,-27 2-354-16,-9 0-416 16</inkml:trace>
  <inkml:trace contextRef="#ctx0" brushRef="#br0" timeOffset="2993">3722 4411 1923 0,'0'0'225'0,"0"0"-225"16,0 0 0-16,0 0 75 16,0 0 52-16,249-44-17 15,-102 5-48-15,63-20-4 16,65-17-32-16,30-7-12 16,-10 1 10-16,-28 9-15 15,-38 10-9-15,-9 7-6 0,-10 0-18 16,-37 10 23-1,-45 9-66-15,-34 12 4 0,-18 1 9 16,3 0-38-16,-5 0-8 16,-4 7-149-16,-35 5-427 15,-21 12-613-15</inkml:trace>
  <inkml:trace contextRef="#ctx0" brushRef="#br0" timeOffset="3364">4161 4992 1689 0,'0'0'260'0,"0"0"-190"16,0 0-69-16,0 0 60 15,0 0 115-15,0 0-77 16,0 0 14-16,161-9-24 16,-44-24-13-16,63-20-19 15,66-24-34-15,29-11 10 16,9-4-33-16,-15 1-10 15,-33 14 1-15,-16 7-40 16,-41 14-44-16,-35 11-36 0,-42 16-27 16,26-10 40-16,-21 5-146 15,-16 3-367-15</inkml:trace>
  <inkml:trace contextRef="#ctx0" brushRef="#br0" timeOffset="3711">5124 5243 1670 0,'0'0'346'15,"0"0"-263"-15,249-55-73 16,-87 1 76-16,52-12 60 16,34-8-12-16,9-2-12 15,-48 16-88-15,-56 19-33 16,-51 11 27-16,-8 10-28 15,11-6 0-15,43-19-60 0,-24 10-166 16,-33 3-454-16</inkml:trace>
  <inkml:trace contextRef="#ctx0" brushRef="#br0" timeOffset="4696">4531 1865 1642 0,'0'0'295'0,"0"0"-221"16,0 0 93-16,0 0 28 15,0 0-57-15,0 0-66 16,0 0-53-16,-33-117 23 15,16 78-12-15,2-8-15 16,-12-11 37-16,1-12-36 0,-11-9 26 16,-5-12-12-16,-10-8-30 15,-10-8 17-15,-14-7-17 16,-12 1 0-16,-11 1 13 16,-12 12-13-16,-3 14 0 15,-4 19 14-15,4 21-14 16,5 21 27-16,12 10-18 15,12 9 18-15,12 3 31 16,18 3-31-16,8 0-15 16,15 0 4-16,9 0-15 15,6 0 18-15,4 0-19 16,1 0 0-16,1 3-4 16,2 0 4-16,3-3-2 0,-2 3-8 15,8-3-87 1,0 3-99-16,3 0-280 0,22 3-23 15,-10-6-1200-15</inkml:trace>
  <inkml:trace contextRef="#ctx0" brushRef="#br0" timeOffset="5144">3503 0 1166 0,'0'0'358'16,"0"0"-183"-16,0 0-40 16,0 0 38-16,0 0 8 15,-187-3-42-15,122 11-56 16,-11 20-47-16,-9 9 53 16,0 9 7-16,0 6-14 15,6 1 14-15,8 0-27 16,8-7-44-16,10-1 26 0,21-9-20 15,13-7-16-15,16-3 2 16,3 1-5-16,12-2 50 16,30 3-41-16,20 2-20 15,20-2 10-15,17 9-11 16,55 12-85-16,-22-5-295 16,-21-8-752-16</inkml:trace>
  <inkml:trace contextRef="#ctx0" brushRef="#br0" timeOffset="5895">668 303 1592 0,'0'0'309'16,"0"0"-152"-16,0 0 39 15,0 0-8-15,0 0 2 16,0 0-117-16,-196-94-31 16,149 94 12-16,1 0 1 15,1 0-32-15,2 9 32 0,-2 18-25 16,2 11-14-16,0 9-5 16,1 12-2-16,2 8 28 15,10 6-36-15,7 5 12 16,8 1 5-16,8 1-18 15,7-1 11-15,0-5-11 16,10-4 0-16,19-11 11 16,11-6-11-16,8-18-35 15,11-11 15-15,7-18-19 16,-1-6 10-16,2-17 11 16,-13-31 12-16,-5-9-3 15,-13-18 8-15,-16-7 1 16,-9-16 25-16,-11-1 1 0,0-3 11 15,-14 9 0 1,-9 13-20-16,4 21 52 0,2 18-33 16,5 20-26-16,4 17-10 15,8 4-66-15,0 10-179 16,17 49-114-16,12-3-241 16,1 0-1232-16</inkml:trace>
  <inkml:trace contextRef="#ctx0" brushRef="#br0" timeOffset="6109">1011 1099 2264 0,'0'0'466'0,"0"0"-348"16,0 0 78-16,0 0-58 15,0 0-104-15,0 0-34 16,0 0-31-16,-3-6-194 16,33 3-519-16,-1 0-457 0</inkml:trace>
  <inkml:trace contextRef="#ctx0" brushRef="#br0" timeOffset="6775">1968 365 1657 0,'0'0'370'15,"0"0"-152"-15,0 0-30 16,0 0 59-16,0 0-56 16,0 0-83-16,-59-159-26 15,30 141-28-15,-8 3-33 16,-8 6 25-16,-9 7-25 0,-2 2-12 16,2 0 0-1,-6 19-9-15,9 15 0 0,1 4-8 16,10 7 8-16,14 1-12 15,7 5 9-15,13-3 3 16,6-5 2-16,0-2-2 16,12-6-1-16,21-5 0 15,4-9-37-15,8-7 17 16,7-10-33-16,1-4 8 16,-5 0 36-16,3-24-4 15,-13-6 14-15,-5-2-7 16,-7 3 16-16,-13 5 15 15,-3 3 29-15,-6 6-2 0,-4 6 27 16,0 7-30 0,0 2-1-16,0 0-46 0,0 0 5 15,0 20-9-15,0 23 3 16,3 9 0-16,6 15 24 16,2 10-24-16,-2-1 0 15,2 2 7-15,-8-5-7 16,-3-8 22-16,0-7-22 15,-3-7 0-15,-34-7 59 16,-19-2-23-16,-12-10-11 16,-11-8-5-16,-3-6-20 15,0-12 30-15,7-6-30 16,10 0-24-16,0-16-11 16,18-8-150-16,9-10-727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7:17.9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359 482 1341 0,'0'0'333'16,"0"0"-222"-16,0 0 91 15,0 0 88-15,0 0-108 16,0 0-66-16,0 21-22 16,0 5-30-16,0 19 42 15,3 14-34-15,-3 10 7 16,0 15 9-16,0 1-29 15,0 1-4-15,3-4-20 16,3-6-10-16,2-5 15 16,-2-8-39-16,-3-7-1 15,3-10 0-15,-3-4 12 0,2-10-25 16,-2-2-2 0,0-10-117-16,-3-11-149 0,0-6-454 15,0-3-676-15</inkml:trace>
  <inkml:trace contextRef="#ctx0" brushRef="#br0" timeOffset="464">5 611 1482 0,'0'0'377'16,"0"0"-206"-16,0 0 52 16,0 0 36-16,0 0-86 15,-10-173-42-15,33 135-43 16,10 3-7-16,3 3 6 16,10-1-56-16,3 10 8 15,7-1-3-15,6 6-12 16,3 6 18-16,1 5-27 15,-1 7-1-15,-3 0 7 16,-3 0-21-16,1 27 0 16,-9 8 16-16,-5 10-14 15,-10 5 2-15,-13 2-3 0,-12 5 0 16,-11-1 15-16,0 0-15 16,-37 0-1-16,-16-6 26 15,-9 0-19-15,-9-8 25 16,2-11-16-16,1-7-2 15,12-8 26-15,7-14-39 16,10-2 5-16,8 0-6 16,11 0-24-16,14-2-21 15,6-25-58-15,29 3-215 16,8 0-599-16</inkml:trace>
  <inkml:trace contextRef="#ctx0" brushRef="#br0" timeOffset="893">1530 196 1655 0,'0'0'356'16,"0"0"-184"-16,0 0 32 15,0 0 51-15,0 0-41 16,0 0-108-16,0 0-46 0,-82-45-1 16,56 78-51-1,-9 20 37-15,-9 18-12 0,-1 25-6 16,-10 35 33-16,-1 36-32 15,13-6 4-15,10-17 11 16,13-18-27-16,17-27 13 16,3 6-8-16,0 3-20 15,0-13 17-15,20-12-18 16,10-16-2-16,5-11-5 16,5-8-17-16,2-11-15 15,4-8-69-15,27-22-112 16,-14-7-348-16,-7 0-589 0</inkml:trace>
  <inkml:trace contextRef="#ctx0" brushRef="#br0" timeOffset="1380">2376 281 725 0,'0'0'1077'0,"0"0"-859"0,0 0-15 16,0 0 58-16,0 0 8 16,0 0-67-16,0 0-93 15,-11-28-54-15,11 28-5 16,11 15-16-16,15 23 34 16,9 17-23-16,4 16-10 15,8 15 25-15,-4 7-31 16,3 8-4-16,-4 2 13 15,-2-2-32-15,2-7 16 16,-7-8 5-16,4-13-18 0,-5-9 18 16,-2-11-26-16,-5-8-1 15,-4-10 0-15,-8-11-5 16,-4-4-28-16,-5-8-63 16,-6-9-64-16,0-3-108 15,-17 0-398-15,-1-5-375 0</inkml:trace>
  <inkml:trace contextRef="#ctx0" brushRef="#br0" timeOffset="1762">1972 1402 1337 0,'0'0'599'15,"0"0"-483"-15,0 0-13 16,0 0 148-16,0 0-56 16,0 0-55-16,0 0-50 15,116-136-4-15,-48 71-5 16,17-17-36-16,11-15 1 15,8-20-28-15,7-5-7 16,3-8 5-16,2 3-15 16,-15 16-1-16,-13 16 12 15,-22 24 9-15,-24 25 45 0,-16 16-13 16,-15 12-25-16,-11 14 2 16,0 4-30-16,0 0-88 15,-20 27-137-15,-3 7-490 16,3-9-1456-16</inkml:trace>
  <inkml:trace contextRef="#ctx0" brushRef="#br0" timeOffset="2558">4458 173 963 0,'0'0'857'15,"0"0"-682"-15,0 0-83 0,0 0 178 16,0 0-17-16,0 0-112 16,0 0-66-16,-155 118-8 15,84-67 20-15,-14 7-56 16,0 1-1-16,0 3 31 16,3-7-31-16,13 2 14 15,10-9-32-15,17-11-11 16,11-1 20-16,12-10-21 15,13 0 0-15,6-3-1 16,0 1 3-16,10 7-2 0,19-3 16 16,7 5-16-1,10 3 21-15,6 5-13 0,4 3-5 16,6 5 9-16,0 3-11 16,1 0 15-16,2-2-15 15,-6-1 0-15,-4-1 30 16,-8-6-31-16,-15-11 0 15,-9-7-17-15,-10-8-11 16,-13-16-145-16,0 0-379 16,0-4-876-16</inkml:trace>
  <inkml:trace contextRef="#ctx0" brushRef="#br0" timeOffset="3213">5283 444 1787 0,'0'0'387'0,"0"0"-223"0,0 0 84 15,0 0-23-15,0 0-98 16,0 0-49-16,0-166-60 15,36 149 8-15,7 3 6 16,5 8-25-16,9 6 33 16,-6 0-39-16,2 36 4 15,-7 13 19-15,-6 16-16 16,-18 15 7-16,-16 8 0 16,-6 6-6-16,-22 7 19 15,-32 2-28-15,-11-5 21 16,-12-8 5-16,-5-10-19 15,0-15 13-15,9-15-7 16,15-21-13-16,11-14 30 0,18-15-30 16,12 0 18-1,14-12-15-15,3-24 3 0,0-2-6 16,23-2 2-16,14 3 11 16,2 12-22-16,4 12 9 15,-1 13 0-15,1 0 1 16,-1 15 0-16,1 18 24 15,-1 3-13-15,1-2 3 16,2-3 17-16,1-10-32 16,4-5-9-16,-1-10 8 15,25-6-91-15,-12-24-170 16,-9-8-572-16</inkml:trace>
  <inkml:trace contextRef="#ctx0" brushRef="#br0" timeOffset="3497">6127 903 2174 0,'0'0'466'0,"0"0"-426"16,0 0 114-16,0 0 46 15,0 0-98-15,224-10-29 16,-144 10-59-16,13 0-13 16,1 0 8-16,2 0-9 0,-5 0 0 15,-15 0-21-15,-17 1-97 16,-21-1-123-16,-22 0-271 16,-12 0-97-16,-4-14-1051 0</inkml:trace>
  <inkml:trace contextRef="#ctx0" brushRef="#br0" timeOffset="3679">6606 499 1787 0,'0'0'478'16,"0"0"-306"-16,0 0 73 16,0 0 0-16,-3 183-73 15,3-94-81-15,0 3-34 0,12 0-19 16,1-6-37-1,7-8-1-15,0-11-72 0,12-2-144 16,-2-19-268-16,-4-21-331 0</inkml:trace>
  <inkml:trace contextRef="#ctx0" brushRef="#br0" timeOffset="4241">7303 750 2063 0,'0'0'315'0,"0"0"-196"16,0 0 150-16,0 0-84 15,0 0-95-15,170-44-41 16,-122 62 23-16,3 16-43 15,-3 14 8-15,-8 9 2 16,-8 4-24-16,-8 4 5 16,-15 0 0-16,-9-4-19 15,0-5 10-15,-3-8-11 16,-17-10-21-16,-3-9 3 16,4-10-19-16,2-15-2 0,11-4-15 15,3 0-17-15,3-19 13 16,6-22-84-16,26-16-13 15,15-8 9-15,2-5-7 16,7 2 61-16,-8 7 66 16,-2 4 26-16,-13 15 15 15,-10 13 88-15,-11 12 97 16,-12 14 64-16,0 3-60 16,0 0-60-16,-6 8-68 15,-20 25-12-15,-4 5 43 16,-2 8-37-16,6 8-8 15,6 0 5-15,13-4-40 16,7-4-6-16,0-1-16 0,17-9 2 16,19-7-14-16,7-8-26 15,5-12-56-15,8-9-11 16,1 0-46-16,8-33-99 16,-14-12-370-16,-11-1-388 0</inkml:trace>
  <inkml:trace contextRef="#ctx0" brushRef="#br0" timeOffset="4510">8134 0 2356 0,'0'0'362'0,"0"0"-254"16,0 0 112-16,0 0-41 15,246 149-56-15,-158-72-35 16,7 9-26-16,-4 10 40 16,-2 5-24-16,-14 6-47 15,-9-2 14-15,-24 2-31 16,-19-2 5-16,-23-5-19 16,0 0-18-16,-42-1-33 15,-69 20-120-15,6-22-77 16,-6-17-627-16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7:25.2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 1642 0,'0'0'393'15,"0"0"-164"-15,0 0-66 16,0 0 12-16,0 0-18 16,0 0-90-16,46-4-3 15,13 4-52-15,14 0-3 16,9 0 9-16,3 6-18 16,-5 0-125-16,-7 6-173 15,-21-6-335-15,-29 0-1117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1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2424 0,'0'0'696'0,"0"0"-645"16,0 0-12-16,0 0 30 15,0 0-69-15,0 0-452 16,0 0-1735-16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7:25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2067 0,'0'0'466'16,"0"0"-344"-16,0 0 29 15,0 0 10-15,0 0-73 16,0 0-38-16,0 0-40 16,261 0-10-16,-100 6-52 15,-24-1-499-15,-25-2-1782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7:31.2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674 188 1330 0,'0'0'292'15,"0"0"-199"-15,0 0 46 16,0 0 128-16,0 0-69 16,0 0-59-16,-11-53-40 15,2 42-30-15,-4-1 35 16,-4 0-25-16,-6-1-29 16,-3 4 17-16,-7 8-28 15,-2-2-3-15,-7 3-5 16,-6 0-12-16,3 11 40 15,-4 16-41-15,1 4-5 16,1 9 22-16,4 2-22 0,5 12 16 16,8 5-29-16,7 3 6 15,9 3 28-15,8 3-34 16,6-3 0-16,0-4-6 16,6-4 6-16,25-7 0 15,1-6-1-15,10-13 8 16,1-6-22-16,-1-10 14 15,5-13-25-15,-1-2 26 16,2-8-24-16,2-27 3 16,-1-16 21-16,-3-8 0 15,-10-12-6-15,-7-8 6 16,-15-10 0-16,-14 1 0 16,0 0 17-16,-11 5 4 0,-15 11-8 15,0 18 2-15,4 14 21 16,2 15-36-16,9 16-18 15,11 9-15-15,0 23-176 16,20 16-349-16,10 2-408 0</inkml:trace>
  <inkml:trace contextRef="#ctx0" brushRef="#br0" timeOffset="228">1037 889 2054 0,'0'0'626'15,"0"0"-457"-15,0 0 50 16,0 0-37-16,0 0-51 16,0 0-75-16,0 0-55 15,-111-65-1-15,107 63-29 16,4 2-117-16,0 0-358 15,13 0-393-15</inkml:trace>
  <inkml:trace contextRef="#ctx0" brushRef="#br0" timeOffset="908">1839 300 1765 0,'0'0'382'0,"0"0"-196"16,0 0 56-16,0 0 36 15,0 0-144-15,-14-174-53 16,2 145-3-16,-8-1-14 15,1 4-17-15,-10 7-13 16,-2 6-14-16,0 5 23 16,-9 8-43-16,-2 0 6 0,-1 2 6 15,4 24-12 1,2 11 0-16,14-1-1 0,7 10 7 16,10-3-5-16,6 2-1 15,0-2 0-15,19-4-10 16,18-2 7-16,11-10-34 15,8-6 4-15,10-11-23 16,-4-10 28-16,-4 0-38 16,-8-13 16-16,-8-13 49 15,-10-6-13-15,-9-1 14 16,-12 1 18-16,-8-1 7 16,-3 6 50-16,0 4-6 15,0 8-18-15,-3 3 15 0,-8 12-36 16,2 0-6-1,0 6-20-15,-2 29 4 0,5 13 8 16,3 14-16-16,3 8 0 16,0 7 5-16,0-1-5 15,0 0-1-15,6-3 0 16,-3-8 1-16,-3-10 8 16,0-5-8-16,-6-8 0 15,-27-11 6-15,-7-4 0 16,-11-10 3-16,-6-8 7 15,3-5-15-15,1-4 47 16,7 0-43-16,7-4 2 16,10-11-14-16,12 2-43 15,17-3-59-15,0 1-183 0,0 7-740 0</inkml:trace>
  <inkml:trace contextRef="#ctx0" brushRef="#br0" timeOffset="1455">51 1384 1595 0,'0'0'361'0,"0"0"-225"15,0 0 59-15,0 0 91 16,0 0-41-16,0 0-90 15,0 0-74-15,-51 0-32 16,51 0 28-16,9 0-34 16,20 4-2-16,13-1 5 15,14 2-18-15,10 0 46 16,7-1-64-16,9 2 4 0,9-3 38 16,14 0-35-1,12 0-17-15,12 0 13 0,10 3-11 16,9-3 22-16,-1-1-24 15,-6-2 0-15,-7 3 0 16,-13-3 1-16,-16 3-1 16,-23 1 0-16,-17-2 1 15,-19 1-13-15,-16 1 6 16,-10-2-43-16,-14 0 13 16,-6 2-79-16,0-1-88 15,-20 6-259-15,-13-4-298 0,-2 1-1054 16</inkml:trace>
  <inkml:trace contextRef="#ctx0" brushRef="#br0" timeOffset="2118">821 2073 1588 0,'0'0'382'15,"0"0"-255"-15,0 0 18 16,0 0 148-16,0 0-44 0,0 0-104 16,0 0-55-1,-39-58-23-15,56 34 23 0,5-2-33 16,7 0-21-16,5-1 31 15,1 4-42-15,4 2 5 16,1 6-6-16,2 3-22 16,4 9 32-16,-4 3-34 15,4 0 0-15,-10 30 14 16,-2 11-14-16,-9 12-5 16,-8 9 5-16,-14 8 1 15,-3 4 29-15,-3 5-30 16,-33 2 0-16,-13 2 16 15,-7-8-15-15,-12 2 18 16,-1-12 1-16,-7-4-5 16,0-11 39-16,8-8-44 0,0-8-9 15,8-16 43-15,12-5-43 16,5-8 16-16,10-5-12 16,10 0-4-16,6-8 7 15,14-19-8-15,3-2 0 16,0-7-5-16,20 1 13 15,14-1-8-15,8 7 0 16,7 6 0-16,-1 11-9 16,2 9 9-16,-1 3 0 15,0 9 18-15,1 23-16 16,-2 10 11-16,4 1 5 0,1-1-16 16,9 0 43-16,4-10-45 15,13-12 0 1,12-15 11-16,11-5-11 0,16-29 0 15,55-64-53-15,-23 4-137 16,-25 1-272-16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7:35.0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27 233 942 0,'0'0'237'0,"0"0"-38"16,0 0-3-16,0 0-18 16,0 0 9-16,0 0-60 15,-27 9 4-15,27-9-23 16,0 0-11-16,7 0-4 15,19 0 2-15,14 3-20 16,5-3 19-16,11 0-59 16,5 0-11-16,6 0-1 15,4 3-22-15,1-3 5 16,-2 3-6-16,-5 0-73 16,-11 0-49-16,-6-3-172 15,-17 0-234-15,-17 0-456 0</inkml:trace>
  <inkml:trace contextRef="#ctx0" brushRef="#br0" timeOffset="233">322 0 1536 0,'0'0'288'0,"0"0"-120"0,0 0-11 15,0 0 38 1,0 0-118-16,0 0-31 0,0 0 35 16,-14 134-43-16,20-59-11 15,-3 10-27-15,-3 45-43 16,0-20-157-16,0-15-403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7:51.4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875 239 464 0,'0'0'966'16,"0"0"-802"-16,0 0-66 15,0 0 24-15,0 0 82 16,0 0-63-16,-19-103-50 15,5 86 55-15,2-2-53 16,-8-1 11-16,-3-1-19 16,-7 3-15-16,-2 4 20 15,-11-1-31-15,-4 9-20 0,-1 4 15 16,-8 2-16-16,1 0-1 16,-1 2 5-16,0 25-18 15,1 7 25-15,2 18-22 16,4 5-13-16,1 6 28 15,5 8-30-15,10 2 6 16,4 5-8-16,9-3-8 16,3 5 26-16,11 0-28 15,6-3 1-15,0-4 13 16,0-2-14-16,12-3-6 16,19-6 5-16,1-9 2 15,7-3 12-15,7-12-13 16,4-7 0-16,1-9-6 0,3-13 6 15,3-9-10-15,6 0-2 16,6-22-9-16,0-15 20 16,-1-11-4-16,-3-10 5 15,-5-13 7-15,-4-9-7 16,-14-8 0-16,-13-10 0 16,-9-7 1-16,-14-2 8 15,-6 5-3-15,-3 8 5 16,-29 12 24-16,-7 17-35 15,-7 11 2-15,-1 21 7 16,9 16-8-16,2 14 2 16,10 3-3-16,9 25-65 15,11 17-78-15,6 39-198 16,18-11-296-16,9-11-534 0</inkml:trace>
  <inkml:trace contextRef="#ctx0" brushRef="#br0" timeOffset="257">1267 1200 2304 0,'0'0'468'0,"0"0"-362"16,0 0 88-16,0 0-48 16,0 0-73-16,0 0-73 15,0 0-42-15,-12-21-114 16,41 12-307-16,-3-2-420 0</inkml:trace>
  <inkml:trace contextRef="#ctx0" brushRef="#br0" timeOffset="1253">1929 184 1662 0,'0'0'337'15,"0"0"-238"-15,0 0 123 16,0 0 18-16,0 0-78 0,0 0-63 15,0 0-53-15,180-113-16 16,-138 109 13-16,5 4-32 16,2 0-1-16,-1 0 4 15,9 0-14-15,-1 0 11 16,-5 7-10-16,-5-1-1 16,-4 3 8-16,-11-4-8 15,-8 1 0-15,-11 0 9 16,-8-1-9-16,-4-5 0 15,0 2 9-15,0-2-9 16,-24 0 15-16,-8 0-15 16,-7 0 1-16,-7 0 0 15,-7-7 0-15,1-1-1 16,-1-1 11-16,5-3-10 16,-1 2 28-16,6 4-29 0,4 2 20 15,2-3 1 1,9 3-15-16,0-1 18 0,2 5-14 15,7-1-4-15,-1 1 12 16,0 0-10-16,5 0-8 16,1 0 21-16,5 0-8 15,2 0 5-15,1 8-16 16,3 9 4-16,3 1 25 16,0 5-29-16,0 1-2 15,0 3 15-15,0 0-9 16,0-4 0-16,0 0 1 15,9 0-5-15,-6-6 32 16,4 2-34-16,-4-7 1 0,0 1 14 16,0-5-15-16,0 1 19 15,8 0-14-15,-2-1 1 16,8 1 22-16,6 3-28 16,2 2 0-16,9-1 5 15,2 4-5-15,4 4-1 16,-2 6 1-16,1 2 0 15,4 4 12-15,-7 4-12 16,4 11-3-16,-8 6-3 16,-2 4 0-16,-7 3 6 15,-7-2 0-15,-9 0 6 16,-7-3 6-16,0-8-12 0,-37-8 0 16,-11-6 6-16,-15-9-5 15,-5-7 12-15,-5-12 1 16,5-6-1-16,5 0 37 15,12-3-32-15,1-18-2 16,15-4 7-16,4-5-17 16,9-1 3-16,5 8-9 15,11 6-35-15,6 11-40 16,0 3-164-16,6 3-717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8:23.8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6 638 1839 0,'0'0'398'16,"0"0"-280"-16,0 0-23 15,0 0 142-15,0 0-55 16,0 0-96-16,43-6-47 0,6 6 33 16,17 0-45-1,9 0-6-15,4 3 8 0,3 0-29 16,-11 0-24-16,-15 0-91 16,-27 10-209-16,-15-3-345 15,-14-3-1022-15</inkml:trace>
  <inkml:trace contextRef="#ctx0" brushRef="#br0" timeOffset="203">0 1082 861 0,'0'0'1495'16,"0"0"-1274"-16,0 0-177 0,0 0 95 15,0 0 7-15,202 21-77 16,-126-21-43-16,6 0-26 16,32 6-77-16,-18 0-217 15,-17-6-432-15</inkml:trace>
  <inkml:trace contextRef="#ctx0" brushRef="#br0" timeOffset="662">1830 13 2196 0,'0'0'269'16,"0"0"-142"-16,0 0 108 15,0 0-40-15,0 0-67 16,0 0-42-16,-197-44-41 16,132 100 47-16,-7 24-50 15,1 20 3-15,1 12 8 16,15 12-28-16,16-1-10 16,16 4-15-16,23-6 6 15,0-6-12-15,35-12 6 16,30-18-36-16,17-17 17 15,17-22-28-15,6-27-10 0,0-19 32 16,-4-12 25-16,-13-41-9 16,-12-21 9-16,-21-18 0 15,-19-16 32-15,-19-15-14 16,-17-11 9-16,-3-4-26 16,-36 6 0-16,-11 13 14 15,-2 26-15-15,6 28-17 16,7 38-4-16,8 27-109 15,13 53-384-15,8 24-188 16,10-1-1041-16</inkml:trace>
  <inkml:trace contextRef="#ctx0" brushRef="#br0" timeOffset="877">2380 1294 2497 0,'0'0'459'0,"0"0"-381"15,0 0-26-15,0 0 65 16,0 0-61-16,0 0-56 16,0 0-16-16,37-76-193 15,-15 61-335-15,7-5-129 0</inkml:trace>
  <inkml:trace contextRef="#ctx0" brushRef="#br0" timeOffset="1464">3250 178 821 0,'0'0'1413'0,"0"0"-1164"15,0 0-60-15,0 0 46 16,0 0-57-16,-156-156-67 16,103 153-24-16,1 3-60 15,-1 15-5-15,7 26 5 0,4 15-18 16,13 11 23-16,9 6-32 16,17 5 0-16,3-1-8 15,0-4 8-15,32-11-33 16,15-12-29-16,5-15-31 15,7-16 9-15,3-19-57 16,1 0 28-16,-9-30 68 16,-4-20-5-16,-15-6 50 15,-10-9 11-15,-16 2 61 16,-9 9 52-16,0 3-39 16,-3 16 7-16,-17 11 22 15,0 12-43-15,4 12-20 16,3 0-18-16,0 29-25 15,-1 25 49-15,5 14-57 16,6 11 1-16,3 10 43 0,0 5-35 16,0 0 4-16,0 1-8 15,0-1-4-15,0-2 7 16,-3-8-8-16,-5-7 0 16,-4-6 23-16,-5-12-23 15,-8-8-2-15,-9-10 2 16,-5-12 1-16,-13-9 39 15,-4-11-40-15,-3-6 0 16,7-3-4-16,2-3 4 16,10-23-24-16,15-12-47 15,8-6-56-15,17-42-89 16,0 12-482-16,14 0-1087 0</inkml:trace>
  <inkml:trace contextRef="#ctx0" brushRef="#br0" timeOffset="2298">3618 246 909 0,'0'0'1118'15,"0"0"-945"-15,0 0-83 0,0 0 73 16,0 0 41 0,0 0-122-16,0 0-51 0,206-76 33 15,-154 84-23-15,4 10-12 16,-1-1 7-16,-2 1-34 16,-7-3 26-16,-10-2-16 15,-7-5 6-15,-12-4 14 16,-8-4 8-16,-5 0 14 15,-4 0 24-15,0 0-17 16,-7-1-31-16,-16-17-12 16,-12 3-16-16,-4-3-4 15,-9 4-1-15,3 5 3 16,-1 1 6-16,4 5 0 0,5 3-6 16,2 0 0-16,5 0 1 15,1 0 18 1,3 9-17-16,7 5 5 0,-1 3 16 15,0 4-22-15,6 3-1 16,2 0 10-16,2 1-9 16,1 5 16-16,1 1-16 15,5-1 9-15,3 3 7 16,0-3-17-16,0-6 0 16,0-1 9-16,0-6-7 15,0-2 17-15,0 0-19 16,3-6 7-16,5-2 28 0,1-3-34 15,4 2 0 1,-1-1 8-16,8-1-2 16,0 3 10-16,6 1-16 15,7 4 7-15,1 3 11 0,-2 6-19 16,4 5-9-16,3 6 9 16,-4 9 0-16,5 7 0 15,-4 6-1-15,-7 7 1 16,-1 1 18-16,-6-1-18 15,-10 1 0-15,-4-6 9 16,-8-4-8-16,0-4 6 16,-17-9 5-16,-25-7 6 15,-11-6 33-15,-5-7-39 16,-4-13 11-16,5-6 14 16,1 0-7-16,8-6-4 0,5-22-2 15,4 3-12 1,7-6 10-16,1 5-22 0,6 3-36 15,-1 11-39-15,-11 12-88 16,12 0-325-16,2 9-1221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8:27.5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0 298 1644 0,'0'0'348'16,"0"0"-230"-16,0 0-88 15,0 0 137-15,0 0 30 16,0 0-81-16,174-20-46 16,-105 20-21-16,5 0 8 15,13 0 9-15,4 3-57 0,7 11-2 16,10 2 5-16,6-5-12 16,5-2 21-1,-6-3-20-15,-5-4-1 0,-15-2 0 16,-25 0 0-16,-22 0-1 15,-20 0-5-15,-22 0 6 16,-4-12 36-16,-16-8-36 16,-27-6 0-16,-10-6 35 15,-6-4-20-15,1 0 16 16,-1 1 5 0,10-1-9-16,2 5 28 0,12 4-22 15,8 6 8-15,7 6 14 0,14 9-44 16,3 0 14-1,3 6-25-15,0 0 0 0,17 4-9 16,14 19 2-16,15 7 7 16,7 8 16-16,6 3-16 15,1 3-4-15,-3-2 2 16,0-5 4-16,-9-1-1 16,-8-7-1-16,-15-8 0 15,-11-3 0-15,-14-7-6 16,0 4 6-16,-42 0 3 15,-27 6-2-15,-19 4-1 16,-11 0-2-16,1 2-26 16,7-2 1-16,9 11-122 15,25-2-327-15,22-15-333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8:27.8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161 230 1600 0,'0'0'223'0,"0"0"-144"0,0 0-8 16,11 189 208-16,-5-94-9 15,3 11-117-15,-2 6-26 16,-4 0-48-16,0 2-18 16,-3-3 23-16,0-7-57 15,0-3-3-15,0-13-2 16,0-8-22-16,-10-10-28 15,-2-2-168-15,-2-22-337 16,5-15-351-16</inkml:trace>
  <inkml:trace contextRef="#ctx0" brushRef="#br0" timeOffset="633">0 172 2181 0,'0'0'327'0,"0"0"-224"15,0 0-75-15,0 0 76 16,0 0 56-16,0 0-42 16,121-155-98-16,-48 142 0 15,5 9 51-15,7 4-46 16,11 0 4-16,-5 18-23 0,1 12 4 15,-7 12 19-15,-13 7-29 16,-16 7 0-16,-24 9-5 16,-22 0 5-16,-10 0 0 15,-13 2 13-15,-33-4-13 16,-13-4 26-16,-9-10-26 16,-5-2 0-16,4-7-2 15,10-9 3-15,14-4-1 16,13-12 0-16,12-4 1 15,12-7-7-15,8-2-4 16,0 1 5-16,28 0-2 16,17 0-7-16,15 0-1 15,5 3-4-15,9 3 14 16,8 5-11-16,0 10-2 16,0 15 7-16,-3 4-2 0,-10 13 13 15,-7 5-2-15,-17 8-4 16,-14 5 6-16,-19-1 11 15,-12-2-11-15,-9-6 0 16,-37-7 37-16,-16-3-14 16,-14-12 19-16,-6-11 0 15,-9-8 1-15,-2-10 39 16,5-10-53-16,3-4-4 16,6 0 37-16,11-25-47 15,9-9 3-15,7-5-18 16,16-2-1-16,13 0-11 15,14 6-69-15,9 3-64 0,25 5-67 16,18 12-423-16,3 1-299 16</inkml:trace>
  <inkml:trace contextRef="#ctx0" brushRef="#br0" timeOffset="1897">1994 1037 1410 0,'0'0'269'15,"0"0"-183"-15,0 0-42 16,0 0 206-16,0 0-14 16,0 0-83-16,0 0-68 15,17-88-8-15,-17 76 57 16,0 1-41-16,0 0-29 15,0-5 8-15,-17 5-48 16,-3-1 18-16,-3-1-8 16,-5 7-16-16,-9 4 22 0,-2 2-38 15,-1 0 5-15,2 18 46 16,-1 18-40-16,5 7 2 16,9 11-13-16,8 6 13 15,11 5-12-15,6 0-3 16,0-2 0-16,6-4 4 15,20-9-4-15,7-12-29 16,7-14-23-16,-6-12-31 16,6-12 40-16,-7 0-3 15,-1-25-7-15,-7-15 52 0,-7-11-16 16,-5-5 17 0,-6-2 5-16,-3 1 4 15,-4 8 45-15,0 12-29 0,0 17 11 16,0 12 42-1,0 8-56-15,0 13-21 0,0 27 25 16,0 13-11-16,9 5 18 16,8 3-30-16,3-12 4 15,5-5-2-15,-2-12-5 16,3-11-2-16,-3-16-14 16,4-5 16-16,-1 0-17 15,0-32 15-15,4-14 2 16,2-8 0-16,1-7 3 15,-1-2-3-15,2 4 0 16,-2 11 0-16,-5 11-14 16,-1 17 13-16,-3 14 1 0,-4 6-1 15,4 19-11-15,-6 25 12 16,-2 8-2-16,-1 1 1 16,-1 0 1-16,-4-6 18 15,-1-11-18-15,-2-9 0 16,-3-17-3-16,-3-3 3 15,3-7 14-15,-3 0 6 16,3-15 7-16,0-14-27 16,8-7 0-16,6-5 0 15,5-4-41-15,10 8 7 16,5 1-2-16,-1 11 9 16,-1 16 9-16,-4 9 9 0,-6 7 9 15,-5 28 0 1,-6 12 0-16,-8 7 0 0,-6 3 7 15,0-8 4-15,0-8 15 16,0-8-25-16,-3-14 9 16,-3-6 23-16,-5-13-18 15,2 0 22-15,-5 0-22 16,5-26 0-16,2-10 5 16,7-5-20-16,0-3 0 15,0-6 1-15,25-3-1 16,12 5-1-16,5 0-10 15,4 14 5-15,4 10 6 16,-4 15 0-16,-1 9 1 16,-5 0 24-16,-8 29-19 15,1 16 26-15,0 9 12 16,-1 6 7-16,5 5 18 0,-1-2-43 16,-4-7-5-16,1-6-5 15,-7-9-5-15,-6-9-11 16,-8-10 0-16,-4-12-11 15,-5-3-33-15,-3-7-26 16,0 0-56-16,-37-7-87 16,2-13-555-16,-4-7-296 0</inkml:trace>
  <inkml:trace contextRef="#ctx0" brushRef="#br0" timeOffset="2157">1702 820 1868 0,'0'0'272'16,"0"0"-161"-16,0 0-33 15,0 0 133-15,0 0 35 16,79-168-136-16,-30 138-56 15,7 10-39-15,0 3-13 16,-7 11-2-16,-7 6-77 16,1 6-213-16,-10 17-183 15,-10 0-203-15</inkml:trace>
  <inkml:trace contextRef="#ctx0" brushRef="#br0" timeOffset="2285">2390 545 1610 0,'0'0'694'15,"0"0"-552"-15,0 0 14 16,187-172 48-16,-118 124-80 16,0 6-124-16,12 0-89 15,-19 17-476-15,-12 4-1560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8:30.8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625 502 342 0,'0'0'1247'0,"0"0"-1027"16,0 0-98-16,0 0 77 15,0 0 51-15,-51-155-69 16,8 141-35-16,-6 8-67 15,-13 6-36-15,-8 0 42 16,-1 26-31-16,-2 25 9 16,5 16-9-16,8 16-27 15,18 18 52-15,13-2-78 16,23 1 17-16,6-11 35 16,26-18-52-16,30-15 11 0,22-21-6 15,14-20-6-15,5-15 0 16,8 0-72-16,17-33-150 15,-27-5-327-15,-23 3-453 0</inkml:trace>
  <inkml:trace contextRef="#ctx0" brushRef="#br0" timeOffset="482">1398 692 1795 0,'0'0'507'15,"0"0"-376"-15,0 0 1 0,0 0 154 16,-32-153-99-16,-1 122-79 16,-10 3-51-16,-5 13-32 15,-8 13 32-15,-7 2-40 16,1 14-11-16,3 28 34 15,4 16-28-15,16 11-12 16,8 5 3-16,22-1 3 16,9-4-12-16,6-8 3 15,34-15-54-15,13-17 9 16,5-19-78-16,4-10 2 0,-3-16-13 16,0-27 35-1,-13-14 84-15,-7-4 15 0,-16-4 3 16,-9 8 75-16,-8 14 29 15,-6 13 31-15,0 16-27 16,0 14-38-16,0 0-10 16,0 37-31-16,-3 11 11 15,3 8 18-15,0 3-47 16,0-3 7-16,23-9-18 16,3-3-16-16,-1-5-11 15,6-10-82-15,5 0-12 16,-10-8-225-16,-3-12-474 0</inkml:trace>
  <inkml:trace contextRef="#ctx0" brushRef="#br0" timeOffset="894">2174 477 1840 0,'0'0'568'0,"0"0"-415"16,0 0-32-16,0 0 115 15,0 0-67-15,-190-120-78 16,139 116-50-16,8 4-32 16,7 0 0-16,13 21-9 15,12 9 0-15,11 12 0 0,0 4-7 16,14 4 1-16,26 5-9 15,5-1-24-15,11-4-12 16,2 0-15-16,4-5 24 16,-2-4 42-16,-7 0-20 15,-15-3 20-15,-19-3-1 16,-14-2 1-16,-5-1 15 16,-27 1 12-16,-28-3 4 15,-15-4 27-15,-4-9-46 16,-2-4 6-16,7-9 3 15,16-4-21-15,15 0-13 16,31-31-117-16,7-5-342 0,0-2-281 16</inkml:trace>
  <inkml:trace contextRef="#ctx0" brushRef="#br0" timeOffset="1106">2514 594 1840 0,'0'0'474'16,"0"0"-367"-16,0 0 95 15,0 206 119-15,0-144-148 16,0-5-111-16,0-7-41 16,0-10-21-16,0-6 0 15,0-11-94-15,0-17-199 16,0-6-390-16,0 0-657 0</inkml:trace>
  <inkml:trace contextRef="#ctx0" brushRef="#br0" timeOffset="1278">2545 0 2239 0,'0'0'328'0,"0"0"-328"15,0 0-61-15,0 0 24 16,0 0 36-16,0 0-501 16,0 0-1365-16</inkml:trace>
  <inkml:trace contextRef="#ctx0" brushRef="#br0" timeOffset="1622">2970 376 2186 0,'0'0'365'16,"0"0"-270"-16,0 0 152 16,0 0-57-16,0 0-89 15,0 0-26-15,-150 189-33 16,130-114 10-16,12 7-15 0,8 2-14 15,0 6 29-15,17-8-52 16,26-11 0-16,10-15-16 16,6-22 5-16,6-18-20 15,4-16 20-15,-7-16 11 16,-6-36 11-16,-18-21-10 16,-18-18-1-16,-20-10 54 15,-9-6-24-15,-54 8-4 16,-28 13-26-16,-106 51-18 15,21 23-38-15,-5 12-492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19.9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12 129 1001 0,'0'0'316'0,"0"0"-200"15,0 0-44-15,0 0 125 16,0 0-71-16,0 0-37 16,-9 0-41-16,6 0-1 15,3 0 50-15,0 0-43 16,0-2-6-16,0-2 30 16,3-2-34-16,9 4 19 15,5-4-7-15,-1 1-29 16,7 1 20-16,0 2-24 0,3-3-10 15,1 1 29-15,-1 0-36 16,6 2 0 0,1-5 13-16,-1 1-13 0,8 4 22 15,-1-8-28-15,4 4 0 16,-1-2 9-16,1-5-9 16,-4 6 5-16,1 1-11 15,-1-1 12-15,-3 6-9 16,-4-4 3-16,2 5 0 15,-2 0 11-15,-2 0-11 16,-4 0 0-16,3 0-1 16,-2 0 2-16,2 0-7 15,0 0 6-15,1 5 0 0,2-5 15 16,-2 0-15-16,2 0-7 16,-4 0 5-16,-3 0 4 15,1 0 4-15,-3 0-6 16,0 0 0-16,-3 0 2 15,-1 1-1-15,1 3 0 16,-3-4-1-16,3 3 0 16,-1-3-5-16,4 2 5 15,-3-2 0-15,0 4 2 16,2-1-2-16,-2 1-7 16,3 0 4-16,-3 2 3 15,-1-3 9-15,1-1-9 16,-2 2 0-16,2-2 3 15,0 2-3-15,0-2-1 16,-1 4 1-16,1-2 0 16,0-2-3-16,-1 1 3 0,1 0 0 15,0 0 4-15,0 1-4 16,2-4 1-16,-2 2-2 16,3-2 3-16,0 4-5 15,0-1 3-15,-1-2 0 16,1 4 0-16,4-3 0 15,-1 0 0-15,0 0-2 16,3-2 11-16,-2 5-7 16,2-5-2-16,0 0 0 15,1 0-2-15,-4 0 2 16,0 0 0-16,-3 0-1 16,-3 0 2-16,-1 0-3 15,1 0 2-15,0 0 0 16,0 0-1-16,-1 0 1 0,4 0 0 15,0 0-1-15,3 1 1 16,1-1 1-16,2 0 5 16,1 0-7-16,-1 0 1 15,3 5 0-15,-2-5 0 16,2 0 0-16,-1 0 1 16,-3 0 0-16,3 0-1 15,-5 0-1-15,-4 0 0 16,-2 0-5-16,3 0 6 15,-3 0 0-15,2 0 1 0,4 0 3 16,-3 0-4 0,7 0 0-16,-4 0-1 0,3 0 3 15,-2 0-8-15,-1 0 13 16,0 0-7-16,-3 0 2 16,3 0-2-16,-2 0-2 15,2 0 2-15,-3 0 0 16,2 0 8-16,-2 0-8 15,0 0 0-15,4 0-2 16,-1 0-2-16,0 0 3 16,3 0 1-16,1 0 0 15,-4 0-3-15,0 0 3 16,1 0 0-16,-4 0-1 0,-3 0-2 16,2 0 3-1,1 0-1-15,0 0 3 0,3 0-5 16,4 0 3-16,-1 0 0 15,0 0 0-15,4 0 0 16,-4 0-14-16,-1 0 5 16,-3 0 7-16,1 0-7 15,-3 0 9-15,0 0 0 16,-1 0-6-16,1 0 6 16,5 0-21-16,-3 0 6 15,4 0 15-15,2 0-7 16,-2 0 7-16,1 0 0 15,-4 0-9-15,0 0 9 16,-4 0 0-16,4 0-1 16,1 0 3-16,-1 0 2 0,0 0-4 15,3 0 0-15,1 0-12 16,-1 0 18-16,-1 0-6 16,-6 0 0-16,-2 0 1 15,-2 0-10-15,2 0 9 16,0 0 0-16,-1 0-3 15,4 0 3-15,5 0-15 16,0 0 8-16,-2 0 7 16,2 0-2-16,-6 0 2 15,-2 0-4-15,-2 0-7 16,2 0 11-16,-3 0 0 16,0 0-1-16,2 0 1 0,-2 0-3 15,-2 0 3-15,5 0 0 16,0 2-13-16,-4 2 13 15,4-2-31-15,-3 2 31 16,-1-2-28-16,0 1 19 16,0-3 1-16,1 3 5 15,0-3-6-15,-5 0 9 16,5 3 0-16,-4-3-1 16,-4 0 1-16,5 0 8 15,-5 0-8-15,5 0-5 16,0 0-11-16,4 0 10 15,-2 0-6-15,7 0 3 16,0 0 9-16,1 0-3 0,-1 0 3 16,-3 0 0-16,3 0 8 15,-8 0-7-15,5 0-2 16,-4-3-6-16,1 3 7 16,0 0 3-16,-2-3-3 15,9 3 0-15,2 0-1 16,0 0 1-16,3 0-12 15,-2 0 11-15,2 0 1 16,-6 0 15-16,-1 0-15 16,-2 0-1-16,0 0-1 15,-3 0 2-15,-4 0-4 16,2 0 2-16,-4 0 4 16,6 0-9-16,-2 0 7 15,8 0 0-15,4-3 16 16,5 3-15-16,1 0 11 0,-1-2-12 15,5 2 0-15,-8 0 5 16,1-4-5-16,-4 4 0 16,-3-2 3-16,-4 2 4 15,-2 0-7-15,-3-4 7 16,1 4-5-16,2 0 28 16,-1 0-30-16,7 0 0 15,0 0 6-15,3 0-5 16,7 0-2-16,-7-2-1 15,0 2 2-15,-3 0 8 16,1 0-8-16,-6 0 0 16,-1 0 0-16,2 0 0 15,-5 0 0-15,-2 0-1 0,-1 0 1 16,3 0 6 0,-2 0-6-16,1 0 0 0,7 0 1 15,3 0-1-15,0 0 0 16,6 0-2-16,4 0 2 15,-1 0-2-15,1 0 2 16,1 0 0-16,1 0-1 16,-2 0 1-16,-1 0 0 15,1 0-1-15,-7 0 1 16,5 0-3-16,-6 0 3 16,7 0 0-16,-1 0-1 15,1-5 2-15,1-1-1 0,-1 2 0 16,-5 2 0-16,2-4 17 15,-6-1-17-15,3 1 12 16,-4 0 15-16,-2 3-25 16,4-3 15-16,-5 0-8 15,5 4-7-15,-6-4 28 16,2 2-30-16,-3 2 0 16,-1-1 11-16,-7-1-10 15,2 4 4-15,-5 0-3 16,-3-2 4-16,2 2 0 15,-2-4-6-15,-3 4 0 16,3 0 11-16,-3 0-10 16,0 0-2-16,3 0-10 0,-3 0-163 15,0 10-335 1,0-1-322-16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27.1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93 1105 0,'0'0'252'0,"0"0"-145"15,0 0 58-15,0 0-24 16,0 0-30-16,0 0-46 15,3-38 7-15,-10 34 45 16,4 4-27-16,3 0-35 16,0 0 11-16,0 0-11 15,0 0 25-15,0 0-34 16,0-3-16-16,0 3 35 16,0-3-33-16,3-2-4 0,13 1 9 15,1-2-16-15,3 0 15 16,0 0-26-16,-1 4-8 15,4-1 28-15,0-1-30 16,3 4 10-16,-1 0-9 16,6 0-1-16,1 0 18 15,-2 0-18-15,-1 0 0 16,1 0-2-16,-1-2 4 16,5 2-2-16,-6 0 0 15,1 0 0-15,2 0 4 16,-5 0-4-16,2 0 0 15,0 0 5-15,-2 0-5 0,2 2-2 16,-5 5 1-16,5-5 1 16,-6 2 8-16,1-2-8 15,0 2 0 1,0-2-6-16,2 4 6 0,1-2 0 16,2-2 0-16,-6-2 0 15,4 3 4-15,0 0-4 16,1-3 0-16,-1 3 0 15,0 1 0-15,3-2 0 16,-2 2 0-16,-1 0 1 16,3 3-7-16,-2-3 6 15,2 1 0-15,-3 1 0 16,4-4 0-16,-4 2-10 16,3-2 10-16,-2-2 0 15,2 4 1-15,0-4-1 0,4 2 0 16,-1 1 2-16,-1-3-2 15,1 3 0-15,-2 0-1 16,-1 0 2-16,1 0-3 16,-1 0 2-16,0 0 0 15,1 1 0-15,2-4 0 16,2 0-8-16,-3 0 7 16,0 0 1-16,1 0 6 15,1 0-6-15,-4 0 0 16,1 0 0-16,-1 0 0 15,2 0 0-15,-3 0-1 0,1 0 3 16,2 0 1 0,-3 0-3-16,3 0-1 0,-5 0 1 15,3 0 1-15,-7 0 9 16,6 0-4-16,-6 0-5 16,-2 0 12-16,0 0-13 15,-8 0 0-15,2 0 0 16,-8 0 1-16,-3 0 2 15,-3 0-3-15,0 0-137 16,0 0-396-16,0 4-651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7:01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0 278 1525 0,'0'0'403'15,"0"0"-132"-15,0 0-74 16,0 0 27-16,0 0-94 16,0 0-45-16,40 182 108 15,-1-15-130-15,5 3-9 16,-3-11 4-16,-1-26-31 16,-4-37 9-16,8-2-18 15,3-1 3-15,1-32 3 16,-4-27-12-16,0-31-12 15,0-3 18-15,10-59-17 16,12-56 12-16,13-58-5 16,2-61-8-16,-5-18 19 0,-25 44-19 15,-17 66-1-15,-21 78-17 16,3 34-104-16,-3 19-205 16,-4 11-665-16</inkml:trace>
  <inkml:trace contextRef="#ctx0" brushRef="#br0" timeOffset="542">1228 847 1707 0,'0'0'762'0,"0"0"-645"15,0 0 29-15,0 0 83 0,-127 194-68 16,112-115-57-16,15 6-80 15,0-4-6-15,33-2-18 16,25-11 0-16,11-10-17 16,12-23-20-16,-5-23-37 15,-3-12 8-15,-10-12-29 16,-16-44 51-16,-18-16 23 16,-19-17 21-16,-10-6 45 15,-10 6-28-15,-31 14 32 16,-3 15 62-16,0 29-54 15,5 17-6-15,14 14-51 16,10 0 0-16,15 16-13 0,0 17-13 16,29 0 13-1,30 0 1-15,14-4 7 0,9-8 5 16,10-6-8-16,-8 2 8 16,-11-4-10-16,-14 7 10 15,-16 0 0-15,-16 9 12 16,-17 4-6-16,-4-2-12 15,-2 3 3-15,-4-5 3 16,0-2-12-16,0-14-41 16,8-6-84-16,-1-7 17 15,12 0-10-15,3-17 72 16,13-25 30-16,6-4 28 16,3-10 0-16,0 4 0 15,-4 1 0-15,-4 6-1 16,-14-6-78-16,-12 7-528 0,-10 9-1217 0</inkml:trace>
  <inkml:trace contextRef="#ctx0" brushRef="#br0" timeOffset="738">1590 574 1845 0,'0'0'257'0,"0"0"-105"16,0 0-1-16,0 0-51 16,0 0-20-16,0 0-74 15,0 0-6-15,138 181-119 0,-175-129-200 16,-4-12-322-16</inkml:trace>
  <inkml:trace contextRef="#ctx0" brushRef="#br0" timeOffset="849">1940 482 833 0,'0'0'1358'0,"0"0"-1095"16,240-204-219-16,-95 90-44 15,-25 22-313-15,-20 20-1747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28.2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383 377 1311 0,'0'0'228'15,"0"0"-171"-15,0 0 0 16,0 0 73-16,0 0-25 16,0 0-36-16,-17-136-7 15,8 109 31-15,-5 2-20 16,2-2 12-16,-2 1-8 16,-2 2-4-16,-4 7 31 15,0 5-43-15,-6 5-45 0,-3 7 8 16,-4 0-24-1,1 7 0-15,-4 16-1 0,2 9 1 16,8 7 6-16,4 2-6 16,5 0-10-16,11 0 7 15,6-1-3-15,0-6 5 16,0-3 0-16,12-6 1 16,12-2-15-16,-1-5 11 15,6-5-36-15,0-10-14 16,4-3 4-16,1 0 30 15,1-22 8-15,-2-13 12 16,-4-6 17-16,-3-2-17 16,-10-3 0-16,-2 8 22 15,-11 9 24-15,-3 8 16 16,0 12-8-16,0 7 0 0,0 2-28 16,3 0-26-1,0 5-17-15,8 22 16 0,1 6 1 16,5 1 6-16,-4 6-6 15,4-6 0-15,-2 3 0 16,5-6-9-16,3 3-125 16,16-5-103-16,-2 0-99 15,-9-18-407-15</inkml:trace>
  <inkml:trace contextRef="#ctx0" brushRef="#br0" timeOffset="313">733 149 1585 0,'0'0'353'15,"0"0"-203"-15,0 0-124 16,0 0 63-16,0 0 23 16,0 0 8-16,0 0-68 15,72 151-27-15,-46-103 13 16,4-4-28-16,-7-6-9 15,-1-5 12-15,-5-9-12 16,-5-7-1-16,-1-11 1 16,-2-6 13-16,2 0 48 15,1-34 2-15,5-19-53 0,2-11 25 16,4-7-30-16,-3-3-6 16,6 5-32-16,4 8-129 15,13 19-85-15,-7 11-118 16,-10 20-977-16</inkml:trace>
  <inkml:trace contextRef="#ctx0" brushRef="#br0" timeOffset="948">1257 327 1340 0,'0'0'240'0,"0"0"-182"16,0 0-49-16,0 0 66 15,0 0-31-15,193 8-28 16,-138-8-1-16,-2-14-15 0,-7-9 25 16,-7-3-24-16,-10-7 20 15,-15-3 58-15,-14 1 29 16,0-1-12-16,-6 5-4 16,-22 6-13-16,-1 8 32 15,-7 11 8-15,1 6-61 16,-5 10-17-16,4 28-27 15,7 10 2-15,6 13-4 16,16 1-10-16,7-1 17 16,0-2-19-16,27-6-7 15,11-11 7-15,12-17-27 16,9-13-65-16,2-12-37 16,6 0-5-16,-5-31 16 0,-4-9 2 15,-8-8 66-15,-10-7 41 16,-12-1 1-16,-8 3 8 15,-6 3 42-15,-5 12 14 16,-3 13 66-16,-3 9-56 16,2 16-18-16,-2 0-34 15,6 12-14-15,-2 26 0 16,2 10 6-16,1 8 4 16,-6-1-7-16,-1-5-3 15,-3-6 0-15,0-11 6 16,0-10-6-16,0-10 0 15,0-13 45-15,-13 0 56 16,-7-6 24-16,3-24-25 0,5-13-23 16,6-12-21-16,6-3-21 15,0-4-5-15,15 3-23 16,18 9-6-16,13 9-2 16,7 14-13-16,5 16-60 15,12 11-37-15,21 2-136 16,-12 25-125-16,-11-3-598 0</inkml:trace>
  <inkml:trace contextRef="#ctx0" brushRef="#br0" timeOffset="1390">2878 101 1515 0,'0'0'314'16,"0"0"-113"-16,0 0 44 16,0 0-40-16,0 0-73 15,0 0-83-15,-213 47 23 16,163-4-10-16,7 7-23 15,12 1 15-15,14-3-44 16,17-5-10-16,0-4-19 16,23-10-41-16,16-9 10 0,13-13-53 15,1-7-46-15,-4 0 42 16,-4-30 42-16,-8-7 42 16,-12-6 15-1,-5 6 8-15,-12 0 79 0,-5 11 13 16,-3 11 36-16,0 9 35 15,0 6-84-15,0 0-57 16,-3 28-22-16,-2 9 0 16,5 8-6-16,0 3-45 15,27 6-121-15,8-9-134 16,-1-15-286-16</inkml:trace>
  <inkml:trace contextRef="#ctx0" brushRef="#br0" timeOffset="2174">3431 197 1610 0,'0'0'404'0,"0"0"-162"16,0 0-6-16,0 0 22 15,0 0-121-15,-171-3-83 16,126 39-5-16,8 9-25 15,12 1-6-15,11 1-18 16,14-2-11-16,0-7-1 0,30-9-145 16,13-8 1-1,5-18-47-15,4-3-20 0,-2-9 21 16,-7-27 89-16,-11-4 97 16,-16-8 16-16,-13 4 89 15,-3 2 106-15,0 7 51 16,-3 12-20-16,-9 10-53 15,2 11-34-15,0 2-70 16,0 21-42-16,-4 25-27 16,8 25 0-16,0 11 6 15,3 16-5-15,3 3 4 16,0 8-5-16,0 0 0 16,9-2 40-16,-3-8-34 15,-6-8-5-15,0-11 10 16,-9-18 8-16,-27-9 23 0,-10-15-9 15,-3-9-15-15,-4-8 15 16,8-13-33-16,2-3 1 16,11-5 7-16,8 0-8 15,12-19 0-15,9-19-2 16,3-18-49-16,9-15-18 16,33-11-75-16,15-4-54 15,11-2-10-15,14 8 19 16,6 7 53-16,5 2 3 15,-2 0 46-15,-3 4 60 16,-6-4 27-16,-14 3 31 16,-12-1 64-16,-13 11 66 15,-20 2 26-15,-14 6-40 0,-9 5-21 16,0 5 8 0,-6 10-26-16,-23 7-32 0,-7 14-25 15,-7 9-30-15,0 0 21 16,-2 11-31-16,2 22-11 15,7 8 29-15,13 6-29 16,6 0 0-16,17 1-6 16,0-2 6-16,0-1 8 15,26-4-8-15,8-5-8 16,8-10-5-16,7-6-19 16,10-7-32-16,29-13-87 15,-12 0-189-15,-11 0-310 0</inkml:trace>
  <inkml:trace contextRef="#ctx0" brushRef="#br0" timeOffset="2411">4923 250 2131 0,'0'0'562'16,"0"0"-511"-16,0 0-43 16,0 0 90-16,0 0-37 0,174-27-49 15,-112 27-12 1,11 0-101-16,-19 4-277 0,-14 8-569 16</inkml:trace>
  <inkml:trace contextRef="#ctx0" brushRef="#br0" timeOffset="2590">4910 598 2440 0,'0'0'378'0,"0"0"-347"16,0 0-8-16,0 0 12 15,226-17-35-15,-138 6-104 0,-12 5-616 16</inkml:trace>
  <inkml:trace contextRef="#ctx0" brushRef="#br0" timeOffset="3634">6430 65 1825 0,'0'0'259'16,"0"0"-226"-16,0 0 18 16,0 0 106-16,0 0-59 15,6 203-39-15,-6-147-32 16,-6-6 0-16,-2-5 10 16,-1-11-27-16,3-9-9 15,-1-8 10-15,1-11-10 16,3-3 38-16,-1-3 3 0,1 0-1 15,3-11-5 1,0-17-36-16,0-1-7 0,0-9-14 16,19-3-12-16,11-4 20 15,2 5-19-15,4 3-3 16,1 12 29-16,-5 12-8 16,1 13-1-16,-7 0 5 15,-3 21 10-15,-7 20 41 16,-2 4-9-16,-5 1-15 15,-3 2 11-15,-1-7-28 16,-2-9 0-16,-3-8 1 16,0-9 1-16,0-9 35 15,0-6-27-15,-8 0 1 16,-4-11 27-16,6-16-29 16,-2-6-4-16,8-7-5 0,0-6 0 15,0-1-12-15,20 1-1 16,14-2-14-16,1 7 27 15,12 9-23-15,-2 11 11 16,-2 9 11-16,-1 12-3 16,-5 0-4-16,-5 16 16 15,-10 12-7-15,-2 7 41 16,-9 4-6-16,-5 3-2 16,-6 1-2-16,0 1-20 15,0-3 10-15,0-2-22 16,0-2 0-16,0-8-3 15,0-4 3-15,0-6-15 16,13-6-30-16,3-6-28 16,11-7 33-16,8 0-39 0,4-5-27 15,7-17 11-15,0-10-9 16,1 0 19 0,-5-7 43-16,-7-2 19 0,-5 2 12 15,-7-2 22-15,-14 6 2 16,-4-1 80-16,-5 3 24 15,0 8 11-15,-11-2-9 16,-18 10-34-16,-4 2 12 16,-6 9-54-16,-1 6-12 15,1 0 16-15,4 14-2 16,1 19-5-16,8 8 8 0,7 9-14 16,10 0 26-1,4 3-51-15,5 1-1 0,0-4 7 16,27-7-15-16,5-3 0 15,11-9 0-15,7-10-31 16,1-3-35-16,9-9-124 16,5-9 17-16,20 0-396 15,-17-9-93-15,-14-12-821 0</inkml:trace>
  <inkml:trace contextRef="#ctx0" brushRef="#br0" timeOffset="4663">8060 279 1592 0,'0'0'286'16,"0"0"-133"-16,0 0 82 15,0 0 42-15,0 0-88 16,0 0-86-16,0 0-7 16,-151-114-41-16,109 111 15 15,-1 3-14-15,-2 0-38 0,5 0 28 16,4 21-22-1,4 6-23-15,4 4 20 0,13 7-21 16,5 7 0-16,10-1-6 16,0 1 13-16,0-5-19 15,13-5 3-15,13-1-55 16,3-11 16-16,4-8-31 16,4-11-26-16,2-4 8 15,-1 0 10-15,6-15 38 16,-6-16-10-16,-1-3 30 15,-4-8 16-15,-7-2 22 16,-3 3-9-16,-10 5 0 16,-7 7 40-16,-2 9 61 0,-4 7-4 15,0 7 6-15,0 6 17 16,0 0-75-16,0 9-33 16,0 14-5-16,0 10-7 15,0 2 24-15,0-2-24 16,0 0 0-16,13-7 0 15,-1-6 0-15,5-7-1 16,-3-11-5-16,5-2 6 16,1 0 28-16,3-11-28 15,3-19 0-15,0-4 14 16,4-6-14-16,-4 2-5 16,0 5 4-16,-4 11 2 15,-2 3-3-15,0 13 2 16,-3 6-18-16,-1 0 17 0,-4 25-3 15,2 9 4 1,-5 8 0-16,2-1 1 0,-8 0 9 16,0-6-10-16,-3 1 0 15,0-9 5-15,0-6-5 16,0-6 7-16,-6-4 1 16,-5-9-8-16,2-2 30 15,3 0-30-15,-2 0 0 16,8-17 13-16,0-13-13 15,0-5-1-15,11-7-5 16,15 0 6-16,6-8-5 16,7 7 5-16,1 8-12 15,-1 5 12-15,-2 10 0 0,2 8 15 16,-4 9 2-16,-1 3-1 16,-6 0 31-16,-5 21-31 15,-6 8 21-15,-3 9 16 16,-5 2-17-16,-6-3 7 15,1 2-10-15,-1-4-4 16,6-5 13-16,2-5-32 16,1-7-1-16,8-9-3 15,7-6-6-15,8-3 0 16,8 0-18-16,19-37-87 16,-9 8-112-16,-10-11-768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37.3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88 0,'0'0'950'0,"0"0"-805"0,0 0-107 15,0 0 25 1,0 0 62-16,0 0-35 0,3 0-49 16,-3 0-6-16,0 0 74 15,0 0-35-15,0 0-27 16,0 0-13-16,0 0-18 16,0 0 18-16,6 2-15 15,2-2-11-15,4 3 36 16,-2 0-20-16,7 0-15 15,-2-3-8-15,5 0 15 16,0 0 25-16,0 0-40 16,2 0 0-16,1 0 28 15,4 0-28-15,-1 0 0 0,0 0 2 16,4-3 6-16,2 0 4 16,-3-2-13-16,2-1 1 15,-3 2 6-15,3-3-7 16,-2 6 0-16,-4 1-7 15,3 0 16-15,1 0-5 16,-4 0-4-16,1 0-1 16,2 0 0-16,-3 0 1 15,4 0-4-15,2 0 2 16,1 0 4-16,-2 0 14 16,2 0-16-16,1 0 0 15,4 0 6-15,-5 0 3 16,4 0 5-16,0 0 1 15,-1-5-9-15,2 5 25 0,-1-2-31 16,-4 0 0-16,5 2 2 16,-1-2-2-16,-4 2 2 15,1 0-2-15,-4 0 1 16,5 0 9-16,-5 0-10 16,4 0 0-16,-1 0 1 15,-2 0 0-15,2 0-1 16,-2 0 12-16,-1 0-5 15,0 0 20-15,-1 0-14 16,-3 0 4-16,1 0 6 16,-3 0-6-16,0 0 12 15,-4 0-18-15,1 0-4 16,0 0 27-16,3 0-25 0,0 0 3 16,-1 0 11-16,1 0-22 15,1 0 10-15,-1 0-10 16,0 0 11-16,-3 0 7 15,-1 0-19-15,1 0 12 16,-8 0 13-16,2 0-6 16,-2 0 30-16,-1 0-16 15,2 0-6-15,0 0 16 16,0 0-35-16,-1-5 1 16,5 4-8-16,3-2 0 15,-3-1 20-15,-1 2-21 16,-4-2 0-16,-4 1 6 15,-2 3-6-15,-6 0 0 0,0 0-63 16,0 9-406-16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49.9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0 108 857 0,'0'0'252'16,"0"0"-160"-16,0 0 56 15,0 0 35-15,0 0-46 16,0 0-55-16,0 0-33 15,0 0 2-15,0 0-5 16,0-3-30-16,0 0 7 16,0 0-6-16,0 3 0 0,0 0 20 15,0 0-17-15,0 0 3 16,0 0 1-16,0 0-15 16,0 0 3-16,4-3 8 15,2 3-1-15,1 0 30 16,2-3-36-16,2 0-12 15,-2 0 25-15,2 3-24 16,1-3 7-16,-2 3 2 16,3-2-10-16,0 2 19 15,-4-5-20-15,5 4 0 16,0 1 18-16,-2-5-18 16,2 5 0-16,-2 0 0 15,4 0 0-15,1 0 12 16,0 0-12-16,3 0 0 15,-4 0 5-15,2-2-5 0,-1 0 0 16,3-1-6-16,-3 3 13 16,-1-4 5-16,-4 4-12 15,5 0 1-15,-6 0-7 16,1 0 6-16,2 0 0 16,-2 0-1-16,1 0 2 15,1 0-3-15,1 0 2 16,2 0 0-16,0 0 9 15,-1 0-9-15,1 0-9 16,-2 0 8-16,-1 0 1 0,3 0 10 16,-5 0-10-1,5 0 0-15,-4 0-9 0,-1 0 9 16,2 0-2-16,0 0 2 16,-2 0 0-16,5 0 15 15,-1 0-15-15,1 0-9 16,-2 0 1-16,-1 0 9 15,3 0-1-15,-5 0 0 16,1 0 0-16,1 0-1 16,-2 0 1-16,2 0 0 15,-1 0 5-15,0 0-5 16,0 0 0-16,-1 0-1 16,2 0 1-16,3 0 3 15,3 0-3-15,-1 0 0 16,-3 0-3-16,3 0 3 0,-2 0 0 15,0 0 0-15,-1 0 1 16,4 4-2-16,-5-1-2 16,5-1 3-16,-3-2 7 15,-1 2-7-15,-2-2-6 16,1 0 6-16,-1 0 0 16,3 0 4-16,-5 0-4 15,2 0 0-15,-1 0 0 16,-1 0 0-16,2 0 1 15,-2 0-3-15,2 0 8 16,-1 0-4-16,4 0-2 16,-5 0-6-16,5 0 6 15,0 0-1-15,-2 0 1 0,5 0 0 16,-1 0 2 0,4 0-1-16,-3 0-1 0,0 0-1 15,-4 0 1-15,-2 5 0 16,1-5 0-16,-1 1-2 15,0-1 2-15,-5 5 5 16,-2-5-5-16,2 0 0 16,-3 2 0-16,2-2-5 15,1 0 5-15,5 0 9 16,-2 0-8-16,5 0-2 16,2 0 3-16,4 3-2 15,3-3 0-15,1 3 11 16,-4 0-11-16,0 0 0 15,0 0 1-15,-4-3 1 0,4 3-2 16,0-3 0-16,-3 0 0 16,3 3 1-16,-7-3 6 15,4 0-7-15,-5 0 1 16,2 0-2-16,0 0 3 16,2 0-2-16,4 0 0 15,0 0 7-15,0 0 6 16,-1 0-13-16,6 0 1 15,-2 0 2-15,-1 0-3 16,1 0 0-16,5 0 1 16,-6 0-1-16,1 0 10 0,0 0-10 15,1 0 0 1,-1 0 5-16,-3 0-5 0,3 0-1 16,-3 3 1-16,-1-3 0 15,3 0 6-15,-3 3-6 16,4-3 7-16,0 0 8 15,0 0-15-15,7 0 0 16,1 0 2-16,-5 0 7 16,2 0-2-16,0 0-7 15,-5 0 0-15,0 0 5 16,-7 0 1-16,1 0-7 16,-3 0 1-16,-1 0 0 15,4 0 22-15,6 3-22 16,3-3 0-16,4 0 12 15,4 0-12-15,-5 0 0 0,4 0 0 16,-4 0 0 0,1 0 3-16,1 3-3 0,-2-3 0 15,-2 0 5-15,-1 2-5 16,4-2 0-16,-4 4-1 16,3-4 1-16,1 2 8 15,1 2-8-15,-2-4 0 16,1 0-8-16,-1 3 8 15,1-3 0-15,-4 0-1 16,5 0 2-16,-5 0 10 16,1 0-11-16,-4 0 0 15,0 0-6-15,-4 0 7 0,1 0-1 16,-3 0 0 0,0 0 0-16,-1 0 10 0,4 0-10 15,3 0 0-15,1 0 15 16,-1 0-14-1,3 0 0-15,4 0 7 0,-4 0-7 16,5 0 13-16,-2 0-14 16,1 0 0-16,3 0-1 15,-4 0 1-15,2 0-1 16,-2 0 0-16,-2 2 2 16,-4-2-1-16,0 0 0 15,-1 0-3-15,3 0 2 16,-5 0 2-16,2 0-1 0,-2 0 0 15,0 0 0-15,0 0 2 16,-1 0-2-16,1 0-7 16,2 0 5-16,-3 0-7 15,1 0 0-15,-3 0 1 16,0 0 8-16,2 0 13 16,-2 0-13-16,0 0-1 15,-2 0-1-15,6 0-5 16,-1-2 7-16,0 2 4 15,0-3-3-15,0 3-1 16,2 0-10-16,-2 0 10 16,0-4 0-16,0 4 0 15,1 0-2-15,-1-2 3 16,-3-2-1-16,-5 4 7 16,4-2-7-16,-2-1 0 0,0 0 0 15,-5 0 1-15,2 0 1 16,-1 0-2-16,3 0 0 15,0 0-3-15,1 0 4 16,3 0-1-16,2 0 0 16,1 0 2-16,0 1 15 15,3-3-17-15,1 5-2 16,-1 0 1-16,0 0 1 16,0 0-1-16,-2 0 0 15,-1 0 1-15,-1-1 4 16,1 1-4-16,0 0 0 15,-6-5-6-15,3 3 18 16,-1-3-12-16,1 1 14 0,-5 0-13 16,5-3 35-16,-3 1-36 15,-1 3 0-15,1 0 0 16,1 0 0-16,-1 0-1 16,3 1 1-16,-1-2 0 15,4 4 9-15,3-2-9 16,-2 2 0-16,2 0 13 15,-3 0-11-15,3 0-4 16,-3 0-2-16,2 0 4 16,0 0 7-16,-3 0-7 15,-2 0 0-15,-5 0 7 16,5 0-6-16,-3 0 4 0,3 0-4 16,-4-4 9-1,1 4 27-15,-5-2-36 0,2 2 0 16,3 0 35-16,-8-5-29 15,4 4 13-15,-1 1-10 16,-1-5 4-16,1 5 18 16,-1-2-32-16,-2 2 0 15,2-2 14-15,-5 2-5 16,0 0-9-16,-2-2 8 16,-1 2-7-16,-3 0 25 15,0 0-26-15,0 0-43 16,0 0-27-16,0 6-131 15,0 13-139-15,-7-1-270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51.4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1446 1530 0,'0'0'248'16,"0"0"-194"-16,0 0-1 16,0 0 109-16,0 0 15 15,0 0-108-15,10-9-24 0,13-2 21 16,6-10-21-16,4-6-11 15,7-11-26-15,-1-8-2 16,-4-10 28-16,5-13-33 16,-7-5-1-16,-7-3 40 15,-3-13-20-15,-4-4 30 16,-5-1-3-16,1 7 6 16,-4 11 37-16,-2 16-38 15,-1 19-9-15,-5 15 23 16,-3 19-22-16,0 8-7 15,0 0-27-15,0 20-8 16,0 25 56-16,0 11-56 16,0 5 4-16,0 8 2 0,0-2-7 15,-3-4 7 1,3-5-8-16,0-11 0 16,0-8-7-16,19-7-1 0,10-14-23 15,11-9-22-15,5-9-6 16,11 0 3-16,4-27-38 15,-3-13 27-15,0-14 19 16,-4-9 3-16,-5-1 22 16,-11-1 17-16,-8 3 6 15,-13 9 26-15,-10 14 46 16,-6 16 53-16,0 12-14 16,0 11-29-16,-6 0-40 15,-7 21-27-15,0 23-15 16,0 11 17-16,2 10-16 15,5 3 4-15,6-4 4 0,0-1-9 16,0-7 0-16,0-12 0 16,0-6 1-16,14-9-15 15,2-4 4-15,3-10-125 16,20-9-179-16,-2-1-397 16,-4-5-1041-16</inkml:trace>
  <inkml:trace contextRef="#ctx0" brushRef="#br0" timeOffset="196">1729 707 1620 0,'0'0'700'0,"0"0"-564"15,0 0-80-15,0 0 80 0,0 0-63 16,230-9-73-16,-153 9-61 15,28 2-208-15,-20 14-116 16,-23-7-1512-16</inkml:trace>
  <inkml:trace contextRef="#ctx0" brushRef="#br0" timeOffset="387">1769 993 1013 0,'0'0'1171'0,"0"0"-1023"15,0 0-87-15,0 0 17 16,0 0 1-16,281-29-79 16,-176 29-162-16,-7 0-217 0</inkml:trace>
  <inkml:trace contextRef="#ctx0" brushRef="#br0" timeOffset="788">3415 698 1894 0,'0'0'282'16,"0"0"-214"-16,0 0 13 15,0 0 51-15,0 0-69 16,187-137-44-16,-145 91 3 16,-2-2 28-16,-5-9-27 15,-5-3 18-15,-7 1 24 16,-3 6 1-16,-8 3-20 15,-4 15 8-15,-5 18 13 16,0 13 41-16,-3 4-78 0,0 39-12 16,0 26 37-1,0 14-22-15,0 16-7 0,-6 2-2 16,-8-6-14-16,5-6 22 16,-2-8-32-16,5-12-1 15,3-7-59-15,-5 1-151 16,2-14-419-16,3-19-558 0</inkml:trace>
  <inkml:trace contextRef="#ctx0" brushRef="#br0" timeOffset="1128">4269 595 1765 0,'0'0'295'16,"0"0"-220"-16,0 0 120 16,0 0 44-16,180-198-70 15,-140 142-92-15,-4 0-12 16,-7 1 29-16,-6 2-20 16,-6 8 9-16,-8 13-1 15,-5 12-20-15,-4 15 20 16,0 5-57-16,0 25-16 15,0 28 39-15,0 18-36 16,-10 8 15-16,-4 9-7 16,-1 0-20-16,1-1 21 15,5-10-21-15,-2-4-69 0,8-6-17 16,3 10-174-16,0-18-413 16,0-14-277-16</inkml:trace>
  <inkml:trace contextRef="#ctx0" brushRef="#br0" timeOffset="1383">5294 990 2288 0,'0'0'557'16,"0"0"-467"-16,0 0-15 15,0 0 73-15,0 0-148 16,0 0 0-16,0 0-220 16,16-43-403-16,-16 36-1427 0</inkml:trace>
  <inkml:trace contextRef="#ctx0" brushRef="#br0" timeOffset="1952">6143 250 1842 0,'0'0'473'16,"0"0"-325"-16,0 0 96 16,0 0-16-16,-93-188-53 15,51 159-109-15,-7 6-22 16,0 15-11-16,-1 8-18 16,2 7 27-16,8 28-41 0,11 15-1 15,13 9 22 1,13 2-22-16,3 4 0 0,15-5 0 15,24-8-58-15,7-10 6 16,10-15-79-16,0-19-20 16,-1-8 51-16,-8 0-12 15,-9-20 50-15,-5-15 48 16,-13-4 14-16,-6-3 55 16,-11 5 24-16,-3 8 16 15,0 7 21-15,0 14 8 16,0 8-31-16,0 5-73 15,0 33-10-15,0 15 46 16,3 19-40-16,3 8 12 16,-3 2-8-16,1 0-1 15,-1-5 4-15,-3-4 11 0,0-14-11 16,0-9 17 0,-10-10-32-16,-13-15 8 0,-13-4 8 15,-10-9-9 1,-3-6 9-16,-4-6-24 0,5 0 2 15,8 0-2-15,11-10-61 16,22-17-47-16,7 8-164 16,0-5-744-16</inkml:trace>
  <inkml:trace contextRef="#ctx0" brushRef="#br0" timeOffset="2508">6699 326 914 0,'0'0'1289'0,"0"0"-1069"0,0 0-67 16,0 0 132-16,0 0-98 15,88-149-70-15,-58 134-81 16,5 6-18-16,7 9 43 15,1 0-47-15,0 0 1 16,-1 27 1-16,-6 11-16 16,-10 11 36-16,-6 10-29 15,-15 6 2-15,-5 11 36 16,-11 1-30-16,-29 5 9 16,-8 5 6-16,-14-5-6 0,-4-2 15 15,-4-8-39-15,10-8 1 16,7-15 6-16,13-7-1 15,14-15-5-15,10-13-1 16,6-8 0-16,10-3 56 16,0-3-41-16,0 0-3 15,0 0 36-15,16 0-36 16,14-6 5-16,13-5-9 16,5-1-7-16,11 6 25 15,4 0-26-15,2 1 0 16,3 5 10-16,2 0-9 15,1 0 5-15,1 0 17 16,-10 0-11-16,-12 0 31 0,-15 0-43 16,-18 0 0-16,-10 0 23 15,-7-6-23-15,0-3-25 16,-30-1-79-16,-55 10-80 16,6 0-168-16,-9 0-1078 15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49:54.9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191 783 1874 0,'0'0'364'0,"0"0"-240"16,0 0 19-16,0 0 127 15,18-175-130-15,16 156-76 16,11 10-22-16,9 9-9 0,3 15 45 16,6 26-54-16,-7 14-2 15,-8 13 8-15,-11 6-30 16,-18 6 1-16,-15 0-1 16,-4-5 0-16,-20-3 20 15,-23-10-20-15,-8-10 1 16,-9-11 8-16,-2-17-9 15,0-15 0-15,0-9 8 16,-1-6-7-16,9-32 31 16,4-22-32-16,10-9 0 15,8-18-5-15,15-9 5 16,14-2 0-16,3 7 0 16,23 8 6-16,26 19-10 15,16 17 4-15,11 11 0 16,6 16 25-16,6 4-19 0,8 12 5 15,1-2 3-15,2 2-12 16,-5 1 44-16,-1-3-46 16,-15 0 2-16,-9 0 40 15,-14 4-41-15,-13-2 8 16,-2 2-9-16,-1 2-29 16,26-4-62-16,-9 2-392 15,-4-7-506-15</inkml:trace>
  <inkml:trace contextRef="#ctx0" brushRef="#br0" timeOffset="236">1664 559 2407 0,'0'0'475'15,"0"0"-465"-15,0 0 53 16,0 0 83-16,219-25-65 16,-131 12-25-16,8 1-56 15,-2 6-5-15,-9 6-62 16,-9 0-201-16,-24 21-284 16,-30 2-276-16</inkml:trace>
  <inkml:trace contextRef="#ctx0" brushRef="#br0" timeOffset="425">1546 1058 1482 0,'0'0'1115'16,"0"0"-973"-16,0 0-77 15,0 0 47-15,0 0-10 16,249-7-102-16,-144-7-31 15,54-9-174-15,-24 12-266 16,-21 1-499-16</inkml:trace>
  <inkml:trace contextRef="#ctx0" brushRef="#br0" timeOffset="827">3674 17 1228 0,'0'0'1552'16,"0"0"-1392"-16,0 0-119 16,-180-18 71-16,115 18 32 15,-2 32-57-15,5 19-56 16,7 10-9-16,13 13 38 0,8 13-42 15,22 3-6-15,12 4-4 16,0 0-8-16,20-5 6 16,22-10-6-16,13-18-6 15,10-22-3-15,5-22-38 16,-4-17 21-16,-1-12 26 16,-6-40 0-16,-13-15 22 15,-7-18-7-15,-10-16-15 16,-9-7 36-16,-11-2-27 15,-9 1-7-15,0 15-2 16,-15 20-31-16,-13 30-18 16,-4 44-113-16,10 6-423 15,5 32-458-15</inkml:trace>
  <inkml:trace contextRef="#ctx0" brushRef="#br0" timeOffset="1001">4073 924 2020 0,'0'0'875'0,"0"0"-749"16,0 0-85-16,0 0-23 16,0 0-18-16,0 0-304 15,0 0-558-15</inkml:trace>
  <inkml:trace contextRef="#ctx0" brushRef="#br0" timeOffset="1374">4987 109 2606 0,'0'0'379'15,"0"0"-299"-15,0 0-17 16,0 0 51-16,-190 105-8 16,137-34-29-16,8 8-58 0,8 9 23 15,14 7-1 1,17-3-35-16,6-4 19 0,0-6-25 16,29-8 0-16,11-9-19 15,5-18 7-15,5-17-23 16,2-18 14-16,-3-12 3 15,-2-16 17-15,-5-33 1 16,-7-20 0-16,-8-16 24 16,-7-17-13-16,-14-15-4 15,-6 0-1-15,0-3-6 16,-16 10 0-16,-16 16-34 16,-11 30-73-16,10 25-95 15,7 24-697-15</inkml:trace>
  <inkml:trace contextRef="#ctx0" brushRef="#br0" timeOffset="2109">5806 191 2435 0,'0'0'214'0,"0"0"-193"16,0 0 11-16,0 0 118 16,0 0-82-16,205-45-53 15,-146 42-13-15,0 3 8 16,-6 0-10-16,-7 0 0 0,-14 0 16 16,-12 0-15-16,-10 0-1 15,-10 0 0-15,0 0 7 16,-16 0 47-16,-24 0-53 15,-12 0 0-15,-4 0 14 16,-9-3-15-16,3 1 7 16,-1 2-7-16,1 0 9 15,9 0-1-15,7 0-8 16,7 0-3-16,7 8-6 16,9 7 9-16,4 9 0 15,5-1 0-15,5 8 14 16,4 0 17-16,5-2-29 15,0 1 8-15,0-1 19 16,0 0-13-16,0-1 19 16,0-1-4-16,0-6-23 0,0 2 31 15,0-9-27-15,0 2-2 16,0-8 7-16,14 1-8 16,0-3 8-16,5 0 4 15,7-1-9-15,0 1 18 16,4 6-22-16,5 0-8 15,2 3 9-15,2 8 0 16,7 4 12-16,-1 8-14 16,5 10 4-16,2-2 23 15,-3 7-34-15,-7-3 0 16,-11 1 0-16,-12-1 0 16,-16-5 2-16,-3-5-1 0,-16-5 4 15,-24-5 25-15,-12-6-29 16,-4-9 14-16,0-6 9 15,-2-6-6-15,2 0 31 16,5-6-29-16,-3-15-19 16,12 1 21-16,5-2-22 15,9 2-9-15,5 9-57 16,3 11-61-16,9 0-110 16,5 0-888-16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0:13.9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153 891 1677 0,'0'0'346'0,"0"0"-254"0,0 0-29 16,0 0 150 0,0 0-69-16,0 0-29 0,0 0-62 15,190-45 44-15,-143 81 2 16,-1 14-42-16,-11 8-27 15,-8 7-6-15,-12 4-17 16,-10-1 38-16,-5-3-44 16,-11-7 10-16,-29-2 10 15,-8-11-12-15,-5-10-2 16,-2-9-1-16,2-14-4 16,4-12 34-16,4 0-35 15,-1-12 11-15,7-23 2 16,5-19-13-16,8-11 7 0,10-11-8 15,13-9 0 1,3-7 8-16,0 6-8 0,26 17-1 16,16 13 0-16,11 17-7 15,13 21 8-15,5 18 13 16,11 0 13-16,6 4 23 16,8 16-41-16,-2 0 8 15,2-5 5-15,-8-6 3 16,-12-6-8-16,-17-3-7 15,-21 0-7-15,-19 0-2 16,-11 0-74-16,-8-21-108 16,-30 2-539-16,-2-6-1501 0</inkml:trace>
  <inkml:trace contextRef="#ctx0" brushRef="#br0" timeOffset="335">988 121 2199 0,'0'0'375'16,"0"0"-244"-16,0 0 69 16,181-86 16-16,-103 66-101 15,1 8-64-15,3 10 7 0,-14 2-31 16,-12 0 3-1,-19 30-3-15,-28 7-27 0,-9 16 0 16,-40 12 24-16,-31 4-15 16,-14 1 24-16,0-5-24 15,9-16 6-15,24-13 12 16,22-16-27-16,30-11-20 16,0-9-13-16,56 0-37 15,29 0 10-15,82 0-186 16,-17-9-419-16,-11 1-176 0</inkml:trace>
  <inkml:trace contextRef="#ctx0" brushRef="#br0" timeOffset="558">2229 1040 2720 0,'0'0'260'0,"0"0"-186"16,0 0-20-16,0 0 23 15,236 6-5-15,-154-1-72 16,3-1 0-16,-6 11-63 16,3 18-161-16,-20-5-365 15,-26-1-337-15</inkml:trace>
  <inkml:trace contextRef="#ctx0" brushRef="#br0" timeOffset="729">2197 1613 2751 0,'0'0'465'15,"0"0"-424"-15,202 0-2 16,-91 0-39-16,53 0-11 15,-26 0-97-15,-16 0-497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0:04.5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458 359 1528 0,'0'0'328'0,"0"0"-174"16,0 0-107-16,0 0 9 15,0 0 100-15,0 0-45 16,26 53 29-16,27 27-24 16,19 46 17-16,1 4-30 15,1 12-15-15,2-1-39 16,-8-27-34-16,5 8 9 16,-1-21-24-16,-7-16 26 15,-9-15-8-15,-10-17-11 16,-10-8-7-16,-10-16 0 15,-6-6-31-15,-8-4-81 0,-5-16-267 16,-7-3-305-16,0 0-1111 0</inkml:trace>
  <inkml:trace contextRef="#ctx0" brushRef="#br0" timeOffset="298">1447 460 1991 0,'0'0'347'0,"0"0"-195"0,0 0-42 16,0 0 92 0,0 0-33-16,-199 150-46 15,103-65-60-15,-14 22-6 0,-15 14-14 16,-6 7-14-16,-1 2 8 15,2-2-37-15,8-11 0 16,14-4-12-16,14-14 20 16,15-11-16-16,20-13 5 15,20-20-43-15,19-13-25 16,20-10-126-16,4-12-190 16,22-16-299-16</inkml:trace>
  <inkml:trace contextRef="#ctx0" brushRef="#br0" timeOffset="787">2407 1244 2395 0,'0'0'338'0,"0"0"-252"0,0 0-63 16,0 0 126-1,0 0 28-15,-113-151-113 0,110 98-14 16,3 1-41-16,0-4 3 15,20 1 32-15,14 6-38 16,8 10 10-16,7 10-16 16,4 17 0-16,5 12 1 15,4 4-1-15,0 37-1 16,-3 14 1-16,1 16 1 16,-4 2 15-16,-2 3-16 15,3-9 17-15,-1-9 7 16,2-13-24-16,1-19 0 15,6-17 19-15,8-9-11 16,1-21 9-16,5-32-17 16,-7-13-36-16,-5-12 24 0,-13-5-96 15,-11-29-40-15,-13 24-199 16,-21 9-547-16</inkml:trace>
  <inkml:trace contextRef="#ctx0" brushRef="#br0" timeOffset="1742">5019 424 740 0,'0'0'936'0,"0"0"-755"16,0 0-43-16,0 0 50 15,0 0 22-15,0 0-138 16,-39 59-14-16,36 27 43 16,3 28-20-16,0 14 17 15,0 6-32-15,0-3 4 16,0-11-2-16,-4-11-67 16,1-15 1-16,-4-10 4 15,-2-15-5-15,-2-15 22 16,5-13-23-16,3-11-9 0,3-15-16 15,0-15-208-15,17 0-306 16,2-15 15-16</inkml:trace>
  <inkml:trace contextRef="#ctx0" brushRef="#br0" timeOffset="2275">4993 477 1846 0,'0'0'336'0,"0"0"-156"15,0 0-66-15,0 0 109 16,0 0-39-16,0 0-99 0,0 0-61 16,0-21-24-16,37 48 61 15,5 7-31-15,10 3-21 16,7 10 48-16,3 9-42 15,4 7 21-15,2 6-9 16,0 11-13-16,-1 2 31 16,-2 7-45-16,1-1 0 15,-4-1 7-15,0-3-6 16,-3-7-2-16,-4-6-9 16,-2-12 10-16,-7-9 14 15,-10-15-14-15,-7-12 0 0,-6-6 1 16,-9-10 8-1,-5-7-3-15,-6 0 15 0,-3-12-15 16,0-26 19-16,0-18-25 16,0-15 0-16,-15-14 5 15,-5-16 2-15,-4-13-7 16,-2-13 0-16,3-5 0 16,0-1-15-16,6 12 15 15,8 21 0-15,9 21-4 16,0 20 4-16,6 17-8 15,28 16 7-15,11 4 2 16,12 5 2-16,14 9-3 16,14 2-28-16,37 6-67 15,-18 0-198-15,-19 0-441 0</inkml:trace>
  <inkml:trace contextRef="#ctx0" brushRef="#br0" timeOffset="2764">7461 0 1428 0,'0'0'580'16,"0"0"-380"-16,0 0-2 16,0 0 6-16,0 0-9 15,-173 39-92-15,111 52-45 16,-14 59 35-16,-5 56-23 16,2 32 2-16,20 4 14 0,23-15-10 15,30-35-6 1,6-36-26-16,0-38-44 0,28-33 18 15,12-17-18-15,19 0-20 16,12 0-50-16,45 2-122 16,-17-23-441-16,-22-22-785 0</inkml:trace>
  <inkml:trace contextRef="#ctx0" brushRef="#br0" timeOffset="5443">7929 1900 1844 0,'0'0'327'16,"0"0"-209"-16,0 0-100 15,0 0 108-15,0 0 94 16,0 0-122-16,7-20-23 0,16-12-7 16,6-10-35-16,4-14 18 15,10-15-51-15,0-11 0 16,-1-13 19-16,1-8-7 16,-7-8-12-16,-7-4 12 15,-9-1-11-15,-7 8 7 16,-7 7-8-16,-3 19 0 15,-3 26 56-15,0 18-20 16,0 23 9-16,0 15-12 16,0 0-33-16,0 42 20 15,0 22-19-15,0 19-1 16,0 11 25-16,6 6-16 16,5 1-9-16,-2-10 0 0,5-9 1 15,3-14 19 1,2-12-20-16,4-15-1 0,6-18-19 15,4-19 13-15,7-4-8 16,8-27 3-16,4-30-6 16,7-16 3-16,4-15-11 15,-7-12 17-15,-8 1 3 16,-8 0 7-16,-11 11-2 16,-13 19 2-16,-8 23 19 15,-8 26 65-15,0 17-56 16,0 3-28-16,-14 35 30 15,-5 21-25-15,-1 18 15 16,3 5-14-16,5 2-1 0,7-6 26 16,5-10-32-1,0-12 0-15,5-5 1 0,21-13-1 16,0-9-46-16,10-8-68 16,26-9-134-16,-10-3-361 15,-2-6-133-15</inkml:trace>
  <inkml:trace contextRef="#ctx0" brushRef="#br0" timeOffset="5716">9753 1007 2063 0,'0'0'508'0,"0"0"-376"15,0 0 45-15,0 0 48 16,0 0-90-16,0 0-106 16,0 0-1-16,105 0-28 15,-40 3-97-15,28 15-223 16,-22 0-410-16,-12-7-1298 0</inkml:trace>
  <inkml:trace contextRef="#ctx0" brushRef="#br0" timeOffset="5923">9678 1267 2476 0,'0'0'491'0,"0"0"-376"16,0 0-84-16,0 0 64 16,0 0-11-16,0 0-62 15,0 0-22-15,242 0-31 16,-121 0-110-16,-16 0-373 16,-20 0-905-16</inkml:trace>
  <inkml:trace contextRef="#ctx0" brushRef="#br0" timeOffset="6458">10977 1099 1908 0,'0'0'513'15,"0"0"-504"-15,0 0 28 16,0 0 107-16,0 0-71 16,0 0-27-16,181-183-44 15,-139 127 4-15,4-6 15 16,-7 1 2-16,-5-4 4 16,-9 6 23-16,-8 3 14 15,-8 9 30-15,-3 14-27 16,-6 10-19-16,0 16 21 0,0 7-39 15,0 9-18-15,0 39 8 16,0 17 1-16,0 17 38 16,0 8-50-16,0 12 12 15,0-9 11-15,0-4-25 16,0-6 1-16,0-12-8 16,0-6-55-16,0-10-47 15,0 2-247-15,14-16-344 16,-3-18-1381-16</inkml:trace>
  <inkml:trace contextRef="#ctx0" brushRef="#br0" timeOffset="6942">11846 949 2090 0,'0'0'348'0,"0"0"-282"15,0 0 22 1,0 0 142-16,0 0-166 0,0 0-63 16,0 0 17-16,153-138-12 15,-111 87-7-15,1-5 2 16,-10-3-1-16,-10 0 51 16,-3 2-25-16,-14 8 28 15,-3 15 41-15,-3 12-38 16,0 16 14-16,0 6-22 15,0 28-48-15,0 30 51 16,0 21-35-16,-6 14-11 16,-5 9 34-16,5 0-34 0,0-4 6 15,6-13-9 1,0-7 8-16,0-13-22 0,0-10-53 16,0 1-185-16,0-16-316 15,0-12-715-15</inkml:trace>
  <inkml:trace contextRef="#ctx0" brushRef="#br0" timeOffset="7156">12676 1338 2774 0,'0'0'526'0,"0"0"-514"0,0 0 25 16,0 0 74-16,0 0-111 16,0 0-27-16,0 0-154 15,8-35-489-15,-2 20-1154 0</inkml:trace>
  <inkml:trace contextRef="#ctx0" brushRef="#br0" timeOffset="7786">13630 436 1883 0,'0'0'379'0,"0"0"-259"15,0 0 53-15,0 0 117 16,0 0-96-16,0 0-77 16,-214-127-69-16,146 127-15 15,-4 30-12-15,4 12 3 16,12 13 29-16,13 4-52 0,26 3-1 15,17-1 1-15,0-3-1 16,43-10-34 0,16-9-31-16,10-13-59 15,10-13 15-15,-5-13-86 16,-7 0 43-16,-13-24 24 0,-14-13 54 16,-10 3 74-16,-15-5 9 15,-7 5 92-15,-8 7 82 16,0 6-8-16,0 10-23 15,0 11-18-15,0 0-77 16,0 19-18-16,0 32-1 16,0 14 15-16,0 14 5 15,0 12-40-15,0 1 0 16,6 4 18-16,3-12-22 16,2-4 20-16,-8-13-17 0,-3-9-10 15,0-6 23-15,-23-11-30 16,-16-8 26-16,-18-10-1 15,-5-6-19-15,-3-11 16 16,0-6-22-16,5 0-6 16,15-17-27-16,19-16-80 15,26-37-65-15,9 7-405 16,28-1-738-16</inkml:trace>
  <inkml:trace contextRef="#ctx0" brushRef="#br0" timeOffset="8153">13954 536 2194 0,'0'0'460'0,"0"0"-428"16,0 0 112-16,0 0 69 15,212-65-127-15,-153 65-29 16,1 9-25-16,-1 30-11 15,-11 17 33-15,-8 11-26 16,-14 15 18-16,-23 13 32 16,-3 5-66-16,-32 3 17 15,-30-3 5-15,-8-3-25 16,-2-7 24-16,7-14-33 16,12-11 1-16,18-19 10 15,15-13-2-15,10-13-18 16,10-4-2-16,0-8 11 0,22-2 9 15,21-3-9-15,13-3-20 16,12 0 19-16,14 0-61 16,11 0-21-16,44-9-87 15,-19-3-389-15,-18-1-463 0</inkml:trace>
  <inkml:trace contextRef="#ctx0" brushRef="#br0" timeOffset="8343">15483 949 783 0,'0'0'2112'0,"0"0"-1844"0,0 0-175 16,0 0-82-16,0 0 35 15,0 0-46-15,0 0-185 16,0-39-492-16,-3 65-231 0</inkml:trace>
  <inkml:trace contextRef="#ctx0" brushRef="#br0" timeOffset="8530">15525 1376 2234 0,'0'0'583'0,"0"0"-463"0,0 0 25 15,0 0 72-15,23 167-73 16,-23-113-83-16,-6 5-61 16,-21 5-1-16,-25 31-53 15,2-12-226-15,7-19-729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0:15.3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580 852 990 0,'0'0'852'16,"0"0"-665"-16,0 0-39 0,0 0 74 15,0 0-37 1,0 0-45-16,-220-117-11 0,152 134-73 16,-4 31-12-16,2 23-1 15,11 15-7-15,14 18 42 16,13 6-69-16,21-2 1 16,11-5 19-16,8-4-28 15,37-17-2-15,14-16-7 16,19-18-17-16,7-24 16 15,4-22-29-15,-3-2 1 16,-12-34 36-16,-15-23 1 16,-13-16 0-16,-20-16 8 0,-13-13 4 15,-13-8 66-15,0 1-47 16,-29 6-7-16,-7 21 26 16,-1 26-19-16,1 23-31 15,7 33-31-15,15 35-127 16,8 30-330-16,6 0-489 0</inkml:trace>
  <inkml:trace contextRef="#ctx0" brushRef="#br0" timeOffset="194">1110 1763 2519 0,'0'0'502'0,"0"0"-408"0,0 0 3 16,0 0 2-16,0 0-99 16,0 0-4-16,0 0-191 15,3-60-573-15,31 58-641 0</inkml:trace>
  <inkml:trace contextRef="#ctx0" brushRef="#br0" timeOffset="556">1906 925 1862 0,'0'0'939'0,"0"0"-795"16,0 0-107-16,0 0 77 15,-201 183 58-15,139-103-78 16,8 5-37-16,11 3-9 15,23 1-22-15,16-6 5 16,4-6-29-16,30-7-1 16,29-11-1-16,13-15-2 15,13-17-17-15,3-21-13 16,1-6 4-16,-11-24 26 16,-13-29 4-16,-15-15 7 15,-21-17 18-15,-18-14-21 16,-11-18-5-16,0-9 13 15,-31-4-13-15,-14 6-2 0,-7 16-20 16,-1 23-25-16,14 33-41 16,22 52-171-16,11 0-568 15,6 28-333-15</inkml:trace>
  <inkml:trace contextRef="#ctx0" brushRef="#br0" timeOffset="1179">2573 905 1940 0,'0'0'390'0,"0"0"-237"16,0 0 21-16,0 0 24 16,0 0-69-16,191-76-72 15,-139 72-13-15,7 4-5 16,-4 0-21-16,4 0 30 15,-6 4-32-15,-8 4-15 16,-2 1 24-16,-14-3-24 16,-9 0 7-16,-7-4 9 15,-13-2-16-15,0 0 72 16,0 0-34-16,-33 0-26 16,-13-2 5-16,-13-10-7 15,-12 3-10-15,-1 3-1 16,-4 4 1-16,8 2 20 15,9 0-21-15,6 0 6 0,15 14-16 16,7 8 23-16,12 1-13 16,6 3 0-16,13 7 14 15,0 2-4-15,0 3-10 16,13 3 0-16,12 0 20 16,12 5-20-16,2-3 0 15,4 4-1-15,5 3 10 16,3 4 0-16,-3 1-9 15,1 1 0-15,-2-1 31 16,-9 0-30-16,-8-6 20 16,-10-4-17-16,-17-3 4 15,-3-8 28-15,-6-4-35 16,-31-4-1-16,-16-5 43 16,-4-7-42-16,-13-5 4 0,4-5-5 15,1-4-10-15,9 0 2 16,10 0-88-16,17-13-43 15,13-4-174-15,10-7-685 0</inkml:trace>
  <inkml:trace contextRef="#ctx0" brushRef="#br0" timeOffset="1537">3297 65 2192 0,'0'0'264'0,"0"0"-234"16,0 0-13-16,0 0 132 15,184-26 68 1,-146 26-131-16,-2 17-62 0,-13 13 20 15,-12 12-29-15,-11 5 11 16,-17 8-6-16,-32 7-19 16,-10 3 26-16,-3-6-27 15,13-13 0-15,16-6 9 16,24-15-8-16,9-8-1 0,26-10 1 16,39-7 0-1,17 0 42-15,9-11-43 0,8-10-12 16,-5-2 11-16,-5 2-62 15,-11 4-37-15,-16 4-70 16,-25 13-48-16,-18 0-273 16,-19 0-503-16</inkml:trace>
  <inkml:trace contextRef="#ctx0" brushRef="#br0" timeOffset="1868">4181 0 1906 0,'0'0'480'15,"0"0"-333"-15,0 0 24 16,0 0 88-16,0 0-48 15,0 0-75-15,196 112-60 16,-131-17 34-16,5 22-64 16,12 34 26-16,6 35 11 15,-6 28-32-15,-20 13-11 16,-42-8-4-16,-24-16-35 16,-68-20 23-16,-42-7-24 0,-33 4-79 15,-31-23-89-15,37-45-287 16,17-36-829-16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0:35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493 356 1706 0,'0'0'357'16,"0"0"-205"-16,0 0-5 0,0 0 102 16,0 0-33-16,0 0-92 15,-23-21-31-15,23 32-70 16,0 30 15-16,0 24 28 16,0 17-6-16,0 21-17 15,0 6-4-15,0 4-17 16,3-6 31-16,0-2-44 15,0-9 3-15,0-10 16 16,0-12-16-16,2-15-12 16,-5-10 17-16,3-7-16 15,-3-15-2-15,0-3-8 16,0-4-75-16,0-3-57 0,0 5-331 16,0-5-130-16,-11-5-224 0</inkml:trace>
  <inkml:trace contextRef="#ctx0" brushRef="#br0" timeOffset="673">31 633 829 0,'0'0'938'0,"0"0"-776"16,0 0-74-16,0 0 59 15,0 0 79-15,0 0-67 16,0 0-80-16,-30-170-14 16,30 141 29-16,13-3-49 15,13-1 0-15,5 2 4 16,7-3-23-16,12 3-2 0,1-3 13 16,12 3-7-1,2 3 15-15,8 5-45 0,6 2 0 16,-2 11 14-16,5 3-13 15,-3 7 15-15,-7 0-16 16,-10 0 0-16,-6 15 7 16,-7 11-7-16,-7 6 0 15,-8 4 0-15,-6 4 6 16,-8 6 11-16,-6 1 2 16,-8-4-10-16,-6 2 8 15,0-5-8-15,-17 2-9 16,-18-3 16-16,-4-1-5 0,-11-3 4 15,1-1-9 1,0-13 16-16,4-2 13 0,-2-5-26 16,1-3 7-16,4-7-4 15,-1 0-11 1,4-2 15-16,4-2-14 0,4 0 4 16,3 0 0-16,8 0-6 15,3 0-8-15,8 0-13 16,4 0-64-16,5 0-48 15,8 0-232-15,18 0-377 16,0 0-1167-16</inkml:trace>
  <inkml:trace contextRef="#ctx0" brushRef="#br0" timeOffset="1305">2116 0 1450 0,'0'0'349'0,"0"0"-142"15,0 0-103-15,0 0 134 16,0 0-7-16,0 0-73 15,0 0-86-15,-144-2-60 16,105 37 1-16,-7 10 11 16,0 13-6-16,-7 15 33 15,2 14-12-15,-3 10-5 16,3 9 29-16,5 0-32 16,4 0 8-16,5-2 2 0,8-7-29 15,10-3 37-15,5-6-31 16,8-8-17-16,6-7 41 15,0-2-35 1,0-10 1-16,6-5 12 0,14-2-19 16,3-4 17-16,2-7-18 15,1-1 0-15,2 0 15 16,-3-7-14-16,1-1-1 16,0-3 0-16,-2-5 1 15,-6-2 3-15,2-3-4 16,0-3-25-16,0-8 4 15,-1 3-88-15,15-11-171 16,-5 2-274-16,-7-4-187 0</inkml:trace>
  <inkml:trace contextRef="#ctx0" brushRef="#br0" timeOffset="1858">2791 283 1687 0,'0'0'350'16,"0"0"-235"-16,0 0 22 16,0 0 133-16,0 0-93 15,0 0-99-15,0 0-17 16,0-9-24-16,0 9-13 15,0 3-1-15,6 18-4 16,16 10 68-16,6 15-57 16,4 11 7-16,1 13 17 15,2 12-39-15,4 6 2 16,1 10-7-16,-1 5 8 0,4 1 32 16,0-2-49-16,-4-1 0 15,4-13 29-15,-7-9-30 16,-1-14 12-16,-2-8-2 15,-7-20-8-15,-6-7 19 16,-6-12-21-16,-8-7 0 16,-3-5-12-16,-3-6 12 15,0 0-55-15,0 0-62 16,-6 0-257-16,-14-14-356 16,0-4-1035-16</inkml:trace>
  <inkml:trace contextRef="#ctx0" brushRef="#br0" timeOffset="2330">2607 1463 1609 0,'0'0'302'16,"0"0"-150"-16,0 0-44 16,0 0 111-16,0 0 21 0,0 0-99 15,0 0-44-15,-62 0 6 16,62-11-40-16,3-8 17 15,21-14-78-15,11-9 11 16,18-22-7-16,12-9-6 16,7-13 0-16,7-9-4 15,3 0 4-15,0-7 24 16,-8 2-24-16,2 6 0 16,-11 9 6-16,-5 7-6 15,-9 12 0-15,-8 7 0 16,-10 14 1-16,-13 12 23 0,-11 14-23 15,-4 6-1 1,-5 13 0-16,0 0-17 0,0 0-111 16,-11 30-173-16,-6-1-437 15,5-4-1154-15</inkml:trace>
  <inkml:trace contextRef="#ctx0" brushRef="#br0" timeOffset="3082">4022 290 1677 0,'0'0'388'16,"0"0"-208"-16,0 0-6 15,0 0 103-15,0 0-26 16,0 0-130-16,0 0-54 15,-33-39 10-15,33 39-20 0,0 0-5 16,0 0-28 0,0 0-14-16,0 0 14 0,0 0-23 15,0 5-1-15,3 7 16 16,20 3-15-16,10 6 7 16,7 6-8-16,8 5 1 15,14 5-6-15,14 3 5 16,15 4-10-16,17 0 4 15,11 0 3-15,5-2 3 16,-4-4-14-16,-4-2 2 16,-12-4-1-16,-12-2-9 15,-16-7 7-15,-19-2 14 16,-13-4-10-16,-21-3 10 0,-14-4-17 16,-9-2 18-1,0 2 43-15,-17 2-42 0,-14 3 18 16,-12-2 2-16,-3 8-4 15,-10 3-8-15,-6 4-2 16,-6 12-1-16,-8 0 14 16,-3 14-20-16,-9 5 0 15,-3 3 6-15,-5 5-4 16,5 3 13-16,6-7-14 16,6-7 0-16,16-11 23 15,15-6-23-15,11-12-1 16,15-5 0-16,5-8 2 15,11-4 2-15,3-4-4 16,3-3-22-16,0-1-2 16,0 4-94-16,20 5-91 15,5 1-291-15,-2-3-188 0</inkml:trace>
  <inkml:trace contextRef="#ctx0" brushRef="#br0" timeOffset="4254">6097 836 1694 0,'0'0'256'0,"0"0"-154"15,0 0-101-15,0 0 42 0,0 0 142 16,0 0-86-16,0 0-40 15,85-57-19-15,-40 13-20 16,6-6 51-16,-6-10-43 16,-5-1 24-16,-12-1 45 15,-5 6-15-15,-6 6 12 16,-6 15 2-16,-8 12-14 16,-3 14 37-16,0 9-70 15,0 0-28-15,0 34 25 16,0 31-34-16,0 21 9 15,0 23-1-15,0 5-19 16,0 4 24-16,0-9-25 16,3-5 0-16,0-16 0 15,0-12 2-15,0-14-4 16,1-15-8-16,-1-12-44 0,3-11-55 16,14-18-391-16,-3-6-223 15,-2 0-1188-15</inkml:trace>
  <inkml:trace contextRef="#ctx0" brushRef="#br0" timeOffset="4771">6785 508 1250 0,'0'0'1117'0,"0"0"-882"16,0 0-87-16,0 0 20 15,0 0-9-15,0 0-33 0,0 0-99 16,199-88-17-16,-129 88 37 16,1 8-38-16,5 22 15 15,-8 7 5-15,-6 8-27 16,-16 8-4-16,-20 0-1 16,-16 6 3-16,-10 6 35 15,-13 0-26-15,-33 1 7 16,-16-1-2-16,-6 2-1 15,-5-8 22-15,-2-10-35 16,10-6 0-16,12-6 22 16,13-17-21-16,21-8 5 15,13-6-6-15,6-6 6 16,0 0-14-16,0 0 2 0,19 0-4 16,21 0 10-16,8 0 0 15,15 0 12-15,13 0-1 16,3 0-11-16,1 6 17 15,5 3-17-15,-3 3 0 16,-3-4 1-16,-17-1 11 16,-13-3-15-16,-16 1 5 15,-16-3-2-15,-14-2 43 16,-3 0-41-16,0 0 19 16,-23 0-21-16,-10 0-44 15,1-11-46-15,-7-8-116 16,8 2-482-16,5-3-399 0</inkml:trace>
  <inkml:trace contextRef="#ctx0" brushRef="#br0" timeOffset="5145">7436 92 2371 0,'0'0'378'0,"0"0"-254"15,0 0-74-15,0 0-2 16,0 0 88-16,0 0-13 16,0 0-63-16,167 133-33 0,-92-60 9 15,7 16-17-15,3 10 37 16,-3 14-41-16,-3 5-14 15,-11 6 23-15,-9 6-24 16,-19-3 0-16,-20-2 0 16,-20-3 1-16,0-10 6 15,-43-8-7-15,-19-14 0 16,-10-8 20-16,-4-15-20 16,-2-11 0-16,6-14-21 15,13-14-30-15,22-20-9 16,18-8-140-16,19 0-574 0</inkml:trace>
  <inkml:trace contextRef="#ctx0" brushRef="#br0" timeOffset="5551">8972 953 768 0,'0'0'1706'16,"0"0"-1354"-1,0 0-263-15,0 0 77 0,0 0 46 16,0 0-78-16,0 0-36 16,-20 0-89-16,40 0 9 15,16 0 27-15,16-2-15 16,13 2-29-16,11 0 8 16,6 0-7-16,3 0 2 15,0 0-4-15,-6 0-24 16,-11 0-3-16,-11 0-52 15,-19 0-23-15,-28 20-123 16,-10 3-442-16,0 1-334 0</inkml:trace>
  <inkml:trace contextRef="#ctx0" brushRef="#br0" timeOffset="5893">8963 1459 2183 0,'0'0'660'16,"0"0"-573"-16,0 0 27 15,0 0 71-15,0 0-13 16,0 0-127-16,0 0-16 16,57 0 23-16,-7 0 1 15,8 0-13-15,12 0-11 16,1 0-22-16,5 0 1 16,6 0-8-16,3 0-53 15,29 0-101-15,-23 12-432 16,-18-3-1040-16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01.2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0 630 796 0,'0'0'717'0,"0"0"-535"16,0 0-96-16,0 0 52 16,0 0 73-16,0 0-18 15,0 0-99-15,-6-29-17 0,6 29 26 16,0 0-57 0,0 0 19-16,0 0-21 0,0 0 20 15,17 6 48-15,9 0-49 16,7 3-32-16,10-9 41 15,2 0-56-15,10 0 7 16,7 0-15-16,3 0-7 16,5 0 22-16,2 0-23 15,10-12 0-15,6 3 13 16,14-2-12-16,8-2-1 16,12-1 0-16,2-1 1 15,7-3-4-15,1 5 3 16,5-6 0-16,-3 5 10 15,7-5-10-15,0 6-9 0,0-2 9 16,-1 3 0 0,1-6 8-16,-4 9-8 0,1-2 0 15,0 2 4-15,2 3-3 16,4-9-1-16,7 3 0 16,4 0 0-16,-2-7 19 15,-3 0-19-15,-2 4 0 16,-4-5-1-16,-7 9 2 15,-2-5-2-15,1 7-6 16,0 0 7-16,0 3 9 16,5-2-9-16,1 2 0 15,5-10-3-15,3 8 12 16,27-1-18-16,-19-5 9 0,1 4 0 16,5 8 6-16,-26-7-6 15,13 5 0-15,-4 2 2 16,0 2-1-16,-3 0-1 15,7 0 0-15,2 0 1 16,8 0 18-16,0 0-19 16,-1 0 0-16,1 0 12 15,-5-4-11-15,2 0-1 16,-2 1 21-16,5-10-20 16,-4 5 54-16,4 2-55 15,-8 0 0-15,-2 0 34 16,-4 0-33-16,0-1-1 15,-6 5 15-15,4-2-14 0,-4 2 38 16,3 2-39-16,-4 0 0 16,-2 0 21-16,-1-5-11 15,1 5 2-15,-4 0-4 16,-4-4-7-16,2 2 52 16,-1 2-53-16,-3-2 1 15,-4 2 20-15,1 0-12 16,-4 0 3-16,-4 0-2 15,-6 0-9-15,-2 0 31 16,-1 0-31-16,-11 0-1 16,-1 0 26-16,-5 0-13 15,-9 0 8-15,-6 0-10 16,-8 0 4-16,-5 0 44 16,-7 0-59-16,-8 0 0 0,-8 0 15 15,-8 0-14-15,-8 0 19 16,-15 0-19-1,-3 0-1-15,-6 0 0 0,0 0-6 16,-6 0-111-16,-47-6-90 16,8-7-259-16,-7-5-1286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1T08:06:58.8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121 192 2004 0,'0'0'274'15,"0"0"-218"-15,0 0 7 16,0 0 78-16,0 0 45 16,-33 224-26-16,25-129-99 15,1 14 17-15,0-1-32 16,1 3-9-16,-6-7 40 15,2-4-71-15,-2-19-5 16,2-12 32-16,1-21-24 16,6-13-10-16,-1-19 1 15,4-13 0-15,0-3 47 16,0-10-30-16,0-38-16 16,0-25 13-16,0-23-14 0,11-15 0 15,7-9-6 1,1-1 6-16,3 18 3 0,0 14-3 15,0 20 0-15,-4 23 34 16,4 19-19-16,4 23 5 16,6 4-7-16,12 35-11 15,10 32 62-15,5 23-63 16,7 18 0-16,-2 10 35 16,9 5-36-16,-4-6 0 15,6-15-6-15,-11-13 12 16,-5-21 4-16,-11-22-10 15,-16-27 0-15,-10-19 17 16,-10-9-11-16,-2-60 49 0,-3-30-34 16,1-25-15-16,-8-14 43 15,0-9-49-15,0 5 0 16,0 14-26-16,0 25 16 16,-3 36-65-16,3 40-119 15,10 25-552-15,12 2-196 0</inkml:trace>
  <inkml:trace contextRef="#ctx0" brushRef="#br0" timeOffset="537">1186 1036 1778 0,'0'0'285'16,"0"0"-158"-16,0 0 110 15,0 0-41-15,225-82-86 16,-147 33-56-16,-5-9-12 16,-9-12 25-16,-12-2-37 15,-23-5 34-15,-19-5 32 16,-10 5-54-16,0 5 37 16,-25 12-1-16,-11 17-12 15,-8 17 34-15,4 19-64 16,-4 7-19-16,5 44 1 15,2 33-18-15,8 36 0 16,10 20-1-16,12 16 9 16,7-2-13-16,0-9 5 0,0-13 0 15,14-24 0 1,1-25 0-16,-8-26-9 0,1-25-10 16,-8-18 19-16,4-7 16 15,-1-10-16-15,1-38 0 16,11-22 8-16,7-10-8 15,7-1 0-15,11 8-6 16,7 18-3-16,11 22-6 16,5 23 6-16,6 10 9 15,0 19-11-15,-4 32 2 0,-10 14 9 16,-11 7 8 0,-15 4-7-16,-15-10 20 0,-6-8-20 15,-8-18-1-15,3-13 0 16,1-17-101-16,14-10-212 15,-2-21-385-15,1-12-473 0</inkml:trace>
  <inkml:trace contextRef="#ctx0" brushRef="#br0" timeOffset="925">2691 1005 1729 0,'0'0'549'16,"0"0"-294"-16,0 0 55 0,0 0-26 16,0 0-68-16,0 0-137 15,-204-41-4-15,143 41-19 16,-2 29-19-16,1 17 20 16,7 12-42-16,18 9-6 15,20-2-9-15,17-2-6 16,0-11 5-16,43-13-50 15,19-15-30-15,11-21 24 16,5-3-51-16,-6-19 25 16,-14-28 24-16,-11-5-11 15,-21-2 68-15,-11 9 2 16,-12 16 45-16,-3 10 72 16,0 19-24-16,-3 0-33 15,-12 21-9-15,1 31-44 16,9-1-2-16,5 3 7 0,0 1-12 15,34-14-28-15,49-17-198 16,-5-14-141-16,-6-10-352 0</inkml:trace>
  <inkml:trace contextRef="#ctx0" brushRef="#br0" timeOffset="1182">3221 996 1699 0,'0'0'859'16,"0"0"-680"-16,0 0 75 15,0 0 1-15,0 0-95 0,-186 77-52 16,155-26-59-16,9 5-17 16,15 2 37-16,7-1-69 15,0-4 0-15,7-13 9 16,27-9-9-16,7-14-26 15,6-10-46-15,4-7-34 16,10-33-116-16,-9-17-425 16,-20-4-567-16</inkml:trace>
  <inkml:trace contextRef="#ctx0" brushRef="#br0" timeOffset="1413">2348 379 2198 0,'0'0'347'0,"0"0"-257"16,0 0-63-16,0 0 239 16,0 0-88-16,0 0-96 15,0 0-29-15,150 129-46 16,-95-113-7-16,4-8-103 15,17-8-225-15,-15-31-291 16,-9-6-306-16</inkml:trace>
  <inkml:trace contextRef="#ctx0" brushRef="#br0" timeOffset="1529">2903 264 1916 0,'0'0'474'0,"0"0"-241"0,0 0 39 15,192-124-139-15,-110 82-133 16,26-1-33-16,-20 9-550 15,-22 13-1675-15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08.9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352 77 1635 0,'0'0'514'0,"0"0"-420"16,0 0 44-16,0 0 98 15,0 0-60-15,0 0-78 16,0 0-71-16,-96-71 20 15,77 65 34-15,-1 6-62 16,-3 0 2-16,-3 0 0 16,-7 22-20-16,4 3 26 15,0 8-10-15,-1 5 1 16,10 2 19-16,3-3-37 16,11 3 0-16,6-6-1 15,0-3 3-15,0-9-16 0,17-11-23 16,9-2-28-16,4-9 29 15,2 0-38-15,1-9 21 16,-1-17 25-16,-1-4 28 16,-2-3 3-16,-4 1 28 15,-2 3 2-15,-6 6 79 16,-6 8-46-16,-5 9 9 16,-3 6 9-16,0 0-45 15,4 12 49-15,-1 14-49 16,3 1-30-16,-1 4 57 15,1 3-60-15,5-7 9 0,-2-10-15 16,5-2-21 0,5-10-6-16,15-5-103 0,-4 0-119 15,-4-5-395-15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11.8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0 770 1655 0,'0'0'310'0,"0"0"-221"16,0 0-2-16,0 0 110 15,0 0-86-15,0 0-89 16,0 0 12-16,86-145-34 16,-51 96-16-16,5-10 10 15,2-12-52-15,1-2 21 0,-1-4 15 16,-5-3 22-16,-8 10 16 15,-6 17-10-15,-7 6 25 16,-10 20 58-16,-1 15-16 16,-5 5 35-16,0 7 27 15,0 0-57-15,0 34-8 16,-5-3-64-16,2 9 0 16,3-2 38-16,0-3-35 15,0-9-8-15,17-5-2 16,6-9-22-16,10-12 14 15,2 0-62-15,5-12-12 16,5-20 47-16,-1-9-9 16,-6-4 36-16,-4 3 9 0,-9 11 0 15,-8 10 78-15,-8 8-14 16,-4 13-13-16,-5 0 25 16,0 16-39-16,0 14 20 15,0 2-25-15,0 1-17 16,0-5 25-16,0-1-40 15,6-2-24-15,30-15-40 16,-1 5-241-16,5-15-679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21.7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14 1260 0,'0'0'365'16,"0"0"-227"-16,0 0-57 16,0 0 86-16,0 0 15 0,0 0-86 15,-3-14 14 1,3 14-1-16,0 12-13 0,0 9-32 15,0 4 33-15,-3 6-18 16,3 3-29-16,0 7 9 16,0 10-41-16,0 4 51 15,0 14-40-15,0 7-27 16,0 7 50-16,0 3-51 16,0 0 14-16,0 1-14 15,0-5 11-15,0 0 17 16,0-8-29-16,0-1 0 15,0-4 21-15,0-6-20 0,0-3 8 16,0-1-8 0,0-6-1-16,0-1 30 0,0 1-30 15,6-7 0-15,-3 7 3 16,5-1-3-16,-5 4 0 16,0-2 14-16,0-1-14 15,-3-3 27-15,3-2-27 16,1-4 0-16,2-3 5 15,-2-6-5-15,2-4-1 16,-3 3 1-16,4-4 0 16,-4-4 18-16,0 1-18 15,0-5 0-15,-3 3 3 16,0-7-3-16,0-1 0 16,0 1-1-16,0-1 2 15,0-2 35-15,0 0-36 0,0 2 0 16,3-5-6-16,-3 3 6 15,0-2-1-15,0-3 0 16,0 5 1-16,0 0 16 16,0-1-16-16,0 5 0 15,0-2 2-15,0 6-1 16,0 1 12-16,0-6-13 16,5-1 1-16,-5-5 8 15,0-3-9-15,0-3 0 16,0-3 14-16,0-3-14 15,0 0 0-15,0 0 0 16,3 0-30-16,6 0-23 16,-3 0-217-16,5 0-707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22.4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111 0 1485 0,'0'0'766'0,"0"0"-568"16,0 0-128-16,0 0 170 15,0 0-53-15,0 0-132 16,0 0-6-16,-14 71-5 15,14-18 2-15,0 12 11 16,0 0-28-16,0 6 10 16,0-4-5-16,0 1-20 15,0-9 24-15,0-3-32 0,0-17 6 16,0-11 27-16,0-4-37 16,0-9 14-16,0-9-1 15,0-6-14-15,0 0 46 16,0 0-47-16,0 0 1 15,4-12 13-15,2-8-14 16,7-2-1-16,0 3 0 16,4 1-4-16,0 6-5 15,-2 5 10-15,5 5-6 16,-1 2-12-16,4 0 16 16,0 0 1-16,1 15 1 15,-1 5 0-15,-3 3-9 16,-8 5 9-16,-6-2 0 0,-6 0-14 15,0 1 16 1,0 0-2-16,-12-1 12 0,-19-8-12 16,0-4 55-16,-6-3-40 15,-5-6-1-15,2-5 47 16,1 0-43-16,4-5 2 16,1-14-20-16,12-5 0 15,2 3-1-15,14-5-41 16,6-7-109-16,12 7-331 15,15 0-1029-15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25.1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30 1126 0,'0'0'359'15,"0"0"-189"-15,0 0-44 16,0 0 54-16,0 0 39 16,0 0-134-16,-23-29-42 0,23 29 73 15,0 0-8-15,0 0-11 16,0 0-18-16,0 0-2 16,11 0 34-16,-2 0-68 15,1 0-11-15,3 0 35 16,0 0-51-16,1 0 16 15,1 5-4-15,-1-2-26 16,-1 3 46-16,0 0-48 16,3 3 0-16,-2 1 31 15,1 0-30-15,5 5 7 16,0-6 7-16,-1 3-15 16,4 0 27-16,-3-4-26 15,3 1-1-15,0 0 36 16,-4-1-36-16,6 2 1 0,-7-1 0 15,6-3 0-15,-6 0 31 16,2 0-32-16,0-4 0 16,0 4 25-16,-4 1-24 15,4-4 5-15,0-2 0 16,-1 4-5-16,1-5 30 16,-3 2-31-16,-2-2 0 15,2 0 3-15,-7 0 3 16,3 0-5-16,-3 0-1 15,-4 0 0-15,-3 0 7 16,0 0-7-16,0 0 0 16,-3 0 16-16,0 0-16 15,0 2 1-15,0-2 4 0,0 0-4 16,0 0 19 0,0 0-20-16,0 0-6 0,0 0-1 15,0 4 7-15,0-4-1 16,0 3-28-16,0 3-47 15,8 0 25-15,1 0-112 16,21 8-99-16,-4-5-90 16,0-1-283-16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8:53:04.5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3581 1275 0,'0'0'317'0,"0"0"-220"16,0 0 10-16,0 0 50 15,0 0-42-15,0 0 18 16,0 0-61-16,-9-16 8 16,9 14 21-16,3 0-30 0,6-2-4 15,2 4-36-15,1 0 1 16,1 0 48-16,4-3-53 16,0 3-5-16,1-3 26 15,2 0-36-15,-1 3-4 16,1-6-7-16,3-2-1 15,0 2 33-15,4-6-33 16,-1 1 0-16,0-2 11 16,4-4-10-16,-4 1 5 15,0-1-6-15,0-1 0 16,-4 0 5-16,1 1-5 16,1-1 0-16,-1 0 2 15,0 1-1-15,0-1-1 0,0 0 0 16,-1 5 6-16,1-9-6 15,3 5 0-15,1-1-3 16,-1 1-3-16,3 5 12 16,1-9-12-16,-4 8 3 15,0-4 3-15,0 3 16 16,-3-1-16-16,4 1-7 16,-4-5 1-16,3 2 6 15,-1-1 0-15,-2-4 0 16,4 3 0-16,-1-2 13 15,0 1-13-15,0-2-3 16,1-1-4-16,2 0 4 16,4 0 3-16,-1-4 7 15,5-2-5-15,-1-1-4 16,-1 3 1-16,2-2 1 0,-1-1 0 16,-7 1 0-16,4 2 2 15,-7 1-2-15,3-1 0 16,1 1 10-16,-4-2-10 15,3 0 0-15,1-2-1 16,-1-2 2-16,5-1-7 16,-2-2 6-16,4 0 0 15,1-3 5-15,-3-1-5 16,6-2 0-16,-4 2 0 16,-2 1 9-16,1-2-17 15,-5 1 8-15,2 1 0 16,-2-2 11-16,-1 3-11 0,-3-1 0 15,4 0 0-15,2-2 6 16,-1 0-3-16,-2 3-3 16,-1-3 0-16,3 4-4 15,-5-1 5-15,2 1-1 16,6 1 0-16,-5-3 6 16,4 2-14-16,-4 1 8 15,-2-1 0-15,-1 7 6 16,0 0-4-16,-6-1-4 15,-1 3-2-15,1 3 4 16,0-1 13-16,0-2-13 16,2 4 0-16,4-2-4 15,-3 2 4-15,3-1 0 0,1 4 0 16,-1-5 1-16,3 5 5 16,4 0-6-16,-1-3 0 15,5 0-3-15,2-4 3 16,-2 2 0-16,-1 3-8 15,-1 1 8-15,-2 1 7 16,-4 5-7-16,-3 0 0 16,-2 0 36-16,-1 3-36 15,3-2 8-15,0-1 5 16,0 0-12-16,7-2 39 16,-4 1-40-16,4-1 0 15,-4 2 18-15,5 0-16 16,-3 3-2-16,0 1 4 0,-5-1 2 15,2-1 21 1,-3 2-27-16,1-1 0 0,-1 4 18 16,1-1-18-16,0 0 2 15,1-1-4-15,2 5 13 16,2 0 1-16,-3-2-12 16,6 1 0-16,-2 0 33 15,1 1-32-15,-4-1-1 16,0 3 0-16,1 3 0 15,-4 0 32-15,3 0-32 16,1 0 0-16,-1 0 39 16,2 0-30-16,-3 12-8 0,6 1-1 15,-2 0 1 1,4 2 45-16,1 3-46 0,1 1 0 16,6-7 21-16,-9 7-9 15,4-2-12-15,0 1 1 16,-2 2 5-16,-2 5 34 15,-2-2-40-15,1 0 0 16,-5 4 9-16,-4 2-8 16,1 1 13-16,2-1-14 15,-6 1 0-15,1-1 15 16,-3 0-15-16,3 1 0 16,-4 1 11-16,1-3-11 15,0 4 7-15,3-2-6 0,-4-1 1 16,4 3 23-1,0-1-25-15,0-1 0 16,-1-1 0-16,1 0 8 0,0 1-2 16,0-1-6-16,4 1 1 15,-4 2 27-15,3-2-28 16,-3-1-4-16,-1 3 4 16,1-5 1-16,0 2 8 15,-3 1-9-15,2-1 0 16,6 1 19-16,-5-4-8 15,2 3-11-15,1 1 13 16,0-3-11-16,1-2 20 16,-1 5-17-16,0-3-4 15,0-1 18-15,-3 4-19 16,4-4 0-16,-4 1-3 0,-1 2 15 16,4-3-13-16,0 1 2 15,1 0 9-15,-1 0-6 16,0-4 4-16,3 1-8 15,1-1 0-15,-4 1 1 16,0-4 28-16,1-2-29 16,-1 3 1-16,0-4 12 15,0 4-13-15,4 0 0 16,2-1-6-16,1 0 21 16,-1 1-6-16,5 0-9 15,2-1 0-15,-2-2 27 16,5 3-27-16,-2-3 0 0,2-1-8 15,4 4 20-15,-4-6-1 16,1 3-11 0,-1-5 0-16,-2 3 27 0,-5-1-21 15,1-4-6-15,-2 5 0 16,-3-5 0-16,3 0 27 16,-5 1-27-16,1 0 0 15,-1 0 9-15,0 4 3 16,1-5-6-16,2 3-6 15,2 1 0-15,-1-1 16 16,2 1-16-16,1 0 0 16,1 0 15-16,-2-1-1 15,1-2-22-15,4 4 8 0,-4-6 0 16,4 3 15 0,-6-1-15-16,6 0 0 0,-1-4 14 15,1 1-7-15,-1 2-7 16,1-3 0-16,2 3 1 15,4-3 25-15,0 4-26 16,2-6 0-16,5 3 11 16,-4-2-10-16,-4 1-2 15,3-4-4-15,-6 7 5 16,1-5 17-16,-5-1-17 16,1 4 0-16,4-3 3 15,-1 1-3-15,1 1-1 16,4-3 0-16,-5 1 1 15,-4 1 12-15,5-1-12 16,-4-1 0-16,1-2 1 0,-4 3-1 16,4 0 0-1,-5-3-7-15,1 3 14 0,0 0 5 16,1 0-12-16,-2-1 0 16,1 1 5-16,1 2-5 15,-5-1-1-15,4-1 0 16,-3 0 2-16,-1 0 1 15,2-3-2-15,-2 3 0 16,1 0 15-16,-1-4-15 16,1 4 6-16,1 1-12 15,-2-3 15-15,7 2 9 16,1 1-18-16,-1-5 0 16,4 5 10-16,-1-4-9 15,-2-1 5-15,-5 1-6 0,-8-3 2 16,-9 3 15-16,-4-3-17 15,-11 0 0-15,-3 3 1 16,0-3-1-16,0 0 7 16,0 3-7-16,0-3 0 15,0 3-12-15,0 3-49 16,0 7-107-16,-35 12-34 16,5 2-253-16,-7-4-1015 0</inkml:trace>
  <inkml:trace contextRef="#ctx0" brushRef="#br0" timeOffset="1843">9232 3377 1382 0,'0'0'254'15,"0"0"-116"1,0 0 15-16,0 0 74 0,0 0-81 15,0 0-29-15,0 0 19 16,0-32-49-16,0 32 0 16,6 0 22-16,-3 0-50 15,5 0 10-15,-2 0 0 16,0 0-26-16,0 0 1 16,1 0-19-16,3 0 4 15,0 0 19-15,2 0-48 0,2 0 15 16,3 0-7-1,-8 0-7-15,1 0 11 0,-3 0-12 16,-4 0 1-16,-3 0-1 16,3 0 7-16,-3 0-7 15,0 0 0-15,0 0 8 16,0 0-7-16,0 0 0 16,3 0-1-16,4 0 21 15,-1 0-9-15,-3 0-12 16,5 0 3-16,-5 0 5 15,0 0 11-15,-3 0-19 16,0 0 0-16,0 0 40 16,0 0-39-16,0 0 1 15,-11 0-2-15,2 0 0 16,-4 0-18-16,4 0 18 0,2 0 0 16,3 0-15-16,1 0 21 15,3 0-7-15,0 0 1 16,0 0 0-16,0 0 22 15,0 0-13-15,0 13-9 16,0-5 51-16,17 3-51 16,2 4 18-16,4-7 14 15,6 4-22-15,1 0 40 16,2-2-50-16,8 0 10 16,-1 3 11-16,4-7-12 15,-1 0-3-15,1 0-3 16,-10 0 6-16,-10-4 2 15,-11-2-11-15,-7 6-32 0,-5-6 31 16,0 0-92 0,-11 0-82-16,-32 3-157 0,4 5-331 15,4-1-84-15</inkml:trace>
  <inkml:trace contextRef="#ctx0" brushRef="#br0" timeOffset="2424">8934 3416 1096 0,'0'0'395'16,"0"0"-188"-16,0 0-23 15,0 0 86-15,0 0-29 16,0 0-101-16,0 0-8 16,0-33-4-16,0 33-48 0,0 0-1 15,0 0-79 1,0 0-115-16,0 21-119 0,0-1-430 15,6 0-1183-15</inkml:trace>
  <inkml:trace contextRef="#ctx0" brushRef="#br0" timeOffset="2672">8934 3416 1746 0,'78'-30'357'0,"-81"27"-148"16,3-1 43 0,-3 2-134-16,0 2-92 0,3 0-26 15,0 0-74 1,0 0-51-16,0 6-26 0,0 9-43 16,0-3 38-16,0 2 21 15,0-3 18-15,0-2-18 16,0-2 16-16,0-1 17 15,0-6-120-15,0 0-172 16</inkml:trace>
  <inkml:trace contextRef="#ctx0" brushRef="#br0" timeOffset="2863">8977 3448 788 0,'0'0'280'16,"0"0"-115"-16,0 0-26 15,0 0-11-15,0 0-57 16,0 0-52-16,0 0 28 0,-8 0-2 15,8 0 38-15,0 0-13 16,0 0-58-16,0 0-9 16,0 11-3-16,0 1-4 15,0 0-33-15,0 4-144 16,0-8-170-16,0 1-405 0</inkml:trace>
  <inkml:trace contextRef="#ctx0" brushRef="#br0" timeOffset="2950">8977 3448 783 0,'-31'41'201'0,"31"-53"-137"16,0 4-64-16,0-2-328 0</inkml:trace>
  <inkml:trace contextRef="#ctx0" brushRef="#br0" timeOffset="3118">8949 3435 494 0,'0'0'713'0,"0"0"-469"16,0 0-36-16,0 0 5 16,0 0-81-16,0 0-106 15,0 0-26-15,0-35-132 16,5 41-36-16,1 11-434 16,-3-6-526-16</inkml:trace>
  <inkml:trace contextRef="#ctx0" brushRef="#br0" timeOffset="3265">8949 3435 938 0,'20'113'267'0,"-20"-110"0"0,0 7-69 15,0 3-48-15,-3 0-12 16,-3 1-112-16,3 7-26 16,3 3-48-16,0 8-79 15,0-6-252-15,0-5-1018 0</inkml:trace>
  <inkml:trace contextRef="#ctx0" brushRef="#br0" timeOffset="3405">8954 3846 1000 0,'0'0'350'0,"0"0"-231"16,0 0-40-16,0 0-31 15,0 0-48-15,0 0-284 16,0 0-345-16</inkml:trace>
  <inkml:trace contextRef="#ctx0" brushRef="#br0" timeOffset="3575">8954 3846 823 0,'-53'174'274'0,"50"-168"-122"15,0-4 42-15,-5 4 26 16,5 0-65-16,0-6-78 0,3 7-8 15,0-3-69 1,0 5-35-16,0-1-38 0,0 3-215 16,0-5-859-16</inkml:trace>
  <inkml:trace contextRef="#ctx0" brushRef="#br0" timeOffset="5693">3882 242 1237 0,'0'0'273'16,"0"0"-180"-16,0 0 69 15,0 0-10-15,0 0-25 16,0 0-39-16,-10-6-32 16,10 6 23-16,0 0-35 15,0 9-7-15,0 10 17 0,0 6-54 16,-3 12 0-16,3 6-15 15,0 9-139-15,0 37-96 16,0-18-279 0,-3-6-890-16</inkml:trace>
  <inkml:trace contextRef="#ctx0" brushRef="#br0" timeOffset="5853">3885 1200 912 0,'0'0'315'0,"0"0"-151"16,0 0-55-16,0 0-45 16,0 0-35-16,0 150-29 15,0-103-164-15,0-8-220 0,0-4-661 0</inkml:trace>
  <inkml:trace contextRef="#ctx0" brushRef="#br0" timeOffset="6104">3885 1929 963 0,'0'0'201'15,"0"0"-131"-15,0 0-70 16,0 0 0-16,-29 161-108 16,29-100-158-16,0 0-114 15,0-4 380-15,0-24 73 16,0-2-73-16,0 3 25 0,0 3-25 15,0 5 39 1,0-8 4-16,0 3 81 0,0-4-75 16,0-1-49-16,0 1-47 15,-6 2 15-15,3-6-20 16</inkml:trace>
  <inkml:trace contextRef="#ctx0" brushRef="#br0" timeOffset="6270">3839 3085 681 0,'0'0'212'0,"0"0"-71"0,0 0 52 16,0 0-3 0,0 0-78-16,0 0-112 0,-20 163-17 15,14-131-208-15,0 0-892 0</inkml:trace>
  <inkml:trace contextRef="#ctx0" brushRef="#br0" timeOffset="6620">3800 3595 880 0,'0'0'292'16,"0"0"-116"-16,0 0 53 15,0 0-45-15,0 0-41 16,0 0 23-16,0 0-75 15,-23 68-32-15,20-53-59 0,3 6-13 16,0-1-104-16,0 7-26 16,0 4 2-16,0-3 86 15,0 5-5-15,0-8-121 16,0-4 107-16,3-1-7 16,0-2 53-16,4 0 28 15,-4-3 5-15,4-7 86 16,-4 5 28-16,1-7 6 15,-4-6-49-15,0 3-20 16,0-3 13-16,0 0 16 16,0 0 12-16,0 0 15 15,0 0-53-15,0 0-23 16,0 0-23-16,0 17-13 0,0-3-122 16,0 4-207-16</inkml:trace>
  <inkml:trace contextRef="#ctx0" brushRef="#br0" timeOffset="8298">9306 3410 1287 0,'0'0'328'0,"0"0"-236"0,0 0 28 16,0 0 158-16,0 0-107 16,0 0-46-16,-97 106-42 15,61-59 28-15,-7 9-50 16,1 0-31-16,-1 0 27 16,7-4-48-16,7-4 1 15,9-16-10-15,14-5-13 16,6-6-29-16,0-10-207 15,18-11-225-15,7 0-25 0</inkml:trace>
  <inkml:trace contextRef="#ctx0" brushRef="#br0" timeOffset="8521">9414 3406 1425 0,'0'0'342'0,"0"0"-263"16,0 0 19-16,0 0 139 16,-97 168-81-16,54-99-33 15,4 0-81-15,3 0-26 16,7-6 27-16,9-11-43 16,9-14 0-16,11-9-93 15,14-16-143-15,22-7-14 16,4-6-256-16</inkml:trace>
  <inkml:trace contextRef="#ctx0" brushRef="#br0" timeOffset="8728">9887 3483 1617 0,'0'0'225'0,"0"0"-95"16,0 0 102-16,0 0 17 15,-134 195-147-15,94-142-61 16,7-7-27-16,10-7-13 16,14-7-2-16,9-8-163 15,0-12-141-15,23-6 63 16,0-6-335-16</inkml:trace>
  <inkml:trace contextRef="#ctx0" brushRef="#br0" timeOffset="8937">10133 3681 1517 0,'0'0'287'0,"0"0"-167"16,0 0 92-16,0 0 80 16,0 0-106-16,-125 159-87 15,98-130-91-15,7 0-8 16,8-5-20-16,9 3-121 15,3-13-128-15,0-1-72 16,19-13-289-16,4 0-658 0</inkml:trace>
  <inkml:trace contextRef="#ctx0" brushRef="#br0" timeOffset="9110">10243 3748 1587 0,'0'0'245'0,"0"0"-169"16,0 0 115-16,0 0 36 16,0 0-103-16,-141 161-124 15,129-133-37-15,-5 4-120 16,7-6-147-16,1-5-641 0</inkml:trace>
  <inkml:trace contextRef="#ctx0" brushRef="#br0" timeOffset="9488">9340 3463 1545 0,'0'0'283'0,"0"0"-233"16,0 0 67-16,0 0 136 15,0 0-83-15,0 0-52 16,0 0-47-16,56-45-34 15,-30 43 26-15,3 2-48 16,1 0-9-16,-4 0-6 16,-3 0 9-16,-4 0-21 15,-2 0-22-15,-2 8-175 16,-4 3-264-16,-8-4-812 0</inkml:trace>
  <inkml:trace contextRef="#ctx0" brushRef="#br0" timeOffset="9713">9827 3314 1530 0,'0'0'197'0,"0"0"-164"16,0 0-15-16,0 0-18 0,0 0-223 15,0 0-1218-15</inkml:trace>
  <inkml:trace contextRef="#ctx0" brushRef="#br0" timeOffset="30008">7873 542 920 0,'0'0'632'16,"0"0"-520"-16,0 0-7 16,0 0-10-16,0 0 78 15,0 0-45-15,-32-117-62 16,18 96 45-16,0 1-19 15,2 2 0-15,-7-1 21 16,-1 6-65-16,-3 1 37 16,-7 6-28-16,-10 6-24 15,-2 0 30-15,-7 0-63 0,-3 18 0 16,2 14 16-16,2 6-16 16,5 4 20-16,14 2-8 15,5 4-3-15,12-5 22 16,12 0-31-16,0-4 0 15,3-3 3-15,23-7-3 16,7-6-12-16,10-7-7 16,5-10-55-16,5-6 33 15,-4 0-33-15,0-15 10 16,-7-15 52-16,-5-5-25 16,-9-1 19-16,-8 3 18 15,-6 1 0-15,-11 12 71 16,-3 5 1-16,0 6 6 15,0 7 23-15,0 2-48 0,0 0-9 16,0 9-41-16,0 14 8 16,0 10-8-16,3 2-3 15,8-1-11-15,5 0 11 16,3-1-59-16,8-5-92 16,15 9-84-16,-7-16-321 15,-4-2-246-15</inkml:trace>
  <inkml:trace contextRef="#ctx0" brushRef="#br0" timeOffset="30610">8088 131 1585 0,'0'0'355'0,"0"0"-141"16,0 0 39-16,0 0 9 15,0 0-112-15,0 0-56 16,0 0-34-16,-45-14-21 0,45 14 7 15,10 0-19-15,13 8-7 16,9 9 23 0,5 0-43-16,8 1 0 0,5 4-1 15,5-5 9-15,4 3-7 16,0 1-1-16,-4-2 0 16,-5 4 0-16,-4-6-18 15,-10-3 6-15,-7 2 5 16,-6-2-4-16,-10 1 1 15,-6-1 10-15,-7 1 0 16,0 9-6-16,0 2 4 16,-20 4 2-16,-6 5 0 15,-3 3 8-15,-4 1-13 16,-1-1 6-16,-1 2-1 16,-1-6 19-16,-4 5-17 0,1-5-2 15,-1 1 0-15,3-1 7 16,0-5 2-16,7-3-9 15,4-5 0-15,6-7 11 16,8-4-11-16,1-5-2 16,8-1 2-16,3-4-26 15,0 0-20-15,17 0-260 16,15-15-267-16,1-3-452 0</inkml:trace>
  <inkml:trace contextRef="#ctx0" brushRef="#br0" timeOffset="31291">8508 45 1753 0,'0'0'385'16,"0"0"-230"-16,0 0 13 16,0 0 125-16,0 0-138 15,0 0-102-15,0 0-1 16,-32-45-44-16,48 45 7 16,10 0-2-16,6 0-7 15,5 12 13-15,2 9-19 16,7-1 0-16,-1 4 6 15,8-1-5-15,-1 2-1 16,7-6 0-16,-3 6-1 0,-4-4-22 16,1-4 9-16,-7 0-19 15,-4-1 31-15,-2-2-17 16,-8-3 18-16,-5 5-14 16,-12-4 9-16,-4-1-7 15,-5 4 20-15,-6 3-7 16,0 3 38-16,-6-1-17 15,-25 10-5-15,-7 2 15 16,-9 5-17-16,-1 2 38 16,-4 6-51-16,-1-3 7 15,4-2 14-15,4 2-16 16,2-5-6-16,4-1 0 0,2-3 1 16,11-8 1-1,10-8-2-15,5 2-51 0,11-7-51 16,0-9-235-16,27 0-298 15,2-3-1287-15</inkml:trace>
  <inkml:trace contextRef="#ctx0" brushRef="#br0" timeOffset="32049">9274 1202 1607 0,'0'0'274'16,"0"0"-199"-16,0 0-19 15,0 0 175-15,0 0-101 16,0 0-92-16,0 0 17 16,32-44-47-16,2 18 10 0,5-9-18 15,4-7-23-15,5-8 21 16,1-11-48-16,-2-6-4 15,-1-11 41-15,-7-1-15 16,-7-7 18-16,-6 7 10 16,-9 1 10-16,-4 17 69 15,-7 11 14-15,-6 14 19 16,0 16 63-16,0 11-42 16,0 9-26-16,0 0-34 15,-3 18-42-15,-6 15 15 16,2 10-46-16,0 8 0 15,4-1 18-15,3-4-12 16,0-1-6-16,0-8 0 16,10-4 0-16,12-5-13 15,1-11-32-15,7-11-32 0,2-6 30 16,5 0-37-16,-1-22 2 16,1-13 12-16,-5-5 23 15,-7-8 46-15,-2 1-19 16,-6 6 20-16,-3 6 39 15,-8 7 37-15,-3 15 27 16,-3 3-18-16,0 10-15 16,0 0 14-16,0 12-72 15,0 18-11-15,0 8 39 16,0 0-38-16,0 1 3 16,0-1-5-16,0-6 0 15,3-2 12-15,4-7-12 16,-1-3-43-16,8-1-49 0,9-11-219 15,0 2-401-15,-4-10-1248 16</inkml:trace>
  <inkml:trace contextRef="#ctx0" brushRef="#br0" timeOffset="32257">10691 274 2354 0,'0'0'550'15,"0"0"-392"-15,0 0-23 16,0 0-64-16,0 0-71 16,0 0-141-16,0 0-227 0,57 45-790 0</inkml:trace>
  <inkml:trace contextRef="#ctx0" brushRef="#br0" timeOffset="32403">10776 716 2349 0,'0'0'663'16,"0"0"-434"-16,0 0-90 15,0 0-74-15,0 0-65 16,0 0-92-16,0 0-713 0</inkml:trace>
  <inkml:trace contextRef="#ctx0" brushRef="#br0" timeOffset="33328">8034 1898 1307 0,'0'0'370'0,"0"0"-222"16,0 0-9-16,0 0 134 15,0 0-60-15,0 0-95 16,0 0-72-16,-26 12 30 16,29 44 36-16,6 15-55 15,5 2-39-15,-5 4 32 0,1-4-44 16,-3-8 0 0,2-3 1-16,-2-11-6 0,2-11 14 15,-6-7-15-15,5-12 0 16,-5-8-1-16,-3-6 1 15,3-7-20-15,-3 0 7 16,0-7-5-16,0-24 18 16,0-15-41-16,0-18 27 15,0-9 5-15,0-13 9 16,-14-4 0-16,2 0 0 16,-1 6 1-16,6 11 7 15,7 17 1-15,0 11-8 16,0 18 57-16,7 10-37 15,18 7-10-15,6 10 10 16,8 0-5-16,4 0 36 0,2 4-52 16,1 10 0-1,-7 4 31-15,-2 0-30 0,-11 3 6 16,-10-2-7-16,-13 5 1 16,-3 0 38-16,-6 6-39 15,-33 2 1-15,-11 3-1 16,-2-2 0-16,-1-6-24 15,10-7-12-15,11-8-28 16,16-6-12-16,13-6-127 16,3 0-403-16,0-9-1138 0</inkml:trace>
  <inkml:trace contextRef="#ctx0" brushRef="#br0" timeOffset="33624">8845 1517 1844 0,'0'0'384'16,"0"0"-248"-16,0 0 53 15,0 0 23-15,0 0-100 16,-128 205-48-16,99-126-7 15,6 3 1-15,10 4 14 0,10-3-59 16,3-7-4-16,0-9-8 16,10-5 1-16,16-9-2 15,9-11-56-15,5-4-92 16,19-2-134-16,-11-13-321 16,-5-11-744-16</inkml:trace>
  <inkml:trace contextRef="#ctx0" brushRef="#br0" timeOffset="34452">9167 1713 1275 0,'0'0'551'0,"0"0"-345"16,0 0 34-16,0 0 14 0,0 0-80 16,0 0-29-1,0 0-36-15,45 78-24 0,4-16-28 16,4 3-33-16,2 0 34 16,1-6-58-16,-5-5 6 15,0-4 12-15,-9-9-18 16,-2-9-10-16,-12-2-53 15,-2-10-45-15,-6-5-86 16,-6-9-283-16,-5-6 11 16,-6 0-619-16</inkml:trace>
  <inkml:trace contextRef="#ctx0" brushRef="#br0" timeOffset="34697">9726 1801 1612 0,'0'0'327'15,"0"0"-213"-15,0 0 117 16,0 0 85-16,0 0-181 16,0 0-41-16,-168 133-12 15,117-84-40-15,-8 5-18 16,-4-1-24-16,7 3-1 15,11-3-43-15,13-3-114 16,9 0-109-16,12-9-212 16,5-14-549-16</inkml:trace>
  <inkml:trace contextRef="#ctx0" brushRef="#br0" timeOffset="35256">9876 1554 1844 0,'0'0'470'16,"0"0"-334"-16,0 0 6 15,0 0 19-15,0 0-96 16,0 0-26-16,0 0 28 16,118 23-58-16,-69 6-8 15,7 1 26-15,0 2-27 16,-1-2 0-16,-2-2-2 0,-4-3-5 16,-10-2-8-16,-10-2 4 15,-9 0-11-15,-10-1 13 16,-10 4 16-16,0 3-7 15,-22 7 21-15,-18 5-20 16,-13 6 26-16,1 2-27 16,-4-3 0-16,8-1 1 15,5-4 5-15,13-5-12 16,11-1-10-16,12-3-113 16,7-6-105-16,0-7-318 15,20-11-862-15</inkml:trace>
  <inkml:trace contextRef="#ctx0" brushRef="#br0" timeOffset="35691">10767 1901 1958 0,'0'0'365'0,"0"0"-167"16,0 0 42-16,0 0-40 16,0 0-66-16,0 0-93 15,-167-32-17-15,134 40 21 16,7 19-32-16,3 5 19 16,10 7-32-16,7 2 0 0,6-2-8 15,0-1 8-15,3-9-45 16,22-5-40-16,9-13-56 15,5-8 8-15,4-3-55 16,-4 0 8-16,-4-17 106 16,-4-6 30-16,-12-1 44 15,-6 9 35-15,-6 6 84 16,-7 9 55-16,0 0-53 16,0 0-51-16,3 18 12 15,3 9-31-15,5 2-30 16,9 0-18-16,2 0-3 15,7 1-21-15,11-7-163 16,5-5-81-16,-5-9-327 0,-7-9-1272 16</inkml:trace>
  <inkml:trace contextRef="#ctx0" brushRef="#br0" timeOffset="35977">10947 1318 1938 0,'0'0'333'16,"0"0"-242"-16,0 0 126 16,0 0 35-16,0 0-113 15,158 162-55-15,-116-103-32 16,-2 6 1-16,-6 8 19 0,-6 7-59 15,-16 8 16-15,-9 3 8 16,-3 1-29-16,-9 6-2 16,-25-8-6-16,0-4-44 15,-3 10-32-15,8-22-279 16,9-20-461-16</inkml:trace>
  <inkml:trace contextRef="#ctx0" brushRef="#br0" timeOffset="36405">11700 1845 1879 0,'0'0'466'0,"0"0"-409"0,0 0 69 16,0 0 75-1,0 0-85-15,0 0-32 0,215-147-56 16,-158 126 26-16,-12 9 1 15,-5 12-28-15,-10 0 29 16,-4 0-34-16,-6 27-5 16,-4 3 47-16,3 1-47 15,5 3-2-15,5-9-15 16,3-2 0-16,12-15-11 16,1-8-49-16,7 0-57 15,1 0-58-15,2-25-142 16,-8 5-149-16,-18 0-422 0</inkml:trace>
  <inkml:trace contextRef="#ctx0" brushRef="#br0" timeOffset="36756">11985 2175 1590 0,'0'0'352'0,"0"0"-180"15,0 0 67-15,0 0 69 16,0 0-84-16,0 0-154 16,0 0-25-16,32-68 47 15,11 54-44-15,10-5-3 16,2 6-13-16,1 4-7 15,-3-1 35-15,-7 10-42 0,-7 0-10 16,-7 0 42-16,-2 13-24 16,-1 4 7-16,-3 1-30 15,4-7 6-15,2-2-18 16,5-2 9-16,-1-7-101 16,7 0-30-16,-8 0-497 15,-8 0-756-15</inkml:trace>
  <inkml:trace contextRef="#ctx0" brushRef="#br0" timeOffset="37267">13560 1082 1910 0,'0'0'505'0,"0"0"-429"16,0 0 115-16,0 0 100 0,-180 3-119 15,123 20-72-15,3 10-19 16,1 8 7-16,7 13-25 16,3 4-13-16,12 11 17 15,6 7-50-15,13 6 1 16,12 3 7-16,0 1-17 16,32 2 13-16,21-5-21 15,15-10 0-15,18-4 3 16,6-19-3-16,2-15-1 15,-3-18-5-15,-6-17-3 16,-12 0 9-16,-10-33 1 16,-15-19 16-16,-11-24 40 15,-18-18-26-15,-19-42 29 0,0-1-15 16,-22-6-44 0,-28 1-1-16,-8 36-1 0,-55 15-86 15,16 35-78-15,2 35-614 16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13.8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 62 679 0,'0'0'265'0,"0"0"-150"15,0 0-86-15,0 0 89 16,0 0-11-16,0 0-83 16,3 7-24-16,-3-7-17 15,0 0-76-15,0 2-37 16,0-2-65-16,0 0 4 16,0 0-80-16</inkml:trace>
  <inkml:trace contextRef="#ctx0" brushRef="#br0" timeOffset="1299">9 62 29 0,'3'9'313'0,"-3"-9"-16"15,0 0-67-15,0 0-34 16,0 0-26-16,0 0-72 16,0 0-15-16,0 0-12 0,0 0-10 15,0 0 31-15,0 0-28 16,-6 0-10-16,3 0-3 16,0 0-9-16,3 0-2 15,0 0-24-15,0 0 8 16,3 0 27-16,9 0-42 15,5 0-2-15,0 0 6 16,-1 0-7-16,4 0 22 16,0 0-6-16,-2 0 0 15,2 0 20-15,0 0-25 16,2 0 3-16,-5 0-7 16,3-2-12-16,0-2 11 15,-1 4-12-15,1 0 0 0,-3 0 3 16,3 0-3-16,-5 0 0 15,5 0-1-15,-1-3 2 16,4 3 4-16,0 0-5 16,1-3 0-16,2 0 2 15,-3 0-2-15,0 3 0 16,-4-3-1-16,-2 3 2 16,-5 0-3-16,2 0 2 15,-1 0 0-15,-3 0-1 16,3 0 0-16,2 0 1 15,2 0 0-15,3 0 1 16,0 0 7-16,2 0-8 0,-2 0 0 16,0 0-1-16,0 0 1 15,-1 0 0-15,-2 0 0 16,3 0 1-16,-5 0 3 16,2 0-4-16,2 0 0 15,1 0 6-15,6 0-6 16,1 0-7-16,2 0 7 15,0 0-1-15,1 0 1 16,-1 0 0-16,-3 0 1 16,1 0 1-16,-1-6-2 15,-3 3-1-15,-3 3 1 16,3-3 0-16,-4 3-3 16,4 0 3-16,6 0 0 15,1 0 3-15,2-3-3 16,2 3 0-16,2 0-1 0,-1 0 2 15,1 0-1-15,1 0 0 16,-1-3 0-16,-1 3 3 16,2 0-3-16,-8 0-6 15,1 0 6-15,-4-2 0 16,-3 2 4-16,-1 0-4 16,1 0 0-16,-3 0 1 15,6 0-1-15,1 0-1 16,5 0 1-16,4 0 0 15,4 0 0-15,2 0 0 16,1 0 0-16,2 0 9 16,-2 0-9-16,-1 0-2 15,-2 0-8-15,-1 0 13 0,-7 0-3 16,5 0 1-16,-4 0-1 16,-1 0 6-16,5 0-6 15,-1 0 0-15,3 0 0 16,-1 0 0-16,2 0 12 15,-1 0-3-15,1 0-8 16,-1 0 15-16,1 0-15 16,-1 0-1-16,-4 0 1 15,5 0 1-15,2 0 10 16,-2 0-1-16,5 0 0 16,-2 0 2-16,-1 0-13 15,1 0 1-15,-4-5 8 16,1 5-7-16,-4-1 15 0,-4-2-16 15,-1-1 13 1,-6 2 21-16,1-1-19 0,-3-1 5 16,4 2 7-16,-1 2-17 15,3 0 14-15,-3 0-6 16,4 0-10-16,-4 0 20 16,0 0-13-16,1 0 0 15,-4 0 8-15,0 0-10 16,0 0 20-16,2 0-10 15,1 0-14-15,8 0 21 16,-3 0-30-16,9 0 16 16,-1 0 10-16,1 0-21 0,-4 0 20 15,-4 0-14 1,-4 0-12-16,-9 0 5 0,-3 0-4 16,-6 0-1-16,-4 0 6 15,0 0 1-15,-1-2 1 16,-2-2-8-16,3 4 0 15,0 0-2-15,2 0-147 16,-8 0-557-16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16.6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0 121 1280 0,'0'0'274'16,"0"0"-176"-16,0 0-41 0,0 0 93 15,0 0-3-15,0 0-31 16,0 13-26-16,8-12-31 16,11-1-2-16,4 3 32 15,9-3-10-15,8 0-12 16,5 0-31-16,11 0-11 16,7 0 17-16,5 0-30 15,8 0 4-15,3 0-7 16,-2-4-3-16,2-3 3 15,0-2-2-15,0 1-6 16,-4-2 7-16,-2 2-8 16,-5-1 0-16,-3 3 0 0,-3 0 1 15,-2 4 6-15,-1-3-7 16,2 5 0-16,5-2 12 16,0 2-12-16,2-2 0 15,-3 2 15-15,1 0-15 16,-1 0 19-16,-6 0-12 15,-3 0 7-15,-4 0-1 16,-6 0-13-16,-4 0 0 16,-8 0-6-16,-6 0 6 15,-8 0 11-15,-6 0-11 16,-8 0 0-16,-3 0 10 16,2 0-4-16,-5 0-3 15,0 0 2-15,3-24-5 0,-3 6-373 16,0 0-1923-16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20.1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 81 1796 0,'0'0'354'16,"0"0"-202"-16,0 0-19 16,0 0 147-16,0 0-83 15,0 0-88-15,-39-12-31 16,39 12-45-16,0 0 4 0,0 2-13 15,9 21-12-15,18 17 33 16,5 9-24-16,11 14-9 16,7 4 30-16,8 6-12 15,11 4-17-15,3-3 14 16,4-1-27-16,-2-8 30 16,-1-2-30-16,-8-13 0 15,-13-6 14-15,-12-10-14 16,-15-7 9-16,-8-9-9 15,-11-7 1-15,-1-4 18 16,-5-7-19-16,0 2 0 16,0-2-11-16,0 0 8 15,0 0-28-15,0 0-32 0,0-9-147 16,6-14-453 0,0-3-497-16</inkml:trace>
  <inkml:trace contextRef="#ctx0" brushRef="#br0" timeOffset="519">1016 59 801 0,'0'0'813'16,"0"0"-634"-16,0 0 11 15,0 0 90-15,0 0-33 16,0 0-83-16,0 0-24 15,-50-34-59-15,41 34-15 16,-2 0 0-16,-8 0-41 16,-4 11-6-16,-12 16-4 15,-8 11-9-15,-7 9 23 16,-9 6-28-16,-3 9 17 0,-7 0 12 16,1-1-12-1,-5 2 12-15,5-5-9 0,3-3-14 16,2-9 23-16,7-2-30 15,7-5 0-15,7-7 2 16,10-6-1-16,8-2-1 16,6-6 0-16,7-4 8 15,2-2-17-15,4-6 9 16,2-3-26-16,3-3-5 16,0 0-56-16,8 0-121 15,18-12-312-15,2-5-419 0</inkml:trace>
  <inkml:trace contextRef="#ctx0" brushRef="#br0" timeOffset="1166">1546 549 1053 0,'0'0'974'0,"0"0"-798"15,0 0-52-15,0 0 128 16,0 0-22-16,0 0-78 15,0 0-77-15,-167-9 9 16,161 3-21-16,6-6-30 16,0-3 7-16,0-2-40 0,26-10-1 15,9 0-7-15,12-2 14 16,2-1-6-16,4 4 0 16,1 6 0-16,-1 4-1 15,-4 11 1-15,-6 5 0 16,-10 3-14-16,-7 32 29 15,-9 13-4-15,-2 7 2 16,-5 8 1-16,3-1 23 16,3-10-36-16,1-5 9 15,3-12 11-15,-1-7-21 16,-2-14 18-16,3-8-18 16,6-6 0-16,3-6 26 0,10-27-26 15,7-13-65-15,30-34-68 16,-11 9-498-16,-3 9-1023 0</inkml:trace>
  <inkml:trace contextRef="#ctx0" brushRef="#br0" timeOffset="2471">2852 306 1443 0,'0'0'570'0,"0"0"-431"16,0 0-55-16,0 0 116 15,0 0-8-15,0 0-138 16,0 0 29-16,-65 192-8 16,42-103-14-16,3 3 5 15,1-4-39-15,2-9-26 16,3-7 26-16,5-14-27 15,3-11 0-15,-1-12-6 16,4-11 13-16,-1-12-2 16,4-10-5-16,0-2 0 0,0-2 57 15,0-34-45 1,0-16-10-16,0-17 8 0,4-11-8 16,6-6 14-16,-1-10-16 15,2 8 6-15,1 10 35 16,-1 14-11-16,-2 15-3 15,-3 13 15-15,1 13-9 16,0 8 23-16,-4 8-29 16,4 7-25-16,5 0 28 15,8 16-29-15,10 16-1 16,2 9 20-16,8 12-19 16,2 5 15-16,1 10-16 0,2 3 1 15,-5 7 13-15,-1-5-14 16,-2 1-6-1,-11-6 0-15,-4-9-10 0,-5-13 8 16,-8-13-7-16,-1-16 5 16,-5-11-2-16,0-6 10 15,-3-8 2-15,3-34 13 16,3-20-13-16,2-23 24 16,-2-21-24-16,3-14 0 15,4-3 3-15,4 3-3 16,0 15 0-16,-2 22-3 15,5 22 10-15,-3 16 9 16,-1 19-16-16,7 14-22 16,3 9 20-16,33 3-117 15,-3 21-229-15,-7 2-588 0</inkml:trace>
  <inkml:trace contextRef="#ctx0" brushRef="#br0" timeOffset="3321">4158 0 1694 0,'0'0'394'0,"0"0"-242"16,0 0 49-16,0 0 79 15,0 0-135-15,0 0-83 16,-218 116 40-16,136-2-15 0,-20 54 3 16,-9 54-11-16,6 15-15 15,29-9 17-15,28-30-55 16,31-57-26-16,14-23 27 15,3-30-27-15,35 28-46 16,15-16-123-16,2-12-601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2-14T09:21:27.7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 1545 0,'0'0'317'0,"0"0"-206"15,0 0-16-15,0 0 149 16,0 0-71-16,0 0-90 16,-15 0 13-16,15 0-7 15,0 0-29-15,0 0-8 16,0 0-37-16,0 0 15 15,3 0 21-15,9 0-21 16,5 0 4-16,3 0-9 0,0 0-11 16,2 0 17-16,4 0-31 15,2 0 0-15,-3 0 6 16,4 0-5-16,5 0 5 16,-6 0 0-16,3 0-5 15,1 0 2-15,-2 0-3 16,2 0 0-16,-3 0-1 15,1 0 2-15,-4 0-1 16,0 0 0-16,1 0 0 16,-1 0 4-16,0 0-4 15,4 0 0-15,5 0 0 16,5 0 0-16,2 0 0 16,4 0 0-16,-4 0 0 0,1 3 7 15,-1 0-7 1,1 0-5-16,4 2 5 0,-5-1 0 15,1 3 5-15,3-6-5 16,-4 2 0-16,-2 1 0 16,-6-2 0-16,0 0-1 15,-1 3 0-15,-4-3 2 16,0 0-3-16,4-2 4 16,-4 4-2-16,5-4 4 15,-2 0-4-15,4 0 0 16,0 0-1-16,4 0 1 15,2 0 0-15,1 0 2 16,0 0-2-16,-1 0 6 16,-2 3 0-16,-1 0-7 0,-7-3 1 15,1 0 0-15,-4 0 4 16,0 0-4-16,4 0 0 16,1 0 9-16,-2 0-9 15,1 0 0-15,2 0 4 16,-2 0 4-16,7 0-8 15,-1 0 1-15,7 0 0 16,3 0 2-16,4 0-3 16,-2 0 0-16,3 0 0 15,-3 0 0-15,-5 0 0 16,1 3 0-16,-2 0 1 16,-5-3-2-16,-2 0 0 15,-2 3 1-15,1-3-1 0,2 0 2 16,-4 0 1-1,5 0-2-15,2 0 0 0,-2 0 10 16,-1 0-10-16,1 0-6 16,-4 0 6-16,7 0 0 15,-1 0 1-15,7 0-1 16,4 0 0-16,-1 0-2 16,1 0 2-16,1 0 0 15,0 0 0-15,-3 0 1 16,-1 0 7-16,2 0-8 15,-7 0 2-15,1 0-1 16,-6 0-1-16,2 0 0 16,-6 0 0-16,1 0 0 0,2 0 7 15,-4-3-7 1,2 3 0-16,2 0 10 16,1-3-10-16,2 0-1 0,-2 0 1 15,-2 3 0-15,1-3 5 16,1 3-5-16,-4 0 0 15,7-4 8-15,-1 2-8 16,1 0 0-16,2-5 0 16,1 5 0-16,-4-5 4 15,5 1-4-15,-1 0 1 16,0 4 6-16,-1-4-6 16,4 0-1-16,1 0 0 0,-5 3 2 15,1-3 10-15,-3 0-12 16,-4 4 6-1,-3 2 0-15,-7 0-6 0,-6 0 0 16,-6 0 1-16,-4 0 0 16,0 0 32-16,0-4-18 15,4 4-9-15,3-2 27 16,2 2-27-16,4-3 18 16,6 3-14-16,5 0-4 15,5 0 20-15,1 0-25 16,-1 0 0-16,-5 0 23 15,-1 0-24-15,-10 0 9 16,-3 0-4-16,-7 0-4 16,-3 0 24-16,0 0-24 15,-2 0 17-15,-2 0 12 0,0 0-15 16,2-4 2-16,-2 4 1 16,-5-3-17-16,2 2 22 15,-2 1-23-15,-4-5 0 16,0 5-1-16,0 0 0 15,0-2-98-15,0 0-229 16,3-8-1318-16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116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360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customXml" Target="../ink/ink18.xml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0.png"/><Relationship Id="rId13" Type="http://schemas.openxmlformats.org/officeDocument/2006/relationships/customXml" Target="../ink/ink120.xml"/><Relationship Id="rId18" Type="http://schemas.openxmlformats.org/officeDocument/2006/relationships/image" Target="../media/image650.png"/><Relationship Id="rId26" Type="http://schemas.openxmlformats.org/officeDocument/2006/relationships/image" Target="../media/image690.png"/><Relationship Id="rId3" Type="http://schemas.openxmlformats.org/officeDocument/2006/relationships/customXml" Target="../ink/ink115.xml"/><Relationship Id="rId21" Type="http://schemas.openxmlformats.org/officeDocument/2006/relationships/customXml" Target="../ink/ink124.xml"/><Relationship Id="rId34" Type="http://schemas.openxmlformats.org/officeDocument/2006/relationships/image" Target="../media/image730.png"/><Relationship Id="rId7" Type="http://schemas.openxmlformats.org/officeDocument/2006/relationships/customXml" Target="../ink/ink117.xml"/><Relationship Id="rId12" Type="http://schemas.openxmlformats.org/officeDocument/2006/relationships/image" Target="../media/image6210.png"/><Relationship Id="rId17" Type="http://schemas.openxmlformats.org/officeDocument/2006/relationships/customXml" Target="../ink/ink122.xml"/><Relationship Id="rId25" Type="http://schemas.openxmlformats.org/officeDocument/2006/relationships/customXml" Target="../ink/ink126.xml"/><Relationship Id="rId33" Type="http://schemas.openxmlformats.org/officeDocument/2006/relationships/customXml" Target="../ink/ink130.xml"/><Relationship Id="rId2" Type="http://schemas.openxmlformats.org/officeDocument/2006/relationships/image" Target="../media/image75.png"/><Relationship Id="rId16" Type="http://schemas.openxmlformats.org/officeDocument/2006/relationships/image" Target="../media/image647.png"/><Relationship Id="rId20" Type="http://schemas.openxmlformats.org/officeDocument/2006/relationships/image" Target="../media/image660.png"/><Relationship Id="rId29" Type="http://schemas.openxmlformats.org/officeDocument/2006/relationships/customXml" Target="../ink/ink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10.png"/><Relationship Id="rId11" Type="http://schemas.openxmlformats.org/officeDocument/2006/relationships/customXml" Target="../ink/ink119.xml"/><Relationship Id="rId24" Type="http://schemas.openxmlformats.org/officeDocument/2006/relationships/image" Target="../media/image680.png"/><Relationship Id="rId32" Type="http://schemas.openxmlformats.org/officeDocument/2006/relationships/image" Target="../media/image720.png"/><Relationship Id="rId5" Type="http://schemas.openxmlformats.org/officeDocument/2006/relationships/customXml" Target="../ink/ink116.xml"/><Relationship Id="rId15" Type="http://schemas.openxmlformats.org/officeDocument/2006/relationships/customXml" Target="../ink/ink121.xml"/><Relationship Id="rId23" Type="http://schemas.openxmlformats.org/officeDocument/2006/relationships/customXml" Target="../ink/ink125.xml"/><Relationship Id="rId28" Type="http://schemas.openxmlformats.org/officeDocument/2006/relationships/image" Target="../media/image700.png"/><Relationship Id="rId10" Type="http://schemas.openxmlformats.org/officeDocument/2006/relationships/image" Target="../media/image616.png"/><Relationship Id="rId19" Type="http://schemas.openxmlformats.org/officeDocument/2006/relationships/customXml" Target="../ink/ink123.xml"/><Relationship Id="rId31" Type="http://schemas.openxmlformats.org/officeDocument/2006/relationships/customXml" Target="../ink/ink129.xml"/><Relationship Id="rId4" Type="http://schemas.openxmlformats.org/officeDocument/2006/relationships/image" Target="../media/image5810.png"/><Relationship Id="rId9" Type="http://schemas.openxmlformats.org/officeDocument/2006/relationships/customXml" Target="../ink/ink118.xml"/><Relationship Id="rId14" Type="http://schemas.openxmlformats.org/officeDocument/2006/relationships/image" Target="../media/image630.png"/><Relationship Id="rId22" Type="http://schemas.openxmlformats.org/officeDocument/2006/relationships/image" Target="../media/image670.png"/><Relationship Id="rId27" Type="http://schemas.openxmlformats.org/officeDocument/2006/relationships/customXml" Target="../ink/ink127.xml"/><Relationship Id="rId30" Type="http://schemas.openxmlformats.org/officeDocument/2006/relationships/image" Target="../media/image710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57.xml"/><Relationship Id="rId13" Type="http://schemas.openxmlformats.org/officeDocument/2006/relationships/image" Target="../media/image1037.png"/><Relationship Id="rId18" Type="http://schemas.openxmlformats.org/officeDocument/2006/relationships/customXml" Target="../ink/ink1462.xml"/><Relationship Id="rId26" Type="http://schemas.openxmlformats.org/officeDocument/2006/relationships/customXml" Target="../ink/ink1466.xml"/><Relationship Id="rId3" Type="http://schemas.openxmlformats.org/officeDocument/2006/relationships/image" Target="../media/image1060.png"/><Relationship Id="rId21" Type="http://schemas.openxmlformats.org/officeDocument/2006/relationships/image" Target="../media/image1068.png"/><Relationship Id="rId7" Type="http://schemas.openxmlformats.org/officeDocument/2006/relationships/image" Target="../media/image1062.png"/><Relationship Id="rId12" Type="http://schemas.openxmlformats.org/officeDocument/2006/relationships/customXml" Target="../ink/ink1459.xml"/><Relationship Id="rId17" Type="http://schemas.openxmlformats.org/officeDocument/2006/relationships/image" Target="../media/image1066.png"/><Relationship Id="rId25" Type="http://schemas.openxmlformats.org/officeDocument/2006/relationships/image" Target="../media/image1070.png"/><Relationship Id="rId2" Type="http://schemas.openxmlformats.org/officeDocument/2006/relationships/customXml" Target="../ink/ink1454.xml"/><Relationship Id="rId16" Type="http://schemas.openxmlformats.org/officeDocument/2006/relationships/customXml" Target="../ink/ink1461.xml"/><Relationship Id="rId20" Type="http://schemas.openxmlformats.org/officeDocument/2006/relationships/customXml" Target="../ink/ink14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56.xml"/><Relationship Id="rId11" Type="http://schemas.openxmlformats.org/officeDocument/2006/relationships/image" Target="../media/image1064.png"/><Relationship Id="rId24" Type="http://schemas.openxmlformats.org/officeDocument/2006/relationships/customXml" Target="../ink/ink1465.xml"/><Relationship Id="rId5" Type="http://schemas.openxmlformats.org/officeDocument/2006/relationships/image" Target="../media/image1061.png"/><Relationship Id="rId15" Type="http://schemas.openxmlformats.org/officeDocument/2006/relationships/image" Target="../media/image1065.png"/><Relationship Id="rId23" Type="http://schemas.openxmlformats.org/officeDocument/2006/relationships/image" Target="../media/image1069.png"/><Relationship Id="rId10" Type="http://schemas.openxmlformats.org/officeDocument/2006/relationships/customXml" Target="../ink/ink1458.xml"/><Relationship Id="rId19" Type="http://schemas.openxmlformats.org/officeDocument/2006/relationships/image" Target="../media/image1067.png"/><Relationship Id="rId4" Type="http://schemas.openxmlformats.org/officeDocument/2006/relationships/customXml" Target="../ink/ink1455.xml"/><Relationship Id="rId9" Type="http://schemas.openxmlformats.org/officeDocument/2006/relationships/image" Target="../media/image1063.png"/><Relationship Id="rId14" Type="http://schemas.openxmlformats.org/officeDocument/2006/relationships/customXml" Target="../ink/ink1460.xml"/><Relationship Id="rId22" Type="http://schemas.openxmlformats.org/officeDocument/2006/relationships/customXml" Target="../ink/ink1464.xml"/><Relationship Id="rId27" Type="http://schemas.openxmlformats.org/officeDocument/2006/relationships/image" Target="../media/image1071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73.xml"/><Relationship Id="rId18" Type="http://schemas.openxmlformats.org/officeDocument/2006/relationships/image" Target="../media/image1079.png"/><Relationship Id="rId26" Type="http://schemas.openxmlformats.org/officeDocument/2006/relationships/image" Target="../media/image1083.png"/><Relationship Id="rId39" Type="http://schemas.openxmlformats.org/officeDocument/2006/relationships/customXml" Target="../ink/ink1486.xml"/><Relationship Id="rId3" Type="http://schemas.openxmlformats.org/officeDocument/2006/relationships/image" Target="../media/image1072.png"/><Relationship Id="rId21" Type="http://schemas.openxmlformats.org/officeDocument/2006/relationships/customXml" Target="../ink/ink1477.xml"/><Relationship Id="rId34" Type="http://schemas.openxmlformats.org/officeDocument/2006/relationships/image" Target="../media/image1087.png"/><Relationship Id="rId42" Type="http://schemas.openxmlformats.org/officeDocument/2006/relationships/image" Target="../media/image1091.png"/><Relationship Id="rId47" Type="http://schemas.openxmlformats.org/officeDocument/2006/relationships/customXml" Target="../ink/ink1490.xml"/><Relationship Id="rId50" Type="http://schemas.openxmlformats.org/officeDocument/2006/relationships/image" Target="../media/image1095.png"/><Relationship Id="rId7" Type="http://schemas.openxmlformats.org/officeDocument/2006/relationships/image" Target="../media/image1074.png"/><Relationship Id="rId12" Type="http://schemas.openxmlformats.org/officeDocument/2006/relationships/image" Target="../media/image1076.png"/><Relationship Id="rId17" Type="http://schemas.openxmlformats.org/officeDocument/2006/relationships/customXml" Target="../ink/ink1475.xml"/><Relationship Id="rId25" Type="http://schemas.openxmlformats.org/officeDocument/2006/relationships/customXml" Target="../ink/ink1479.xml"/><Relationship Id="rId33" Type="http://schemas.openxmlformats.org/officeDocument/2006/relationships/customXml" Target="../ink/ink1483.xml"/><Relationship Id="rId38" Type="http://schemas.openxmlformats.org/officeDocument/2006/relationships/image" Target="../media/image1089.png"/><Relationship Id="rId46" Type="http://schemas.openxmlformats.org/officeDocument/2006/relationships/image" Target="../media/image1093.png"/><Relationship Id="rId2" Type="http://schemas.openxmlformats.org/officeDocument/2006/relationships/customXml" Target="../ink/ink1467.xml"/><Relationship Id="rId16" Type="http://schemas.openxmlformats.org/officeDocument/2006/relationships/image" Target="../media/image1078.png"/><Relationship Id="rId20" Type="http://schemas.openxmlformats.org/officeDocument/2006/relationships/image" Target="../media/image1080.png"/><Relationship Id="rId29" Type="http://schemas.openxmlformats.org/officeDocument/2006/relationships/customXml" Target="../ink/ink1481.xml"/><Relationship Id="rId41" Type="http://schemas.openxmlformats.org/officeDocument/2006/relationships/customXml" Target="../ink/ink148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69.xml"/><Relationship Id="rId11" Type="http://schemas.openxmlformats.org/officeDocument/2006/relationships/customXml" Target="../ink/ink1472.xml"/><Relationship Id="rId24" Type="http://schemas.openxmlformats.org/officeDocument/2006/relationships/image" Target="../media/image1082.png"/><Relationship Id="rId32" Type="http://schemas.openxmlformats.org/officeDocument/2006/relationships/image" Target="../media/image1086.png"/><Relationship Id="rId37" Type="http://schemas.openxmlformats.org/officeDocument/2006/relationships/customXml" Target="../ink/ink1485.xml"/><Relationship Id="rId40" Type="http://schemas.openxmlformats.org/officeDocument/2006/relationships/image" Target="../media/image1090.png"/><Relationship Id="rId45" Type="http://schemas.openxmlformats.org/officeDocument/2006/relationships/customXml" Target="../ink/ink1489.xml"/><Relationship Id="rId5" Type="http://schemas.openxmlformats.org/officeDocument/2006/relationships/image" Target="../media/image1073.png"/><Relationship Id="rId15" Type="http://schemas.openxmlformats.org/officeDocument/2006/relationships/customXml" Target="../ink/ink1474.xml"/><Relationship Id="rId23" Type="http://schemas.openxmlformats.org/officeDocument/2006/relationships/customXml" Target="../ink/ink1478.xml"/><Relationship Id="rId28" Type="http://schemas.openxmlformats.org/officeDocument/2006/relationships/image" Target="../media/image1084.png"/><Relationship Id="rId36" Type="http://schemas.openxmlformats.org/officeDocument/2006/relationships/image" Target="../media/image1088.png"/><Relationship Id="rId49" Type="http://schemas.openxmlformats.org/officeDocument/2006/relationships/customXml" Target="../ink/ink1491.xml"/><Relationship Id="rId10" Type="http://schemas.openxmlformats.org/officeDocument/2006/relationships/customXml" Target="../ink/ink1471.xml"/><Relationship Id="rId19" Type="http://schemas.openxmlformats.org/officeDocument/2006/relationships/customXml" Target="../ink/ink1476.xml"/><Relationship Id="rId31" Type="http://schemas.openxmlformats.org/officeDocument/2006/relationships/customXml" Target="../ink/ink1482.xml"/><Relationship Id="rId44" Type="http://schemas.openxmlformats.org/officeDocument/2006/relationships/image" Target="../media/image1092.png"/><Relationship Id="rId52" Type="http://schemas.openxmlformats.org/officeDocument/2006/relationships/image" Target="../media/image1096.png"/><Relationship Id="rId4" Type="http://schemas.openxmlformats.org/officeDocument/2006/relationships/customXml" Target="../ink/ink1468.xml"/><Relationship Id="rId9" Type="http://schemas.openxmlformats.org/officeDocument/2006/relationships/image" Target="../media/image1075.png"/><Relationship Id="rId14" Type="http://schemas.openxmlformats.org/officeDocument/2006/relationships/image" Target="../media/image1077.png"/><Relationship Id="rId22" Type="http://schemas.openxmlformats.org/officeDocument/2006/relationships/image" Target="../media/image1081.png"/><Relationship Id="rId27" Type="http://schemas.openxmlformats.org/officeDocument/2006/relationships/customXml" Target="../ink/ink1480.xml"/><Relationship Id="rId30" Type="http://schemas.openxmlformats.org/officeDocument/2006/relationships/image" Target="../media/image1085.png"/><Relationship Id="rId35" Type="http://schemas.openxmlformats.org/officeDocument/2006/relationships/customXml" Target="../ink/ink1484.xml"/><Relationship Id="rId43" Type="http://schemas.openxmlformats.org/officeDocument/2006/relationships/customXml" Target="../ink/ink1488.xml"/><Relationship Id="rId48" Type="http://schemas.openxmlformats.org/officeDocument/2006/relationships/image" Target="../media/image1094.png"/><Relationship Id="rId8" Type="http://schemas.openxmlformats.org/officeDocument/2006/relationships/customXml" Target="../ink/ink1470.xml"/><Relationship Id="rId51" Type="http://schemas.openxmlformats.org/officeDocument/2006/relationships/customXml" Target="../ink/ink149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96.xml"/><Relationship Id="rId3" Type="http://schemas.openxmlformats.org/officeDocument/2006/relationships/image" Target="../media/image1097.png"/><Relationship Id="rId7" Type="http://schemas.openxmlformats.org/officeDocument/2006/relationships/image" Target="../media/image1099.png"/><Relationship Id="rId2" Type="http://schemas.openxmlformats.org/officeDocument/2006/relationships/customXml" Target="../ink/ink149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95.xml"/><Relationship Id="rId5" Type="http://schemas.openxmlformats.org/officeDocument/2006/relationships/image" Target="../media/image1098.png"/><Relationship Id="rId4" Type="http://schemas.openxmlformats.org/officeDocument/2006/relationships/customXml" Target="../ink/ink1494.xml"/><Relationship Id="rId9" Type="http://schemas.openxmlformats.org/officeDocument/2006/relationships/image" Target="../media/image1100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70.png"/><Relationship Id="rId18" Type="http://schemas.openxmlformats.org/officeDocument/2006/relationships/customXml" Target="../ink/ink1505.xml"/><Relationship Id="rId26" Type="http://schemas.openxmlformats.org/officeDocument/2006/relationships/customXml" Target="../ink/ink1509.xml"/><Relationship Id="rId39" Type="http://schemas.openxmlformats.org/officeDocument/2006/relationships/image" Target="../media/image10900.png"/><Relationship Id="rId3" Type="http://schemas.openxmlformats.org/officeDocument/2006/relationships/image" Target="../media/image10720.png"/><Relationship Id="rId21" Type="http://schemas.openxmlformats.org/officeDocument/2006/relationships/image" Target="../media/image10810.png"/><Relationship Id="rId34" Type="http://schemas.openxmlformats.org/officeDocument/2006/relationships/customXml" Target="../ink/ink1513.xml"/><Relationship Id="rId42" Type="http://schemas.openxmlformats.org/officeDocument/2006/relationships/customXml" Target="../ink/ink1517.xml"/><Relationship Id="rId47" Type="http://schemas.openxmlformats.org/officeDocument/2006/relationships/image" Target="../media/image10940.png"/><Relationship Id="rId50" Type="http://schemas.openxmlformats.org/officeDocument/2006/relationships/customXml" Target="../ink/ink1521.xml"/><Relationship Id="rId7" Type="http://schemas.openxmlformats.org/officeDocument/2006/relationships/image" Target="../media/image10740.png"/><Relationship Id="rId12" Type="http://schemas.openxmlformats.org/officeDocument/2006/relationships/customXml" Target="../ink/ink1502.xml"/><Relationship Id="rId17" Type="http://schemas.openxmlformats.org/officeDocument/2006/relationships/image" Target="../media/image10790.png"/><Relationship Id="rId25" Type="http://schemas.openxmlformats.org/officeDocument/2006/relationships/image" Target="../media/image10830.png"/><Relationship Id="rId33" Type="http://schemas.openxmlformats.org/officeDocument/2006/relationships/image" Target="../media/image10870.png"/><Relationship Id="rId38" Type="http://schemas.openxmlformats.org/officeDocument/2006/relationships/customXml" Target="../ink/ink1515.xml"/><Relationship Id="rId46" Type="http://schemas.openxmlformats.org/officeDocument/2006/relationships/customXml" Target="../ink/ink1519.xml"/><Relationship Id="rId2" Type="http://schemas.openxmlformats.org/officeDocument/2006/relationships/customXml" Target="../ink/ink1497.xml"/><Relationship Id="rId16" Type="http://schemas.openxmlformats.org/officeDocument/2006/relationships/customXml" Target="../ink/ink1504.xml"/><Relationship Id="rId20" Type="http://schemas.openxmlformats.org/officeDocument/2006/relationships/customXml" Target="../ink/ink1506.xml"/><Relationship Id="rId29" Type="http://schemas.openxmlformats.org/officeDocument/2006/relationships/image" Target="../media/image10850.png"/><Relationship Id="rId41" Type="http://schemas.openxmlformats.org/officeDocument/2006/relationships/image" Target="../media/image109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99.xml"/><Relationship Id="rId11" Type="http://schemas.openxmlformats.org/officeDocument/2006/relationships/image" Target="../media/image10760.png"/><Relationship Id="rId24" Type="http://schemas.openxmlformats.org/officeDocument/2006/relationships/customXml" Target="../ink/ink1508.xml"/><Relationship Id="rId32" Type="http://schemas.openxmlformats.org/officeDocument/2006/relationships/customXml" Target="../ink/ink1512.xml"/><Relationship Id="rId37" Type="http://schemas.openxmlformats.org/officeDocument/2006/relationships/image" Target="../media/image10890.png"/><Relationship Id="rId40" Type="http://schemas.openxmlformats.org/officeDocument/2006/relationships/customXml" Target="../ink/ink1516.xml"/><Relationship Id="rId45" Type="http://schemas.openxmlformats.org/officeDocument/2006/relationships/image" Target="../media/image10930.png"/><Relationship Id="rId53" Type="http://schemas.openxmlformats.org/officeDocument/2006/relationships/image" Target="../media/image10970.png"/><Relationship Id="rId5" Type="http://schemas.openxmlformats.org/officeDocument/2006/relationships/image" Target="../media/image10730.png"/><Relationship Id="rId15" Type="http://schemas.openxmlformats.org/officeDocument/2006/relationships/image" Target="../media/image10780.png"/><Relationship Id="rId23" Type="http://schemas.openxmlformats.org/officeDocument/2006/relationships/image" Target="../media/image10820.png"/><Relationship Id="rId28" Type="http://schemas.openxmlformats.org/officeDocument/2006/relationships/customXml" Target="../ink/ink1510.xml"/><Relationship Id="rId36" Type="http://schemas.openxmlformats.org/officeDocument/2006/relationships/customXml" Target="../ink/ink1514.xml"/><Relationship Id="rId49" Type="http://schemas.openxmlformats.org/officeDocument/2006/relationships/image" Target="../media/image10950.png"/><Relationship Id="rId10" Type="http://schemas.openxmlformats.org/officeDocument/2006/relationships/customXml" Target="../ink/ink1501.xml"/><Relationship Id="rId19" Type="http://schemas.openxmlformats.org/officeDocument/2006/relationships/image" Target="../media/image10800.png"/><Relationship Id="rId31" Type="http://schemas.openxmlformats.org/officeDocument/2006/relationships/image" Target="../media/image10860.png"/><Relationship Id="rId44" Type="http://schemas.openxmlformats.org/officeDocument/2006/relationships/customXml" Target="../ink/ink1518.xml"/><Relationship Id="rId52" Type="http://schemas.openxmlformats.org/officeDocument/2006/relationships/customXml" Target="../ink/ink1522.xml"/><Relationship Id="rId4" Type="http://schemas.openxmlformats.org/officeDocument/2006/relationships/customXml" Target="../ink/ink1498.xml"/><Relationship Id="rId9" Type="http://schemas.openxmlformats.org/officeDocument/2006/relationships/image" Target="../media/image10750.png"/><Relationship Id="rId14" Type="http://schemas.openxmlformats.org/officeDocument/2006/relationships/customXml" Target="../ink/ink1503.xml"/><Relationship Id="rId22" Type="http://schemas.openxmlformats.org/officeDocument/2006/relationships/customXml" Target="../ink/ink1507.xml"/><Relationship Id="rId27" Type="http://schemas.openxmlformats.org/officeDocument/2006/relationships/image" Target="../media/image10840.png"/><Relationship Id="rId30" Type="http://schemas.openxmlformats.org/officeDocument/2006/relationships/customXml" Target="../ink/ink1511.xml"/><Relationship Id="rId35" Type="http://schemas.openxmlformats.org/officeDocument/2006/relationships/image" Target="../media/image10880.png"/><Relationship Id="rId43" Type="http://schemas.openxmlformats.org/officeDocument/2006/relationships/image" Target="../media/image10920.png"/><Relationship Id="rId48" Type="http://schemas.openxmlformats.org/officeDocument/2006/relationships/customXml" Target="../ink/ink1520.xml"/><Relationship Id="rId8" Type="http://schemas.openxmlformats.org/officeDocument/2006/relationships/customXml" Target="../ink/ink1500.xml"/><Relationship Id="rId51" Type="http://schemas.openxmlformats.org/officeDocument/2006/relationships/image" Target="../media/image10960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26.xml"/><Relationship Id="rId13" Type="http://schemas.openxmlformats.org/officeDocument/2006/relationships/image" Target="../media/image1103.png"/><Relationship Id="rId18" Type="http://schemas.openxmlformats.org/officeDocument/2006/relationships/customXml" Target="../ink/ink1531.xml"/><Relationship Id="rId3" Type="http://schemas.openxmlformats.org/officeDocument/2006/relationships/image" Target="../media/image10980.png"/><Relationship Id="rId21" Type="http://schemas.openxmlformats.org/officeDocument/2006/relationships/image" Target="../media/image1107.png"/><Relationship Id="rId7" Type="http://schemas.openxmlformats.org/officeDocument/2006/relationships/image" Target="../media/image11000.png"/><Relationship Id="rId12" Type="http://schemas.openxmlformats.org/officeDocument/2006/relationships/customXml" Target="../ink/ink1528.xml"/><Relationship Id="rId17" Type="http://schemas.openxmlformats.org/officeDocument/2006/relationships/image" Target="../media/image1105.png"/><Relationship Id="rId2" Type="http://schemas.openxmlformats.org/officeDocument/2006/relationships/customXml" Target="../ink/ink1523.xml"/><Relationship Id="rId16" Type="http://schemas.openxmlformats.org/officeDocument/2006/relationships/customXml" Target="../ink/ink1530.xml"/><Relationship Id="rId20" Type="http://schemas.openxmlformats.org/officeDocument/2006/relationships/customXml" Target="../ink/ink15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25.xml"/><Relationship Id="rId11" Type="http://schemas.openxmlformats.org/officeDocument/2006/relationships/image" Target="../media/image1102.png"/><Relationship Id="rId5" Type="http://schemas.openxmlformats.org/officeDocument/2006/relationships/image" Target="../media/image10990.png"/><Relationship Id="rId15" Type="http://schemas.openxmlformats.org/officeDocument/2006/relationships/image" Target="../media/image1104.png"/><Relationship Id="rId23" Type="http://schemas.openxmlformats.org/officeDocument/2006/relationships/image" Target="../media/image1108.png"/><Relationship Id="rId10" Type="http://schemas.openxmlformats.org/officeDocument/2006/relationships/customXml" Target="../ink/ink1527.xml"/><Relationship Id="rId19" Type="http://schemas.openxmlformats.org/officeDocument/2006/relationships/image" Target="../media/image1106.png"/><Relationship Id="rId4" Type="http://schemas.openxmlformats.org/officeDocument/2006/relationships/customXml" Target="../ink/ink1524.xml"/><Relationship Id="rId9" Type="http://schemas.openxmlformats.org/officeDocument/2006/relationships/image" Target="../media/image1101.png"/><Relationship Id="rId14" Type="http://schemas.openxmlformats.org/officeDocument/2006/relationships/customXml" Target="../ink/ink1529.xml"/><Relationship Id="rId22" Type="http://schemas.openxmlformats.org/officeDocument/2006/relationships/customXml" Target="../ink/ink153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7.xml"/><Relationship Id="rId13" Type="http://schemas.openxmlformats.org/officeDocument/2006/relationships/image" Target="../media/image1113.png"/><Relationship Id="rId18" Type="http://schemas.openxmlformats.org/officeDocument/2006/relationships/customXml" Target="../ink/ink1542.xml"/><Relationship Id="rId26" Type="http://schemas.openxmlformats.org/officeDocument/2006/relationships/customXml" Target="../ink/ink1546.xml"/><Relationship Id="rId3" Type="http://schemas.openxmlformats.org/officeDocument/2006/relationships/image" Target="../media/image1109.png"/><Relationship Id="rId21" Type="http://schemas.openxmlformats.org/officeDocument/2006/relationships/image" Target="../media/image1117.png"/><Relationship Id="rId7" Type="http://schemas.openxmlformats.org/officeDocument/2006/relationships/image" Target="../media/image1110.png"/><Relationship Id="rId12" Type="http://schemas.openxmlformats.org/officeDocument/2006/relationships/customXml" Target="../ink/ink1539.xml"/><Relationship Id="rId17" Type="http://schemas.openxmlformats.org/officeDocument/2006/relationships/image" Target="../media/image1115.png"/><Relationship Id="rId25" Type="http://schemas.openxmlformats.org/officeDocument/2006/relationships/image" Target="../media/image1119.png"/><Relationship Id="rId2" Type="http://schemas.openxmlformats.org/officeDocument/2006/relationships/customXml" Target="../ink/ink1534.xml"/><Relationship Id="rId16" Type="http://schemas.openxmlformats.org/officeDocument/2006/relationships/customXml" Target="../ink/ink1541.xml"/><Relationship Id="rId20" Type="http://schemas.openxmlformats.org/officeDocument/2006/relationships/customXml" Target="../ink/ink154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36.xml"/><Relationship Id="rId11" Type="http://schemas.openxmlformats.org/officeDocument/2006/relationships/image" Target="../media/image1112.png"/><Relationship Id="rId24" Type="http://schemas.openxmlformats.org/officeDocument/2006/relationships/customXml" Target="../ink/ink1545.xml"/><Relationship Id="rId5" Type="http://schemas.openxmlformats.org/officeDocument/2006/relationships/image" Target="../media/image1075.png"/><Relationship Id="rId15" Type="http://schemas.openxmlformats.org/officeDocument/2006/relationships/image" Target="../media/image1114.png"/><Relationship Id="rId23" Type="http://schemas.openxmlformats.org/officeDocument/2006/relationships/image" Target="../media/image1118.png"/><Relationship Id="rId10" Type="http://schemas.openxmlformats.org/officeDocument/2006/relationships/customXml" Target="../ink/ink1538.xml"/><Relationship Id="rId19" Type="http://schemas.openxmlformats.org/officeDocument/2006/relationships/image" Target="../media/image1116.png"/><Relationship Id="rId4" Type="http://schemas.openxmlformats.org/officeDocument/2006/relationships/customXml" Target="../ink/ink1535.xml"/><Relationship Id="rId9" Type="http://schemas.openxmlformats.org/officeDocument/2006/relationships/image" Target="../media/image1111.png"/><Relationship Id="rId14" Type="http://schemas.openxmlformats.org/officeDocument/2006/relationships/customXml" Target="../ink/ink1540.xml"/><Relationship Id="rId22" Type="http://schemas.openxmlformats.org/officeDocument/2006/relationships/customXml" Target="../ink/ink1544.xml"/><Relationship Id="rId27" Type="http://schemas.openxmlformats.org/officeDocument/2006/relationships/image" Target="../media/image112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50.xml"/><Relationship Id="rId13" Type="http://schemas.openxmlformats.org/officeDocument/2006/relationships/image" Target="../media/image1126.png"/><Relationship Id="rId18" Type="http://schemas.openxmlformats.org/officeDocument/2006/relationships/customXml" Target="../ink/ink1555.xml"/><Relationship Id="rId3" Type="http://schemas.openxmlformats.org/officeDocument/2006/relationships/image" Target="../media/image1121.png"/><Relationship Id="rId21" Type="http://schemas.openxmlformats.org/officeDocument/2006/relationships/image" Target="../media/image1130.png"/><Relationship Id="rId7" Type="http://schemas.openxmlformats.org/officeDocument/2006/relationships/image" Target="../media/image1123.png"/><Relationship Id="rId12" Type="http://schemas.openxmlformats.org/officeDocument/2006/relationships/customXml" Target="../ink/ink1552.xml"/><Relationship Id="rId17" Type="http://schemas.openxmlformats.org/officeDocument/2006/relationships/image" Target="../media/image1128.png"/><Relationship Id="rId2" Type="http://schemas.openxmlformats.org/officeDocument/2006/relationships/customXml" Target="../ink/ink1547.xml"/><Relationship Id="rId16" Type="http://schemas.openxmlformats.org/officeDocument/2006/relationships/customXml" Target="../ink/ink1554.xml"/><Relationship Id="rId20" Type="http://schemas.openxmlformats.org/officeDocument/2006/relationships/customXml" Target="../ink/ink155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49.xml"/><Relationship Id="rId11" Type="http://schemas.openxmlformats.org/officeDocument/2006/relationships/image" Target="../media/image1125.png"/><Relationship Id="rId5" Type="http://schemas.openxmlformats.org/officeDocument/2006/relationships/image" Target="../media/image1122.png"/><Relationship Id="rId15" Type="http://schemas.openxmlformats.org/officeDocument/2006/relationships/image" Target="../media/image1127.png"/><Relationship Id="rId23" Type="http://schemas.openxmlformats.org/officeDocument/2006/relationships/image" Target="../media/image1131.png"/><Relationship Id="rId10" Type="http://schemas.openxmlformats.org/officeDocument/2006/relationships/customXml" Target="../ink/ink1551.xml"/><Relationship Id="rId19" Type="http://schemas.openxmlformats.org/officeDocument/2006/relationships/image" Target="../media/image1129.png"/><Relationship Id="rId4" Type="http://schemas.openxmlformats.org/officeDocument/2006/relationships/customXml" Target="../ink/ink1548.xml"/><Relationship Id="rId9" Type="http://schemas.openxmlformats.org/officeDocument/2006/relationships/image" Target="../media/image1124.png"/><Relationship Id="rId14" Type="http://schemas.openxmlformats.org/officeDocument/2006/relationships/customXml" Target="../ink/ink1553.xml"/><Relationship Id="rId22" Type="http://schemas.openxmlformats.org/officeDocument/2006/relationships/customXml" Target="../ink/ink155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61.xml"/><Relationship Id="rId13" Type="http://schemas.openxmlformats.org/officeDocument/2006/relationships/image" Target="../media/image1137.png"/><Relationship Id="rId18" Type="http://schemas.openxmlformats.org/officeDocument/2006/relationships/customXml" Target="../ink/ink1566.xml"/><Relationship Id="rId3" Type="http://schemas.openxmlformats.org/officeDocument/2006/relationships/image" Target="../media/image1132.png"/><Relationship Id="rId21" Type="http://schemas.openxmlformats.org/officeDocument/2006/relationships/image" Target="../media/image1141.png"/><Relationship Id="rId7" Type="http://schemas.openxmlformats.org/officeDocument/2006/relationships/image" Target="../media/image1134.png"/><Relationship Id="rId12" Type="http://schemas.openxmlformats.org/officeDocument/2006/relationships/customXml" Target="../ink/ink1563.xml"/><Relationship Id="rId17" Type="http://schemas.openxmlformats.org/officeDocument/2006/relationships/image" Target="../media/image1139.png"/><Relationship Id="rId2" Type="http://schemas.openxmlformats.org/officeDocument/2006/relationships/customXml" Target="../ink/ink1558.xml"/><Relationship Id="rId16" Type="http://schemas.openxmlformats.org/officeDocument/2006/relationships/customXml" Target="../ink/ink1565.xml"/><Relationship Id="rId20" Type="http://schemas.openxmlformats.org/officeDocument/2006/relationships/customXml" Target="../ink/ink156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60.xml"/><Relationship Id="rId11" Type="http://schemas.openxmlformats.org/officeDocument/2006/relationships/image" Target="../media/image1136.png"/><Relationship Id="rId5" Type="http://schemas.openxmlformats.org/officeDocument/2006/relationships/image" Target="../media/image1133.png"/><Relationship Id="rId15" Type="http://schemas.openxmlformats.org/officeDocument/2006/relationships/image" Target="../media/image1138.png"/><Relationship Id="rId10" Type="http://schemas.openxmlformats.org/officeDocument/2006/relationships/customXml" Target="../ink/ink1562.xml"/><Relationship Id="rId19" Type="http://schemas.openxmlformats.org/officeDocument/2006/relationships/image" Target="../media/image1140.png"/><Relationship Id="rId4" Type="http://schemas.openxmlformats.org/officeDocument/2006/relationships/customXml" Target="../ink/ink1559.xml"/><Relationship Id="rId9" Type="http://schemas.openxmlformats.org/officeDocument/2006/relationships/image" Target="../media/image1135.png"/><Relationship Id="rId14" Type="http://schemas.openxmlformats.org/officeDocument/2006/relationships/customXml" Target="../ink/ink156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3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png"/><Relationship Id="rId18" Type="http://schemas.openxmlformats.org/officeDocument/2006/relationships/customXml" Target="../ink/ink139.xml"/><Relationship Id="rId26" Type="http://schemas.openxmlformats.org/officeDocument/2006/relationships/customXml" Target="../ink/ink143.xml"/><Relationship Id="rId39" Type="http://schemas.openxmlformats.org/officeDocument/2006/relationships/image" Target="../media/image92.png"/><Relationship Id="rId3" Type="http://schemas.openxmlformats.org/officeDocument/2006/relationships/image" Target="../media/image740.png"/><Relationship Id="rId21" Type="http://schemas.openxmlformats.org/officeDocument/2006/relationships/image" Target="../media/image83.png"/><Relationship Id="rId34" Type="http://schemas.openxmlformats.org/officeDocument/2006/relationships/customXml" Target="../ink/ink147.xml"/><Relationship Id="rId42" Type="http://schemas.openxmlformats.org/officeDocument/2006/relationships/customXml" Target="../ink/ink151.xml"/><Relationship Id="rId47" Type="http://schemas.openxmlformats.org/officeDocument/2006/relationships/image" Target="../media/image96.png"/><Relationship Id="rId50" Type="http://schemas.openxmlformats.org/officeDocument/2006/relationships/customXml" Target="../ink/ink155.xml"/><Relationship Id="rId7" Type="http://schemas.openxmlformats.org/officeDocument/2006/relationships/image" Target="../media/image76.png"/><Relationship Id="rId12" Type="http://schemas.openxmlformats.org/officeDocument/2006/relationships/customXml" Target="../ink/ink136.xml"/><Relationship Id="rId17" Type="http://schemas.openxmlformats.org/officeDocument/2006/relationships/image" Target="../media/image81.png"/><Relationship Id="rId25" Type="http://schemas.openxmlformats.org/officeDocument/2006/relationships/image" Target="../media/image85.png"/><Relationship Id="rId33" Type="http://schemas.openxmlformats.org/officeDocument/2006/relationships/image" Target="../media/image89.png"/><Relationship Id="rId38" Type="http://schemas.openxmlformats.org/officeDocument/2006/relationships/customXml" Target="../ink/ink149.xml"/><Relationship Id="rId46" Type="http://schemas.openxmlformats.org/officeDocument/2006/relationships/customXml" Target="../ink/ink153.xml"/><Relationship Id="rId2" Type="http://schemas.openxmlformats.org/officeDocument/2006/relationships/customXml" Target="../ink/ink131.xml"/><Relationship Id="rId16" Type="http://schemas.openxmlformats.org/officeDocument/2006/relationships/customXml" Target="../ink/ink138.xml"/><Relationship Id="rId20" Type="http://schemas.openxmlformats.org/officeDocument/2006/relationships/customXml" Target="../ink/ink140.xml"/><Relationship Id="rId29" Type="http://schemas.openxmlformats.org/officeDocument/2006/relationships/image" Target="../media/image87.png"/><Relationship Id="rId41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3.xml"/><Relationship Id="rId11" Type="http://schemas.openxmlformats.org/officeDocument/2006/relationships/image" Target="../media/image78.png"/><Relationship Id="rId24" Type="http://schemas.openxmlformats.org/officeDocument/2006/relationships/customXml" Target="../ink/ink142.xml"/><Relationship Id="rId32" Type="http://schemas.openxmlformats.org/officeDocument/2006/relationships/customXml" Target="../ink/ink146.xml"/><Relationship Id="rId37" Type="http://schemas.openxmlformats.org/officeDocument/2006/relationships/image" Target="../media/image91.png"/><Relationship Id="rId40" Type="http://schemas.openxmlformats.org/officeDocument/2006/relationships/customXml" Target="../ink/ink150.xml"/><Relationship Id="rId45" Type="http://schemas.openxmlformats.org/officeDocument/2006/relationships/image" Target="../media/image95.png"/><Relationship Id="rId53" Type="http://schemas.openxmlformats.org/officeDocument/2006/relationships/image" Target="../media/image99.png"/><Relationship Id="rId5" Type="http://schemas.openxmlformats.org/officeDocument/2006/relationships/image" Target="../media/image750.png"/><Relationship Id="rId15" Type="http://schemas.openxmlformats.org/officeDocument/2006/relationships/image" Target="../media/image80.png"/><Relationship Id="rId23" Type="http://schemas.openxmlformats.org/officeDocument/2006/relationships/image" Target="../media/image84.png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49" Type="http://schemas.openxmlformats.org/officeDocument/2006/relationships/image" Target="../media/image97.png"/><Relationship Id="rId10" Type="http://schemas.openxmlformats.org/officeDocument/2006/relationships/customXml" Target="../ink/ink135.xml"/><Relationship Id="rId19" Type="http://schemas.openxmlformats.org/officeDocument/2006/relationships/image" Target="../media/image82.png"/><Relationship Id="rId31" Type="http://schemas.openxmlformats.org/officeDocument/2006/relationships/image" Target="../media/image88.png"/><Relationship Id="rId44" Type="http://schemas.openxmlformats.org/officeDocument/2006/relationships/customXml" Target="../ink/ink152.xml"/><Relationship Id="rId52" Type="http://schemas.openxmlformats.org/officeDocument/2006/relationships/customXml" Target="../ink/ink156.xml"/><Relationship Id="rId4" Type="http://schemas.openxmlformats.org/officeDocument/2006/relationships/customXml" Target="../ink/ink132.xml"/><Relationship Id="rId9" Type="http://schemas.openxmlformats.org/officeDocument/2006/relationships/image" Target="../media/image77.png"/><Relationship Id="rId14" Type="http://schemas.openxmlformats.org/officeDocument/2006/relationships/customXml" Target="../ink/ink137.xml"/><Relationship Id="rId22" Type="http://schemas.openxmlformats.org/officeDocument/2006/relationships/customXml" Target="../ink/ink141.xml"/><Relationship Id="rId27" Type="http://schemas.openxmlformats.org/officeDocument/2006/relationships/image" Target="../media/image86.png"/><Relationship Id="rId30" Type="http://schemas.openxmlformats.org/officeDocument/2006/relationships/customXml" Target="../ink/ink145.xml"/><Relationship Id="rId35" Type="http://schemas.openxmlformats.org/officeDocument/2006/relationships/image" Target="../media/image90.png"/><Relationship Id="rId43" Type="http://schemas.openxmlformats.org/officeDocument/2006/relationships/image" Target="../media/image94.png"/><Relationship Id="rId48" Type="http://schemas.openxmlformats.org/officeDocument/2006/relationships/customXml" Target="../ink/ink154.xml"/><Relationship Id="rId8" Type="http://schemas.openxmlformats.org/officeDocument/2006/relationships/customXml" Target="../ink/ink134.xml"/><Relationship Id="rId51" Type="http://schemas.openxmlformats.org/officeDocument/2006/relationships/image" Target="../media/image9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4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5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6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7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image" Target="../media/image1148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image" Target="../media/image115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3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.xml"/><Relationship Id="rId13" Type="http://schemas.openxmlformats.org/officeDocument/2006/relationships/image" Target="../media/image105.png"/><Relationship Id="rId18" Type="http://schemas.openxmlformats.org/officeDocument/2006/relationships/customXml" Target="../ink/ink165.xml"/><Relationship Id="rId26" Type="http://schemas.openxmlformats.org/officeDocument/2006/relationships/customXml" Target="../ink/ink169.xml"/><Relationship Id="rId39" Type="http://schemas.openxmlformats.org/officeDocument/2006/relationships/image" Target="../media/image118.png"/><Relationship Id="rId3" Type="http://schemas.openxmlformats.org/officeDocument/2006/relationships/image" Target="../media/image100.png"/><Relationship Id="rId21" Type="http://schemas.openxmlformats.org/officeDocument/2006/relationships/image" Target="../media/image109.png"/><Relationship Id="rId34" Type="http://schemas.openxmlformats.org/officeDocument/2006/relationships/customXml" Target="../ink/ink173.xml"/><Relationship Id="rId7" Type="http://schemas.openxmlformats.org/officeDocument/2006/relationships/image" Target="../media/image102.png"/><Relationship Id="rId12" Type="http://schemas.openxmlformats.org/officeDocument/2006/relationships/customXml" Target="../ink/ink162.xml"/><Relationship Id="rId17" Type="http://schemas.openxmlformats.org/officeDocument/2006/relationships/image" Target="../media/image107.png"/><Relationship Id="rId25" Type="http://schemas.openxmlformats.org/officeDocument/2006/relationships/image" Target="../media/image111.png"/><Relationship Id="rId33" Type="http://schemas.openxmlformats.org/officeDocument/2006/relationships/image" Target="../media/image115.png"/><Relationship Id="rId38" Type="http://schemas.openxmlformats.org/officeDocument/2006/relationships/customXml" Target="../ink/ink175.xml"/><Relationship Id="rId2" Type="http://schemas.openxmlformats.org/officeDocument/2006/relationships/customXml" Target="../ink/ink157.xml"/><Relationship Id="rId16" Type="http://schemas.openxmlformats.org/officeDocument/2006/relationships/customXml" Target="../ink/ink164.xml"/><Relationship Id="rId20" Type="http://schemas.openxmlformats.org/officeDocument/2006/relationships/customXml" Target="../ink/ink166.xml"/><Relationship Id="rId29" Type="http://schemas.openxmlformats.org/officeDocument/2006/relationships/image" Target="../media/image113.png"/><Relationship Id="rId41" Type="http://schemas.openxmlformats.org/officeDocument/2006/relationships/image" Target="../media/image1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9.xml"/><Relationship Id="rId11" Type="http://schemas.openxmlformats.org/officeDocument/2006/relationships/image" Target="../media/image104.png"/><Relationship Id="rId24" Type="http://schemas.openxmlformats.org/officeDocument/2006/relationships/customXml" Target="../ink/ink168.xml"/><Relationship Id="rId32" Type="http://schemas.openxmlformats.org/officeDocument/2006/relationships/customXml" Target="../ink/ink172.xml"/><Relationship Id="rId37" Type="http://schemas.openxmlformats.org/officeDocument/2006/relationships/image" Target="../media/image117.png"/><Relationship Id="rId40" Type="http://schemas.openxmlformats.org/officeDocument/2006/relationships/customXml" Target="../ink/ink176.xml"/><Relationship Id="rId5" Type="http://schemas.openxmlformats.org/officeDocument/2006/relationships/image" Target="../media/image101.png"/><Relationship Id="rId15" Type="http://schemas.openxmlformats.org/officeDocument/2006/relationships/image" Target="../media/image106.png"/><Relationship Id="rId23" Type="http://schemas.openxmlformats.org/officeDocument/2006/relationships/image" Target="../media/image110.png"/><Relationship Id="rId28" Type="http://schemas.openxmlformats.org/officeDocument/2006/relationships/customXml" Target="../ink/ink170.xml"/><Relationship Id="rId36" Type="http://schemas.openxmlformats.org/officeDocument/2006/relationships/customXml" Target="../ink/ink174.xml"/><Relationship Id="rId10" Type="http://schemas.openxmlformats.org/officeDocument/2006/relationships/customXml" Target="../ink/ink161.xml"/><Relationship Id="rId19" Type="http://schemas.openxmlformats.org/officeDocument/2006/relationships/image" Target="../media/image108.png"/><Relationship Id="rId31" Type="http://schemas.openxmlformats.org/officeDocument/2006/relationships/image" Target="../media/image114.png"/><Relationship Id="rId4" Type="http://schemas.openxmlformats.org/officeDocument/2006/relationships/customXml" Target="../ink/ink158.xml"/><Relationship Id="rId9" Type="http://schemas.openxmlformats.org/officeDocument/2006/relationships/image" Target="../media/image103.png"/><Relationship Id="rId14" Type="http://schemas.openxmlformats.org/officeDocument/2006/relationships/customXml" Target="../ink/ink163.xml"/><Relationship Id="rId22" Type="http://schemas.openxmlformats.org/officeDocument/2006/relationships/customXml" Target="../ink/ink167.xml"/><Relationship Id="rId27" Type="http://schemas.openxmlformats.org/officeDocument/2006/relationships/image" Target="../media/image112.png"/><Relationship Id="rId30" Type="http://schemas.openxmlformats.org/officeDocument/2006/relationships/customXml" Target="../ink/ink171.xml"/><Relationship Id="rId35" Type="http://schemas.openxmlformats.org/officeDocument/2006/relationships/image" Target="../media/image11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5.pn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1.xml"/><Relationship Id="rId13" Type="http://schemas.openxmlformats.org/officeDocument/2006/relationships/image" Target="../media/image11280.png"/><Relationship Id="rId18" Type="http://schemas.openxmlformats.org/officeDocument/2006/relationships/customXml" Target="../ink/ink1576.xml"/><Relationship Id="rId26" Type="http://schemas.openxmlformats.org/officeDocument/2006/relationships/customXml" Target="../ink/ink1580.xml"/><Relationship Id="rId3" Type="http://schemas.openxmlformats.org/officeDocument/2006/relationships/image" Target="../media/image11230.png"/><Relationship Id="rId21" Type="http://schemas.openxmlformats.org/officeDocument/2006/relationships/image" Target="../media/image11310.png"/><Relationship Id="rId7" Type="http://schemas.openxmlformats.org/officeDocument/2006/relationships/image" Target="../media/image11250.png"/><Relationship Id="rId12" Type="http://schemas.openxmlformats.org/officeDocument/2006/relationships/customXml" Target="../ink/ink1573.xml"/><Relationship Id="rId17" Type="http://schemas.openxmlformats.org/officeDocument/2006/relationships/image" Target="../media/image11290.png"/><Relationship Id="rId25" Type="http://schemas.openxmlformats.org/officeDocument/2006/relationships/image" Target="../media/image11330.png"/><Relationship Id="rId2" Type="http://schemas.openxmlformats.org/officeDocument/2006/relationships/customXml" Target="../ink/ink1568.xml"/><Relationship Id="rId16" Type="http://schemas.openxmlformats.org/officeDocument/2006/relationships/customXml" Target="../ink/ink1575.xml"/><Relationship Id="rId20" Type="http://schemas.openxmlformats.org/officeDocument/2006/relationships/customXml" Target="../ink/ink1577.xml"/><Relationship Id="rId29" Type="http://schemas.openxmlformats.org/officeDocument/2006/relationships/image" Target="../media/image1135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70.xml"/><Relationship Id="rId11" Type="http://schemas.openxmlformats.org/officeDocument/2006/relationships/image" Target="../media/image11270.png"/><Relationship Id="rId24" Type="http://schemas.openxmlformats.org/officeDocument/2006/relationships/customXml" Target="../ink/ink1579.xml"/><Relationship Id="rId5" Type="http://schemas.openxmlformats.org/officeDocument/2006/relationships/image" Target="../media/image11240.png"/><Relationship Id="rId15" Type="http://schemas.openxmlformats.org/officeDocument/2006/relationships/image" Target="../media/image1037.png"/><Relationship Id="rId23" Type="http://schemas.openxmlformats.org/officeDocument/2006/relationships/image" Target="../media/image11320.png"/><Relationship Id="rId28" Type="http://schemas.openxmlformats.org/officeDocument/2006/relationships/customXml" Target="../ink/ink1581.xml"/><Relationship Id="rId10" Type="http://schemas.openxmlformats.org/officeDocument/2006/relationships/customXml" Target="../ink/ink1572.xml"/><Relationship Id="rId19" Type="http://schemas.openxmlformats.org/officeDocument/2006/relationships/image" Target="../media/image11300.png"/><Relationship Id="rId31" Type="http://schemas.openxmlformats.org/officeDocument/2006/relationships/image" Target="../media/image11360.png"/><Relationship Id="rId4" Type="http://schemas.openxmlformats.org/officeDocument/2006/relationships/customXml" Target="../ink/ink1569.xml"/><Relationship Id="rId9" Type="http://schemas.openxmlformats.org/officeDocument/2006/relationships/image" Target="../media/image11260.png"/><Relationship Id="rId14" Type="http://schemas.openxmlformats.org/officeDocument/2006/relationships/customXml" Target="../ink/ink1574.xml"/><Relationship Id="rId22" Type="http://schemas.openxmlformats.org/officeDocument/2006/relationships/customXml" Target="../ink/ink1578.xml"/><Relationship Id="rId27" Type="http://schemas.openxmlformats.org/officeDocument/2006/relationships/image" Target="../media/image11340.png"/><Relationship Id="rId30" Type="http://schemas.openxmlformats.org/officeDocument/2006/relationships/customXml" Target="../ink/ink158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86.xml"/><Relationship Id="rId13" Type="http://schemas.openxmlformats.org/officeDocument/2006/relationships/image" Target="../media/image11420.png"/><Relationship Id="rId18" Type="http://schemas.openxmlformats.org/officeDocument/2006/relationships/customXml" Target="../ink/ink1591.xml"/><Relationship Id="rId26" Type="http://schemas.openxmlformats.org/officeDocument/2006/relationships/customXml" Target="../ink/ink1595.xml"/><Relationship Id="rId3" Type="http://schemas.openxmlformats.org/officeDocument/2006/relationships/image" Target="../media/image11370.png"/><Relationship Id="rId21" Type="http://schemas.openxmlformats.org/officeDocument/2006/relationships/image" Target="../media/image11460.png"/><Relationship Id="rId7" Type="http://schemas.openxmlformats.org/officeDocument/2006/relationships/image" Target="../media/image11390.png"/><Relationship Id="rId12" Type="http://schemas.openxmlformats.org/officeDocument/2006/relationships/customXml" Target="../ink/ink1588.xml"/><Relationship Id="rId17" Type="http://schemas.openxmlformats.org/officeDocument/2006/relationships/image" Target="../media/image11440.png"/><Relationship Id="rId25" Type="http://schemas.openxmlformats.org/officeDocument/2006/relationships/image" Target="../media/image11480.png"/><Relationship Id="rId2" Type="http://schemas.openxmlformats.org/officeDocument/2006/relationships/customXml" Target="../ink/ink1583.xml"/><Relationship Id="rId16" Type="http://schemas.openxmlformats.org/officeDocument/2006/relationships/customXml" Target="../ink/ink1590.xml"/><Relationship Id="rId20" Type="http://schemas.openxmlformats.org/officeDocument/2006/relationships/customXml" Target="../ink/ink1592.xml"/><Relationship Id="rId29" Type="http://schemas.openxmlformats.org/officeDocument/2006/relationships/image" Target="../media/image1150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85.xml"/><Relationship Id="rId11" Type="http://schemas.openxmlformats.org/officeDocument/2006/relationships/image" Target="../media/image11410.png"/><Relationship Id="rId24" Type="http://schemas.openxmlformats.org/officeDocument/2006/relationships/customXml" Target="../ink/ink1594.xml"/><Relationship Id="rId5" Type="http://schemas.openxmlformats.org/officeDocument/2006/relationships/image" Target="../media/image11380.png"/><Relationship Id="rId15" Type="http://schemas.openxmlformats.org/officeDocument/2006/relationships/image" Target="../media/image1143.png"/><Relationship Id="rId23" Type="http://schemas.openxmlformats.org/officeDocument/2006/relationships/image" Target="../media/image11470.png"/><Relationship Id="rId28" Type="http://schemas.openxmlformats.org/officeDocument/2006/relationships/customXml" Target="../ink/ink1596.xml"/><Relationship Id="rId10" Type="http://schemas.openxmlformats.org/officeDocument/2006/relationships/customXml" Target="../ink/ink1587.xml"/><Relationship Id="rId19" Type="http://schemas.openxmlformats.org/officeDocument/2006/relationships/image" Target="../media/image11450.png"/><Relationship Id="rId4" Type="http://schemas.openxmlformats.org/officeDocument/2006/relationships/customXml" Target="../ink/ink1584.xml"/><Relationship Id="rId9" Type="http://schemas.openxmlformats.org/officeDocument/2006/relationships/image" Target="../media/image11400.png"/><Relationship Id="rId14" Type="http://schemas.openxmlformats.org/officeDocument/2006/relationships/customXml" Target="../ink/ink1589.xml"/><Relationship Id="rId22" Type="http://schemas.openxmlformats.org/officeDocument/2006/relationships/customXml" Target="../ink/ink1593.xml"/><Relationship Id="rId27" Type="http://schemas.openxmlformats.org/officeDocument/2006/relationships/image" Target="../media/image11490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00.xml"/><Relationship Id="rId13" Type="http://schemas.openxmlformats.org/officeDocument/2006/relationships/image" Target="../media/image1156.png"/><Relationship Id="rId18" Type="http://schemas.openxmlformats.org/officeDocument/2006/relationships/customXml" Target="../ink/ink1605.xml"/><Relationship Id="rId26" Type="http://schemas.openxmlformats.org/officeDocument/2006/relationships/customXml" Target="../ink/ink1609.xml"/><Relationship Id="rId3" Type="http://schemas.openxmlformats.org/officeDocument/2006/relationships/image" Target="../media/image11510.png"/><Relationship Id="rId21" Type="http://schemas.openxmlformats.org/officeDocument/2006/relationships/image" Target="../media/image1160.png"/><Relationship Id="rId7" Type="http://schemas.openxmlformats.org/officeDocument/2006/relationships/image" Target="../media/image11530.png"/><Relationship Id="rId12" Type="http://schemas.openxmlformats.org/officeDocument/2006/relationships/customXml" Target="../ink/ink1602.xml"/><Relationship Id="rId17" Type="http://schemas.openxmlformats.org/officeDocument/2006/relationships/image" Target="../media/image1158.png"/><Relationship Id="rId25" Type="http://schemas.openxmlformats.org/officeDocument/2006/relationships/image" Target="../media/image1162.png"/><Relationship Id="rId2" Type="http://schemas.openxmlformats.org/officeDocument/2006/relationships/customXml" Target="../ink/ink1597.xml"/><Relationship Id="rId16" Type="http://schemas.openxmlformats.org/officeDocument/2006/relationships/customXml" Target="../ink/ink1604.xml"/><Relationship Id="rId20" Type="http://schemas.openxmlformats.org/officeDocument/2006/relationships/customXml" Target="../ink/ink1606.xml"/><Relationship Id="rId29" Type="http://schemas.openxmlformats.org/officeDocument/2006/relationships/image" Target="../media/image116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99.xml"/><Relationship Id="rId11" Type="http://schemas.openxmlformats.org/officeDocument/2006/relationships/image" Target="../media/image11550.png"/><Relationship Id="rId24" Type="http://schemas.openxmlformats.org/officeDocument/2006/relationships/customXml" Target="../ink/ink1608.xml"/><Relationship Id="rId5" Type="http://schemas.openxmlformats.org/officeDocument/2006/relationships/image" Target="../media/image11520.png"/><Relationship Id="rId15" Type="http://schemas.openxmlformats.org/officeDocument/2006/relationships/image" Target="../media/image1157.png"/><Relationship Id="rId23" Type="http://schemas.openxmlformats.org/officeDocument/2006/relationships/image" Target="../media/image1161.png"/><Relationship Id="rId28" Type="http://schemas.openxmlformats.org/officeDocument/2006/relationships/customXml" Target="../ink/ink1610.xml"/><Relationship Id="rId10" Type="http://schemas.openxmlformats.org/officeDocument/2006/relationships/customXml" Target="../ink/ink1601.xml"/><Relationship Id="rId19" Type="http://schemas.openxmlformats.org/officeDocument/2006/relationships/image" Target="../media/image1159.png"/><Relationship Id="rId4" Type="http://schemas.openxmlformats.org/officeDocument/2006/relationships/customXml" Target="../ink/ink1598.xml"/><Relationship Id="rId9" Type="http://schemas.openxmlformats.org/officeDocument/2006/relationships/image" Target="../media/image11540.png"/><Relationship Id="rId14" Type="http://schemas.openxmlformats.org/officeDocument/2006/relationships/customXml" Target="../ink/ink1603.xml"/><Relationship Id="rId22" Type="http://schemas.openxmlformats.org/officeDocument/2006/relationships/customXml" Target="../ink/ink1607.xml"/><Relationship Id="rId27" Type="http://schemas.openxmlformats.org/officeDocument/2006/relationships/image" Target="../media/image1163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14.xml"/><Relationship Id="rId13" Type="http://schemas.openxmlformats.org/officeDocument/2006/relationships/image" Target="../media/image1170.png"/><Relationship Id="rId18" Type="http://schemas.openxmlformats.org/officeDocument/2006/relationships/customXml" Target="../ink/ink1619.xml"/><Relationship Id="rId26" Type="http://schemas.openxmlformats.org/officeDocument/2006/relationships/customXml" Target="../ink/ink1623.xml"/><Relationship Id="rId3" Type="http://schemas.openxmlformats.org/officeDocument/2006/relationships/image" Target="../media/image1165.png"/><Relationship Id="rId21" Type="http://schemas.openxmlformats.org/officeDocument/2006/relationships/image" Target="../media/image1174.png"/><Relationship Id="rId7" Type="http://schemas.openxmlformats.org/officeDocument/2006/relationships/image" Target="../media/image1167.png"/><Relationship Id="rId12" Type="http://schemas.openxmlformats.org/officeDocument/2006/relationships/customXml" Target="../ink/ink1616.xml"/><Relationship Id="rId17" Type="http://schemas.openxmlformats.org/officeDocument/2006/relationships/image" Target="../media/image1172.png"/><Relationship Id="rId25" Type="http://schemas.openxmlformats.org/officeDocument/2006/relationships/image" Target="../media/image1176.png"/><Relationship Id="rId33" Type="http://schemas.openxmlformats.org/officeDocument/2006/relationships/image" Target="../media/image1180.png"/><Relationship Id="rId2" Type="http://schemas.openxmlformats.org/officeDocument/2006/relationships/customXml" Target="../ink/ink1611.xml"/><Relationship Id="rId16" Type="http://schemas.openxmlformats.org/officeDocument/2006/relationships/customXml" Target="../ink/ink1618.xml"/><Relationship Id="rId20" Type="http://schemas.openxmlformats.org/officeDocument/2006/relationships/customXml" Target="../ink/ink1620.xml"/><Relationship Id="rId29" Type="http://schemas.openxmlformats.org/officeDocument/2006/relationships/image" Target="../media/image117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13.xml"/><Relationship Id="rId11" Type="http://schemas.openxmlformats.org/officeDocument/2006/relationships/image" Target="../media/image1169.png"/><Relationship Id="rId24" Type="http://schemas.openxmlformats.org/officeDocument/2006/relationships/customXml" Target="../ink/ink1622.xml"/><Relationship Id="rId32" Type="http://schemas.openxmlformats.org/officeDocument/2006/relationships/customXml" Target="../ink/ink1626.xml"/><Relationship Id="rId5" Type="http://schemas.openxmlformats.org/officeDocument/2006/relationships/image" Target="../media/image1166.png"/><Relationship Id="rId15" Type="http://schemas.openxmlformats.org/officeDocument/2006/relationships/image" Target="../media/image1171.png"/><Relationship Id="rId23" Type="http://schemas.openxmlformats.org/officeDocument/2006/relationships/image" Target="../media/image1175.png"/><Relationship Id="rId28" Type="http://schemas.openxmlformats.org/officeDocument/2006/relationships/customXml" Target="../ink/ink1624.xml"/><Relationship Id="rId10" Type="http://schemas.openxmlformats.org/officeDocument/2006/relationships/customXml" Target="../ink/ink1615.xml"/><Relationship Id="rId19" Type="http://schemas.openxmlformats.org/officeDocument/2006/relationships/image" Target="../media/image1173.png"/><Relationship Id="rId31" Type="http://schemas.openxmlformats.org/officeDocument/2006/relationships/image" Target="../media/image1179.png"/><Relationship Id="rId4" Type="http://schemas.openxmlformats.org/officeDocument/2006/relationships/customXml" Target="../ink/ink1612.xml"/><Relationship Id="rId9" Type="http://schemas.openxmlformats.org/officeDocument/2006/relationships/image" Target="../media/image1168.png"/><Relationship Id="rId14" Type="http://schemas.openxmlformats.org/officeDocument/2006/relationships/customXml" Target="../ink/ink1617.xml"/><Relationship Id="rId22" Type="http://schemas.openxmlformats.org/officeDocument/2006/relationships/customXml" Target="../ink/ink1621.xml"/><Relationship Id="rId27" Type="http://schemas.openxmlformats.org/officeDocument/2006/relationships/image" Target="../media/image1177.png"/><Relationship Id="rId30" Type="http://schemas.openxmlformats.org/officeDocument/2006/relationships/customXml" Target="../ink/ink162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image" Target="../media/image125.png"/><Relationship Id="rId18" Type="http://schemas.openxmlformats.org/officeDocument/2006/relationships/customXml" Target="../ink/ink185.xml"/><Relationship Id="rId26" Type="http://schemas.openxmlformats.org/officeDocument/2006/relationships/customXml" Target="../ink/ink189.xml"/><Relationship Id="rId3" Type="http://schemas.openxmlformats.org/officeDocument/2006/relationships/image" Target="../media/image120.png"/><Relationship Id="rId21" Type="http://schemas.openxmlformats.org/officeDocument/2006/relationships/image" Target="../media/image129.png"/><Relationship Id="rId7" Type="http://schemas.openxmlformats.org/officeDocument/2006/relationships/image" Target="../media/image122.png"/><Relationship Id="rId12" Type="http://schemas.openxmlformats.org/officeDocument/2006/relationships/customXml" Target="../ink/ink182.xml"/><Relationship Id="rId17" Type="http://schemas.openxmlformats.org/officeDocument/2006/relationships/image" Target="../media/image127.png"/><Relationship Id="rId25" Type="http://schemas.openxmlformats.org/officeDocument/2006/relationships/image" Target="../media/image131.png"/><Relationship Id="rId33" Type="http://schemas.openxmlformats.org/officeDocument/2006/relationships/image" Target="../media/image135.png"/><Relationship Id="rId2" Type="http://schemas.openxmlformats.org/officeDocument/2006/relationships/customXml" Target="../ink/ink177.xml"/><Relationship Id="rId16" Type="http://schemas.openxmlformats.org/officeDocument/2006/relationships/customXml" Target="../ink/ink184.xml"/><Relationship Id="rId20" Type="http://schemas.openxmlformats.org/officeDocument/2006/relationships/customXml" Target="../ink/ink186.xml"/><Relationship Id="rId29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9.xml"/><Relationship Id="rId11" Type="http://schemas.openxmlformats.org/officeDocument/2006/relationships/image" Target="../media/image124.png"/><Relationship Id="rId24" Type="http://schemas.openxmlformats.org/officeDocument/2006/relationships/customXml" Target="../ink/ink188.xml"/><Relationship Id="rId32" Type="http://schemas.openxmlformats.org/officeDocument/2006/relationships/customXml" Target="../ink/ink192.xml"/><Relationship Id="rId5" Type="http://schemas.openxmlformats.org/officeDocument/2006/relationships/image" Target="../media/image121.png"/><Relationship Id="rId15" Type="http://schemas.openxmlformats.org/officeDocument/2006/relationships/image" Target="../media/image126.png"/><Relationship Id="rId23" Type="http://schemas.openxmlformats.org/officeDocument/2006/relationships/image" Target="../media/image130.png"/><Relationship Id="rId28" Type="http://schemas.openxmlformats.org/officeDocument/2006/relationships/customXml" Target="../ink/ink190.xml"/><Relationship Id="rId10" Type="http://schemas.openxmlformats.org/officeDocument/2006/relationships/customXml" Target="../ink/ink181.xml"/><Relationship Id="rId19" Type="http://schemas.openxmlformats.org/officeDocument/2006/relationships/image" Target="../media/image128.png"/><Relationship Id="rId31" Type="http://schemas.openxmlformats.org/officeDocument/2006/relationships/image" Target="../media/image134.png"/><Relationship Id="rId4" Type="http://schemas.openxmlformats.org/officeDocument/2006/relationships/customXml" Target="../ink/ink178.xml"/><Relationship Id="rId9" Type="http://schemas.openxmlformats.org/officeDocument/2006/relationships/image" Target="../media/image123.png"/><Relationship Id="rId14" Type="http://schemas.openxmlformats.org/officeDocument/2006/relationships/customXml" Target="../ink/ink183.xml"/><Relationship Id="rId22" Type="http://schemas.openxmlformats.org/officeDocument/2006/relationships/customXml" Target="../ink/ink187.xml"/><Relationship Id="rId27" Type="http://schemas.openxmlformats.org/officeDocument/2006/relationships/image" Target="../media/image132.png"/><Relationship Id="rId30" Type="http://schemas.openxmlformats.org/officeDocument/2006/relationships/customXml" Target="../ink/ink191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1.png"/><Relationship Id="rId18" Type="http://schemas.openxmlformats.org/officeDocument/2006/relationships/customXml" Target="../ink/ink201.xml"/><Relationship Id="rId26" Type="http://schemas.openxmlformats.org/officeDocument/2006/relationships/customXml" Target="../ink/ink205.xml"/><Relationship Id="rId39" Type="http://schemas.openxmlformats.org/officeDocument/2006/relationships/image" Target="../media/image154.png"/><Relationship Id="rId3" Type="http://schemas.openxmlformats.org/officeDocument/2006/relationships/image" Target="../media/image136.png"/><Relationship Id="rId21" Type="http://schemas.openxmlformats.org/officeDocument/2006/relationships/image" Target="../media/image145.png"/><Relationship Id="rId34" Type="http://schemas.openxmlformats.org/officeDocument/2006/relationships/customXml" Target="../ink/ink209.xml"/><Relationship Id="rId42" Type="http://schemas.openxmlformats.org/officeDocument/2006/relationships/customXml" Target="../ink/ink213.xml"/><Relationship Id="rId47" Type="http://schemas.openxmlformats.org/officeDocument/2006/relationships/image" Target="../media/image158.png"/><Relationship Id="rId50" Type="http://schemas.openxmlformats.org/officeDocument/2006/relationships/customXml" Target="../ink/ink217.xml"/><Relationship Id="rId7" Type="http://schemas.openxmlformats.org/officeDocument/2006/relationships/image" Target="../media/image138.png"/><Relationship Id="rId12" Type="http://schemas.openxmlformats.org/officeDocument/2006/relationships/customXml" Target="../ink/ink198.xml"/><Relationship Id="rId17" Type="http://schemas.openxmlformats.org/officeDocument/2006/relationships/image" Target="../media/image143.png"/><Relationship Id="rId25" Type="http://schemas.openxmlformats.org/officeDocument/2006/relationships/image" Target="../media/image147.png"/><Relationship Id="rId33" Type="http://schemas.openxmlformats.org/officeDocument/2006/relationships/image" Target="../media/image151.png"/><Relationship Id="rId38" Type="http://schemas.openxmlformats.org/officeDocument/2006/relationships/customXml" Target="../ink/ink211.xml"/><Relationship Id="rId46" Type="http://schemas.openxmlformats.org/officeDocument/2006/relationships/customXml" Target="../ink/ink215.xml"/><Relationship Id="rId2" Type="http://schemas.openxmlformats.org/officeDocument/2006/relationships/customXml" Target="../ink/ink193.xml"/><Relationship Id="rId16" Type="http://schemas.openxmlformats.org/officeDocument/2006/relationships/customXml" Target="../ink/ink200.xml"/><Relationship Id="rId20" Type="http://schemas.openxmlformats.org/officeDocument/2006/relationships/customXml" Target="../ink/ink202.xml"/><Relationship Id="rId29" Type="http://schemas.openxmlformats.org/officeDocument/2006/relationships/image" Target="../media/image149.png"/><Relationship Id="rId41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5.xml"/><Relationship Id="rId11" Type="http://schemas.openxmlformats.org/officeDocument/2006/relationships/image" Target="../media/image140.png"/><Relationship Id="rId24" Type="http://schemas.openxmlformats.org/officeDocument/2006/relationships/customXml" Target="../ink/ink204.xml"/><Relationship Id="rId32" Type="http://schemas.openxmlformats.org/officeDocument/2006/relationships/customXml" Target="../ink/ink208.xml"/><Relationship Id="rId37" Type="http://schemas.openxmlformats.org/officeDocument/2006/relationships/image" Target="../media/image153.png"/><Relationship Id="rId40" Type="http://schemas.openxmlformats.org/officeDocument/2006/relationships/customXml" Target="../ink/ink212.xml"/><Relationship Id="rId45" Type="http://schemas.openxmlformats.org/officeDocument/2006/relationships/image" Target="../media/image157.png"/><Relationship Id="rId53" Type="http://schemas.openxmlformats.org/officeDocument/2006/relationships/image" Target="../media/image161.png"/><Relationship Id="rId5" Type="http://schemas.openxmlformats.org/officeDocument/2006/relationships/image" Target="../media/image137.png"/><Relationship Id="rId15" Type="http://schemas.openxmlformats.org/officeDocument/2006/relationships/image" Target="../media/image142.png"/><Relationship Id="rId23" Type="http://schemas.openxmlformats.org/officeDocument/2006/relationships/image" Target="../media/image146.png"/><Relationship Id="rId28" Type="http://schemas.openxmlformats.org/officeDocument/2006/relationships/customXml" Target="../ink/ink206.xml"/><Relationship Id="rId36" Type="http://schemas.openxmlformats.org/officeDocument/2006/relationships/customXml" Target="../ink/ink210.xml"/><Relationship Id="rId49" Type="http://schemas.openxmlformats.org/officeDocument/2006/relationships/image" Target="../media/image159.png"/><Relationship Id="rId10" Type="http://schemas.openxmlformats.org/officeDocument/2006/relationships/customXml" Target="../ink/ink197.xml"/><Relationship Id="rId19" Type="http://schemas.openxmlformats.org/officeDocument/2006/relationships/image" Target="../media/image144.png"/><Relationship Id="rId31" Type="http://schemas.openxmlformats.org/officeDocument/2006/relationships/image" Target="../media/image150.png"/><Relationship Id="rId44" Type="http://schemas.openxmlformats.org/officeDocument/2006/relationships/customXml" Target="../ink/ink214.xml"/><Relationship Id="rId52" Type="http://schemas.openxmlformats.org/officeDocument/2006/relationships/customXml" Target="../ink/ink218.xml"/><Relationship Id="rId4" Type="http://schemas.openxmlformats.org/officeDocument/2006/relationships/customXml" Target="../ink/ink194.xml"/><Relationship Id="rId9" Type="http://schemas.openxmlformats.org/officeDocument/2006/relationships/image" Target="../media/image139.png"/><Relationship Id="rId14" Type="http://schemas.openxmlformats.org/officeDocument/2006/relationships/customXml" Target="../ink/ink199.xml"/><Relationship Id="rId22" Type="http://schemas.openxmlformats.org/officeDocument/2006/relationships/customXml" Target="../ink/ink203.xml"/><Relationship Id="rId27" Type="http://schemas.openxmlformats.org/officeDocument/2006/relationships/image" Target="../media/image148.png"/><Relationship Id="rId30" Type="http://schemas.openxmlformats.org/officeDocument/2006/relationships/customXml" Target="../ink/ink207.xml"/><Relationship Id="rId35" Type="http://schemas.openxmlformats.org/officeDocument/2006/relationships/image" Target="../media/image152.png"/><Relationship Id="rId43" Type="http://schemas.openxmlformats.org/officeDocument/2006/relationships/image" Target="../media/image156.png"/><Relationship Id="rId48" Type="http://schemas.openxmlformats.org/officeDocument/2006/relationships/customXml" Target="../ink/ink216.xml"/><Relationship Id="rId8" Type="http://schemas.openxmlformats.org/officeDocument/2006/relationships/customXml" Target="../ink/ink196.xml"/><Relationship Id="rId51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2.xml"/><Relationship Id="rId13" Type="http://schemas.openxmlformats.org/officeDocument/2006/relationships/image" Target="../media/image167.png"/><Relationship Id="rId18" Type="http://schemas.openxmlformats.org/officeDocument/2006/relationships/customXml" Target="../ink/ink227.xml"/><Relationship Id="rId26" Type="http://schemas.openxmlformats.org/officeDocument/2006/relationships/customXml" Target="../ink/ink231.xml"/><Relationship Id="rId39" Type="http://schemas.openxmlformats.org/officeDocument/2006/relationships/image" Target="../media/image180.png"/><Relationship Id="rId3" Type="http://schemas.openxmlformats.org/officeDocument/2006/relationships/image" Target="../media/image162.png"/><Relationship Id="rId21" Type="http://schemas.openxmlformats.org/officeDocument/2006/relationships/image" Target="../media/image171.png"/><Relationship Id="rId34" Type="http://schemas.openxmlformats.org/officeDocument/2006/relationships/customXml" Target="../ink/ink235.xml"/><Relationship Id="rId42" Type="http://schemas.openxmlformats.org/officeDocument/2006/relationships/customXml" Target="../ink/ink239.xml"/><Relationship Id="rId7" Type="http://schemas.openxmlformats.org/officeDocument/2006/relationships/image" Target="../media/image164.png"/><Relationship Id="rId12" Type="http://schemas.openxmlformats.org/officeDocument/2006/relationships/customXml" Target="../ink/ink224.xml"/><Relationship Id="rId17" Type="http://schemas.openxmlformats.org/officeDocument/2006/relationships/image" Target="../media/image169.png"/><Relationship Id="rId25" Type="http://schemas.openxmlformats.org/officeDocument/2006/relationships/image" Target="../media/image173.png"/><Relationship Id="rId33" Type="http://schemas.openxmlformats.org/officeDocument/2006/relationships/image" Target="../media/image177.png"/><Relationship Id="rId38" Type="http://schemas.openxmlformats.org/officeDocument/2006/relationships/customXml" Target="../ink/ink237.xml"/><Relationship Id="rId2" Type="http://schemas.openxmlformats.org/officeDocument/2006/relationships/customXml" Target="../ink/ink219.xml"/><Relationship Id="rId16" Type="http://schemas.openxmlformats.org/officeDocument/2006/relationships/customXml" Target="../ink/ink226.xml"/><Relationship Id="rId20" Type="http://schemas.openxmlformats.org/officeDocument/2006/relationships/customXml" Target="../ink/ink228.xml"/><Relationship Id="rId29" Type="http://schemas.openxmlformats.org/officeDocument/2006/relationships/image" Target="../media/image175.png"/><Relationship Id="rId41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21.xml"/><Relationship Id="rId11" Type="http://schemas.openxmlformats.org/officeDocument/2006/relationships/image" Target="../media/image166.png"/><Relationship Id="rId24" Type="http://schemas.openxmlformats.org/officeDocument/2006/relationships/customXml" Target="../ink/ink230.xml"/><Relationship Id="rId32" Type="http://schemas.openxmlformats.org/officeDocument/2006/relationships/customXml" Target="../ink/ink234.xml"/><Relationship Id="rId37" Type="http://schemas.openxmlformats.org/officeDocument/2006/relationships/image" Target="../media/image179.png"/><Relationship Id="rId40" Type="http://schemas.openxmlformats.org/officeDocument/2006/relationships/customXml" Target="../ink/ink238.xml"/><Relationship Id="rId5" Type="http://schemas.openxmlformats.org/officeDocument/2006/relationships/image" Target="../media/image163.png"/><Relationship Id="rId15" Type="http://schemas.openxmlformats.org/officeDocument/2006/relationships/image" Target="../media/image168.png"/><Relationship Id="rId23" Type="http://schemas.openxmlformats.org/officeDocument/2006/relationships/image" Target="../media/image172.png"/><Relationship Id="rId28" Type="http://schemas.openxmlformats.org/officeDocument/2006/relationships/customXml" Target="../ink/ink232.xml"/><Relationship Id="rId36" Type="http://schemas.openxmlformats.org/officeDocument/2006/relationships/customXml" Target="../ink/ink236.xml"/><Relationship Id="rId10" Type="http://schemas.openxmlformats.org/officeDocument/2006/relationships/customXml" Target="../ink/ink223.xml"/><Relationship Id="rId19" Type="http://schemas.openxmlformats.org/officeDocument/2006/relationships/image" Target="../media/image170.png"/><Relationship Id="rId31" Type="http://schemas.openxmlformats.org/officeDocument/2006/relationships/image" Target="../media/image176.png"/><Relationship Id="rId4" Type="http://schemas.openxmlformats.org/officeDocument/2006/relationships/customXml" Target="../ink/ink220.xml"/><Relationship Id="rId9" Type="http://schemas.openxmlformats.org/officeDocument/2006/relationships/image" Target="../media/image165.png"/><Relationship Id="rId14" Type="http://schemas.openxmlformats.org/officeDocument/2006/relationships/customXml" Target="../ink/ink225.xml"/><Relationship Id="rId22" Type="http://schemas.openxmlformats.org/officeDocument/2006/relationships/customXml" Target="../ink/ink229.xml"/><Relationship Id="rId27" Type="http://schemas.openxmlformats.org/officeDocument/2006/relationships/image" Target="../media/image174.png"/><Relationship Id="rId30" Type="http://schemas.openxmlformats.org/officeDocument/2006/relationships/customXml" Target="../ink/ink233.xml"/><Relationship Id="rId35" Type="http://schemas.openxmlformats.org/officeDocument/2006/relationships/image" Target="../media/image178.png"/><Relationship Id="rId43" Type="http://schemas.openxmlformats.org/officeDocument/2006/relationships/image" Target="../media/image18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customXml" Target="../ink/ink248.xml"/><Relationship Id="rId26" Type="http://schemas.openxmlformats.org/officeDocument/2006/relationships/customXml" Target="../ink/ink252.xml"/><Relationship Id="rId39" Type="http://schemas.openxmlformats.org/officeDocument/2006/relationships/image" Target="../media/image201.png"/><Relationship Id="rId3" Type="http://schemas.openxmlformats.org/officeDocument/2006/relationships/image" Target="../media/image183.png"/><Relationship Id="rId21" Type="http://schemas.openxmlformats.org/officeDocument/2006/relationships/image" Target="../media/image192.png"/><Relationship Id="rId34" Type="http://schemas.openxmlformats.org/officeDocument/2006/relationships/customXml" Target="../ink/ink256.xml"/><Relationship Id="rId42" Type="http://schemas.openxmlformats.org/officeDocument/2006/relationships/customXml" Target="../ink/ink260.xml"/><Relationship Id="rId47" Type="http://schemas.openxmlformats.org/officeDocument/2006/relationships/image" Target="../media/image205.png"/><Relationship Id="rId50" Type="http://schemas.openxmlformats.org/officeDocument/2006/relationships/customXml" Target="../ink/ink264.xml"/><Relationship Id="rId7" Type="http://schemas.openxmlformats.org/officeDocument/2006/relationships/image" Target="../media/image185.png"/><Relationship Id="rId12" Type="http://schemas.openxmlformats.org/officeDocument/2006/relationships/customXml" Target="../ink/ink245.xml"/><Relationship Id="rId17" Type="http://schemas.openxmlformats.org/officeDocument/2006/relationships/image" Target="../media/image190.png"/><Relationship Id="rId25" Type="http://schemas.openxmlformats.org/officeDocument/2006/relationships/image" Target="../media/image194.png"/><Relationship Id="rId33" Type="http://schemas.openxmlformats.org/officeDocument/2006/relationships/image" Target="../media/image198.png"/><Relationship Id="rId38" Type="http://schemas.openxmlformats.org/officeDocument/2006/relationships/customXml" Target="../ink/ink258.xml"/><Relationship Id="rId46" Type="http://schemas.openxmlformats.org/officeDocument/2006/relationships/customXml" Target="../ink/ink262.xml"/><Relationship Id="rId2" Type="http://schemas.openxmlformats.org/officeDocument/2006/relationships/customXml" Target="../ink/ink240.xml"/><Relationship Id="rId16" Type="http://schemas.openxmlformats.org/officeDocument/2006/relationships/customXml" Target="../ink/ink247.xml"/><Relationship Id="rId20" Type="http://schemas.openxmlformats.org/officeDocument/2006/relationships/customXml" Target="../ink/ink249.xml"/><Relationship Id="rId29" Type="http://schemas.openxmlformats.org/officeDocument/2006/relationships/image" Target="../media/image196.png"/><Relationship Id="rId41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2.xml"/><Relationship Id="rId11" Type="http://schemas.openxmlformats.org/officeDocument/2006/relationships/image" Target="../media/image187.png"/><Relationship Id="rId24" Type="http://schemas.openxmlformats.org/officeDocument/2006/relationships/customXml" Target="../ink/ink251.xml"/><Relationship Id="rId32" Type="http://schemas.openxmlformats.org/officeDocument/2006/relationships/customXml" Target="../ink/ink255.xml"/><Relationship Id="rId37" Type="http://schemas.openxmlformats.org/officeDocument/2006/relationships/image" Target="../media/image200.png"/><Relationship Id="rId40" Type="http://schemas.openxmlformats.org/officeDocument/2006/relationships/customXml" Target="../ink/ink259.xml"/><Relationship Id="rId45" Type="http://schemas.openxmlformats.org/officeDocument/2006/relationships/image" Target="../media/image204.png"/><Relationship Id="rId53" Type="http://schemas.openxmlformats.org/officeDocument/2006/relationships/image" Target="../media/image208.png"/><Relationship Id="rId5" Type="http://schemas.openxmlformats.org/officeDocument/2006/relationships/image" Target="../media/image184.png"/><Relationship Id="rId15" Type="http://schemas.openxmlformats.org/officeDocument/2006/relationships/image" Target="../media/image189.png"/><Relationship Id="rId23" Type="http://schemas.openxmlformats.org/officeDocument/2006/relationships/image" Target="../media/image193.png"/><Relationship Id="rId28" Type="http://schemas.openxmlformats.org/officeDocument/2006/relationships/customXml" Target="../ink/ink253.xml"/><Relationship Id="rId36" Type="http://schemas.openxmlformats.org/officeDocument/2006/relationships/customXml" Target="../ink/ink257.xml"/><Relationship Id="rId49" Type="http://schemas.openxmlformats.org/officeDocument/2006/relationships/image" Target="../media/image206.png"/><Relationship Id="rId10" Type="http://schemas.openxmlformats.org/officeDocument/2006/relationships/customXml" Target="../ink/ink244.xml"/><Relationship Id="rId19" Type="http://schemas.openxmlformats.org/officeDocument/2006/relationships/image" Target="../media/image191.png"/><Relationship Id="rId31" Type="http://schemas.openxmlformats.org/officeDocument/2006/relationships/image" Target="../media/image197.png"/><Relationship Id="rId44" Type="http://schemas.openxmlformats.org/officeDocument/2006/relationships/customXml" Target="../ink/ink261.xml"/><Relationship Id="rId52" Type="http://schemas.openxmlformats.org/officeDocument/2006/relationships/customXml" Target="../ink/ink265.xml"/><Relationship Id="rId4" Type="http://schemas.openxmlformats.org/officeDocument/2006/relationships/customXml" Target="../ink/ink241.xml"/><Relationship Id="rId9" Type="http://schemas.openxmlformats.org/officeDocument/2006/relationships/image" Target="../media/image186.png"/><Relationship Id="rId14" Type="http://schemas.openxmlformats.org/officeDocument/2006/relationships/customXml" Target="../ink/ink246.xml"/><Relationship Id="rId22" Type="http://schemas.openxmlformats.org/officeDocument/2006/relationships/customXml" Target="../ink/ink250.xml"/><Relationship Id="rId27" Type="http://schemas.openxmlformats.org/officeDocument/2006/relationships/image" Target="../media/image195.png"/><Relationship Id="rId30" Type="http://schemas.openxmlformats.org/officeDocument/2006/relationships/customXml" Target="../ink/ink254.xml"/><Relationship Id="rId35" Type="http://schemas.openxmlformats.org/officeDocument/2006/relationships/image" Target="../media/image199.png"/><Relationship Id="rId43" Type="http://schemas.openxmlformats.org/officeDocument/2006/relationships/image" Target="../media/image203.png"/><Relationship Id="rId48" Type="http://schemas.openxmlformats.org/officeDocument/2006/relationships/customXml" Target="../ink/ink263.xml"/><Relationship Id="rId8" Type="http://schemas.openxmlformats.org/officeDocument/2006/relationships/customXml" Target="../ink/ink243.xml"/><Relationship Id="rId51" Type="http://schemas.openxmlformats.org/officeDocument/2006/relationships/image" Target="../media/image20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4.png"/><Relationship Id="rId18" Type="http://schemas.openxmlformats.org/officeDocument/2006/relationships/customXml" Target="../ink/ink274.xml"/><Relationship Id="rId26" Type="http://schemas.openxmlformats.org/officeDocument/2006/relationships/customXml" Target="../ink/ink278.xml"/><Relationship Id="rId39" Type="http://schemas.openxmlformats.org/officeDocument/2006/relationships/image" Target="../media/image227.png"/><Relationship Id="rId3" Type="http://schemas.openxmlformats.org/officeDocument/2006/relationships/image" Target="../media/image209.png"/><Relationship Id="rId21" Type="http://schemas.openxmlformats.org/officeDocument/2006/relationships/image" Target="../media/image218.png"/><Relationship Id="rId34" Type="http://schemas.openxmlformats.org/officeDocument/2006/relationships/customXml" Target="../ink/ink282.xml"/><Relationship Id="rId42" Type="http://schemas.openxmlformats.org/officeDocument/2006/relationships/customXml" Target="../ink/ink286.xml"/><Relationship Id="rId47" Type="http://schemas.openxmlformats.org/officeDocument/2006/relationships/image" Target="../media/image231.png"/><Relationship Id="rId50" Type="http://schemas.openxmlformats.org/officeDocument/2006/relationships/customXml" Target="../ink/ink290.xml"/><Relationship Id="rId7" Type="http://schemas.openxmlformats.org/officeDocument/2006/relationships/image" Target="../media/image211.png"/><Relationship Id="rId12" Type="http://schemas.openxmlformats.org/officeDocument/2006/relationships/customXml" Target="../ink/ink271.xml"/><Relationship Id="rId17" Type="http://schemas.openxmlformats.org/officeDocument/2006/relationships/image" Target="../media/image216.png"/><Relationship Id="rId25" Type="http://schemas.openxmlformats.org/officeDocument/2006/relationships/image" Target="../media/image220.png"/><Relationship Id="rId33" Type="http://schemas.openxmlformats.org/officeDocument/2006/relationships/image" Target="../media/image224.png"/><Relationship Id="rId38" Type="http://schemas.openxmlformats.org/officeDocument/2006/relationships/customXml" Target="../ink/ink284.xml"/><Relationship Id="rId46" Type="http://schemas.openxmlformats.org/officeDocument/2006/relationships/customXml" Target="../ink/ink288.xml"/><Relationship Id="rId2" Type="http://schemas.openxmlformats.org/officeDocument/2006/relationships/customXml" Target="../ink/ink266.xml"/><Relationship Id="rId16" Type="http://schemas.openxmlformats.org/officeDocument/2006/relationships/customXml" Target="../ink/ink273.xml"/><Relationship Id="rId20" Type="http://schemas.openxmlformats.org/officeDocument/2006/relationships/customXml" Target="../ink/ink275.xml"/><Relationship Id="rId29" Type="http://schemas.openxmlformats.org/officeDocument/2006/relationships/image" Target="../media/image222.png"/><Relationship Id="rId41" Type="http://schemas.openxmlformats.org/officeDocument/2006/relationships/image" Target="../media/image22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68.xml"/><Relationship Id="rId11" Type="http://schemas.openxmlformats.org/officeDocument/2006/relationships/image" Target="../media/image213.png"/><Relationship Id="rId24" Type="http://schemas.openxmlformats.org/officeDocument/2006/relationships/customXml" Target="../ink/ink277.xml"/><Relationship Id="rId32" Type="http://schemas.openxmlformats.org/officeDocument/2006/relationships/customXml" Target="../ink/ink281.xml"/><Relationship Id="rId37" Type="http://schemas.openxmlformats.org/officeDocument/2006/relationships/image" Target="../media/image226.png"/><Relationship Id="rId40" Type="http://schemas.openxmlformats.org/officeDocument/2006/relationships/customXml" Target="../ink/ink285.xml"/><Relationship Id="rId45" Type="http://schemas.openxmlformats.org/officeDocument/2006/relationships/image" Target="../media/image230.png"/><Relationship Id="rId53" Type="http://schemas.openxmlformats.org/officeDocument/2006/relationships/image" Target="../media/image234.png"/><Relationship Id="rId5" Type="http://schemas.openxmlformats.org/officeDocument/2006/relationships/image" Target="../media/image210.png"/><Relationship Id="rId15" Type="http://schemas.openxmlformats.org/officeDocument/2006/relationships/image" Target="../media/image215.png"/><Relationship Id="rId23" Type="http://schemas.openxmlformats.org/officeDocument/2006/relationships/image" Target="../media/image219.png"/><Relationship Id="rId28" Type="http://schemas.openxmlformats.org/officeDocument/2006/relationships/customXml" Target="../ink/ink279.xml"/><Relationship Id="rId36" Type="http://schemas.openxmlformats.org/officeDocument/2006/relationships/customXml" Target="../ink/ink283.xml"/><Relationship Id="rId49" Type="http://schemas.openxmlformats.org/officeDocument/2006/relationships/image" Target="../media/image232.png"/><Relationship Id="rId10" Type="http://schemas.openxmlformats.org/officeDocument/2006/relationships/customXml" Target="../ink/ink270.xml"/><Relationship Id="rId19" Type="http://schemas.openxmlformats.org/officeDocument/2006/relationships/image" Target="../media/image217.png"/><Relationship Id="rId31" Type="http://schemas.openxmlformats.org/officeDocument/2006/relationships/image" Target="../media/image223.png"/><Relationship Id="rId44" Type="http://schemas.openxmlformats.org/officeDocument/2006/relationships/customXml" Target="../ink/ink287.xml"/><Relationship Id="rId52" Type="http://schemas.openxmlformats.org/officeDocument/2006/relationships/customXml" Target="../ink/ink291.xml"/><Relationship Id="rId4" Type="http://schemas.openxmlformats.org/officeDocument/2006/relationships/customXml" Target="../ink/ink267.xml"/><Relationship Id="rId9" Type="http://schemas.openxmlformats.org/officeDocument/2006/relationships/image" Target="../media/image212.png"/><Relationship Id="rId14" Type="http://schemas.openxmlformats.org/officeDocument/2006/relationships/customXml" Target="../ink/ink272.xml"/><Relationship Id="rId22" Type="http://schemas.openxmlformats.org/officeDocument/2006/relationships/customXml" Target="../ink/ink276.xml"/><Relationship Id="rId27" Type="http://schemas.openxmlformats.org/officeDocument/2006/relationships/image" Target="../media/image221.png"/><Relationship Id="rId30" Type="http://schemas.openxmlformats.org/officeDocument/2006/relationships/customXml" Target="../ink/ink280.xml"/><Relationship Id="rId35" Type="http://schemas.openxmlformats.org/officeDocument/2006/relationships/image" Target="../media/image225.png"/><Relationship Id="rId43" Type="http://schemas.openxmlformats.org/officeDocument/2006/relationships/image" Target="../media/image229.png"/><Relationship Id="rId48" Type="http://schemas.openxmlformats.org/officeDocument/2006/relationships/customXml" Target="../ink/ink289.xml"/><Relationship Id="rId8" Type="http://schemas.openxmlformats.org/officeDocument/2006/relationships/customXml" Target="../ink/ink269.xml"/><Relationship Id="rId51" Type="http://schemas.openxmlformats.org/officeDocument/2006/relationships/image" Target="../media/image2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5.xml"/><Relationship Id="rId13" Type="http://schemas.openxmlformats.org/officeDocument/2006/relationships/image" Target="../media/image240.png"/><Relationship Id="rId18" Type="http://schemas.openxmlformats.org/officeDocument/2006/relationships/customXml" Target="../ink/ink300.xml"/><Relationship Id="rId3" Type="http://schemas.openxmlformats.org/officeDocument/2006/relationships/image" Target="../media/image235.png"/><Relationship Id="rId21" Type="http://schemas.openxmlformats.org/officeDocument/2006/relationships/image" Target="../media/image244.png"/><Relationship Id="rId7" Type="http://schemas.openxmlformats.org/officeDocument/2006/relationships/image" Target="../media/image237.png"/><Relationship Id="rId12" Type="http://schemas.openxmlformats.org/officeDocument/2006/relationships/customXml" Target="../ink/ink297.xml"/><Relationship Id="rId17" Type="http://schemas.openxmlformats.org/officeDocument/2006/relationships/image" Target="../media/image242.png"/><Relationship Id="rId25" Type="http://schemas.openxmlformats.org/officeDocument/2006/relationships/image" Target="../media/image246.png"/><Relationship Id="rId2" Type="http://schemas.openxmlformats.org/officeDocument/2006/relationships/customXml" Target="../ink/ink292.xml"/><Relationship Id="rId16" Type="http://schemas.openxmlformats.org/officeDocument/2006/relationships/customXml" Target="../ink/ink299.xml"/><Relationship Id="rId20" Type="http://schemas.openxmlformats.org/officeDocument/2006/relationships/customXml" Target="../ink/ink30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4.xml"/><Relationship Id="rId11" Type="http://schemas.openxmlformats.org/officeDocument/2006/relationships/image" Target="../media/image239.png"/><Relationship Id="rId24" Type="http://schemas.openxmlformats.org/officeDocument/2006/relationships/customXml" Target="../ink/ink303.xml"/><Relationship Id="rId5" Type="http://schemas.openxmlformats.org/officeDocument/2006/relationships/image" Target="../media/image236.png"/><Relationship Id="rId15" Type="http://schemas.openxmlformats.org/officeDocument/2006/relationships/image" Target="../media/image241.png"/><Relationship Id="rId23" Type="http://schemas.openxmlformats.org/officeDocument/2006/relationships/image" Target="../media/image245.png"/><Relationship Id="rId10" Type="http://schemas.openxmlformats.org/officeDocument/2006/relationships/customXml" Target="../ink/ink296.xml"/><Relationship Id="rId19" Type="http://schemas.openxmlformats.org/officeDocument/2006/relationships/image" Target="../media/image243.png"/><Relationship Id="rId4" Type="http://schemas.openxmlformats.org/officeDocument/2006/relationships/customXml" Target="../ink/ink293.xml"/><Relationship Id="rId9" Type="http://schemas.openxmlformats.org/officeDocument/2006/relationships/image" Target="../media/image238.png"/><Relationship Id="rId14" Type="http://schemas.openxmlformats.org/officeDocument/2006/relationships/customXml" Target="../ink/ink298.xml"/><Relationship Id="rId22" Type="http://schemas.openxmlformats.org/officeDocument/2006/relationships/customXml" Target="../ink/ink30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7.xml"/><Relationship Id="rId13" Type="http://schemas.openxmlformats.org/officeDocument/2006/relationships/image" Target="../media/image252.png"/><Relationship Id="rId18" Type="http://schemas.openxmlformats.org/officeDocument/2006/relationships/customXml" Target="../ink/ink312.xml"/><Relationship Id="rId26" Type="http://schemas.openxmlformats.org/officeDocument/2006/relationships/customXml" Target="../ink/ink316.xml"/><Relationship Id="rId3" Type="http://schemas.openxmlformats.org/officeDocument/2006/relationships/image" Target="../media/image247.png"/><Relationship Id="rId21" Type="http://schemas.openxmlformats.org/officeDocument/2006/relationships/image" Target="../media/image256.png"/><Relationship Id="rId7" Type="http://schemas.openxmlformats.org/officeDocument/2006/relationships/image" Target="../media/image249.png"/><Relationship Id="rId12" Type="http://schemas.openxmlformats.org/officeDocument/2006/relationships/customXml" Target="../ink/ink309.xml"/><Relationship Id="rId17" Type="http://schemas.openxmlformats.org/officeDocument/2006/relationships/image" Target="../media/image254.png"/><Relationship Id="rId25" Type="http://schemas.openxmlformats.org/officeDocument/2006/relationships/image" Target="../media/image258.png"/><Relationship Id="rId33" Type="http://schemas.openxmlformats.org/officeDocument/2006/relationships/image" Target="../media/image262.png"/><Relationship Id="rId2" Type="http://schemas.openxmlformats.org/officeDocument/2006/relationships/customXml" Target="../ink/ink304.xml"/><Relationship Id="rId16" Type="http://schemas.openxmlformats.org/officeDocument/2006/relationships/customXml" Target="../ink/ink311.xml"/><Relationship Id="rId20" Type="http://schemas.openxmlformats.org/officeDocument/2006/relationships/customXml" Target="../ink/ink313.xml"/><Relationship Id="rId29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06.xml"/><Relationship Id="rId11" Type="http://schemas.openxmlformats.org/officeDocument/2006/relationships/image" Target="../media/image251.png"/><Relationship Id="rId24" Type="http://schemas.openxmlformats.org/officeDocument/2006/relationships/customXml" Target="../ink/ink315.xml"/><Relationship Id="rId32" Type="http://schemas.openxmlformats.org/officeDocument/2006/relationships/customXml" Target="../ink/ink319.xml"/><Relationship Id="rId5" Type="http://schemas.openxmlformats.org/officeDocument/2006/relationships/image" Target="../media/image248.png"/><Relationship Id="rId15" Type="http://schemas.openxmlformats.org/officeDocument/2006/relationships/image" Target="../media/image253.png"/><Relationship Id="rId23" Type="http://schemas.openxmlformats.org/officeDocument/2006/relationships/image" Target="../media/image257.png"/><Relationship Id="rId28" Type="http://schemas.openxmlformats.org/officeDocument/2006/relationships/customXml" Target="../ink/ink317.xml"/><Relationship Id="rId10" Type="http://schemas.openxmlformats.org/officeDocument/2006/relationships/customXml" Target="../ink/ink308.xml"/><Relationship Id="rId19" Type="http://schemas.openxmlformats.org/officeDocument/2006/relationships/image" Target="../media/image255.png"/><Relationship Id="rId31" Type="http://schemas.openxmlformats.org/officeDocument/2006/relationships/image" Target="../media/image261.png"/><Relationship Id="rId4" Type="http://schemas.openxmlformats.org/officeDocument/2006/relationships/customXml" Target="../ink/ink305.xml"/><Relationship Id="rId9" Type="http://schemas.openxmlformats.org/officeDocument/2006/relationships/image" Target="../media/image250.png"/><Relationship Id="rId14" Type="http://schemas.openxmlformats.org/officeDocument/2006/relationships/customXml" Target="../ink/ink310.xml"/><Relationship Id="rId22" Type="http://schemas.openxmlformats.org/officeDocument/2006/relationships/customXml" Target="../ink/ink314.xml"/><Relationship Id="rId27" Type="http://schemas.openxmlformats.org/officeDocument/2006/relationships/image" Target="../media/image259.png"/><Relationship Id="rId30" Type="http://schemas.openxmlformats.org/officeDocument/2006/relationships/customXml" Target="../ink/ink3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24.png"/><Relationship Id="rId18" Type="http://schemas.openxmlformats.org/officeDocument/2006/relationships/customXml" Target="../ink/ink27.xml"/><Relationship Id="rId3" Type="http://schemas.openxmlformats.org/officeDocument/2006/relationships/image" Target="../media/image19.png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customXml" Target="../ink/ink24.xml"/><Relationship Id="rId17" Type="http://schemas.openxmlformats.org/officeDocument/2006/relationships/image" Target="../media/image26.png"/><Relationship Id="rId2" Type="http://schemas.openxmlformats.org/officeDocument/2006/relationships/customXml" Target="../ink/ink19.xml"/><Relationship Id="rId16" Type="http://schemas.openxmlformats.org/officeDocument/2006/relationships/customXml" Target="../ink/ink26.xml"/><Relationship Id="rId20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23.xml"/><Relationship Id="rId19" Type="http://schemas.openxmlformats.org/officeDocument/2006/relationships/image" Target="../media/image27.png"/><Relationship Id="rId4" Type="http://schemas.openxmlformats.org/officeDocument/2006/relationships/customXml" Target="../ink/ink20.xml"/><Relationship Id="rId9" Type="http://schemas.openxmlformats.org/officeDocument/2006/relationships/image" Target="../media/image22.png"/><Relationship Id="rId14" Type="http://schemas.openxmlformats.org/officeDocument/2006/relationships/customXml" Target="../ink/ink2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7.png"/><Relationship Id="rId18" Type="http://schemas.openxmlformats.org/officeDocument/2006/relationships/customXml" Target="../ink/ink328.xml"/><Relationship Id="rId26" Type="http://schemas.openxmlformats.org/officeDocument/2006/relationships/customXml" Target="../ink/ink332.xml"/><Relationship Id="rId39" Type="http://schemas.openxmlformats.org/officeDocument/2006/relationships/image" Target="../media/image280.png"/><Relationship Id="rId21" Type="http://schemas.openxmlformats.org/officeDocument/2006/relationships/image" Target="../media/image271.png"/><Relationship Id="rId34" Type="http://schemas.openxmlformats.org/officeDocument/2006/relationships/customXml" Target="../ink/ink336.xml"/><Relationship Id="rId42" Type="http://schemas.openxmlformats.org/officeDocument/2006/relationships/customXml" Target="../ink/ink340.xml"/><Relationship Id="rId47" Type="http://schemas.openxmlformats.org/officeDocument/2006/relationships/image" Target="../media/image284.png"/><Relationship Id="rId50" Type="http://schemas.openxmlformats.org/officeDocument/2006/relationships/customXml" Target="../ink/ink344.xml"/><Relationship Id="rId55" Type="http://schemas.openxmlformats.org/officeDocument/2006/relationships/image" Target="../media/image288.png"/><Relationship Id="rId63" Type="http://schemas.openxmlformats.org/officeDocument/2006/relationships/image" Target="../media/image292.png"/><Relationship Id="rId7" Type="http://schemas.openxmlformats.org/officeDocument/2006/relationships/image" Target="../media/image265.png"/><Relationship Id="rId2" Type="http://schemas.openxmlformats.org/officeDocument/2006/relationships/customXml" Target="../ink/ink320.xml"/><Relationship Id="rId16" Type="http://schemas.openxmlformats.org/officeDocument/2006/relationships/customXml" Target="../ink/ink327.xml"/><Relationship Id="rId20" Type="http://schemas.openxmlformats.org/officeDocument/2006/relationships/customXml" Target="../ink/ink329.xml"/><Relationship Id="rId29" Type="http://schemas.openxmlformats.org/officeDocument/2006/relationships/image" Target="../media/image275.png"/><Relationship Id="rId41" Type="http://schemas.openxmlformats.org/officeDocument/2006/relationships/image" Target="../media/image281.png"/><Relationship Id="rId54" Type="http://schemas.openxmlformats.org/officeDocument/2006/relationships/customXml" Target="../ink/ink346.xml"/><Relationship Id="rId62" Type="http://schemas.openxmlformats.org/officeDocument/2006/relationships/customXml" Target="../ink/ink35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22.xml"/><Relationship Id="rId11" Type="http://schemas.openxmlformats.org/officeDocument/2006/relationships/image" Target="../media/image14.png"/><Relationship Id="rId24" Type="http://schemas.openxmlformats.org/officeDocument/2006/relationships/customXml" Target="../ink/ink331.xml"/><Relationship Id="rId32" Type="http://schemas.openxmlformats.org/officeDocument/2006/relationships/customXml" Target="../ink/ink335.xml"/><Relationship Id="rId37" Type="http://schemas.openxmlformats.org/officeDocument/2006/relationships/image" Target="../media/image279.png"/><Relationship Id="rId40" Type="http://schemas.openxmlformats.org/officeDocument/2006/relationships/customXml" Target="../ink/ink339.xml"/><Relationship Id="rId45" Type="http://schemas.openxmlformats.org/officeDocument/2006/relationships/image" Target="../media/image283.png"/><Relationship Id="rId53" Type="http://schemas.openxmlformats.org/officeDocument/2006/relationships/image" Target="../media/image287.png"/><Relationship Id="rId58" Type="http://schemas.openxmlformats.org/officeDocument/2006/relationships/customXml" Target="../ink/ink348.xml"/><Relationship Id="rId5" Type="http://schemas.openxmlformats.org/officeDocument/2006/relationships/image" Target="../media/image264.png"/><Relationship Id="rId15" Type="http://schemas.openxmlformats.org/officeDocument/2006/relationships/image" Target="../media/image268.png"/><Relationship Id="rId23" Type="http://schemas.openxmlformats.org/officeDocument/2006/relationships/image" Target="../media/image272.png"/><Relationship Id="rId28" Type="http://schemas.openxmlformats.org/officeDocument/2006/relationships/customXml" Target="../ink/ink333.xml"/><Relationship Id="rId36" Type="http://schemas.openxmlformats.org/officeDocument/2006/relationships/customXml" Target="../ink/ink337.xml"/><Relationship Id="rId49" Type="http://schemas.openxmlformats.org/officeDocument/2006/relationships/image" Target="../media/image285.png"/><Relationship Id="rId57" Type="http://schemas.openxmlformats.org/officeDocument/2006/relationships/image" Target="../media/image289.png"/><Relationship Id="rId61" Type="http://schemas.openxmlformats.org/officeDocument/2006/relationships/image" Target="../media/image291.png"/><Relationship Id="rId10" Type="http://schemas.openxmlformats.org/officeDocument/2006/relationships/customXml" Target="../ink/ink324.xml"/><Relationship Id="rId19" Type="http://schemas.openxmlformats.org/officeDocument/2006/relationships/image" Target="../media/image270.png"/><Relationship Id="rId31" Type="http://schemas.openxmlformats.org/officeDocument/2006/relationships/image" Target="../media/image276.png"/><Relationship Id="rId44" Type="http://schemas.openxmlformats.org/officeDocument/2006/relationships/customXml" Target="../ink/ink341.xml"/><Relationship Id="rId52" Type="http://schemas.openxmlformats.org/officeDocument/2006/relationships/customXml" Target="../ink/ink345.xml"/><Relationship Id="rId60" Type="http://schemas.openxmlformats.org/officeDocument/2006/relationships/customXml" Target="../ink/ink349.xml"/><Relationship Id="rId65" Type="http://schemas.openxmlformats.org/officeDocument/2006/relationships/image" Target="../media/image293.png"/><Relationship Id="rId4" Type="http://schemas.openxmlformats.org/officeDocument/2006/relationships/customXml" Target="../ink/ink321.xml"/><Relationship Id="rId9" Type="http://schemas.openxmlformats.org/officeDocument/2006/relationships/image" Target="../media/image266.png"/><Relationship Id="rId14" Type="http://schemas.openxmlformats.org/officeDocument/2006/relationships/customXml" Target="../ink/ink326.xml"/><Relationship Id="rId22" Type="http://schemas.openxmlformats.org/officeDocument/2006/relationships/customXml" Target="../ink/ink330.xml"/><Relationship Id="rId27" Type="http://schemas.openxmlformats.org/officeDocument/2006/relationships/image" Target="../media/image274.png"/><Relationship Id="rId30" Type="http://schemas.openxmlformats.org/officeDocument/2006/relationships/customXml" Target="../ink/ink334.xml"/><Relationship Id="rId35" Type="http://schemas.openxmlformats.org/officeDocument/2006/relationships/image" Target="../media/image278.png"/><Relationship Id="rId43" Type="http://schemas.openxmlformats.org/officeDocument/2006/relationships/image" Target="../media/image282.png"/><Relationship Id="rId48" Type="http://schemas.openxmlformats.org/officeDocument/2006/relationships/customXml" Target="../ink/ink343.xml"/><Relationship Id="rId56" Type="http://schemas.openxmlformats.org/officeDocument/2006/relationships/customXml" Target="../ink/ink347.xml"/><Relationship Id="rId64" Type="http://schemas.openxmlformats.org/officeDocument/2006/relationships/customXml" Target="../ink/ink351.xml"/><Relationship Id="rId8" Type="http://schemas.openxmlformats.org/officeDocument/2006/relationships/customXml" Target="../ink/ink323.xml"/><Relationship Id="rId51" Type="http://schemas.openxmlformats.org/officeDocument/2006/relationships/image" Target="../media/image286.png"/><Relationship Id="rId3" Type="http://schemas.openxmlformats.org/officeDocument/2006/relationships/image" Target="../media/image263.png"/><Relationship Id="rId12" Type="http://schemas.openxmlformats.org/officeDocument/2006/relationships/customXml" Target="../ink/ink325.xml"/><Relationship Id="rId17" Type="http://schemas.openxmlformats.org/officeDocument/2006/relationships/image" Target="../media/image269.png"/><Relationship Id="rId25" Type="http://schemas.openxmlformats.org/officeDocument/2006/relationships/image" Target="../media/image273.png"/><Relationship Id="rId33" Type="http://schemas.openxmlformats.org/officeDocument/2006/relationships/image" Target="../media/image277.png"/><Relationship Id="rId38" Type="http://schemas.openxmlformats.org/officeDocument/2006/relationships/customXml" Target="../ink/ink338.xml"/><Relationship Id="rId46" Type="http://schemas.openxmlformats.org/officeDocument/2006/relationships/customXml" Target="../ink/ink342.xml"/><Relationship Id="rId59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9.png"/><Relationship Id="rId18" Type="http://schemas.openxmlformats.org/officeDocument/2006/relationships/customXml" Target="../ink/ink360.xml"/><Relationship Id="rId26" Type="http://schemas.openxmlformats.org/officeDocument/2006/relationships/customXml" Target="../ink/ink364.xml"/><Relationship Id="rId39" Type="http://schemas.openxmlformats.org/officeDocument/2006/relationships/image" Target="../media/image312.png"/><Relationship Id="rId21" Type="http://schemas.openxmlformats.org/officeDocument/2006/relationships/image" Target="../media/image303.png"/><Relationship Id="rId34" Type="http://schemas.openxmlformats.org/officeDocument/2006/relationships/customXml" Target="../ink/ink368.xml"/><Relationship Id="rId42" Type="http://schemas.openxmlformats.org/officeDocument/2006/relationships/customXml" Target="../ink/ink372.xml"/><Relationship Id="rId47" Type="http://schemas.openxmlformats.org/officeDocument/2006/relationships/image" Target="../media/image316.png"/><Relationship Id="rId50" Type="http://schemas.openxmlformats.org/officeDocument/2006/relationships/customXml" Target="../ink/ink376.xml"/><Relationship Id="rId55" Type="http://schemas.openxmlformats.org/officeDocument/2006/relationships/image" Target="../media/image320.png"/><Relationship Id="rId7" Type="http://schemas.openxmlformats.org/officeDocument/2006/relationships/image" Target="../media/image296.png"/><Relationship Id="rId2" Type="http://schemas.openxmlformats.org/officeDocument/2006/relationships/customXml" Target="../ink/ink352.xml"/><Relationship Id="rId16" Type="http://schemas.openxmlformats.org/officeDocument/2006/relationships/customXml" Target="../ink/ink359.xml"/><Relationship Id="rId20" Type="http://schemas.openxmlformats.org/officeDocument/2006/relationships/customXml" Target="../ink/ink361.xml"/><Relationship Id="rId29" Type="http://schemas.openxmlformats.org/officeDocument/2006/relationships/image" Target="../media/image307.png"/><Relationship Id="rId41" Type="http://schemas.openxmlformats.org/officeDocument/2006/relationships/image" Target="../media/image313.png"/><Relationship Id="rId54" Type="http://schemas.openxmlformats.org/officeDocument/2006/relationships/customXml" Target="../ink/ink37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54.xml"/><Relationship Id="rId11" Type="http://schemas.openxmlformats.org/officeDocument/2006/relationships/image" Target="../media/image298.png"/><Relationship Id="rId24" Type="http://schemas.openxmlformats.org/officeDocument/2006/relationships/customXml" Target="../ink/ink363.xml"/><Relationship Id="rId32" Type="http://schemas.openxmlformats.org/officeDocument/2006/relationships/customXml" Target="../ink/ink367.xml"/><Relationship Id="rId37" Type="http://schemas.openxmlformats.org/officeDocument/2006/relationships/image" Target="../media/image311.png"/><Relationship Id="rId40" Type="http://schemas.openxmlformats.org/officeDocument/2006/relationships/customXml" Target="../ink/ink371.xml"/><Relationship Id="rId45" Type="http://schemas.openxmlformats.org/officeDocument/2006/relationships/image" Target="../media/image315.png"/><Relationship Id="rId53" Type="http://schemas.openxmlformats.org/officeDocument/2006/relationships/image" Target="../media/image319.png"/><Relationship Id="rId58" Type="http://schemas.openxmlformats.org/officeDocument/2006/relationships/customXml" Target="../ink/ink380.xml"/><Relationship Id="rId5" Type="http://schemas.openxmlformats.org/officeDocument/2006/relationships/image" Target="../media/image295.png"/><Relationship Id="rId15" Type="http://schemas.openxmlformats.org/officeDocument/2006/relationships/image" Target="../media/image300.png"/><Relationship Id="rId23" Type="http://schemas.openxmlformats.org/officeDocument/2006/relationships/image" Target="../media/image304.png"/><Relationship Id="rId28" Type="http://schemas.openxmlformats.org/officeDocument/2006/relationships/customXml" Target="../ink/ink365.xml"/><Relationship Id="rId36" Type="http://schemas.openxmlformats.org/officeDocument/2006/relationships/customXml" Target="../ink/ink369.xml"/><Relationship Id="rId49" Type="http://schemas.openxmlformats.org/officeDocument/2006/relationships/image" Target="../media/image317.png"/><Relationship Id="rId57" Type="http://schemas.openxmlformats.org/officeDocument/2006/relationships/image" Target="../media/image321.png"/><Relationship Id="rId61" Type="http://schemas.openxmlformats.org/officeDocument/2006/relationships/image" Target="../media/image323.png"/><Relationship Id="rId10" Type="http://schemas.openxmlformats.org/officeDocument/2006/relationships/customXml" Target="../ink/ink356.xml"/><Relationship Id="rId19" Type="http://schemas.openxmlformats.org/officeDocument/2006/relationships/image" Target="../media/image302.png"/><Relationship Id="rId31" Type="http://schemas.openxmlformats.org/officeDocument/2006/relationships/image" Target="../media/image308.png"/><Relationship Id="rId44" Type="http://schemas.openxmlformats.org/officeDocument/2006/relationships/customXml" Target="../ink/ink373.xml"/><Relationship Id="rId52" Type="http://schemas.openxmlformats.org/officeDocument/2006/relationships/customXml" Target="../ink/ink377.xml"/><Relationship Id="rId60" Type="http://schemas.openxmlformats.org/officeDocument/2006/relationships/customXml" Target="../ink/ink381.xml"/><Relationship Id="rId4" Type="http://schemas.openxmlformats.org/officeDocument/2006/relationships/customXml" Target="../ink/ink353.xml"/><Relationship Id="rId9" Type="http://schemas.openxmlformats.org/officeDocument/2006/relationships/image" Target="../media/image297.png"/><Relationship Id="rId14" Type="http://schemas.openxmlformats.org/officeDocument/2006/relationships/customXml" Target="../ink/ink358.xml"/><Relationship Id="rId22" Type="http://schemas.openxmlformats.org/officeDocument/2006/relationships/customXml" Target="../ink/ink362.xml"/><Relationship Id="rId27" Type="http://schemas.openxmlformats.org/officeDocument/2006/relationships/image" Target="../media/image306.png"/><Relationship Id="rId30" Type="http://schemas.openxmlformats.org/officeDocument/2006/relationships/customXml" Target="../ink/ink366.xml"/><Relationship Id="rId35" Type="http://schemas.openxmlformats.org/officeDocument/2006/relationships/image" Target="../media/image310.png"/><Relationship Id="rId43" Type="http://schemas.openxmlformats.org/officeDocument/2006/relationships/image" Target="../media/image314.png"/><Relationship Id="rId48" Type="http://schemas.openxmlformats.org/officeDocument/2006/relationships/customXml" Target="../ink/ink375.xml"/><Relationship Id="rId56" Type="http://schemas.openxmlformats.org/officeDocument/2006/relationships/customXml" Target="../ink/ink379.xml"/><Relationship Id="rId8" Type="http://schemas.openxmlformats.org/officeDocument/2006/relationships/customXml" Target="../ink/ink355.xml"/><Relationship Id="rId51" Type="http://schemas.openxmlformats.org/officeDocument/2006/relationships/image" Target="../media/image318.png"/><Relationship Id="rId3" Type="http://schemas.openxmlformats.org/officeDocument/2006/relationships/image" Target="../media/image294.png"/><Relationship Id="rId12" Type="http://schemas.openxmlformats.org/officeDocument/2006/relationships/customXml" Target="../ink/ink357.xml"/><Relationship Id="rId17" Type="http://schemas.openxmlformats.org/officeDocument/2006/relationships/image" Target="../media/image301.png"/><Relationship Id="rId25" Type="http://schemas.openxmlformats.org/officeDocument/2006/relationships/image" Target="../media/image305.png"/><Relationship Id="rId33" Type="http://schemas.openxmlformats.org/officeDocument/2006/relationships/image" Target="../media/image309.png"/><Relationship Id="rId38" Type="http://schemas.openxmlformats.org/officeDocument/2006/relationships/customXml" Target="../ink/ink370.xml"/><Relationship Id="rId46" Type="http://schemas.openxmlformats.org/officeDocument/2006/relationships/customXml" Target="../ink/ink374.xml"/><Relationship Id="rId59" Type="http://schemas.openxmlformats.org/officeDocument/2006/relationships/image" Target="../media/image3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5.xml"/><Relationship Id="rId13" Type="http://schemas.openxmlformats.org/officeDocument/2006/relationships/image" Target="../media/image329.png"/><Relationship Id="rId18" Type="http://schemas.openxmlformats.org/officeDocument/2006/relationships/customXml" Target="../ink/ink390.xml"/><Relationship Id="rId26" Type="http://schemas.openxmlformats.org/officeDocument/2006/relationships/customXml" Target="../ink/ink394.xml"/><Relationship Id="rId39" Type="http://schemas.openxmlformats.org/officeDocument/2006/relationships/image" Target="../media/image342.png"/><Relationship Id="rId3" Type="http://schemas.openxmlformats.org/officeDocument/2006/relationships/image" Target="../media/image324.png"/><Relationship Id="rId21" Type="http://schemas.openxmlformats.org/officeDocument/2006/relationships/image" Target="../media/image333.png"/><Relationship Id="rId34" Type="http://schemas.openxmlformats.org/officeDocument/2006/relationships/customXml" Target="../ink/ink398.xml"/><Relationship Id="rId7" Type="http://schemas.openxmlformats.org/officeDocument/2006/relationships/image" Target="../media/image326.png"/><Relationship Id="rId12" Type="http://schemas.openxmlformats.org/officeDocument/2006/relationships/customXml" Target="../ink/ink387.xml"/><Relationship Id="rId17" Type="http://schemas.openxmlformats.org/officeDocument/2006/relationships/image" Target="../media/image331.png"/><Relationship Id="rId25" Type="http://schemas.openxmlformats.org/officeDocument/2006/relationships/image" Target="../media/image335.png"/><Relationship Id="rId33" Type="http://schemas.openxmlformats.org/officeDocument/2006/relationships/image" Target="../media/image339.png"/><Relationship Id="rId38" Type="http://schemas.openxmlformats.org/officeDocument/2006/relationships/customXml" Target="../ink/ink400.xml"/><Relationship Id="rId2" Type="http://schemas.openxmlformats.org/officeDocument/2006/relationships/customXml" Target="../ink/ink382.xml"/><Relationship Id="rId16" Type="http://schemas.openxmlformats.org/officeDocument/2006/relationships/customXml" Target="../ink/ink389.xml"/><Relationship Id="rId20" Type="http://schemas.openxmlformats.org/officeDocument/2006/relationships/customXml" Target="../ink/ink391.xml"/><Relationship Id="rId29" Type="http://schemas.openxmlformats.org/officeDocument/2006/relationships/image" Target="../media/image337.png"/><Relationship Id="rId41" Type="http://schemas.openxmlformats.org/officeDocument/2006/relationships/image" Target="../media/image34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84.xml"/><Relationship Id="rId11" Type="http://schemas.openxmlformats.org/officeDocument/2006/relationships/image" Target="../media/image328.png"/><Relationship Id="rId24" Type="http://schemas.openxmlformats.org/officeDocument/2006/relationships/customXml" Target="../ink/ink393.xml"/><Relationship Id="rId32" Type="http://schemas.openxmlformats.org/officeDocument/2006/relationships/customXml" Target="../ink/ink397.xml"/><Relationship Id="rId37" Type="http://schemas.openxmlformats.org/officeDocument/2006/relationships/image" Target="../media/image341.png"/><Relationship Id="rId40" Type="http://schemas.openxmlformats.org/officeDocument/2006/relationships/customXml" Target="../ink/ink401.xml"/><Relationship Id="rId5" Type="http://schemas.openxmlformats.org/officeDocument/2006/relationships/image" Target="../media/image325.png"/><Relationship Id="rId15" Type="http://schemas.openxmlformats.org/officeDocument/2006/relationships/image" Target="../media/image330.png"/><Relationship Id="rId23" Type="http://schemas.openxmlformats.org/officeDocument/2006/relationships/image" Target="../media/image334.png"/><Relationship Id="rId28" Type="http://schemas.openxmlformats.org/officeDocument/2006/relationships/customXml" Target="../ink/ink395.xml"/><Relationship Id="rId36" Type="http://schemas.openxmlformats.org/officeDocument/2006/relationships/customXml" Target="../ink/ink399.xml"/><Relationship Id="rId10" Type="http://schemas.openxmlformats.org/officeDocument/2006/relationships/customXml" Target="../ink/ink386.xml"/><Relationship Id="rId19" Type="http://schemas.openxmlformats.org/officeDocument/2006/relationships/image" Target="../media/image332.png"/><Relationship Id="rId31" Type="http://schemas.openxmlformats.org/officeDocument/2006/relationships/image" Target="../media/image338.png"/><Relationship Id="rId4" Type="http://schemas.openxmlformats.org/officeDocument/2006/relationships/customXml" Target="../ink/ink383.xml"/><Relationship Id="rId9" Type="http://schemas.openxmlformats.org/officeDocument/2006/relationships/image" Target="../media/image327.png"/><Relationship Id="rId14" Type="http://schemas.openxmlformats.org/officeDocument/2006/relationships/customXml" Target="../ink/ink388.xml"/><Relationship Id="rId22" Type="http://schemas.openxmlformats.org/officeDocument/2006/relationships/customXml" Target="../ink/ink392.xml"/><Relationship Id="rId27" Type="http://schemas.openxmlformats.org/officeDocument/2006/relationships/image" Target="../media/image336.png"/><Relationship Id="rId30" Type="http://schemas.openxmlformats.org/officeDocument/2006/relationships/customXml" Target="../ink/ink396.xml"/><Relationship Id="rId35" Type="http://schemas.openxmlformats.org/officeDocument/2006/relationships/image" Target="../media/image3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5.xml"/><Relationship Id="rId13" Type="http://schemas.openxmlformats.org/officeDocument/2006/relationships/image" Target="../media/image349.png"/><Relationship Id="rId18" Type="http://schemas.openxmlformats.org/officeDocument/2006/relationships/customXml" Target="../ink/ink410.xml"/><Relationship Id="rId26" Type="http://schemas.openxmlformats.org/officeDocument/2006/relationships/customXml" Target="../ink/ink414.xml"/><Relationship Id="rId39" Type="http://schemas.openxmlformats.org/officeDocument/2006/relationships/image" Target="../media/image362.png"/><Relationship Id="rId3" Type="http://schemas.openxmlformats.org/officeDocument/2006/relationships/image" Target="../media/image344.png"/><Relationship Id="rId21" Type="http://schemas.openxmlformats.org/officeDocument/2006/relationships/image" Target="../media/image353.png"/><Relationship Id="rId34" Type="http://schemas.openxmlformats.org/officeDocument/2006/relationships/customXml" Target="../ink/ink418.xml"/><Relationship Id="rId42" Type="http://schemas.openxmlformats.org/officeDocument/2006/relationships/customXml" Target="../ink/ink422.xml"/><Relationship Id="rId47" Type="http://schemas.openxmlformats.org/officeDocument/2006/relationships/image" Target="../media/image366.png"/><Relationship Id="rId7" Type="http://schemas.openxmlformats.org/officeDocument/2006/relationships/image" Target="../media/image346.png"/><Relationship Id="rId12" Type="http://schemas.openxmlformats.org/officeDocument/2006/relationships/customXml" Target="../ink/ink407.xml"/><Relationship Id="rId17" Type="http://schemas.openxmlformats.org/officeDocument/2006/relationships/image" Target="../media/image351.png"/><Relationship Id="rId25" Type="http://schemas.openxmlformats.org/officeDocument/2006/relationships/image" Target="../media/image355.png"/><Relationship Id="rId33" Type="http://schemas.openxmlformats.org/officeDocument/2006/relationships/image" Target="../media/image359.png"/><Relationship Id="rId38" Type="http://schemas.openxmlformats.org/officeDocument/2006/relationships/customXml" Target="../ink/ink420.xml"/><Relationship Id="rId46" Type="http://schemas.openxmlformats.org/officeDocument/2006/relationships/customXml" Target="../ink/ink424.xml"/><Relationship Id="rId2" Type="http://schemas.openxmlformats.org/officeDocument/2006/relationships/customXml" Target="../ink/ink402.xml"/><Relationship Id="rId16" Type="http://schemas.openxmlformats.org/officeDocument/2006/relationships/customXml" Target="../ink/ink409.xml"/><Relationship Id="rId20" Type="http://schemas.openxmlformats.org/officeDocument/2006/relationships/customXml" Target="../ink/ink411.xml"/><Relationship Id="rId29" Type="http://schemas.openxmlformats.org/officeDocument/2006/relationships/image" Target="../media/image357.png"/><Relationship Id="rId41" Type="http://schemas.openxmlformats.org/officeDocument/2006/relationships/image" Target="../media/image36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4.xml"/><Relationship Id="rId11" Type="http://schemas.openxmlformats.org/officeDocument/2006/relationships/image" Target="../media/image348.png"/><Relationship Id="rId24" Type="http://schemas.openxmlformats.org/officeDocument/2006/relationships/customXml" Target="../ink/ink413.xml"/><Relationship Id="rId32" Type="http://schemas.openxmlformats.org/officeDocument/2006/relationships/customXml" Target="../ink/ink417.xml"/><Relationship Id="rId37" Type="http://schemas.openxmlformats.org/officeDocument/2006/relationships/image" Target="../media/image361.png"/><Relationship Id="rId40" Type="http://schemas.openxmlformats.org/officeDocument/2006/relationships/customXml" Target="../ink/ink421.xml"/><Relationship Id="rId45" Type="http://schemas.openxmlformats.org/officeDocument/2006/relationships/image" Target="../media/image365.png"/><Relationship Id="rId5" Type="http://schemas.openxmlformats.org/officeDocument/2006/relationships/image" Target="../media/image345.png"/><Relationship Id="rId15" Type="http://schemas.openxmlformats.org/officeDocument/2006/relationships/image" Target="../media/image350.png"/><Relationship Id="rId23" Type="http://schemas.openxmlformats.org/officeDocument/2006/relationships/image" Target="../media/image354.png"/><Relationship Id="rId28" Type="http://schemas.openxmlformats.org/officeDocument/2006/relationships/customXml" Target="../ink/ink415.xml"/><Relationship Id="rId36" Type="http://schemas.openxmlformats.org/officeDocument/2006/relationships/customXml" Target="../ink/ink419.xml"/><Relationship Id="rId10" Type="http://schemas.openxmlformats.org/officeDocument/2006/relationships/customXml" Target="../ink/ink406.xml"/><Relationship Id="rId19" Type="http://schemas.openxmlformats.org/officeDocument/2006/relationships/image" Target="../media/image352.png"/><Relationship Id="rId31" Type="http://schemas.openxmlformats.org/officeDocument/2006/relationships/image" Target="../media/image358.png"/><Relationship Id="rId44" Type="http://schemas.openxmlformats.org/officeDocument/2006/relationships/customXml" Target="../ink/ink423.xml"/><Relationship Id="rId4" Type="http://schemas.openxmlformats.org/officeDocument/2006/relationships/customXml" Target="../ink/ink403.xml"/><Relationship Id="rId9" Type="http://schemas.openxmlformats.org/officeDocument/2006/relationships/image" Target="../media/image347.png"/><Relationship Id="rId14" Type="http://schemas.openxmlformats.org/officeDocument/2006/relationships/customXml" Target="../ink/ink408.xml"/><Relationship Id="rId22" Type="http://schemas.openxmlformats.org/officeDocument/2006/relationships/customXml" Target="../ink/ink412.xml"/><Relationship Id="rId27" Type="http://schemas.openxmlformats.org/officeDocument/2006/relationships/image" Target="../media/image356.png"/><Relationship Id="rId30" Type="http://schemas.openxmlformats.org/officeDocument/2006/relationships/customXml" Target="../ink/ink416.xml"/><Relationship Id="rId35" Type="http://schemas.openxmlformats.org/officeDocument/2006/relationships/image" Target="../media/image360.png"/><Relationship Id="rId43" Type="http://schemas.openxmlformats.org/officeDocument/2006/relationships/image" Target="../media/image364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2.png"/><Relationship Id="rId18" Type="http://schemas.openxmlformats.org/officeDocument/2006/relationships/customXml" Target="../ink/ink433.xml"/><Relationship Id="rId26" Type="http://schemas.openxmlformats.org/officeDocument/2006/relationships/customXml" Target="../ink/ink437.xml"/><Relationship Id="rId39" Type="http://schemas.openxmlformats.org/officeDocument/2006/relationships/image" Target="../media/image385.png"/><Relationship Id="rId3" Type="http://schemas.openxmlformats.org/officeDocument/2006/relationships/image" Target="../media/image367.png"/><Relationship Id="rId21" Type="http://schemas.openxmlformats.org/officeDocument/2006/relationships/image" Target="../media/image376.png"/><Relationship Id="rId34" Type="http://schemas.openxmlformats.org/officeDocument/2006/relationships/customXml" Target="../ink/ink441.xml"/><Relationship Id="rId42" Type="http://schemas.openxmlformats.org/officeDocument/2006/relationships/customXml" Target="../ink/ink445.xml"/><Relationship Id="rId47" Type="http://schemas.openxmlformats.org/officeDocument/2006/relationships/image" Target="../media/image389.png"/><Relationship Id="rId50" Type="http://schemas.openxmlformats.org/officeDocument/2006/relationships/customXml" Target="../ink/ink449.xml"/><Relationship Id="rId7" Type="http://schemas.openxmlformats.org/officeDocument/2006/relationships/image" Target="../media/image369.png"/><Relationship Id="rId12" Type="http://schemas.openxmlformats.org/officeDocument/2006/relationships/customXml" Target="../ink/ink430.xml"/><Relationship Id="rId17" Type="http://schemas.openxmlformats.org/officeDocument/2006/relationships/image" Target="../media/image374.png"/><Relationship Id="rId25" Type="http://schemas.openxmlformats.org/officeDocument/2006/relationships/image" Target="../media/image378.png"/><Relationship Id="rId33" Type="http://schemas.openxmlformats.org/officeDocument/2006/relationships/image" Target="../media/image382.png"/><Relationship Id="rId38" Type="http://schemas.openxmlformats.org/officeDocument/2006/relationships/customXml" Target="../ink/ink443.xml"/><Relationship Id="rId46" Type="http://schemas.openxmlformats.org/officeDocument/2006/relationships/customXml" Target="../ink/ink447.xml"/><Relationship Id="rId2" Type="http://schemas.openxmlformats.org/officeDocument/2006/relationships/customXml" Target="../ink/ink425.xml"/><Relationship Id="rId16" Type="http://schemas.openxmlformats.org/officeDocument/2006/relationships/customXml" Target="../ink/ink432.xml"/><Relationship Id="rId20" Type="http://schemas.openxmlformats.org/officeDocument/2006/relationships/customXml" Target="../ink/ink434.xml"/><Relationship Id="rId29" Type="http://schemas.openxmlformats.org/officeDocument/2006/relationships/image" Target="../media/image380.png"/><Relationship Id="rId41" Type="http://schemas.openxmlformats.org/officeDocument/2006/relationships/image" Target="../media/image38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7.xml"/><Relationship Id="rId11" Type="http://schemas.openxmlformats.org/officeDocument/2006/relationships/image" Target="../media/image371.png"/><Relationship Id="rId24" Type="http://schemas.openxmlformats.org/officeDocument/2006/relationships/customXml" Target="../ink/ink436.xml"/><Relationship Id="rId32" Type="http://schemas.openxmlformats.org/officeDocument/2006/relationships/customXml" Target="../ink/ink440.xml"/><Relationship Id="rId37" Type="http://schemas.openxmlformats.org/officeDocument/2006/relationships/image" Target="../media/image384.png"/><Relationship Id="rId40" Type="http://schemas.openxmlformats.org/officeDocument/2006/relationships/customXml" Target="../ink/ink444.xml"/><Relationship Id="rId45" Type="http://schemas.openxmlformats.org/officeDocument/2006/relationships/image" Target="../media/image388.png"/><Relationship Id="rId5" Type="http://schemas.openxmlformats.org/officeDocument/2006/relationships/image" Target="../media/image368.png"/><Relationship Id="rId15" Type="http://schemas.openxmlformats.org/officeDocument/2006/relationships/image" Target="../media/image373.png"/><Relationship Id="rId23" Type="http://schemas.openxmlformats.org/officeDocument/2006/relationships/image" Target="../media/image377.png"/><Relationship Id="rId28" Type="http://schemas.openxmlformats.org/officeDocument/2006/relationships/customXml" Target="../ink/ink438.xml"/><Relationship Id="rId36" Type="http://schemas.openxmlformats.org/officeDocument/2006/relationships/customXml" Target="../ink/ink442.xml"/><Relationship Id="rId49" Type="http://schemas.openxmlformats.org/officeDocument/2006/relationships/image" Target="../media/image390.png"/><Relationship Id="rId10" Type="http://schemas.openxmlformats.org/officeDocument/2006/relationships/customXml" Target="../ink/ink429.xml"/><Relationship Id="rId19" Type="http://schemas.openxmlformats.org/officeDocument/2006/relationships/image" Target="../media/image375.png"/><Relationship Id="rId31" Type="http://schemas.openxmlformats.org/officeDocument/2006/relationships/image" Target="../media/image381.png"/><Relationship Id="rId44" Type="http://schemas.openxmlformats.org/officeDocument/2006/relationships/customXml" Target="../ink/ink446.xml"/><Relationship Id="rId4" Type="http://schemas.openxmlformats.org/officeDocument/2006/relationships/customXml" Target="../ink/ink426.xml"/><Relationship Id="rId9" Type="http://schemas.openxmlformats.org/officeDocument/2006/relationships/image" Target="../media/image370.png"/><Relationship Id="rId14" Type="http://schemas.openxmlformats.org/officeDocument/2006/relationships/customXml" Target="../ink/ink431.xml"/><Relationship Id="rId22" Type="http://schemas.openxmlformats.org/officeDocument/2006/relationships/customXml" Target="../ink/ink435.xml"/><Relationship Id="rId27" Type="http://schemas.openxmlformats.org/officeDocument/2006/relationships/image" Target="../media/image379.png"/><Relationship Id="rId30" Type="http://schemas.openxmlformats.org/officeDocument/2006/relationships/customXml" Target="../ink/ink439.xml"/><Relationship Id="rId35" Type="http://schemas.openxmlformats.org/officeDocument/2006/relationships/image" Target="../media/image383.png"/><Relationship Id="rId43" Type="http://schemas.openxmlformats.org/officeDocument/2006/relationships/image" Target="../media/image387.png"/><Relationship Id="rId48" Type="http://schemas.openxmlformats.org/officeDocument/2006/relationships/customXml" Target="../ink/ink448.xml"/><Relationship Id="rId8" Type="http://schemas.openxmlformats.org/officeDocument/2006/relationships/customXml" Target="../ink/ink428.xml"/><Relationship Id="rId51" Type="http://schemas.openxmlformats.org/officeDocument/2006/relationships/image" Target="../media/image391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7.png"/><Relationship Id="rId18" Type="http://schemas.openxmlformats.org/officeDocument/2006/relationships/customXml" Target="../ink/ink458.xml"/><Relationship Id="rId26" Type="http://schemas.openxmlformats.org/officeDocument/2006/relationships/customXml" Target="../ink/ink462.xml"/><Relationship Id="rId39" Type="http://schemas.openxmlformats.org/officeDocument/2006/relationships/image" Target="../media/image410.png"/><Relationship Id="rId3" Type="http://schemas.openxmlformats.org/officeDocument/2006/relationships/image" Target="../media/image392.png"/><Relationship Id="rId21" Type="http://schemas.openxmlformats.org/officeDocument/2006/relationships/image" Target="../media/image401.png"/><Relationship Id="rId34" Type="http://schemas.openxmlformats.org/officeDocument/2006/relationships/customXml" Target="../ink/ink466.xml"/><Relationship Id="rId42" Type="http://schemas.openxmlformats.org/officeDocument/2006/relationships/customXml" Target="../ink/ink470.xml"/><Relationship Id="rId47" Type="http://schemas.openxmlformats.org/officeDocument/2006/relationships/image" Target="../media/image414.png"/><Relationship Id="rId50" Type="http://schemas.openxmlformats.org/officeDocument/2006/relationships/customXml" Target="../ink/ink474.xml"/><Relationship Id="rId7" Type="http://schemas.openxmlformats.org/officeDocument/2006/relationships/image" Target="../media/image394.png"/><Relationship Id="rId12" Type="http://schemas.openxmlformats.org/officeDocument/2006/relationships/customXml" Target="../ink/ink455.xml"/><Relationship Id="rId17" Type="http://schemas.openxmlformats.org/officeDocument/2006/relationships/image" Target="../media/image399.png"/><Relationship Id="rId25" Type="http://schemas.openxmlformats.org/officeDocument/2006/relationships/image" Target="../media/image403.png"/><Relationship Id="rId33" Type="http://schemas.openxmlformats.org/officeDocument/2006/relationships/image" Target="../media/image407.png"/><Relationship Id="rId38" Type="http://schemas.openxmlformats.org/officeDocument/2006/relationships/customXml" Target="../ink/ink468.xml"/><Relationship Id="rId46" Type="http://schemas.openxmlformats.org/officeDocument/2006/relationships/customXml" Target="../ink/ink472.xml"/><Relationship Id="rId2" Type="http://schemas.openxmlformats.org/officeDocument/2006/relationships/customXml" Target="../ink/ink450.xml"/><Relationship Id="rId16" Type="http://schemas.openxmlformats.org/officeDocument/2006/relationships/customXml" Target="../ink/ink457.xml"/><Relationship Id="rId20" Type="http://schemas.openxmlformats.org/officeDocument/2006/relationships/customXml" Target="../ink/ink459.xml"/><Relationship Id="rId29" Type="http://schemas.openxmlformats.org/officeDocument/2006/relationships/image" Target="../media/image405.png"/><Relationship Id="rId41" Type="http://schemas.openxmlformats.org/officeDocument/2006/relationships/image" Target="../media/image4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52.xml"/><Relationship Id="rId11" Type="http://schemas.openxmlformats.org/officeDocument/2006/relationships/image" Target="../media/image396.png"/><Relationship Id="rId24" Type="http://schemas.openxmlformats.org/officeDocument/2006/relationships/customXml" Target="../ink/ink461.xml"/><Relationship Id="rId32" Type="http://schemas.openxmlformats.org/officeDocument/2006/relationships/customXml" Target="../ink/ink465.xml"/><Relationship Id="rId37" Type="http://schemas.openxmlformats.org/officeDocument/2006/relationships/image" Target="../media/image409.png"/><Relationship Id="rId40" Type="http://schemas.openxmlformats.org/officeDocument/2006/relationships/customXml" Target="../ink/ink469.xml"/><Relationship Id="rId45" Type="http://schemas.openxmlformats.org/officeDocument/2006/relationships/image" Target="../media/image413.png"/><Relationship Id="rId53" Type="http://schemas.openxmlformats.org/officeDocument/2006/relationships/image" Target="../media/image417.png"/><Relationship Id="rId5" Type="http://schemas.openxmlformats.org/officeDocument/2006/relationships/image" Target="../media/image393.png"/><Relationship Id="rId15" Type="http://schemas.openxmlformats.org/officeDocument/2006/relationships/image" Target="../media/image398.png"/><Relationship Id="rId23" Type="http://schemas.openxmlformats.org/officeDocument/2006/relationships/image" Target="../media/image402.png"/><Relationship Id="rId28" Type="http://schemas.openxmlformats.org/officeDocument/2006/relationships/customXml" Target="../ink/ink463.xml"/><Relationship Id="rId36" Type="http://schemas.openxmlformats.org/officeDocument/2006/relationships/customXml" Target="../ink/ink467.xml"/><Relationship Id="rId49" Type="http://schemas.openxmlformats.org/officeDocument/2006/relationships/image" Target="../media/image415.png"/><Relationship Id="rId10" Type="http://schemas.openxmlformats.org/officeDocument/2006/relationships/customXml" Target="../ink/ink454.xml"/><Relationship Id="rId19" Type="http://schemas.openxmlformats.org/officeDocument/2006/relationships/image" Target="../media/image400.png"/><Relationship Id="rId31" Type="http://schemas.openxmlformats.org/officeDocument/2006/relationships/image" Target="../media/image406.png"/><Relationship Id="rId44" Type="http://schemas.openxmlformats.org/officeDocument/2006/relationships/customXml" Target="../ink/ink471.xml"/><Relationship Id="rId52" Type="http://schemas.openxmlformats.org/officeDocument/2006/relationships/customXml" Target="../ink/ink475.xml"/><Relationship Id="rId4" Type="http://schemas.openxmlformats.org/officeDocument/2006/relationships/customXml" Target="../ink/ink451.xml"/><Relationship Id="rId9" Type="http://schemas.openxmlformats.org/officeDocument/2006/relationships/image" Target="../media/image395.png"/><Relationship Id="rId14" Type="http://schemas.openxmlformats.org/officeDocument/2006/relationships/customXml" Target="../ink/ink456.xml"/><Relationship Id="rId22" Type="http://schemas.openxmlformats.org/officeDocument/2006/relationships/customXml" Target="../ink/ink460.xml"/><Relationship Id="rId27" Type="http://schemas.openxmlformats.org/officeDocument/2006/relationships/image" Target="../media/image404.png"/><Relationship Id="rId30" Type="http://schemas.openxmlformats.org/officeDocument/2006/relationships/customXml" Target="../ink/ink464.xml"/><Relationship Id="rId35" Type="http://schemas.openxmlformats.org/officeDocument/2006/relationships/image" Target="../media/image408.png"/><Relationship Id="rId43" Type="http://schemas.openxmlformats.org/officeDocument/2006/relationships/image" Target="../media/image412.png"/><Relationship Id="rId48" Type="http://schemas.openxmlformats.org/officeDocument/2006/relationships/customXml" Target="../ink/ink473.xml"/><Relationship Id="rId8" Type="http://schemas.openxmlformats.org/officeDocument/2006/relationships/customXml" Target="../ink/ink453.xml"/><Relationship Id="rId51" Type="http://schemas.openxmlformats.org/officeDocument/2006/relationships/image" Target="../media/image4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9.xml"/><Relationship Id="rId13" Type="http://schemas.openxmlformats.org/officeDocument/2006/relationships/image" Target="../media/image1411.png"/><Relationship Id="rId18" Type="http://schemas.openxmlformats.org/officeDocument/2006/relationships/customXml" Target="../ink/ink484.xml"/><Relationship Id="rId26" Type="http://schemas.openxmlformats.org/officeDocument/2006/relationships/customXml" Target="../ink/ink488.xml"/><Relationship Id="rId39" Type="http://schemas.openxmlformats.org/officeDocument/2006/relationships/image" Target="../media/image1540.png"/><Relationship Id="rId3" Type="http://schemas.openxmlformats.org/officeDocument/2006/relationships/image" Target="../media/image1360.png"/><Relationship Id="rId21" Type="http://schemas.openxmlformats.org/officeDocument/2006/relationships/image" Target="../media/image1450.png"/><Relationship Id="rId34" Type="http://schemas.openxmlformats.org/officeDocument/2006/relationships/customXml" Target="../ink/ink492.xml"/><Relationship Id="rId42" Type="http://schemas.openxmlformats.org/officeDocument/2006/relationships/customXml" Target="../ink/ink496.xml"/><Relationship Id="rId47" Type="http://schemas.openxmlformats.org/officeDocument/2006/relationships/image" Target="../media/image419.png"/><Relationship Id="rId7" Type="http://schemas.openxmlformats.org/officeDocument/2006/relationships/image" Target="../media/image1380.png"/><Relationship Id="rId12" Type="http://schemas.openxmlformats.org/officeDocument/2006/relationships/customXml" Target="../ink/ink481.xml"/><Relationship Id="rId17" Type="http://schemas.openxmlformats.org/officeDocument/2006/relationships/image" Target="../media/image1430.png"/><Relationship Id="rId25" Type="http://schemas.openxmlformats.org/officeDocument/2006/relationships/image" Target="../media/image1470.png"/><Relationship Id="rId33" Type="http://schemas.openxmlformats.org/officeDocument/2006/relationships/image" Target="../media/image1511.png"/><Relationship Id="rId38" Type="http://schemas.openxmlformats.org/officeDocument/2006/relationships/customXml" Target="../ink/ink494.xml"/><Relationship Id="rId46" Type="http://schemas.openxmlformats.org/officeDocument/2006/relationships/customXml" Target="../ink/ink498.xml"/><Relationship Id="rId2" Type="http://schemas.openxmlformats.org/officeDocument/2006/relationships/customXml" Target="../ink/ink476.xml"/><Relationship Id="rId16" Type="http://schemas.openxmlformats.org/officeDocument/2006/relationships/customXml" Target="../ink/ink483.xml"/><Relationship Id="rId20" Type="http://schemas.openxmlformats.org/officeDocument/2006/relationships/customXml" Target="../ink/ink485.xml"/><Relationship Id="rId29" Type="http://schemas.openxmlformats.org/officeDocument/2006/relationships/image" Target="../media/image1490.png"/><Relationship Id="rId41" Type="http://schemas.openxmlformats.org/officeDocument/2006/relationships/image" Target="../media/image155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78.xml"/><Relationship Id="rId11" Type="http://schemas.openxmlformats.org/officeDocument/2006/relationships/image" Target="../media/image1400.png"/><Relationship Id="rId24" Type="http://schemas.openxmlformats.org/officeDocument/2006/relationships/customXml" Target="../ink/ink487.xml"/><Relationship Id="rId32" Type="http://schemas.openxmlformats.org/officeDocument/2006/relationships/customXml" Target="../ink/ink491.xml"/><Relationship Id="rId37" Type="http://schemas.openxmlformats.org/officeDocument/2006/relationships/image" Target="../media/image1530.png"/><Relationship Id="rId40" Type="http://schemas.openxmlformats.org/officeDocument/2006/relationships/customXml" Target="../ink/ink495.xml"/><Relationship Id="rId45" Type="http://schemas.openxmlformats.org/officeDocument/2006/relationships/image" Target="../media/image418.png"/><Relationship Id="rId5" Type="http://schemas.openxmlformats.org/officeDocument/2006/relationships/image" Target="../media/image1370.png"/><Relationship Id="rId15" Type="http://schemas.openxmlformats.org/officeDocument/2006/relationships/image" Target="../media/image1420.png"/><Relationship Id="rId23" Type="http://schemas.openxmlformats.org/officeDocument/2006/relationships/image" Target="../media/image1460.png"/><Relationship Id="rId28" Type="http://schemas.openxmlformats.org/officeDocument/2006/relationships/customXml" Target="../ink/ink489.xml"/><Relationship Id="rId36" Type="http://schemas.openxmlformats.org/officeDocument/2006/relationships/customXml" Target="../ink/ink493.xml"/><Relationship Id="rId10" Type="http://schemas.openxmlformats.org/officeDocument/2006/relationships/customXml" Target="../ink/ink480.xml"/><Relationship Id="rId19" Type="http://schemas.openxmlformats.org/officeDocument/2006/relationships/image" Target="../media/image1440.png"/><Relationship Id="rId31" Type="http://schemas.openxmlformats.org/officeDocument/2006/relationships/image" Target="../media/image1500.png"/><Relationship Id="rId44" Type="http://schemas.openxmlformats.org/officeDocument/2006/relationships/customXml" Target="../ink/ink497.xml"/><Relationship Id="rId4" Type="http://schemas.openxmlformats.org/officeDocument/2006/relationships/customXml" Target="../ink/ink477.xml"/><Relationship Id="rId9" Type="http://schemas.openxmlformats.org/officeDocument/2006/relationships/image" Target="../media/image1390.png"/><Relationship Id="rId14" Type="http://schemas.openxmlformats.org/officeDocument/2006/relationships/customXml" Target="../ink/ink482.xml"/><Relationship Id="rId22" Type="http://schemas.openxmlformats.org/officeDocument/2006/relationships/customXml" Target="../ink/ink486.xml"/><Relationship Id="rId27" Type="http://schemas.openxmlformats.org/officeDocument/2006/relationships/image" Target="../media/image1480.png"/><Relationship Id="rId30" Type="http://schemas.openxmlformats.org/officeDocument/2006/relationships/customXml" Target="../ink/ink490.xml"/><Relationship Id="rId35" Type="http://schemas.openxmlformats.org/officeDocument/2006/relationships/image" Target="../media/image1520.png"/><Relationship Id="rId43" Type="http://schemas.openxmlformats.org/officeDocument/2006/relationships/image" Target="../media/image15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2.xml"/><Relationship Id="rId13" Type="http://schemas.openxmlformats.org/officeDocument/2006/relationships/image" Target="../media/image1620.png"/><Relationship Id="rId18" Type="http://schemas.openxmlformats.org/officeDocument/2006/relationships/customXml" Target="../ink/ink507.xml"/><Relationship Id="rId26" Type="http://schemas.openxmlformats.org/officeDocument/2006/relationships/customXml" Target="../ink/ink511.xml"/><Relationship Id="rId39" Type="http://schemas.openxmlformats.org/officeDocument/2006/relationships/image" Target="../media/image1750.png"/><Relationship Id="rId3" Type="http://schemas.openxmlformats.org/officeDocument/2006/relationships/image" Target="../media/image1570.png"/><Relationship Id="rId21" Type="http://schemas.openxmlformats.org/officeDocument/2006/relationships/image" Target="../media/image1660.png"/><Relationship Id="rId34" Type="http://schemas.openxmlformats.org/officeDocument/2006/relationships/customXml" Target="../ink/ink515.xml"/><Relationship Id="rId42" Type="http://schemas.openxmlformats.org/officeDocument/2006/relationships/customXml" Target="../ink/ink519.xml"/><Relationship Id="rId7" Type="http://schemas.openxmlformats.org/officeDocument/2006/relationships/image" Target="../media/image1590.png"/><Relationship Id="rId12" Type="http://schemas.openxmlformats.org/officeDocument/2006/relationships/customXml" Target="../ink/ink504.xml"/><Relationship Id="rId17" Type="http://schemas.openxmlformats.org/officeDocument/2006/relationships/image" Target="../media/image1640.png"/><Relationship Id="rId25" Type="http://schemas.openxmlformats.org/officeDocument/2006/relationships/image" Target="../media/image1680.png"/><Relationship Id="rId33" Type="http://schemas.openxmlformats.org/officeDocument/2006/relationships/image" Target="../media/image1720.png"/><Relationship Id="rId38" Type="http://schemas.openxmlformats.org/officeDocument/2006/relationships/customXml" Target="../ink/ink517.xml"/><Relationship Id="rId2" Type="http://schemas.openxmlformats.org/officeDocument/2006/relationships/customXml" Target="../ink/ink499.xml"/><Relationship Id="rId16" Type="http://schemas.openxmlformats.org/officeDocument/2006/relationships/customXml" Target="../ink/ink506.xml"/><Relationship Id="rId20" Type="http://schemas.openxmlformats.org/officeDocument/2006/relationships/customXml" Target="../ink/ink508.xml"/><Relationship Id="rId29" Type="http://schemas.openxmlformats.org/officeDocument/2006/relationships/image" Target="../media/image1700.png"/><Relationship Id="rId41" Type="http://schemas.openxmlformats.org/officeDocument/2006/relationships/image" Target="../media/image17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1.xml"/><Relationship Id="rId11" Type="http://schemas.openxmlformats.org/officeDocument/2006/relationships/image" Target="../media/image1611.png"/><Relationship Id="rId24" Type="http://schemas.openxmlformats.org/officeDocument/2006/relationships/customXml" Target="../ink/ink510.xml"/><Relationship Id="rId32" Type="http://schemas.openxmlformats.org/officeDocument/2006/relationships/customXml" Target="../ink/ink514.xml"/><Relationship Id="rId37" Type="http://schemas.openxmlformats.org/officeDocument/2006/relationships/image" Target="../media/image1740.png"/><Relationship Id="rId40" Type="http://schemas.openxmlformats.org/officeDocument/2006/relationships/customXml" Target="../ink/ink518.xml"/><Relationship Id="rId5" Type="http://schemas.openxmlformats.org/officeDocument/2006/relationships/image" Target="../media/image1580.png"/><Relationship Id="rId15" Type="http://schemas.openxmlformats.org/officeDocument/2006/relationships/image" Target="../media/image1630.png"/><Relationship Id="rId23" Type="http://schemas.openxmlformats.org/officeDocument/2006/relationships/image" Target="../media/image1670.png"/><Relationship Id="rId28" Type="http://schemas.openxmlformats.org/officeDocument/2006/relationships/customXml" Target="../ink/ink512.xml"/><Relationship Id="rId36" Type="http://schemas.openxmlformats.org/officeDocument/2006/relationships/customXml" Target="../ink/ink516.xml"/><Relationship Id="rId10" Type="http://schemas.openxmlformats.org/officeDocument/2006/relationships/customXml" Target="../ink/ink503.xml"/><Relationship Id="rId19" Type="http://schemas.openxmlformats.org/officeDocument/2006/relationships/image" Target="../media/image1650.png"/><Relationship Id="rId31" Type="http://schemas.openxmlformats.org/officeDocument/2006/relationships/image" Target="../media/image1711.png"/><Relationship Id="rId4" Type="http://schemas.openxmlformats.org/officeDocument/2006/relationships/customXml" Target="../ink/ink500.xml"/><Relationship Id="rId9" Type="http://schemas.openxmlformats.org/officeDocument/2006/relationships/image" Target="../media/image1600.png"/><Relationship Id="rId14" Type="http://schemas.openxmlformats.org/officeDocument/2006/relationships/customXml" Target="../ink/ink505.xml"/><Relationship Id="rId22" Type="http://schemas.openxmlformats.org/officeDocument/2006/relationships/customXml" Target="../ink/ink509.xml"/><Relationship Id="rId27" Type="http://schemas.openxmlformats.org/officeDocument/2006/relationships/image" Target="../media/image1690.png"/><Relationship Id="rId30" Type="http://schemas.openxmlformats.org/officeDocument/2006/relationships/customXml" Target="../ink/ink513.xml"/><Relationship Id="rId35" Type="http://schemas.openxmlformats.org/officeDocument/2006/relationships/image" Target="../media/image1730.png"/><Relationship Id="rId43" Type="http://schemas.openxmlformats.org/officeDocument/2006/relationships/image" Target="../media/image17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3.xml"/><Relationship Id="rId13" Type="http://schemas.openxmlformats.org/officeDocument/2006/relationships/image" Target="../media/image1830.png"/><Relationship Id="rId18" Type="http://schemas.openxmlformats.org/officeDocument/2006/relationships/customXml" Target="../ink/ink528.xml"/><Relationship Id="rId26" Type="http://schemas.openxmlformats.org/officeDocument/2006/relationships/customXml" Target="../ink/ink532.xml"/><Relationship Id="rId3" Type="http://schemas.openxmlformats.org/officeDocument/2006/relationships/image" Target="../media/image1780.png"/><Relationship Id="rId21" Type="http://schemas.openxmlformats.org/officeDocument/2006/relationships/image" Target="../media/image1870.png"/><Relationship Id="rId7" Type="http://schemas.openxmlformats.org/officeDocument/2006/relationships/image" Target="../media/image1800.png"/><Relationship Id="rId12" Type="http://schemas.openxmlformats.org/officeDocument/2006/relationships/customXml" Target="../ink/ink525.xml"/><Relationship Id="rId17" Type="http://schemas.openxmlformats.org/officeDocument/2006/relationships/image" Target="../media/image1850.png"/><Relationship Id="rId25" Type="http://schemas.openxmlformats.org/officeDocument/2006/relationships/image" Target="../media/image1890.png"/><Relationship Id="rId2" Type="http://schemas.openxmlformats.org/officeDocument/2006/relationships/customXml" Target="../ink/ink520.xml"/><Relationship Id="rId16" Type="http://schemas.openxmlformats.org/officeDocument/2006/relationships/customXml" Target="../ink/ink527.xml"/><Relationship Id="rId20" Type="http://schemas.openxmlformats.org/officeDocument/2006/relationships/customXml" Target="../ink/ink529.xml"/><Relationship Id="rId29" Type="http://schemas.openxmlformats.org/officeDocument/2006/relationships/image" Target="../media/image19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22.xml"/><Relationship Id="rId11" Type="http://schemas.openxmlformats.org/officeDocument/2006/relationships/image" Target="../media/image1820.png"/><Relationship Id="rId24" Type="http://schemas.openxmlformats.org/officeDocument/2006/relationships/customXml" Target="../ink/ink531.xml"/><Relationship Id="rId5" Type="http://schemas.openxmlformats.org/officeDocument/2006/relationships/image" Target="../media/image1790.png"/><Relationship Id="rId15" Type="http://schemas.openxmlformats.org/officeDocument/2006/relationships/image" Target="../media/image1840.png"/><Relationship Id="rId23" Type="http://schemas.openxmlformats.org/officeDocument/2006/relationships/image" Target="../media/image1880.png"/><Relationship Id="rId28" Type="http://schemas.openxmlformats.org/officeDocument/2006/relationships/customXml" Target="../ink/ink533.xml"/><Relationship Id="rId10" Type="http://schemas.openxmlformats.org/officeDocument/2006/relationships/customXml" Target="../ink/ink524.xml"/><Relationship Id="rId19" Type="http://schemas.openxmlformats.org/officeDocument/2006/relationships/image" Target="../media/image1860.png"/><Relationship Id="rId31" Type="http://schemas.openxmlformats.org/officeDocument/2006/relationships/image" Target="../media/image1920.png"/><Relationship Id="rId4" Type="http://schemas.openxmlformats.org/officeDocument/2006/relationships/customXml" Target="../ink/ink521.xml"/><Relationship Id="rId9" Type="http://schemas.openxmlformats.org/officeDocument/2006/relationships/image" Target="../media/image1811.png"/><Relationship Id="rId14" Type="http://schemas.openxmlformats.org/officeDocument/2006/relationships/customXml" Target="../ink/ink526.xml"/><Relationship Id="rId22" Type="http://schemas.openxmlformats.org/officeDocument/2006/relationships/customXml" Target="../ink/ink530.xml"/><Relationship Id="rId27" Type="http://schemas.openxmlformats.org/officeDocument/2006/relationships/image" Target="../media/image1900.png"/><Relationship Id="rId30" Type="http://schemas.openxmlformats.org/officeDocument/2006/relationships/customXml" Target="../ink/ink5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38.xml"/><Relationship Id="rId13" Type="http://schemas.openxmlformats.org/officeDocument/2006/relationships/customXml" Target="../ink/ink541.xml"/><Relationship Id="rId18" Type="http://schemas.openxmlformats.org/officeDocument/2006/relationships/image" Target="../media/image2000.png"/><Relationship Id="rId26" Type="http://schemas.openxmlformats.org/officeDocument/2006/relationships/image" Target="../media/image2040.png"/><Relationship Id="rId3" Type="http://schemas.openxmlformats.org/officeDocument/2006/relationships/image" Target="../media/image1930.png"/><Relationship Id="rId21" Type="http://schemas.openxmlformats.org/officeDocument/2006/relationships/customXml" Target="../ink/ink545.xml"/><Relationship Id="rId7" Type="http://schemas.openxmlformats.org/officeDocument/2006/relationships/image" Target="../media/image1950.png"/><Relationship Id="rId12" Type="http://schemas.openxmlformats.org/officeDocument/2006/relationships/customXml" Target="../ink/ink540.xml"/><Relationship Id="rId17" Type="http://schemas.openxmlformats.org/officeDocument/2006/relationships/customXml" Target="../ink/ink543.xml"/><Relationship Id="rId25" Type="http://schemas.openxmlformats.org/officeDocument/2006/relationships/customXml" Target="../ink/ink547.xml"/><Relationship Id="rId2" Type="http://schemas.openxmlformats.org/officeDocument/2006/relationships/customXml" Target="../ink/ink535.xml"/><Relationship Id="rId16" Type="http://schemas.openxmlformats.org/officeDocument/2006/relationships/image" Target="../media/image1990.png"/><Relationship Id="rId20" Type="http://schemas.openxmlformats.org/officeDocument/2006/relationships/image" Target="../media/image201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37.xml"/><Relationship Id="rId11" Type="http://schemas.openxmlformats.org/officeDocument/2006/relationships/image" Target="../media/image1970.png"/><Relationship Id="rId24" Type="http://schemas.openxmlformats.org/officeDocument/2006/relationships/image" Target="../media/image2030.png"/><Relationship Id="rId5" Type="http://schemas.openxmlformats.org/officeDocument/2006/relationships/image" Target="../media/image1940.png"/><Relationship Id="rId15" Type="http://schemas.openxmlformats.org/officeDocument/2006/relationships/customXml" Target="../ink/ink542.xml"/><Relationship Id="rId23" Type="http://schemas.openxmlformats.org/officeDocument/2006/relationships/customXml" Target="../ink/ink546.xml"/><Relationship Id="rId28" Type="http://schemas.openxmlformats.org/officeDocument/2006/relationships/image" Target="../media/image2050.png"/><Relationship Id="rId10" Type="http://schemas.openxmlformats.org/officeDocument/2006/relationships/customXml" Target="../ink/ink539.xml"/><Relationship Id="rId19" Type="http://schemas.openxmlformats.org/officeDocument/2006/relationships/customXml" Target="../ink/ink544.xml"/><Relationship Id="rId4" Type="http://schemas.openxmlformats.org/officeDocument/2006/relationships/customXml" Target="../ink/ink536.xml"/><Relationship Id="rId9" Type="http://schemas.openxmlformats.org/officeDocument/2006/relationships/image" Target="../media/image1960.png"/><Relationship Id="rId14" Type="http://schemas.openxmlformats.org/officeDocument/2006/relationships/image" Target="../media/image1980.png"/><Relationship Id="rId22" Type="http://schemas.openxmlformats.org/officeDocument/2006/relationships/image" Target="../media/image2020.png"/><Relationship Id="rId27" Type="http://schemas.openxmlformats.org/officeDocument/2006/relationships/customXml" Target="../ink/ink54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13" Type="http://schemas.openxmlformats.org/officeDocument/2006/relationships/customXml" Target="../ink/ink34.xml"/><Relationship Id="rId18" Type="http://schemas.openxmlformats.org/officeDocument/2006/relationships/image" Target="../media/image2110.png"/><Relationship Id="rId26" Type="http://schemas.openxmlformats.org/officeDocument/2006/relationships/image" Target="../media/image31.png"/><Relationship Id="rId39" Type="http://schemas.openxmlformats.org/officeDocument/2006/relationships/customXml" Target="../ink/ink47.xml"/><Relationship Id="rId3" Type="http://schemas.openxmlformats.org/officeDocument/2006/relationships/customXml" Target="../ink/ink29.xml"/><Relationship Id="rId21" Type="http://schemas.openxmlformats.org/officeDocument/2006/relationships/customXml" Target="../ink/ink38.xml"/><Relationship Id="rId34" Type="http://schemas.openxmlformats.org/officeDocument/2006/relationships/image" Target="../media/image35.png"/><Relationship Id="rId7" Type="http://schemas.openxmlformats.org/officeDocument/2006/relationships/customXml" Target="../ink/ink31.xml"/><Relationship Id="rId12" Type="http://schemas.openxmlformats.org/officeDocument/2006/relationships/image" Target="../media/image1810.png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33" Type="http://schemas.openxmlformats.org/officeDocument/2006/relationships/customXml" Target="../ink/ink44.xml"/><Relationship Id="rId38" Type="http://schemas.openxmlformats.org/officeDocument/2006/relationships/image" Target="../media/image37.png"/><Relationship Id="rId2" Type="http://schemas.openxmlformats.org/officeDocument/2006/relationships/image" Target="../media/image2.wmf"/><Relationship Id="rId16" Type="http://schemas.openxmlformats.org/officeDocument/2006/relationships/image" Target="../media/image2010.png"/><Relationship Id="rId20" Type="http://schemas.openxmlformats.org/officeDocument/2006/relationships/image" Target="../media/image2210.png"/><Relationship Id="rId29" Type="http://schemas.openxmlformats.org/officeDocument/2006/relationships/customXml" Target="../ink/ink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0.png"/><Relationship Id="rId11" Type="http://schemas.openxmlformats.org/officeDocument/2006/relationships/customXml" Target="../ink/ink33.xml"/><Relationship Id="rId24" Type="http://schemas.openxmlformats.org/officeDocument/2006/relationships/image" Target="../media/image30.png"/><Relationship Id="rId32" Type="http://schemas.openxmlformats.org/officeDocument/2006/relationships/image" Target="../media/image34.png"/><Relationship Id="rId37" Type="http://schemas.openxmlformats.org/officeDocument/2006/relationships/customXml" Target="../ink/ink46.xml"/><Relationship Id="rId40" Type="http://schemas.openxmlformats.org/officeDocument/2006/relationships/image" Target="../media/image38.png"/><Relationship Id="rId5" Type="http://schemas.openxmlformats.org/officeDocument/2006/relationships/customXml" Target="../ink/ink30.xml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32.png"/><Relationship Id="rId36" Type="http://schemas.openxmlformats.org/officeDocument/2006/relationships/image" Target="../media/image36.png"/><Relationship Id="rId10" Type="http://schemas.openxmlformats.org/officeDocument/2006/relationships/image" Target="../media/image1710.png"/><Relationship Id="rId19" Type="http://schemas.openxmlformats.org/officeDocument/2006/relationships/customXml" Target="../ink/ink37.xml"/><Relationship Id="rId31" Type="http://schemas.openxmlformats.org/officeDocument/2006/relationships/customXml" Target="../ink/ink43.xml"/><Relationship Id="rId4" Type="http://schemas.openxmlformats.org/officeDocument/2006/relationships/image" Target="../media/image1410.png"/><Relationship Id="rId9" Type="http://schemas.openxmlformats.org/officeDocument/2006/relationships/customXml" Target="../ink/ink32.xml"/><Relationship Id="rId14" Type="http://schemas.openxmlformats.org/officeDocument/2006/relationships/image" Target="../media/image1910.png"/><Relationship Id="rId22" Type="http://schemas.openxmlformats.org/officeDocument/2006/relationships/image" Target="../media/image2310.png"/><Relationship Id="rId27" Type="http://schemas.openxmlformats.org/officeDocument/2006/relationships/customXml" Target="../ink/ink41.xml"/><Relationship Id="rId30" Type="http://schemas.openxmlformats.org/officeDocument/2006/relationships/image" Target="../media/image33.png"/><Relationship Id="rId35" Type="http://schemas.openxmlformats.org/officeDocument/2006/relationships/customXml" Target="../ink/ink4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2.xml"/><Relationship Id="rId13" Type="http://schemas.openxmlformats.org/officeDocument/2006/relationships/image" Target="../media/image2111.png"/><Relationship Id="rId18" Type="http://schemas.openxmlformats.org/officeDocument/2006/relationships/customXml" Target="../ink/ink557.xml"/><Relationship Id="rId3" Type="http://schemas.openxmlformats.org/officeDocument/2006/relationships/image" Target="../media/image2060.png"/><Relationship Id="rId21" Type="http://schemas.openxmlformats.org/officeDocument/2006/relationships/image" Target="../media/image2150.png"/><Relationship Id="rId7" Type="http://schemas.openxmlformats.org/officeDocument/2006/relationships/image" Target="../media/image2080.png"/><Relationship Id="rId12" Type="http://schemas.openxmlformats.org/officeDocument/2006/relationships/customXml" Target="../ink/ink554.xml"/><Relationship Id="rId17" Type="http://schemas.openxmlformats.org/officeDocument/2006/relationships/image" Target="../media/image2130.png"/><Relationship Id="rId2" Type="http://schemas.openxmlformats.org/officeDocument/2006/relationships/customXml" Target="../ink/ink549.xml"/><Relationship Id="rId16" Type="http://schemas.openxmlformats.org/officeDocument/2006/relationships/customXml" Target="../ink/ink556.xml"/><Relationship Id="rId20" Type="http://schemas.openxmlformats.org/officeDocument/2006/relationships/customXml" Target="../ink/ink55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51.xml"/><Relationship Id="rId11" Type="http://schemas.openxmlformats.org/officeDocument/2006/relationships/image" Target="../media/image2100.png"/><Relationship Id="rId5" Type="http://schemas.openxmlformats.org/officeDocument/2006/relationships/image" Target="../media/image2070.png"/><Relationship Id="rId15" Type="http://schemas.openxmlformats.org/officeDocument/2006/relationships/image" Target="../media/image2120.png"/><Relationship Id="rId23" Type="http://schemas.openxmlformats.org/officeDocument/2006/relationships/image" Target="../media/image2160.png"/><Relationship Id="rId10" Type="http://schemas.openxmlformats.org/officeDocument/2006/relationships/customXml" Target="../ink/ink553.xml"/><Relationship Id="rId19" Type="http://schemas.openxmlformats.org/officeDocument/2006/relationships/image" Target="../media/image2140.png"/><Relationship Id="rId4" Type="http://schemas.openxmlformats.org/officeDocument/2006/relationships/customXml" Target="../ink/ink550.xml"/><Relationship Id="rId9" Type="http://schemas.openxmlformats.org/officeDocument/2006/relationships/image" Target="../media/image2090.png"/><Relationship Id="rId14" Type="http://schemas.openxmlformats.org/officeDocument/2006/relationships/customXml" Target="../ink/ink555.xml"/><Relationship Id="rId22" Type="http://schemas.openxmlformats.org/officeDocument/2006/relationships/customXml" Target="../ink/ink55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3.xml"/><Relationship Id="rId13" Type="http://schemas.openxmlformats.org/officeDocument/2006/relationships/image" Target="../media/image2220.png"/><Relationship Id="rId18" Type="http://schemas.openxmlformats.org/officeDocument/2006/relationships/customXml" Target="../ink/ink568.xml"/><Relationship Id="rId26" Type="http://schemas.openxmlformats.org/officeDocument/2006/relationships/customXml" Target="../ink/ink572.xml"/><Relationship Id="rId39" Type="http://schemas.openxmlformats.org/officeDocument/2006/relationships/image" Target="../media/image2350.png"/><Relationship Id="rId3" Type="http://schemas.openxmlformats.org/officeDocument/2006/relationships/image" Target="../media/image2170.png"/><Relationship Id="rId21" Type="http://schemas.openxmlformats.org/officeDocument/2006/relationships/image" Target="../media/image2260.png"/><Relationship Id="rId34" Type="http://schemas.openxmlformats.org/officeDocument/2006/relationships/customXml" Target="../ink/ink576.xml"/><Relationship Id="rId42" Type="http://schemas.openxmlformats.org/officeDocument/2006/relationships/customXml" Target="../ink/ink580.xml"/><Relationship Id="rId7" Type="http://schemas.openxmlformats.org/officeDocument/2006/relationships/image" Target="../media/image2190.png"/><Relationship Id="rId12" Type="http://schemas.openxmlformats.org/officeDocument/2006/relationships/customXml" Target="../ink/ink565.xml"/><Relationship Id="rId17" Type="http://schemas.openxmlformats.org/officeDocument/2006/relationships/image" Target="../media/image2240.png"/><Relationship Id="rId25" Type="http://schemas.openxmlformats.org/officeDocument/2006/relationships/image" Target="../media/image2280.png"/><Relationship Id="rId33" Type="http://schemas.openxmlformats.org/officeDocument/2006/relationships/image" Target="../media/image2320.png"/><Relationship Id="rId38" Type="http://schemas.openxmlformats.org/officeDocument/2006/relationships/customXml" Target="../ink/ink578.xml"/><Relationship Id="rId2" Type="http://schemas.openxmlformats.org/officeDocument/2006/relationships/customXml" Target="../ink/ink560.xml"/><Relationship Id="rId16" Type="http://schemas.openxmlformats.org/officeDocument/2006/relationships/customXml" Target="../ink/ink567.xml"/><Relationship Id="rId20" Type="http://schemas.openxmlformats.org/officeDocument/2006/relationships/customXml" Target="../ink/ink569.xml"/><Relationship Id="rId29" Type="http://schemas.openxmlformats.org/officeDocument/2006/relationships/image" Target="../media/image2300.png"/><Relationship Id="rId41" Type="http://schemas.openxmlformats.org/officeDocument/2006/relationships/image" Target="../media/image23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62.xml"/><Relationship Id="rId11" Type="http://schemas.openxmlformats.org/officeDocument/2006/relationships/image" Target="../media/image2211.png"/><Relationship Id="rId24" Type="http://schemas.openxmlformats.org/officeDocument/2006/relationships/customXml" Target="../ink/ink571.xml"/><Relationship Id="rId32" Type="http://schemas.openxmlformats.org/officeDocument/2006/relationships/customXml" Target="../ink/ink575.xml"/><Relationship Id="rId37" Type="http://schemas.openxmlformats.org/officeDocument/2006/relationships/image" Target="../media/image2340.png"/><Relationship Id="rId40" Type="http://schemas.openxmlformats.org/officeDocument/2006/relationships/customXml" Target="../ink/ink579.xml"/><Relationship Id="rId5" Type="http://schemas.openxmlformats.org/officeDocument/2006/relationships/image" Target="../media/image2180.png"/><Relationship Id="rId15" Type="http://schemas.openxmlformats.org/officeDocument/2006/relationships/image" Target="../media/image2230.png"/><Relationship Id="rId23" Type="http://schemas.openxmlformats.org/officeDocument/2006/relationships/image" Target="../media/image2270.png"/><Relationship Id="rId28" Type="http://schemas.openxmlformats.org/officeDocument/2006/relationships/customXml" Target="../ink/ink573.xml"/><Relationship Id="rId36" Type="http://schemas.openxmlformats.org/officeDocument/2006/relationships/customXml" Target="../ink/ink577.xml"/><Relationship Id="rId10" Type="http://schemas.openxmlformats.org/officeDocument/2006/relationships/customXml" Target="../ink/ink564.xml"/><Relationship Id="rId19" Type="http://schemas.openxmlformats.org/officeDocument/2006/relationships/image" Target="../media/image2250.png"/><Relationship Id="rId31" Type="http://schemas.openxmlformats.org/officeDocument/2006/relationships/image" Target="../media/image2311.png"/><Relationship Id="rId4" Type="http://schemas.openxmlformats.org/officeDocument/2006/relationships/customXml" Target="../ink/ink561.xml"/><Relationship Id="rId9" Type="http://schemas.openxmlformats.org/officeDocument/2006/relationships/image" Target="../media/image2200.png"/><Relationship Id="rId14" Type="http://schemas.openxmlformats.org/officeDocument/2006/relationships/customXml" Target="../ink/ink566.xml"/><Relationship Id="rId22" Type="http://schemas.openxmlformats.org/officeDocument/2006/relationships/customXml" Target="../ink/ink570.xml"/><Relationship Id="rId27" Type="http://schemas.openxmlformats.org/officeDocument/2006/relationships/image" Target="../media/image2290.png"/><Relationship Id="rId30" Type="http://schemas.openxmlformats.org/officeDocument/2006/relationships/customXml" Target="../ink/ink574.xml"/><Relationship Id="rId35" Type="http://schemas.openxmlformats.org/officeDocument/2006/relationships/image" Target="../media/image2330.png"/><Relationship Id="rId43" Type="http://schemas.openxmlformats.org/officeDocument/2006/relationships/image" Target="../media/image23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4.xml"/><Relationship Id="rId13" Type="http://schemas.openxmlformats.org/officeDocument/2006/relationships/image" Target="../media/image2430.png"/><Relationship Id="rId18" Type="http://schemas.openxmlformats.org/officeDocument/2006/relationships/customXml" Target="../ink/ink589.xml"/><Relationship Id="rId26" Type="http://schemas.openxmlformats.org/officeDocument/2006/relationships/customXml" Target="../ink/ink593.xml"/><Relationship Id="rId39" Type="http://schemas.openxmlformats.org/officeDocument/2006/relationships/image" Target="../media/image2560.png"/><Relationship Id="rId3" Type="http://schemas.openxmlformats.org/officeDocument/2006/relationships/image" Target="../media/image2380.png"/><Relationship Id="rId21" Type="http://schemas.openxmlformats.org/officeDocument/2006/relationships/image" Target="../media/image2470.png"/><Relationship Id="rId34" Type="http://schemas.openxmlformats.org/officeDocument/2006/relationships/customXml" Target="../ink/ink597.xml"/><Relationship Id="rId42" Type="http://schemas.openxmlformats.org/officeDocument/2006/relationships/customXml" Target="../ink/ink601.xml"/><Relationship Id="rId7" Type="http://schemas.openxmlformats.org/officeDocument/2006/relationships/image" Target="../media/image2400.png"/><Relationship Id="rId12" Type="http://schemas.openxmlformats.org/officeDocument/2006/relationships/customXml" Target="../ink/ink586.xml"/><Relationship Id="rId17" Type="http://schemas.openxmlformats.org/officeDocument/2006/relationships/image" Target="../media/image2450.png"/><Relationship Id="rId25" Type="http://schemas.openxmlformats.org/officeDocument/2006/relationships/image" Target="../media/image2490.png"/><Relationship Id="rId33" Type="http://schemas.openxmlformats.org/officeDocument/2006/relationships/image" Target="../media/image2530.png"/><Relationship Id="rId38" Type="http://schemas.openxmlformats.org/officeDocument/2006/relationships/customXml" Target="../ink/ink599.xml"/><Relationship Id="rId2" Type="http://schemas.openxmlformats.org/officeDocument/2006/relationships/customXml" Target="../ink/ink581.xml"/><Relationship Id="rId16" Type="http://schemas.openxmlformats.org/officeDocument/2006/relationships/customXml" Target="../ink/ink588.xml"/><Relationship Id="rId20" Type="http://schemas.openxmlformats.org/officeDocument/2006/relationships/customXml" Target="../ink/ink590.xml"/><Relationship Id="rId29" Type="http://schemas.openxmlformats.org/officeDocument/2006/relationships/image" Target="../media/image2511.png"/><Relationship Id="rId41" Type="http://schemas.openxmlformats.org/officeDocument/2006/relationships/image" Target="../media/image257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83.xml"/><Relationship Id="rId11" Type="http://schemas.openxmlformats.org/officeDocument/2006/relationships/image" Target="../media/image2420.png"/><Relationship Id="rId24" Type="http://schemas.openxmlformats.org/officeDocument/2006/relationships/customXml" Target="../ink/ink592.xml"/><Relationship Id="rId32" Type="http://schemas.openxmlformats.org/officeDocument/2006/relationships/customXml" Target="../ink/ink596.xml"/><Relationship Id="rId37" Type="http://schemas.openxmlformats.org/officeDocument/2006/relationships/image" Target="../media/image2550.png"/><Relationship Id="rId40" Type="http://schemas.openxmlformats.org/officeDocument/2006/relationships/customXml" Target="../ink/ink600.xml"/><Relationship Id="rId45" Type="http://schemas.openxmlformats.org/officeDocument/2006/relationships/image" Target="../media/image2590.png"/><Relationship Id="rId5" Type="http://schemas.openxmlformats.org/officeDocument/2006/relationships/image" Target="../media/image2390.png"/><Relationship Id="rId15" Type="http://schemas.openxmlformats.org/officeDocument/2006/relationships/image" Target="../media/image2440.png"/><Relationship Id="rId23" Type="http://schemas.openxmlformats.org/officeDocument/2006/relationships/image" Target="../media/image2480.png"/><Relationship Id="rId28" Type="http://schemas.openxmlformats.org/officeDocument/2006/relationships/customXml" Target="../ink/ink594.xml"/><Relationship Id="rId36" Type="http://schemas.openxmlformats.org/officeDocument/2006/relationships/customXml" Target="../ink/ink598.xml"/><Relationship Id="rId10" Type="http://schemas.openxmlformats.org/officeDocument/2006/relationships/customXml" Target="../ink/ink585.xml"/><Relationship Id="rId19" Type="http://schemas.openxmlformats.org/officeDocument/2006/relationships/image" Target="../media/image2460.png"/><Relationship Id="rId31" Type="http://schemas.openxmlformats.org/officeDocument/2006/relationships/image" Target="../media/image2520.png"/><Relationship Id="rId44" Type="http://schemas.openxmlformats.org/officeDocument/2006/relationships/customXml" Target="../ink/ink602.xml"/><Relationship Id="rId4" Type="http://schemas.openxmlformats.org/officeDocument/2006/relationships/customXml" Target="../ink/ink582.xml"/><Relationship Id="rId9" Type="http://schemas.openxmlformats.org/officeDocument/2006/relationships/image" Target="../media/image2411.png"/><Relationship Id="rId14" Type="http://schemas.openxmlformats.org/officeDocument/2006/relationships/customXml" Target="../ink/ink587.xml"/><Relationship Id="rId22" Type="http://schemas.openxmlformats.org/officeDocument/2006/relationships/customXml" Target="../ink/ink591.xml"/><Relationship Id="rId27" Type="http://schemas.openxmlformats.org/officeDocument/2006/relationships/image" Target="../media/image2500.png"/><Relationship Id="rId30" Type="http://schemas.openxmlformats.org/officeDocument/2006/relationships/customXml" Target="../ink/ink595.xml"/><Relationship Id="rId35" Type="http://schemas.openxmlformats.org/officeDocument/2006/relationships/image" Target="../media/image2540.png"/><Relationship Id="rId43" Type="http://schemas.openxmlformats.org/officeDocument/2006/relationships/image" Target="../media/image25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6.xml"/><Relationship Id="rId13" Type="http://schemas.openxmlformats.org/officeDocument/2006/relationships/image" Target="../media/image2650.png"/><Relationship Id="rId18" Type="http://schemas.openxmlformats.org/officeDocument/2006/relationships/customXml" Target="../ink/ink611.xml"/><Relationship Id="rId26" Type="http://schemas.openxmlformats.org/officeDocument/2006/relationships/customXml" Target="../ink/ink615.xml"/><Relationship Id="rId3" Type="http://schemas.openxmlformats.org/officeDocument/2006/relationships/image" Target="../media/image2600.png"/><Relationship Id="rId21" Type="http://schemas.openxmlformats.org/officeDocument/2006/relationships/image" Target="../media/image2690.png"/><Relationship Id="rId7" Type="http://schemas.openxmlformats.org/officeDocument/2006/relationships/image" Target="../media/image2620.png"/><Relationship Id="rId12" Type="http://schemas.openxmlformats.org/officeDocument/2006/relationships/customXml" Target="../ink/ink608.xml"/><Relationship Id="rId17" Type="http://schemas.openxmlformats.org/officeDocument/2006/relationships/image" Target="../media/image2670.png"/><Relationship Id="rId25" Type="http://schemas.openxmlformats.org/officeDocument/2006/relationships/image" Target="../media/image2711.png"/><Relationship Id="rId2" Type="http://schemas.openxmlformats.org/officeDocument/2006/relationships/customXml" Target="../ink/ink603.xml"/><Relationship Id="rId16" Type="http://schemas.openxmlformats.org/officeDocument/2006/relationships/customXml" Target="../ink/ink610.xml"/><Relationship Id="rId20" Type="http://schemas.openxmlformats.org/officeDocument/2006/relationships/customXml" Target="../ink/ink612.xml"/><Relationship Id="rId29" Type="http://schemas.openxmlformats.org/officeDocument/2006/relationships/image" Target="../media/image27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05.xml"/><Relationship Id="rId11" Type="http://schemas.openxmlformats.org/officeDocument/2006/relationships/image" Target="../media/image2640.png"/><Relationship Id="rId24" Type="http://schemas.openxmlformats.org/officeDocument/2006/relationships/customXml" Target="../ink/ink614.xml"/><Relationship Id="rId5" Type="http://schemas.openxmlformats.org/officeDocument/2006/relationships/image" Target="../media/image2611.png"/><Relationship Id="rId15" Type="http://schemas.openxmlformats.org/officeDocument/2006/relationships/image" Target="../media/image2660.png"/><Relationship Id="rId23" Type="http://schemas.openxmlformats.org/officeDocument/2006/relationships/image" Target="../media/image2700.png"/><Relationship Id="rId28" Type="http://schemas.openxmlformats.org/officeDocument/2006/relationships/customXml" Target="../ink/ink616.xml"/><Relationship Id="rId10" Type="http://schemas.openxmlformats.org/officeDocument/2006/relationships/customXml" Target="../ink/ink607.xml"/><Relationship Id="rId19" Type="http://schemas.openxmlformats.org/officeDocument/2006/relationships/image" Target="../media/image2680.png"/><Relationship Id="rId4" Type="http://schemas.openxmlformats.org/officeDocument/2006/relationships/customXml" Target="../ink/ink604.xml"/><Relationship Id="rId9" Type="http://schemas.openxmlformats.org/officeDocument/2006/relationships/image" Target="../media/image2630.png"/><Relationship Id="rId14" Type="http://schemas.openxmlformats.org/officeDocument/2006/relationships/customXml" Target="../ink/ink609.xml"/><Relationship Id="rId22" Type="http://schemas.openxmlformats.org/officeDocument/2006/relationships/customXml" Target="../ink/ink613.xml"/><Relationship Id="rId27" Type="http://schemas.openxmlformats.org/officeDocument/2006/relationships/image" Target="../media/image272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0.xml"/><Relationship Id="rId13" Type="http://schemas.openxmlformats.org/officeDocument/2006/relationships/image" Target="../media/image2790.png"/><Relationship Id="rId18" Type="http://schemas.openxmlformats.org/officeDocument/2006/relationships/customXml" Target="../ink/ink625.xml"/><Relationship Id="rId26" Type="http://schemas.openxmlformats.org/officeDocument/2006/relationships/customXml" Target="../ink/ink629.xml"/><Relationship Id="rId39" Type="http://schemas.openxmlformats.org/officeDocument/2006/relationships/image" Target="../media/image2920.png"/><Relationship Id="rId3" Type="http://schemas.openxmlformats.org/officeDocument/2006/relationships/image" Target="../media/image2740.png"/><Relationship Id="rId21" Type="http://schemas.openxmlformats.org/officeDocument/2006/relationships/image" Target="../media/image2830.png"/><Relationship Id="rId34" Type="http://schemas.openxmlformats.org/officeDocument/2006/relationships/customXml" Target="../ink/ink633.xml"/><Relationship Id="rId7" Type="http://schemas.openxmlformats.org/officeDocument/2006/relationships/image" Target="../media/image2760.png"/><Relationship Id="rId12" Type="http://schemas.openxmlformats.org/officeDocument/2006/relationships/customXml" Target="../ink/ink622.xml"/><Relationship Id="rId17" Type="http://schemas.openxmlformats.org/officeDocument/2006/relationships/image" Target="../media/image2811.png"/><Relationship Id="rId25" Type="http://schemas.openxmlformats.org/officeDocument/2006/relationships/image" Target="../media/image2850.png"/><Relationship Id="rId33" Type="http://schemas.openxmlformats.org/officeDocument/2006/relationships/image" Target="../media/image2890.png"/><Relationship Id="rId38" Type="http://schemas.openxmlformats.org/officeDocument/2006/relationships/customXml" Target="../ink/ink635.xml"/><Relationship Id="rId2" Type="http://schemas.openxmlformats.org/officeDocument/2006/relationships/customXml" Target="../ink/ink617.xml"/><Relationship Id="rId16" Type="http://schemas.openxmlformats.org/officeDocument/2006/relationships/customXml" Target="../ink/ink624.xml"/><Relationship Id="rId20" Type="http://schemas.openxmlformats.org/officeDocument/2006/relationships/customXml" Target="../ink/ink626.xml"/><Relationship Id="rId29" Type="http://schemas.openxmlformats.org/officeDocument/2006/relationships/image" Target="../media/image2870.png"/><Relationship Id="rId41" Type="http://schemas.openxmlformats.org/officeDocument/2006/relationships/image" Target="../media/image29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19.xml"/><Relationship Id="rId11" Type="http://schemas.openxmlformats.org/officeDocument/2006/relationships/image" Target="../media/image2780.png"/><Relationship Id="rId24" Type="http://schemas.openxmlformats.org/officeDocument/2006/relationships/customXml" Target="../ink/ink628.xml"/><Relationship Id="rId32" Type="http://schemas.openxmlformats.org/officeDocument/2006/relationships/customXml" Target="../ink/ink632.xml"/><Relationship Id="rId37" Type="http://schemas.openxmlformats.org/officeDocument/2006/relationships/image" Target="../media/image2910.png"/><Relationship Id="rId40" Type="http://schemas.openxmlformats.org/officeDocument/2006/relationships/customXml" Target="../ink/ink636.xml"/><Relationship Id="rId5" Type="http://schemas.openxmlformats.org/officeDocument/2006/relationships/image" Target="../media/image2750.png"/><Relationship Id="rId15" Type="http://schemas.openxmlformats.org/officeDocument/2006/relationships/image" Target="../media/image2800.png"/><Relationship Id="rId23" Type="http://schemas.openxmlformats.org/officeDocument/2006/relationships/image" Target="../media/image2840.png"/><Relationship Id="rId28" Type="http://schemas.openxmlformats.org/officeDocument/2006/relationships/customXml" Target="../ink/ink630.xml"/><Relationship Id="rId36" Type="http://schemas.openxmlformats.org/officeDocument/2006/relationships/customXml" Target="../ink/ink634.xml"/><Relationship Id="rId10" Type="http://schemas.openxmlformats.org/officeDocument/2006/relationships/customXml" Target="../ink/ink621.xml"/><Relationship Id="rId19" Type="http://schemas.openxmlformats.org/officeDocument/2006/relationships/image" Target="../media/image2820.png"/><Relationship Id="rId31" Type="http://schemas.openxmlformats.org/officeDocument/2006/relationships/image" Target="../media/image2880.png"/><Relationship Id="rId4" Type="http://schemas.openxmlformats.org/officeDocument/2006/relationships/customXml" Target="../ink/ink618.xml"/><Relationship Id="rId9" Type="http://schemas.openxmlformats.org/officeDocument/2006/relationships/image" Target="../media/image2770.png"/><Relationship Id="rId14" Type="http://schemas.openxmlformats.org/officeDocument/2006/relationships/customXml" Target="../ink/ink623.xml"/><Relationship Id="rId22" Type="http://schemas.openxmlformats.org/officeDocument/2006/relationships/customXml" Target="../ink/ink627.xml"/><Relationship Id="rId27" Type="http://schemas.openxmlformats.org/officeDocument/2006/relationships/image" Target="../media/image2860.png"/><Relationship Id="rId30" Type="http://schemas.openxmlformats.org/officeDocument/2006/relationships/customXml" Target="../ink/ink631.xml"/><Relationship Id="rId35" Type="http://schemas.openxmlformats.org/officeDocument/2006/relationships/image" Target="../media/image290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43.xml"/><Relationship Id="rId18" Type="http://schemas.openxmlformats.org/officeDocument/2006/relationships/customXml" Target="../ink/ink646.xml"/><Relationship Id="rId26" Type="http://schemas.openxmlformats.org/officeDocument/2006/relationships/image" Target="../media/image3030.png"/><Relationship Id="rId39" Type="http://schemas.openxmlformats.org/officeDocument/2006/relationships/customXml" Target="../ink/ink657.xml"/><Relationship Id="rId21" Type="http://schemas.openxmlformats.org/officeDocument/2006/relationships/customXml" Target="../ink/ink648.xml"/><Relationship Id="rId34" Type="http://schemas.openxmlformats.org/officeDocument/2006/relationships/image" Target="../media/image3070.png"/><Relationship Id="rId42" Type="http://schemas.openxmlformats.org/officeDocument/2006/relationships/image" Target="../media/image3111.png"/><Relationship Id="rId47" Type="http://schemas.openxmlformats.org/officeDocument/2006/relationships/customXml" Target="../ink/ink661.xml"/><Relationship Id="rId50" Type="http://schemas.openxmlformats.org/officeDocument/2006/relationships/customXml" Target="../ink/ink663.xml"/><Relationship Id="rId55" Type="http://schemas.openxmlformats.org/officeDocument/2006/relationships/image" Target="../media/image3170.png"/><Relationship Id="rId7" Type="http://schemas.openxmlformats.org/officeDocument/2006/relationships/customXml" Target="../ink/ink640.xml"/><Relationship Id="rId12" Type="http://schemas.openxmlformats.org/officeDocument/2006/relationships/image" Target="../media/image2970.png"/><Relationship Id="rId17" Type="http://schemas.openxmlformats.org/officeDocument/2006/relationships/customXml" Target="../ink/ink645.xml"/><Relationship Id="rId25" Type="http://schemas.openxmlformats.org/officeDocument/2006/relationships/customXml" Target="../ink/ink650.xml"/><Relationship Id="rId33" Type="http://schemas.openxmlformats.org/officeDocument/2006/relationships/customXml" Target="../ink/ink654.xml"/><Relationship Id="rId38" Type="http://schemas.openxmlformats.org/officeDocument/2006/relationships/image" Target="../media/image3090.png"/><Relationship Id="rId46" Type="http://schemas.openxmlformats.org/officeDocument/2006/relationships/image" Target="../media/image3130.png"/><Relationship Id="rId2" Type="http://schemas.openxmlformats.org/officeDocument/2006/relationships/customXml" Target="../ink/ink637.xml"/><Relationship Id="rId16" Type="http://schemas.openxmlformats.org/officeDocument/2006/relationships/image" Target="../media/image2990.png"/><Relationship Id="rId20" Type="http://schemas.openxmlformats.org/officeDocument/2006/relationships/image" Target="../media/image3000.png"/><Relationship Id="rId29" Type="http://schemas.openxmlformats.org/officeDocument/2006/relationships/customXml" Target="../ink/ink652.xml"/><Relationship Id="rId41" Type="http://schemas.openxmlformats.org/officeDocument/2006/relationships/customXml" Target="../ink/ink658.xml"/><Relationship Id="rId54" Type="http://schemas.openxmlformats.org/officeDocument/2006/relationships/customXml" Target="../ink/ink6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40.png"/><Relationship Id="rId11" Type="http://schemas.openxmlformats.org/officeDocument/2006/relationships/customXml" Target="../ink/ink642.xml"/><Relationship Id="rId24" Type="http://schemas.openxmlformats.org/officeDocument/2006/relationships/image" Target="../media/image3020.png"/><Relationship Id="rId32" Type="http://schemas.openxmlformats.org/officeDocument/2006/relationships/image" Target="../media/image3060.png"/><Relationship Id="rId37" Type="http://schemas.openxmlformats.org/officeDocument/2006/relationships/customXml" Target="../ink/ink656.xml"/><Relationship Id="rId40" Type="http://schemas.openxmlformats.org/officeDocument/2006/relationships/image" Target="../media/image3100.png"/><Relationship Id="rId45" Type="http://schemas.openxmlformats.org/officeDocument/2006/relationships/customXml" Target="../ink/ink660.xml"/><Relationship Id="rId53" Type="http://schemas.openxmlformats.org/officeDocument/2006/relationships/image" Target="../media/image3160.png"/><Relationship Id="rId5" Type="http://schemas.openxmlformats.org/officeDocument/2006/relationships/customXml" Target="../ink/ink639.xml"/><Relationship Id="rId15" Type="http://schemas.openxmlformats.org/officeDocument/2006/relationships/customXml" Target="../ink/ink644.xml"/><Relationship Id="rId23" Type="http://schemas.openxmlformats.org/officeDocument/2006/relationships/customXml" Target="../ink/ink649.xml"/><Relationship Id="rId28" Type="http://schemas.openxmlformats.org/officeDocument/2006/relationships/image" Target="../media/image3040.png"/><Relationship Id="rId36" Type="http://schemas.openxmlformats.org/officeDocument/2006/relationships/image" Target="../media/image3080.png"/><Relationship Id="rId49" Type="http://schemas.openxmlformats.org/officeDocument/2006/relationships/customXml" Target="../ink/ink662.xml"/><Relationship Id="rId57" Type="http://schemas.openxmlformats.org/officeDocument/2006/relationships/image" Target="../media/image3180.png"/><Relationship Id="rId10" Type="http://schemas.openxmlformats.org/officeDocument/2006/relationships/image" Target="../media/image2960.png"/><Relationship Id="rId19" Type="http://schemas.openxmlformats.org/officeDocument/2006/relationships/customXml" Target="../ink/ink647.xml"/><Relationship Id="rId31" Type="http://schemas.openxmlformats.org/officeDocument/2006/relationships/customXml" Target="../ink/ink653.xml"/><Relationship Id="rId44" Type="http://schemas.openxmlformats.org/officeDocument/2006/relationships/image" Target="../media/image3120.png"/><Relationship Id="rId52" Type="http://schemas.openxmlformats.org/officeDocument/2006/relationships/customXml" Target="../ink/ink664.xml"/><Relationship Id="rId4" Type="http://schemas.openxmlformats.org/officeDocument/2006/relationships/customXml" Target="../ink/ink638.xml"/><Relationship Id="rId9" Type="http://schemas.openxmlformats.org/officeDocument/2006/relationships/customXml" Target="../ink/ink641.xml"/><Relationship Id="rId14" Type="http://schemas.openxmlformats.org/officeDocument/2006/relationships/image" Target="../media/image2980.png"/><Relationship Id="rId22" Type="http://schemas.openxmlformats.org/officeDocument/2006/relationships/image" Target="../media/image3011.png"/><Relationship Id="rId27" Type="http://schemas.openxmlformats.org/officeDocument/2006/relationships/customXml" Target="../ink/ink651.xml"/><Relationship Id="rId30" Type="http://schemas.openxmlformats.org/officeDocument/2006/relationships/image" Target="../media/image3050.png"/><Relationship Id="rId35" Type="http://schemas.openxmlformats.org/officeDocument/2006/relationships/customXml" Target="../ink/ink655.xml"/><Relationship Id="rId43" Type="http://schemas.openxmlformats.org/officeDocument/2006/relationships/customXml" Target="../ink/ink659.xml"/><Relationship Id="rId48" Type="http://schemas.openxmlformats.org/officeDocument/2006/relationships/image" Target="../media/image3140.png"/><Relationship Id="rId56" Type="http://schemas.openxmlformats.org/officeDocument/2006/relationships/customXml" Target="../ink/ink666.xml"/><Relationship Id="rId8" Type="http://schemas.openxmlformats.org/officeDocument/2006/relationships/image" Target="../media/image2950.png"/><Relationship Id="rId51" Type="http://schemas.openxmlformats.org/officeDocument/2006/relationships/image" Target="../media/image3150.png"/><Relationship Id="rId3" Type="http://schemas.openxmlformats.org/officeDocument/2006/relationships/image" Target="../media/image17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7.xml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5" Type="http://schemas.openxmlformats.org/officeDocument/2006/relationships/customXml" Target="../ink/ink668.xml"/><Relationship Id="rId4" Type="http://schemas.openxmlformats.org/officeDocument/2006/relationships/image" Target="../media/image421.png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8.png"/><Relationship Id="rId18" Type="http://schemas.openxmlformats.org/officeDocument/2006/relationships/customXml" Target="../ink/ink677.xml"/><Relationship Id="rId26" Type="http://schemas.openxmlformats.org/officeDocument/2006/relationships/customXml" Target="../ink/ink681.xml"/><Relationship Id="rId39" Type="http://schemas.openxmlformats.org/officeDocument/2006/relationships/image" Target="../media/image441.png"/><Relationship Id="rId21" Type="http://schemas.openxmlformats.org/officeDocument/2006/relationships/image" Target="../media/image432.png"/><Relationship Id="rId34" Type="http://schemas.openxmlformats.org/officeDocument/2006/relationships/customXml" Target="../ink/ink685.xml"/><Relationship Id="rId42" Type="http://schemas.openxmlformats.org/officeDocument/2006/relationships/customXml" Target="../ink/ink689.xml"/><Relationship Id="rId47" Type="http://schemas.openxmlformats.org/officeDocument/2006/relationships/image" Target="../media/image445.png"/><Relationship Id="rId50" Type="http://schemas.openxmlformats.org/officeDocument/2006/relationships/customXml" Target="../ink/ink693.xml"/><Relationship Id="rId55" Type="http://schemas.openxmlformats.org/officeDocument/2006/relationships/image" Target="../media/image449.png"/><Relationship Id="rId7" Type="http://schemas.openxmlformats.org/officeDocument/2006/relationships/image" Target="../media/image425.png"/><Relationship Id="rId2" Type="http://schemas.openxmlformats.org/officeDocument/2006/relationships/customXml" Target="../ink/ink669.xml"/><Relationship Id="rId16" Type="http://schemas.openxmlformats.org/officeDocument/2006/relationships/customXml" Target="../ink/ink676.xml"/><Relationship Id="rId20" Type="http://schemas.openxmlformats.org/officeDocument/2006/relationships/customXml" Target="../ink/ink678.xml"/><Relationship Id="rId29" Type="http://schemas.openxmlformats.org/officeDocument/2006/relationships/image" Target="../media/image436.png"/><Relationship Id="rId41" Type="http://schemas.openxmlformats.org/officeDocument/2006/relationships/image" Target="../media/image442.png"/><Relationship Id="rId54" Type="http://schemas.openxmlformats.org/officeDocument/2006/relationships/customXml" Target="../ink/ink69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71.xml"/><Relationship Id="rId11" Type="http://schemas.openxmlformats.org/officeDocument/2006/relationships/image" Target="../media/image427.png"/><Relationship Id="rId24" Type="http://schemas.openxmlformats.org/officeDocument/2006/relationships/customXml" Target="../ink/ink680.xml"/><Relationship Id="rId32" Type="http://schemas.openxmlformats.org/officeDocument/2006/relationships/customXml" Target="../ink/ink684.xml"/><Relationship Id="rId37" Type="http://schemas.openxmlformats.org/officeDocument/2006/relationships/image" Target="../media/image440.png"/><Relationship Id="rId40" Type="http://schemas.openxmlformats.org/officeDocument/2006/relationships/customXml" Target="../ink/ink688.xml"/><Relationship Id="rId45" Type="http://schemas.openxmlformats.org/officeDocument/2006/relationships/image" Target="../media/image444.png"/><Relationship Id="rId53" Type="http://schemas.openxmlformats.org/officeDocument/2006/relationships/image" Target="../media/image448.png"/><Relationship Id="rId58" Type="http://schemas.openxmlformats.org/officeDocument/2006/relationships/customXml" Target="../ink/ink697.xml"/><Relationship Id="rId5" Type="http://schemas.openxmlformats.org/officeDocument/2006/relationships/image" Target="../media/image424.png"/><Relationship Id="rId15" Type="http://schemas.openxmlformats.org/officeDocument/2006/relationships/image" Target="../media/image429.png"/><Relationship Id="rId23" Type="http://schemas.openxmlformats.org/officeDocument/2006/relationships/image" Target="../media/image433.png"/><Relationship Id="rId28" Type="http://schemas.openxmlformats.org/officeDocument/2006/relationships/customXml" Target="../ink/ink682.xml"/><Relationship Id="rId36" Type="http://schemas.openxmlformats.org/officeDocument/2006/relationships/customXml" Target="../ink/ink686.xml"/><Relationship Id="rId49" Type="http://schemas.openxmlformats.org/officeDocument/2006/relationships/image" Target="../media/image446.png"/><Relationship Id="rId57" Type="http://schemas.openxmlformats.org/officeDocument/2006/relationships/image" Target="../media/image450.png"/><Relationship Id="rId61" Type="http://schemas.openxmlformats.org/officeDocument/2006/relationships/image" Target="../media/image452.png"/><Relationship Id="rId10" Type="http://schemas.openxmlformats.org/officeDocument/2006/relationships/customXml" Target="../ink/ink673.xml"/><Relationship Id="rId19" Type="http://schemas.openxmlformats.org/officeDocument/2006/relationships/image" Target="../media/image431.png"/><Relationship Id="rId31" Type="http://schemas.openxmlformats.org/officeDocument/2006/relationships/image" Target="../media/image437.png"/><Relationship Id="rId44" Type="http://schemas.openxmlformats.org/officeDocument/2006/relationships/customXml" Target="../ink/ink690.xml"/><Relationship Id="rId52" Type="http://schemas.openxmlformats.org/officeDocument/2006/relationships/customXml" Target="../ink/ink694.xml"/><Relationship Id="rId60" Type="http://schemas.openxmlformats.org/officeDocument/2006/relationships/customXml" Target="../ink/ink698.xml"/><Relationship Id="rId4" Type="http://schemas.openxmlformats.org/officeDocument/2006/relationships/customXml" Target="../ink/ink670.xml"/><Relationship Id="rId9" Type="http://schemas.openxmlformats.org/officeDocument/2006/relationships/image" Target="../media/image426.png"/><Relationship Id="rId14" Type="http://schemas.openxmlformats.org/officeDocument/2006/relationships/customXml" Target="../ink/ink675.xml"/><Relationship Id="rId22" Type="http://schemas.openxmlformats.org/officeDocument/2006/relationships/customXml" Target="../ink/ink679.xml"/><Relationship Id="rId27" Type="http://schemas.openxmlformats.org/officeDocument/2006/relationships/image" Target="../media/image435.png"/><Relationship Id="rId30" Type="http://schemas.openxmlformats.org/officeDocument/2006/relationships/customXml" Target="../ink/ink683.xml"/><Relationship Id="rId35" Type="http://schemas.openxmlformats.org/officeDocument/2006/relationships/image" Target="../media/image439.png"/><Relationship Id="rId43" Type="http://schemas.openxmlformats.org/officeDocument/2006/relationships/image" Target="../media/image443.png"/><Relationship Id="rId48" Type="http://schemas.openxmlformats.org/officeDocument/2006/relationships/customXml" Target="../ink/ink692.xml"/><Relationship Id="rId56" Type="http://schemas.openxmlformats.org/officeDocument/2006/relationships/customXml" Target="../ink/ink696.xml"/><Relationship Id="rId8" Type="http://schemas.openxmlformats.org/officeDocument/2006/relationships/customXml" Target="../ink/ink672.xml"/><Relationship Id="rId51" Type="http://schemas.openxmlformats.org/officeDocument/2006/relationships/image" Target="../media/image447.png"/><Relationship Id="rId3" Type="http://schemas.openxmlformats.org/officeDocument/2006/relationships/image" Target="../media/image423.png"/><Relationship Id="rId12" Type="http://schemas.openxmlformats.org/officeDocument/2006/relationships/customXml" Target="../ink/ink674.xml"/><Relationship Id="rId17" Type="http://schemas.openxmlformats.org/officeDocument/2006/relationships/image" Target="../media/image430.png"/><Relationship Id="rId25" Type="http://schemas.openxmlformats.org/officeDocument/2006/relationships/image" Target="../media/image434.png"/><Relationship Id="rId33" Type="http://schemas.openxmlformats.org/officeDocument/2006/relationships/image" Target="../media/image438.png"/><Relationship Id="rId38" Type="http://schemas.openxmlformats.org/officeDocument/2006/relationships/customXml" Target="../ink/ink687.xml"/><Relationship Id="rId46" Type="http://schemas.openxmlformats.org/officeDocument/2006/relationships/customXml" Target="../ink/ink691.xml"/><Relationship Id="rId59" Type="http://schemas.openxmlformats.org/officeDocument/2006/relationships/image" Target="../media/image4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6.png"/><Relationship Id="rId13" Type="http://schemas.openxmlformats.org/officeDocument/2006/relationships/customXml" Target="../ink/ink704.xml"/><Relationship Id="rId3" Type="http://schemas.openxmlformats.org/officeDocument/2006/relationships/customXml" Target="../ink/ink699.xml"/><Relationship Id="rId7" Type="http://schemas.openxmlformats.org/officeDocument/2006/relationships/customXml" Target="../ink/ink701.xml"/><Relationship Id="rId12" Type="http://schemas.openxmlformats.org/officeDocument/2006/relationships/image" Target="../media/image458.png"/><Relationship Id="rId2" Type="http://schemas.openxmlformats.org/officeDocument/2006/relationships/image" Target="../media/image421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5.png"/><Relationship Id="rId11" Type="http://schemas.openxmlformats.org/officeDocument/2006/relationships/customXml" Target="../ink/ink703.xml"/><Relationship Id="rId5" Type="http://schemas.openxmlformats.org/officeDocument/2006/relationships/customXml" Target="../ink/ink700.xml"/><Relationship Id="rId10" Type="http://schemas.openxmlformats.org/officeDocument/2006/relationships/image" Target="../media/image457.png"/><Relationship Id="rId4" Type="http://schemas.openxmlformats.org/officeDocument/2006/relationships/image" Target="../media/image454.png"/><Relationship Id="rId9" Type="http://schemas.openxmlformats.org/officeDocument/2006/relationships/customXml" Target="../ink/ink702.xml"/><Relationship Id="rId14" Type="http://schemas.openxmlformats.org/officeDocument/2006/relationships/image" Target="../media/image4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8.xml"/><Relationship Id="rId13" Type="http://schemas.openxmlformats.org/officeDocument/2006/relationships/image" Target="../media/image465.png"/><Relationship Id="rId3" Type="http://schemas.openxmlformats.org/officeDocument/2006/relationships/image" Target="../media/image460.png"/><Relationship Id="rId7" Type="http://schemas.openxmlformats.org/officeDocument/2006/relationships/image" Target="../media/image462.png"/><Relationship Id="rId12" Type="http://schemas.openxmlformats.org/officeDocument/2006/relationships/customXml" Target="../ink/ink710.xml"/><Relationship Id="rId17" Type="http://schemas.openxmlformats.org/officeDocument/2006/relationships/image" Target="../media/image467.png"/><Relationship Id="rId2" Type="http://schemas.openxmlformats.org/officeDocument/2006/relationships/customXml" Target="../ink/ink705.xml"/><Relationship Id="rId16" Type="http://schemas.openxmlformats.org/officeDocument/2006/relationships/customXml" Target="../ink/ink7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7.xml"/><Relationship Id="rId11" Type="http://schemas.openxmlformats.org/officeDocument/2006/relationships/image" Target="../media/image464.png"/><Relationship Id="rId5" Type="http://schemas.openxmlformats.org/officeDocument/2006/relationships/image" Target="../media/image461.png"/><Relationship Id="rId15" Type="http://schemas.openxmlformats.org/officeDocument/2006/relationships/image" Target="../media/image466.png"/><Relationship Id="rId10" Type="http://schemas.openxmlformats.org/officeDocument/2006/relationships/customXml" Target="../ink/ink709.xml"/><Relationship Id="rId4" Type="http://schemas.openxmlformats.org/officeDocument/2006/relationships/customXml" Target="../ink/ink706.xml"/><Relationship Id="rId9" Type="http://schemas.openxmlformats.org/officeDocument/2006/relationships/image" Target="../media/image463.png"/><Relationship Id="rId14" Type="http://schemas.openxmlformats.org/officeDocument/2006/relationships/customXml" Target="../ink/ink7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44.png"/><Relationship Id="rId18" Type="http://schemas.openxmlformats.org/officeDocument/2006/relationships/customXml" Target="../ink/ink56.xml"/><Relationship Id="rId26" Type="http://schemas.openxmlformats.org/officeDocument/2006/relationships/customXml" Target="../ink/ink60.xml"/><Relationship Id="rId3" Type="http://schemas.openxmlformats.org/officeDocument/2006/relationships/image" Target="../media/image39.png"/><Relationship Id="rId21" Type="http://schemas.openxmlformats.org/officeDocument/2006/relationships/image" Target="../media/image48.png"/><Relationship Id="rId7" Type="http://schemas.openxmlformats.org/officeDocument/2006/relationships/image" Target="../media/image41.png"/><Relationship Id="rId12" Type="http://schemas.openxmlformats.org/officeDocument/2006/relationships/customXml" Target="../ink/ink53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2" Type="http://schemas.openxmlformats.org/officeDocument/2006/relationships/customXml" Target="../ink/ink48.xml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0.xml"/><Relationship Id="rId11" Type="http://schemas.openxmlformats.org/officeDocument/2006/relationships/image" Target="../media/image43.png"/><Relationship Id="rId24" Type="http://schemas.openxmlformats.org/officeDocument/2006/relationships/customXml" Target="../ink/ink59.xml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61.xml"/><Relationship Id="rId10" Type="http://schemas.openxmlformats.org/officeDocument/2006/relationships/customXml" Target="../ink/ink52.xml"/><Relationship Id="rId19" Type="http://schemas.openxmlformats.org/officeDocument/2006/relationships/image" Target="../media/image47.png"/><Relationship Id="rId4" Type="http://schemas.openxmlformats.org/officeDocument/2006/relationships/customXml" Target="../ink/ink49.xml"/><Relationship Id="rId9" Type="http://schemas.openxmlformats.org/officeDocument/2006/relationships/image" Target="../media/image42.png"/><Relationship Id="rId14" Type="http://schemas.openxmlformats.org/officeDocument/2006/relationships/customXml" Target="../ink/ink54.xml"/><Relationship Id="rId22" Type="http://schemas.openxmlformats.org/officeDocument/2006/relationships/customXml" Target="../ink/ink58.xml"/><Relationship Id="rId27" Type="http://schemas.openxmlformats.org/officeDocument/2006/relationships/image" Target="../media/image51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50.png"/><Relationship Id="rId18" Type="http://schemas.openxmlformats.org/officeDocument/2006/relationships/customXml" Target="../ink/ink721.xml"/><Relationship Id="rId26" Type="http://schemas.openxmlformats.org/officeDocument/2006/relationships/image" Target="../media/image470.png"/><Relationship Id="rId39" Type="http://schemas.openxmlformats.org/officeDocument/2006/relationships/customXml" Target="../ink/ink732.xml"/><Relationship Id="rId3" Type="http://schemas.openxmlformats.org/officeDocument/2006/relationships/image" Target="../media/image4600.png"/><Relationship Id="rId21" Type="http://schemas.openxmlformats.org/officeDocument/2006/relationships/image" Target="../media/image469.png"/><Relationship Id="rId34" Type="http://schemas.openxmlformats.org/officeDocument/2006/relationships/image" Target="../media/image474.png"/><Relationship Id="rId42" Type="http://schemas.openxmlformats.org/officeDocument/2006/relationships/image" Target="../media/image478.png"/><Relationship Id="rId47" Type="http://schemas.openxmlformats.org/officeDocument/2006/relationships/customXml" Target="../ink/ink736.xml"/><Relationship Id="rId50" Type="http://schemas.openxmlformats.org/officeDocument/2006/relationships/image" Target="../media/image483.png"/><Relationship Id="rId7" Type="http://schemas.openxmlformats.org/officeDocument/2006/relationships/image" Target="../media/image4620.png"/><Relationship Id="rId12" Type="http://schemas.openxmlformats.org/officeDocument/2006/relationships/customXml" Target="../ink/ink718.xml"/><Relationship Id="rId17" Type="http://schemas.openxmlformats.org/officeDocument/2006/relationships/image" Target="../media/image4670.png"/><Relationship Id="rId25" Type="http://schemas.openxmlformats.org/officeDocument/2006/relationships/customXml" Target="../ink/ink725.xml"/><Relationship Id="rId33" Type="http://schemas.openxmlformats.org/officeDocument/2006/relationships/customXml" Target="../ink/ink729.xml"/><Relationship Id="rId38" Type="http://schemas.openxmlformats.org/officeDocument/2006/relationships/image" Target="../media/image476.png"/><Relationship Id="rId46" Type="http://schemas.openxmlformats.org/officeDocument/2006/relationships/image" Target="../media/image480.png"/><Relationship Id="rId2" Type="http://schemas.openxmlformats.org/officeDocument/2006/relationships/customXml" Target="../ink/ink713.xml"/><Relationship Id="rId16" Type="http://schemas.openxmlformats.org/officeDocument/2006/relationships/customXml" Target="../ink/ink720.xml"/><Relationship Id="rId20" Type="http://schemas.openxmlformats.org/officeDocument/2006/relationships/customXml" Target="../ink/ink722.xml"/><Relationship Id="rId29" Type="http://schemas.openxmlformats.org/officeDocument/2006/relationships/customXml" Target="../ink/ink727.xml"/><Relationship Id="rId41" Type="http://schemas.openxmlformats.org/officeDocument/2006/relationships/customXml" Target="../ink/ink733.xml"/><Relationship Id="rId54" Type="http://schemas.openxmlformats.org/officeDocument/2006/relationships/image" Target="../media/image48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15.xml"/><Relationship Id="rId11" Type="http://schemas.openxmlformats.org/officeDocument/2006/relationships/image" Target="../media/image4640.png"/><Relationship Id="rId24" Type="http://schemas.openxmlformats.org/officeDocument/2006/relationships/customXml" Target="../ink/ink724.xml"/><Relationship Id="rId32" Type="http://schemas.openxmlformats.org/officeDocument/2006/relationships/image" Target="../media/image473.png"/><Relationship Id="rId37" Type="http://schemas.openxmlformats.org/officeDocument/2006/relationships/customXml" Target="../ink/ink731.xml"/><Relationship Id="rId40" Type="http://schemas.openxmlformats.org/officeDocument/2006/relationships/image" Target="../media/image477.png"/><Relationship Id="rId45" Type="http://schemas.openxmlformats.org/officeDocument/2006/relationships/customXml" Target="../ink/ink735.xml"/><Relationship Id="rId53" Type="http://schemas.openxmlformats.org/officeDocument/2006/relationships/customXml" Target="../ink/ink739.xml"/><Relationship Id="rId5" Type="http://schemas.openxmlformats.org/officeDocument/2006/relationships/image" Target="../media/image4611.png"/><Relationship Id="rId15" Type="http://schemas.openxmlformats.org/officeDocument/2006/relationships/image" Target="../media/image4660.png"/><Relationship Id="rId23" Type="http://schemas.openxmlformats.org/officeDocument/2006/relationships/image" Target="../media/image214.png"/><Relationship Id="rId28" Type="http://schemas.openxmlformats.org/officeDocument/2006/relationships/image" Target="../media/image471.png"/><Relationship Id="rId36" Type="http://schemas.openxmlformats.org/officeDocument/2006/relationships/image" Target="../media/image475.png"/><Relationship Id="rId49" Type="http://schemas.openxmlformats.org/officeDocument/2006/relationships/customXml" Target="../ink/ink737.xml"/><Relationship Id="rId10" Type="http://schemas.openxmlformats.org/officeDocument/2006/relationships/customXml" Target="../ink/ink717.xml"/><Relationship Id="rId19" Type="http://schemas.openxmlformats.org/officeDocument/2006/relationships/image" Target="../media/image468.png"/><Relationship Id="rId31" Type="http://schemas.openxmlformats.org/officeDocument/2006/relationships/customXml" Target="../ink/ink728.xml"/><Relationship Id="rId44" Type="http://schemas.openxmlformats.org/officeDocument/2006/relationships/image" Target="../media/image479.png"/><Relationship Id="rId52" Type="http://schemas.openxmlformats.org/officeDocument/2006/relationships/image" Target="../media/image484.png"/><Relationship Id="rId4" Type="http://schemas.openxmlformats.org/officeDocument/2006/relationships/customXml" Target="../ink/ink714.xml"/><Relationship Id="rId9" Type="http://schemas.openxmlformats.org/officeDocument/2006/relationships/image" Target="../media/image4630.png"/><Relationship Id="rId14" Type="http://schemas.openxmlformats.org/officeDocument/2006/relationships/customXml" Target="../ink/ink719.xml"/><Relationship Id="rId22" Type="http://schemas.openxmlformats.org/officeDocument/2006/relationships/customXml" Target="../ink/ink723.xml"/><Relationship Id="rId27" Type="http://schemas.openxmlformats.org/officeDocument/2006/relationships/customXml" Target="../ink/ink726.xml"/><Relationship Id="rId30" Type="http://schemas.openxmlformats.org/officeDocument/2006/relationships/image" Target="../media/image472.png"/><Relationship Id="rId35" Type="http://schemas.openxmlformats.org/officeDocument/2006/relationships/customXml" Target="../ink/ink730.xml"/><Relationship Id="rId43" Type="http://schemas.openxmlformats.org/officeDocument/2006/relationships/customXml" Target="../ink/ink734.xml"/><Relationship Id="rId48" Type="http://schemas.openxmlformats.org/officeDocument/2006/relationships/image" Target="../media/image482.png"/><Relationship Id="rId8" Type="http://schemas.openxmlformats.org/officeDocument/2006/relationships/customXml" Target="../ink/ink716.xml"/><Relationship Id="rId51" Type="http://schemas.openxmlformats.org/officeDocument/2006/relationships/customXml" Target="../ink/ink73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40.png"/><Relationship Id="rId13" Type="http://schemas.openxmlformats.org/officeDocument/2006/relationships/customXml" Target="../ink/ink745.xml"/><Relationship Id="rId18" Type="http://schemas.openxmlformats.org/officeDocument/2006/relationships/image" Target="../media/image490.png"/><Relationship Id="rId3" Type="http://schemas.openxmlformats.org/officeDocument/2006/relationships/customXml" Target="../ink/ink740.xml"/><Relationship Id="rId7" Type="http://schemas.openxmlformats.org/officeDocument/2006/relationships/customXml" Target="../ink/ink742.xml"/><Relationship Id="rId12" Type="http://schemas.openxmlformats.org/officeDocument/2006/relationships/image" Target="../media/image487.png"/><Relationship Id="rId17" Type="http://schemas.openxmlformats.org/officeDocument/2006/relationships/customXml" Target="../ink/ink747.xml"/><Relationship Id="rId2" Type="http://schemas.openxmlformats.org/officeDocument/2006/relationships/image" Target="../media/image422.wmf"/><Relationship Id="rId16" Type="http://schemas.openxmlformats.org/officeDocument/2006/relationships/image" Target="../media/image489.png"/><Relationship Id="rId20" Type="http://schemas.openxmlformats.org/officeDocument/2006/relationships/image" Target="../media/image4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0.png"/><Relationship Id="rId11" Type="http://schemas.openxmlformats.org/officeDocument/2006/relationships/customXml" Target="../ink/ink744.xml"/><Relationship Id="rId5" Type="http://schemas.openxmlformats.org/officeDocument/2006/relationships/customXml" Target="../ink/ink741.xml"/><Relationship Id="rId15" Type="http://schemas.openxmlformats.org/officeDocument/2006/relationships/customXml" Target="../ink/ink746.xml"/><Relationship Id="rId10" Type="http://schemas.openxmlformats.org/officeDocument/2006/relationships/image" Target="../media/image4850.png"/><Relationship Id="rId19" Type="http://schemas.openxmlformats.org/officeDocument/2006/relationships/customXml" Target="../ink/ink748.xml"/><Relationship Id="rId4" Type="http://schemas.openxmlformats.org/officeDocument/2006/relationships/image" Target="../media/image4820.png"/><Relationship Id="rId9" Type="http://schemas.openxmlformats.org/officeDocument/2006/relationships/customXml" Target="../ink/ink743.xml"/><Relationship Id="rId14" Type="http://schemas.openxmlformats.org/officeDocument/2006/relationships/image" Target="../media/image48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0.png"/><Relationship Id="rId13" Type="http://schemas.openxmlformats.org/officeDocument/2006/relationships/customXml" Target="../ink/ink755.xml"/><Relationship Id="rId18" Type="http://schemas.openxmlformats.org/officeDocument/2006/relationships/image" Target="../media/image492.png"/><Relationship Id="rId26" Type="http://schemas.openxmlformats.org/officeDocument/2006/relationships/image" Target="../media/image496.png"/><Relationship Id="rId3" Type="http://schemas.openxmlformats.org/officeDocument/2006/relationships/image" Target="../media/image214.png"/><Relationship Id="rId21" Type="http://schemas.openxmlformats.org/officeDocument/2006/relationships/customXml" Target="../ink/ink759.xml"/><Relationship Id="rId7" Type="http://schemas.openxmlformats.org/officeDocument/2006/relationships/customXml" Target="../ink/ink752.xml"/><Relationship Id="rId12" Type="http://schemas.openxmlformats.org/officeDocument/2006/relationships/image" Target="../media/image4890.png"/><Relationship Id="rId17" Type="http://schemas.openxmlformats.org/officeDocument/2006/relationships/customXml" Target="../ink/ink757.xml"/><Relationship Id="rId25" Type="http://schemas.openxmlformats.org/officeDocument/2006/relationships/customXml" Target="../ink/ink761.xml"/><Relationship Id="rId2" Type="http://schemas.openxmlformats.org/officeDocument/2006/relationships/customXml" Target="../ink/ink749.xml"/><Relationship Id="rId16" Type="http://schemas.openxmlformats.org/officeDocument/2006/relationships/image" Target="../media/image4911.png"/><Relationship Id="rId20" Type="http://schemas.openxmlformats.org/officeDocument/2006/relationships/image" Target="../media/image493.png"/><Relationship Id="rId29" Type="http://schemas.openxmlformats.org/officeDocument/2006/relationships/customXml" Target="../ink/ink7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6.png"/><Relationship Id="rId11" Type="http://schemas.openxmlformats.org/officeDocument/2006/relationships/customXml" Target="../ink/ink754.xml"/><Relationship Id="rId24" Type="http://schemas.openxmlformats.org/officeDocument/2006/relationships/image" Target="../media/image495.png"/><Relationship Id="rId5" Type="http://schemas.openxmlformats.org/officeDocument/2006/relationships/customXml" Target="../ink/ink751.xml"/><Relationship Id="rId15" Type="http://schemas.openxmlformats.org/officeDocument/2006/relationships/customXml" Target="../ink/ink756.xml"/><Relationship Id="rId23" Type="http://schemas.openxmlformats.org/officeDocument/2006/relationships/customXml" Target="../ink/ink760.xml"/><Relationship Id="rId28" Type="http://schemas.openxmlformats.org/officeDocument/2006/relationships/image" Target="../media/image497.png"/><Relationship Id="rId10" Type="http://schemas.openxmlformats.org/officeDocument/2006/relationships/image" Target="../media/image4880.png"/><Relationship Id="rId19" Type="http://schemas.openxmlformats.org/officeDocument/2006/relationships/customXml" Target="../ink/ink758.xml"/><Relationship Id="rId4" Type="http://schemas.openxmlformats.org/officeDocument/2006/relationships/customXml" Target="../ink/ink750.xml"/><Relationship Id="rId9" Type="http://schemas.openxmlformats.org/officeDocument/2006/relationships/customXml" Target="../ink/ink753.xml"/><Relationship Id="rId14" Type="http://schemas.openxmlformats.org/officeDocument/2006/relationships/image" Target="../media/image4900.png"/><Relationship Id="rId22" Type="http://schemas.openxmlformats.org/officeDocument/2006/relationships/image" Target="../media/image494.png"/><Relationship Id="rId27" Type="http://schemas.openxmlformats.org/officeDocument/2006/relationships/customXml" Target="../ink/ink762.xml"/><Relationship Id="rId30" Type="http://schemas.openxmlformats.org/officeDocument/2006/relationships/image" Target="../media/image4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0.png"/><Relationship Id="rId13" Type="http://schemas.openxmlformats.org/officeDocument/2006/relationships/customXml" Target="../ink/ink769.xml"/><Relationship Id="rId18" Type="http://schemas.openxmlformats.org/officeDocument/2006/relationships/image" Target="../media/image501.png"/><Relationship Id="rId26" Type="http://schemas.openxmlformats.org/officeDocument/2006/relationships/image" Target="../media/image505.png"/><Relationship Id="rId3" Type="http://schemas.openxmlformats.org/officeDocument/2006/relationships/customXml" Target="../ink/ink764.xml"/><Relationship Id="rId21" Type="http://schemas.openxmlformats.org/officeDocument/2006/relationships/customXml" Target="../ink/ink773.xml"/><Relationship Id="rId7" Type="http://schemas.openxmlformats.org/officeDocument/2006/relationships/customXml" Target="../ink/ink766.xml"/><Relationship Id="rId12" Type="http://schemas.openxmlformats.org/officeDocument/2006/relationships/image" Target="../media/image4980.png"/><Relationship Id="rId17" Type="http://schemas.openxmlformats.org/officeDocument/2006/relationships/customXml" Target="../ink/ink771.xml"/><Relationship Id="rId25" Type="http://schemas.openxmlformats.org/officeDocument/2006/relationships/customXml" Target="../ink/ink775.xml"/><Relationship Id="rId2" Type="http://schemas.openxmlformats.org/officeDocument/2006/relationships/image" Target="../media/image499.png"/><Relationship Id="rId16" Type="http://schemas.openxmlformats.org/officeDocument/2006/relationships/image" Target="../media/image5000.png"/><Relationship Id="rId20" Type="http://schemas.openxmlformats.org/officeDocument/2006/relationships/image" Target="../media/image502.png"/><Relationship Id="rId29" Type="http://schemas.openxmlformats.org/officeDocument/2006/relationships/customXml" Target="../ink/ink7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50.png"/><Relationship Id="rId11" Type="http://schemas.openxmlformats.org/officeDocument/2006/relationships/customXml" Target="../ink/ink768.xml"/><Relationship Id="rId24" Type="http://schemas.openxmlformats.org/officeDocument/2006/relationships/image" Target="../media/image504.png"/><Relationship Id="rId32" Type="http://schemas.openxmlformats.org/officeDocument/2006/relationships/image" Target="../media/image509.png"/><Relationship Id="rId5" Type="http://schemas.openxmlformats.org/officeDocument/2006/relationships/customXml" Target="../ink/ink765.xml"/><Relationship Id="rId15" Type="http://schemas.openxmlformats.org/officeDocument/2006/relationships/customXml" Target="../ink/ink770.xml"/><Relationship Id="rId23" Type="http://schemas.openxmlformats.org/officeDocument/2006/relationships/customXml" Target="../ink/ink774.xml"/><Relationship Id="rId28" Type="http://schemas.openxmlformats.org/officeDocument/2006/relationships/image" Target="../media/image507.png"/><Relationship Id="rId10" Type="http://schemas.openxmlformats.org/officeDocument/2006/relationships/image" Target="../media/image500.png"/><Relationship Id="rId19" Type="http://schemas.openxmlformats.org/officeDocument/2006/relationships/customXml" Target="../ink/ink772.xml"/><Relationship Id="rId31" Type="http://schemas.openxmlformats.org/officeDocument/2006/relationships/customXml" Target="../ink/ink778.xml"/><Relationship Id="rId4" Type="http://schemas.openxmlformats.org/officeDocument/2006/relationships/image" Target="../media/image4940.png"/><Relationship Id="rId9" Type="http://schemas.openxmlformats.org/officeDocument/2006/relationships/customXml" Target="../ink/ink767.xml"/><Relationship Id="rId14" Type="http://schemas.openxmlformats.org/officeDocument/2006/relationships/image" Target="../media/image4990.png"/><Relationship Id="rId22" Type="http://schemas.openxmlformats.org/officeDocument/2006/relationships/image" Target="../media/image503.png"/><Relationship Id="rId27" Type="http://schemas.openxmlformats.org/officeDocument/2006/relationships/customXml" Target="../ink/ink776.xml"/><Relationship Id="rId30" Type="http://schemas.openxmlformats.org/officeDocument/2006/relationships/image" Target="../media/image50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0.png"/><Relationship Id="rId13" Type="http://schemas.openxmlformats.org/officeDocument/2006/relationships/customXml" Target="../ink/ink784.xml"/><Relationship Id="rId18" Type="http://schemas.openxmlformats.org/officeDocument/2006/relationships/image" Target="../media/image514.png"/><Relationship Id="rId3" Type="http://schemas.openxmlformats.org/officeDocument/2006/relationships/customXml" Target="../ink/ink779.xml"/><Relationship Id="rId21" Type="http://schemas.openxmlformats.org/officeDocument/2006/relationships/customXml" Target="../ink/ink788.xml"/><Relationship Id="rId7" Type="http://schemas.openxmlformats.org/officeDocument/2006/relationships/customXml" Target="../ink/ink781.xml"/><Relationship Id="rId12" Type="http://schemas.openxmlformats.org/officeDocument/2006/relationships/image" Target="../media/image511.png"/><Relationship Id="rId17" Type="http://schemas.openxmlformats.org/officeDocument/2006/relationships/customXml" Target="../ink/ink786.xml"/><Relationship Id="rId2" Type="http://schemas.openxmlformats.org/officeDocument/2006/relationships/image" Target="../media/image500.wmf"/><Relationship Id="rId16" Type="http://schemas.openxmlformats.org/officeDocument/2006/relationships/image" Target="../media/image513.png"/><Relationship Id="rId20" Type="http://schemas.openxmlformats.org/officeDocument/2006/relationships/image" Target="../media/image5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80.png"/><Relationship Id="rId11" Type="http://schemas.openxmlformats.org/officeDocument/2006/relationships/customXml" Target="../ink/ink783.xml"/><Relationship Id="rId5" Type="http://schemas.openxmlformats.org/officeDocument/2006/relationships/customXml" Target="../ink/ink780.xml"/><Relationship Id="rId15" Type="http://schemas.openxmlformats.org/officeDocument/2006/relationships/customXml" Target="../ink/ink785.xml"/><Relationship Id="rId10" Type="http://schemas.openxmlformats.org/officeDocument/2006/relationships/image" Target="../media/image510.png"/><Relationship Id="rId19" Type="http://schemas.openxmlformats.org/officeDocument/2006/relationships/customXml" Target="../ink/ink787.xml"/><Relationship Id="rId4" Type="http://schemas.openxmlformats.org/officeDocument/2006/relationships/image" Target="../media/image5070.png"/><Relationship Id="rId9" Type="http://schemas.openxmlformats.org/officeDocument/2006/relationships/customXml" Target="../ink/ink782.xml"/><Relationship Id="rId14" Type="http://schemas.openxmlformats.org/officeDocument/2006/relationships/image" Target="../media/image512.png"/><Relationship Id="rId22" Type="http://schemas.openxmlformats.org/officeDocument/2006/relationships/image" Target="../media/image5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2.xml"/><Relationship Id="rId13" Type="http://schemas.openxmlformats.org/officeDocument/2006/relationships/image" Target="../media/image519.png"/><Relationship Id="rId18" Type="http://schemas.openxmlformats.org/officeDocument/2006/relationships/customXml" Target="../ink/ink797.xml"/><Relationship Id="rId26" Type="http://schemas.openxmlformats.org/officeDocument/2006/relationships/customXml" Target="../ink/ink801.xml"/><Relationship Id="rId39" Type="http://schemas.openxmlformats.org/officeDocument/2006/relationships/image" Target="../media/image532.png"/><Relationship Id="rId3" Type="http://schemas.openxmlformats.org/officeDocument/2006/relationships/image" Target="../media/image5150.png"/><Relationship Id="rId21" Type="http://schemas.openxmlformats.org/officeDocument/2006/relationships/image" Target="../media/image523.png"/><Relationship Id="rId34" Type="http://schemas.openxmlformats.org/officeDocument/2006/relationships/customXml" Target="../ink/ink805.xml"/><Relationship Id="rId42" Type="http://schemas.openxmlformats.org/officeDocument/2006/relationships/customXml" Target="../ink/ink809.xml"/><Relationship Id="rId47" Type="http://schemas.openxmlformats.org/officeDocument/2006/relationships/image" Target="../media/image536.png"/><Relationship Id="rId7" Type="http://schemas.openxmlformats.org/officeDocument/2006/relationships/image" Target="../media/image517.png"/><Relationship Id="rId12" Type="http://schemas.openxmlformats.org/officeDocument/2006/relationships/customXml" Target="../ink/ink794.xml"/><Relationship Id="rId17" Type="http://schemas.openxmlformats.org/officeDocument/2006/relationships/image" Target="../media/image521.png"/><Relationship Id="rId25" Type="http://schemas.openxmlformats.org/officeDocument/2006/relationships/image" Target="../media/image525.png"/><Relationship Id="rId33" Type="http://schemas.openxmlformats.org/officeDocument/2006/relationships/image" Target="../media/image529.png"/><Relationship Id="rId38" Type="http://schemas.openxmlformats.org/officeDocument/2006/relationships/customXml" Target="../ink/ink807.xml"/><Relationship Id="rId46" Type="http://schemas.openxmlformats.org/officeDocument/2006/relationships/customXml" Target="../ink/ink811.xml"/><Relationship Id="rId2" Type="http://schemas.openxmlformats.org/officeDocument/2006/relationships/customXml" Target="../ink/ink789.xml"/><Relationship Id="rId16" Type="http://schemas.openxmlformats.org/officeDocument/2006/relationships/customXml" Target="../ink/ink796.xml"/><Relationship Id="rId20" Type="http://schemas.openxmlformats.org/officeDocument/2006/relationships/customXml" Target="../ink/ink798.xml"/><Relationship Id="rId29" Type="http://schemas.openxmlformats.org/officeDocument/2006/relationships/image" Target="../media/image527.png"/><Relationship Id="rId41" Type="http://schemas.openxmlformats.org/officeDocument/2006/relationships/image" Target="../media/image533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91.xml"/><Relationship Id="rId11" Type="http://schemas.openxmlformats.org/officeDocument/2006/relationships/image" Target="../media/image518.png"/><Relationship Id="rId24" Type="http://schemas.openxmlformats.org/officeDocument/2006/relationships/customXml" Target="../ink/ink800.xml"/><Relationship Id="rId32" Type="http://schemas.openxmlformats.org/officeDocument/2006/relationships/customXml" Target="../ink/ink804.xml"/><Relationship Id="rId37" Type="http://schemas.openxmlformats.org/officeDocument/2006/relationships/image" Target="../media/image531.png"/><Relationship Id="rId40" Type="http://schemas.openxmlformats.org/officeDocument/2006/relationships/customXml" Target="../ink/ink808.xml"/><Relationship Id="rId45" Type="http://schemas.openxmlformats.org/officeDocument/2006/relationships/image" Target="../media/image535.png"/><Relationship Id="rId5" Type="http://schemas.openxmlformats.org/officeDocument/2006/relationships/image" Target="../media/image5160.png"/><Relationship Id="rId15" Type="http://schemas.openxmlformats.org/officeDocument/2006/relationships/image" Target="../media/image520.png"/><Relationship Id="rId23" Type="http://schemas.openxmlformats.org/officeDocument/2006/relationships/image" Target="../media/image524.png"/><Relationship Id="rId28" Type="http://schemas.openxmlformats.org/officeDocument/2006/relationships/customXml" Target="../ink/ink802.xml"/><Relationship Id="rId36" Type="http://schemas.openxmlformats.org/officeDocument/2006/relationships/customXml" Target="../ink/ink806.xml"/><Relationship Id="rId10" Type="http://schemas.openxmlformats.org/officeDocument/2006/relationships/customXml" Target="../ink/ink793.xml"/><Relationship Id="rId19" Type="http://schemas.openxmlformats.org/officeDocument/2006/relationships/image" Target="../media/image522.png"/><Relationship Id="rId31" Type="http://schemas.openxmlformats.org/officeDocument/2006/relationships/image" Target="../media/image528.png"/><Relationship Id="rId44" Type="http://schemas.openxmlformats.org/officeDocument/2006/relationships/customXml" Target="../ink/ink810.xml"/><Relationship Id="rId4" Type="http://schemas.openxmlformats.org/officeDocument/2006/relationships/customXml" Target="../ink/ink790.xml"/><Relationship Id="rId9" Type="http://schemas.openxmlformats.org/officeDocument/2006/relationships/image" Target="../media/image214.png"/><Relationship Id="rId14" Type="http://schemas.openxmlformats.org/officeDocument/2006/relationships/customXml" Target="../ink/ink795.xml"/><Relationship Id="rId22" Type="http://schemas.openxmlformats.org/officeDocument/2006/relationships/customXml" Target="../ink/ink799.xml"/><Relationship Id="rId27" Type="http://schemas.openxmlformats.org/officeDocument/2006/relationships/image" Target="../media/image526.png"/><Relationship Id="rId30" Type="http://schemas.openxmlformats.org/officeDocument/2006/relationships/customXml" Target="../ink/ink803.xml"/><Relationship Id="rId35" Type="http://schemas.openxmlformats.org/officeDocument/2006/relationships/image" Target="../media/image530.png"/><Relationship Id="rId43" Type="http://schemas.openxmlformats.org/officeDocument/2006/relationships/image" Target="../media/image5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13" Type="http://schemas.openxmlformats.org/officeDocument/2006/relationships/customXml" Target="../ink/ink818.xml"/><Relationship Id="rId18" Type="http://schemas.openxmlformats.org/officeDocument/2006/relationships/image" Target="../media/image545.png"/><Relationship Id="rId26" Type="http://schemas.openxmlformats.org/officeDocument/2006/relationships/image" Target="../media/image549.png"/><Relationship Id="rId3" Type="http://schemas.openxmlformats.org/officeDocument/2006/relationships/image" Target="../media/image537.png"/><Relationship Id="rId21" Type="http://schemas.openxmlformats.org/officeDocument/2006/relationships/customXml" Target="../ink/ink822.xml"/><Relationship Id="rId34" Type="http://schemas.openxmlformats.org/officeDocument/2006/relationships/image" Target="../media/image553.png"/><Relationship Id="rId7" Type="http://schemas.openxmlformats.org/officeDocument/2006/relationships/customXml" Target="../ink/ink815.xml"/><Relationship Id="rId12" Type="http://schemas.openxmlformats.org/officeDocument/2006/relationships/image" Target="../media/image542.png"/><Relationship Id="rId17" Type="http://schemas.openxmlformats.org/officeDocument/2006/relationships/customXml" Target="../ink/ink820.xml"/><Relationship Id="rId25" Type="http://schemas.openxmlformats.org/officeDocument/2006/relationships/customXml" Target="../ink/ink824.xml"/><Relationship Id="rId33" Type="http://schemas.openxmlformats.org/officeDocument/2006/relationships/customXml" Target="../ink/ink828.xml"/><Relationship Id="rId2" Type="http://schemas.openxmlformats.org/officeDocument/2006/relationships/customXml" Target="../ink/ink812.xml"/><Relationship Id="rId16" Type="http://schemas.openxmlformats.org/officeDocument/2006/relationships/image" Target="../media/image544.png"/><Relationship Id="rId20" Type="http://schemas.openxmlformats.org/officeDocument/2006/relationships/image" Target="../media/image546.png"/><Relationship Id="rId29" Type="http://schemas.openxmlformats.org/officeDocument/2006/relationships/customXml" Target="../ink/ink82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14.xml"/><Relationship Id="rId11" Type="http://schemas.openxmlformats.org/officeDocument/2006/relationships/customXml" Target="../ink/ink817.xml"/><Relationship Id="rId24" Type="http://schemas.openxmlformats.org/officeDocument/2006/relationships/image" Target="../media/image548.png"/><Relationship Id="rId32" Type="http://schemas.openxmlformats.org/officeDocument/2006/relationships/image" Target="../media/image552.png"/><Relationship Id="rId5" Type="http://schemas.openxmlformats.org/officeDocument/2006/relationships/image" Target="../media/image539.png"/><Relationship Id="rId15" Type="http://schemas.openxmlformats.org/officeDocument/2006/relationships/customXml" Target="../ink/ink819.xml"/><Relationship Id="rId23" Type="http://schemas.openxmlformats.org/officeDocument/2006/relationships/customXml" Target="../ink/ink823.xml"/><Relationship Id="rId28" Type="http://schemas.openxmlformats.org/officeDocument/2006/relationships/image" Target="../media/image550.png"/><Relationship Id="rId36" Type="http://schemas.openxmlformats.org/officeDocument/2006/relationships/image" Target="../media/image554.png"/><Relationship Id="rId10" Type="http://schemas.openxmlformats.org/officeDocument/2006/relationships/image" Target="../media/image541.png"/><Relationship Id="rId19" Type="http://schemas.openxmlformats.org/officeDocument/2006/relationships/customXml" Target="../ink/ink821.xml"/><Relationship Id="rId31" Type="http://schemas.openxmlformats.org/officeDocument/2006/relationships/customXml" Target="../ink/ink827.xml"/><Relationship Id="rId4" Type="http://schemas.openxmlformats.org/officeDocument/2006/relationships/customXml" Target="../ink/ink813.xml"/><Relationship Id="rId9" Type="http://schemas.openxmlformats.org/officeDocument/2006/relationships/customXml" Target="../ink/ink816.xml"/><Relationship Id="rId14" Type="http://schemas.openxmlformats.org/officeDocument/2006/relationships/image" Target="../media/image543.png"/><Relationship Id="rId22" Type="http://schemas.openxmlformats.org/officeDocument/2006/relationships/image" Target="../media/image547.png"/><Relationship Id="rId27" Type="http://schemas.openxmlformats.org/officeDocument/2006/relationships/customXml" Target="../ink/ink825.xml"/><Relationship Id="rId30" Type="http://schemas.openxmlformats.org/officeDocument/2006/relationships/image" Target="../media/image551.png"/><Relationship Id="rId35" Type="http://schemas.openxmlformats.org/officeDocument/2006/relationships/customXml" Target="../ink/ink8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wmf"/><Relationship Id="rId2" Type="http://schemas.openxmlformats.org/officeDocument/2006/relationships/image" Target="../media/image5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830.xml"/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4.xml"/><Relationship Id="rId13" Type="http://schemas.openxmlformats.org/officeDocument/2006/relationships/image" Target="../media/image5450.png"/><Relationship Id="rId18" Type="http://schemas.openxmlformats.org/officeDocument/2006/relationships/customXml" Target="../ink/ink839.xml"/><Relationship Id="rId26" Type="http://schemas.openxmlformats.org/officeDocument/2006/relationships/customXml" Target="../ink/ink843.xml"/><Relationship Id="rId3" Type="http://schemas.openxmlformats.org/officeDocument/2006/relationships/image" Target="../media/image5400.png"/><Relationship Id="rId21" Type="http://schemas.openxmlformats.org/officeDocument/2006/relationships/image" Target="../media/image5490.png"/><Relationship Id="rId34" Type="http://schemas.openxmlformats.org/officeDocument/2006/relationships/customXml" Target="../ink/ink847.xml"/><Relationship Id="rId7" Type="http://schemas.openxmlformats.org/officeDocument/2006/relationships/image" Target="../media/image5420.png"/><Relationship Id="rId12" Type="http://schemas.openxmlformats.org/officeDocument/2006/relationships/customXml" Target="../ink/ink836.xml"/><Relationship Id="rId17" Type="http://schemas.openxmlformats.org/officeDocument/2006/relationships/image" Target="../media/image5470.png"/><Relationship Id="rId25" Type="http://schemas.openxmlformats.org/officeDocument/2006/relationships/image" Target="../media/image5510.png"/><Relationship Id="rId33" Type="http://schemas.openxmlformats.org/officeDocument/2006/relationships/image" Target="../media/image5550.png"/><Relationship Id="rId2" Type="http://schemas.openxmlformats.org/officeDocument/2006/relationships/customXml" Target="../ink/ink831.xml"/><Relationship Id="rId16" Type="http://schemas.openxmlformats.org/officeDocument/2006/relationships/customXml" Target="../ink/ink838.xml"/><Relationship Id="rId20" Type="http://schemas.openxmlformats.org/officeDocument/2006/relationships/customXml" Target="../ink/ink840.xml"/><Relationship Id="rId29" Type="http://schemas.openxmlformats.org/officeDocument/2006/relationships/image" Target="../media/image553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33.xml"/><Relationship Id="rId11" Type="http://schemas.openxmlformats.org/officeDocument/2006/relationships/image" Target="../media/image5440.png"/><Relationship Id="rId24" Type="http://schemas.openxmlformats.org/officeDocument/2006/relationships/customXml" Target="../ink/ink842.xml"/><Relationship Id="rId32" Type="http://schemas.openxmlformats.org/officeDocument/2006/relationships/customXml" Target="../ink/ink846.xml"/><Relationship Id="rId5" Type="http://schemas.openxmlformats.org/officeDocument/2006/relationships/image" Target="../media/image5410.png"/><Relationship Id="rId15" Type="http://schemas.openxmlformats.org/officeDocument/2006/relationships/image" Target="../media/image5460.png"/><Relationship Id="rId23" Type="http://schemas.openxmlformats.org/officeDocument/2006/relationships/image" Target="../media/image5500.png"/><Relationship Id="rId28" Type="http://schemas.openxmlformats.org/officeDocument/2006/relationships/customXml" Target="../ink/ink844.xml"/><Relationship Id="rId10" Type="http://schemas.openxmlformats.org/officeDocument/2006/relationships/customXml" Target="../ink/ink835.xml"/><Relationship Id="rId19" Type="http://schemas.openxmlformats.org/officeDocument/2006/relationships/image" Target="../media/image5480.png"/><Relationship Id="rId31" Type="http://schemas.openxmlformats.org/officeDocument/2006/relationships/image" Target="../media/image5540.png"/><Relationship Id="rId4" Type="http://schemas.openxmlformats.org/officeDocument/2006/relationships/customXml" Target="../ink/ink832.xml"/><Relationship Id="rId9" Type="http://schemas.openxmlformats.org/officeDocument/2006/relationships/image" Target="../media/image5430.png"/><Relationship Id="rId14" Type="http://schemas.openxmlformats.org/officeDocument/2006/relationships/customXml" Target="../ink/ink837.xml"/><Relationship Id="rId22" Type="http://schemas.openxmlformats.org/officeDocument/2006/relationships/customXml" Target="../ink/ink841.xml"/><Relationship Id="rId27" Type="http://schemas.openxmlformats.org/officeDocument/2006/relationships/image" Target="../media/image5520.png"/><Relationship Id="rId30" Type="http://schemas.openxmlformats.org/officeDocument/2006/relationships/customXml" Target="../ink/ink845.xml"/><Relationship Id="rId35" Type="http://schemas.openxmlformats.org/officeDocument/2006/relationships/image" Target="../media/image5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29.png"/><Relationship Id="rId18" Type="http://schemas.openxmlformats.org/officeDocument/2006/relationships/customXml" Target="../ink/ink70.xml"/><Relationship Id="rId26" Type="http://schemas.openxmlformats.org/officeDocument/2006/relationships/customXml" Target="../ink/ink74.xml"/><Relationship Id="rId3" Type="http://schemas.openxmlformats.org/officeDocument/2006/relationships/image" Target="../media/image2410.png"/><Relationship Id="rId21" Type="http://schemas.openxmlformats.org/officeDocument/2006/relationships/image" Target="../media/image3310.png"/><Relationship Id="rId7" Type="http://schemas.openxmlformats.org/officeDocument/2006/relationships/image" Target="../media/image2610.png"/><Relationship Id="rId12" Type="http://schemas.openxmlformats.org/officeDocument/2006/relationships/customXml" Target="../ink/ink67.xml"/><Relationship Id="rId17" Type="http://schemas.openxmlformats.org/officeDocument/2006/relationships/image" Target="../media/image3110.png"/><Relationship Id="rId25" Type="http://schemas.openxmlformats.org/officeDocument/2006/relationships/image" Target="../media/image3510.png"/><Relationship Id="rId2" Type="http://schemas.openxmlformats.org/officeDocument/2006/relationships/customXml" Target="../ink/ink62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4.xml"/><Relationship Id="rId11" Type="http://schemas.openxmlformats.org/officeDocument/2006/relationships/image" Target="../media/image2810.png"/><Relationship Id="rId24" Type="http://schemas.openxmlformats.org/officeDocument/2006/relationships/customXml" Target="../ink/ink73.xml"/><Relationship Id="rId5" Type="http://schemas.openxmlformats.org/officeDocument/2006/relationships/image" Target="../media/image2510.png"/><Relationship Id="rId15" Type="http://schemas.openxmlformats.org/officeDocument/2006/relationships/image" Target="../media/image3010.png"/><Relationship Id="rId23" Type="http://schemas.openxmlformats.org/officeDocument/2006/relationships/image" Target="../media/image3410.png"/><Relationship Id="rId10" Type="http://schemas.openxmlformats.org/officeDocument/2006/relationships/customXml" Target="../ink/ink66.xml"/><Relationship Id="rId19" Type="http://schemas.openxmlformats.org/officeDocument/2006/relationships/image" Target="../media/image3210.png"/><Relationship Id="rId4" Type="http://schemas.openxmlformats.org/officeDocument/2006/relationships/customXml" Target="../ink/ink63.xml"/><Relationship Id="rId9" Type="http://schemas.openxmlformats.org/officeDocument/2006/relationships/image" Target="../media/image2710.png"/><Relationship Id="rId14" Type="http://schemas.openxmlformats.org/officeDocument/2006/relationships/customXml" Target="../ink/ink68.xml"/><Relationship Id="rId22" Type="http://schemas.openxmlformats.org/officeDocument/2006/relationships/customXml" Target="../ink/ink72.xml"/><Relationship Id="rId27" Type="http://schemas.openxmlformats.org/officeDocument/2006/relationships/image" Target="../media/image5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3.png"/><Relationship Id="rId13" Type="http://schemas.openxmlformats.org/officeDocument/2006/relationships/customXml" Target="../ink/ink853.xml"/><Relationship Id="rId18" Type="http://schemas.openxmlformats.org/officeDocument/2006/relationships/image" Target="../media/image568.png"/><Relationship Id="rId3" Type="http://schemas.openxmlformats.org/officeDocument/2006/relationships/customXml" Target="../ink/ink848.xml"/><Relationship Id="rId7" Type="http://schemas.openxmlformats.org/officeDocument/2006/relationships/customXml" Target="../ink/ink850.xml"/><Relationship Id="rId12" Type="http://schemas.openxmlformats.org/officeDocument/2006/relationships/image" Target="../media/image565.png"/><Relationship Id="rId17" Type="http://schemas.openxmlformats.org/officeDocument/2006/relationships/customXml" Target="../ink/ink855.xml"/><Relationship Id="rId2" Type="http://schemas.openxmlformats.org/officeDocument/2006/relationships/image" Target="../media/image560.png"/><Relationship Id="rId16" Type="http://schemas.openxmlformats.org/officeDocument/2006/relationships/image" Target="../media/image5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2.png"/><Relationship Id="rId11" Type="http://schemas.openxmlformats.org/officeDocument/2006/relationships/customXml" Target="../ink/ink852.xml"/><Relationship Id="rId5" Type="http://schemas.openxmlformats.org/officeDocument/2006/relationships/customXml" Target="../ink/ink849.xml"/><Relationship Id="rId15" Type="http://schemas.openxmlformats.org/officeDocument/2006/relationships/customXml" Target="../ink/ink854.xml"/><Relationship Id="rId10" Type="http://schemas.openxmlformats.org/officeDocument/2006/relationships/image" Target="../media/image564.png"/><Relationship Id="rId4" Type="http://schemas.openxmlformats.org/officeDocument/2006/relationships/image" Target="../media/image561.png"/><Relationship Id="rId9" Type="http://schemas.openxmlformats.org/officeDocument/2006/relationships/customXml" Target="../ink/ink851.xml"/><Relationship Id="rId14" Type="http://schemas.openxmlformats.org/officeDocument/2006/relationships/image" Target="../media/image5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wm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7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0.png"/><Relationship Id="rId18" Type="http://schemas.openxmlformats.org/officeDocument/2006/relationships/customXml" Target="../ink/ink863.xml"/><Relationship Id="rId26" Type="http://schemas.openxmlformats.org/officeDocument/2006/relationships/customXml" Target="../ink/ink867.xml"/><Relationship Id="rId39" Type="http://schemas.openxmlformats.org/officeDocument/2006/relationships/image" Target="../media/image583.png"/><Relationship Id="rId21" Type="http://schemas.openxmlformats.org/officeDocument/2006/relationships/image" Target="../media/image5740.png"/><Relationship Id="rId34" Type="http://schemas.openxmlformats.org/officeDocument/2006/relationships/customXml" Target="../ink/ink871.xml"/><Relationship Id="rId42" Type="http://schemas.openxmlformats.org/officeDocument/2006/relationships/customXml" Target="../ink/ink875.xml"/><Relationship Id="rId47" Type="http://schemas.openxmlformats.org/officeDocument/2006/relationships/image" Target="../media/image587.png"/><Relationship Id="rId50" Type="http://schemas.openxmlformats.org/officeDocument/2006/relationships/customXml" Target="../ink/ink879.xml"/><Relationship Id="rId55" Type="http://schemas.openxmlformats.org/officeDocument/2006/relationships/image" Target="../media/image591.png"/><Relationship Id="rId7" Type="http://schemas.openxmlformats.org/officeDocument/2006/relationships/image" Target="../media/image5670.png"/><Relationship Id="rId2" Type="http://schemas.openxmlformats.org/officeDocument/2006/relationships/image" Target="../media/image575.png"/><Relationship Id="rId16" Type="http://schemas.openxmlformats.org/officeDocument/2006/relationships/customXml" Target="../ink/ink862.xml"/><Relationship Id="rId20" Type="http://schemas.openxmlformats.org/officeDocument/2006/relationships/customXml" Target="../ink/ink864.xml"/><Relationship Id="rId29" Type="http://schemas.openxmlformats.org/officeDocument/2006/relationships/image" Target="../media/image578.png"/><Relationship Id="rId41" Type="http://schemas.openxmlformats.org/officeDocument/2006/relationships/image" Target="../media/image584.png"/><Relationship Id="rId54" Type="http://schemas.openxmlformats.org/officeDocument/2006/relationships/customXml" Target="../ink/ink88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57.xml"/><Relationship Id="rId11" Type="http://schemas.openxmlformats.org/officeDocument/2006/relationships/image" Target="../media/image5690.png"/><Relationship Id="rId24" Type="http://schemas.openxmlformats.org/officeDocument/2006/relationships/customXml" Target="../ink/ink866.xml"/><Relationship Id="rId32" Type="http://schemas.openxmlformats.org/officeDocument/2006/relationships/customXml" Target="../ink/ink870.xml"/><Relationship Id="rId37" Type="http://schemas.openxmlformats.org/officeDocument/2006/relationships/image" Target="../media/image582.png"/><Relationship Id="rId40" Type="http://schemas.openxmlformats.org/officeDocument/2006/relationships/customXml" Target="../ink/ink874.xml"/><Relationship Id="rId45" Type="http://schemas.openxmlformats.org/officeDocument/2006/relationships/image" Target="../media/image586.png"/><Relationship Id="rId53" Type="http://schemas.openxmlformats.org/officeDocument/2006/relationships/image" Target="../media/image590.png"/><Relationship Id="rId58" Type="http://schemas.openxmlformats.org/officeDocument/2006/relationships/customXml" Target="../ink/ink883.xml"/><Relationship Id="rId5" Type="http://schemas.openxmlformats.org/officeDocument/2006/relationships/image" Target="../media/image5660.png"/><Relationship Id="rId15" Type="http://schemas.openxmlformats.org/officeDocument/2006/relationships/image" Target="../media/image577.png"/><Relationship Id="rId23" Type="http://schemas.openxmlformats.org/officeDocument/2006/relationships/image" Target="../media/image5750.png"/><Relationship Id="rId28" Type="http://schemas.openxmlformats.org/officeDocument/2006/relationships/customXml" Target="../ink/ink868.xml"/><Relationship Id="rId36" Type="http://schemas.openxmlformats.org/officeDocument/2006/relationships/customXml" Target="../ink/ink872.xml"/><Relationship Id="rId49" Type="http://schemas.openxmlformats.org/officeDocument/2006/relationships/image" Target="../media/image588.png"/><Relationship Id="rId57" Type="http://schemas.openxmlformats.org/officeDocument/2006/relationships/image" Target="../media/image592.png"/><Relationship Id="rId61" Type="http://schemas.openxmlformats.org/officeDocument/2006/relationships/image" Target="../media/image594.png"/><Relationship Id="rId10" Type="http://schemas.openxmlformats.org/officeDocument/2006/relationships/customXml" Target="../ink/ink859.xml"/><Relationship Id="rId19" Type="http://schemas.openxmlformats.org/officeDocument/2006/relationships/image" Target="../media/image5730.png"/><Relationship Id="rId31" Type="http://schemas.openxmlformats.org/officeDocument/2006/relationships/image" Target="../media/image579.png"/><Relationship Id="rId44" Type="http://schemas.openxmlformats.org/officeDocument/2006/relationships/customXml" Target="../ink/ink876.xml"/><Relationship Id="rId52" Type="http://schemas.openxmlformats.org/officeDocument/2006/relationships/customXml" Target="../ink/ink880.xml"/><Relationship Id="rId60" Type="http://schemas.openxmlformats.org/officeDocument/2006/relationships/customXml" Target="../ink/ink884.xml"/><Relationship Id="rId4" Type="http://schemas.openxmlformats.org/officeDocument/2006/relationships/customXml" Target="../ink/ink856.xml"/><Relationship Id="rId9" Type="http://schemas.openxmlformats.org/officeDocument/2006/relationships/image" Target="../media/image5680.png"/><Relationship Id="rId14" Type="http://schemas.openxmlformats.org/officeDocument/2006/relationships/customXml" Target="../ink/ink861.xml"/><Relationship Id="rId22" Type="http://schemas.openxmlformats.org/officeDocument/2006/relationships/customXml" Target="../ink/ink865.xml"/><Relationship Id="rId27" Type="http://schemas.openxmlformats.org/officeDocument/2006/relationships/image" Target="../media/image5770.png"/><Relationship Id="rId30" Type="http://schemas.openxmlformats.org/officeDocument/2006/relationships/customXml" Target="../ink/ink869.xml"/><Relationship Id="rId35" Type="http://schemas.openxmlformats.org/officeDocument/2006/relationships/image" Target="../media/image581.png"/><Relationship Id="rId43" Type="http://schemas.openxmlformats.org/officeDocument/2006/relationships/image" Target="../media/image585.png"/><Relationship Id="rId48" Type="http://schemas.openxmlformats.org/officeDocument/2006/relationships/customXml" Target="../ink/ink878.xml"/><Relationship Id="rId56" Type="http://schemas.openxmlformats.org/officeDocument/2006/relationships/customXml" Target="../ink/ink882.xml"/><Relationship Id="rId8" Type="http://schemas.openxmlformats.org/officeDocument/2006/relationships/customXml" Target="../ink/ink858.xml"/><Relationship Id="rId51" Type="http://schemas.openxmlformats.org/officeDocument/2006/relationships/image" Target="../media/image589.png"/><Relationship Id="rId3" Type="http://schemas.openxmlformats.org/officeDocument/2006/relationships/image" Target="../media/image576.png"/><Relationship Id="rId12" Type="http://schemas.openxmlformats.org/officeDocument/2006/relationships/customXml" Target="../ink/ink860.xml"/><Relationship Id="rId17" Type="http://schemas.openxmlformats.org/officeDocument/2006/relationships/image" Target="../media/image5720.png"/><Relationship Id="rId25" Type="http://schemas.openxmlformats.org/officeDocument/2006/relationships/image" Target="../media/image5760.png"/><Relationship Id="rId33" Type="http://schemas.openxmlformats.org/officeDocument/2006/relationships/image" Target="../media/image580.png"/><Relationship Id="rId38" Type="http://schemas.openxmlformats.org/officeDocument/2006/relationships/customXml" Target="../ink/ink873.xml"/><Relationship Id="rId46" Type="http://schemas.openxmlformats.org/officeDocument/2006/relationships/customXml" Target="../ink/ink877.xml"/><Relationship Id="rId59" Type="http://schemas.openxmlformats.org/officeDocument/2006/relationships/image" Target="../media/image59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0.png"/><Relationship Id="rId13" Type="http://schemas.openxmlformats.org/officeDocument/2006/relationships/customXml" Target="../ink/ink891.xml"/><Relationship Id="rId18" Type="http://schemas.openxmlformats.org/officeDocument/2006/relationships/image" Target="../media/image599.png"/><Relationship Id="rId26" Type="http://schemas.openxmlformats.org/officeDocument/2006/relationships/image" Target="../media/image603.png"/><Relationship Id="rId39" Type="http://schemas.openxmlformats.org/officeDocument/2006/relationships/customXml" Target="../ink/ink904.xml"/><Relationship Id="rId3" Type="http://schemas.openxmlformats.org/officeDocument/2006/relationships/image" Target="../media/image214.png"/><Relationship Id="rId21" Type="http://schemas.openxmlformats.org/officeDocument/2006/relationships/customXml" Target="../ink/ink895.xml"/><Relationship Id="rId34" Type="http://schemas.openxmlformats.org/officeDocument/2006/relationships/image" Target="../media/image607.png"/><Relationship Id="rId7" Type="http://schemas.openxmlformats.org/officeDocument/2006/relationships/customXml" Target="../ink/ink888.xml"/><Relationship Id="rId12" Type="http://schemas.openxmlformats.org/officeDocument/2006/relationships/image" Target="../media/image596.png"/><Relationship Id="rId17" Type="http://schemas.openxmlformats.org/officeDocument/2006/relationships/customXml" Target="../ink/ink893.xml"/><Relationship Id="rId25" Type="http://schemas.openxmlformats.org/officeDocument/2006/relationships/customXml" Target="../ink/ink897.xml"/><Relationship Id="rId33" Type="http://schemas.openxmlformats.org/officeDocument/2006/relationships/customXml" Target="../ink/ink901.xml"/><Relationship Id="rId38" Type="http://schemas.openxmlformats.org/officeDocument/2006/relationships/image" Target="../media/image609.png"/><Relationship Id="rId2" Type="http://schemas.openxmlformats.org/officeDocument/2006/relationships/customXml" Target="../ink/ink885.xml"/><Relationship Id="rId16" Type="http://schemas.openxmlformats.org/officeDocument/2006/relationships/image" Target="../media/image598.png"/><Relationship Id="rId20" Type="http://schemas.openxmlformats.org/officeDocument/2006/relationships/image" Target="../media/image600.png"/><Relationship Id="rId29" Type="http://schemas.openxmlformats.org/officeDocument/2006/relationships/customXml" Target="../ink/ink8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30.png"/><Relationship Id="rId11" Type="http://schemas.openxmlformats.org/officeDocument/2006/relationships/customXml" Target="../ink/ink890.xml"/><Relationship Id="rId24" Type="http://schemas.openxmlformats.org/officeDocument/2006/relationships/image" Target="../media/image602.png"/><Relationship Id="rId32" Type="http://schemas.openxmlformats.org/officeDocument/2006/relationships/image" Target="../media/image606.png"/><Relationship Id="rId37" Type="http://schemas.openxmlformats.org/officeDocument/2006/relationships/customXml" Target="../ink/ink903.xml"/><Relationship Id="rId40" Type="http://schemas.openxmlformats.org/officeDocument/2006/relationships/image" Target="../media/image610.png"/><Relationship Id="rId5" Type="http://schemas.openxmlformats.org/officeDocument/2006/relationships/customXml" Target="../ink/ink887.xml"/><Relationship Id="rId15" Type="http://schemas.openxmlformats.org/officeDocument/2006/relationships/customXml" Target="../ink/ink892.xml"/><Relationship Id="rId23" Type="http://schemas.openxmlformats.org/officeDocument/2006/relationships/customXml" Target="../ink/ink896.xml"/><Relationship Id="rId28" Type="http://schemas.openxmlformats.org/officeDocument/2006/relationships/image" Target="../media/image604.png"/><Relationship Id="rId36" Type="http://schemas.openxmlformats.org/officeDocument/2006/relationships/image" Target="../media/image608.png"/><Relationship Id="rId10" Type="http://schemas.openxmlformats.org/officeDocument/2006/relationships/image" Target="../media/image595.png"/><Relationship Id="rId19" Type="http://schemas.openxmlformats.org/officeDocument/2006/relationships/customXml" Target="../ink/ink894.xml"/><Relationship Id="rId31" Type="http://schemas.openxmlformats.org/officeDocument/2006/relationships/customXml" Target="../ink/ink900.xml"/><Relationship Id="rId4" Type="http://schemas.openxmlformats.org/officeDocument/2006/relationships/customXml" Target="../ink/ink886.xml"/><Relationship Id="rId9" Type="http://schemas.openxmlformats.org/officeDocument/2006/relationships/customXml" Target="../ink/ink889.xml"/><Relationship Id="rId14" Type="http://schemas.openxmlformats.org/officeDocument/2006/relationships/image" Target="../media/image597.png"/><Relationship Id="rId22" Type="http://schemas.openxmlformats.org/officeDocument/2006/relationships/image" Target="../media/image601.png"/><Relationship Id="rId27" Type="http://schemas.openxmlformats.org/officeDocument/2006/relationships/customXml" Target="../ink/ink898.xml"/><Relationship Id="rId30" Type="http://schemas.openxmlformats.org/officeDocument/2006/relationships/image" Target="../media/image605.png"/><Relationship Id="rId35" Type="http://schemas.openxmlformats.org/officeDocument/2006/relationships/customXml" Target="../ink/ink902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0.xml"/><Relationship Id="rId18" Type="http://schemas.openxmlformats.org/officeDocument/2006/relationships/image" Target="../media/image620.png"/><Relationship Id="rId26" Type="http://schemas.openxmlformats.org/officeDocument/2006/relationships/image" Target="../media/image624.png"/><Relationship Id="rId39" Type="http://schemas.openxmlformats.org/officeDocument/2006/relationships/customXml" Target="../ink/ink923.xml"/><Relationship Id="rId21" Type="http://schemas.openxmlformats.org/officeDocument/2006/relationships/customXml" Target="../ink/ink914.xml"/><Relationship Id="rId34" Type="http://schemas.openxmlformats.org/officeDocument/2006/relationships/image" Target="../media/image628.png"/><Relationship Id="rId42" Type="http://schemas.openxmlformats.org/officeDocument/2006/relationships/image" Target="../media/image633.png"/><Relationship Id="rId47" Type="http://schemas.openxmlformats.org/officeDocument/2006/relationships/customXml" Target="../ink/ink927.xml"/><Relationship Id="rId50" Type="http://schemas.openxmlformats.org/officeDocument/2006/relationships/image" Target="../media/image637.png"/><Relationship Id="rId55" Type="http://schemas.openxmlformats.org/officeDocument/2006/relationships/customXml" Target="../ink/ink931.xml"/><Relationship Id="rId7" Type="http://schemas.openxmlformats.org/officeDocument/2006/relationships/customXml" Target="../ink/ink907.xml"/><Relationship Id="rId12" Type="http://schemas.openxmlformats.org/officeDocument/2006/relationships/image" Target="../media/image617.png"/><Relationship Id="rId17" Type="http://schemas.openxmlformats.org/officeDocument/2006/relationships/customXml" Target="../ink/ink912.xml"/><Relationship Id="rId25" Type="http://schemas.openxmlformats.org/officeDocument/2006/relationships/customXml" Target="../ink/ink916.xml"/><Relationship Id="rId33" Type="http://schemas.openxmlformats.org/officeDocument/2006/relationships/customXml" Target="../ink/ink920.xml"/><Relationship Id="rId38" Type="http://schemas.openxmlformats.org/officeDocument/2006/relationships/image" Target="../media/image631.png"/><Relationship Id="rId46" Type="http://schemas.openxmlformats.org/officeDocument/2006/relationships/image" Target="../media/image635.png"/><Relationship Id="rId2" Type="http://schemas.openxmlformats.org/officeDocument/2006/relationships/image" Target="../media/image611.png"/><Relationship Id="rId16" Type="http://schemas.openxmlformats.org/officeDocument/2006/relationships/image" Target="../media/image619.png"/><Relationship Id="rId20" Type="http://schemas.openxmlformats.org/officeDocument/2006/relationships/image" Target="../media/image621.png"/><Relationship Id="rId29" Type="http://schemas.openxmlformats.org/officeDocument/2006/relationships/customXml" Target="../ink/ink918.xml"/><Relationship Id="rId41" Type="http://schemas.openxmlformats.org/officeDocument/2006/relationships/customXml" Target="../ink/ink924.xml"/><Relationship Id="rId54" Type="http://schemas.openxmlformats.org/officeDocument/2006/relationships/image" Target="../media/image6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3.png"/><Relationship Id="rId11" Type="http://schemas.openxmlformats.org/officeDocument/2006/relationships/customXml" Target="../ink/ink909.xml"/><Relationship Id="rId24" Type="http://schemas.openxmlformats.org/officeDocument/2006/relationships/image" Target="../media/image623.png"/><Relationship Id="rId32" Type="http://schemas.openxmlformats.org/officeDocument/2006/relationships/image" Target="../media/image627.png"/><Relationship Id="rId37" Type="http://schemas.openxmlformats.org/officeDocument/2006/relationships/customXml" Target="../ink/ink922.xml"/><Relationship Id="rId40" Type="http://schemas.openxmlformats.org/officeDocument/2006/relationships/image" Target="../media/image632.png"/><Relationship Id="rId45" Type="http://schemas.openxmlformats.org/officeDocument/2006/relationships/customXml" Target="../ink/ink926.xml"/><Relationship Id="rId53" Type="http://schemas.openxmlformats.org/officeDocument/2006/relationships/customXml" Target="../ink/ink930.xml"/><Relationship Id="rId5" Type="http://schemas.openxmlformats.org/officeDocument/2006/relationships/customXml" Target="../ink/ink906.xml"/><Relationship Id="rId15" Type="http://schemas.openxmlformats.org/officeDocument/2006/relationships/customXml" Target="../ink/ink911.xml"/><Relationship Id="rId23" Type="http://schemas.openxmlformats.org/officeDocument/2006/relationships/customXml" Target="../ink/ink915.xml"/><Relationship Id="rId28" Type="http://schemas.openxmlformats.org/officeDocument/2006/relationships/image" Target="../media/image625.png"/><Relationship Id="rId36" Type="http://schemas.openxmlformats.org/officeDocument/2006/relationships/image" Target="../media/image629.png"/><Relationship Id="rId49" Type="http://schemas.openxmlformats.org/officeDocument/2006/relationships/customXml" Target="../ink/ink928.xml"/><Relationship Id="rId10" Type="http://schemas.openxmlformats.org/officeDocument/2006/relationships/image" Target="../media/image615.png"/><Relationship Id="rId19" Type="http://schemas.openxmlformats.org/officeDocument/2006/relationships/customXml" Target="../ink/ink913.xml"/><Relationship Id="rId31" Type="http://schemas.openxmlformats.org/officeDocument/2006/relationships/customXml" Target="../ink/ink919.xml"/><Relationship Id="rId44" Type="http://schemas.openxmlformats.org/officeDocument/2006/relationships/image" Target="../media/image634.png"/><Relationship Id="rId52" Type="http://schemas.openxmlformats.org/officeDocument/2006/relationships/image" Target="../media/image638.png"/><Relationship Id="rId4" Type="http://schemas.openxmlformats.org/officeDocument/2006/relationships/image" Target="../media/image612.png"/><Relationship Id="rId9" Type="http://schemas.openxmlformats.org/officeDocument/2006/relationships/customXml" Target="../ink/ink908.xml"/><Relationship Id="rId14" Type="http://schemas.openxmlformats.org/officeDocument/2006/relationships/image" Target="../media/image618.png"/><Relationship Id="rId22" Type="http://schemas.openxmlformats.org/officeDocument/2006/relationships/image" Target="../media/image622.png"/><Relationship Id="rId27" Type="http://schemas.openxmlformats.org/officeDocument/2006/relationships/customXml" Target="../ink/ink917.xml"/><Relationship Id="rId30" Type="http://schemas.openxmlformats.org/officeDocument/2006/relationships/image" Target="../media/image626.png"/><Relationship Id="rId35" Type="http://schemas.openxmlformats.org/officeDocument/2006/relationships/customXml" Target="../ink/ink921.xml"/><Relationship Id="rId43" Type="http://schemas.openxmlformats.org/officeDocument/2006/relationships/customXml" Target="../ink/ink925.xml"/><Relationship Id="rId48" Type="http://schemas.openxmlformats.org/officeDocument/2006/relationships/image" Target="../media/image636.png"/><Relationship Id="rId56" Type="http://schemas.openxmlformats.org/officeDocument/2006/relationships/image" Target="../media/image640.png"/><Relationship Id="rId8" Type="http://schemas.openxmlformats.org/officeDocument/2006/relationships/image" Target="../media/image614.png"/><Relationship Id="rId51" Type="http://schemas.openxmlformats.org/officeDocument/2006/relationships/customXml" Target="../ink/ink929.xml"/><Relationship Id="rId3" Type="http://schemas.openxmlformats.org/officeDocument/2006/relationships/customXml" Target="../ink/ink905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7.xml"/><Relationship Id="rId18" Type="http://schemas.openxmlformats.org/officeDocument/2006/relationships/image" Target="../media/image651.png"/><Relationship Id="rId26" Type="http://schemas.openxmlformats.org/officeDocument/2006/relationships/image" Target="../media/image655.png"/><Relationship Id="rId39" Type="http://schemas.openxmlformats.org/officeDocument/2006/relationships/customXml" Target="../ink/ink950.xml"/><Relationship Id="rId21" Type="http://schemas.openxmlformats.org/officeDocument/2006/relationships/customXml" Target="../ink/ink941.xml"/><Relationship Id="rId34" Type="http://schemas.openxmlformats.org/officeDocument/2006/relationships/image" Target="../media/image659.png"/><Relationship Id="rId42" Type="http://schemas.openxmlformats.org/officeDocument/2006/relationships/image" Target="../media/image664.png"/><Relationship Id="rId47" Type="http://schemas.openxmlformats.org/officeDocument/2006/relationships/customXml" Target="../ink/ink954.xml"/><Relationship Id="rId50" Type="http://schemas.openxmlformats.org/officeDocument/2006/relationships/image" Target="../media/image668.png"/><Relationship Id="rId55" Type="http://schemas.openxmlformats.org/officeDocument/2006/relationships/customXml" Target="../ink/ink958.xml"/><Relationship Id="rId7" Type="http://schemas.openxmlformats.org/officeDocument/2006/relationships/customXml" Target="../ink/ink934.xml"/><Relationship Id="rId12" Type="http://schemas.openxmlformats.org/officeDocument/2006/relationships/image" Target="../media/image646.png"/><Relationship Id="rId17" Type="http://schemas.openxmlformats.org/officeDocument/2006/relationships/customXml" Target="../ink/ink939.xml"/><Relationship Id="rId25" Type="http://schemas.openxmlformats.org/officeDocument/2006/relationships/customXml" Target="../ink/ink943.xml"/><Relationship Id="rId33" Type="http://schemas.openxmlformats.org/officeDocument/2006/relationships/customXml" Target="../ink/ink947.xml"/><Relationship Id="rId38" Type="http://schemas.openxmlformats.org/officeDocument/2006/relationships/image" Target="../media/image662.png"/><Relationship Id="rId46" Type="http://schemas.openxmlformats.org/officeDocument/2006/relationships/image" Target="../media/image666.png"/><Relationship Id="rId2" Type="http://schemas.openxmlformats.org/officeDocument/2006/relationships/image" Target="../media/image641.png"/><Relationship Id="rId16" Type="http://schemas.openxmlformats.org/officeDocument/2006/relationships/image" Target="../media/image649.png"/><Relationship Id="rId20" Type="http://schemas.openxmlformats.org/officeDocument/2006/relationships/image" Target="../media/image652.png"/><Relationship Id="rId29" Type="http://schemas.openxmlformats.org/officeDocument/2006/relationships/customXml" Target="../ink/ink945.xml"/><Relationship Id="rId41" Type="http://schemas.openxmlformats.org/officeDocument/2006/relationships/customXml" Target="../ink/ink951.xml"/><Relationship Id="rId54" Type="http://schemas.openxmlformats.org/officeDocument/2006/relationships/image" Target="../media/image6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3.png"/><Relationship Id="rId11" Type="http://schemas.openxmlformats.org/officeDocument/2006/relationships/customXml" Target="../ink/ink936.xml"/><Relationship Id="rId24" Type="http://schemas.openxmlformats.org/officeDocument/2006/relationships/image" Target="../media/image654.png"/><Relationship Id="rId32" Type="http://schemas.openxmlformats.org/officeDocument/2006/relationships/image" Target="../media/image658.png"/><Relationship Id="rId37" Type="http://schemas.openxmlformats.org/officeDocument/2006/relationships/customXml" Target="../ink/ink949.xml"/><Relationship Id="rId40" Type="http://schemas.openxmlformats.org/officeDocument/2006/relationships/image" Target="../media/image663.png"/><Relationship Id="rId45" Type="http://schemas.openxmlformats.org/officeDocument/2006/relationships/customXml" Target="../ink/ink953.xml"/><Relationship Id="rId53" Type="http://schemas.openxmlformats.org/officeDocument/2006/relationships/customXml" Target="../ink/ink957.xml"/><Relationship Id="rId58" Type="http://schemas.openxmlformats.org/officeDocument/2006/relationships/image" Target="../media/image673.png"/><Relationship Id="rId5" Type="http://schemas.openxmlformats.org/officeDocument/2006/relationships/customXml" Target="../ink/ink933.xml"/><Relationship Id="rId15" Type="http://schemas.openxmlformats.org/officeDocument/2006/relationships/customXml" Target="../ink/ink938.xml"/><Relationship Id="rId23" Type="http://schemas.openxmlformats.org/officeDocument/2006/relationships/customXml" Target="../ink/ink942.xml"/><Relationship Id="rId28" Type="http://schemas.openxmlformats.org/officeDocument/2006/relationships/image" Target="../media/image656.png"/><Relationship Id="rId36" Type="http://schemas.openxmlformats.org/officeDocument/2006/relationships/image" Target="../media/image661.png"/><Relationship Id="rId49" Type="http://schemas.openxmlformats.org/officeDocument/2006/relationships/customXml" Target="../ink/ink955.xml"/><Relationship Id="rId57" Type="http://schemas.openxmlformats.org/officeDocument/2006/relationships/customXml" Target="../ink/ink959.xml"/><Relationship Id="rId10" Type="http://schemas.openxmlformats.org/officeDocument/2006/relationships/image" Target="../media/image645.png"/><Relationship Id="rId19" Type="http://schemas.openxmlformats.org/officeDocument/2006/relationships/customXml" Target="../ink/ink940.xml"/><Relationship Id="rId31" Type="http://schemas.openxmlformats.org/officeDocument/2006/relationships/customXml" Target="../ink/ink946.xml"/><Relationship Id="rId44" Type="http://schemas.openxmlformats.org/officeDocument/2006/relationships/image" Target="../media/image665.png"/><Relationship Id="rId52" Type="http://schemas.openxmlformats.org/officeDocument/2006/relationships/image" Target="../media/image669.png"/><Relationship Id="rId4" Type="http://schemas.openxmlformats.org/officeDocument/2006/relationships/image" Target="../media/image642.png"/><Relationship Id="rId9" Type="http://schemas.openxmlformats.org/officeDocument/2006/relationships/customXml" Target="../ink/ink935.xml"/><Relationship Id="rId14" Type="http://schemas.openxmlformats.org/officeDocument/2006/relationships/image" Target="../media/image648.png"/><Relationship Id="rId22" Type="http://schemas.openxmlformats.org/officeDocument/2006/relationships/image" Target="../media/image653.png"/><Relationship Id="rId27" Type="http://schemas.openxmlformats.org/officeDocument/2006/relationships/customXml" Target="../ink/ink944.xml"/><Relationship Id="rId30" Type="http://schemas.openxmlformats.org/officeDocument/2006/relationships/image" Target="../media/image657.png"/><Relationship Id="rId35" Type="http://schemas.openxmlformats.org/officeDocument/2006/relationships/customXml" Target="../ink/ink948.xml"/><Relationship Id="rId43" Type="http://schemas.openxmlformats.org/officeDocument/2006/relationships/customXml" Target="../ink/ink952.xml"/><Relationship Id="rId48" Type="http://schemas.openxmlformats.org/officeDocument/2006/relationships/image" Target="../media/image667.png"/><Relationship Id="rId56" Type="http://schemas.openxmlformats.org/officeDocument/2006/relationships/image" Target="../media/image672.png"/><Relationship Id="rId8" Type="http://schemas.openxmlformats.org/officeDocument/2006/relationships/image" Target="../media/image644.png"/><Relationship Id="rId51" Type="http://schemas.openxmlformats.org/officeDocument/2006/relationships/customXml" Target="../ink/ink956.xml"/><Relationship Id="rId3" Type="http://schemas.openxmlformats.org/officeDocument/2006/relationships/customXml" Target="../ink/ink9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5.xml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63.xml"/><Relationship Id="rId13" Type="http://schemas.openxmlformats.org/officeDocument/2006/relationships/image" Target="../media/image679.png"/><Relationship Id="rId18" Type="http://schemas.openxmlformats.org/officeDocument/2006/relationships/customXml" Target="../ink/ink968.xml"/><Relationship Id="rId26" Type="http://schemas.openxmlformats.org/officeDocument/2006/relationships/customXml" Target="../ink/ink972.xml"/><Relationship Id="rId3" Type="http://schemas.openxmlformats.org/officeDocument/2006/relationships/image" Target="../media/image674.png"/><Relationship Id="rId21" Type="http://schemas.openxmlformats.org/officeDocument/2006/relationships/image" Target="../media/image684.png"/><Relationship Id="rId34" Type="http://schemas.openxmlformats.org/officeDocument/2006/relationships/customXml" Target="../ink/ink976.xml"/><Relationship Id="rId7" Type="http://schemas.openxmlformats.org/officeDocument/2006/relationships/image" Target="../media/image676.png"/><Relationship Id="rId12" Type="http://schemas.openxmlformats.org/officeDocument/2006/relationships/customXml" Target="../ink/ink965.xml"/><Relationship Id="rId17" Type="http://schemas.openxmlformats.org/officeDocument/2006/relationships/image" Target="../media/image682.png"/><Relationship Id="rId25" Type="http://schemas.openxmlformats.org/officeDocument/2006/relationships/image" Target="../media/image686.png"/><Relationship Id="rId33" Type="http://schemas.openxmlformats.org/officeDocument/2006/relationships/image" Target="../media/image691.png"/><Relationship Id="rId2" Type="http://schemas.openxmlformats.org/officeDocument/2006/relationships/customXml" Target="../ink/ink960.xml"/><Relationship Id="rId16" Type="http://schemas.openxmlformats.org/officeDocument/2006/relationships/customXml" Target="../ink/ink967.xml"/><Relationship Id="rId20" Type="http://schemas.openxmlformats.org/officeDocument/2006/relationships/customXml" Target="../ink/ink969.xml"/><Relationship Id="rId29" Type="http://schemas.openxmlformats.org/officeDocument/2006/relationships/image" Target="../media/image688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62.xml"/><Relationship Id="rId11" Type="http://schemas.openxmlformats.org/officeDocument/2006/relationships/image" Target="../media/image678.png"/><Relationship Id="rId24" Type="http://schemas.openxmlformats.org/officeDocument/2006/relationships/customXml" Target="../ink/ink971.xml"/><Relationship Id="rId32" Type="http://schemas.openxmlformats.org/officeDocument/2006/relationships/customXml" Target="../ink/ink975.xml"/><Relationship Id="rId37" Type="http://schemas.openxmlformats.org/officeDocument/2006/relationships/image" Target="../media/image693.png"/><Relationship Id="rId5" Type="http://schemas.openxmlformats.org/officeDocument/2006/relationships/image" Target="../media/image675.png"/><Relationship Id="rId15" Type="http://schemas.openxmlformats.org/officeDocument/2006/relationships/image" Target="../media/image681.png"/><Relationship Id="rId23" Type="http://schemas.openxmlformats.org/officeDocument/2006/relationships/image" Target="../media/image685.png"/><Relationship Id="rId28" Type="http://schemas.openxmlformats.org/officeDocument/2006/relationships/customXml" Target="../ink/ink973.xml"/><Relationship Id="rId36" Type="http://schemas.openxmlformats.org/officeDocument/2006/relationships/customXml" Target="../ink/ink977.xml"/><Relationship Id="rId10" Type="http://schemas.openxmlformats.org/officeDocument/2006/relationships/customXml" Target="../ink/ink964.xml"/><Relationship Id="rId19" Type="http://schemas.openxmlformats.org/officeDocument/2006/relationships/image" Target="../media/image683.png"/><Relationship Id="rId31" Type="http://schemas.openxmlformats.org/officeDocument/2006/relationships/image" Target="../media/image689.png"/><Relationship Id="rId4" Type="http://schemas.openxmlformats.org/officeDocument/2006/relationships/customXml" Target="../ink/ink961.xml"/><Relationship Id="rId9" Type="http://schemas.openxmlformats.org/officeDocument/2006/relationships/image" Target="../media/image677.png"/><Relationship Id="rId14" Type="http://schemas.openxmlformats.org/officeDocument/2006/relationships/customXml" Target="../ink/ink966.xml"/><Relationship Id="rId22" Type="http://schemas.openxmlformats.org/officeDocument/2006/relationships/customXml" Target="../ink/ink970.xml"/><Relationship Id="rId27" Type="http://schemas.openxmlformats.org/officeDocument/2006/relationships/image" Target="../media/image687.png"/><Relationship Id="rId30" Type="http://schemas.openxmlformats.org/officeDocument/2006/relationships/customXml" Target="../ink/ink974.xml"/><Relationship Id="rId35" Type="http://schemas.openxmlformats.org/officeDocument/2006/relationships/image" Target="../media/image69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7.png"/><Relationship Id="rId13" Type="http://schemas.openxmlformats.org/officeDocument/2006/relationships/customXml" Target="../ink/ink983.xml"/><Relationship Id="rId18" Type="http://schemas.openxmlformats.org/officeDocument/2006/relationships/image" Target="../media/image703.png"/><Relationship Id="rId26" Type="http://schemas.openxmlformats.org/officeDocument/2006/relationships/image" Target="../media/image707.png"/><Relationship Id="rId3" Type="http://schemas.openxmlformats.org/officeDocument/2006/relationships/customXml" Target="../ink/ink978.xml"/><Relationship Id="rId21" Type="http://schemas.openxmlformats.org/officeDocument/2006/relationships/customXml" Target="../ink/ink987.xml"/><Relationship Id="rId34" Type="http://schemas.openxmlformats.org/officeDocument/2006/relationships/image" Target="../media/image712.png"/><Relationship Id="rId7" Type="http://schemas.openxmlformats.org/officeDocument/2006/relationships/customXml" Target="../ink/ink980.xml"/><Relationship Id="rId12" Type="http://schemas.openxmlformats.org/officeDocument/2006/relationships/image" Target="../media/image699.png"/><Relationship Id="rId17" Type="http://schemas.openxmlformats.org/officeDocument/2006/relationships/customXml" Target="../ink/ink985.xml"/><Relationship Id="rId25" Type="http://schemas.openxmlformats.org/officeDocument/2006/relationships/customXml" Target="../ink/ink989.xml"/><Relationship Id="rId33" Type="http://schemas.openxmlformats.org/officeDocument/2006/relationships/customXml" Target="../ink/ink993.xml"/><Relationship Id="rId38" Type="http://schemas.openxmlformats.org/officeDocument/2006/relationships/image" Target="../media/image714.png"/><Relationship Id="rId2" Type="http://schemas.openxmlformats.org/officeDocument/2006/relationships/image" Target="../media/image694.png"/><Relationship Id="rId16" Type="http://schemas.openxmlformats.org/officeDocument/2006/relationships/image" Target="../media/image702.png"/><Relationship Id="rId20" Type="http://schemas.openxmlformats.org/officeDocument/2006/relationships/image" Target="../media/image704.png"/><Relationship Id="rId29" Type="http://schemas.openxmlformats.org/officeDocument/2006/relationships/customXml" Target="../ink/ink9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6.png"/><Relationship Id="rId11" Type="http://schemas.openxmlformats.org/officeDocument/2006/relationships/customXml" Target="../ink/ink982.xml"/><Relationship Id="rId24" Type="http://schemas.openxmlformats.org/officeDocument/2006/relationships/image" Target="../media/image706.png"/><Relationship Id="rId32" Type="http://schemas.openxmlformats.org/officeDocument/2006/relationships/image" Target="../media/image711.png"/><Relationship Id="rId37" Type="http://schemas.openxmlformats.org/officeDocument/2006/relationships/customXml" Target="../ink/ink995.xml"/><Relationship Id="rId5" Type="http://schemas.openxmlformats.org/officeDocument/2006/relationships/customXml" Target="../ink/ink979.xml"/><Relationship Id="rId15" Type="http://schemas.openxmlformats.org/officeDocument/2006/relationships/customXml" Target="../ink/ink984.xml"/><Relationship Id="rId23" Type="http://schemas.openxmlformats.org/officeDocument/2006/relationships/customXml" Target="../ink/ink988.xml"/><Relationship Id="rId28" Type="http://schemas.openxmlformats.org/officeDocument/2006/relationships/image" Target="../media/image708.png"/><Relationship Id="rId36" Type="http://schemas.openxmlformats.org/officeDocument/2006/relationships/image" Target="../media/image713.png"/><Relationship Id="rId10" Type="http://schemas.openxmlformats.org/officeDocument/2006/relationships/image" Target="../media/image698.png"/><Relationship Id="rId19" Type="http://schemas.openxmlformats.org/officeDocument/2006/relationships/customXml" Target="../ink/ink986.xml"/><Relationship Id="rId31" Type="http://schemas.openxmlformats.org/officeDocument/2006/relationships/customXml" Target="../ink/ink992.xml"/><Relationship Id="rId4" Type="http://schemas.openxmlformats.org/officeDocument/2006/relationships/image" Target="../media/image695.png"/><Relationship Id="rId9" Type="http://schemas.openxmlformats.org/officeDocument/2006/relationships/customXml" Target="../ink/ink981.xml"/><Relationship Id="rId14" Type="http://schemas.openxmlformats.org/officeDocument/2006/relationships/image" Target="../media/image701.png"/><Relationship Id="rId22" Type="http://schemas.openxmlformats.org/officeDocument/2006/relationships/image" Target="../media/image705.png"/><Relationship Id="rId27" Type="http://schemas.openxmlformats.org/officeDocument/2006/relationships/customXml" Target="../ink/ink990.xml"/><Relationship Id="rId30" Type="http://schemas.openxmlformats.org/officeDocument/2006/relationships/image" Target="../media/image709.png"/><Relationship Id="rId35" Type="http://schemas.openxmlformats.org/officeDocument/2006/relationships/customXml" Target="../ink/ink99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8.png"/><Relationship Id="rId13" Type="http://schemas.openxmlformats.org/officeDocument/2006/relationships/customXml" Target="../ink/ink1001.xml"/><Relationship Id="rId18" Type="http://schemas.openxmlformats.org/officeDocument/2006/relationships/image" Target="../media/image724.png"/><Relationship Id="rId26" Type="http://schemas.openxmlformats.org/officeDocument/2006/relationships/image" Target="../media/image728.png"/><Relationship Id="rId3" Type="http://schemas.openxmlformats.org/officeDocument/2006/relationships/customXml" Target="../ink/ink996.xml"/><Relationship Id="rId21" Type="http://schemas.openxmlformats.org/officeDocument/2006/relationships/customXml" Target="../ink/ink1005.xml"/><Relationship Id="rId34" Type="http://schemas.openxmlformats.org/officeDocument/2006/relationships/image" Target="../media/image733.png"/><Relationship Id="rId7" Type="http://schemas.openxmlformats.org/officeDocument/2006/relationships/customXml" Target="../ink/ink998.xml"/><Relationship Id="rId12" Type="http://schemas.openxmlformats.org/officeDocument/2006/relationships/image" Target="../media/image721.png"/><Relationship Id="rId17" Type="http://schemas.openxmlformats.org/officeDocument/2006/relationships/customXml" Target="../ink/ink1003.xml"/><Relationship Id="rId25" Type="http://schemas.openxmlformats.org/officeDocument/2006/relationships/customXml" Target="../ink/ink1007.xml"/><Relationship Id="rId33" Type="http://schemas.openxmlformats.org/officeDocument/2006/relationships/customXml" Target="../ink/ink1011.xml"/><Relationship Id="rId2" Type="http://schemas.openxmlformats.org/officeDocument/2006/relationships/image" Target="../media/image715.png"/><Relationship Id="rId16" Type="http://schemas.openxmlformats.org/officeDocument/2006/relationships/image" Target="../media/image723.png"/><Relationship Id="rId20" Type="http://schemas.openxmlformats.org/officeDocument/2006/relationships/image" Target="../media/image725.png"/><Relationship Id="rId29" Type="http://schemas.openxmlformats.org/officeDocument/2006/relationships/customXml" Target="../ink/ink10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7.png"/><Relationship Id="rId11" Type="http://schemas.openxmlformats.org/officeDocument/2006/relationships/customXml" Target="../ink/ink1000.xml"/><Relationship Id="rId24" Type="http://schemas.openxmlformats.org/officeDocument/2006/relationships/image" Target="../media/image727.png"/><Relationship Id="rId32" Type="http://schemas.openxmlformats.org/officeDocument/2006/relationships/image" Target="../media/image732.png"/><Relationship Id="rId5" Type="http://schemas.openxmlformats.org/officeDocument/2006/relationships/customXml" Target="../ink/ink997.xml"/><Relationship Id="rId15" Type="http://schemas.openxmlformats.org/officeDocument/2006/relationships/customXml" Target="../ink/ink1002.xml"/><Relationship Id="rId23" Type="http://schemas.openxmlformats.org/officeDocument/2006/relationships/customXml" Target="../ink/ink1006.xml"/><Relationship Id="rId28" Type="http://schemas.openxmlformats.org/officeDocument/2006/relationships/image" Target="../media/image729.png"/><Relationship Id="rId36" Type="http://schemas.openxmlformats.org/officeDocument/2006/relationships/image" Target="../media/image734.png"/><Relationship Id="rId10" Type="http://schemas.openxmlformats.org/officeDocument/2006/relationships/image" Target="../media/image719.png"/><Relationship Id="rId19" Type="http://schemas.openxmlformats.org/officeDocument/2006/relationships/customXml" Target="../ink/ink1004.xml"/><Relationship Id="rId31" Type="http://schemas.openxmlformats.org/officeDocument/2006/relationships/customXml" Target="../ink/ink1010.xml"/><Relationship Id="rId4" Type="http://schemas.openxmlformats.org/officeDocument/2006/relationships/image" Target="../media/image716.png"/><Relationship Id="rId9" Type="http://schemas.openxmlformats.org/officeDocument/2006/relationships/customXml" Target="../ink/ink999.xml"/><Relationship Id="rId14" Type="http://schemas.openxmlformats.org/officeDocument/2006/relationships/image" Target="../media/image722.png"/><Relationship Id="rId22" Type="http://schemas.openxmlformats.org/officeDocument/2006/relationships/image" Target="../media/image726.png"/><Relationship Id="rId27" Type="http://schemas.openxmlformats.org/officeDocument/2006/relationships/customXml" Target="../ink/ink1008.xml"/><Relationship Id="rId30" Type="http://schemas.openxmlformats.org/officeDocument/2006/relationships/image" Target="../media/image731.png"/><Relationship Id="rId35" Type="http://schemas.openxmlformats.org/officeDocument/2006/relationships/customXml" Target="../ink/ink101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1.png"/><Relationship Id="rId18" Type="http://schemas.openxmlformats.org/officeDocument/2006/relationships/customXml" Target="../ink/ink1021.xml"/><Relationship Id="rId26" Type="http://schemas.openxmlformats.org/officeDocument/2006/relationships/customXml" Target="../ink/ink1025.xml"/><Relationship Id="rId39" Type="http://schemas.openxmlformats.org/officeDocument/2006/relationships/customXml" Target="../ink/ink1032.xml"/><Relationship Id="rId21" Type="http://schemas.openxmlformats.org/officeDocument/2006/relationships/image" Target="../media/image745.png"/><Relationship Id="rId34" Type="http://schemas.openxmlformats.org/officeDocument/2006/relationships/customXml" Target="../ink/ink1029.xml"/><Relationship Id="rId42" Type="http://schemas.openxmlformats.org/officeDocument/2006/relationships/image" Target="../media/image755.png"/><Relationship Id="rId47" Type="http://schemas.openxmlformats.org/officeDocument/2006/relationships/customXml" Target="../ink/ink1036.xml"/><Relationship Id="rId50" Type="http://schemas.openxmlformats.org/officeDocument/2006/relationships/image" Target="../media/image759.png"/><Relationship Id="rId55" Type="http://schemas.openxmlformats.org/officeDocument/2006/relationships/customXml" Target="../ink/ink1040.xml"/><Relationship Id="rId7" Type="http://schemas.openxmlformats.org/officeDocument/2006/relationships/image" Target="../media/image737.png"/><Relationship Id="rId12" Type="http://schemas.openxmlformats.org/officeDocument/2006/relationships/customXml" Target="../ink/ink1018.xml"/><Relationship Id="rId17" Type="http://schemas.openxmlformats.org/officeDocument/2006/relationships/image" Target="../media/image743.png"/><Relationship Id="rId25" Type="http://schemas.openxmlformats.org/officeDocument/2006/relationships/image" Target="../media/image747.png"/><Relationship Id="rId33" Type="http://schemas.openxmlformats.org/officeDocument/2006/relationships/image" Target="../media/image752.png"/><Relationship Id="rId38" Type="http://schemas.openxmlformats.org/officeDocument/2006/relationships/customXml" Target="../ink/ink1031.xml"/><Relationship Id="rId46" Type="http://schemas.openxmlformats.org/officeDocument/2006/relationships/image" Target="../media/image757.png"/><Relationship Id="rId2" Type="http://schemas.openxmlformats.org/officeDocument/2006/relationships/customXml" Target="../ink/ink1013.xml"/><Relationship Id="rId16" Type="http://schemas.openxmlformats.org/officeDocument/2006/relationships/customXml" Target="../ink/ink1020.xml"/><Relationship Id="rId20" Type="http://schemas.openxmlformats.org/officeDocument/2006/relationships/customXml" Target="../ink/ink1022.xml"/><Relationship Id="rId29" Type="http://schemas.openxmlformats.org/officeDocument/2006/relationships/image" Target="../media/image749.png"/><Relationship Id="rId41" Type="http://schemas.openxmlformats.org/officeDocument/2006/relationships/customXml" Target="../ink/ink1033.xml"/><Relationship Id="rId54" Type="http://schemas.openxmlformats.org/officeDocument/2006/relationships/image" Target="../media/image76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15.xml"/><Relationship Id="rId11" Type="http://schemas.openxmlformats.org/officeDocument/2006/relationships/image" Target="../media/image739.png"/><Relationship Id="rId24" Type="http://schemas.openxmlformats.org/officeDocument/2006/relationships/customXml" Target="../ink/ink1024.xml"/><Relationship Id="rId32" Type="http://schemas.openxmlformats.org/officeDocument/2006/relationships/customXml" Target="../ink/ink1028.xml"/><Relationship Id="rId37" Type="http://schemas.openxmlformats.org/officeDocument/2006/relationships/image" Target="../media/image490.png"/><Relationship Id="rId40" Type="http://schemas.openxmlformats.org/officeDocument/2006/relationships/image" Target="../media/image754.png"/><Relationship Id="rId45" Type="http://schemas.openxmlformats.org/officeDocument/2006/relationships/customXml" Target="../ink/ink1035.xml"/><Relationship Id="rId53" Type="http://schemas.openxmlformats.org/officeDocument/2006/relationships/customXml" Target="../ink/ink1039.xml"/><Relationship Id="rId58" Type="http://schemas.openxmlformats.org/officeDocument/2006/relationships/image" Target="../media/image763.png"/><Relationship Id="rId5" Type="http://schemas.openxmlformats.org/officeDocument/2006/relationships/image" Target="../media/image736.png"/><Relationship Id="rId15" Type="http://schemas.openxmlformats.org/officeDocument/2006/relationships/image" Target="../media/image742.png"/><Relationship Id="rId23" Type="http://schemas.openxmlformats.org/officeDocument/2006/relationships/image" Target="../media/image746.png"/><Relationship Id="rId28" Type="http://schemas.openxmlformats.org/officeDocument/2006/relationships/customXml" Target="../ink/ink1026.xml"/><Relationship Id="rId36" Type="http://schemas.openxmlformats.org/officeDocument/2006/relationships/customXml" Target="../ink/ink1030.xml"/><Relationship Id="rId49" Type="http://schemas.openxmlformats.org/officeDocument/2006/relationships/customXml" Target="../ink/ink1037.xml"/><Relationship Id="rId57" Type="http://schemas.openxmlformats.org/officeDocument/2006/relationships/customXml" Target="../ink/ink1041.xml"/><Relationship Id="rId10" Type="http://schemas.openxmlformats.org/officeDocument/2006/relationships/customXml" Target="../ink/ink1017.xml"/><Relationship Id="rId19" Type="http://schemas.openxmlformats.org/officeDocument/2006/relationships/image" Target="../media/image744.png"/><Relationship Id="rId31" Type="http://schemas.openxmlformats.org/officeDocument/2006/relationships/image" Target="../media/image751.png"/><Relationship Id="rId44" Type="http://schemas.openxmlformats.org/officeDocument/2006/relationships/image" Target="../media/image756.png"/><Relationship Id="rId52" Type="http://schemas.openxmlformats.org/officeDocument/2006/relationships/image" Target="../media/image760.png"/><Relationship Id="rId4" Type="http://schemas.openxmlformats.org/officeDocument/2006/relationships/customXml" Target="../ink/ink1014.xml"/><Relationship Id="rId9" Type="http://schemas.openxmlformats.org/officeDocument/2006/relationships/image" Target="../media/image738.png"/><Relationship Id="rId14" Type="http://schemas.openxmlformats.org/officeDocument/2006/relationships/customXml" Target="../ink/ink1019.xml"/><Relationship Id="rId22" Type="http://schemas.openxmlformats.org/officeDocument/2006/relationships/customXml" Target="../ink/ink1023.xml"/><Relationship Id="rId27" Type="http://schemas.openxmlformats.org/officeDocument/2006/relationships/image" Target="../media/image748.png"/><Relationship Id="rId30" Type="http://schemas.openxmlformats.org/officeDocument/2006/relationships/customXml" Target="../ink/ink1027.xml"/><Relationship Id="rId35" Type="http://schemas.openxmlformats.org/officeDocument/2006/relationships/image" Target="../media/image753.png"/><Relationship Id="rId43" Type="http://schemas.openxmlformats.org/officeDocument/2006/relationships/customXml" Target="../ink/ink1034.xml"/><Relationship Id="rId48" Type="http://schemas.openxmlformats.org/officeDocument/2006/relationships/image" Target="../media/image758.png"/><Relationship Id="rId56" Type="http://schemas.openxmlformats.org/officeDocument/2006/relationships/image" Target="../media/image762.png"/><Relationship Id="rId8" Type="http://schemas.openxmlformats.org/officeDocument/2006/relationships/customXml" Target="../ink/ink1016.xml"/><Relationship Id="rId51" Type="http://schemas.openxmlformats.org/officeDocument/2006/relationships/customXml" Target="../ink/ink1038.xml"/><Relationship Id="rId3" Type="http://schemas.openxmlformats.org/officeDocument/2006/relationships/image" Target="../media/image73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7.png"/><Relationship Id="rId13" Type="http://schemas.openxmlformats.org/officeDocument/2006/relationships/customXml" Target="../ink/ink1047.xml"/><Relationship Id="rId18" Type="http://schemas.openxmlformats.org/officeDocument/2006/relationships/image" Target="../media/image772.png"/><Relationship Id="rId3" Type="http://schemas.openxmlformats.org/officeDocument/2006/relationships/customXml" Target="../ink/ink1042.xml"/><Relationship Id="rId21" Type="http://schemas.openxmlformats.org/officeDocument/2006/relationships/customXml" Target="../ink/ink1051.xml"/><Relationship Id="rId7" Type="http://schemas.openxmlformats.org/officeDocument/2006/relationships/customXml" Target="../ink/ink1044.xml"/><Relationship Id="rId12" Type="http://schemas.openxmlformats.org/officeDocument/2006/relationships/image" Target="../media/image769.png"/><Relationship Id="rId17" Type="http://schemas.openxmlformats.org/officeDocument/2006/relationships/customXml" Target="../ink/ink1049.xml"/><Relationship Id="rId2" Type="http://schemas.openxmlformats.org/officeDocument/2006/relationships/image" Target="../media/image764.png"/><Relationship Id="rId16" Type="http://schemas.openxmlformats.org/officeDocument/2006/relationships/image" Target="../media/image771.png"/><Relationship Id="rId20" Type="http://schemas.openxmlformats.org/officeDocument/2006/relationships/image" Target="../media/image7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6.png"/><Relationship Id="rId11" Type="http://schemas.openxmlformats.org/officeDocument/2006/relationships/customXml" Target="../ink/ink1046.xml"/><Relationship Id="rId5" Type="http://schemas.openxmlformats.org/officeDocument/2006/relationships/customXml" Target="../ink/ink1043.xml"/><Relationship Id="rId15" Type="http://schemas.openxmlformats.org/officeDocument/2006/relationships/customXml" Target="../ink/ink1048.xml"/><Relationship Id="rId10" Type="http://schemas.openxmlformats.org/officeDocument/2006/relationships/image" Target="../media/image768.png"/><Relationship Id="rId19" Type="http://schemas.openxmlformats.org/officeDocument/2006/relationships/customXml" Target="../ink/ink1050.xml"/><Relationship Id="rId4" Type="http://schemas.openxmlformats.org/officeDocument/2006/relationships/image" Target="../media/image765.png"/><Relationship Id="rId9" Type="http://schemas.openxmlformats.org/officeDocument/2006/relationships/customXml" Target="../ink/ink1045.xml"/><Relationship Id="rId14" Type="http://schemas.openxmlformats.org/officeDocument/2006/relationships/image" Target="../media/image770.png"/><Relationship Id="rId22" Type="http://schemas.openxmlformats.org/officeDocument/2006/relationships/image" Target="../media/image77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image" Target="../media/image61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76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8.png"/><Relationship Id="rId3" Type="http://schemas.openxmlformats.org/officeDocument/2006/relationships/customXml" Target="../ink/ink1052.xml"/><Relationship Id="rId7" Type="http://schemas.openxmlformats.org/officeDocument/2006/relationships/customXml" Target="../ink/ink1054.xml"/><Relationship Id="rId12" Type="http://schemas.openxmlformats.org/officeDocument/2006/relationships/image" Target="../media/image780.png"/><Relationship Id="rId2" Type="http://schemas.openxmlformats.org/officeDocument/2006/relationships/image" Target="../media/image765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7.png"/><Relationship Id="rId11" Type="http://schemas.openxmlformats.org/officeDocument/2006/relationships/customXml" Target="../ink/ink1056.xml"/><Relationship Id="rId5" Type="http://schemas.openxmlformats.org/officeDocument/2006/relationships/customXml" Target="../ink/ink1053.xml"/><Relationship Id="rId10" Type="http://schemas.openxmlformats.org/officeDocument/2006/relationships/image" Target="../media/image779.png"/><Relationship Id="rId4" Type="http://schemas.openxmlformats.org/officeDocument/2006/relationships/image" Target="../media/image776.png"/><Relationship Id="rId9" Type="http://schemas.openxmlformats.org/officeDocument/2006/relationships/customXml" Target="../ink/ink105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59.xml"/><Relationship Id="rId13" Type="http://schemas.openxmlformats.org/officeDocument/2006/relationships/image" Target="../media/image787.png"/><Relationship Id="rId18" Type="http://schemas.openxmlformats.org/officeDocument/2006/relationships/customXml" Target="../ink/ink1064.xml"/><Relationship Id="rId3" Type="http://schemas.openxmlformats.org/officeDocument/2006/relationships/image" Target="../media/image776.wmf"/><Relationship Id="rId21" Type="http://schemas.openxmlformats.org/officeDocument/2006/relationships/image" Target="../media/image791.png"/><Relationship Id="rId7" Type="http://schemas.openxmlformats.org/officeDocument/2006/relationships/image" Target="../media/image784.png"/><Relationship Id="rId12" Type="http://schemas.openxmlformats.org/officeDocument/2006/relationships/customXml" Target="../ink/ink1061.xml"/><Relationship Id="rId17" Type="http://schemas.openxmlformats.org/officeDocument/2006/relationships/image" Target="../media/image789.png"/><Relationship Id="rId25" Type="http://schemas.openxmlformats.org/officeDocument/2006/relationships/image" Target="../media/image793.png"/><Relationship Id="rId2" Type="http://schemas.openxmlformats.org/officeDocument/2006/relationships/image" Target="../media/image775.png"/><Relationship Id="rId16" Type="http://schemas.openxmlformats.org/officeDocument/2006/relationships/customXml" Target="../ink/ink1063.xml"/><Relationship Id="rId20" Type="http://schemas.openxmlformats.org/officeDocument/2006/relationships/customXml" Target="../ink/ink106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58.xml"/><Relationship Id="rId11" Type="http://schemas.openxmlformats.org/officeDocument/2006/relationships/image" Target="../media/image786.png"/><Relationship Id="rId24" Type="http://schemas.openxmlformats.org/officeDocument/2006/relationships/customXml" Target="../ink/ink1067.xml"/><Relationship Id="rId5" Type="http://schemas.openxmlformats.org/officeDocument/2006/relationships/image" Target="../media/image783.png"/><Relationship Id="rId15" Type="http://schemas.openxmlformats.org/officeDocument/2006/relationships/image" Target="../media/image788.png"/><Relationship Id="rId23" Type="http://schemas.openxmlformats.org/officeDocument/2006/relationships/image" Target="../media/image792.png"/><Relationship Id="rId10" Type="http://schemas.openxmlformats.org/officeDocument/2006/relationships/customXml" Target="../ink/ink1060.xml"/><Relationship Id="rId19" Type="http://schemas.openxmlformats.org/officeDocument/2006/relationships/image" Target="../media/image790.png"/><Relationship Id="rId4" Type="http://schemas.openxmlformats.org/officeDocument/2006/relationships/customXml" Target="../ink/ink1057.xml"/><Relationship Id="rId9" Type="http://schemas.openxmlformats.org/officeDocument/2006/relationships/image" Target="../media/image785.png"/><Relationship Id="rId14" Type="http://schemas.openxmlformats.org/officeDocument/2006/relationships/customXml" Target="../ink/ink1062.xml"/><Relationship Id="rId22" Type="http://schemas.openxmlformats.org/officeDocument/2006/relationships/customXml" Target="../ink/ink106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image" Target="../media/image4210.png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39" Type="http://schemas.openxmlformats.org/officeDocument/2006/relationships/image" Target="../media/image559.png"/><Relationship Id="rId3" Type="http://schemas.openxmlformats.org/officeDocument/2006/relationships/image" Target="../media/image3710.png"/><Relationship Id="rId21" Type="http://schemas.openxmlformats.org/officeDocument/2006/relationships/image" Target="../media/image4610.png"/><Relationship Id="rId34" Type="http://schemas.openxmlformats.org/officeDocument/2006/relationships/customXml" Target="../ink/ink92.xml"/><Relationship Id="rId7" Type="http://schemas.openxmlformats.org/officeDocument/2006/relationships/image" Target="../media/image3910.png"/><Relationship Id="rId12" Type="http://schemas.openxmlformats.org/officeDocument/2006/relationships/customXml" Target="../ink/ink81.xml"/><Relationship Id="rId17" Type="http://schemas.openxmlformats.org/officeDocument/2006/relationships/image" Target="../media/image4410.png"/><Relationship Id="rId25" Type="http://schemas.openxmlformats.org/officeDocument/2006/relationships/image" Target="../media/image481.png"/><Relationship Id="rId33" Type="http://schemas.openxmlformats.org/officeDocument/2006/relationships/image" Target="../media/image5210.png"/><Relationship Id="rId38" Type="http://schemas.openxmlformats.org/officeDocument/2006/relationships/customXml" Target="../ink/ink94.xml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506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8.xml"/><Relationship Id="rId11" Type="http://schemas.openxmlformats.org/officeDocument/2006/relationships/image" Target="../media/image4110.png"/><Relationship Id="rId24" Type="http://schemas.openxmlformats.org/officeDocument/2006/relationships/customXml" Target="../ink/ink87.xml"/><Relationship Id="rId32" Type="http://schemas.openxmlformats.org/officeDocument/2006/relationships/customXml" Target="../ink/ink91.xml"/><Relationship Id="rId37" Type="http://schemas.openxmlformats.org/officeDocument/2006/relationships/image" Target="../media/image54.png"/><Relationship Id="rId5" Type="http://schemas.openxmlformats.org/officeDocument/2006/relationships/image" Target="../media/image3810.png"/><Relationship Id="rId15" Type="http://schemas.openxmlformats.org/officeDocument/2006/relationships/image" Target="../media/image4310.png"/><Relationship Id="rId23" Type="http://schemas.openxmlformats.org/officeDocument/2006/relationships/image" Target="../media/image4710.png"/><Relationship Id="rId28" Type="http://schemas.openxmlformats.org/officeDocument/2006/relationships/customXml" Target="../ink/ink89.xml"/><Relationship Id="rId36" Type="http://schemas.openxmlformats.org/officeDocument/2006/relationships/customXml" Target="../ink/ink93.xml"/><Relationship Id="rId10" Type="http://schemas.openxmlformats.org/officeDocument/2006/relationships/customXml" Target="../ink/ink80.xml"/><Relationship Id="rId19" Type="http://schemas.openxmlformats.org/officeDocument/2006/relationships/image" Target="../media/image453.png"/><Relationship Id="rId31" Type="http://schemas.openxmlformats.org/officeDocument/2006/relationships/image" Target="../media/image5110.png"/><Relationship Id="rId4" Type="http://schemas.openxmlformats.org/officeDocument/2006/relationships/customXml" Target="../ink/ink77.xml"/><Relationship Id="rId9" Type="http://schemas.openxmlformats.org/officeDocument/2006/relationships/image" Target="../media/image4010.png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4910.png"/><Relationship Id="rId30" Type="http://schemas.openxmlformats.org/officeDocument/2006/relationships/customXml" Target="../ink/ink90.xml"/><Relationship Id="rId35" Type="http://schemas.openxmlformats.org/officeDocument/2006/relationships/image" Target="../media/image53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7.png"/><Relationship Id="rId13" Type="http://schemas.openxmlformats.org/officeDocument/2006/relationships/customXml" Target="../ink/ink1073.xml"/><Relationship Id="rId18" Type="http://schemas.openxmlformats.org/officeDocument/2006/relationships/image" Target="../media/image490.png"/><Relationship Id="rId26" Type="http://schemas.openxmlformats.org/officeDocument/2006/relationships/customXml" Target="../ink/ink1080.xml"/><Relationship Id="rId3" Type="http://schemas.openxmlformats.org/officeDocument/2006/relationships/customXml" Target="../ink/ink1068.xml"/><Relationship Id="rId21" Type="http://schemas.openxmlformats.org/officeDocument/2006/relationships/customXml" Target="../ink/ink1077.xml"/><Relationship Id="rId7" Type="http://schemas.openxmlformats.org/officeDocument/2006/relationships/customXml" Target="../ink/ink1070.xml"/><Relationship Id="rId12" Type="http://schemas.openxmlformats.org/officeDocument/2006/relationships/image" Target="../media/image799.png"/><Relationship Id="rId17" Type="http://schemas.openxmlformats.org/officeDocument/2006/relationships/customXml" Target="../ink/ink1075.xml"/><Relationship Id="rId25" Type="http://schemas.openxmlformats.org/officeDocument/2006/relationships/image" Target="../media/image804.png"/><Relationship Id="rId2" Type="http://schemas.openxmlformats.org/officeDocument/2006/relationships/image" Target="../media/image781.png"/><Relationship Id="rId16" Type="http://schemas.openxmlformats.org/officeDocument/2006/relationships/image" Target="../media/image801.png"/><Relationship Id="rId20" Type="http://schemas.openxmlformats.org/officeDocument/2006/relationships/image" Target="../media/image802.png"/><Relationship Id="rId29" Type="http://schemas.openxmlformats.org/officeDocument/2006/relationships/image" Target="../media/image8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6.png"/><Relationship Id="rId11" Type="http://schemas.openxmlformats.org/officeDocument/2006/relationships/customXml" Target="../ink/ink1072.xml"/><Relationship Id="rId24" Type="http://schemas.openxmlformats.org/officeDocument/2006/relationships/customXml" Target="../ink/ink1079.xml"/><Relationship Id="rId5" Type="http://schemas.openxmlformats.org/officeDocument/2006/relationships/customXml" Target="../ink/ink1069.xml"/><Relationship Id="rId15" Type="http://schemas.openxmlformats.org/officeDocument/2006/relationships/customXml" Target="../ink/ink1074.xml"/><Relationship Id="rId23" Type="http://schemas.openxmlformats.org/officeDocument/2006/relationships/image" Target="../media/image803.png"/><Relationship Id="rId28" Type="http://schemas.openxmlformats.org/officeDocument/2006/relationships/customXml" Target="../ink/ink1081.xml"/><Relationship Id="rId10" Type="http://schemas.openxmlformats.org/officeDocument/2006/relationships/image" Target="../media/image798.png"/><Relationship Id="rId19" Type="http://schemas.openxmlformats.org/officeDocument/2006/relationships/customXml" Target="../ink/ink1076.xml"/><Relationship Id="rId4" Type="http://schemas.openxmlformats.org/officeDocument/2006/relationships/image" Target="../media/image795.png"/><Relationship Id="rId9" Type="http://schemas.openxmlformats.org/officeDocument/2006/relationships/customXml" Target="../ink/ink1071.xml"/><Relationship Id="rId14" Type="http://schemas.openxmlformats.org/officeDocument/2006/relationships/image" Target="../media/image800.png"/><Relationship Id="rId22" Type="http://schemas.openxmlformats.org/officeDocument/2006/relationships/customXml" Target="../ink/ink1078.xml"/><Relationship Id="rId27" Type="http://schemas.openxmlformats.org/officeDocument/2006/relationships/image" Target="../media/image805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85.xml"/><Relationship Id="rId13" Type="http://schemas.openxmlformats.org/officeDocument/2006/relationships/image" Target="../media/image811.png"/><Relationship Id="rId18" Type="http://schemas.openxmlformats.org/officeDocument/2006/relationships/customXml" Target="../ink/ink1090.xml"/><Relationship Id="rId26" Type="http://schemas.openxmlformats.org/officeDocument/2006/relationships/customXml" Target="../ink/ink1094.xml"/><Relationship Id="rId3" Type="http://schemas.openxmlformats.org/officeDocument/2006/relationships/image" Target="../media/image490.png"/><Relationship Id="rId21" Type="http://schemas.openxmlformats.org/officeDocument/2006/relationships/image" Target="../media/image815.png"/><Relationship Id="rId7" Type="http://schemas.openxmlformats.org/officeDocument/2006/relationships/image" Target="../media/image808.png"/><Relationship Id="rId12" Type="http://schemas.openxmlformats.org/officeDocument/2006/relationships/customXml" Target="../ink/ink1087.xml"/><Relationship Id="rId17" Type="http://schemas.openxmlformats.org/officeDocument/2006/relationships/image" Target="../media/image813.png"/><Relationship Id="rId25" Type="http://schemas.openxmlformats.org/officeDocument/2006/relationships/image" Target="../media/image817.png"/><Relationship Id="rId2" Type="http://schemas.openxmlformats.org/officeDocument/2006/relationships/customXml" Target="../ink/ink1082.xml"/><Relationship Id="rId16" Type="http://schemas.openxmlformats.org/officeDocument/2006/relationships/customXml" Target="../ink/ink1089.xml"/><Relationship Id="rId20" Type="http://schemas.openxmlformats.org/officeDocument/2006/relationships/customXml" Target="../ink/ink1091.xml"/><Relationship Id="rId29" Type="http://schemas.openxmlformats.org/officeDocument/2006/relationships/image" Target="../media/image81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84.xml"/><Relationship Id="rId11" Type="http://schemas.openxmlformats.org/officeDocument/2006/relationships/image" Target="../media/image810.png"/><Relationship Id="rId24" Type="http://schemas.openxmlformats.org/officeDocument/2006/relationships/customXml" Target="../ink/ink1093.xml"/><Relationship Id="rId5" Type="http://schemas.openxmlformats.org/officeDocument/2006/relationships/image" Target="../media/image807.png"/><Relationship Id="rId15" Type="http://schemas.openxmlformats.org/officeDocument/2006/relationships/image" Target="../media/image812.png"/><Relationship Id="rId23" Type="http://schemas.openxmlformats.org/officeDocument/2006/relationships/image" Target="../media/image816.png"/><Relationship Id="rId28" Type="http://schemas.openxmlformats.org/officeDocument/2006/relationships/customXml" Target="../ink/ink1095.xml"/><Relationship Id="rId10" Type="http://schemas.openxmlformats.org/officeDocument/2006/relationships/customXml" Target="../ink/ink1086.xml"/><Relationship Id="rId19" Type="http://schemas.openxmlformats.org/officeDocument/2006/relationships/image" Target="../media/image814.png"/><Relationship Id="rId31" Type="http://schemas.openxmlformats.org/officeDocument/2006/relationships/image" Target="../media/image820.png"/><Relationship Id="rId4" Type="http://schemas.openxmlformats.org/officeDocument/2006/relationships/customXml" Target="../ink/ink1083.xml"/><Relationship Id="rId9" Type="http://schemas.openxmlformats.org/officeDocument/2006/relationships/image" Target="../media/image809.png"/><Relationship Id="rId14" Type="http://schemas.openxmlformats.org/officeDocument/2006/relationships/customXml" Target="../ink/ink1088.xml"/><Relationship Id="rId22" Type="http://schemas.openxmlformats.org/officeDocument/2006/relationships/customXml" Target="../ink/ink1092.xml"/><Relationship Id="rId27" Type="http://schemas.openxmlformats.org/officeDocument/2006/relationships/image" Target="../media/image818.png"/><Relationship Id="rId30" Type="http://schemas.openxmlformats.org/officeDocument/2006/relationships/customXml" Target="../ink/ink109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0.xml"/><Relationship Id="rId13" Type="http://schemas.openxmlformats.org/officeDocument/2006/relationships/image" Target="../media/image826.png"/><Relationship Id="rId18" Type="http://schemas.openxmlformats.org/officeDocument/2006/relationships/customXml" Target="../ink/ink1105.xml"/><Relationship Id="rId26" Type="http://schemas.openxmlformats.org/officeDocument/2006/relationships/customXml" Target="../ink/ink1109.xml"/><Relationship Id="rId3" Type="http://schemas.openxmlformats.org/officeDocument/2006/relationships/image" Target="../media/image821.png"/><Relationship Id="rId21" Type="http://schemas.openxmlformats.org/officeDocument/2006/relationships/image" Target="../media/image830.png"/><Relationship Id="rId7" Type="http://schemas.openxmlformats.org/officeDocument/2006/relationships/image" Target="../media/image823.png"/><Relationship Id="rId12" Type="http://schemas.openxmlformats.org/officeDocument/2006/relationships/customXml" Target="../ink/ink1102.xml"/><Relationship Id="rId17" Type="http://schemas.openxmlformats.org/officeDocument/2006/relationships/image" Target="../media/image828.png"/><Relationship Id="rId25" Type="http://schemas.openxmlformats.org/officeDocument/2006/relationships/image" Target="../media/image832.png"/><Relationship Id="rId2" Type="http://schemas.openxmlformats.org/officeDocument/2006/relationships/customXml" Target="../ink/ink1097.xml"/><Relationship Id="rId16" Type="http://schemas.openxmlformats.org/officeDocument/2006/relationships/customXml" Target="../ink/ink1104.xml"/><Relationship Id="rId20" Type="http://schemas.openxmlformats.org/officeDocument/2006/relationships/customXml" Target="../ink/ink1106.xml"/><Relationship Id="rId29" Type="http://schemas.openxmlformats.org/officeDocument/2006/relationships/image" Target="../media/image8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099.xml"/><Relationship Id="rId11" Type="http://schemas.openxmlformats.org/officeDocument/2006/relationships/image" Target="../media/image825.png"/><Relationship Id="rId24" Type="http://schemas.openxmlformats.org/officeDocument/2006/relationships/customXml" Target="../ink/ink1108.xml"/><Relationship Id="rId5" Type="http://schemas.openxmlformats.org/officeDocument/2006/relationships/image" Target="../media/image822.png"/><Relationship Id="rId15" Type="http://schemas.openxmlformats.org/officeDocument/2006/relationships/image" Target="../media/image827.png"/><Relationship Id="rId23" Type="http://schemas.openxmlformats.org/officeDocument/2006/relationships/image" Target="../media/image831.png"/><Relationship Id="rId28" Type="http://schemas.openxmlformats.org/officeDocument/2006/relationships/customXml" Target="../ink/ink1110.xml"/><Relationship Id="rId10" Type="http://schemas.openxmlformats.org/officeDocument/2006/relationships/customXml" Target="../ink/ink1101.xml"/><Relationship Id="rId19" Type="http://schemas.openxmlformats.org/officeDocument/2006/relationships/image" Target="../media/image829.png"/><Relationship Id="rId4" Type="http://schemas.openxmlformats.org/officeDocument/2006/relationships/customXml" Target="../ink/ink1098.xml"/><Relationship Id="rId9" Type="http://schemas.openxmlformats.org/officeDocument/2006/relationships/image" Target="../media/image824.png"/><Relationship Id="rId14" Type="http://schemas.openxmlformats.org/officeDocument/2006/relationships/customXml" Target="../ink/ink1103.xml"/><Relationship Id="rId22" Type="http://schemas.openxmlformats.org/officeDocument/2006/relationships/customXml" Target="../ink/ink1107.xml"/><Relationship Id="rId27" Type="http://schemas.openxmlformats.org/officeDocument/2006/relationships/image" Target="../media/image8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14.xml"/><Relationship Id="rId13" Type="http://schemas.openxmlformats.org/officeDocument/2006/relationships/image" Target="../media/image840.png"/><Relationship Id="rId3" Type="http://schemas.openxmlformats.org/officeDocument/2006/relationships/image" Target="../media/image835.png"/><Relationship Id="rId7" Type="http://schemas.openxmlformats.org/officeDocument/2006/relationships/image" Target="../media/image837.png"/><Relationship Id="rId12" Type="http://schemas.openxmlformats.org/officeDocument/2006/relationships/customXml" Target="../ink/ink1116.xml"/><Relationship Id="rId17" Type="http://schemas.openxmlformats.org/officeDocument/2006/relationships/image" Target="../media/image842.png"/><Relationship Id="rId2" Type="http://schemas.openxmlformats.org/officeDocument/2006/relationships/customXml" Target="../ink/ink1111.xml"/><Relationship Id="rId16" Type="http://schemas.openxmlformats.org/officeDocument/2006/relationships/customXml" Target="../ink/ink11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13.xml"/><Relationship Id="rId11" Type="http://schemas.openxmlformats.org/officeDocument/2006/relationships/image" Target="../media/image839.png"/><Relationship Id="rId5" Type="http://schemas.openxmlformats.org/officeDocument/2006/relationships/image" Target="../media/image836.png"/><Relationship Id="rId15" Type="http://schemas.openxmlformats.org/officeDocument/2006/relationships/image" Target="../media/image841.png"/><Relationship Id="rId10" Type="http://schemas.openxmlformats.org/officeDocument/2006/relationships/customXml" Target="../ink/ink1115.xml"/><Relationship Id="rId4" Type="http://schemas.openxmlformats.org/officeDocument/2006/relationships/customXml" Target="../ink/ink1112.xml"/><Relationship Id="rId9" Type="http://schemas.openxmlformats.org/officeDocument/2006/relationships/image" Target="../media/image838.png"/><Relationship Id="rId14" Type="http://schemas.openxmlformats.org/officeDocument/2006/relationships/customXml" Target="../ink/ink1117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2.xml"/><Relationship Id="rId13" Type="http://schemas.openxmlformats.org/officeDocument/2006/relationships/image" Target="../media/image846.png"/><Relationship Id="rId18" Type="http://schemas.openxmlformats.org/officeDocument/2006/relationships/customXml" Target="../ink/ink1127.xml"/><Relationship Id="rId26" Type="http://schemas.openxmlformats.org/officeDocument/2006/relationships/customXml" Target="../ink/ink1131.xml"/><Relationship Id="rId39" Type="http://schemas.openxmlformats.org/officeDocument/2006/relationships/image" Target="../media/image859.png"/><Relationship Id="rId3" Type="http://schemas.openxmlformats.org/officeDocument/2006/relationships/image" Target="../media/image782.png"/><Relationship Id="rId21" Type="http://schemas.openxmlformats.org/officeDocument/2006/relationships/image" Target="../media/image850.png"/><Relationship Id="rId34" Type="http://schemas.openxmlformats.org/officeDocument/2006/relationships/customXml" Target="../ink/ink1135.xml"/><Relationship Id="rId42" Type="http://schemas.openxmlformats.org/officeDocument/2006/relationships/customXml" Target="../ink/ink1139.xml"/><Relationship Id="rId7" Type="http://schemas.openxmlformats.org/officeDocument/2006/relationships/image" Target="../media/image843.png"/><Relationship Id="rId12" Type="http://schemas.openxmlformats.org/officeDocument/2006/relationships/customXml" Target="../ink/ink1124.xml"/><Relationship Id="rId17" Type="http://schemas.openxmlformats.org/officeDocument/2006/relationships/image" Target="../media/image848.png"/><Relationship Id="rId25" Type="http://schemas.openxmlformats.org/officeDocument/2006/relationships/image" Target="../media/image852.png"/><Relationship Id="rId33" Type="http://schemas.openxmlformats.org/officeDocument/2006/relationships/image" Target="../media/image856.png"/><Relationship Id="rId38" Type="http://schemas.openxmlformats.org/officeDocument/2006/relationships/customXml" Target="../ink/ink1137.xml"/><Relationship Id="rId2" Type="http://schemas.openxmlformats.org/officeDocument/2006/relationships/customXml" Target="../ink/ink1119.xml"/><Relationship Id="rId16" Type="http://schemas.openxmlformats.org/officeDocument/2006/relationships/customXml" Target="../ink/ink1126.xml"/><Relationship Id="rId20" Type="http://schemas.openxmlformats.org/officeDocument/2006/relationships/customXml" Target="../ink/ink1128.xml"/><Relationship Id="rId29" Type="http://schemas.openxmlformats.org/officeDocument/2006/relationships/image" Target="../media/image854.png"/><Relationship Id="rId41" Type="http://schemas.openxmlformats.org/officeDocument/2006/relationships/image" Target="../media/image86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21.xml"/><Relationship Id="rId11" Type="http://schemas.openxmlformats.org/officeDocument/2006/relationships/image" Target="../media/image845.png"/><Relationship Id="rId24" Type="http://schemas.openxmlformats.org/officeDocument/2006/relationships/customXml" Target="../ink/ink1130.xml"/><Relationship Id="rId32" Type="http://schemas.openxmlformats.org/officeDocument/2006/relationships/customXml" Target="../ink/ink1134.xml"/><Relationship Id="rId37" Type="http://schemas.openxmlformats.org/officeDocument/2006/relationships/image" Target="../media/image858.png"/><Relationship Id="rId40" Type="http://schemas.openxmlformats.org/officeDocument/2006/relationships/customXml" Target="../ink/ink1138.xml"/><Relationship Id="rId45" Type="http://schemas.openxmlformats.org/officeDocument/2006/relationships/image" Target="../media/image862.png"/><Relationship Id="rId5" Type="http://schemas.openxmlformats.org/officeDocument/2006/relationships/image" Target="../media/image794.png"/><Relationship Id="rId15" Type="http://schemas.openxmlformats.org/officeDocument/2006/relationships/image" Target="../media/image847.png"/><Relationship Id="rId23" Type="http://schemas.openxmlformats.org/officeDocument/2006/relationships/image" Target="../media/image851.png"/><Relationship Id="rId28" Type="http://schemas.openxmlformats.org/officeDocument/2006/relationships/customXml" Target="../ink/ink1132.xml"/><Relationship Id="rId36" Type="http://schemas.openxmlformats.org/officeDocument/2006/relationships/customXml" Target="../ink/ink1136.xml"/><Relationship Id="rId10" Type="http://schemas.openxmlformats.org/officeDocument/2006/relationships/customXml" Target="../ink/ink1123.xml"/><Relationship Id="rId19" Type="http://schemas.openxmlformats.org/officeDocument/2006/relationships/image" Target="../media/image849.png"/><Relationship Id="rId31" Type="http://schemas.openxmlformats.org/officeDocument/2006/relationships/image" Target="../media/image855.png"/><Relationship Id="rId44" Type="http://schemas.openxmlformats.org/officeDocument/2006/relationships/customXml" Target="../ink/ink1140.xml"/><Relationship Id="rId4" Type="http://schemas.openxmlformats.org/officeDocument/2006/relationships/customXml" Target="../ink/ink1120.xml"/><Relationship Id="rId9" Type="http://schemas.openxmlformats.org/officeDocument/2006/relationships/image" Target="../media/image844.png"/><Relationship Id="rId14" Type="http://schemas.openxmlformats.org/officeDocument/2006/relationships/customXml" Target="../ink/ink1125.xml"/><Relationship Id="rId22" Type="http://schemas.openxmlformats.org/officeDocument/2006/relationships/customXml" Target="../ink/ink1129.xml"/><Relationship Id="rId27" Type="http://schemas.openxmlformats.org/officeDocument/2006/relationships/image" Target="../media/image853.png"/><Relationship Id="rId30" Type="http://schemas.openxmlformats.org/officeDocument/2006/relationships/customXml" Target="../ink/ink1133.xml"/><Relationship Id="rId35" Type="http://schemas.openxmlformats.org/officeDocument/2006/relationships/image" Target="../media/image857.png"/><Relationship Id="rId43" Type="http://schemas.openxmlformats.org/officeDocument/2006/relationships/image" Target="../media/image8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44.xml"/><Relationship Id="rId13" Type="http://schemas.openxmlformats.org/officeDocument/2006/relationships/image" Target="../media/image868.png"/><Relationship Id="rId18" Type="http://schemas.openxmlformats.org/officeDocument/2006/relationships/customXml" Target="../ink/ink1149.xml"/><Relationship Id="rId26" Type="http://schemas.openxmlformats.org/officeDocument/2006/relationships/customXml" Target="../ink/ink1153.xml"/><Relationship Id="rId39" Type="http://schemas.openxmlformats.org/officeDocument/2006/relationships/image" Target="../media/image881.png"/><Relationship Id="rId3" Type="http://schemas.openxmlformats.org/officeDocument/2006/relationships/image" Target="../media/image863.png"/><Relationship Id="rId21" Type="http://schemas.openxmlformats.org/officeDocument/2006/relationships/image" Target="../media/image872.png"/><Relationship Id="rId34" Type="http://schemas.openxmlformats.org/officeDocument/2006/relationships/customXml" Target="../ink/ink1157.xml"/><Relationship Id="rId42" Type="http://schemas.openxmlformats.org/officeDocument/2006/relationships/customXml" Target="../ink/ink1161.xml"/><Relationship Id="rId7" Type="http://schemas.openxmlformats.org/officeDocument/2006/relationships/image" Target="../media/image865.png"/><Relationship Id="rId12" Type="http://schemas.openxmlformats.org/officeDocument/2006/relationships/customXml" Target="../ink/ink1146.xml"/><Relationship Id="rId17" Type="http://schemas.openxmlformats.org/officeDocument/2006/relationships/image" Target="../media/image870.png"/><Relationship Id="rId25" Type="http://schemas.openxmlformats.org/officeDocument/2006/relationships/image" Target="../media/image874.png"/><Relationship Id="rId33" Type="http://schemas.openxmlformats.org/officeDocument/2006/relationships/image" Target="../media/image878.png"/><Relationship Id="rId38" Type="http://schemas.openxmlformats.org/officeDocument/2006/relationships/customXml" Target="../ink/ink1159.xml"/><Relationship Id="rId2" Type="http://schemas.openxmlformats.org/officeDocument/2006/relationships/customXml" Target="../ink/ink1141.xml"/><Relationship Id="rId16" Type="http://schemas.openxmlformats.org/officeDocument/2006/relationships/customXml" Target="../ink/ink1148.xml"/><Relationship Id="rId20" Type="http://schemas.openxmlformats.org/officeDocument/2006/relationships/customXml" Target="../ink/ink1150.xml"/><Relationship Id="rId29" Type="http://schemas.openxmlformats.org/officeDocument/2006/relationships/image" Target="../media/image876.png"/><Relationship Id="rId41" Type="http://schemas.openxmlformats.org/officeDocument/2006/relationships/image" Target="../media/image882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43.xml"/><Relationship Id="rId11" Type="http://schemas.openxmlformats.org/officeDocument/2006/relationships/image" Target="../media/image867.png"/><Relationship Id="rId24" Type="http://schemas.openxmlformats.org/officeDocument/2006/relationships/customXml" Target="../ink/ink1152.xml"/><Relationship Id="rId32" Type="http://schemas.openxmlformats.org/officeDocument/2006/relationships/customXml" Target="../ink/ink1156.xml"/><Relationship Id="rId37" Type="http://schemas.openxmlformats.org/officeDocument/2006/relationships/image" Target="../media/image880.png"/><Relationship Id="rId40" Type="http://schemas.openxmlformats.org/officeDocument/2006/relationships/customXml" Target="../ink/ink1160.xml"/><Relationship Id="rId45" Type="http://schemas.openxmlformats.org/officeDocument/2006/relationships/image" Target="../media/image884.png"/><Relationship Id="rId5" Type="http://schemas.openxmlformats.org/officeDocument/2006/relationships/image" Target="../media/image864.png"/><Relationship Id="rId15" Type="http://schemas.openxmlformats.org/officeDocument/2006/relationships/image" Target="../media/image869.png"/><Relationship Id="rId23" Type="http://schemas.openxmlformats.org/officeDocument/2006/relationships/image" Target="../media/image873.png"/><Relationship Id="rId28" Type="http://schemas.openxmlformats.org/officeDocument/2006/relationships/customXml" Target="../ink/ink1154.xml"/><Relationship Id="rId36" Type="http://schemas.openxmlformats.org/officeDocument/2006/relationships/customXml" Target="../ink/ink1158.xml"/><Relationship Id="rId10" Type="http://schemas.openxmlformats.org/officeDocument/2006/relationships/customXml" Target="../ink/ink1145.xml"/><Relationship Id="rId19" Type="http://schemas.openxmlformats.org/officeDocument/2006/relationships/image" Target="../media/image871.png"/><Relationship Id="rId31" Type="http://schemas.openxmlformats.org/officeDocument/2006/relationships/image" Target="../media/image877.png"/><Relationship Id="rId44" Type="http://schemas.openxmlformats.org/officeDocument/2006/relationships/customXml" Target="../ink/ink1162.xml"/><Relationship Id="rId4" Type="http://schemas.openxmlformats.org/officeDocument/2006/relationships/customXml" Target="../ink/ink1142.xml"/><Relationship Id="rId9" Type="http://schemas.openxmlformats.org/officeDocument/2006/relationships/image" Target="../media/image866.png"/><Relationship Id="rId14" Type="http://schemas.openxmlformats.org/officeDocument/2006/relationships/customXml" Target="../ink/ink1147.xml"/><Relationship Id="rId22" Type="http://schemas.openxmlformats.org/officeDocument/2006/relationships/customXml" Target="../ink/ink1151.xml"/><Relationship Id="rId27" Type="http://schemas.openxmlformats.org/officeDocument/2006/relationships/image" Target="../media/image875.png"/><Relationship Id="rId30" Type="http://schemas.openxmlformats.org/officeDocument/2006/relationships/customXml" Target="../ink/ink1155.xml"/><Relationship Id="rId35" Type="http://schemas.openxmlformats.org/officeDocument/2006/relationships/image" Target="../media/image879.png"/><Relationship Id="rId43" Type="http://schemas.openxmlformats.org/officeDocument/2006/relationships/image" Target="../media/image88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6.xml"/><Relationship Id="rId13" Type="http://schemas.openxmlformats.org/officeDocument/2006/relationships/image" Target="../media/image890.png"/><Relationship Id="rId3" Type="http://schemas.openxmlformats.org/officeDocument/2006/relationships/image" Target="../media/image885.png"/><Relationship Id="rId7" Type="http://schemas.openxmlformats.org/officeDocument/2006/relationships/image" Target="../media/image887.png"/><Relationship Id="rId12" Type="http://schemas.openxmlformats.org/officeDocument/2006/relationships/customXml" Target="../ink/ink1168.xml"/><Relationship Id="rId2" Type="http://schemas.openxmlformats.org/officeDocument/2006/relationships/customXml" Target="../ink/ink11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65.xml"/><Relationship Id="rId11" Type="http://schemas.openxmlformats.org/officeDocument/2006/relationships/image" Target="../media/image889.png"/><Relationship Id="rId5" Type="http://schemas.openxmlformats.org/officeDocument/2006/relationships/image" Target="../media/image886.png"/><Relationship Id="rId10" Type="http://schemas.openxmlformats.org/officeDocument/2006/relationships/customXml" Target="../ink/ink1167.xml"/><Relationship Id="rId4" Type="http://schemas.openxmlformats.org/officeDocument/2006/relationships/customXml" Target="../ink/ink1164.xml"/><Relationship Id="rId9" Type="http://schemas.openxmlformats.org/officeDocument/2006/relationships/image" Target="../media/image888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6.png"/><Relationship Id="rId18" Type="http://schemas.openxmlformats.org/officeDocument/2006/relationships/customXml" Target="../ink/ink1177.xml"/><Relationship Id="rId26" Type="http://schemas.openxmlformats.org/officeDocument/2006/relationships/customXml" Target="../ink/ink1181.xml"/><Relationship Id="rId39" Type="http://schemas.openxmlformats.org/officeDocument/2006/relationships/image" Target="../media/image909.png"/><Relationship Id="rId3" Type="http://schemas.openxmlformats.org/officeDocument/2006/relationships/image" Target="../media/image891.png"/><Relationship Id="rId21" Type="http://schemas.openxmlformats.org/officeDocument/2006/relationships/image" Target="../media/image900.png"/><Relationship Id="rId34" Type="http://schemas.openxmlformats.org/officeDocument/2006/relationships/customXml" Target="../ink/ink1185.xml"/><Relationship Id="rId42" Type="http://schemas.openxmlformats.org/officeDocument/2006/relationships/customXml" Target="../ink/ink1189.xml"/><Relationship Id="rId47" Type="http://schemas.openxmlformats.org/officeDocument/2006/relationships/image" Target="../media/image913.png"/><Relationship Id="rId50" Type="http://schemas.openxmlformats.org/officeDocument/2006/relationships/customXml" Target="../ink/ink1193.xml"/><Relationship Id="rId7" Type="http://schemas.openxmlformats.org/officeDocument/2006/relationships/image" Target="../media/image893.png"/><Relationship Id="rId12" Type="http://schemas.openxmlformats.org/officeDocument/2006/relationships/customXml" Target="../ink/ink1174.xml"/><Relationship Id="rId17" Type="http://schemas.openxmlformats.org/officeDocument/2006/relationships/image" Target="../media/image898.png"/><Relationship Id="rId25" Type="http://schemas.openxmlformats.org/officeDocument/2006/relationships/image" Target="../media/image902.png"/><Relationship Id="rId33" Type="http://schemas.openxmlformats.org/officeDocument/2006/relationships/image" Target="../media/image906.png"/><Relationship Id="rId38" Type="http://schemas.openxmlformats.org/officeDocument/2006/relationships/customXml" Target="../ink/ink1187.xml"/><Relationship Id="rId46" Type="http://schemas.openxmlformats.org/officeDocument/2006/relationships/customXml" Target="../ink/ink1191.xml"/><Relationship Id="rId2" Type="http://schemas.openxmlformats.org/officeDocument/2006/relationships/customXml" Target="../ink/ink1169.xml"/><Relationship Id="rId16" Type="http://schemas.openxmlformats.org/officeDocument/2006/relationships/customXml" Target="../ink/ink1176.xml"/><Relationship Id="rId20" Type="http://schemas.openxmlformats.org/officeDocument/2006/relationships/customXml" Target="../ink/ink1178.xml"/><Relationship Id="rId29" Type="http://schemas.openxmlformats.org/officeDocument/2006/relationships/image" Target="../media/image904.png"/><Relationship Id="rId41" Type="http://schemas.openxmlformats.org/officeDocument/2006/relationships/image" Target="../media/image9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71.xml"/><Relationship Id="rId11" Type="http://schemas.openxmlformats.org/officeDocument/2006/relationships/image" Target="../media/image895.png"/><Relationship Id="rId24" Type="http://schemas.openxmlformats.org/officeDocument/2006/relationships/customXml" Target="../ink/ink1180.xml"/><Relationship Id="rId32" Type="http://schemas.openxmlformats.org/officeDocument/2006/relationships/customXml" Target="../ink/ink1184.xml"/><Relationship Id="rId37" Type="http://schemas.openxmlformats.org/officeDocument/2006/relationships/image" Target="../media/image908.png"/><Relationship Id="rId40" Type="http://schemas.openxmlformats.org/officeDocument/2006/relationships/customXml" Target="../ink/ink1188.xml"/><Relationship Id="rId45" Type="http://schemas.openxmlformats.org/officeDocument/2006/relationships/image" Target="../media/image912.png"/><Relationship Id="rId5" Type="http://schemas.openxmlformats.org/officeDocument/2006/relationships/image" Target="../media/image892.png"/><Relationship Id="rId15" Type="http://schemas.openxmlformats.org/officeDocument/2006/relationships/image" Target="../media/image897.png"/><Relationship Id="rId23" Type="http://schemas.openxmlformats.org/officeDocument/2006/relationships/image" Target="../media/image901.png"/><Relationship Id="rId28" Type="http://schemas.openxmlformats.org/officeDocument/2006/relationships/customXml" Target="../ink/ink1182.xml"/><Relationship Id="rId36" Type="http://schemas.openxmlformats.org/officeDocument/2006/relationships/customXml" Target="../ink/ink1186.xml"/><Relationship Id="rId49" Type="http://schemas.openxmlformats.org/officeDocument/2006/relationships/image" Target="../media/image914.png"/><Relationship Id="rId10" Type="http://schemas.openxmlformats.org/officeDocument/2006/relationships/customXml" Target="../ink/ink1173.xml"/><Relationship Id="rId19" Type="http://schemas.openxmlformats.org/officeDocument/2006/relationships/image" Target="../media/image899.png"/><Relationship Id="rId31" Type="http://schemas.openxmlformats.org/officeDocument/2006/relationships/image" Target="../media/image905.png"/><Relationship Id="rId44" Type="http://schemas.openxmlformats.org/officeDocument/2006/relationships/customXml" Target="../ink/ink1190.xml"/><Relationship Id="rId4" Type="http://schemas.openxmlformats.org/officeDocument/2006/relationships/customXml" Target="../ink/ink1170.xml"/><Relationship Id="rId9" Type="http://schemas.openxmlformats.org/officeDocument/2006/relationships/image" Target="../media/image894.png"/><Relationship Id="rId14" Type="http://schemas.openxmlformats.org/officeDocument/2006/relationships/customXml" Target="../ink/ink1175.xml"/><Relationship Id="rId22" Type="http://schemas.openxmlformats.org/officeDocument/2006/relationships/customXml" Target="../ink/ink1179.xml"/><Relationship Id="rId27" Type="http://schemas.openxmlformats.org/officeDocument/2006/relationships/image" Target="../media/image903.png"/><Relationship Id="rId30" Type="http://schemas.openxmlformats.org/officeDocument/2006/relationships/customXml" Target="../ink/ink1183.xml"/><Relationship Id="rId35" Type="http://schemas.openxmlformats.org/officeDocument/2006/relationships/image" Target="../media/image907.png"/><Relationship Id="rId43" Type="http://schemas.openxmlformats.org/officeDocument/2006/relationships/image" Target="../media/image911.png"/><Relationship Id="rId48" Type="http://schemas.openxmlformats.org/officeDocument/2006/relationships/customXml" Target="../ink/ink1192.xml"/><Relationship Id="rId8" Type="http://schemas.openxmlformats.org/officeDocument/2006/relationships/customXml" Target="../ink/ink1172.xml"/><Relationship Id="rId51" Type="http://schemas.openxmlformats.org/officeDocument/2006/relationships/image" Target="../media/image915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97.xml"/><Relationship Id="rId13" Type="http://schemas.openxmlformats.org/officeDocument/2006/relationships/image" Target="../media/image921.png"/><Relationship Id="rId18" Type="http://schemas.openxmlformats.org/officeDocument/2006/relationships/customXml" Target="../ink/ink1202.xml"/><Relationship Id="rId3" Type="http://schemas.openxmlformats.org/officeDocument/2006/relationships/image" Target="../media/image916.png"/><Relationship Id="rId21" Type="http://schemas.openxmlformats.org/officeDocument/2006/relationships/image" Target="../media/image925.png"/><Relationship Id="rId7" Type="http://schemas.openxmlformats.org/officeDocument/2006/relationships/image" Target="../media/image918.png"/><Relationship Id="rId12" Type="http://schemas.openxmlformats.org/officeDocument/2006/relationships/customXml" Target="../ink/ink1199.xml"/><Relationship Id="rId17" Type="http://schemas.openxmlformats.org/officeDocument/2006/relationships/image" Target="../media/image923.png"/><Relationship Id="rId2" Type="http://schemas.openxmlformats.org/officeDocument/2006/relationships/customXml" Target="../ink/ink1194.xml"/><Relationship Id="rId16" Type="http://schemas.openxmlformats.org/officeDocument/2006/relationships/customXml" Target="../ink/ink1201.xml"/><Relationship Id="rId20" Type="http://schemas.openxmlformats.org/officeDocument/2006/relationships/customXml" Target="../ink/ink120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96.xml"/><Relationship Id="rId11" Type="http://schemas.openxmlformats.org/officeDocument/2006/relationships/image" Target="../media/image920.png"/><Relationship Id="rId5" Type="http://schemas.openxmlformats.org/officeDocument/2006/relationships/image" Target="../media/image917.png"/><Relationship Id="rId15" Type="http://schemas.openxmlformats.org/officeDocument/2006/relationships/image" Target="../media/image922.png"/><Relationship Id="rId10" Type="http://schemas.openxmlformats.org/officeDocument/2006/relationships/customXml" Target="../ink/ink1198.xml"/><Relationship Id="rId19" Type="http://schemas.openxmlformats.org/officeDocument/2006/relationships/image" Target="../media/image924.png"/><Relationship Id="rId4" Type="http://schemas.openxmlformats.org/officeDocument/2006/relationships/customXml" Target="../ink/ink1195.xml"/><Relationship Id="rId9" Type="http://schemas.openxmlformats.org/officeDocument/2006/relationships/image" Target="../media/image919.png"/><Relationship Id="rId14" Type="http://schemas.openxmlformats.org/officeDocument/2006/relationships/customXml" Target="../ink/ink1200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07.xml"/><Relationship Id="rId13" Type="http://schemas.openxmlformats.org/officeDocument/2006/relationships/image" Target="../media/image931.png"/><Relationship Id="rId18" Type="http://schemas.openxmlformats.org/officeDocument/2006/relationships/customXml" Target="../ink/ink1212.xml"/><Relationship Id="rId26" Type="http://schemas.openxmlformats.org/officeDocument/2006/relationships/customXml" Target="../ink/ink1216.xml"/><Relationship Id="rId39" Type="http://schemas.openxmlformats.org/officeDocument/2006/relationships/image" Target="../media/image944.png"/><Relationship Id="rId3" Type="http://schemas.openxmlformats.org/officeDocument/2006/relationships/image" Target="../media/image926.png"/><Relationship Id="rId21" Type="http://schemas.openxmlformats.org/officeDocument/2006/relationships/image" Target="../media/image935.png"/><Relationship Id="rId34" Type="http://schemas.openxmlformats.org/officeDocument/2006/relationships/customXml" Target="../ink/ink1220.xml"/><Relationship Id="rId7" Type="http://schemas.openxmlformats.org/officeDocument/2006/relationships/image" Target="../media/image928.png"/><Relationship Id="rId12" Type="http://schemas.openxmlformats.org/officeDocument/2006/relationships/customXml" Target="../ink/ink1209.xml"/><Relationship Id="rId17" Type="http://schemas.openxmlformats.org/officeDocument/2006/relationships/image" Target="../media/image933.png"/><Relationship Id="rId25" Type="http://schemas.openxmlformats.org/officeDocument/2006/relationships/image" Target="../media/image937.png"/><Relationship Id="rId33" Type="http://schemas.openxmlformats.org/officeDocument/2006/relationships/image" Target="../media/image941.png"/><Relationship Id="rId38" Type="http://schemas.openxmlformats.org/officeDocument/2006/relationships/customXml" Target="../ink/ink1222.xml"/><Relationship Id="rId2" Type="http://schemas.openxmlformats.org/officeDocument/2006/relationships/customXml" Target="../ink/ink1204.xml"/><Relationship Id="rId16" Type="http://schemas.openxmlformats.org/officeDocument/2006/relationships/customXml" Target="../ink/ink1211.xml"/><Relationship Id="rId20" Type="http://schemas.openxmlformats.org/officeDocument/2006/relationships/customXml" Target="../ink/ink1213.xml"/><Relationship Id="rId29" Type="http://schemas.openxmlformats.org/officeDocument/2006/relationships/image" Target="../media/image939.png"/><Relationship Id="rId41" Type="http://schemas.openxmlformats.org/officeDocument/2006/relationships/image" Target="../media/image94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06.xml"/><Relationship Id="rId11" Type="http://schemas.openxmlformats.org/officeDocument/2006/relationships/image" Target="../media/image930.png"/><Relationship Id="rId24" Type="http://schemas.openxmlformats.org/officeDocument/2006/relationships/customXml" Target="../ink/ink1215.xml"/><Relationship Id="rId32" Type="http://schemas.openxmlformats.org/officeDocument/2006/relationships/customXml" Target="../ink/ink1219.xml"/><Relationship Id="rId37" Type="http://schemas.openxmlformats.org/officeDocument/2006/relationships/image" Target="../media/image943.png"/><Relationship Id="rId40" Type="http://schemas.openxmlformats.org/officeDocument/2006/relationships/customXml" Target="../ink/ink1223.xml"/><Relationship Id="rId5" Type="http://schemas.openxmlformats.org/officeDocument/2006/relationships/image" Target="../media/image927.png"/><Relationship Id="rId15" Type="http://schemas.openxmlformats.org/officeDocument/2006/relationships/image" Target="../media/image932.png"/><Relationship Id="rId23" Type="http://schemas.openxmlformats.org/officeDocument/2006/relationships/image" Target="../media/image936.png"/><Relationship Id="rId28" Type="http://schemas.openxmlformats.org/officeDocument/2006/relationships/customXml" Target="../ink/ink1217.xml"/><Relationship Id="rId36" Type="http://schemas.openxmlformats.org/officeDocument/2006/relationships/customXml" Target="../ink/ink1221.xml"/><Relationship Id="rId10" Type="http://schemas.openxmlformats.org/officeDocument/2006/relationships/customXml" Target="../ink/ink1208.xml"/><Relationship Id="rId19" Type="http://schemas.openxmlformats.org/officeDocument/2006/relationships/image" Target="../media/image934.png"/><Relationship Id="rId31" Type="http://schemas.openxmlformats.org/officeDocument/2006/relationships/image" Target="../media/image940.png"/><Relationship Id="rId4" Type="http://schemas.openxmlformats.org/officeDocument/2006/relationships/customXml" Target="../ink/ink1205.xml"/><Relationship Id="rId9" Type="http://schemas.openxmlformats.org/officeDocument/2006/relationships/image" Target="../media/image929.png"/><Relationship Id="rId14" Type="http://schemas.openxmlformats.org/officeDocument/2006/relationships/customXml" Target="../ink/ink1210.xml"/><Relationship Id="rId22" Type="http://schemas.openxmlformats.org/officeDocument/2006/relationships/customXml" Target="../ink/ink1214.xml"/><Relationship Id="rId27" Type="http://schemas.openxmlformats.org/officeDocument/2006/relationships/image" Target="../media/image938.png"/><Relationship Id="rId30" Type="http://schemas.openxmlformats.org/officeDocument/2006/relationships/customXml" Target="../ink/ink1218.xml"/><Relationship Id="rId35" Type="http://schemas.openxmlformats.org/officeDocument/2006/relationships/image" Target="../media/image9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customXml" Target="../ink/ink101.xml"/><Relationship Id="rId18" Type="http://schemas.openxmlformats.org/officeDocument/2006/relationships/image" Target="../media/image62.png"/><Relationship Id="rId26" Type="http://schemas.openxmlformats.org/officeDocument/2006/relationships/image" Target="../media/image66.png"/><Relationship Id="rId39" Type="http://schemas.openxmlformats.org/officeDocument/2006/relationships/customXml" Target="../ink/ink114.xml"/><Relationship Id="rId3" Type="http://schemas.openxmlformats.org/officeDocument/2006/relationships/image" Target="../media/image56.png"/><Relationship Id="rId21" Type="http://schemas.openxmlformats.org/officeDocument/2006/relationships/customXml" Target="../ink/ink105.xml"/><Relationship Id="rId34" Type="http://schemas.openxmlformats.org/officeDocument/2006/relationships/image" Target="../media/image70.png"/><Relationship Id="rId7" Type="http://schemas.openxmlformats.org/officeDocument/2006/relationships/customXml" Target="../ink/ink98.xml"/><Relationship Id="rId12" Type="http://schemas.openxmlformats.org/officeDocument/2006/relationships/image" Target="../media/image59.png"/><Relationship Id="rId17" Type="http://schemas.openxmlformats.org/officeDocument/2006/relationships/customXml" Target="../ink/ink103.xml"/><Relationship Id="rId25" Type="http://schemas.openxmlformats.org/officeDocument/2006/relationships/customXml" Target="../ink/ink107.xml"/><Relationship Id="rId33" Type="http://schemas.openxmlformats.org/officeDocument/2006/relationships/customXml" Target="../ink/ink111.xml"/><Relationship Id="rId38" Type="http://schemas.openxmlformats.org/officeDocument/2006/relationships/image" Target="../media/image72.png"/><Relationship Id="rId2" Type="http://schemas.openxmlformats.org/officeDocument/2006/relationships/customXml" Target="../ink/ink95.xml"/><Relationship Id="rId16" Type="http://schemas.openxmlformats.org/officeDocument/2006/relationships/image" Target="../media/image61.png"/><Relationship Id="rId20" Type="http://schemas.openxmlformats.org/officeDocument/2006/relationships/image" Target="../media/image63.png"/><Relationship Id="rId29" Type="http://schemas.openxmlformats.org/officeDocument/2006/relationships/customXml" Target="../ink/ink10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7.xml"/><Relationship Id="rId11" Type="http://schemas.openxmlformats.org/officeDocument/2006/relationships/customXml" Target="../ink/ink100.xml"/><Relationship Id="rId24" Type="http://schemas.openxmlformats.org/officeDocument/2006/relationships/image" Target="../media/image65.png"/><Relationship Id="rId32" Type="http://schemas.openxmlformats.org/officeDocument/2006/relationships/image" Target="../media/image69.png"/><Relationship Id="rId37" Type="http://schemas.openxmlformats.org/officeDocument/2006/relationships/customXml" Target="../ink/ink113.xml"/><Relationship Id="rId40" Type="http://schemas.openxmlformats.org/officeDocument/2006/relationships/image" Target="../media/image73.png"/><Relationship Id="rId5" Type="http://schemas.openxmlformats.org/officeDocument/2006/relationships/image" Target="../media/image14.png"/><Relationship Id="rId15" Type="http://schemas.openxmlformats.org/officeDocument/2006/relationships/customXml" Target="../ink/ink102.xml"/><Relationship Id="rId23" Type="http://schemas.openxmlformats.org/officeDocument/2006/relationships/customXml" Target="../ink/ink106.xml"/><Relationship Id="rId28" Type="http://schemas.openxmlformats.org/officeDocument/2006/relationships/image" Target="../media/image67.png"/><Relationship Id="rId36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customXml" Target="../ink/ink104.xml"/><Relationship Id="rId31" Type="http://schemas.openxmlformats.org/officeDocument/2006/relationships/customXml" Target="../ink/ink110.xml"/><Relationship Id="rId4" Type="http://schemas.openxmlformats.org/officeDocument/2006/relationships/customXml" Target="../ink/ink96.xml"/><Relationship Id="rId9" Type="http://schemas.openxmlformats.org/officeDocument/2006/relationships/customXml" Target="../ink/ink99.xml"/><Relationship Id="rId14" Type="http://schemas.openxmlformats.org/officeDocument/2006/relationships/image" Target="../media/image60.png"/><Relationship Id="rId22" Type="http://schemas.openxmlformats.org/officeDocument/2006/relationships/image" Target="../media/image64.png"/><Relationship Id="rId27" Type="http://schemas.openxmlformats.org/officeDocument/2006/relationships/customXml" Target="../ink/ink108.xml"/><Relationship Id="rId30" Type="http://schemas.openxmlformats.org/officeDocument/2006/relationships/image" Target="../media/image68.png"/><Relationship Id="rId35" Type="http://schemas.openxmlformats.org/officeDocument/2006/relationships/customXml" Target="../ink/ink11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7.xml"/><Relationship Id="rId13" Type="http://schemas.openxmlformats.org/officeDocument/2006/relationships/image" Target="../media/image8470.png"/><Relationship Id="rId18" Type="http://schemas.openxmlformats.org/officeDocument/2006/relationships/customXml" Target="../ink/ink1232.xml"/><Relationship Id="rId26" Type="http://schemas.openxmlformats.org/officeDocument/2006/relationships/customXml" Target="../ink/ink1236.xml"/><Relationship Id="rId39" Type="http://schemas.openxmlformats.org/officeDocument/2006/relationships/image" Target="../media/image8600.png"/><Relationship Id="rId3" Type="http://schemas.openxmlformats.org/officeDocument/2006/relationships/image" Target="../media/image539.png"/><Relationship Id="rId21" Type="http://schemas.openxmlformats.org/officeDocument/2006/relationships/image" Target="../media/image8510.png"/><Relationship Id="rId34" Type="http://schemas.openxmlformats.org/officeDocument/2006/relationships/customXml" Target="../ink/ink1240.xml"/><Relationship Id="rId42" Type="http://schemas.openxmlformats.org/officeDocument/2006/relationships/customXml" Target="../ink/ink1244.xml"/><Relationship Id="rId7" Type="http://schemas.openxmlformats.org/officeDocument/2006/relationships/image" Target="../media/image8440.png"/><Relationship Id="rId12" Type="http://schemas.openxmlformats.org/officeDocument/2006/relationships/customXml" Target="../ink/ink1229.xml"/><Relationship Id="rId17" Type="http://schemas.openxmlformats.org/officeDocument/2006/relationships/image" Target="../media/image8490.png"/><Relationship Id="rId25" Type="http://schemas.openxmlformats.org/officeDocument/2006/relationships/image" Target="../media/image8530.png"/><Relationship Id="rId33" Type="http://schemas.openxmlformats.org/officeDocument/2006/relationships/image" Target="../media/image8570.png"/><Relationship Id="rId38" Type="http://schemas.openxmlformats.org/officeDocument/2006/relationships/customXml" Target="../ink/ink1242.xml"/><Relationship Id="rId2" Type="http://schemas.openxmlformats.org/officeDocument/2006/relationships/customXml" Target="../ink/ink1224.xml"/><Relationship Id="rId16" Type="http://schemas.openxmlformats.org/officeDocument/2006/relationships/customXml" Target="../ink/ink1231.xml"/><Relationship Id="rId20" Type="http://schemas.openxmlformats.org/officeDocument/2006/relationships/customXml" Target="../ink/ink1233.xml"/><Relationship Id="rId29" Type="http://schemas.openxmlformats.org/officeDocument/2006/relationships/image" Target="../media/image8550.png"/><Relationship Id="rId41" Type="http://schemas.openxmlformats.org/officeDocument/2006/relationships/image" Target="../media/image861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26.xml"/><Relationship Id="rId11" Type="http://schemas.openxmlformats.org/officeDocument/2006/relationships/image" Target="../media/image8460.png"/><Relationship Id="rId24" Type="http://schemas.openxmlformats.org/officeDocument/2006/relationships/customXml" Target="../ink/ink1235.xml"/><Relationship Id="rId32" Type="http://schemas.openxmlformats.org/officeDocument/2006/relationships/customXml" Target="../ink/ink1239.xml"/><Relationship Id="rId37" Type="http://schemas.openxmlformats.org/officeDocument/2006/relationships/image" Target="../media/image8590.png"/><Relationship Id="rId40" Type="http://schemas.openxmlformats.org/officeDocument/2006/relationships/customXml" Target="../ink/ink1243.xml"/><Relationship Id="rId45" Type="http://schemas.openxmlformats.org/officeDocument/2006/relationships/image" Target="../media/image8630.png"/><Relationship Id="rId5" Type="http://schemas.openxmlformats.org/officeDocument/2006/relationships/image" Target="../media/image8430.png"/><Relationship Id="rId15" Type="http://schemas.openxmlformats.org/officeDocument/2006/relationships/image" Target="../media/image8480.png"/><Relationship Id="rId23" Type="http://schemas.openxmlformats.org/officeDocument/2006/relationships/image" Target="../media/image8520.png"/><Relationship Id="rId28" Type="http://schemas.openxmlformats.org/officeDocument/2006/relationships/customXml" Target="../ink/ink1237.xml"/><Relationship Id="rId36" Type="http://schemas.openxmlformats.org/officeDocument/2006/relationships/customXml" Target="../ink/ink1241.xml"/><Relationship Id="rId10" Type="http://schemas.openxmlformats.org/officeDocument/2006/relationships/customXml" Target="../ink/ink1228.xml"/><Relationship Id="rId19" Type="http://schemas.openxmlformats.org/officeDocument/2006/relationships/image" Target="../media/image8500.png"/><Relationship Id="rId31" Type="http://schemas.openxmlformats.org/officeDocument/2006/relationships/image" Target="../media/image8560.png"/><Relationship Id="rId44" Type="http://schemas.openxmlformats.org/officeDocument/2006/relationships/customXml" Target="../ink/ink1245.xml"/><Relationship Id="rId4" Type="http://schemas.openxmlformats.org/officeDocument/2006/relationships/customXml" Target="../ink/ink1225.xml"/><Relationship Id="rId9" Type="http://schemas.openxmlformats.org/officeDocument/2006/relationships/image" Target="../media/image8450.png"/><Relationship Id="rId14" Type="http://schemas.openxmlformats.org/officeDocument/2006/relationships/customXml" Target="../ink/ink1230.xml"/><Relationship Id="rId22" Type="http://schemas.openxmlformats.org/officeDocument/2006/relationships/customXml" Target="../ink/ink1234.xml"/><Relationship Id="rId27" Type="http://schemas.openxmlformats.org/officeDocument/2006/relationships/image" Target="../media/image8540.png"/><Relationship Id="rId30" Type="http://schemas.openxmlformats.org/officeDocument/2006/relationships/customXml" Target="../ink/ink1238.xml"/><Relationship Id="rId35" Type="http://schemas.openxmlformats.org/officeDocument/2006/relationships/image" Target="../media/image8580.png"/><Relationship Id="rId43" Type="http://schemas.openxmlformats.org/officeDocument/2006/relationships/image" Target="../media/image86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49.xml"/><Relationship Id="rId13" Type="http://schemas.openxmlformats.org/officeDocument/2006/relationships/image" Target="../media/image8690.png"/><Relationship Id="rId18" Type="http://schemas.openxmlformats.org/officeDocument/2006/relationships/customXml" Target="../ink/ink1254.xml"/><Relationship Id="rId26" Type="http://schemas.openxmlformats.org/officeDocument/2006/relationships/customXml" Target="../ink/ink1258.xml"/><Relationship Id="rId3" Type="http://schemas.openxmlformats.org/officeDocument/2006/relationships/image" Target="../media/image8640.png"/><Relationship Id="rId21" Type="http://schemas.openxmlformats.org/officeDocument/2006/relationships/image" Target="../media/image8730.png"/><Relationship Id="rId7" Type="http://schemas.openxmlformats.org/officeDocument/2006/relationships/image" Target="../media/image8660.png"/><Relationship Id="rId12" Type="http://schemas.openxmlformats.org/officeDocument/2006/relationships/customXml" Target="../ink/ink1251.xml"/><Relationship Id="rId17" Type="http://schemas.openxmlformats.org/officeDocument/2006/relationships/image" Target="../media/image8710.png"/><Relationship Id="rId25" Type="http://schemas.openxmlformats.org/officeDocument/2006/relationships/image" Target="../media/image8750.png"/><Relationship Id="rId33" Type="http://schemas.openxmlformats.org/officeDocument/2006/relationships/image" Target="../media/image8790.png"/><Relationship Id="rId2" Type="http://schemas.openxmlformats.org/officeDocument/2006/relationships/customXml" Target="../ink/ink1246.xml"/><Relationship Id="rId16" Type="http://schemas.openxmlformats.org/officeDocument/2006/relationships/customXml" Target="../ink/ink1253.xml"/><Relationship Id="rId20" Type="http://schemas.openxmlformats.org/officeDocument/2006/relationships/customXml" Target="../ink/ink1255.xml"/><Relationship Id="rId29" Type="http://schemas.openxmlformats.org/officeDocument/2006/relationships/image" Target="../media/image877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48.xml"/><Relationship Id="rId11" Type="http://schemas.openxmlformats.org/officeDocument/2006/relationships/image" Target="../media/image8680.png"/><Relationship Id="rId24" Type="http://schemas.openxmlformats.org/officeDocument/2006/relationships/customXml" Target="../ink/ink1257.xml"/><Relationship Id="rId32" Type="http://schemas.openxmlformats.org/officeDocument/2006/relationships/customXml" Target="../ink/ink1261.xml"/><Relationship Id="rId5" Type="http://schemas.openxmlformats.org/officeDocument/2006/relationships/image" Target="../media/image8650.png"/><Relationship Id="rId15" Type="http://schemas.openxmlformats.org/officeDocument/2006/relationships/image" Target="../media/image8700.png"/><Relationship Id="rId23" Type="http://schemas.openxmlformats.org/officeDocument/2006/relationships/image" Target="../media/image8740.png"/><Relationship Id="rId28" Type="http://schemas.openxmlformats.org/officeDocument/2006/relationships/customXml" Target="../ink/ink1259.xml"/><Relationship Id="rId10" Type="http://schemas.openxmlformats.org/officeDocument/2006/relationships/customXml" Target="../ink/ink1250.xml"/><Relationship Id="rId19" Type="http://schemas.openxmlformats.org/officeDocument/2006/relationships/image" Target="../media/image8720.png"/><Relationship Id="rId31" Type="http://schemas.openxmlformats.org/officeDocument/2006/relationships/image" Target="../media/image8780.png"/><Relationship Id="rId4" Type="http://schemas.openxmlformats.org/officeDocument/2006/relationships/customXml" Target="../ink/ink1247.xml"/><Relationship Id="rId9" Type="http://schemas.openxmlformats.org/officeDocument/2006/relationships/image" Target="../media/image8670.png"/><Relationship Id="rId14" Type="http://schemas.openxmlformats.org/officeDocument/2006/relationships/customXml" Target="../ink/ink1252.xml"/><Relationship Id="rId22" Type="http://schemas.openxmlformats.org/officeDocument/2006/relationships/customXml" Target="../ink/ink1256.xml"/><Relationship Id="rId27" Type="http://schemas.openxmlformats.org/officeDocument/2006/relationships/image" Target="../media/image8760.png"/><Relationship Id="rId30" Type="http://schemas.openxmlformats.org/officeDocument/2006/relationships/customXml" Target="../ink/ink1260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5.xml"/><Relationship Id="rId13" Type="http://schemas.openxmlformats.org/officeDocument/2006/relationships/image" Target="../media/image8850.png"/><Relationship Id="rId18" Type="http://schemas.openxmlformats.org/officeDocument/2006/relationships/customXml" Target="../ink/ink1270.xml"/><Relationship Id="rId3" Type="http://schemas.openxmlformats.org/officeDocument/2006/relationships/image" Target="../media/image8800.png"/><Relationship Id="rId21" Type="http://schemas.openxmlformats.org/officeDocument/2006/relationships/image" Target="../media/image8890.png"/><Relationship Id="rId7" Type="http://schemas.openxmlformats.org/officeDocument/2006/relationships/image" Target="../media/image8820.png"/><Relationship Id="rId12" Type="http://schemas.openxmlformats.org/officeDocument/2006/relationships/customXml" Target="../ink/ink1267.xml"/><Relationship Id="rId17" Type="http://schemas.openxmlformats.org/officeDocument/2006/relationships/image" Target="../media/image8870.png"/><Relationship Id="rId25" Type="http://schemas.openxmlformats.org/officeDocument/2006/relationships/image" Target="../media/image8910.png"/><Relationship Id="rId2" Type="http://schemas.openxmlformats.org/officeDocument/2006/relationships/customXml" Target="../ink/ink1262.xml"/><Relationship Id="rId16" Type="http://schemas.openxmlformats.org/officeDocument/2006/relationships/customXml" Target="../ink/ink1269.xml"/><Relationship Id="rId20" Type="http://schemas.openxmlformats.org/officeDocument/2006/relationships/customXml" Target="../ink/ink127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64.xml"/><Relationship Id="rId11" Type="http://schemas.openxmlformats.org/officeDocument/2006/relationships/image" Target="../media/image8840.png"/><Relationship Id="rId24" Type="http://schemas.openxmlformats.org/officeDocument/2006/relationships/customXml" Target="../ink/ink1273.xml"/><Relationship Id="rId5" Type="http://schemas.openxmlformats.org/officeDocument/2006/relationships/image" Target="../media/image8810.png"/><Relationship Id="rId15" Type="http://schemas.openxmlformats.org/officeDocument/2006/relationships/image" Target="../media/image8860.png"/><Relationship Id="rId23" Type="http://schemas.openxmlformats.org/officeDocument/2006/relationships/image" Target="../media/image8900.png"/><Relationship Id="rId10" Type="http://schemas.openxmlformats.org/officeDocument/2006/relationships/customXml" Target="../ink/ink1266.xml"/><Relationship Id="rId19" Type="http://schemas.openxmlformats.org/officeDocument/2006/relationships/image" Target="../media/image8880.png"/><Relationship Id="rId4" Type="http://schemas.openxmlformats.org/officeDocument/2006/relationships/customXml" Target="../ink/ink1263.xml"/><Relationship Id="rId9" Type="http://schemas.openxmlformats.org/officeDocument/2006/relationships/image" Target="../media/image8830.png"/><Relationship Id="rId14" Type="http://schemas.openxmlformats.org/officeDocument/2006/relationships/customXml" Target="../ink/ink1268.xml"/><Relationship Id="rId22" Type="http://schemas.openxmlformats.org/officeDocument/2006/relationships/customXml" Target="../ink/ink127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70.png"/><Relationship Id="rId13" Type="http://schemas.openxmlformats.org/officeDocument/2006/relationships/customXml" Target="../ink/ink1279.xml"/><Relationship Id="rId18" Type="http://schemas.openxmlformats.org/officeDocument/2006/relationships/image" Target="../media/image949.png"/><Relationship Id="rId3" Type="http://schemas.openxmlformats.org/officeDocument/2006/relationships/customXml" Target="../ink/ink1274.xml"/><Relationship Id="rId7" Type="http://schemas.openxmlformats.org/officeDocument/2006/relationships/customXml" Target="../ink/ink1276.xml"/><Relationship Id="rId12" Type="http://schemas.openxmlformats.org/officeDocument/2006/relationships/image" Target="../media/image8990.png"/><Relationship Id="rId17" Type="http://schemas.openxmlformats.org/officeDocument/2006/relationships/customXml" Target="../ink/ink1281.xml"/><Relationship Id="rId2" Type="http://schemas.openxmlformats.org/officeDocument/2006/relationships/image" Target="../media/image948.png"/><Relationship Id="rId16" Type="http://schemas.openxmlformats.org/officeDocument/2006/relationships/image" Target="../media/image9010.png"/><Relationship Id="rId20" Type="http://schemas.openxmlformats.org/officeDocument/2006/relationships/image" Target="../media/image9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60.png"/><Relationship Id="rId11" Type="http://schemas.openxmlformats.org/officeDocument/2006/relationships/customXml" Target="../ink/ink1278.xml"/><Relationship Id="rId5" Type="http://schemas.openxmlformats.org/officeDocument/2006/relationships/customXml" Target="../ink/ink1275.xml"/><Relationship Id="rId15" Type="http://schemas.openxmlformats.org/officeDocument/2006/relationships/customXml" Target="../ink/ink1280.xml"/><Relationship Id="rId10" Type="http://schemas.openxmlformats.org/officeDocument/2006/relationships/image" Target="../media/image8980.png"/><Relationship Id="rId19" Type="http://schemas.openxmlformats.org/officeDocument/2006/relationships/customXml" Target="../ink/ink1282.xml"/><Relationship Id="rId4" Type="http://schemas.openxmlformats.org/officeDocument/2006/relationships/image" Target="../media/image8950.png"/><Relationship Id="rId9" Type="http://schemas.openxmlformats.org/officeDocument/2006/relationships/customXml" Target="../ink/ink1277.xml"/><Relationship Id="rId14" Type="http://schemas.openxmlformats.org/officeDocument/2006/relationships/image" Target="../media/image900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6.xml"/><Relationship Id="rId13" Type="http://schemas.openxmlformats.org/officeDocument/2006/relationships/image" Target="../media/image9070.png"/><Relationship Id="rId18" Type="http://schemas.openxmlformats.org/officeDocument/2006/relationships/customXml" Target="../ink/ink1291.xml"/><Relationship Id="rId3" Type="http://schemas.openxmlformats.org/officeDocument/2006/relationships/image" Target="../media/image9020.png"/><Relationship Id="rId21" Type="http://schemas.openxmlformats.org/officeDocument/2006/relationships/image" Target="../media/image952.png"/><Relationship Id="rId7" Type="http://schemas.openxmlformats.org/officeDocument/2006/relationships/image" Target="../media/image9040.png"/><Relationship Id="rId12" Type="http://schemas.openxmlformats.org/officeDocument/2006/relationships/customXml" Target="../ink/ink1288.xml"/><Relationship Id="rId17" Type="http://schemas.openxmlformats.org/officeDocument/2006/relationships/image" Target="../media/image9090.png"/><Relationship Id="rId25" Type="http://schemas.openxmlformats.org/officeDocument/2006/relationships/image" Target="../media/image954.png"/><Relationship Id="rId2" Type="http://schemas.openxmlformats.org/officeDocument/2006/relationships/customXml" Target="../ink/ink1283.xml"/><Relationship Id="rId16" Type="http://schemas.openxmlformats.org/officeDocument/2006/relationships/customXml" Target="../ink/ink1290.xml"/><Relationship Id="rId20" Type="http://schemas.openxmlformats.org/officeDocument/2006/relationships/customXml" Target="../ink/ink129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85.xml"/><Relationship Id="rId11" Type="http://schemas.openxmlformats.org/officeDocument/2006/relationships/image" Target="../media/image9060.png"/><Relationship Id="rId24" Type="http://schemas.openxmlformats.org/officeDocument/2006/relationships/customXml" Target="../ink/ink1294.xml"/><Relationship Id="rId5" Type="http://schemas.openxmlformats.org/officeDocument/2006/relationships/image" Target="../media/image9030.png"/><Relationship Id="rId15" Type="http://schemas.openxmlformats.org/officeDocument/2006/relationships/image" Target="../media/image9080.png"/><Relationship Id="rId23" Type="http://schemas.openxmlformats.org/officeDocument/2006/relationships/image" Target="../media/image953.png"/><Relationship Id="rId10" Type="http://schemas.openxmlformats.org/officeDocument/2006/relationships/customXml" Target="../ink/ink1287.xml"/><Relationship Id="rId19" Type="http://schemas.openxmlformats.org/officeDocument/2006/relationships/image" Target="../media/image951.png"/><Relationship Id="rId4" Type="http://schemas.openxmlformats.org/officeDocument/2006/relationships/customXml" Target="../ink/ink1284.xml"/><Relationship Id="rId9" Type="http://schemas.openxmlformats.org/officeDocument/2006/relationships/image" Target="../media/image9050.png"/><Relationship Id="rId14" Type="http://schemas.openxmlformats.org/officeDocument/2006/relationships/customXml" Target="../ink/ink1289.xml"/><Relationship Id="rId22" Type="http://schemas.openxmlformats.org/officeDocument/2006/relationships/customXml" Target="../ink/ink1293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98.xml"/><Relationship Id="rId13" Type="http://schemas.openxmlformats.org/officeDocument/2006/relationships/image" Target="../media/image960.png"/><Relationship Id="rId18" Type="http://schemas.openxmlformats.org/officeDocument/2006/relationships/customXml" Target="../ink/ink1303.xml"/><Relationship Id="rId26" Type="http://schemas.openxmlformats.org/officeDocument/2006/relationships/customXml" Target="../ink/ink1307.xml"/><Relationship Id="rId3" Type="http://schemas.openxmlformats.org/officeDocument/2006/relationships/image" Target="../media/image955.png"/><Relationship Id="rId21" Type="http://schemas.openxmlformats.org/officeDocument/2006/relationships/image" Target="../media/image964.png"/><Relationship Id="rId7" Type="http://schemas.openxmlformats.org/officeDocument/2006/relationships/image" Target="../media/image957.png"/><Relationship Id="rId12" Type="http://schemas.openxmlformats.org/officeDocument/2006/relationships/customXml" Target="../ink/ink1300.xml"/><Relationship Id="rId17" Type="http://schemas.openxmlformats.org/officeDocument/2006/relationships/image" Target="../media/image962.png"/><Relationship Id="rId25" Type="http://schemas.openxmlformats.org/officeDocument/2006/relationships/image" Target="../media/image966.png"/><Relationship Id="rId2" Type="http://schemas.openxmlformats.org/officeDocument/2006/relationships/customXml" Target="../ink/ink1295.xml"/><Relationship Id="rId16" Type="http://schemas.openxmlformats.org/officeDocument/2006/relationships/customXml" Target="../ink/ink1302.xml"/><Relationship Id="rId20" Type="http://schemas.openxmlformats.org/officeDocument/2006/relationships/customXml" Target="../ink/ink130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97.xml"/><Relationship Id="rId11" Type="http://schemas.openxmlformats.org/officeDocument/2006/relationships/image" Target="../media/image959.png"/><Relationship Id="rId24" Type="http://schemas.openxmlformats.org/officeDocument/2006/relationships/customXml" Target="../ink/ink1306.xml"/><Relationship Id="rId5" Type="http://schemas.openxmlformats.org/officeDocument/2006/relationships/image" Target="../media/image956.png"/><Relationship Id="rId15" Type="http://schemas.openxmlformats.org/officeDocument/2006/relationships/image" Target="../media/image961.png"/><Relationship Id="rId23" Type="http://schemas.openxmlformats.org/officeDocument/2006/relationships/image" Target="../media/image965.png"/><Relationship Id="rId10" Type="http://schemas.openxmlformats.org/officeDocument/2006/relationships/customXml" Target="../ink/ink1299.xml"/><Relationship Id="rId19" Type="http://schemas.openxmlformats.org/officeDocument/2006/relationships/image" Target="../media/image963.png"/><Relationship Id="rId4" Type="http://schemas.openxmlformats.org/officeDocument/2006/relationships/customXml" Target="../ink/ink1296.xml"/><Relationship Id="rId9" Type="http://schemas.openxmlformats.org/officeDocument/2006/relationships/image" Target="../media/image958.png"/><Relationship Id="rId14" Type="http://schemas.openxmlformats.org/officeDocument/2006/relationships/customXml" Target="../ink/ink1301.xml"/><Relationship Id="rId22" Type="http://schemas.openxmlformats.org/officeDocument/2006/relationships/customXml" Target="../ink/ink1305.xml"/><Relationship Id="rId27" Type="http://schemas.openxmlformats.org/officeDocument/2006/relationships/image" Target="../media/image96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11.xml"/><Relationship Id="rId13" Type="http://schemas.openxmlformats.org/officeDocument/2006/relationships/image" Target="../media/image9140.png"/><Relationship Id="rId18" Type="http://schemas.openxmlformats.org/officeDocument/2006/relationships/customXml" Target="../ink/ink1316.xml"/><Relationship Id="rId26" Type="http://schemas.openxmlformats.org/officeDocument/2006/relationships/customXml" Target="../ink/ink1320.xml"/><Relationship Id="rId3" Type="http://schemas.openxmlformats.org/officeDocument/2006/relationships/image" Target="../media/image9100.png"/><Relationship Id="rId21" Type="http://schemas.openxmlformats.org/officeDocument/2006/relationships/image" Target="../media/image9180.png"/><Relationship Id="rId34" Type="http://schemas.openxmlformats.org/officeDocument/2006/relationships/customXml" Target="../ink/ink1324.xml"/><Relationship Id="rId7" Type="http://schemas.openxmlformats.org/officeDocument/2006/relationships/image" Target="../media/image9110.png"/><Relationship Id="rId12" Type="http://schemas.openxmlformats.org/officeDocument/2006/relationships/customXml" Target="../ink/ink1313.xml"/><Relationship Id="rId17" Type="http://schemas.openxmlformats.org/officeDocument/2006/relationships/image" Target="../media/image9160.png"/><Relationship Id="rId25" Type="http://schemas.openxmlformats.org/officeDocument/2006/relationships/image" Target="../media/image9200.png"/><Relationship Id="rId33" Type="http://schemas.openxmlformats.org/officeDocument/2006/relationships/image" Target="../media/image9240.png"/><Relationship Id="rId2" Type="http://schemas.openxmlformats.org/officeDocument/2006/relationships/customXml" Target="../ink/ink1308.xml"/><Relationship Id="rId16" Type="http://schemas.openxmlformats.org/officeDocument/2006/relationships/customXml" Target="../ink/ink1315.xml"/><Relationship Id="rId20" Type="http://schemas.openxmlformats.org/officeDocument/2006/relationships/customXml" Target="../ink/ink1317.xml"/><Relationship Id="rId29" Type="http://schemas.openxmlformats.org/officeDocument/2006/relationships/image" Target="../media/image922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10.xml"/><Relationship Id="rId11" Type="http://schemas.openxmlformats.org/officeDocument/2006/relationships/image" Target="../media/image9130.png"/><Relationship Id="rId24" Type="http://schemas.openxmlformats.org/officeDocument/2006/relationships/customXml" Target="../ink/ink1319.xml"/><Relationship Id="rId32" Type="http://schemas.openxmlformats.org/officeDocument/2006/relationships/customXml" Target="../ink/ink1323.xml"/><Relationship Id="rId5" Type="http://schemas.openxmlformats.org/officeDocument/2006/relationships/image" Target="../media/image539.png"/><Relationship Id="rId15" Type="http://schemas.openxmlformats.org/officeDocument/2006/relationships/image" Target="../media/image9150.png"/><Relationship Id="rId23" Type="http://schemas.openxmlformats.org/officeDocument/2006/relationships/image" Target="../media/image9190.png"/><Relationship Id="rId28" Type="http://schemas.openxmlformats.org/officeDocument/2006/relationships/customXml" Target="../ink/ink1321.xml"/><Relationship Id="rId10" Type="http://schemas.openxmlformats.org/officeDocument/2006/relationships/customXml" Target="../ink/ink1312.xml"/><Relationship Id="rId19" Type="http://schemas.openxmlformats.org/officeDocument/2006/relationships/image" Target="../media/image9170.png"/><Relationship Id="rId31" Type="http://schemas.openxmlformats.org/officeDocument/2006/relationships/image" Target="../media/image9230.png"/><Relationship Id="rId4" Type="http://schemas.openxmlformats.org/officeDocument/2006/relationships/customXml" Target="../ink/ink1309.xml"/><Relationship Id="rId9" Type="http://schemas.openxmlformats.org/officeDocument/2006/relationships/image" Target="../media/image9120.png"/><Relationship Id="rId14" Type="http://schemas.openxmlformats.org/officeDocument/2006/relationships/customXml" Target="../ink/ink1314.xml"/><Relationship Id="rId22" Type="http://schemas.openxmlformats.org/officeDocument/2006/relationships/customXml" Target="../ink/ink1318.xml"/><Relationship Id="rId27" Type="http://schemas.openxmlformats.org/officeDocument/2006/relationships/image" Target="../media/image9210.png"/><Relationship Id="rId30" Type="http://schemas.openxmlformats.org/officeDocument/2006/relationships/customXml" Target="../ink/ink1322.xml"/><Relationship Id="rId35" Type="http://schemas.openxmlformats.org/officeDocument/2006/relationships/image" Target="../media/image925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8.xml"/><Relationship Id="rId13" Type="http://schemas.openxmlformats.org/officeDocument/2006/relationships/image" Target="../media/image9310.png"/><Relationship Id="rId18" Type="http://schemas.openxmlformats.org/officeDocument/2006/relationships/customXml" Target="../ink/ink1333.xml"/><Relationship Id="rId3" Type="http://schemas.openxmlformats.org/officeDocument/2006/relationships/image" Target="../media/image9260.png"/><Relationship Id="rId21" Type="http://schemas.openxmlformats.org/officeDocument/2006/relationships/image" Target="../media/image9350.png"/><Relationship Id="rId7" Type="http://schemas.openxmlformats.org/officeDocument/2006/relationships/image" Target="../media/image9280.png"/><Relationship Id="rId12" Type="http://schemas.openxmlformats.org/officeDocument/2006/relationships/customXml" Target="../ink/ink1330.xml"/><Relationship Id="rId17" Type="http://schemas.openxmlformats.org/officeDocument/2006/relationships/image" Target="../media/image9330.png"/><Relationship Id="rId25" Type="http://schemas.openxmlformats.org/officeDocument/2006/relationships/image" Target="../media/image9370.png"/><Relationship Id="rId2" Type="http://schemas.openxmlformats.org/officeDocument/2006/relationships/customXml" Target="../ink/ink1325.xml"/><Relationship Id="rId16" Type="http://schemas.openxmlformats.org/officeDocument/2006/relationships/customXml" Target="../ink/ink1332.xml"/><Relationship Id="rId20" Type="http://schemas.openxmlformats.org/officeDocument/2006/relationships/customXml" Target="../ink/ink133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27.xml"/><Relationship Id="rId11" Type="http://schemas.openxmlformats.org/officeDocument/2006/relationships/image" Target="../media/image9300.png"/><Relationship Id="rId24" Type="http://schemas.openxmlformats.org/officeDocument/2006/relationships/customXml" Target="../ink/ink1336.xml"/><Relationship Id="rId5" Type="http://schemas.openxmlformats.org/officeDocument/2006/relationships/image" Target="../media/image9270.png"/><Relationship Id="rId15" Type="http://schemas.openxmlformats.org/officeDocument/2006/relationships/image" Target="../media/image9320.png"/><Relationship Id="rId23" Type="http://schemas.openxmlformats.org/officeDocument/2006/relationships/image" Target="../media/image9360.png"/><Relationship Id="rId10" Type="http://schemas.openxmlformats.org/officeDocument/2006/relationships/customXml" Target="../ink/ink1329.xml"/><Relationship Id="rId19" Type="http://schemas.openxmlformats.org/officeDocument/2006/relationships/image" Target="../media/image9340.png"/><Relationship Id="rId4" Type="http://schemas.openxmlformats.org/officeDocument/2006/relationships/customXml" Target="../ink/ink1326.xml"/><Relationship Id="rId9" Type="http://schemas.openxmlformats.org/officeDocument/2006/relationships/image" Target="../media/image9290.png"/><Relationship Id="rId14" Type="http://schemas.openxmlformats.org/officeDocument/2006/relationships/customXml" Target="../ink/ink1331.xml"/><Relationship Id="rId22" Type="http://schemas.openxmlformats.org/officeDocument/2006/relationships/customXml" Target="../ink/ink13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0.xml"/><Relationship Id="rId13" Type="http://schemas.openxmlformats.org/officeDocument/2006/relationships/image" Target="../media/image973.png"/><Relationship Id="rId18" Type="http://schemas.openxmlformats.org/officeDocument/2006/relationships/customXml" Target="../ink/ink1345.xml"/><Relationship Id="rId26" Type="http://schemas.openxmlformats.org/officeDocument/2006/relationships/customXml" Target="../ink/ink1349.xml"/><Relationship Id="rId3" Type="http://schemas.openxmlformats.org/officeDocument/2006/relationships/image" Target="../media/image968.png"/><Relationship Id="rId21" Type="http://schemas.openxmlformats.org/officeDocument/2006/relationships/image" Target="../media/image977.png"/><Relationship Id="rId7" Type="http://schemas.openxmlformats.org/officeDocument/2006/relationships/image" Target="../media/image970.png"/><Relationship Id="rId12" Type="http://schemas.openxmlformats.org/officeDocument/2006/relationships/customXml" Target="../ink/ink1342.xml"/><Relationship Id="rId17" Type="http://schemas.openxmlformats.org/officeDocument/2006/relationships/image" Target="../media/image975.png"/><Relationship Id="rId25" Type="http://schemas.openxmlformats.org/officeDocument/2006/relationships/image" Target="../media/image979.png"/><Relationship Id="rId2" Type="http://schemas.openxmlformats.org/officeDocument/2006/relationships/customXml" Target="../ink/ink1337.xml"/><Relationship Id="rId16" Type="http://schemas.openxmlformats.org/officeDocument/2006/relationships/customXml" Target="../ink/ink1344.xml"/><Relationship Id="rId20" Type="http://schemas.openxmlformats.org/officeDocument/2006/relationships/customXml" Target="../ink/ink134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39.xml"/><Relationship Id="rId11" Type="http://schemas.openxmlformats.org/officeDocument/2006/relationships/image" Target="../media/image972.png"/><Relationship Id="rId24" Type="http://schemas.openxmlformats.org/officeDocument/2006/relationships/customXml" Target="../ink/ink1348.xml"/><Relationship Id="rId5" Type="http://schemas.openxmlformats.org/officeDocument/2006/relationships/image" Target="../media/image969.png"/><Relationship Id="rId15" Type="http://schemas.openxmlformats.org/officeDocument/2006/relationships/image" Target="../media/image974.png"/><Relationship Id="rId23" Type="http://schemas.openxmlformats.org/officeDocument/2006/relationships/image" Target="../media/image978.png"/><Relationship Id="rId10" Type="http://schemas.openxmlformats.org/officeDocument/2006/relationships/customXml" Target="../ink/ink1341.xml"/><Relationship Id="rId19" Type="http://schemas.openxmlformats.org/officeDocument/2006/relationships/image" Target="../media/image976.png"/><Relationship Id="rId4" Type="http://schemas.openxmlformats.org/officeDocument/2006/relationships/customXml" Target="../ink/ink1338.xml"/><Relationship Id="rId9" Type="http://schemas.openxmlformats.org/officeDocument/2006/relationships/image" Target="../media/image971.png"/><Relationship Id="rId14" Type="http://schemas.openxmlformats.org/officeDocument/2006/relationships/customXml" Target="../ink/ink1343.xml"/><Relationship Id="rId22" Type="http://schemas.openxmlformats.org/officeDocument/2006/relationships/customXml" Target="../ink/ink1347.xml"/><Relationship Id="rId27" Type="http://schemas.openxmlformats.org/officeDocument/2006/relationships/image" Target="../media/image98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1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image" Target="../media/image98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image" Target="../media/image984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60.png"/><Relationship Id="rId13" Type="http://schemas.openxmlformats.org/officeDocument/2006/relationships/customXml" Target="../ink/ink1355.xml"/><Relationship Id="rId18" Type="http://schemas.openxmlformats.org/officeDocument/2006/relationships/image" Target="../media/image990.png"/><Relationship Id="rId26" Type="http://schemas.openxmlformats.org/officeDocument/2006/relationships/image" Target="../media/image994.png"/><Relationship Id="rId3" Type="http://schemas.openxmlformats.org/officeDocument/2006/relationships/customXml" Target="../ink/ink1350.xml"/><Relationship Id="rId21" Type="http://schemas.openxmlformats.org/officeDocument/2006/relationships/customXml" Target="../ink/ink1359.xml"/><Relationship Id="rId7" Type="http://schemas.openxmlformats.org/officeDocument/2006/relationships/customXml" Target="../ink/ink1352.xml"/><Relationship Id="rId12" Type="http://schemas.openxmlformats.org/officeDocument/2006/relationships/image" Target="../media/image987.png"/><Relationship Id="rId17" Type="http://schemas.openxmlformats.org/officeDocument/2006/relationships/customXml" Target="../ink/ink1357.xml"/><Relationship Id="rId25" Type="http://schemas.openxmlformats.org/officeDocument/2006/relationships/customXml" Target="../ink/ink1361.xml"/><Relationship Id="rId2" Type="http://schemas.openxmlformats.org/officeDocument/2006/relationships/image" Target="../media/image986.png"/><Relationship Id="rId16" Type="http://schemas.openxmlformats.org/officeDocument/2006/relationships/image" Target="../media/image989.png"/><Relationship Id="rId20" Type="http://schemas.openxmlformats.org/officeDocument/2006/relationships/image" Target="../media/image9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50.png"/><Relationship Id="rId11" Type="http://schemas.openxmlformats.org/officeDocument/2006/relationships/customXml" Target="../ink/ink1354.xml"/><Relationship Id="rId24" Type="http://schemas.openxmlformats.org/officeDocument/2006/relationships/image" Target="../media/image993.png"/><Relationship Id="rId5" Type="http://schemas.openxmlformats.org/officeDocument/2006/relationships/customXml" Target="../ink/ink1351.xml"/><Relationship Id="rId15" Type="http://schemas.openxmlformats.org/officeDocument/2006/relationships/customXml" Target="../ink/ink1356.xml"/><Relationship Id="rId23" Type="http://schemas.openxmlformats.org/officeDocument/2006/relationships/customXml" Target="../ink/ink1360.xml"/><Relationship Id="rId28" Type="http://schemas.openxmlformats.org/officeDocument/2006/relationships/image" Target="../media/image995.png"/><Relationship Id="rId10" Type="http://schemas.openxmlformats.org/officeDocument/2006/relationships/image" Target="../media/image9470.png"/><Relationship Id="rId19" Type="http://schemas.openxmlformats.org/officeDocument/2006/relationships/customXml" Target="../ink/ink1358.xml"/><Relationship Id="rId4" Type="http://schemas.openxmlformats.org/officeDocument/2006/relationships/image" Target="../media/image9440.png"/><Relationship Id="rId9" Type="http://schemas.openxmlformats.org/officeDocument/2006/relationships/customXml" Target="../ink/ink1353.xml"/><Relationship Id="rId14" Type="http://schemas.openxmlformats.org/officeDocument/2006/relationships/image" Target="../media/image988.png"/><Relationship Id="rId22" Type="http://schemas.openxmlformats.org/officeDocument/2006/relationships/image" Target="../media/image992.png"/><Relationship Id="rId27" Type="http://schemas.openxmlformats.org/officeDocument/2006/relationships/customXml" Target="../ink/ink136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66.xml"/><Relationship Id="rId13" Type="http://schemas.openxmlformats.org/officeDocument/2006/relationships/image" Target="../media/image1001.png"/><Relationship Id="rId18" Type="http://schemas.openxmlformats.org/officeDocument/2006/relationships/customXml" Target="../ink/ink1371.xml"/><Relationship Id="rId26" Type="http://schemas.openxmlformats.org/officeDocument/2006/relationships/customXml" Target="../ink/ink1375.xml"/><Relationship Id="rId39" Type="http://schemas.openxmlformats.org/officeDocument/2006/relationships/image" Target="../media/image1014.png"/><Relationship Id="rId3" Type="http://schemas.openxmlformats.org/officeDocument/2006/relationships/image" Target="../media/image996.png"/><Relationship Id="rId21" Type="http://schemas.openxmlformats.org/officeDocument/2006/relationships/image" Target="../media/image1005.png"/><Relationship Id="rId34" Type="http://schemas.openxmlformats.org/officeDocument/2006/relationships/customXml" Target="../ink/ink1379.xml"/><Relationship Id="rId42" Type="http://schemas.openxmlformats.org/officeDocument/2006/relationships/customXml" Target="../ink/ink1383.xml"/><Relationship Id="rId7" Type="http://schemas.openxmlformats.org/officeDocument/2006/relationships/image" Target="../media/image998.png"/><Relationship Id="rId12" Type="http://schemas.openxmlformats.org/officeDocument/2006/relationships/customXml" Target="../ink/ink1368.xml"/><Relationship Id="rId17" Type="http://schemas.openxmlformats.org/officeDocument/2006/relationships/image" Target="../media/image1003.png"/><Relationship Id="rId25" Type="http://schemas.openxmlformats.org/officeDocument/2006/relationships/image" Target="../media/image1007.png"/><Relationship Id="rId33" Type="http://schemas.openxmlformats.org/officeDocument/2006/relationships/image" Target="../media/image1011.png"/><Relationship Id="rId38" Type="http://schemas.openxmlformats.org/officeDocument/2006/relationships/customXml" Target="../ink/ink1381.xml"/><Relationship Id="rId2" Type="http://schemas.openxmlformats.org/officeDocument/2006/relationships/customXml" Target="../ink/ink1363.xml"/><Relationship Id="rId16" Type="http://schemas.openxmlformats.org/officeDocument/2006/relationships/customXml" Target="../ink/ink1370.xml"/><Relationship Id="rId20" Type="http://schemas.openxmlformats.org/officeDocument/2006/relationships/customXml" Target="../ink/ink1372.xml"/><Relationship Id="rId29" Type="http://schemas.openxmlformats.org/officeDocument/2006/relationships/image" Target="../media/image1009.png"/><Relationship Id="rId41" Type="http://schemas.openxmlformats.org/officeDocument/2006/relationships/image" Target="../media/image101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65.xml"/><Relationship Id="rId11" Type="http://schemas.openxmlformats.org/officeDocument/2006/relationships/image" Target="../media/image1000.png"/><Relationship Id="rId24" Type="http://schemas.openxmlformats.org/officeDocument/2006/relationships/customXml" Target="../ink/ink1374.xml"/><Relationship Id="rId32" Type="http://schemas.openxmlformats.org/officeDocument/2006/relationships/customXml" Target="../ink/ink1378.xml"/><Relationship Id="rId37" Type="http://schemas.openxmlformats.org/officeDocument/2006/relationships/image" Target="../media/image1013.png"/><Relationship Id="rId40" Type="http://schemas.openxmlformats.org/officeDocument/2006/relationships/customXml" Target="../ink/ink1382.xml"/><Relationship Id="rId45" Type="http://schemas.openxmlformats.org/officeDocument/2006/relationships/image" Target="../media/image1017.png"/><Relationship Id="rId5" Type="http://schemas.openxmlformats.org/officeDocument/2006/relationships/image" Target="../media/image997.png"/><Relationship Id="rId15" Type="http://schemas.openxmlformats.org/officeDocument/2006/relationships/image" Target="../media/image1002.png"/><Relationship Id="rId23" Type="http://schemas.openxmlformats.org/officeDocument/2006/relationships/image" Target="../media/image1006.png"/><Relationship Id="rId28" Type="http://schemas.openxmlformats.org/officeDocument/2006/relationships/customXml" Target="../ink/ink1376.xml"/><Relationship Id="rId36" Type="http://schemas.openxmlformats.org/officeDocument/2006/relationships/customXml" Target="../ink/ink1380.xml"/><Relationship Id="rId10" Type="http://schemas.openxmlformats.org/officeDocument/2006/relationships/customXml" Target="../ink/ink1367.xml"/><Relationship Id="rId19" Type="http://schemas.openxmlformats.org/officeDocument/2006/relationships/image" Target="../media/image1004.png"/><Relationship Id="rId31" Type="http://schemas.openxmlformats.org/officeDocument/2006/relationships/image" Target="../media/image1010.png"/><Relationship Id="rId44" Type="http://schemas.openxmlformats.org/officeDocument/2006/relationships/customXml" Target="../ink/ink1384.xml"/><Relationship Id="rId4" Type="http://schemas.openxmlformats.org/officeDocument/2006/relationships/customXml" Target="../ink/ink1364.xml"/><Relationship Id="rId9" Type="http://schemas.openxmlformats.org/officeDocument/2006/relationships/image" Target="../media/image999.png"/><Relationship Id="rId14" Type="http://schemas.openxmlformats.org/officeDocument/2006/relationships/customXml" Target="../ink/ink1369.xml"/><Relationship Id="rId22" Type="http://schemas.openxmlformats.org/officeDocument/2006/relationships/customXml" Target="../ink/ink1373.xml"/><Relationship Id="rId27" Type="http://schemas.openxmlformats.org/officeDocument/2006/relationships/image" Target="../media/image1008.png"/><Relationship Id="rId30" Type="http://schemas.openxmlformats.org/officeDocument/2006/relationships/customXml" Target="../ink/ink1377.xml"/><Relationship Id="rId35" Type="http://schemas.openxmlformats.org/officeDocument/2006/relationships/image" Target="../media/image1012.png"/><Relationship Id="rId43" Type="http://schemas.openxmlformats.org/officeDocument/2006/relationships/image" Target="../media/image1016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88.xml"/><Relationship Id="rId13" Type="http://schemas.openxmlformats.org/officeDocument/2006/relationships/image" Target="../media/image1023.png"/><Relationship Id="rId18" Type="http://schemas.openxmlformats.org/officeDocument/2006/relationships/customXml" Target="../ink/ink1393.xml"/><Relationship Id="rId26" Type="http://schemas.openxmlformats.org/officeDocument/2006/relationships/customXml" Target="../ink/ink1397.xml"/><Relationship Id="rId3" Type="http://schemas.openxmlformats.org/officeDocument/2006/relationships/image" Target="../media/image1018.png"/><Relationship Id="rId21" Type="http://schemas.openxmlformats.org/officeDocument/2006/relationships/image" Target="../media/image1027.png"/><Relationship Id="rId7" Type="http://schemas.openxmlformats.org/officeDocument/2006/relationships/image" Target="../media/image1020.png"/><Relationship Id="rId12" Type="http://schemas.openxmlformats.org/officeDocument/2006/relationships/customXml" Target="../ink/ink1390.xml"/><Relationship Id="rId17" Type="http://schemas.openxmlformats.org/officeDocument/2006/relationships/image" Target="../media/image1025.png"/><Relationship Id="rId25" Type="http://schemas.openxmlformats.org/officeDocument/2006/relationships/image" Target="../media/image1029.png"/><Relationship Id="rId33" Type="http://schemas.openxmlformats.org/officeDocument/2006/relationships/image" Target="../media/image1033.png"/><Relationship Id="rId2" Type="http://schemas.openxmlformats.org/officeDocument/2006/relationships/customXml" Target="../ink/ink1385.xml"/><Relationship Id="rId16" Type="http://schemas.openxmlformats.org/officeDocument/2006/relationships/customXml" Target="../ink/ink1392.xml"/><Relationship Id="rId20" Type="http://schemas.openxmlformats.org/officeDocument/2006/relationships/customXml" Target="../ink/ink1394.xml"/><Relationship Id="rId29" Type="http://schemas.openxmlformats.org/officeDocument/2006/relationships/image" Target="../media/image103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87.xml"/><Relationship Id="rId11" Type="http://schemas.openxmlformats.org/officeDocument/2006/relationships/image" Target="../media/image1022.png"/><Relationship Id="rId24" Type="http://schemas.openxmlformats.org/officeDocument/2006/relationships/customXml" Target="../ink/ink1396.xml"/><Relationship Id="rId32" Type="http://schemas.openxmlformats.org/officeDocument/2006/relationships/customXml" Target="../ink/ink1400.xml"/><Relationship Id="rId5" Type="http://schemas.openxmlformats.org/officeDocument/2006/relationships/image" Target="../media/image1019.png"/><Relationship Id="rId15" Type="http://schemas.openxmlformats.org/officeDocument/2006/relationships/image" Target="../media/image1024.png"/><Relationship Id="rId23" Type="http://schemas.openxmlformats.org/officeDocument/2006/relationships/image" Target="../media/image1028.png"/><Relationship Id="rId28" Type="http://schemas.openxmlformats.org/officeDocument/2006/relationships/customXml" Target="../ink/ink1398.xml"/><Relationship Id="rId10" Type="http://schemas.openxmlformats.org/officeDocument/2006/relationships/customXml" Target="../ink/ink1389.xml"/><Relationship Id="rId19" Type="http://schemas.openxmlformats.org/officeDocument/2006/relationships/image" Target="../media/image1026.png"/><Relationship Id="rId31" Type="http://schemas.openxmlformats.org/officeDocument/2006/relationships/image" Target="../media/image1032.png"/><Relationship Id="rId4" Type="http://schemas.openxmlformats.org/officeDocument/2006/relationships/customXml" Target="../ink/ink1386.xml"/><Relationship Id="rId9" Type="http://schemas.openxmlformats.org/officeDocument/2006/relationships/image" Target="../media/image1021.png"/><Relationship Id="rId14" Type="http://schemas.openxmlformats.org/officeDocument/2006/relationships/customXml" Target="../ink/ink1391.xml"/><Relationship Id="rId22" Type="http://schemas.openxmlformats.org/officeDocument/2006/relationships/customXml" Target="../ink/ink1395.xml"/><Relationship Id="rId27" Type="http://schemas.openxmlformats.org/officeDocument/2006/relationships/image" Target="../media/image1030.png"/><Relationship Id="rId30" Type="http://schemas.openxmlformats.org/officeDocument/2006/relationships/customXml" Target="../ink/ink1399.xml"/></Relationships>
</file>

<file path=ppt/slides/_rels/slide9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30.png"/><Relationship Id="rId18" Type="http://schemas.openxmlformats.org/officeDocument/2006/relationships/customXml" Target="../ink/ink1409.xml"/><Relationship Id="rId26" Type="http://schemas.openxmlformats.org/officeDocument/2006/relationships/customXml" Target="../ink/ink1413.xml"/><Relationship Id="rId39" Type="http://schemas.openxmlformats.org/officeDocument/2006/relationships/image" Target="../media/image9660.png"/><Relationship Id="rId3" Type="http://schemas.openxmlformats.org/officeDocument/2006/relationships/image" Target="../media/image9480.png"/><Relationship Id="rId21" Type="http://schemas.openxmlformats.org/officeDocument/2006/relationships/image" Target="../media/image9570.png"/><Relationship Id="rId34" Type="http://schemas.openxmlformats.org/officeDocument/2006/relationships/customXml" Target="../ink/ink1417.xml"/><Relationship Id="rId42" Type="http://schemas.openxmlformats.org/officeDocument/2006/relationships/customXml" Target="../ink/ink1421.xml"/><Relationship Id="rId47" Type="http://schemas.openxmlformats.org/officeDocument/2006/relationships/image" Target="../media/image9700.png"/><Relationship Id="rId7" Type="http://schemas.openxmlformats.org/officeDocument/2006/relationships/image" Target="../media/image9500.png"/><Relationship Id="rId12" Type="http://schemas.openxmlformats.org/officeDocument/2006/relationships/customXml" Target="../ink/ink1406.xml"/><Relationship Id="rId17" Type="http://schemas.openxmlformats.org/officeDocument/2006/relationships/image" Target="../media/image9550.png"/><Relationship Id="rId25" Type="http://schemas.openxmlformats.org/officeDocument/2006/relationships/image" Target="../media/image9590.png"/><Relationship Id="rId33" Type="http://schemas.openxmlformats.org/officeDocument/2006/relationships/image" Target="../media/image9630.png"/><Relationship Id="rId38" Type="http://schemas.openxmlformats.org/officeDocument/2006/relationships/customXml" Target="../ink/ink1419.xml"/><Relationship Id="rId46" Type="http://schemas.openxmlformats.org/officeDocument/2006/relationships/customXml" Target="../ink/ink1423.xml"/><Relationship Id="rId2" Type="http://schemas.openxmlformats.org/officeDocument/2006/relationships/customXml" Target="../ink/ink1401.xml"/><Relationship Id="rId16" Type="http://schemas.openxmlformats.org/officeDocument/2006/relationships/customXml" Target="../ink/ink1408.xml"/><Relationship Id="rId20" Type="http://schemas.openxmlformats.org/officeDocument/2006/relationships/customXml" Target="../ink/ink1410.xml"/><Relationship Id="rId29" Type="http://schemas.openxmlformats.org/officeDocument/2006/relationships/image" Target="../media/image9610.png"/><Relationship Id="rId41" Type="http://schemas.openxmlformats.org/officeDocument/2006/relationships/image" Target="../media/image9670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03.xml"/><Relationship Id="rId11" Type="http://schemas.openxmlformats.org/officeDocument/2006/relationships/image" Target="../media/image9520.png"/><Relationship Id="rId24" Type="http://schemas.openxmlformats.org/officeDocument/2006/relationships/customXml" Target="../ink/ink1412.xml"/><Relationship Id="rId32" Type="http://schemas.openxmlformats.org/officeDocument/2006/relationships/customXml" Target="../ink/ink1416.xml"/><Relationship Id="rId37" Type="http://schemas.openxmlformats.org/officeDocument/2006/relationships/image" Target="../media/image9650.png"/><Relationship Id="rId40" Type="http://schemas.openxmlformats.org/officeDocument/2006/relationships/customXml" Target="../ink/ink1420.xml"/><Relationship Id="rId45" Type="http://schemas.openxmlformats.org/officeDocument/2006/relationships/image" Target="../media/image9690.png"/><Relationship Id="rId5" Type="http://schemas.openxmlformats.org/officeDocument/2006/relationships/image" Target="../media/image9490.png"/><Relationship Id="rId15" Type="http://schemas.openxmlformats.org/officeDocument/2006/relationships/image" Target="../media/image9540.png"/><Relationship Id="rId23" Type="http://schemas.openxmlformats.org/officeDocument/2006/relationships/image" Target="../media/image9580.png"/><Relationship Id="rId28" Type="http://schemas.openxmlformats.org/officeDocument/2006/relationships/customXml" Target="../ink/ink1414.xml"/><Relationship Id="rId36" Type="http://schemas.openxmlformats.org/officeDocument/2006/relationships/customXml" Target="../ink/ink1418.xml"/><Relationship Id="rId49" Type="http://schemas.openxmlformats.org/officeDocument/2006/relationships/image" Target="../media/image9710.png"/><Relationship Id="rId10" Type="http://schemas.openxmlformats.org/officeDocument/2006/relationships/customXml" Target="../ink/ink1405.xml"/><Relationship Id="rId19" Type="http://schemas.openxmlformats.org/officeDocument/2006/relationships/image" Target="../media/image9560.png"/><Relationship Id="rId31" Type="http://schemas.openxmlformats.org/officeDocument/2006/relationships/image" Target="../media/image9620.png"/><Relationship Id="rId44" Type="http://schemas.openxmlformats.org/officeDocument/2006/relationships/customXml" Target="../ink/ink1422.xml"/><Relationship Id="rId4" Type="http://schemas.openxmlformats.org/officeDocument/2006/relationships/customXml" Target="../ink/ink1402.xml"/><Relationship Id="rId9" Type="http://schemas.openxmlformats.org/officeDocument/2006/relationships/image" Target="../media/image9510.png"/><Relationship Id="rId14" Type="http://schemas.openxmlformats.org/officeDocument/2006/relationships/customXml" Target="../ink/ink1407.xml"/><Relationship Id="rId22" Type="http://schemas.openxmlformats.org/officeDocument/2006/relationships/customXml" Target="../ink/ink1411.xml"/><Relationship Id="rId27" Type="http://schemas.openxmlformats.org/officeDocument/2006/relationships/image" Target="../media/image9600.png"/><Relationship Id="rId30" Type="http://schemas.openxmlformats.org/officeDocument/2006/relationships/customXml" Target="../ink/ink1415.xml"/><Relationship Id="rId35" Type="http://schemas.openxmlformats.org/officeDocument/2006/relationships/image" Target="../media/image9640.png"/><Relationship Id="rId43" Type="http://schemas.openxmlformats.org/officeDocument/2006/relationships/image" Target="../media/image9680.png"/><Relationship Id="rId48" Type="http://schemas.openxmlformats.org/officeDocument/2006/relationships/customXml" Target="../ink/ink1424.xml"/><Relationship Id="rId8" Type="http://schemas.openxmlformats.org/officeDocument/2006/relationships/customXml" Target="../ink/ink1404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7.xml"/><Relationship Id="rId13" Type="http://schemas.openxmlformats.org/officeDocument/2006/relationships/image" Target="../media/image9770.png"/><Relationship Id="rId3" Type="http://schemas.openxmlformats.org/officeDocument/2006/relationships/image" Target="../media/image1035.wmf"/><Relationship Id="rId7" Type="http://schemas.openxmlformats.org/officeDocument/2006/relationships/image" Target="../media/image490.png"/><Relationship Id="rId12" Type="http://schemas.openxmlformats.org/officeDocument/2006/relationships/customXml" Target="../ink/ink1429.xml"/><Relationship Id="rId2" Type="http://schemas.openxmlformats.org/officeDocument/2006/relationships/image" Target="../media/image1034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26.xml"/><Relationship Id="rId11" Type="http://schemas.openxmlformats.org/officeDocument/2006/relationships/image" Target="../media/image9760.png"/><Relationship Id="rId5" Type="http://schemas.openxmlformats.org/officeDocument/2006/relationships/image" Target="../media/image9740.png"/><Relationship Id="rId10" Type="http://schemas.openxmlformats.org/officeDocument/2006/relationships/customXml" Target="../ink/ink1428.xml"/><Relationship Id="rId4" Type="http://schemas.openxmlformats.org/officeDocument/2006/relationships/customXml" Target="../ink/ink1425.xml"/><Relationship Id="rId9" Type="http://schemas.openxmlformats.org/officeDocument/2006/relationships/image" Target="../media/image9750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1.png"/><Relationship Id="rId18" Type="http://schemas.openxmlformats.org/officeDocument/2006/relationships/customXml" Target="../ink/ink1438.xml"/><Relationship Id="rId26" Type="http://schemas.openxmlformats.org/officeDocument/2006/relationships/customXml" Target="../ink/ink1442.xml"/><Relationship Id="rId39" Type="http://schemas.openxmlformats.org/officeDocument/2006/relationships/image" Target="../media/image1054.png"/><Relationship Id="rId3" Type="http://schemas.openxmlformats.org/officeDocument/2006/relationships/image" Target="../media/image1036.png"/><Relationship Id="rId21" Type="http://schemas.openxmlformats.org/officeDocument/2006/relationships/image" Target="../media/image1045.png"/><Relationship Id="rId34" Type="http://schemas.openxmlformats.org/officeDocument/2006/relationships/customXml" Target="../ink/ink1446.xml"/><Relationship Id="rId42" Type="http://schemas.openxmlformats.org/officeDocument/2006/relationships/customXml" Target="../ink/ink1450.xml"/><Relationship Id="rId47" Type="http://schemas.openxmlformats.org/officeDocument/2006/relationships/image" Target="../media/image1058.png"/><Relationship Id="rId7" Type="http://schemas.openxmlformats.org/officeDocument/2006/relationships/image" Target="../media/image1038.png"/><Relationship Id="rId12" Type="http://schemas.openxmlformats.org/officeDocument/2006/relationships/customXml" Target="../ink/ink1435.xml"/><Relationship Id="rId17" Type="http://schemas.openxmlformats.org/officeDocument/2006/relationships/image" Target="../media/image1043.png"/><Relationship Id="rId25" Type="http://schemas.openxmlformats.org/officeDocument/2006/relationships/image" Target="../media/image1047.png"/><Relationship Id="rId33" Type="http://schemas.openxmlformats.org/officeDocument/2006/relationships/image" Target="../media/image1051.png"/><Relationship Id="rId38" Type="http://schemas.openxmlformats.org/officeDocument/2006/relationships/customXml" Target="../ink/ink1448.xml"/><Relationship Id="rId46" Type="http://schemas.openxmlformats.org/officeDocument/2006/relationships/customXml" Target="../ink/ink1452.xml"/><Relationship Id="rId2" Type="http://schemas.openxmlformats.org/officeDocument/2006/relationships/customXml" Target="../ink/ink1430.xml"/><Relationship Id="rId16" Type="http://schemas.openxmlformats.org/officeDocument/2006/relationships/customXml" Target="../ink/ink1437.xml"/><Relationship Id="rId20" Type="http://schemas.openxmlformats.org/officeDocument/2006/relationships/customXml" Target="../ink/ink1439.xml"/><Relationship Id="rId29" Type="http://schemas.openxmlformats.org/officeDocument/2006/relationships/image" Target="../media/image1049.png"/><Relationship Id="rId41" Type="http://schemas.openxmlformats.org/officeDocument/2006/relationships/image" Target="../media/image105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32.xml"/><Relationship Id="rId11" Type="http://schemas.openxmlformats.org/officeDocument/2006/relationships/image" Target="../media/image1040.png"/><Relationship Id="rId24" Type="http://schemas.openxmlformats.org/officeDocument/2006/relationships/customXml" Target="../ink/ink1441.xml"/><Relationship Id="rId32" Type="http://schemas.openxmlformats.org/officeDocument/2006/relationships/customXml" Target="../ink/ink1445.xml"/><Relationship Id="rId37" Type="http://schemas.openxmlformats.org/officeDocument/2006/relationships/image" Target="../media/image1053.png"/><Relationship Id="rId40" Type="http://schemas.openxmlformats.org/officeDocument/2006/relationships/customXml" Target="../ink/ink1449.xml"/><Relationship Id="rId45" Type="http://schemas.openxmlformats.org/officeDocument/2006/relationships/image" Target="../media/image1057.png"/><Relationship Id="rId5" Type="http://schemas.openxmlformats.org/officeDocument/2006/relationships/image" Target="../media/image1037.png"/><Relationship Id="rId15" Type="http://schemas.openxmlformats.org/officeDocument/2006/relationships/image" Target="../media/image1042.png"/><Relationship Id="rId23" Type="http://schemas.openxmlformats.org/officeDocument/2006/relationships/image" Target="../media/image1046.png"/><Relationship Id="rId28" Type="http://schemas.openxmlformats.org/officeDocument/2006/relationships/customXml" Target="../ink/ink1443.xml"/><Relationship Id="rId36" Type="http://schemas.openxmlformats.org/officeDocument/2006/relationships/customXml" Target="../ink/ink1447.xml"/><Relationship Id="rId49" Type="http://schemas.openxmlformats.org/officeDocument/2006/relationships/image" Target="../media/image1059.png"/><Relationship Id="rId10" Type="http://schemas.openxmlformats.org/officeDocument/2006/relationships/customXml" Target="../ink/ink1434.xml"/><Relationship Id="rId19" Type="http://schemas.openxmlformats.org/officeDocument/2006/relationships/image" Target="../media/image1044.png"/><Relationship Id="rId31" Type="http://schemas.openxmlformats.org/officeDocument/2006/relationships/image" Target="../media/image1050.png"/><Relationship Id="rId44" Type="http://schemas.openxmlformats.org/officeDocument/2006/relationships/customXml" Target="../ink/ink1451.xml"/><Relationship Id="rId4" Type="http://schemas.openxmlformats.org/officeDocument/2006/relationships/customXml" Target="../ink/ink1431.xml"/><Relationship Id="rId9" Type="http://schemas.openxmlformats.org/officeDocument/2006/relationships/image" Target="../media/image1039.png"/><Relationship Id="rId14" Type="http://schemas.openxmlformats.org/officeDocument/2006/relationships/customXml" Target="../ink/ink1436.xml"/><Relationship Id="rId22" Type="http://schemas.openxmlformats.org/officeDocument/2006/relationships/customXml" Target="../ink/ink1440.xml"/><Relationship Id="rId27" Type="http://schemas.openxmlformats.org/officeDocument/2006/relationships/image" Target="../media/image1048.png"/><Relationship Id="rId30" Type="http://schemas.openxmlformats.org/officeDocument/2006/relationships/customXml" Target="../ink/ink1444.xml"/><Relationship Id="rId35" Type="http://schemas.openxmlformats.org/officeDocument/2006/relationships/image" Target="../media/image1052.png"/><Relationship Id="rId43" Type="http://schemas.openxmlformats.org/officeDocument/2006/relationships/image" Target="../media/image1056.png"/><Relationship Id="rId48" Type="http://schemas.openxmlformats.org/officeDocument/2006/relationships/customXml" Target="../ink/ink1453.xml"/><Relationship Id="rId8" Type="http://schemas.openxmlformats.org/officeDocument/2006/relationships/customXml" Target="../ink/ink14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4-5 Continuous Uniform Random Variable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31" name="Line 3"/>
          <p:cNvSpPr/>
          <p:nvPr/>
        </p:nvSpPr>
        <p:spPr>
          <a:xfrm>
            <a:off x="2285760" y="144756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1981200" y="1981080"/>
            <a:ext cx="792396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Definition</a:t>
            </a:r>
            <a:endParaRPr lang="en-GB" sz="2800" spc="-1">
              <a:latin typeface="Arial"/>
            </a:endParaRPr>
          </a:p>
        </p:txBody>
      </p:sp>
      <p:pic>
        <p:nvPicPr>
          <p:cNvPr id="133" name="Picture 1032"/>
          <p:cNvPicPr/>
          <p:nvPr/>
        </p:nvPicPr>
        <p:blipFill>
          <a:blip r:embed="rId2"/>
          <a:stretch/>
        </p:blipFill>
        <p:spPr>
          <a:xfrm>
            <a:off x="1904880" y="2743200"/>
            <a:ext cx="8533800" cy="205668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F736F75-F856-4727-A25A-0DCCB3636B29}"/>
                  </a:ext>
                </a:extLst>
              </p14:cNvPr>
              <p14:cNvContentPartPr/>
              <p14:nvPr/>
            </p14:nvContentPartPr>
            <p14:xfrm>
              <a:off x="1893152" y="5149073"/>
              <a:ext cx="406440" cy="251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F736F75-F856-4727-A25A-0DCCB3636B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152" y="5140073"/>
                <a:ext cx="4240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0CD412F-280C-48E2-9AFC-2B2EA8AB6A56}"/>
                  </a:ext>
                </a:extLst>
              </p14:cNvPr>
              <p14:cNvContentPartPr/>
              <p14:nvPr/>
            </p14:nvContentPartPr>
            <p14:xfrm>
              <a:off x="1015112" y="5074913"/>
              <a:ext cx="545760" cy="387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0CD412F-280C-48E2-9AFC-2B2EA8AB6A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112" y="5065913"/>
                <a:ext cx="5634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30D2CBE-13B4-43D2-BC52-B07C13DBC1D4}"/>
                  </a:ext>
                </a:extLst>
              </p14:cNvPr>
              <p14:cNvContentPartPr/>
              <p14:nvPr/>
            </p14:nvContentPartPr>
            <p14:xfrm>
              <a:off x="2654552" y="5069873"/>
              <a:ext cx="617400" cy="397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30D2CBE-13B4-43D2-BC52-B07C13DBC1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45552" y="5060873"/>
                <a:ext cx="6350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D90732D-AF39-4465-AEE4-62FEBB038E8A}"/>
                  </a:ext>
                </a:extLst>
              </p14:cNvPr>
              <p14:cNvContentPartPr/>
              <p14:nvPr/>
            </p14:nvContentPartPr>
            <p14:xfrm>
              <a:off x="3543032" y="5034593"/>
              <a:ext cx="634680" cy="38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D90732D-AF39-4465-AEE4-62FEBB038E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34032" y="5025593"/>
                <a:ext cx="6523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5C458C8-D07E-4D55-91B0-AD8559E54A46}"/>
                  </a:ext>
                </a:extLst>
              </p14:cNvPr>
              <p14:cNvContentPartPr/>
              <p14:nvPr/>
            </p14:nvContentPartPr>
            <p14:xfrm>
              <a:off x="4680992" y="4974473"/>
              <a:ext cx="2179080" cy="580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5C458C8-D07E-4D55-91B0-AD8559E54A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71992" y="4965473"/>
                <a:ext cx="219672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2B9AFD9-B142-471A-B0EA-CDDC16F4B9B6}"/>
                  </a:ext>
                </a:extLst>
              </p14:cNvPr>
              <p14:cNvContentPartPr/>
              <p14:nvPr/>
            </p14:nvContentPartPr>
            <p14:xfrm>
              <a:off x="7366232" y="4958993"/>
              <a:ext cx="3078000" cy="609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2B9AFD9-B142-471A-B0EA-CDDC16F4B9B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57232" y="4949993"/>
                <a:ext cx="30956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962B6C27-4098-44C5-8517-43322B2B2E10}"/>
                  </a:ext>
                </a:extLst>
              </p14:cNvPr>
              <p14:cNvContentPartPr/>
              <p14:nvPr/>
            </p14:nvContentPartPr>
            <p14:xfrm>
              <a:off x="6109832" y="1547273"/>
              <a:ext cx="2011320" cy="9399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962B6C27-4098-44C5-8517-43322B2B2E1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095432" y="1532873"/>
                <a:ext cx="2039400" cy="9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386838D-63F1-4D31-963B-098688B1069D}"/>
                  </a:ext>
                </a:extLst>
              </p14:cNvPr>
              <p14:cNvContentPartPr/>
              <p14:nvPr/>
            </p14:nvContentPartPr>
            <p14:xfrm>
              <a:off x="9924032" y="1521713"/>
              <a:ext cx="2057040" cy="466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386838D-63F1-4D31-963B-098688B106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09632" y="1507313"/>
                <a:ext cx="208512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4AF3A532-DAC2-4520-9422-44FFCC810CA0}"/>
                  </a:ext>
                </a:extLst>
              </p14:cNvPr>
              <p14:cNvContentPartPr/>
              <p14:nvPr/>
            </p14:nvContentPartPr>
            <p14:xfrm>
              <a:off x="8585552" y="1369793"/>
              <a:ext cx="683640" cy="7257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4AF3A532-DAC2-4520-9422-44FFCC810CA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571152" y="1355393"/>
                <a:ext cx="711720" cy="75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26F5EFD-DE21-4B93-82F0-06B47F2316D2}"/>
                  </a:ext>
                </a:extLst>
              </p14:cNvPr>
              <p14:cNvContentPartPr/>
              <p14:nvPr/>
            </p14:nvContentPartPr>
            <p14:xfrm>
              <a:off x="8687792" y="2287073"/>
              <a:ext cx="240120" cy="406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26F5EFD-DE21-4B93-82F0-06B47F2316D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673392" y="2272673"/>
                <a:ext cx="2682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8587250-AD88-4D50-9F36-FE5D646DC984}"/>
                  </a:ext>
                </a:extLst>
              </p14:cNvPr>
              <p14:cNvContentPartPr/>
              <p14:nvPr/>
            </p14:nvContentPartPr>
            <p14:xfrm>
              <a:off x="9767792" y="2283113"/>
              <a:ext cx="2221560" cy="484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8587250-AD88-4D50-9F36-FE5D646DC9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53392" y="2268713"/>
                <a:ext cx="224964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466F3D-A87D-4416-9620-257E2BE2D11B}"/>
                  </a:ext>
                </a:extLst>
              </p14:cNvPr>
              <p14:cNvContentPartPr/>
              <p14:nvPr/>
            </p14:nvContentPartPr>
            <p14:xfrm>
              <a:off x="2629096" y="6398165"/>
              <a:ext cx="62280" cy="9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466F3D-A87D-4416-9620-257E2BE2D11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14696" y="6383765"/>
                <a:ext cx="903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CAF83B3-54DB-44CE-AE50-A7D0EC060921}"/>
                  </a:ext>
                </a:extLst>
              </p14:cNvPr>
              <p14:cNvContentPartPr/>
              <p14:nvPr/>
            </p14:nvContentPartPr>
            <p14:xfrm>
              <a:off x="3281776" y="609216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CAF83B3-54DB-44CE-AE50-A7D0EC06092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67376" y="6077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84CB6C-7090-459A-89C9-CA0EBBA8F8E1}"/>
                  </a:ext>
                </a:extLst>
              </p14:cNvPr>
              <p14:cNvContentPartPr/>
              <p14:nvPr/>
            </p14:nvContentPartPr>
            <p14:xfrm>
              <a:off x="3284296" y="626892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84CB6C-7090-459A-89C9-CA0EBBA8F8E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269896" y="6254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A8026F5-EE47-4958-B951-759CE2A40DFE}"/>
                  </a:ext>
                </a:extLst>
              </p14:cNvPr>
              <p14:cNvContentPartPr/>
              <p14:nvPr/>
            </p14:nvContentPartPr>
            <p14:xfrm>
              <a:off x="3972256" y="5915765"/>
              <a:ext cx="624960" cy="553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A8026F5-EE47-4958-B951-759CE2A40DF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57856" y="5901365"/>
                <a:ext cx="65304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31F950D-F6BA-4FB5-AF34-EA1C90D75AB0}"/>
                  </a:ext>
                </a:extLst>
              </p14:cNvPr>
              <p14:cNvContentPartPr/>
              <p14:nvPr/>
            </p14:nvContentPartPr>
            <p14:xfrm>
              <a:off x="1068496" y="5758805"/>
              <a:ext cx="1918440" cy="480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31F950D-F6BA-4FB5-AF34-EA1C90D75AB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4096" y="5744405"/>
                <a:ext cx="194652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314F9C5-F953-49CE-BB7C-5D822BEF7050}"/>
                  </a:ext>
                </a:extLst>
              </p14:cNvPr>
              <p14:cNvContentPartPr/>
              <p14:nvPr/>
            </p14:nvContentPartPr>
            <p14:xfrm>
              <a:off x="4919056" y="6110885"/>
              <a:ext cx="484920" cy="139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314F9C5-F953-49CE-BB7C-5D822BEF705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04656" y="6096485"/>
                <a:ext cx="51300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ACD5863-E523-4C5E-B2E4-88846A051F58}"/>
                  </a:ext>
                </a:extLst>
              </p14:cNvPr>
              <p14:cNvContentPartPr/>
              <p14:nvPr/>
            </p14:nvContentPartPr>
            <p14:xfrm>
              <a:off x="5829856" y="5866085"/>
              <a:ext cx="2025360" cy="7718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ACD5863-E523-4C5E-B2E4-88846A051F5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15456" y="5851685"/>
                <a:ext cx="2053440" cy="799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1923960" y="720000"/>
            <a:ext cx="8419680" cy="35888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88B8CF-36CE-4D30-BAF4-F3984FB43C81}"/>
                  </a:ext>
                </a:extLst>
              </p14:cNvPr>
              <p14:cNvContentPartPr/>
              <p14:nvPr/>
            </p14:nvContentPartPr>
            <p14:xfrm>
              <a:off x="757456" y="4643525"/>
              <a:ext cx="444960" cy="49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88B8CF-36CE-4D30-BAF4-F3984FB43C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056" y="4629125"/>
                <a:ext cx="47304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9D2A0F2-1AD1-4C89-827C-08B296A1095E}"/>
                  </a:ext>
                </a:extLst>
              </p14:cNvPr>
              <p14:cNvContentPartPr/>
              <p14:nvPr/>
            </p14:nvContentPartPr>
            <p14:xfrm>
              <a:off x="1773736" y="4629845"/>
              <a:ext cx="1036080" cy="455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9D2A0F2-1AD1-4C89-827C-08B296A109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9336" y="4615445"/>
                <a:ext cx="106416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A87E964-B50B-489A-B7AA-7B9123F7F407}"/>
                  </a:ext>
                </a:extLst>
              </p14:cNvPr>
              <p14:cNvContentPartPr/>
              <p14:nvPr/>
            </p14:nvContentPartPr>
            <p14:xfrm>
              <a:off x="3205816" y="4587005"/>
              <a:ext cx="447840" cy="493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A87E964-B50B-489A-B7AA-7B9123F7F4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91416" y="4572605"/>
                <a:ext cx="4759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13E2986-56A5-46A4-8087-ECF3FD4220E7}"/>
                  </a:ext>
                </a:extLst>
              </p14:cNvPr>
              <p14:cNvContentPartPr/>
              <p14:nvPr/>
            </p14:nvContentPartPr>
            <p14:xfrm>
              <a:off x="5415136" y="4553525"/>
              <a:ext cx="649440" cy="439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13E2986-56A5-46A4-8087-ECF3FD4220E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00736" y="4539125"/>
                <a:ext cx="67752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65FD3F3-E42D-4D93-A4C1-FD17321E9E80}"/>
                  </a:ext>
                </a:extLst>
              </p14:cNvPr>
              <p14:cNvContentPartPr/>
              <p14:nvPr/>
            </p14:nvContentPartPr>
            <p14:xfrm>
              <a:off x="3854176" y="4575485"/>
              <a:ext cx="1187640" cy="470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65FD3F3-E42D-4D93-A4C1-FD17321E9E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39776" y="4561085"/>
                <a:ext cx="121572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F74ABE8-6EC3-4D62-9DFF-A16200B1964C}"/>
                  </a:ext>
                </a:extLst>
              </p14:cNvPr>
              <p14:cNvContentPartPr/>
              <p14:nvPr/>
            </p14:nvContentPartPr>
            <p14:xfrm>
              <a:off x="6408376" y="4540925"/>
              <a:ext cx="199440" cy="391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F74ABE8-6EC3-4D62-9DFF-A16200B196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93976" y="4526525"/>
                <a:ext cx="2275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0C3D2A4-942B-4F7B-8FF8-C83EFB0FEAD8}"/>
                  </a:ext>
                </a:extLst>
              </p14:cNvPr>
              <p14:cNvContentPartPr/>
              <p14:nvPr/>
            </p14:nvContentPartPr>
            <p14:xfrm>
              <a:off x="6977536" y="4621205"/>
              <a:ext cx="579240" cy="388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0C3D2A4-942B-4F7B-8FF8-C83EFB0FEAD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63136" y="4606805"/>
                <a:ext cx="6073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A3AD468-2C51-4104-A2F0-EA877B61868F}"/>
                  </a:ext>
                </a:extLst>
              </p14:cNvPr>
              <p14:cNvContentPartPr/>
              <p14:nvPr/>
            </p14:nvContentPartPr>
            <p14:xfrm>
              <a:off x="7883656" y="4508885"/>
              <a:ext cx="900000" cy="498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A3AD468-2C51-4104-A2F0-EA877B61868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69256" y="4494485"/>
                <a:ext cx="9280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56F52D2-5A98-4B46-90FE-EB8CA5E7DA69}"/>
                  </a:ext>
                </a:extLst>
              </p14:cNvPr>
              <p14:cNvContentPartPr/>
              <p14:nvPr/>
            </p14:nvContentPartPr>
            <p14:xfrm>
              <a:off x="9279736" y="4646045"/>
              <a:ext cx="1156680" cy="867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56F52D2-5A98-4B46-90FE-EB8CA5E7DA6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265336" y="4631645"/>
                <a:ext cx="118476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B15BF3C-D08E-4195-8F37-BC0294FBEAAA}"/>
                  </a:ext>
                </a:extLst>
              </p14:cNvPr>
              <p14:cNvContentPartPr/>
              <p14:nvPr/>
            </p14:nvContentPartPr>
            <p14:xfrm>
              <a:off x="2519296" y="5847365"/>
              <a:ext cx="493560" cy="1555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B15BF3C-D08E-4195-8F37-BC0294FBEAA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504896" y="5832965"/>
                <a:ext cx="521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613123E-547E-41F5-9055-28F66BB5CA3F}"/>
                  </a:ext>
                </a:extLst>
              </p14:cNvPr>
              <p14:cNvContentPartPr/>
              <p14:nvPr/>
            </p14:nvContentPartPr>
            <p14:xfrm>
              <a:off x="1487536" y="5555405"/>
              <a:ext cx="676080" cy="5616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613123E-547E-41F5-9055-28F66BB5CA3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73136" y="5541005"/>
                <a:ext cx="70416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DB7E454-9375-42AD-959F-3CD830D0461A}"/>
                  </a:ext>
                </a:extLst>
              </p14:cNvPr>
              <p14:cNvContentPartPr/>
              <p14:nvPr/>
            </p14:nvContentPartPr>
            <p14:xfrm>
              <a:off x="3544576" y="5609405"/>
              <a:ext cx="464760" cy="5821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DB7E454-9375-42AD-959F-3CD830D046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530176" y="5595005"/>
                <a:ext cx="49284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C1188DF-4561-4321-9E39-03CC9ED9471A}"/>
                  </a:ext>
                </a:extLst>
              </p14:cNvPr>
              <p14:cNvContentPartPr/>
              <p14:nvPr/>
            </p14:nvContentPartPr>
            <p14:xfrm>
              <a:off x="4301656" y="5535245"/>
              <a:ext cx="240120" cy="802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C1188DF-4561-4321-9E39-03CC9ED9471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87256" y="5520845"/>
                <a:ext cx="26820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79D0F6E-7D14-4937-AD4E-6E8B275F6512}"/>
                  </a:ext>
                </a:extLst>
              </p14:cNvPr>
              <p14:cNvContentPartPr/>
              <p14:nvPr/>
            </p14:nvContentPartPr>
            <p14:xfrm>
              <a:off x="4646896" y="5679965"/>
              <a:ext cx="2235600" cy="623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79D0F6E-7D14-4937-AD4E-6E8B275F651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32496" y="5665565"/>
                <a:ext cx="226368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AC91069-A27A-43B5-95B2-70FD6D2F3C94}"/>
                  </a:ext>
                </a:extLst>
              </p14:cNvPr>
              <p14:cNvContentPartPr/>
              <p14:nvPr/>
            </p14:nvContentPartPr>
            <p14:xfrm>
              <a:off x="7247896" y="5697245"/>
              <a:ext cx="200160" cy="3844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AC91069-A27A-43B5-95B2-70FD6D2F3C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33496" y="5682845"/>
                <a:ext cx="22824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D4B6A5D7-9A5D-4726-B717-972A6EE68BBA}"/>
                  </a:ext>
                </a:extLst>
              </p14:cNvPr>
              <p14:cNvContentPartPr/>
              <p14:nvPr/>
            </p14:nvContentPartPr>
            <p14:xfrm>
              <a:off x="7706896" y="5692565"/>
              <a:ext cx="2056320" cy="7822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D4B6A5D7-9A5D-4726-B717-972A6EE68BB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92496" y="5678165"/>
                <a:ext cx="2084400" cy="810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002B9B4-D8E0-42B6-BB09-09C93E2D018A}"/>
                  </a:ext>
                </a:extLst>
              </p14:cNvPr>
              <p14:cNvContentPartPr/>
              <p14:nvPr/>
            </p14:nvContentPartPr>
            <p14:xfrm>
              <a:off x="990016" y="376805"/>
              <a:ext cx="1137240" cy="772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002B9B4-D8E0-42B6-BB09-09C93E2D01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5616" y="362405"/>
                <a:ext cx="116532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64A905-A751-453E-B522-61830AB7983A}"/>
                  </a:ext>
                </a:extLst>
              </p14:cNvPr>
              <p14:cNvContentPartPr/>
              <p14:nvPr/>
            </p14:nvContentPartPr>
            <p14:xfrm>
              <a:off x="2633416" y="394085"/>
              <a:ext cx="1072440" cy="681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64A905-A751-453E-B522-61830AB798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9016" y="379685"/>
                <a:ext cx="110052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99BE365-F8D1-4B55-9D4F-0FCC81ECD278}"/>
                  </a:ext>
                </a:extLst>
              </p14:cNvPr>
              <p14:cNvContentPartPr/>
              <p14:nvPr/>
            </p14:nvContentPartPr>
            <p14:xfrm>
              <a:off x="4087456" y="369605"/>
              <a:ext cx="804960" cy="1064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99BE365-F8D1-4B55-9D4F-0FCC81ECD2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73056" y="355205"/>
                <a:ext cx="83304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25D18AD-C286-4CF5-8C7A-B7A36313D814}"/>
                  </a:ext>
                </a:extLst>
              </p14:cNvPr>
              <p14:cNvContentPartPr/>
              <p14:nvPr/>
            </p14:nvContentPartPr>
            <p14:xfrm>
              <a:off x="5852896" y="362765"/>
              <a:ext cx="1052280" cy="628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25D18AD-C286-4CF5-8C7A-B7A36313D8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8496" y="348365"/>
                <a:ext cx="10803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8BEEFE5-E165-43D4-A77B-78C51365058E}"/>
                  </a:ext>
                </a:extLst>
              </p14:cNvPr>
              <p14:cNvContentPartPr/>
              <p14:nvPr/>
            </p14:nvContentPartPr>
            <p14:xfrm>
              <a:off x="7526176" y="369605"/>
              <a:ext cx="1028520" cy="579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8BEEFE5-E165-43D4-A77B-78C5136505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11781" y="355205"/>
                <a:ext cx="105659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838FB07-F26C-47A9-949F-777F03A90CD0}"/>
                  </a:ext>
                </a:extLst>
              </p14:cNvPr>
              <p14:cNvContentPartPr/>
              <p14:nvPr/>
            </p14:nvContentPartPr>
            <p14:xfrm>
              <a:off x="9756376" y="1038125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838FB07-F26C-47A9-949F-777F03A90C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41976" y="10237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E948186-AF4E-4719-9714-AC08E8782B40}"/>
                  </a:ext>
                </a:extLst>
              </p14:cNvPr>
              <p14:cNvContentPartPr/>
              <p14:nvPr/>
            </p14:nvContentPartPr>
            <p14:xfrm>
              <a:off x="11202496" y="317765"/>
              <a:ext cx="160560" cy="125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E948186-AF4E-4719-9714-AC08E8782B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88096" y="303365"/>
                <a:ext cx="1886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BEF20E3-384B-4EAB-8FE1-A0C5D9F23557}"/>
                  </a:ext>
                </a:extLst>
              </p14:cNvPr>
              <p14:cNvContentPartPr/>
              <p14:nvPr/>
            </p14:nvContentPartPr>
            <p14:xfrm>
              <a:off x="10425616" y="601085"/>
              <a:ext cx="1021320" cy="696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BEF20E3-384B-4EAB-8FE1-A0C5D9F235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11216" y="586685"/>
                <a:ext cx="104940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446E598-A023-47FB-8904-62E1449C782A}"/>
                  </a:ext>
                </a:extLst>
              </p14:cNvPr>
              <p14:cNvContentPartPr/>
              <p14:nvPr/>
            </p14:nvContentPartPr>
            <p14:xfrm>
              <a:off x="9038176" y="318845"/>
              <a:ext cx="748440" cy="524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446E598-A023-47FB-8904-62E1449C78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23776" y="304445"/>
                <a:ext cx="7765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899C33F-BD5C-4030-96C1-D15A2ADEE30B}"/>
                  </a:ext>
                </a:extLst>
              </p14:cNvPr>
              <p14:cNvContentPartPr/>
              <p14:nvPr/>
            </p14:nvContentPartPr>
            <p14:xfrm>
              <a:off x="1802536" y="1847765"/>
              <a:ext cx="576000" cy="272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899C33F-BD5C-4030-96C1-D15A2ADEE3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88136" y="1833365"/>
                <a:ext cx="6040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D31ABAA-F8F5-4BB1-A3CC-690D2D42F009}"/>
                  </a:ext>
                </a:extLst>
              </p14:cNvPr>
              <p14:cNvContentPartPr/>
              <p14:nvPr/>
            </p14:nvContentPartPr>
            <p14:xfrm>
              <a:off x="2760496" y="1624205"/>
              <a:ext cx="2271960" cy="964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D31ABAA-F8F5-4BB1-A3CC-690D2D42F0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46096" y="1609805"/>
                <a:ext cx="230004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4D58C29-27FA-47B4-A2FC-9D7C7763472B}"/>
                  </a:ext>
                </a:extLst>
              </p14:cNvPr>
              <p14:cNvContentPartPr/>
              <p14:nvPr/>
            </p14:nvContentPartPr>
            <p14:xfrm>
              <a:off x="5334136" y="1901765"/>
              <a:ext cx="253800" cy="164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4D58C29-27FA-47B4-A2FC-9D7C776347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19736" y="1887365"/>
                <a:ext cx="2818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1F70F5-258A-486B-B555-C78C5E38D979}"/>
                  </a:ext>
                </a:extLst>
              </p14:cNvPr>
              <p14:cNvContentPartPr/>
              <p14:nvPr/>
            </p14:nvContentPartPr>
            <p14:xfrm>
              <a:off x="5948656" y="1463285"/>
              <a:ext cx="1423800" cy="777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1F70F5-258A-486B-B555-C78C5E38D9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34256" y="1448885"/>
                <a:ext cx="1451880" cy="8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41921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0EE988B-9607-4127-97DD-F4CBF6DB6716}"/>
                  </a:ext>
                </a:extLst>
              </p14:cNvPr>
              <p14:cNvContentPartPr/>
              <p14:nvPr/>
            </p14:nvContentPartPr>
            <p14:xfrm>
              <a:off x="676456" y="390125"/>
              <a:ext cx="367560" cy="470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0EE988B-9607-4127-97DD-F4CBF6DB67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7456" y="381125"/>
                <a:ext cx="3852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23BD86A-686D-411F-A315-32BF592A5707}"/>
                  </a:ext>
                </a:extLst>
              </p14:cNvPr>
              <p14:cNvContentPartPr/>
              <p14:nvPr/>
            </p14:nvContentPartPr>
            <p14:xfrm>
              <a:off x="1081456" y="408125"/>
              <a:ext cx="261720" cy="475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23BD86A-686D-411F-A315-32BF592A57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7056" y="393725"/>
                <a:ext cx="2898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9AD848-C0C1-48E1-9FD6-415982FA80EF}"/>
                  </a:ext>
                </a:extLst>
              </p14:cNvPr>
              <p14:cNvContentPartPr/>
              <p14:nvPr/>
            </p14:nvContentPartPr>
            <p14:xfrm>
              <a:off x="623536" y="1071245"/>
              <a:ext cx="768240" cy="35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9AD848-C0C1-48E1-9FD6-415982FA80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136" y="1056845"/>
                <a:ext cx="79632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6DF9C4-C8A9-4132-A496-67EC2CDF4F61}"/>
                  </a:ext>
                </a:extLst>
              </p14:cNvPr>
              <p14:cNvContentPartPr/>
              <p14:nvPr/>
            </p14:nvContentPartPr>
            <p14:xfrm>
              <a:off x="1699936" y="62016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6DF9C4-C8A9-4132-A496-67EC2CDF4F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5536" y="605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6AFD561-E2AE-4B36-80F9-540045D3734B}"/>
                  </a:ext>
                </a:extLst>
              </p14:cNvPr>
              <p14:cNvContentPartPr/>
              <p14:nvPr/>
            </p14:nvContentPartPr>
            <p14:xfrm>
              <a:off x="1714696" y="90924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6AFD561-E2AE-4B36-80F9-540045D37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00296" y="8948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CCF6046-E282-49EE-A187-A5497BD5AFB9}"/>
                  </a:ext>
                </a:extLst>
              </p14:cNvPr>
              <p14:cNvContentPartPr/>
              <p14:nvPr/>
            </p14:nvContentPartPr>
            <p14:xfrm>
              <a:off x="2314456" y="396605"/>
              <a:ext cx="1607040" cy="9817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CCF6046-E282-49EE-A187-A5497BD5AFB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00056" y="382205"/>
                <a:ext cx="1635120" cy="10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851182F-0753-4430-A5B5-A579592AE4B9}"/>
                  </a:ext>
                </a:extLst>
              </p14:cNvPr>
              <p14:cNvContentPartPr/>
              <p14:nvPr/>
            </p14:nvContentPartPr>
            <p14:xfrm>
              <a:off x="4515496" y="241805"/>
              <a:ext cx="1235520" cy="650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851182F-0753-4430-A5B5-A579592AE4B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01096" y="227405"/>
                <a:ext cx="126360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D65168-6B69-41DA-9CE4-1DAE445CCF7D}"/>
                  </a:ext>
                </a:extLst>
              </p14:cNvPr>
              <p14:cNvContentPartPr/>
              <p14:nvPr/>
            </p14:nvContentPartPr>
            <p14:xfrm>
              <a:off x="8300176" y="416405"/>
              <a:ext cx="604800" cy="4050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D65168-6B69-41DA-9CE4-1DAE445CCF7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85776" y="402005"/>
                <a:ext cx="63288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E3E71A3-029D-4D6D-B402-C5F722462804}"/>
                  </a:ext>
                </a:extLst>
              </p14:cNvPr>
              <p14:cNvContentPartPr/>
              <p14:nvPr/>
            </p14:nvContentPartPr>
            <p14:xfrm>
              <a:off x="6523216" y="375365"/>
              <a:ext cx="1158480" cy="777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E3E71A3-029D-4D6D-B402-C5F72246280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08816" y="360965"/>
                <a:ext cx="1186560" cy="80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FF3F015-9FC5-42AA-A4CD-FFE7F756DD00}"/>
                  </a:ext>
                </a:extLst>
              </p14:cNvPr>
              <p14:cNvContentPartPr/>
              <p14:nvPr/>
            </p14:nvContentPartPr>
            <p14:xfrm>
              <a:off x="9558736" y="397325"/>
              <a:ext cx="232200" cy="483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FF3F015-9FC5-42AA-A4CD-FFE7F756DD0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544336" y="382925"/>
                <a:ext cx="2602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A21468-CA74-400D-9C36-7CE49F892871}"/>
                  </a:ext>
                </a:extLst>
              </p14:cNvPr>
              <p14:cNvContentPartPr/>
              <p14:nvPr/>
            </p14:nvContentPartPr>
            <p14:xfrm>
              <a:off x="10192336" y="601805"/>
              <a:ext cx="636480" cy="681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A21468-CA74-400D-9C36-7CE49F89287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177936" y="587405"/>
                <a:ext cx="66456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EFD72F8-5E5C-4E45-8325-1F495DBB6AFB}"/>
                  </a:ext>
                </a:extLst>
              </p14:cNvPr>
              <p14:cNvContentPartPr/>
              <p14:nvPr/>
            </p14:nvContentPartPr>
            <p14:xfrm>
              <a:off x="6065656" y="1329005"/>
              <a:ext cx="1576440" cy="508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EFD72F8-5E5C-4E45-8325-1F495DBB6AF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51256" y="1314605"/>
                <a:ext cx="160452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0DEAAE8-647B-4104-8EC4-E48B1AAB671A}"/>
                  </a:ext>
                </a:extLst>
              </p14:cNvPr>
              <p14:cNvContentPartPr/>
              <p14:nvPr/>
            </p14:nvContentPartPr>
            <p14:xfrm>
              <a:off x="8650096" y="1966565"/>
              <a:ext cx="51480" cy="6228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0DEAAE8-647B-4104-8EC4-E48B1AAB67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35696" y="1952165"/>
                <a:ext cx="795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026AA9-DC69-46A0-890C-4053D52EF9D4}"/>
                  </a:ext>
                </a:extLst>
              </p14:cNvPr>
              <p14:cNvContentPartPr/>
              <p14:nvPr/>
            </p14:nvContentPartPr>
            <p14:xfrm>
              <a:off x="8114416" y="1316405"/>
              <a:ext cx="655200" cy="4780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026AA9-DC69-46A0-890C-4053D52EF9D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00016" y="1302005"/>
                <a:ext cx="68328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5126CB8-93B8-44DD-A929-1A9D9215E361}"/>
                  </a:ext>
                </a:extLst>
              </p14:cNvPr>
              <p14:cNvContentPartPr/>
              <p14:nvPr/>
            </p14:nvContentPartPr>
            <p14:xfrm>
              <a:off x="9202336" y="1203725"/>
              <a:ext cx="1356480" cy="10393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5126CB8-93B8-44DD-A929-1A9D9215E36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187936" y="1189325"/>
                <a:ext cx="138456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A68E5FB-239A-483B-918A-EE4C779DBF4A}"/>
                  </a:ext>
                </a:extLst>
              </p14:cNvPr>
              <p14:cNvContentPartPr/>
              <p14:nvPr/>
            </p14:nvContentPartPr>
            <p14:xfrm>
              <a:off x="10979656" y="1247285"/>
              <a:ext cx="1026720" cy="585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A68E5FB-239A-483B-918A-EE4C779DBF4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965256" y="1232885"/>
                <a:ext cx="10548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CAD524F-44B2-4016-BCB6-1086A8DCEC57}"/>
                  </a:ext>
                </a:extLst>
              </p14:cNvPr>
              <p14:cNvContentPartPr/>
              <p14:nvPr/>
            </p14:nvContentPartPr>
            <p14:xfrm>
              <a:off x="589336" y="2329445"/>
              <a:ext cx="1059840" cy="585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CAD524F-44B2-4016-BCB6-1086A8DCEC5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4936" y="2315045"/>
                <a:ext cx="108792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DC47F04-3A0B-4224-91BD-F317ABE5357C}"/>
                  </a:ext>
                </a:extLst>
              </p14:cNvPr>
              <p14:cNvContentPartPr/>
              <p14:nvPr/>
            </p14:nvContentPartPr>
            <p14:xfrm>
              <a:off x="6551296" y="2512325"/>
              <a:ext cx="1039680" cy="8190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DC47F04-3A0B-4224-91BD-F317ABE5357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536896" y="2497925"/>
                <a:ext cx="1067760" cy="8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4D3CB73-ECD4-4A57-BFFA-4ED8417A8F73}"/>
                  </a:ext>
                </a:extLst>
              </p14:cNvPr>
              <p14:cNvContentPartPr/>
              <p14:nvPr/>
            </p14:nvContentPartPr>
            <p14:xfrm>
              <a:off x="10280536" y="2311445"/>
              <a:ext cx="1270440" cy="10472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4D3CB73-ECD4-4A57-BFFA-4ED8417A8F7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266136" y="2297045"/>
                <a:ext cx="1298520" cy="10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D16A4D6-8026-4A1C-8303-490C991C5607}"/>
                  </a:ext>
                </a:extLst>
              </p14:cNvPr>
              <p14:cNvContentPartPr/>
              <p14:nvPr/>
            </p14:nvContentPartPr>
            <p14:xfrm>
              <a:off x="7963936" y="2394605"/>
              <a:ext cx="1609920" cy="9126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D16A4D6-8026-4A1C-8303-490C991C560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949536" y="2380205"/>
                <a:ext cx="163800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F86A6E5-5806-4015-B87D-04B0629BBD22}"/>
                  </a:ext>
                </a:extLst>
              </p14:cNvPr>
              <p14:cNvContentPartPr/>
              <p14:nvPr/>
            </p14:nvContentPartPr>
            <p14:xfrm>
              <a:off x="1406176" y="1300205"/>
              <a:ext cx="4731480" cy="37584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F86A6E5-5806-4015-B87D-04B0629BBD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391776" y="1285805"/>
                <a:ext cx="4759560" cy="37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A0C0CAE9-0851-43D3-8D42-D81F2E47B4F9}"/>
                  </a:ext>
                </a:extLst>
              </p14:cNvPr>
              <p14:cNvContentPartPr/>
              <p14:nvPr/>
            </p14:nvContentPartPr>
            <p14:xfrm>
              <a:off x="7223056" y="4330685"/>
              <a:ext cx="159480" cy="5698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A0C0CAE9-0851-43D3-8D42-D81F2E47B4F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208656" y="4316285"/>
                <a:ext cx="1875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47EDF1D-E9C7-4BB4-B665-67B498BC71D3}"/>
                  </a:ext>
                </a:extLst>
              </p14:cNvPr>
              <p14:cNvContentPartPr/>
              <p14:nvPr/>
            </p14:nvContentPartPr>
            <p14:xfrm>
              <a:off x="626416" y="5511845"/>
              <a:ext cx="853560" cy="5436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47EDF1D-E9C7-4BB4-B665-67B498BC71D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2016" y="5497445"/>
                <a:ext cx="88164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40B1906-00AD-4224-A64D-9C47F84EBD49}"/>
                  </a:ext>
                </a:extLst>
              </p14:cNvPr>
              <p14:cNvContentPartPr/>
              <p14:nvPr/>
            </p14:nvContentPartPr>
            <p14:xfrm>
              <a:off x="2272336" y="5405285"/>
              <a:ext cx="8754120" cy="97632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40B1906-00AD-4224-A64D-9C47F84EBD4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257936" y="5390885"/>
                <a:ext cx="8782200" cy="10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A0B1473-E5CB-47BC-979A-4206F1059523}"/>
                  </a:ext>
                </a:extLst>
              </p14:cNvPr>
              <p14:cNvContentPartPr/>
              <p14:nvPr/>
            </p14:nvContentPartPr>
            <p14:xfrm>
              <a:off x="11135536" y="5535245"/>
              <a:ext cx="181080" cy="7635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A0B1473-E5CB-47BC-979A-4206F105952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1121136" y="5520845"/>
                <a:ext cx="20916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5DB1355-207D-4BE2-AF99-B9613DF01F67}"/>
                  </a:ext>
                </a:extLst>
              </p14:cNvPr>
              <p14:cNvContentPartPr/>
              <p14:nvPr/>
            </p14:nvContentPartPr>
            <p14:xfrm>
              <a:off x="5692696" y="4157165"/>
              <a:ext cx="503280" cy="73800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5DB1355-207D-4BE2-AF99-B9613DF01F6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678296" y="4142765"/>
                <a:ext cx="531360" cy="7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75683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5DC1DB-6EB5-4E37-84E3-964F99AA4840}"/>
                  </a:ext>
                </a:extLst>
              </p14:cNvPr>
              <p14:cNvContentPartPr/>
              <p14:nvPr/>
            </p14:nvContentPartPr>
            <p14:xfrm>
              <a:off x="4822216" y="908165"/>
              <a:ext cx="486360" cy="199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5DC1DB-6EB5-4E37-84E3-964F99AA48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7816" y="893765"/>
                <a:ext cx="51444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7A84C2D-CD96-422D-A839-748ED5867E47}"/>
                  </a:ext>
                </a:extLst>
              </p14:cNvPr>
              <p14:cNvContentPartPr/>
              <p14:nvPr/>
            </p14:nvContentPartPr>
            <p14:xfrm>
              <a:off x="1234096" y="380405"/>
              <a:ext cx="2950560" cy="1099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7A84C2D-CD96-422D-A839-748ED5867E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9696" y="366005"/>
                <a:ext cx="2978640" cy="11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5B0F90-651D-4945-87BD-EA37F58F88D0}"/>
                  </a:ext>
                </a:extLst>
              </p14:cNvPr>
              <p14:cNvContentPartPr/>
              <p14:nvPr/>
            </p14:nvContentPartPr>
            <p14:xfrm>
              <a:off x="8458216" y="458525"/>
              <a:ext cx="240480" cy="1126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5B0F90-651D-4945-87BD-EA37F58F88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3816" y="444125"/>
                <a:ext cx="268560" cy="11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80EDA8-72DF-4E70-8A25-B2C1E913D112}"/>
                  </a:ext>
                </a:extLst>
              </p14:cNvPr>
              <p14:cNvContentPartPr/>
              <p14:nvPr/>
            </p14:nvContentPartPr>
            <p14:xfrm>
              <a:off x="6067816" y="282845"/>
              <a:ext cx="1690200" cy="163620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80EDA8-72DF-4E70-8A25-B2C1E913D11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3416" y="268445"/>
                <a:ext cx="1718280" cy="16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581869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8090DD-EB50-4E1B-B07E-11DF9D59E35B}"/>
                  </a:ext>
                </a:extLst>
              </p14:cNvPr>
              <p14:cNvContentPartPr/>
              <p14:nvPr/>
            </p14:nvContentPartPr>
            <p14:xfrm>
              <a:off x="542536" y="360245"/>
              <a:ext cx="1362240" cy="776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8090DD-EB50-4E1B-B07E-11DF9D59E3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8136" y="345845"/>
                <a:ext cx="139032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0CF7C27-A994-4443-B48A-62C3AF0422F8}"/>
                  </a:ext>
                </a:extLst>
              </p14:cNvPr>
              <p14:cNvContentPartPr/>
              <p14:nvPr/>
            </p14:nvContentPartPr>
            <p14:xfrm>
              <a:off x="5359336" y="350525"/>
              <a:ext cx="690840" cy="524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0CF7C27-A994-4443-B48A-62C3AF042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4936" y="336125"/>
                <a:ext cx="71892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411BA80-9114-48D2-AD94-2919CE005119}"/>
                  </a:ext>
                </a:extLst>
              </p14:cNvPr>
              <p14:cNvContentPartPr/>
              <p14:nvPr/>
            </p14:nvContentPartPr>
            <p14:xfrm>
              <a:off x="2466376" y="322445"/>
              <a:ext cx="2118960" cy="647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411BA80-9114-48D2-AD94-2919CE0051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1976" y="308045"/>
                <a:ext cx="214704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DE659B8-652B-4234-92FB-A89F63498435}"/>
                  </a:ext>
                </a:extLst>
              </p14:cNvPr>
              <p14:cNvContentPartPr/>
              <p14:nvPr/>
            </p14:nvContentPartPr>
            <p14:xfrm>
              <a:off x="6432496" y="440885"/>
              <a:ext cx="709920" cy="460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DE659B8-652B-4234-92FB-A89F634984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8096" y="426485"/>
                <a:ext cx="73800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95D4EEB-1944-45F2-A0D2-446E597ED15C}"/>
                  </a:ext>
                </a:extLst>
              </p14:cNvPr>
              <p14:cNvContentPartPr/>
              <p14:nvPr/>
            </p14:nvContentPartPr>
            <p14:xfrm>
              <a:off x="7661176" y="466805"/>
              <a:ext cx="3430800" cy="961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95D4EEB-1944-45F2-A0D2-446E597ED1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6776" y="452405"/>
                <a:ext cx="3458880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158B45A-71C4-4C5E-8C03-6DEC0E5B378D}"/>
                  </a:ext>
                </a:extLst>
              </p14:cNvPr>
              <p14:cNvContentPartPr/>
              <p14:nvPr/>
            </p14:nvContentPartPr>
            <p14:xfrm>
              <a:off x="2709016" y="1321085"/>
              <a:ext cx="816480" cy="856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158B45A-71C4-4C5E-8C03-6DEC0E5B37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94616" y="1306685"/>
                <a:ext cx="84456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3A357BD-060C-4562-B4F2-B9633EE0C5CC}"/>
                  </a:ext>
                </a:extLst>
              </p14:cNvPr>
              <p14:cNvContentPartPr/>
              <p14:nvPr/>
            </p14:nvContentPartPr>
            <p14:xfrm>
              <a:off x="5645536" y="1254125"/>
              <a:ext cx="1501920" cy="918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3A357BD-060C-4562-B4F2-B9633EE0C5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31136" y="1239725"/>
                <a:ext cx="1530000" cy="9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EEC9FA7-7265-48B4-B1F6-69A8940B5D63}"/>
                  </a:ext>
                </a:extLst>
              </p14:cNvPr>
              <p14:cNvContentPartPr/>
              <p14:nvPr/>
            </p14:nvContentPartPr>
            <p14:xfrm>
              <a:off x="3960016" y="1308845"/>
              <a:ext cx="930600" cy="463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EEC9FA7-7265-48B4-B1F6-69A8940B5D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45616" y="1294445"/>
                <a:ext cx="95868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CD4EBE5-E31E-453B-B37B-9AE85C7BD61F}"/>
                  </a:ext>
                </a:extLst>
              </p14:cNvPr>
              <p14:cNvContentPartPr/>
              <p14:nvPr/>
            </p14:nvContentPartPr>
            <p14:xfrm>
              <a:off x="7874296" y="1287605"/>
              <a:ext cx="1271880" cy="468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CD4EBE5-E31E-453B-B37B-9AE85C7BD6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59896" y="1273205"/>
                <a:ext cx="1299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CF353D5-E6CE-48BC-8578-E4389CCF7399}"/>
                  </a:ext>
                </a:extLst>
              </p14:cNvPr>
              <p14:cNvContentPartPr/>
              <p14:nvPr/>
            </p14:nvContentPartPr>
            <p14:xfrm>
              <a:off x="792736" y="2466245"/>
              <a:ext cx="1036080" cy="531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CF353D5-E6CE-48BC-8578-E4389CCF73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8336" y="2451845"/>
                <a:ext cx="106416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2C6936E-5724-4F29-B6C0-B6B8B8FA33C2}"/>
                  </a:ext>
                </a:extLst>
              </p14:cNvPr>
              <p14:cNvContentPartPr/>
              <p14:nvPr/>
            </p14:nvContentPartPr>
            <p14:xfrm>
              <a:off x="2357656" y="2416565"/>
              <a:ext cx="819360" cy="824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2C6936E-5724-4F29-B6C0-B6B8B8FA33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43256" y="2402165"/>
                <a:ext cx="847440" cy="85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4C2230E-F390-4108-B634-0264E1E97B70}"/>
                  </a:ext>
                </a:extLst>
              </p14:cNvPr>
              <p14:cNvContentPartPr/>
              <p14:nvPr/>
            </p14:nvContentPartPr>
            <p14:xfrm>
              <a:off x="3795856" y="2436005"/>
              <a:ext cx="1208160" cy="825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4C2230E-F390-4108-B634-0264E1E97B7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81456" y="2421605"/>
                <a:ext cx="123624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97D3581-FE7B-40FC-848B-069D0E7A12FF}"/>
                  </a:ext>
                </a:extLst>
              </p14:cNvPr>
              <p14:cNvContentPartPr/>
              <p14:nvPr/>
            </p14:nvContentPartPr>
            <p14:xfrm>
              <a:off x="5638696" y="2527445"/>
              <a:ext cx="362520" cy="398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97D3581-FE7B-40FC-848B-069D0E7A12F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24296" y="2513045"/>
                <a:ext cx="39060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9B25FEF-1C38-459B-B556-204EF5C1A8FC}"/>
                  </a:ext>
                </a:extLst>
              </p14:cNvPr>
              <p14:cNvContentPartPr/>
              <p14:nvPr/>
            </p14:nvContentPartPr>
            <p14:xfrm>
              <a:off x="6343576" y="2712125"/>
              <a:ext cx="512640" cy="607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9B25FEF-1C38-459B-B556-204EF5C1A8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29176" y="2697725"/>
                <a:ext cx="5407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15A1D99B-7BE0-4C95-ACC4-9708769F2ECB}"/>
                  </a:ext>
                </a:extLst>
              </p14:cNvPr>
              <p14:cNvContentPartPr/>
              <p14:nvPr/>
            </p14:nvContentPartPr>
            <p14:xfrm>
              <a:off x="10240936" y="2560205"/>
              <a:ext cx="709560" cy="7408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15A1D99B-7BE0-4C95-ACC4-9708769F2E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26536" y="2545805"/>
                <a:ext cx="73764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A15387C-BC3C-43D9-893A-49D010A5918B}"/>
                  </a:ext>
                </a:extLst>
              </p14:cNvPr>
              <p14:cNvContentPartPr/>
              <p14:nvPr/>
            </p14:nvContentPartPr>
            <p14:xfrm>
              <a:off x="7372816" y="2415485"/>
              <a:ext cx="2494080" cy="1457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A15387C-BC3C-43D9-893A-49D010A591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58416" y="2401085"/>
                <a:ext cx="2522160" cy="14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E003AD1-7A12-4A51-BE9A-37CA4E998C86}"/>
                  </a:ext>
                </a:extLst>
              </p14:cNvPr>
              <p14:cNvContentPartPr/>
              <p14:nvPr/>
            </p14:nvContentPartPr>
            <p14:xfrm>
              <a:off x="10296016" y="3280925"/>
              <a:ext cx="621360" cy="542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E003AD1-7A12-4A51-BE9A-37CA4E998C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81616" y="3266525"/>
                <a:ext cx="64944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C2D1786-02AB-4D7B-B6D6-145EAA7E8F43}"/>
                  </a:ext>
                </a:extLst>
              </p14:cNvPr>
              <p14:cNvContentPartPr/>
              <p14:nvPr/>
            </p14:nvContentPartPr>
            <p14:xfrm>
              <a:off x="1501936" y="4292885"/>
              <a:ext cx="539280" cy="206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C2D1786-02AB-4D7B-B6D6-145EAA7E8F4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87536" y="4278485"/>
                <a:ext cx="567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55150B8-003E-4619-B53C-06588EE08AF2}"/>
                  </a:ext>
                </a:extLst>
              </p14:cNvPr>
              <p14:cNvContentPartPr/>
              <p14:nvPr/>
            </p14:nvContentPartPr>
            <p14:xfrm>
              <a:off x="2523256" y="3954845"/>
              <a:ext cx="1635480" cy="959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55150B8-003E-4619-B53C-06588EE08A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8856" y="3940445"/>
                <a:ext cx="1663560" cy="9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04A1A9C-1400-4507-9BCF-C2DAB7804C93}"/>
                  </a:ext>
                </a:extLst>
              </p14:cNvPr>
              <p14:cNvContentPartPr/>
              <p14:nvPr/>
            </p14:nvContentPartPr>
            <p14:xfrm>
              <a:off x="4555816" y="4082285"/>
              <a:ext cx="280080" cy="4341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04A1A9C-1400-4507-9BCF-C2DAB7804C9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41416" y="4067885"/>
                <a:ext cx="30816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0FC4A6A-5BAB-4DCF-BE43-24CB8DFF838E}"/>
                  </a:ext>
                </a:extLst>
              </p14:cNvPr>
              <p14:cNvContentPartPr/>
              <p14:nvPr/>
            </p14:nvContentPartPr>
            <p14:xfrm>
              <a:off x="5145496" y="4290725"/>
              <a:ext cx="260280" cy="1958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0FC4A6A-5BAB-4DCF-BE43-24CB8DFF838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31096" y="4276325"/>
                <a:ext cx="28836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B3E824-400B-427A-A051-6C686C189A31}"/>
                  </a:ext>
                </a:extLst>
              </p14:cNvPr>
              <p14:cNvContentPartPr/>
              <p14:nvPr/>
            </p14:nvContentPartPr>
            <p14:xfrm>
              <a:off x="8099656" y="3999845"/>
              <a:ext cx="188640" cy="693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B3E824-400B-427A-A051-6C686C189A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85256" y="3985445"/>
                <a:ext cx="21672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1B8B4B9-8F67-4414-B5B5-919AB276F578}"/>
                  </a:ext>
                </a:extLst>
              </p14:cNvPr>
              <p14:cNvContentPartPr/>
              <p14:nvPr/>
            </p14:nvContentPartPr>
            <p14:xfrm>
              <a:off x="813976" y="5388725"/>
              <a:ext cx="893160" cy="6098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1B8B4B9-8F67-4414-B5B5-919AB276F57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9576" y="5374325"/>
                <a:ext cx="92124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881E616-FE78-4963-A132-29DC348385AF}"/>
                  </a:ext>
                </a:extLst>
              </p14:cNvPr>
              <p14:cNvContentPartPr/>
              <p14:nvPr/>
            </p14:nvContentPartPr>
            <p14:xfrm>
              <a:off x="1614616" y="6268925"/>
              <a:ext cx="514800" cy="1278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881E616-FE78-4963-A132-29DC348385A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00216" y="6254525"/>
                <a:ext cx="54288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12D2BD8-C15D-4656-9626-80EB6914E8BE}"/>
                  </a:ext>
                </a:extLst>
              </p14:cNvPr>
              <p14:cNvContentPartPr/>
              <p14:nvPr/>
            </p14:nvContentPartPr>
            <p14:xfrm>
              <a:off x="5841016" y="3979685"/>
              <a:ext cx="1653480" cy="567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12D2BD8-C15D-4656-9626-80EB6914E8B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26616" y="3965285"/>
                <a:ext cx="16815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565D4D2-3C22-4F2C-BDF7-75EBD6761456}"/>
                  </a:ext>
                </a:extLst>
              </p14:cNvPr>
              <p14:cNvContentPartPr/>
              <p14:nvPr/>
            </p14:nvContentPartPr>
            <p14:xfrm>
              <a:off x="2533336" y="5087765"/>
              <a:ext cx="7903800" cy="16747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565D4D2-3C22-4F2C-BDF7-75EBD67614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18936" y="5073365"/>
                <a:ext cx="7931880" cy="170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68254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F8A2B20-9460-442B-B9C4-500138DAB4C3}"/>
                  </a:ext>
                </a:extLst>
              </p14:cNvPr>
              <p14:cNvContentPartPr/>
              <p14:nvPr/>
            </p14:nvContentPartPr>
            <p14:xfrm>
              <a:off x="3732856" y="353045"/>
              <a:ext cx="533160" cy="2373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F8A2B20-9460-442B-B9C4-500138DAB4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18456" y="338645"/>
                <a:ext cx="561240" cy="24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2E99201-2C84-40A4-9595-0DB13760A5FC}"/>
                  </a:ext>
                </a:extLst>
              </p14:cNvPr>
              <p14:cNvContentPartPr/>
              <p14:nvPr/>
            </p14:nvContentPartPr>
            <p14:xfrm>
              <a:off x="5305336" y="341165"/>
              <a:ext cx="542160" cy="56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2E99201-2C84-40A4-9595-0DB13760A5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0936" y="326765"/>
                <a:ext cx="57024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0463F1-F9CE-46C8-AD93-118EF560C774}"/>
                  </a:ext>
                </a:extLst>
              </p14:cNvPr>
              <p14:cNvContentPartPr/>
              <p14:nvPr/>
            </p14:nvContentPartPr>
            <p14:xfrm>
              <a:off x="1454056" y="386165"/>
              <a:ext cx="1815840" cy="653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0463F1-F9CE-46C8-AD93-118EF560C7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9656" y="371765"/>
                <a:ext cx="184392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75683AB-F50E-41CC-AD87-0F0D30CF46EA}"/>
                  </a:ext>
                </a:extLst>
              </p14:cNvPr>
              <p14:cNvContentPartPr/>
              <p14:nvPr/>
            </p14:nvContentPartPr>
            <p14:xfrm>
              <a:off x="5062336" y="1690445"/>
              <a:ext cx="2355120" cy="799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75683AB-F50E-41CC-AD87-0F0D30CF46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7936" y="1676045"/>
                <a:ext cx="238320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6B5790-BC38-4865-A8AB-88395F10974D}"/>
                  </a:ext>
                </a:extLst>
              </p14:cNvPr>
              <p14:cNvContentPartPr/>
              <p14:nvPr/>
            </p14:nvContentPartPr>
            <p14:xfrm>
              <a:off x="8591056" y="490205"/>
              <a:ext cx="1684800" cy="528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6B5790-BC38-4865-A8AB-88395F1097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76656" y="475805"/>
                <a:ext cx="17128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CBA13CD-464F-4966-81A3-9BAD468611B3}"/>
                  </a:ext>
                </a:extLst>
              </p14:cNvPr>
              <p14:cNvContentPartPr/>
              <p14:nvPr/>
            </p14:nvContentPartPr>
            <p14:xfrm>
              <a:off x="8872936" y="2034245"/>
              <a:ext cx="1539000" cy="570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CBA13CD-464F-4966-81A3-9BAD468611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58536" y="2019845"/>
                <a:ext cx="156708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75624C3-661A-4F08-A6AF-2CBA299070C6}"/>
                  </a:ext>
                </a:extLst>
              </p14:cNvPr>
              <p14:cNvContentPartPr/>
              <p14:nvPr/>
            </p14:nvContentPartPr>
            <p14:xfrm>
              <a:off x="1018816" y="3292085"/>
              <a:ext cx="4347360" cy="892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75624C3-661A-4F08-A6AF-2CBA299070C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4416" y="3277685"/>
                <a:ext cx="437544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4D12AD9-D2F4-40FB-B22A-828AF95F3251}"/>
                  </a:ext>
                </a:extLst>
              </p14:cNvPr>
              <p14:cNvContentPartPr/>
              <p14:nvPr/>
            </p14:nvContentPartPr>
            <p14:xfrm>
              <a:off x="5868736" y="3225125"/>
              <a:ext cx="4059720" cy="893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4D12AD9-D2F4-40FB-B22A-828AF95F32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54336" y="3210725"/>
                <a:ext cx="408780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247C4A4-6890-4428-9FDB-C0566B5D337F}"/>
                  </a:ext>
                </a:extLst>
              </p14:cNvPr>
              <p14:cNvContentPartPr/>
              <p14:nvPr/>
            </p14:nvContentPartPr>
            <p14:xfrm>
              <a:off x="5112736" y="4904525"/>
              <a:ext cx="346680" cy="288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247C4A4-6890-4428-9FDB-C0566B5D33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8336" y="4890125"/>
                <a:ext cx="3747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3DD0264-B52A-44FB-9161-EAFAA669B23D}"/>
                  </a:ext>
                </a:extLst>
              </p14:cNvPr>
              <p14:cNvContentPartPr/>
              <p14:nvPr/>
            </p14:nvContentPartPr>
            <p14:xfrm>
              <a:off x="5082136" y="5174885"/>
              <a:ext cx="338760" cy="19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3DD0264-B52A-44FB-9161-EAFAA669B2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67736" y="5160485"/>
                <a:ext cx="366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8E21FBE-815C-406A-8099-6F6CF343B6D0}"/>
                  </a:ext>
                </a:extLst>
              </p14:cNvPr>
              <p14:cNvContentPartPr/>
              <p14:nvPr/>
            </p14:nvContentPartPr>
            <p14:xfrm>
              <a:off x="6132616" y="4420325"/>
              <a:ext cx="3450600" cy="8078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8E21FBE-815C-406A-8099-6F6CF343B6D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18216" y="4405925"/>
                <a:ext cx="3478680" cy="83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22988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A16E40-05FE-420A-8645-93F09CBD4E4F}"/>
                  </a:ext>
                </a:extLst>
              </p14:cNvPr>
              <p14:cNvContentPartPr/>
              <p14:nvPr/>
            </p14:nvContentPartPr>
            <p14:xfrm>
              <a:off x="572416" y="1124885"/>
              <a:ext cx="657720" cy="23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A16E40-05FE-420A-8645-93F09CBD4E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016" y="1110485"/>
                <a:ext cx="6858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21D76F-1D66-41DF-A368-BE1392D78F9A}"/>
                  </a:ext>
                </a:extLst>
              </p14:cNvPr>
              <p14:cNvContentPartPr/>
              <p14:nvPr/>
            </p14:nvContentPartPr>
            <p14:xfrm>
              <a:off x="1692016" y="96936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21D76F-1D66-41DF-A368-BE1392D78F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7616" y="954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F98F411-D39D-46C5-9F9F-C558DBB2856E}"/>
                  </a:ext>
                </a:extLst>
              </p14:cNvPr>
              <p14:cNvContentPartPr/>
              <p14:nvPr/>
            </p14:nvContentPartPr>
            <p14:xfrm>
              <a:off x="590776" y="406325"/>
              <a:ext cx="666360" cy="510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F98F411-D39D-46C5-9F9F-C558DBB285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6376" y="391925"/>
                <a:ext cx="69444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628B9D-C733-472C-AD4B-06AA08A62827}"/>
                  </a:ext>
                </a:extLst>
              </p14:cNvPr>
              <p14:cNvContentPartPr/>
              <p14:nvPr/>
            </p14:nvContentPartPr>
            <p14:xfrm>
              <a:off x="1632976" y="654365"/>
              <a:ext cx="86760" cy="831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628B9D-C733-472C-AD4B-06AA08A628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8576" y="639965"/>
                <a:ext cx="1148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90BC058-0E2D-4A20-A550-4971C54BD378}"/>
                  </a:ext>
                </a:extLst>
              </p14:cNvPr>
              <p14:cNvContentPartPr/>
              <p14:nvPr/>
            </p14:nvContentPartPr>
            <p14:xfrm>
              <a:off x="1649896" y="965405"/>
              <a:ext cx="68760" cy="96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90BC058-0E2D-4A20-A550-4971C54BD3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35496" y="951005"/>
                <a:ext cx="968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3A4EEAF-1713-45A5-94D0-EB16B26ACCEB}"/>
                  </a:ext>
                </a:extLst>
              </p14:cNvPr>
              <p14:cNvContentPartPr/>
              <p14:nvPr/>
            </p14:nvContentPartPr>
            <p14:xfrm>
              <a:off x="2430016" y="529805"/>
              <a:ext cx="1736640" cy="9810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3A4EEAF-1713-45A5-94D0-EB16B26ACCE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15616" y="515405"/>
                <a:ext cx="1764720" cy="10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95E27F1-C415-4941-9DD0-E6B62CE90166}"/>
                  </a:ext>
                </a:extLst>
              </p14:cNvPr>
              <p14:cNvContentPartPr/>
              <p14:nvPr/>
            </p14:nvContentPartPr>
            <p14:xfrm>
              <a:off x="8740096" y="368525"/>
              <a:ext cx="501120" cy="5155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95E27F1-C415-4941-9DD0-E6B62CE901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25696" y="354125"/>
                <a:ext cx="52920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F8B31F-A3EC-4F4E-8941-91312623520F}"/>
                  </a:ext>
                </a:extLst>
              </p14:cNvPr>
              <p14:cNvContentPartPr/>
              <p14:nvPr/>
            </p14:nvContentPartPr>
            <p14:xfrm>
              <a:off x="9587896" y="595325"/>
              <a:ext cx="894600" cy="6249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F8B31F-A3EC-4F4E-8941-91312623520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73496" y="580925"/>
                <a:ext cx="92268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6EB07C1-E914-4210-A370-7AF7085539F2}"/>
                  </a:ext>
                </a:extLst>
              </p14:cNvPr>
              <p14:cNvContentPartPr/>
              <p14:nvPr/>
            </p14:nvContentPartPr>
            <p14:xfrm>
              <a:off x="2426056" y="1390205"/>
              <a:ext cx="2765160" cy="1008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6EB07C1-E914-4210-A370-7AF7085539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11656" y="1375805"/>
                <a:ext cx="2793240" cy="10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10F327C-AAE6-4202-A5B6-950B8F5F27EF}"/>
                  </a:ext>
                </a:extLst>
              </p14:cNvPr>
              <p14:cNvContentPartPr/>
              <p14:nvPr/>
            </p14:nvContentPartPr>
            <p14:xfrm>
              <a:off x="4565176" y="324965"/>
              <a:ext cx="3688920" cy="1840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10F327C-AAE6-4202-A5B6-950B8F5F27E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50776" y="310565"/>
                <a:ext cx="3717000" cy="18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B59F85A-8B4C-4F8B-8228-3F5F7C701864}"/>
                  </a:ext>
                </a:extLst>
              </p14:cNvPr>
              <p14:cNvContentPartPr/>
              <p14:nvPr/>
            </p14:nvContentPartPr>
            <p14:xfrm>
              <a:off x="10802536" y="2434565"/>
              <a:ext cx="1182600" cy="92988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B59F85A-8B4C-4F8B-8228-3F5F7C7018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788136" y="2420165"/>
                <a:ext cx="121068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62E0E68-0296-431E-99AC-44577FEEB254}"/>
                  </a:ext>
                </a:extLst>
              </p14:cNvPr>
              <p14:cNvContentPartPr/>
              <p14:nvPr/>
            </p14:nvContentPartPr>
            <p14:xfrm>
              <a:off x="9392776" y="2535005"/>
              <a:ext cx="902160" cy="456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62E0E68-0296-431E-99AC-44577FEEB25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78376" y="2520605"/>
                <a:ext cx="9302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44E8472-5209-43BB-98CD-7904B7F65422}"/>
                  </a:ext>
                </a:extLst>
              </p14:cNvPr>
              <p14:cNvContentPartPr/>
              <p14:nvPr/>
            </p14:nvContentPartPr>
            <p14:xfrm>
              <a:off x="471256" y="2400725"/>
              <a:ext cx="8514720" cy="314604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44E8472-5209-43BB-98CD-7904B7F654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6856" y="2386325"/>
                <a:ext cx="8542800" cy="317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7910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51B0BB-1DC6-4F07-B278-5A8D9E8FB518}"/>
                  </a:ext>
                </a:extLst>
              </p14:cNvPr>
              <p14:cNvContentPartPr/>
              <p14:nvPr/>
            </p14:nvContentPartPr>
            <p14:xfrm>
              <a:off x="932416" y="425045"/>
              <a:ext cx="466200" cy="90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51B0BB-1DC6-4F07-B278-5A8D9E8FB5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8016" y="410645"/>
                <a:ext cx="49428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D70F50A-449A-475C-A1CD-4213EE2E9647}"/>
                  </a:ext>
                </a:extLst>
              </p14:cNvPr>
              <p14:cNvContentPartPr/>
              <p14:nvPr/>
            </p14:nvContentPartPr>
            <p14:xfrm>
              <a:off x="651256" y="3577925"/>
              <a:ext cx="727920" cy="739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D70F50A-449A-475C-A1CD-4213EE2E96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856" y="3563525"/>
                <a:ext cx="75600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E88987-7856-4522-9236-04B79A98C94E}"/>
                  </a:ext>
                </a:extLst>
              </p14:cNvPr>
              <p14:cNvContentPartPr/>
              <p14:nvPr/>
            </p14:nvContentPartPr>
            <p14:xfrm>
              <a:off x="2009896" y="3546605"/>
              <a:ext cx="507960" cy="6494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E88987-7856-4522-9236-04B79A98C94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5496" y="3532205"/>
                <a:ext cx="53604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09DB11D-E677-4286-9400-0AF288F8F9D6}"/>
                  </a:ext>
                </a:extLst>
              </p14:cNvPr>
              <p14:cNvContentPartPr/>
              <p14:nvPr/>
            </p14:nvContentPartPr>
            <p14:xfrm>
              <a:off x="2104216" y="389765"/>
              <a:ext cx="4083480" cy="11419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09DB11D-E677-4286-9400-0AF288F8F9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9816" y="375365"/>
                <a:ext cx="4111560" cy="11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E5E598E-CF95-487B-9206-281D204D6CAE}"/>
                  </a:ext>
                </a:extLst>
              </p14:cNvPr>
              <p14:cNvContentPartPr/>
              <p14:nvPr/>
            </p14:nvContentPartPr>
            <p14:xfrm>
              <a:off x="2784976" y="3553805"/>
              <a:ext cx="3845880" cy="12304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E5E598E-CF95-487B-9206-281D204D6C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0576" y="3539405"/>
                <a:ext cx="3873960" cy="12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FA51AB1-B321-4B9E-BC3D-221DE31EADB8}"/>
                  </a:ext>
                </a:extLst>
              </p14:cNvPr>
              <p14:cNvContentPartPr/>
              <p14:nvPr/>
            </p14:nvContentPartPr>
            <p14:xfrm>
              <a:off x="1737736" y="1892765"/>
              <a:ext cx="366840" cy="2005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FA51AB1-B321-4B9E-BC3D-221DE31EAD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23336" y="1878365"/>
                <a:ext cx="39492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D61E64-F264-4C74-A002-F177F2A796A8}"/>
                  </a:ext>
                </a:extLst>
              </p14:cNvPr>
              <p14:cNvContentPartPr/>
              <p14:nvPr/>
            </p14:nvContentPartPr>
            <p14:xfrm>
              <a:off x="3961096" y="1962965"/>
              <a:ext cx="380880" cy="348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D61E64-F264-4C74-A002-F177F2A796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46696" y="1948565"/>
                <a:ext cx="4089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86064C8-0E07-47E1-A650-E4EB3A4C3A57}"/>
                  </a:ext>
                </a:extLst>
              </p14:cNvPr>
              <p14:cNvContentPartPr/>
              <p14:nvPr/>
            </p14:nvContentPartPr>
            <p14:xfrm>
              <a:off x="2706496" y="1802765"/>
              <a:ext cx="837000" cy="42948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86064C8-0E07-47E1-A650-E4EB3A4C3A5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92096" y="1788365"/>
                <a:ext cx="8650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FDD0325-305C-42F4-ABD2-B1969208A448}"/>
                  </a:ext>
                </a:extLst>
              </p14:cNvPr>
              <p14:cNvContentPartPr/>
              <p14:nvPr/>
            </p14:nvContentPartPr>
            <p14:xfrm>
              <a:off x="4257736" y="1690445"/>
              <a:ext cx="1923840" cy="504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FDD0325-305C-42F4-ABD2-B1969208A4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43336" y="1676045"/>
                <a:ext cx="195192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9747425-87D2-4AA3-A8EF-83D6D82F3D7E}"/>
                  </a:ext>
                </a:extLst>
              </p14:cNvPr>
              <p14:cNvContentPartPr/>
              <p14:nvPr/>
            </p14:nvContentPartPr>
            <p14:xfrm>
              <a:off x="1419136" y="5541005"/>
              <a:ext cx="334800" cy="2250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9747425-87D2-4AA3-A8EF-83D6D82F3D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04736" y="5526605"/>
                <a:ext cx="36288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61F01D4-1ADB-4303-A31C-1100D451731E}"/>
                  </a:ext>
                </a:extLst>
              </p14:cNvPr>
              <p14:cNvContentPartPr/>
              <p14:nvPr/>
            </p14:nvContentPartPr>
            <p14:xfrm>
              <a:off x="2253976" y="4980125"/>
              <a:ext cx="3040200" cy="9669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61F01D4-1ADB-4303-A31C-1100D45173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9576" y="4965725"/>
                <a:ext cx="3068280" cy="9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23985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454545-421F-4E8B-8E13-3BA189443878}"/>
                  </a:ext>
                </a:extLst>
              </p14:cNvPr>
              <p14:cNvContentPartPr/>
              <p14:nvPr/>
            </p14:nvContentPartPr>
            <p14:xfrm>
              <a:off x="811096" y="427565"/>
              <a:ext cx="722880" cy="777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454545-421F-4E8B-8E13-3BA1894438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6696" y="413165"/>
                <a:ext cx="750960" cy="80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DA32485-2131-418F-9F13-A8AF382798B2}"/>
                  </a:ext>
                </a:extLst>
              </p14:cNvPr>
              <p14:cNvContentPartPr/>
              <p14:nvPr/>
            </p14:nvContentPartPr>
            <p14:xfrm>
              <a:off x="2324536" y="530885"/>
              <a:ext cx="603360" cy="8679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DA32485-2131-418F-9F13-A8AF382798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0136" y="516485"/>
                <a:ext cx="631440" cy="89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B02D53-50BF-482F-BAC1-5CAE5254D500}"/>
                  </a:ext>
                </a:extLst>
              </p14:cNvPr>
              <p14:cNvContentPartPr/>
              <p14:nvPr/>
            </p14:nvContentPartPr>
            <p14:xfrm>
              <a:off x="3481936" y="617645"/>
              <a:ext cx="1368720" cy="1091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B02D53-50BF-482F-BAC1-5CAE5254D5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7536" y="603245"/>
                <a:ext cx="139680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B84D6B-9A8B-46E3-A0D8-2E11AF4316A7}"/>
                  </a:ext>
                </a:extLst>
              </p14:cNvPr>
              <p14:cNvContentPartPr/>
              <p14:nvPr/>
            </p14:nvContentPartPr>
            <p14:xfrm>
              <a:off x="5293456" y="522965"/>
              <a:ext cx="2634120" cy="1381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B84D6B-9A8B-46E3-A0D8-2E11AF4316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9056" y="508565"/>
                <a:ext cx="266220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3EEA343-59B8-421D-AC8E-B3EAFD3A7407}"/>
                  </a:ext>
                </a:extLst>
              </p14:cNvPr>
              <p14:cNvContentPartPr/>
              <p14:nvPr/>
            </p14:nvContentPartPr>
            <p14:xfrm>
              <a:off x="1068496" y="2765045"/>
              <a:ext cx="388800" cy="2714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3EEA343-59B8-421D-AC8E-B3EAFD3A74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4096" y="2750645"/>
                <a:ext cx="41688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AA9A357-BDC3-4982-AC6F-EBBF5CDDACC2}"/>
                  </a:ext>
                </a:extLst>
              </p14:cNvPr>
              <p14:cNvContentPartPr/>
              <p14:nvPr/>
            </p14:nvContentPartPr>
            <p14:xfrm>
              <a:off x="1951936" y="2161685"/>
              <a:ext cx="3176640" cy="9792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AA9A357-BDC3-4982-AC6F-EBBF5CDDACC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37536" y="2147285"/>
                <a:ext cx="3204720" cy="10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51C4076-BB7E-4033-B9A1-EF7BEF62577C}"/>
                  </a:ext>
                </a:extLst>
              </p14:cNvPr>
              <p14:cNvContentPartPr/>
              <p14:nvPr/>
            </p14:nvContentPartPr>
            <p14:xfrm>
              <a:off x="5562736" y="3021365"/>
              <a:ext cx="421560" cy="18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51C4076-BB7E-4033-B9A1-EF7BEF6257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48336" y="3006965"/>
                <a:ext cx="449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BDC923-8B20-44E5-89BB-DFC5A2585CE2}"/>
                  </a:ext>
                </a:extLst>
              </p14:cNvPr>
              <p14:cNvContentPartPr/>
              <p14:nvPr/>
            </p14:nvContentPartPr>
            <p14:xfrm>
              <a:off x="6753616" y="2213885"/>
              <a:ext cx="3427560" cy="997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BDC923-8B20-44E5-89BB-DFC5A2585C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39216" y="2199485"/>
                <a:ext cx="3455640" cy="10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10D493A-02BB-4AEA-8EDB-26FDF8BC521C}"/>
                  </a:ext>
                </a:extLst>
              </p14:cNvPr>
              <p14:cNvContentPartPr/>
              <p14:nvPr/>
            </p14:nvContentPartPr>
            <p14:xfrm>
              <a:off x="3091336" y="2788805"/>
              <a:ext cx="383040" cy="270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10D493A-02BB-4AEA-8EDB-26FDF8BC52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76936" y="2774405"/>
                <a:ext cx="4111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67FED7D-77C7-48B2-8EF9-889DE358E9BD}"/>
                  </a:ext>
                </a:extLst>
              </p14:cNvPr>
              <p14:cNvContentPartPr/>
              <p14:nvPr/>
            </p14:nvContentPartPr>
            <p14:xfrm>
              <a:off x="7854136" y="2842085"/>
              <a:ext cx="411840" cy="249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67FED7D-77C7-48B2-8EF9-889DE358E9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39736" y="2827685"/>
                <a:ext cx="439920" cy="27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9761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78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9" name="Picture 7"/>
          <p:cNvPicPr/>
          <p:nvPr/>
        </p:nvPicPr>
        <p:blipFill>
          <a:blip r:embed="rId2"/>
          <a:stretch/>
        </p:blipFill>
        <p:spPr>
          <a:xfrm>
            <a:off x="1524000" y="2438280"/>
            <a:ext cx="9143280" cy="3552120"/>
          </a:xfrm>
          <a:prstGeom prst="rect">
            <a:avLst/>
          </a:prstGeom>
          <a:ln w="9525">
            <a:noFill/>
          </a:ln>
        </p:spPr>
      </p:pic>
      <p:sp>
        <p:nvSpPr>
          <p:cNvPr id="280" name="CustomShape 4"/>
          <p:cNvSpPr/>
          <p:nvPr/>
        </p:nvSpPr>
        <p:spPr>
          <a:xfrm>
            <a:off x="1828920" y="16002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4-21</a:t>
            </a:r>
            <a:endParaRPr lang="en-GB" sz="2800" spc="-1">
              <a:latin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83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4" name="CustomShape 4"/>
          <p:cNvSpPr/>
          <p:nvPr/>
        </p:nvSpPr>
        <p:spPr>
          <a:xfrm>
            <a:off x="1981200" y="5562720"/>
            <a:ext cx="8076600" cy="89109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4-23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Probability for the exponential distribution in Example 4-21</a:t>
            </a:r>
            <a:r>
              <a:rPr lang="en-US" sz="2800" spc="-1">
                <a:solidFill>
                  <a:srgbClr val="000000"/>
                </a:solidFill>
                <a:latin typeface="TimesNewRomanPS"/>
                <a:ea typeface="DejaVu Sans"/>
              </a:rPr>
              <a:t>.</a:t>
            </a:r>
            <a:endParaRPr lang="en-GB" sz="2800" spc="-1"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2"/>
          <a:stretch/>
        </p:blipFill>
        <p:spPr>
          <a:xfrm>
            <a:off x="3200520" y="1523880"/>
            <a:ext cx="5867280" cy="363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3508F3-1EE0-4CEF-BEC6-3F14DA7AF51F}"/>
                  </a:ext>
                </a:extLst>
              </p14:cNvPr>
              <p14:cNvContentPartPr/>
              <p14:nvPr/>
            </p14:nvContentPartPr>
            <p14:xfrm>
              <a:off x="2205376" y="1122005"/>
              <a:ext cx="68400" cy="78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3508F3-1EE0-4CEF-BEC6-3F14DA7AF5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0976" y="1107605"/>
                <a:ext cx="9648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B82B83-D046-4EA2-86B1-8A5558C3C5CE}"/>
                  </a:ext>
                </a:extLst>
              </p14:cNvPr>
              <p14:cNvContentPartPr/>
              <p14:nvPr/>
            </p14:nvContentPartPr>
            <p14:xfrm>
              <a:off x="3035536" y="525845"/>
              <a:ext cx="661320" cy="458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B82B83-D046-4EA2-86B1-8A5558C3C5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1136" y="511445"/>
                <a:ext cx="6894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16C21FD-36F3-4C8D-A74B-DA6563DEF331}"/>
                  </a:ext>
                </a:extLst>
              </p14:cNvPr>
              <p14:cNvContentPartPr/>
              <p14:nvPr/>
            </p14:nvContentPartPr>
            <p14:xfrm>
              <a:off x="1304656" y="496325"/>
              <a:ext cx="1192680" cy="46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16C21FD-36F3-4C8D-A74B-DA6563DEF3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0256" y="481925"/>
                <a:ext cx="12207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794BEB-3025-4FB1-95C9-85114072D4FF}"/>
                  </a:ext>
                </a:extLst>
              </p14:cNvPr>
              <p14:cNvContentPartPr/>
              <p14:nvPr/>
            </p14:nvContentPartPr>
            <p14:xfrm>
              <a:off x="5731936" y="231365"/>
              <a:ext cx="1038960" cy="729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794BEB-3025-4FB1-95C9-85114072D4F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17536" y="216965"/>
                <a:ext cx="106704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071E625-35A6-4E81-B184-E88D965247C3}"/>
                  </a:ext>
                </a:extLst>
              </p14:cNvPr>
              <p14:cNvContentPartPr/>
              <p14:nvPr/>
            </p14:nvContentPartPr>
            <p14:xfrm>
              <a:off x="4215616" y="435845"/>
              <a:ext cx="1039320" cy="512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071E625-35A6-4E81-B184-E88D965247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1216" y="421445"/>
                <a:ext cx="10674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20748D1-2477-4BCE-9AC5-C60DA80AF53A}"/>
                  </a:ext>
                </a:extLst>
              </p14:cNvPr>
              <p14:cNvContentPartPr/>
              <p14:nvPr/>
            </p14:nvContentPartPr>
            <p14:xfrm>
              <a:off x="1208896" y="1507565"/>
              <a:ext cx="1564920" cy="616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20748D1-2477-4BCE-9AC5-C60DA80AF5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4496" y="1493165"/>
                <a:ext cx="159300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10D5F4D-4DFD-4184-9B45-6C5511351FC3}"/>
                  </a:ext>
                </a:extLst>
              </p14:cNvPr>
              <p14:cNvContentPartPr/>
              <p14:nvPr/>
            </p14:nvContentPartPr>
            <p14:xfrm>
              <a:off x="3456376" y="1481285"/>
              <a:ext cx="943560" cy="868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10D5F4D-4DFD-4184-9B45-6C5511351F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41976" y="1466885"/>
                <a:ext cx="97164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8041524-A363-4E19-AF43-6286DECF2FB4}"/>
                  </a:ext>
                </a:extLst>
              </p14:cNvPr>
              <p14:cNvContentPartPr/>
              <p14:nvPr/>
            </p14:nvContentPartPr>
            <p14:xfrm>
              <a:off x="4542856" y="1575245"/>
              <a:ext cx="504360" cy="495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8041524-A363-4E19-AF43-6286DECF2F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28456" y="1560845"/>
                <a:ext cx="53244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B30BC7B-8DF2-4950-A9D0-CE2D35A119A6}"/>
                  </a:ext>
                </a:extLst>
              </p14:cNvPr>
              <p14:cNvContentPartPr/>
              <p14:nvPr/>
            </p14:nvContentPartPr>
            <p14:xfrm>
              <a:off x="5568136" y="1826885"/>
              <a:ext cx="8280" cy="25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B30BC7B-8DF2-4950-A9D0-CE2D35A119A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3736" y="1812485"/>
                <a:ext cx="36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EBE4555-0BF4-4A05-A0AE-5498A77B6226}"/>
                  </a:ext>
                </a:extLst>
              </p14:cNvPr>
              <p14:cNvContentPartPr/>
              <p14:nvPr/>
            </p14:nvContentPartPr>
            <p14:xfrm>
              <a:off x="5400016" y="2004725"/>
              <a:ext cx="136080" cy="2484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EBE4555-0BF4-4A05-A0AE-5498A77B62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5616" y="1990325"/>
                <a:ext cx="16416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3936F54-6F67-44C1-802D-174B96F8D460}"/>
                  </a:ext>
                </a:extLst>
              </p14:cNvPr>
              <p14:cNvContentPartPr/>
              <p14:nvPr/>
            </p14:nvContentPartPr>
            <p14:xfrm>
              <a:off x="4271056" y="2991485"/>
              <a:ext cx="366480" cy="324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3936F54-6F67-44C1-802D-174B96F8D4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56656" y="2977085"/>
                <a:ext cx="3945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719D18B-A30B-4497-8520-D74F42E7DF19}"/>
                  </a:ext>
                </a:extLst>
              </p14:cNvPr>
              <p14:cNvContentPartPr/>
              <p14:nvPr/>
            </p14:nvContentPartPr>
            <p14:xfrm>
              <a:off x="4587856" y="2286245"/>
              <a:ext cx="298080" cy="503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719D18B-A30B-4497-8520-D74F42E7DF1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73456" y="2271845"/>
                <a:ext cx="32616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92F82A8-74A5-45E8-B71B-A592518E897A}"/>
                  </a:ext>
                </a:extLst>
              </p14:cNvPr>
              <p14:cNvContentPartPr/>
              <p14:nvPr/>
            </p14:nvContentPartPr>
            <p14:xfrm>
              <a:off x="5873776" y="1539245"/>
              <a:ext cx="1002240" cy="1348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92F82A8-74A5-45E8-B71B-A592518E89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59376" y="1524845"/>
                <a:ext cx="1030320" cy="13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6245F4F-51F4-4445-8074-A7000EE2DE21}"/>
                  </a:ext>
                </a:extLst>
              </p14:cNvPr>
              <p14:cNvContentPartPr/>
              <p14:nvPr/>
            </p14:nvContentPartPr>
            <p14:xfrm>
              <a:off x="5932816" y="3086525"/>
              <a:ext cx="220680" cy="377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6245F4F-51F4-4445-8074-A7000EE2DE2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18416" y="3072125"/>
                <a:ext cx="24876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635D8F8-D6FC-4771-959B-EA5E79D09D03}"/>
                  </a:ext>
                </a:extLst>
              </p14:cNvPr>
              <p14:cNvContentPartPr/>
              <p14:nvPr/>
            </p14:nvContentPartPr>
            <p14:xfrm>
              <a:off x="8340136" y="3221165"/>
              <a:ext cx="3711600" cy="862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635D8F8-D6FC-4771-959B-EA5E79D09D0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25736" y="3206765"/>
                <a:ext cx="373968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CB855C5-8566-4419-80C4-11419C4F2996}"/>
                  </a:ext>
                </a:extLst>
              </p14:cNvPr>
              <p14:cNvContentPartPr/>
              <p14:nvPr/>
            </p14:nvContentPartPr>
            <p14:xfrm>
              <a:off x="8420056" y="1258085"/>
              <a:ext cx="3325320" cy="1622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CB855C5-8566-4419-80C4-11419C4F299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05656" y="1243685"/>
                <a:ext cx="3353400" cy="16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9339D5F-C0E7-460F-9F88-80316CD48E27}"/>
                  </a:ext>
                </a:extLst>
              </p14:cNvPr>
              <p14:cNvContentPartPr/>
              <p14:nvPr/>
            </p14:nvContentPartPr>
            <p14:xfrm>
              <a:off x="398176" y="3994805"/>
              <a:ext cx="667440" cy="580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9339D5F-C0E7-460F-9F88-80316CD48E2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3776" y="3980405"/>
                <a:ext cx="69552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B96F124-7808-4B77-90CE-9FE54FBB6EEB}"/>
                  </a:ext>
                </a:extLst>
              </p14:cNvPr>
              <p14:cNvContentPartPr/>
              <p14:nvPr/>
            </p14:nvContentPartPr>
            <p14:xfrm>
              <a:off x="4130656" y="3967805"/>
              <a:ext cx="176400" cy="538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B96F124-7808-4B77-90CE-9FE54FBB6E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16256" y="3953405"/>
                <a:ext cx="2044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66CFC6C9-56E3-4E01-B8DC-AA4FAD6CD3EC}"/>
                  </a:ext>
                </a:extLst>
              </p14:cNvPr>
              <p14:cNvContentPartPr/>
              <p14:nvPr/>
            </p14:nvContentPartPr>
            <p14:xfrm>
              <a:off x="3166216" y="4286765"/>
              <a:ext cx="365040" cy="229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66CFC6C9-56E3-4E01-B8DC-AA4FAD6CD3E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51816" y="4272365"/>
                <a:ext cx="39312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9105729-C672-460A-9320-D45F3DE0A1BD}"/>
                  </a:ext>
                </a:extLst>
              </p14:cNvPr>
              <p14:cNvContentPartPr/>
              <p14:nvPr/>
            </p14:nvContentPartPr>
            <p14:xfrm>
              <a:off x="4623136" y="3935045"/>
              <a:ext cx="340200" cy="20268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9105729-C672-460A-9320-D45F3DE0A1B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608736" y="3920645"/>
                <a:ext cx="368280" cy="20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CB534C0-EF86-4A96-8006-C8AB33462244}"/>
                  </a:ext>
                </a:extLst>
              </p14:cNvPr>
              <p14:cNvContentPartPr/>
              <p14:nvPr/>
            </p14:nvContentPartPr>
            <p14:xfrm>
              <a:off x="5653456" y="3982205"/>
              <a:ext cx="594360" cy="977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CB534C0-EF86-4A96-8006-C8AB3346224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39056" y="3967805"/>
                <a:ext cx="622440" cy="10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CBADE11-53A7-4B6E-8969-601FE22F77D0}"/>
                  </a:ext>
                </a:extLst>
              </p14:cNvPr>
              <p14:cNvContentPartPr/>
              <p14:nvPr/>
            </p14:nvContentPartPr>
            <p14:xfrm>
              <a:off x="6916696" y="4168325"/>
              <a:ext cx="855000" cy="430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CBADE11-53A7-4B6E-8969-601FE22F77D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02296" y="4153925"/>
                <a:ext cx="8830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40C2045-4725-409F-A7E6-73F0010DB6AE}"/>
                  </a:ext>
                </a:extLst>
              </p14:cNvPr>
              <p14:cNvContentPartPr/>
              <p14:nvPr/>
            </p14:nvContentPartPr>
            <p14:xfrm>
              <a:off x="1511296" y="3942965"/>
              <a:ext cx="1306440" cy="902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40C2045-4725-409F-A7E6-73F0010DB6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96896" y="3928565"/>
                <a:ext cx="133452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FBB5B5C-5BDD-45DA-B635-B1F760DE7781}"/>
                  </a:ext>
                </a:extLst>
              </p14:cNvPr>
              <p14:cNvContentPartPr/>
              <p14:nvPr/>
            </p14:nvContentPartPr>
            <p14:xfrm>
              <a:off x="8157976" y="4230245"/>
              <a:ext cx="1656720" cy="619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FBB5B5C-5BDD-45DA-B635-B1F760DE77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43576" y="4215845"/>
                <a:ext cx="168480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AB0CC7E-F76C-48CE-8698-725B9F14864B}"/>
                  </a:ext>
                </a:extLst>
              </p14:cNvPr>
              <p14:cNvContentPartPr/>
              <p14:nvPr/>
            </p14:nvContentPartPr>
            <p14:xfrm>
              <a:off x="5507296" y="5246525"/>
              <a:ext cx="446760" cy="5328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AB0CC7E-F76C-48CE-8698-725B9F14864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92896" y="5232125"/>
                <a:ext cx="47484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A44E4CD-ADD5-462E-BF54-D35D0E16AAF3}"/>
                  </a:ext>
                </a:extLst>
              </p14:cNvPr>
              <p14:cNvContentPartPr/>
              <p14:nvPr/>
            </p14:nvContentPartPr>
            <p14:xfrm>
              <a:off x="6798616" y="5190725"/>
              <a:ext cx="2568600" cy="616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A44E4CD-ADD5-462E-BF54-D35D0E16AAF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784216" y="5176325"/>
                <a:ext cx="2596680" cy="6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66801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88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89" name="Picture 7"/>
          <p:cNvPicPr/>
          <p:nvPr/>
        </p:nvPicPr>
        <p:blipFill>
          <a:blip r:embed="rId2"/>
          <a:stretch/>
        </p:blipFill>
        <p:spPr>
          <a:xfrm>
            <a:off x="1524000" y="2133720"/>
            <a:ext cx="9143280" cy="4056840"/>
          </a:xfrm>
          <a:prstGeom prst="rect">
            <a:avLst/>
          </a:prstGeom>
          <a:ln w="9525">
            <a:noFill/>
          </a:ln>
        </p:spPr>
      </p:pic>
      <p:sp>
        <p:nvSpPr>
          <p:cNvPr id="290" name="CustomShape 4"/>
          <p:cNvSpPr/>
          <p:nvPr/>
        </p:nvSpPr>
        <p:spPr>
          <a:xfrm>
            <a:off x="1828920" y="13716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4-21 (continued)</a:t>
            </a:r>
            <a:endParaRPr lang="en-GB" sz="2800" spc="-1">
              <a:latin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93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4" name="CustomShape 4"/>
          <p:cNvSpPr/>
          <p:nvPr/>
        </p:nvSpPr>
        <p:spPr>
          <a:xfrm>
            <a:off x="1828920" y="13716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4-21 (continued)</a:t>
            </a:r>
            <a:endParaRPr lang="en-GB" sz="2800" spc="-1">
              <a:latin typeface="Arial"/>
            </a:endParaRPr>
          </a:p>
        </p:txBody>
      </p:sp>
      <p:pic>
        <p:nvPicPr>
          <p:cNvPr id="295" name="Picture 7"/>
          <p:cNvPicPr/>
          <p:nvPr/>
        </p:nvPicPr>
        <p:blipFill>
          <a:blip r:embed="rId2"/>
          <a:stretch/>
        </p:blipFill>
        <p:spPr>
          <a:xfrm>
            <a:off x="1524000" y="1905120"/>
            <a:ext cx="8714520" cy="355212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98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CustomShape 4"/>
          <p:cNvSpPr/>
          <p:nvPr/>
        </p:nvSpPr>
        <p:spPr>
          <a:xfrm>
            <a:off x="1904880" y="17524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4-21 (continued)</a:t>
            </a:r>
            <a:endParaRPr lang="en-GB" sz="2800" spc="-1">
              <a:latin typeface="Arial"/>
            </a:endParaRPr>
          </a:p>
        </p:txBody>
      </p:sp>
      <p:pic>
        <p:nvPicPr>
          <p:cNvPr id="300" name="Picture 7"/>
          <p:cNvPicPr/>
          <p:nvPr/>
        </p:nvPicPr>
        <p:blipFill>
          <a:blip r:embed="rId2"/>
          <a:stretch/>
        </p:blipFill>
        <p:spPr>
          <a:xfrm>
            <a:off x="1524000" y="2666880"/>
            <a:ext cx="8914680" cy="270288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303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4" name="CustomShape 4"/>
          <p:cNvSpPr/>
          <p:nvPr/>
        </p:nvSpPr>
        <p:spPr>
          <a:xfrm>
            <a:off x="1981200" y="1676521"/>
            <a:ext cx="8228880" cy="4522861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DejaVu Sans"/>
              </a:rPr>
              <a:t>Our starting point for observing the system does not matter.</a:t>
            </a:r>
            <a:endParaRPr lang="en-GB" sz="24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spc="-1" dirty="0">
              <a:latin typeface="Arial"/>
            </a:endParaRPr>
          </a:p>
          <a:p>
            <a:pPr marL="216000" indent="-215640">
              <a:buClr>
                <a:srgbClr val="000000"/>
              </a:buClr>
              <a:buFont typeface="Symbol"/>
              <a:buChar char="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ea typeface="DejaVu Sans"/>
              </a:rPr>
              <a:t>An even more interesting property of an exponential random variable is the </a:t>
            </a:r>
            <a:r>
              <a:rPr lang="en-US" sz="2400" b="1" spc="-1" dirty="0">
                <a:solidFill>
                  <a:srgbClr val="FF00FF"/>
                </a:solidFill>
                <a:latin typeface="Times New Roman"/>
                <a:ea typeface="DejaVu Sans"/>
              </a:rPr>
              <a:t>lack of memory property</a:t>
            </a:r>
            <a:r>
              <a:rPr lang="en-US" sz="2400" b="1" spc="-1" dirty="0">
                <a:solidFill>
                  <a:srgbClr val="000000"/>
                </a:solidFill>
                <a:latin typeface="Times New Roman"/>
                <a:ea typeface="DejaVu Sans"/>
              </a:rPr>
              <a:t>. </a:t>
            </a:r>
            <a:endParaRPr lang="en-GB" sz="2400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2400" spc="-1" dirty="0">
              <a:latin typeface="Arial"/>
            </a:endParaRPr>
          </a:p>
          <a:p>
            <a:pPr marL="457200"/>
            <a:r>
              <a:rPr lang="en-US" sz="2400" spc="-1">
                <a:solidFill>
                  <a:srgbClr val="000000"/>
                </a:solidFill>
                <a:latin typeface="Times-Bold;Times-Roman"/>
                <a:ea typeface="DejaVu Sans"/>
              </a:rPr>
              <a:t>In Example 4-21, suppose that there are no log-ons from 12:00 to 12:15; the probability that there are no log-ons from 12:15 to 12:21 is still 0.082. </a:t>
            </a:r>
            <a:r>
              <a:rPr lang="en-US" sz="2400" spc="-1" dirty="0">
                <a:solidFill>
                  <a:srgbClr val="000000"/>
                </a:solidFill>
                <a:latin typeface="Times-Bold;Times-Roman"/>
                <a:ea typeface="DejaVu Sans"/>
              </a:rPr>
              <a:t>Because we have already been waiting for 15 minutes, we feel that we are “due.” That is, the probability of a log-on in the next 6 minutes should be greater than 0.082. </a:t>
            </a:r>
            <a:r>
              <a:rPr lang="en-US" sz="2400" b="1" i="1" spc="-1" dirty="0">
                <a:solidFill>
                  <a:srgbClr val="000000"/>
                </a:solidFill>
                <a:latin typeface="Times-Bold;Times-Roman"/>
                <a:ea typeface="DejaVu Sans"/>
              </a:rPr>
              <a:t>However, for an exponential distribution this is not true.</a:t>
            </a:r>
            <a:endParaRPr lang="en-GB" sz="2400" spc="-1" dirty="0">
              <a:latin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307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8" name="CustomShape 4"/>
          <p:cNvSpPr/>
          <p:nvPr/>
        </p:nvSpPr>
        <p:spPr>
          <a:xfrm>
            <a:off x="1904880" y="17524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4-22</a:t>
            </a:r>
            <a:endParaRPr lang="en-GB" sz="2800" spc="-1">
              <a:latin typeface="Arial"/>
            </a:endParaRPr>
          </a:p>
        </p:txBody>
      </p:sp>
      <p:pic>
        <p:nvPicPr>
          <p:cNvPr id="309" name="Picture 7"/>
          <p:cNvPicPr/>
          <p:nvPr/>
        </p:nvPicPr>
        <p:blipFill>
          <a:blip r:embed="rId2"/>
          <a:stretch/>
        </p:blipFill>
        <p:spPr>
          <a:xfrm>
            <a:off x="1524000" y="2590920"/>
            <a:ext cx="9152640" cy="297108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312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CustomShape 4"/>
          <p:cNvSpPr/>
          <p:nvPr/>
        </p:nvSpPr>
        <p:spPr>
          <a:xfrm>
            <a:off x="1904880" y="121932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4-22 (continued)</a:t>
            </a:r>
            <a:endParaRPr lang="en-GB" sz="2800" spc="-1">
              <a:latin typeface="Arial"/>
            </a:endParaRPr>
          </a:p>
        </p:txBody>
      </p:sp>
      <p:pic>
        <p:nvPicPr>
          <p:cNvPr id="314" name="Picture 7"/>
          <p:cNvPicPr/>
          <p:nvPr/>
        </p:nvPicPr>
        <p:blipFill>
          <a:blip r:embed="rId2"/>
          <a:stretch/>
        </p:blipFill>
        <p:spPr>
          <a:xfrm>
            <a:off x="1524000" y="1828800"/>
            <a:ext cx="9143280" cy="3384000"/>
          </a:xfrm>
          <a:prstGeom prst="rect">
            <a:avLst/>
          </a:prstGeom>
          <a:ln w="9525">
            <a:noFill/>
          </a:ln>
        </p:spPr>
      </p:pic>
      <p:pic>
        <p:nvPicPr>
          <p:cNvPr id="315" name="Picture 8"/>
          <p:cNvPicPr/>
          <p:nvPr/>
        </p:nvPicPr>
        <p:blipFill>
          <a:blip r:embed="rId3"/>
          <a:stretch/>
        </p:blipFill>
        <p:spPr>
          <a:xfrm>
            <a:off x="1524000" y="5181480"/>
            <a:ext cx="9143280" cy="105012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318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CustomShape 4"/>
          <p:cNvSpPr/>
          <p:nvPr/>
        </p:nvSpPr>
        <p:spPr>
          <a:xfrm>
            <a:off x="1904880" y="17524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4-22 (continued)</a:t>
            </a:r>
            <a:endParaRPr lang="en-GB" sz="2800" spc="-1">
              <a:latin typeface="Arial"/>
            </a:endParaRPr>
          </a:p>
        </p:txBody>
      </p:sp>
      <p:pic>
        <p:nvPicPr>
          <p:cNvPr id="320" name="Picture 8"/>
          <p:cNvPicPr/>
          <p:nvPr/>
        </p:nvPicPr>
        <p:blipFill>
          <a:blip r:embed="rId2"/>
          <a:stretch/>
        </p:blipFill>
        <p:spPr>
          <a:xfrm>
            <a:off x="1524000" y="2666880"/>
            <a:ext cx="8838360" cy="23616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323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4" name="Picture 7"/>
          <p:cNvPicPr/>
          <p:nvPr/>
        </p:nvPicPr>
        <p:blipFill>
          <a:blip r:embed="rId2"/>
          <a:stretch/>
        </p:blipFill>
        <p:spPr>
          <a:xfrm>
            <a:off x="1552440" y="1752480"/>
            <a:ext cx="9114840" cy="980280"/>
          </a:xfrm>
          <a:prstGeom prst="rect">
            <a:avLst/>
          </a:prstGeom>
          <a:ln w="9525">
            <a:noFill/>
          </a:ln>
        </p:spPr>
      </p:pic>
      <p:sp>
        <p:nvSpPr>
          <p:cNvPr id="325" name="CustomShape 4"/>
          <p:cNvSpPr/>
          <p:nvPr/>
        </p:nvSpPr>
        <p:spPr>
          <a:xfrm>
            <a:off x="1752600" y="33526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Lack of Memory Property</a:t>
            </a:r>
            <a:endParaRPr lang="en-GB" sz="2800" spc="-1">
              <a:latin typeface="Arial"/>
            </a:endParaRPr>
          </a:p>
        </p:txBody>
      </p:sp>
      <p:pic>
        <p:nvPicPr>
          <p:cNvPr id="326" name="Picture 10"/>
          <p:cNvPicPr/>
          <p:nvPr/>
        </p:nvPicPr>
        <p:blipFill>
          <a:blip r:embed="rId3"/>
          <a:stretch/>
        </p:blipFill>
        <p:spPr>
          <a:xfrm>
            <a:off x="1676280" y="4343400"/>
            <a:ext cx="8914680" cy="14598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328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329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0" name="CustomShape 4"/>
          <p:cNvSpPr/>
          <p:nvPr/>
        </p:nvSpPr>
        <p:spPr>
          <a:xfrm>
            <a:off x="1981200" y="5562720"/>
            <a:ext cx="8076600" cy="89109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4-24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Lack of memory property of an Exponential distribution</a:t>
            </a:r>
            <a:r>
              <a:rPr lang="en-US" sz="2800" spc="-1">
                <a:solidFill>
                  <a:srgbClr val="000000"/>
                </a:solidFill>
                <a:latin typeface="TimesNewRomanPS"/>
                <a:ea typeface="DejaVu Sans"/>
              </a:rPr>
              <a:t>.</a:t>
            </a:r>
            <a:endParaRPr lang="en-GB" sz="2800" spc="-1">
              <a:latin typeface="Arial"/>
            </a:endParaRPr>
          </a:p>
        </p:txBody>
      </p:sp>
      <p:pic>
        <p:nvPicPr>
          <p:cNvPr id="331" name="Picture 10"/>
          <p:cNvPicPr/>
          <p:nvPr/>
        </p:nvPicPr>
        <p:blipFill>
          <a:blip r:embed="rId2"/>
          <a:stretch/>
        </p:blipFill>
        <p:spPr>
          <a:xfrm>
            <a:off x="2895600" y="1523880"/>
            <a:ext cx="5790600" cy="373464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Picture 331"/>
          <p:cNvPicPr/>
          <p:nvPr/>
        </p:nvPicPr>
        <p:blipFill>
          <a:blip r:embed="rId2"/>
          <a:stretch/>
        </p:blipFill>
        <p:spPr>
          <a:xfrm>
            <a:off x="1884000" y="540000"/>
            <a:ext cx="8267760" cy="5410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D408AC-E5B8-4B98-81EF-69102A782535}"/>
                  </a:ext>
                </a:extLst>
              </p14:cNvPr>
              <p14:cNvContentPartPr/>
              <p14:nvPr/>
            </p14:nvContentPartPr>
            <p14:xfrm>
              <a:off x="1654216" y="388685"/>
              <a:ext cx="1884960" cy="691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D408AC-E5B8-4B98-81EF-69102A7825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9816" y="374285"/>
                <a:ext cx="191304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53AB46-E0EF-4F06-B215-00ACBF826CA3}"/>
                  </a:ext>
                </a:extLst>
              </p14:cNvPr>
              <p14:cNvContentPartPr/>
              <p14:nvPr/>
            </p14:nvContentPartPr>
            <p14:xfrm>
              <a:off x="365776" y="360965"/>
              <a:ext cx="999000" cy="727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53AB46-E0EF-4F06-B215-00ACBF826C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376" y="346565"/>
                <a:ext cx="102708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6AAACEF-0AE1-4ECF-9AF2-EF941450FE10}"/>
                  </a:ext>
                </a:extLst>
              </p14:cNvPr>
              <p14:cNvContentPartPr/>
              <p14:nvPr/>
            </p14:nvContentPartPr>
            <p14:xfrm>
              <a:off x="245896" y="3711485"/>
              <a:ext cx="1008360" cy="617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6AAACEF-0AE1-4ECF-9AF2-EF941450FE1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496" y="3697085"/>
                <a:ext cx="103644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427DD82-BAE4-49A5-A55F-5F6A01DF8207}"/>
                  </a:ext>
                </a:extLst>
              </p14:cNvPr>
              <p14:cNvContentPartPr/>
              <p14:nvPr/>
            </p14:nvContentPartPr>
            <p14:xfrm>
              <a:off x="1774816" y="3638765"/>
              <a:ext cx="1901880" cy="852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427DD82-BAE4-49A5-A55F-5F6A01DF82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0416" y="3624365"/>
                <a:ext cx="192996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67650B1-7793-4F6C-AC4C-A4D5E5602368}"/>
                  </a:ext>
                </a:extLst>
              </p14:cNvPr>
              <p14:cNvContentPartPr/>
              <p14:nvPr/>
            </p14:nvContentPartPr>
            <p14:xfrm>
              <a:off x="4130656" y="4157885"/>
              <a:ext cx="385200" cy="2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67650B1-7793-4F6C-AC4C-A4D5E560236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6256" y="4143485"/>
                <a:ext cx="4132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26AEC21-25AD-4E99-9EAD-FE0967873B33}"/>
                  </a:ext>
                </a:extLst>
              </p14:cNvPr>
              <p14:cNvContentPartPr/>
              <p14:nvPr/>
            </p14:nvContentPartPr>
            <p14:xfrm>
              <a:off x="4096456" y="4428605"/>
              <a:ext cx="343080" cy="31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26AEC21-25AD-4E99-9EAD-FE0967873B3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2056" y="4414205"/>
                <a:ext cx="3711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426FF6E-DC62-44D7-BFAC-4C314EC3D5A7}"/>
                  </a:ext>
                </a:extLst>
              </p14:cNvPr>
              <p14:cNvContentPartPr/>
              <p14:nvPr/>
            </p14:nvContentPartPr>
            <p14:xfrm>
              <a:off x="1701376" y="5191085"/>
              <a:ext cx="1821960" cy="898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426FF6E-DC62-44D7-BFAC-4C314EC3D5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86976" y="5176685"/>
                <a:ext cx="185004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F3B5A4A-073B-4ACA-8255-B002E782060B}"/>
                  </a:ext>
                </a:extLst>
              </p14:cNvPr>
              <p14:cNvContentPartPr/>
              <p14:nvPr/>
            </p14:nvContentPartPr>
            <p14:xfrm>
              <a:off x="3798736" y="367445"/>
              <a:ext cx="606600" cy="2654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F3B5A4A-073B-4ACA-8255-B002E78206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84336" y="353045"/>
                <a:ext cx="634680" cy="26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ECE7C83-7CA0-421D-BAFA-A4EA5C6744F4}"/>
                  </a:ext>
                </a:extLst>
              </p14:cNvPr>
              <p14:cNvContentPartPr/>
              <p14:nvPr/>
            </p14:nvContentPartPr>
            <p14:xfrm>
              <a:off x="5806456" y="423965"/>
              <a:ext cx="386640" cy="534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ECE7C83-7CA0-421D-BAFA-A4EA5C6744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2056" y="409565"/>
                <a:ext cx="41472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21E54AA-8B3B-4E03-9033-B462B824719F}"/>
                  </a:ext>
                </a:extLst>
              </p14:cNvPr>
              <p14:cNvContentPartPr/>
              <p14:nvPr/>
            </p14:nvContentPartPr>
            <p14:xfrm>
              <a:off x="8233576" y="611525"/>
              <a:ext cx="1710720" cy="478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21E54AA-8B3B-4E03-9033-B462B824719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9176" y="597125"/>
                <a:ext cx="17388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A703E13-4643-4458-9765-70E6EC2B2A17}"/>
                  </a:ext>
                </a:extLst>
              </p14:cNvPr>
              <p14:cNvContentPartPr/>
              <p14:nvPr/>
            </p14:nvContentPartPr>
            <p14:xfrm>
              <a:off x="8213056" y="1554005"/>
              <a:ext cx="2276280" cy="630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A703E13-4643-4458-9765-70E6EC2B2A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98656" y="1539605"/>
                <a:ext cx="230436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FAD7921-8926-4771-AB32-11196D0D1FFA}"/>
                  </a:ext>
                </a:extLst>
              </p14:cNvPr>
              <p14:cNvContentPartPr/>
              <p14:nvPr/>
            </p14:nvContentPartPr>
            <p14:xfrm>
              <a:off x="5426296" y="1420805"/>
              <a:ext cx="924840" cy="894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FAD7921-8926-4771-AB32-11196D0D1F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11896" y="1406405"/>
                <a:ext cx="95292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677F89E-5A70-4A46-9E32-921C2BE0831D}"/>
                  </a:ext>
                </a:extLst>
              </p14:cNvPr>
              <p14:cNvContentPartPr/>
              <p14:nvPr/>
            </p14:nvContentPartPr>
            <p14:xfrm>
              <a:off x="5652016" y="2694485"/>
              <a:ext cx="414000" cy="344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677F89E-5A70-4A46-9E32-921C2BE083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37616" y="2680085"/>
                <a:ext cx="442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AF1CE34-BD06-4D48-848B-3989AA7051FF}"/>
                  </a:ext>
                </a:extLst>
              </p14:cNvPr>
              <p14:cNvContentPartPr/>
              <p14:nvPr/>
            </p14:nvContentPartPr>
            <p14:xfrm>
              <a:off x="8313856" y="2646605"/>
              <a:ext cx="1192320" cy="529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AF1CE34-BD06-4D48-848B-3989AA7051F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99456" y="2632205"/>
                <a:ext cx="12204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416DA26-9A9D-4E63-BCD8-C51A620CC18B}"/>
                  </a:ext>
                </a:extLst>
              </p14:cNvPr>
              <p14:cNvContentPartPr/>
              <p14:nvPr/>
            </p14:nvContentPartPr>
            <p14:xfrm>
              <a:off x="6814816" y="4303325"/>
              <a:ext cx="319680" cy="3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416DA26-9A9D-4E63-BCD8-C51A620CC1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00416" y="4288925"/>
                <a:ext cx="347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197AFA4-9C90-4004-B7B0-5C0A3B2A374F}"/>
                  </a:ext>
                </a:extLst>
              </p14:cNvPr>
              <p14:cNvContentPartPr/>
              <p14:nvPr/>
            </p14:nvContentPartPr>
            <p14:xfrm>
              <a:off x="6822736" y="4485125"/>
              <a:ext cx="298080" cy="19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197AFA4-9C90-4004-B7B0-5C0A3B2A37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08336" y="4470725"/>
                <a:ext cx="326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5F8D0F6-1668-434F-A523-4D15B0FFFCC2}"/>
                  </a:ext>
                </a:extLst>
              </p14:cNvPr>
              <p14:cNvContentPartPr/>
              <p14:nvPr/>
            </p14:nvContentPartPr>
            <p14:xfrm>
              <a:off x="5113816" y="3753965"/>
              <a:ext cx="1280520" cy="1011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5F8D0F6-1668-434F-A523-4D15B0FFFC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9416" y="3739565"/>
                <a:ext cx="1308600" cy="10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5D56384-E743-4B72-A085-2F9A2B8573C3}"/>
                  </a:ext>
                </a:extLst>
              </p14:cNvPr>
              <p14:cNvContentPartPr/>
              <p14:nvPr/>
            </p14:nvContentPartPr>
            <p14:xfrm>
              <a:off x="7582696" y="4067165"/>
              <a:ext cx="429840" cy="493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5D56384-E743-4B72-A085-2F9A2B8573C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68296" y="4052765"/>
                <a:ext cx="4579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1612C62-F1E8-446A-A084-0E54B625C5B5}"/>
                  </a:ext>
                </a:extLst>
              </p14:cNvPr>
              <p14:cNvContentPartPr/>
              <p14:nvPr/>
            </p14:nvContentPartPr>
            <p14:xfrm>
              <a:off x="3923656" y="5127725"/>
              <a:ext cx="3257640" cy="13856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1612C62-F1E8-446A-A084-0E54B625C5B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09256" y="5113325"/>
                <a:ext cx="3285720" cy="14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CAF75D6-1682-46A1-B548-F933B902EF54}"/>
                  </a:ext>
                </a:extLst>
              </p14:cNvPr>
              <p14:cNvContentPartPr/>
              <p14:nvPr/>
            </p14:nvContentPartPr>
            <p14:xfrm>
              <a:off x="7643176" y="5631725"/>
              <a:ext cx="369720" cy="547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CAF75D6-1682-46A1-B548-F933B902EF5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28776" y="5617325"/>
                <a:ext cx="397800" cy="5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916767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icture 332"/>
          <p:cNvPicPr/>
          <p:nvPr/>
        </p:nvPicPr>
        <p:blipFill>
          <a:blip r:embed="rId2"/>
          <a:stretch/>
        </p:blipFill>
        <p:spPr>
          <a:xfrm>
            <a:off x="1858080" y="727920"/>
            <a:ext cx="8305920" cy="3772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3E00150-6739-4548-8942-CEC368B67263}"/>
                  </a:ext>
                </a:extLst>
              </p14:cNvPr>
              <p14:cNvContentPartPr/>
              <p14:nvPr/>
            </p14:nvContentPartPr>
            <p14:xfrm>
              <a:off x="628936" y="432245"/>
              <a:ext cx="1362960" cy="680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3E00150-6739-4548-8942-CEC368B672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536" y="417845"/>
                <a:ext cx="139104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530EBA-621B-46B8-AC20-01F9BC1E65E6}"/>
                  </a:ext>
                </a:extLst>
              </p14:cNvPr>
              <p14:cNvContentPartPr/>
              <p14:nvPr/>
            </p14:nvContentPartPr>
            <p14:xfrm>
              <a:off x="8814976" y="263405"/>
              <a:ext cx="1427040" cy="1036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530EBA-621B-46B8-AC20-01F9BC1E65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00576" y="249005"/>
                <a:ext cx="1455120" cy="10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F84E2F1-470E-497D-8392-05C3AA0E3677}"/>
                  </a:ext>
                </a:extLst>
              </p14:cNvPr>
              <p14:cNvContentPartPr/>
              <p14:nvPr/>
            </p14:nvContentPartPr>
            <p14:xfrm>
              <a:off x="6077536" y="362405"/>
              <a:ext cx="2188080" cy="1711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F84E2F1-470E-497D-8392-05C3AA0E36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3136" y="348005"/>
                <a:ext cx="2216160" cy="17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6D52365-BE77-4A31-AF53-A3DE54DC0FB4}"/>
                  </a:ext>
                </a:extLst>
              </p14:cNvPr>
              <p14:cNvContentPartPr/>
              <p14:nvPr/>
            </p14:nvContentPartPr>
            <p14:xfrm>
              <a:off x="493216" y="2501885"/>
              <a:ext cx="595800" cy="599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6D52365-BE77-4A31-AF53-A3DE54DC0F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8816" y="2487485"/>
                <a:ext cx="62388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B1B36EE-8C83-4851-B561-D1E2A1E1CA1E}"/>
                  </a:ext>
                </a:extLst>
              </p14:cNvPr>
              <p14:cNvContentPartPr/>
              <p14:nvPr/>
            </p14:nvContentPartPr>
            <p14:xfrm>
              <a:off x="1602376" y="2576405"/>
              <a:ext cx="1386000" cy="10022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B1B36EE-8C83-4851-B561-D1E2A1E1CA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87976" y="2562005"/>
                <a:ext cx="1414080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CE36785-0508-4E99-84F7-67EA480421F3}"/>
                  </a:ext>
                </a:extLst>
              </p14:cNvPr>
              <p14:cNvContentPartPr/>
              <p14:nvPr/>
            </p14:nvContentPartPr>
            <p14:xfrm>
              <a:off x="9383776" y="3474965"/>
              <a:ext cx="225720" cy="260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CE36785-0508-4E99-84F7-67EA480421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69376" y="3460565"/>
                <a:ext cx="2538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3209A7D-C9F2-49E4-8350-34B46A7DADC3}"/>
                  </a:ext>
                </a:extLst>
              </p14:cNvPr>
              <p14:cNvContentPartPr/>
              <p14:nvPr/>
            </p14:nvContentPartPr>
            <p14:xfrm>
              <a:off x="9505456" y="3996605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3209A7D-C9F2-49E4-8350-34B46A7DADC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491056" y="39822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9602057-785C-4E2F-B6FA-74A4C2862030}"/>
                  </a:ext>
                </a:extLst>
              </p14:cNvPr>
              <p14:cNvContentPartPr/>
              <p14:nvPr/>
            </p14:nvContentPartPr>
            <p14:xfrm>
              <a:off x="1533256" y="321365"/>
              <a:ext cx="7380720" cy="4201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9602057-785C-4E2F-B6FA-74A4C28620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18856" y="306965"/>
                <a:ext cx="7408800" cy="42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706DD98-BCA9-44E4-86FA-86BD30EF3506}"/>
                  </a:ext>
                </a:extLst>
              </p14:cNvPr>
              <p14:cNvContentPartPr/>
              <p14:nvPr/>
            </p14:nvContentPartPr>
            <p14:xfrm>
              <a:off x="736936" y="4607165"/>
              <a:ext cx="2757600" cy="860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706DD98-BCA9-44E4-86FA-86BD30EF35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2536" y="4592765"/>
                <a:ext cx="2785680" cy="88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4C000B8F-543A-4208-9BC2-3682F8E0CFE4}"/>
                  </a:ext>
                </a:extLst>
              </p14:cNvPr>
              <p14:cNvContentPartPr/>
              <p14:nvPr/>
            </p14:nvContentPartPr>
            <p14:xfrm>
              <a:off x="8490976" y="5034845"/>
              <a:ext cx="367560" cy="242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4C000B8F-543A-4208-9BC2-3682F8E0CFE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476576" y="5020445"/>
                <a:ext cx="3956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3B3283A-22B1-4723-A45F-4D53D9076E02}"/>
                  </a:ext>
                </a:extLst>
              </p14:cNvPr>
              <p14:cNvContentPartPr/>
              <p14:nvPr/>
            </p14:nvContentPartPr>
            <p14:xfrm>
              <a:off x="7704376" y="4854125"/>
              <a:ext cx="345600" cy="374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3B3283A-22B1-4723-A45F-4D53D9076E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89976" y="4839725"/>
                <a:ext cx="37368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2915E4C-D54E-4919-810A-36B463E1DDAA}"/>
                  </a:ext>
                </a:extLst>
              </p14:cNvPr>
              <p14:cNvContentPartPr/>
              <p14:nvPr/>
            </p14:nvContentPartPr>
            <p14:xfrm>
              <a:off x="6080056" y="4885085"/>
              <a:ext cx="1103760" cy="638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2915E4C-D54E-4919-810A-36B463E1DD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65656" y="4870685"/>
                <a:ext cx="11318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3BA6494-9AC1-48F9-BECC-6E7312BC82C6}"/>
                  </a:ext>
                </a:extLst>
              </p14:cNvPr>
              <p14:cNvContentPartPr/>
              <p14:nvPr/>
            </p14:nvContentPartPr>
            <p14:xfrm>
              <a:off x="3876136" y="4644965"/>
              <a:ext cx="1797480" cy="949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3BA6494-9AC1-48F9-BECC-6E7312BC82C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61736" y="4630565"/>
                <a:ext cx="1825560" cy="9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6C3D491-5D42-44F6-8F0D-C2205C644C54}"/>
                  </a:ext>
                </a:extLst>
              </p14:cNvPr>
              <p14:cNvContentPartPr/>
              <p14:nvPr/>
            </p14:nvContentPartPr>
            <p14:xfrm>
              <a:off x="4057576" y="5709845"/>
              <a:ext cx="1769760" cy="5533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6C3D491-5D42-44F6-8F0D-C2205C644C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3176" y="5695445"/>
                <a:ext cx="179784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B0608AF-06BE-4EC6-9B56-4C40ABBFA7C8}"/>
                  </a:ext>
                </a:extLst>
              </p14:cNvPr>
              <p14:cNvContentPartPr/>
              <p14:nvPr/>
            </p14:nvContentPartPr>
            <p14:xfrm>
              <a:off x="6405136" y="5914325"/>
              <a:ext cx="1757160" cy="6148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B0608AF-06BE-4EC6-9B56-4C40ABBFA7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90736" y="5899925"/>
                <a:ext cx="1785240" cy="64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698138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B26EA4-56AC-488D-A755-CB2BDB70B6CF}"/>
                  </a:ext>
                </a:extLst>
              </p14:cNvPr>
              <p14:cNvContentPartPr/>
              <p14:nvPr/>
            </p14:nvContentPartPr>
            <p14:xfrm>
              <a:off x="514456" y="368525"/>
              <a:ext cx="2680560" cy="806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B26EA4-56AC-488D-A755-CB2BDB70B6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056" y="354125"/>
                <a:ext cx="270864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EC1240E-F7B3-4094-B584-DA457571422F}"/>
                  </a:ext>
                </a:extLst>
              </p14:cNvPr>
              <p14:cNvContentPartPr/>
              <p14:nvPr/>
            </p14:nvContentPartPr>
            <p14:xfrm>
              <a:off x="3788296" y="441605"/>
              <a:ext cx="3094200" cy="1135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EC1240E-F7B3-4094-B584-DA45757142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3896" y="427205"/>
                <a:ext cx="3122280" cy="11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E0A2A30-5173-4A89-83FF-24C6670B1F3F}"/>
                  </a:ext>
                </a:extLst>
              </p14:cNvPr>
              <p14:cNvContentPartPr/>
              <p14:nvPr/>
            </p14:nvContentPartPr>
            <p14:xfrm>
              <a:off x="4227856" y="3158525"/>
              <a:ext cx="3271680" cy="681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E0A2A30-5173-4A89-83FF-24C6670B1F3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3456" y="3144125"/>
                <a:ext cx="329976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F7354C7-86DA-46A5-BC61-9194512A353F}"/>
                  </a:ext>
                </a:extLst>
              </p14:cNvPr>
              <p14:cNvContentPartPr/>
              <p14:nvPr/>
            </p14:nvContentPartPr>
            <p14:xfrm>
              <a:off x="4185376" y="375365"/>
              <a:ext cx="5946480" cy="2846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F7354C7-86DA-46A5-BC61-9194512A35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70976" y="360965"/>
                <a:ext cx="5974560" cy="28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0F59CFF-0B9C-48DA-9F86-8FA5651A101D}"/>
                  </a:ext>
                </a:extLst>
              </p14:cNvPr>
              <p14:cNvContentPartPr/>
              <p14:nvPr/>
            </p14:nvContentPartPr>
            <p14:xfrm>
              <a:off x="10212856" y="401645"/>
              <a:ext cx="210600" cy="1362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0F59CFF-0B9C-48DA-9F86-8FA5651A10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98456" y="387245"/>
                <a:ext cx="238680" cy="13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4074D76-B56A-4ED8-AE72-40598AA5D03A}"/>
                  </a:ext>
                </a:extLst>
              </p14:cNvPr>
              <p14:cNvContentPartPr/>
              <p14:nvPr/>
            </p14:nvContentPartPr>
            <p14:xfrm>
              <a:off x="3097816" y="5218445"/>
              <a:ext cx="193320" cy="20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4074D76-B56A-4ED8-AE72-40598AA5D0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83416" y="5204045"/>
                <a:ext cx="2214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90E4802-6F9E-42EE-BF50-5A1F396BB1D4}"/>
                  </a:ext>
                </a:extLst>
              </p14:cNvPr>
              <p14:cNvContentPartPr/>
              <p14:nvPr/>
            </p14:nvContentPartPr>
            <p14:xfrm>
              <a:off x="3037696" y="5433005"/>
              <a:ext cx="439920" cy="5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90E4802-6F9E-42EE-BF50-5A1F396BB1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23296" y="5418605"/>
                <a:ext cx="468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2C595D7-C798-4C04-9549-6658EF0ED1C1}"/>
                  </a:ext>
                </a:extLst>
              </p14:cNvPr>
              <p14:cNvContentPartPr/>
              <p14:nvPr/>
            </p14:nvContentPartPr>
            <p14:xfrm>
              <a:off x="1058056" y="4799765"/>
              <a:ext cx="1678320" cy="798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2C595D7-C798-4C04-9549-6658EF0ED1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3656" y="4785365"/>
                <a:ext cx="170640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953DA51-67FF-48B7-9E18-799192CB8DF0}"/>
                  </a:ext>
                </a:extLst>
              </p14:cNvPr>
              <p14:cNvContentPartPr/>
              <p14:nvPr/>
            </p14:nvContentPartPr>
            <p14:xfrm>
              <a:off x="3916816" y="4045925"/>
              <a:ext cx="3927600" cy="1501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953DA51-67FF-48B7-9E18-799192CB8DF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02416" y="4031525"/>
                <a:ext cx="3955680" cy="153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A8102D89-1BCA-489C-AC6B-84262B0552CA}"/>
                  </a:ext>
                </a:extLst>
              </p14:cNvPr>
              <p14:cNvContentPartPr/>
              <p14:nvPr/>
            </p14:nvContentPartPr>
            <p14:xfrm>
              <a:off x="1040056" y="5904245"/>
              <a:ext cx="1845720" cy="5914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A8102D89-1BCA-489C-AC6B-84262B0552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5656" y="5889845"/>
                <a:ext cx="187380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9B54E14-1AD7-4B4B-971F-1492EEED5C31}"/>
                  </a:ext>
                </a:extLst>
              </p14:cNvPr>
              <p14:cNvContentPartPr/>
              <p14:nvPr/>
            </p14:nvContentPartPr>
            <p14:xfrm>
              <a:off x="3445576" y="5832245"/>
              <a:ext cx="959760" cy="68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9B54E14-1AD7-4B4B-971F-1492EEED5C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1176" y="5817845"/>
                <a:ext cx="98784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0F7795A-DE0D-4544-94DC-82F97BD5A15B}"/>
                  </a:ext>
                </a:extLst>
              </p14:cNvPr>
              <p14:cNvContentPartPr/>
              <p14:nvPr/>
            </p14:nvContentPartPr>
            <p14:xfrm>
              <a:off x="5356816" y="6306725"/>
              <a:ext cx="76320" cy="2970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0F7795A-DE0D-4544-94DC-82F97BD5A15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42416" y="6292325"/>
                <a:ext cx="10440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32409897-7D80-4B80-8A14-9EDD1DE30594}"/>
                  </a:ext>
                </a:extLst>
              </p14:cNvPr>
              <p14:cNvContentPartPr/>
              <p14:nvPr/>
            </p14:nvContentPartPr>
            <p14:xfrm>
              <a:off x="5773696" y="5951045"/>
              <a:ext cx="4700160" cy="809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32409897-7D80-4B80-8A14-9EDD1DE3059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59296" y="5936645"/>
                <a:ext cx="4728240" cy="83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71B8156-5200-4FB0-846C-9BCB1378FCC4}"/>
                  </a:ext>
                </a:extLst>
              </p14:cNvPr>
              <p14:cNvContentPartPr/>
              <p14:nvPr/>
            </p14:nvContentPartPr>
            <p14:xfrm>
              <a:off x="4500376" y="5969765"/>
              <a:ext cx="920880" cy="6076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71B8156-5200-4FB0-846C-9BCB1378FC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85976" y="5955365"/>
                <a:ext cx="948960" cy="63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25886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AEE60C5-1558-4C66-82FF-9A721BE82299}"/>
                  </a:ext>
                </a:extLst>
              </p14:cNvPr>
              <p14:cNvContentPartPr/>
              <p14:nvPr/>
            </p14:nvContentPartPr>
            <p14:xfrm>
              <a:off x="1546576" y="426485"/>
              <a:ext cx="1172520" cy="692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AEE60C5-1558-4C66-82FF-9A721BE822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2176" y="412085"/>
                <a:ext cx="120060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47D1A-F7DB-49F6-919C-73FB692C8826}"/>
                  </a:ext>
                </a:extLst>
              </p14:cNvPr>
              <p14:cNvContentPartPr/>
              <p14:nvPr/>
            </p14:nvContentPartPr>
            <p14:xfrm>
              <a:off x="543616" y="409565"/>
              <a:ext cx="534960" cy="794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47D1A-F7DB-49F6-919C-73FB692C88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216" y="395165"/>
                <a:ext cx="56304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2DF0D28-0BD2-461A-8EB6-AFADAC9E4317}"/>
                  </a:ext>
                </a:extLst>
              </p14:cNvPr>
              <p14:cNvContentPartPr/>
              <p14:nvPr/>
            </p14:nvContentPartPr>
            <p14:xfrm>
              <a:off x="8678536" y="526565"/>
              <a:ext cx="1371600" cy="1013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2DF0D28-0BD2-461A-8EB6-AFADAC9E43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64136" y="512165"/>
                <a:ext cx="139968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33CFD55-DAA3-4164-A061-F83989D46C94}"/>
                  </a:ext>
                </a:extLst>
              </p14:cNvPr>
              <p14:cNvContentPartPr/>
              <p14:nvPr/>
            </p14:nvContentPartPr>
            <p14:xfrm>
              <a:off x="6477136" y="439085"/>
              <a:ext cx="1687320" cy="937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33CFD55-DAA3-4164-A061-F83989D46C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2736" y="424685"/>
                <a:ext cx="1715400" cy="9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38C5854-E6F7-4EDD-B4FA-56F18052A23B}"/>
                  </a:ext>
                </a:extLst>
              </p14:cNvPr>
              <p14:cNvContentPartPr/>
              <p14:nvPr/>
            </p14:nvContentPartPr>
            <p14:xfrm>
              <a:off x="3210496" y="390485"/>
              <a:ext cx="2770200" cy="20599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38C5854-E6F7-4EDD-B4FA-56F18052A23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6096" y="376085"/>
                <a:ext cx="2798280" cy="20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34D023E-9B7C-468F-8B6D-A0B84250FEBF}"/>
                  </a:ext>
                </a:extLst>
              </p14:cNvPr>
              <p14:cNvContentPartPr/>
              <p14:nvPr/>
            </p14:nvContentPartPr>
            <p14:xfrm>
              <a:off x="6126856" y="1402445"/>
              <a:ext cx="1184400" cy="761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34D023E-9B7C-468F-8B6D-A0B84250FE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12456" y="1388045"/>
                <a:ext cx="121248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D18380E-2D1F-40C0-A6B6-6CCDEA90CB7D}"/>
                  </a:ext>
                </a:extLst>
              </p14:cNvPr>
              <p14:cNvContentPartPr/>
              <p14:nvPr/>
            </p14:nvContentPartPr>
            <p14:xfrm>
              <a:off x="2246056" y="2686205"/>
              <a:ext cx="4078440" cy="1110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D18380E-2D1F-40C0-A6B6-6CCDEA90CB7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1656" y="2671805"/>
                <a:ext cx="4106520" cy="11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6DD6642-6BA8-4AB2-8BEE-160EEBC1A3CD}"/>
                  </a:ext>
                </a:extLst>
              </p14:cNvPr>
              <p14:cNvContentPartPr/>
              <p14:nvPr/>
            </p14:nvContentPartPr>
            <p14:xfrm>
              <a:off x="6639136" y="2391005"/>
              <a:ext cx="1648800" cy="1607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6DD6642-6BA8-4AB2-8BEE-160EEBC1A3C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4736" y="2376605"/>
                <a:ext cx="1676880" cy="163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1438288-3712-4C09-8960-A4AB3D60065E}"/>
                  </a:ext>
                </a:extLst>
              </p14:cNvPr>
              <p14:cNvContentPartPr/>
              <p14:nvPr/>
            </p14:nvContentPartPr>
            <p14:xfrm>
              <a:off x="330136" y="4590605"/>
              <a:ext cx="669960" cy="787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1438288-3712-4C09-8960-A4AB3D6006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5736" y="4576205"/>
                <a:ext cx="69804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0DEF742-C36E-41F2-BA25-19E3A7C14E6A}"/>
                  </a:ext>
                </a:extLst>
              </p14:cNvPr>
              <p14:cNvContentPartPr/>
              <p14:nvPr/>
            </p14:nvContentPartPr>
            <p14:xfrm>
              <a:off x="4465096" y="4592765"/>
              <a:ext cx="2472840" cy="752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0DEF742-C36E-41F2-BA25-19E3A7C14E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50696" y="4578365"/>
                <a:ext cx="250092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D5FA87C-5E35-4315-B309-9FB6CB429CE7}"/>
                  </a:ext>
                </a:extLst>
              </p14:cNvPr>
              <p14:cNvContentPartPr/>
              <p14:nvPr/>
            </p14:nvContentPartPr>
            <p14:xfrm>
              <a:off x="1047616" y="5855645"/>
              <a:ext cx="233640" cy="1854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D5FA87C-5E35-4315-B309-9FB6CB429C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33216" y="5841245"/>
                <a:ext cx="26172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13E85E3-E69C-4FBD-AA30-1DBD37A1E5D3}"/>
                  </a:ext>
                </a:extLst>
              </p14:cNvPr>
              <p14:cNvContentPartPr/>
              <p14:nvPr/>
            </p14:nvContentPartPr>
            <p14:xfrm>
              <a:off x="1711456" y="5665565"/>
              <a:ext cx="794520" cy="611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13E85E3-E69C-4FBD-AA30-1DBD37A1E5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697056" y="5651165"/>
                <a:ext cx="82260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115D467-6498-4A14-9DA3-56235B697C42}"/>
                  </a:ext>
                </a:extLst>
              </p14:cNvPr>
              <p14:cNvContentPartPr/>
              <p14:nvPr/>
            </p14:nvContentPartPr>
            <p14:xfrm>
              <a:off x="1752496" y="4532645"/>
              <a:ext cx="2272320" cy="1340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115D467-6498-4A14-9DA3-56235B697C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38096" y="4518245"/>
                <a:ext cx="2300400" cy="13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F210DFE9-795F-4A5C-BA1E-B0D8D4AA6828}"/>
                  </a:ext>
                </a:extLst>
              </p14:cNvPr>
              <p14:cNvContentPartPr/>
              <p14:nvPr/>
            </p14:nvContentPartPr>
            <p14:xfrm>
              <a:off x="4340536" y="5373245"/>
              <a:ext cx="1874880" cy="782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F210DFE9-795F-4A5C-BA1E-B0D8D4AA68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26136" y="5358845"/>
                <a:ext cx="1902960" cy="81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1322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4ACA642-12C5-4683-90C7-CE88F96BA5AE}"/>
                  </a:ext>
                </a:extLst>
              </p14:cNvPr>
              <p14:cNvContentPartPr/>
              <p14:nvPr/>
            </p14:nvContentPartPr>
            <p14:xfrm>
              <a:off x="1890736" y="732485"/>
              <a:ext cx="2289960" cy="902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4ACA642-12C5-4683-90C7-CE88F96BA5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6336" y="718085"/>
                <a:ext cx="231804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CB90072-B942-4D08-A276-707DC8E70965}"/>
                  </a:ext>
                </a:extLst>
              </p14:cNvPr>
              <p14:cNvContentPartPr/>
              <p14:nvPr/>
            </p14:nvContentPartPr>
            <p14:xfrm>
              <a:off x="452176" y="634205"/>
              <a:ext cx="773280" cy="847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CB90072-B942-4D08-A276-707DC8E709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776" y="619805"/>
                <a:ext cx="80136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5FC3BBA-D320-4EC6-8A0E-607AA424D5BB}"/>
                  </a:ext>
                </a:extLst>
              </p14:cNvPr>
              <p14:cNvContentPartPr/>
              <p14:nvPr/>
            </p14:nvContentPartPr>
            <p14:xfrm>
              <a:off x="4757776" y="787925"/>
              <a:ext cx="2583360" cy="1019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5FC3BBA-D320-4EC6-8A0E-607AA424D5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43376" y="773525"/>
                <a:ext cx="2611440" cy="10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A560DD-2F89-42CE-81BB-390F920CE491}"/>
                  </a:ext>
                </a:extLst>
              </p14:cNvPr>
              <p14:cNvContentPartPr/>
              <p14:nvPr/>
            </p14:nvContentPartPr>
            <p14:xfrm>
              <a:off x="1501576" y="2409725"/>
              <a:ext cx="382680" cy="2606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A560DD-2F89-42CE-81BB-390F920CE4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87176" y="2395325"/>
                <a:ext cx="4107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05F071B-243F-4276-ABDE-6B717ECFCA1D}"/>
                  </a:ext>
                </a:extLst>
              </p14:cNvPr>
              <p14:cNvContentPartPr/>
              <p14:nvPr/>
            </p14:nvContentPartPr>
            <p14:xfrm>
              <a:off x="208816" y="4546685"/>
              <a:ext cx="670680" cy="731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05F071B-243F-4276-ABDE-6B717ECFCA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416" y="4532285"/>
                <a:ext cx="698760" cy="75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998F807-12BB-4BA2-B3CD-B614FE3DFF3E}"/>
                  </a:ext>
                </a:extLst>
              </p14:cNvPr>
              <p14:cNvContentPartPr/>
              <p14:nvPr/>
            </p14:nvContentPartPr>
            <p14:xfrm>
              <a:off x="1494736" y="4245725"/>
              <a:ext cx="861840" cy="852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998F807-12BB-4BA2-B3CD-B614FE3DFF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0336" y="4231325"/>
                <a:ext cx="889920" cy="88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E142E5E-E1E3-4ECD-B670-058E69B3C1FE}"/>
                  </a:ext>
                </a:extLst>
              </p14:cNvPr>
              <p14:cNvContentPartPr/>
              <p14:nvPr/>
            </p14:nvContentPartPr>
            <p14:xfrm>
              <a:off x="2767696" y="4323125"/>
              <a:ext cx="2887200" cy="557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E142E5E-E1E3-4ECD-B670-058E69B3C1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53296" y="4308725"/>
                <a:ext cx="29152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5016581-E0E6-4789-A63A-7B318C252F6A}"/>
                  </a:ext>
                </a:extLst>
              </p14:cNvPr>
              <p14:cNvContentPartPr/>
              <p14:nvPr/>
            </p14:nvContentPartPr>
            <p14:xfrm>
              <a:off x="6306856" y="4165445"/>
              <a:ext cx="1268640" cy="815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5016581-E0E6-4789-A63A-7B318C252F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92456" y="4151045"/>
                <a:ext cx="129672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3D3C036-BBD2-4AB2-842C-956D7F9A7EAC}"/>
                  </a:ext>
                </a:extLst>
              </p14:cNvPr>
              <p14:cNvContentPartPr/>
              <p14:nvPr/>
            </p14:nvContentPartPr>
            <p14:xfrm>
              <a:off x="3367096" y="2570285"/>
              <a:ext cx="340200" cy="20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3D3C036-BBD2-4AB2-842C-956D7F9A7E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2696" y="2555885"/>
                <a:ext cx="3682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D9D62DD-ED66-4F6E-8595-5FDECEB63161}"/>
                  </a:ext>
                </a:extLst>
              </p14:cNvPr>
              <p14:cNvContentPartPr/>
              <p14:nvPr/>
            </p14:nvContentPartPr>
            <p14:xfrm>
              <a:off x="2642416" y="2167805"/>
              <a:ext cx="297000" cy="497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D9D62DD-ED66-4F6E-8595-5FDECEB631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28016" y="2153405"/>
                <a:ext cx="32508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C38BBF9-ABF8-44B5-99B4-F53BFD4C3C6B}"/>
                  </a:ext>
                </a:extLst>
              </p14:cNvPr>
              <p14:cNvContentPartPr/>
              <p14:nvPr/>
            </p14:nvContentPartPr>
            <p14:xfrm>
              <a:off x="4126696" y="1802765"/>
              <a:ext cx="2454480" cy="996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C38BBF9-ABF8-44B5-99B4-F53BFD4C3C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12296" y="1788365"/>
                <a:ext cx="248256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F818EB6-33FE-4F48-B2A2-F059D8714AD9}"/>
                  </a:ext>
                </a:extLst>
              </p14:cNvPr>
              <p14:cNvContentPartPr/>
              <p14:nvPr/>
            </p14:nvContentPartPr>
            <p14:xfrm>
              <a:off x="1152736" y="5704085"/>
              <a:ext cx="266760" cy="2156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F818EB6-33FE-4F48-B2A2-F059D8714AD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8336" y="5689685"/>
                <a:ext cx="2948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0831424-2FD1-45F5-9939-BD33D41FD5C0}"/>
                  </a:ext>
                </a:extLst>
              </p14:cNvPr>
              <p14:cNvContentPartPr/>
              <p14:nvPr/>
            </p14:nvContentPartPr>
            <p14:xfrm>
              <a:off x="4994656" y="5960405"/>
              <a:ext cx="335160" cy="298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0831424-2FD1-45F5-9939-BD33D41FD5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80256" y="5946005"/>
                <a:ext cx="3632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89FD979-019D-4414-B4C3-F3C7D1CA3F56}"/>
                  </a:ext>
                </a:extLst>
              </p14:cNvPr>
              <p14:cNvContentPartPr/>
              <p14:nvPr/>
            </p14:nvContentPartPr>
            <p14:xfrm>
              <a:off x="2079016" y="5226005"/>
              <a:ext cx="2208960" cy="8701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89FD979-019D-4414-B4C3-F3C7D1CA3F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64616" y="5211605"/>
                <a:ext cx="2237040" cy="89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13247EA-A799-4220-9EA7-0530636E5305}"/>
                  </a:ext>
                </a:extLst>
              </p14:cNvPr>
              <p14:cNvContentPartPr/>
              <p14:nvPr/>
            </p14:nvContentPartPr>
            <p14:xfrm>
              <a:off x="5857576" y="5846285"/>
              <a:ext cx="429840" cy="3168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13247EA-A799-4220-9EA7-0530636E530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43176" y="5831885"/>
                <a:ext cx="4579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2E808D2-19C5-4D46-8335-3991B7143B4B}"/>
                  </a:ext>
                </a:extLst>
              </p14:cNvPr>
              <p14:cNvContentPartPr/>
              <p14:nvPr/>
            </p14:nvContentPartPr>
            <p14:xfrm>
              <a:off x="6242776" y="5114765"/>
              <a:ext cx="1780920" cy="801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2E808D2-19C5-4D46-8335-3991B7143B4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28376" y="5100365"/>
                <a:ext cx="1809000" cy="8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527253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icture 333"/>
          <p:cNvPicPr/>
          <p:nvPr/>
        </p:nvPicPr>
        <p:blipFill>
          <a:blip r:embed="rId2"/>
          <a:stretch/>
        </p:blipFill>
        <p:spPr>
          <a:xfrm>
            <a:off x="1884000" y="365400"/>
            <a:ext cx="8298360" cy="1074600"/>
          </a:xfrm>
          <a:prstGeom prst="rect">
            <a:avLst/>
          </a:prstGeom>
          <a:ln w="0">
            <a:noFill/>
          </a:ln>
        </p:spPr>
      </p:pic>
      <p:pic>
        <p:nvPicPr>
          <p:cNvPr id="335" name="Picture 334"/>
          <p:cNvPicPr/>
          <p:nvPr/>
        </p:nvPicPr>
        <p:blipFill>
          <a:blip r:embed="rId3"/>
          <a:stretch/>
        </p:blipFill>
        <p:spPr>
          <a:xfrm>
            <a:off x="1881120" y="1794960"/>
            <a:ext cx="8282880" cy="1265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C5A35A-F5BC-49FC-8928-DE759B8BF210}"/>
                  </a:ext>
                </a:extLst>
              </p14:cNvPr>
              <p14:cNvContentPartPr/>
              <p14:nvPr/>
            </p14:nvContentPartPr>
            <p14:xfrm>
              <a:off x="455416" y="355925"/>
              <a:ext cx="1094760" cy="78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C5A35A-F5BC-49FC-8928-DE759B8BF2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016" y="341525"/>
                <a:ext cx="112284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7FE438-C51C-4EF6-8DF0-1C66F81DB642}"/>
                  </a:ext>
                </a:extLst>
              </p14:cNvPr>
              <p14:cNvContentPartPr/>
              <p14:nvPr/>
            </p14:nvContentPartPr>
            <p14:xfrm>
              <a:off x="2211856" y="353045"/>
              <a:ext cx="726120" cy="74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7FE438-C51C-4EF6-8DF0-1C66F81DB6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7456" y="338645"/>
                <a:ext cx="75420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5C5E612-E864-4312-A6BB-7DBA6D5C05B3}"/>
                  </a:ext>
                </a:extLst>
              </p14:cNvPr>
              <p14:cNvContentPartPr/>
              <p14:nvPr/>
            </p14:nvContentPartPr>
            <p14:xfrm>
              <a:off x="1447936" y="1919405"/>
              <a:ext cx="348120" cy="200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5C5E612-E864-4312-A6BB-7DBA6D5C05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3536" y="1905005"/>
                <a:ext cx="37620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53865E-86F3-4AC4-90DF-5AF6F55B9856}"/>
                  </a:ext>
                </a:extLst>
              </p14:cNvPr>
              <p14:cNvContentPartPr/>
              <p14:nvPr/>
            </p14:nvContentPartPr>
            <p14:xfrm>
              <a:off x="3015016" y="470405"/>
              <a:ext cx="3323880" cy="742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53865E-86F3-4AC4-90DF-5AF6F55B98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0616" y="456005"/>
                <a:ext cx="335196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77C499-629C-404E-8A93-B571DD9EB58D}"/>
                  </a:ext>
                </a:extLst>
              </p14:cNvPr>
              <p14:cNvContentPartPr/>
              <p14:nvPr/>
            </p14:nvContentPartPr>
            <p14:xfrm>
              <a:off x="4401016" y="1997525"/>
              <a:ext cx="459720" cy="9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77C499-629C-404E-8A93-B571DD9EB5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86616" y="1983125"/>
                <a:ext cx="487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20B1224-F6AF-4EBF-ADE9-0869AF027236}"/>
                  </a:ext>
                </a:extLst>
              </p14:cNvPr>
              <p14:cNvContentPartPr/>
              <p14:nvPr/>
            </p14:nvContentPartPr>
            <p14:xfrm>
              <a:off x="2575456" y="1535645"/>
              <a:ext cx="1478520" cy="841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20B1224-F6AF-4EBF-ADE9-0869AF0272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1056" y="1521245"/>
                <a:ext cx="1506600" cy="86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EE0EA9C-76DB-4E81-BCDA-85ABBADC5222}"/>
                  </a:ext>
                </a:extLst>
              </p14:cNvPr>
              <p14:cNvContentPartPr/>
              <p14:nvPr/>
            </p14:nvContentPartPr>
            <p14:xfrm>
              <a:off x="5391016" y="1542125"/>
              <a:ext cx="1650600" cy="839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EE0EA9C-76DB-4E81-BCDA-85ABBADC52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76616" y="1527725"/>
                <a:ext cx="167868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B463A8F-39AC-49F3-BF8F-1523AD23AFEA}"/>
                  </a:ext>
                </a:extLst>
              </p14:cNvPr>
              <p14:cNvContentPartPr/>
              <p14:nvPr/>
            </p14:nvContentPartPr>
            <p14:xfrm>
              <a:off x="7855576" y="1922645"/>
              <a:ext cx="345600" cy="157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B463A8F-39AC-49F3-BF8F-1523AD23AF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41176" y="1908245"/>
                <a:ext cx="3736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9A42AA7-D334-458F-9334-287054EDD41B}"/>
                  </a:ext>
                </a:extLst>
              </p14:cNvPr>
              <p14:cNvContentPartPr/>
              <p14:nvPr/>
            </p14:nvContentPartPr>
            <p14:xfrm>
              <a:off x="8702296" y="790805"/>
              <a:ext cx="2682000" cy="24080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9A42AA7-D334-458F-9334-287054EDD41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687896" y="776405"/>
                <a:ext cx="2710080" cy="24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CC7C451-CBE7-4707-91BB-A75AE58DAC61}"/>
                  </a:ext>
                </a:extLst>
              </p14:cNvPr>
              <p14:cNvContentPartPr/>
              <p14:nvPr/>
            </p14:nvContentPartPr>
            <p14:xfrm>
              <a:off x="1343176" y="3554525"/>
              <a:ext cx="341280" cy="163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CC7C451-CBE7-4707-91BB-A75AE58DAC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28776" y="3540125"/>
                <a:ext cx="3693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E2D7394-39BD-425A-8114-87C03AE51760}"/>
                  </a:ext>
                </a:extLst>
              </p14:cNvPr>
              <p14:cNvContentPartPr/>
              <p14:nvPr/>
            </p14:nvContentPartPr>
            <p14:xfrm>
              <a:off x="2342896" y="3049805"/>
              <a:ext cx="1277280" cy="1204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E2D7394-39BD-425A-8114-87C03AE517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28496" y="3035405"/>
                <a:ext cx="1305360" cy="12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3461029-7522-4FB0-B918-1721D443CD73}"/>
                  </a:ext>
                </a:extLst>
              </p14:cNvPr>
              <p14:cNvContentPartPr/>
              <p14:nvPr/>
            </p14:nvContentPartPr>
            <p14:xfrm>
              <a:off x="4078096" y="3602765"/>
              <a:ext cx="442440" cy="23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3461029-7522-4FB0-B918-1721D443CD7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63696" y="3588365"/>
                <a:ext cx="470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871EAEE-B621-4958-B5F0-0E7AC8229F6E}"/>
                  </a:ext>
                </a:extLst>
              </p14:cNvPr>
              <p14:cNvContentPartPr/>
              <p14:nvPr/>
            </p14:nvContentPartPr>
            <p14:xfrm>
              <a:off x="4999336" y="2963765"/>
              <a:ext cx="1202400" cy="741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871EAEE-B621-4958-B5F0-0E7AC8229F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84936" y="2949365"/>
                <a:ext cx="123048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51F9C06-7DEB-4BBF-AA3C-CC9F16A2CE6E}"/>
                  </a:ext>
                </a:extLst>
              </p14:cNvPr>
              <p14:cNvContentPartPr/>
              <p14:nvPr/>
            </p14:nvContentPartPr>
            <p14:xfrm>
              <a:off x="5389576" y="3950165"/>
              <a:ext cx="435600" cy="459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51F9C06-7DEB-4BBF-AA3C-CC9F16A2CE6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75176" y="3935765"/>
                <a:ext cx="46368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44FFD6B-10B3-4642-B3F6-9A57D2B59D4B}"/>
                  </a:ext>
                </a:extLst>
              </p14:cNvPr>
              <p14:cNvContentPartPr/>
              <p14:nvPr/>
            </p14:nvContentPartPr>
            <p14:xfrm>
              <a:off x="6619696" y="3669725"/>
              <a:ext cx="287640" cy="210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44FFD6B-10B3-4642-B3F6-9A57D2B59D4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05296" y="3655325"/>
                <a:ext cx="3157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79976D4-8E19-4548-9016-1F7914D4AEA7}"/>
                  </a:ext>
                </a:extLst>
              </p14:cNvPr>
              <p14:cNvContentPartPr/>
              <p14:nvPr/>
            </p14:nvContentPartPr>
            <p14:xfrm>
              <a:off x="7323856" y="3381725"/>
              <a:ext cx="613800" cy="1161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79976D4-8E19-4548-9016-1F7914D4AE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09456" y="3367325"/>
                <a:ext cx="641880" cy="11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663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20105F7-3665-49EF-B207-7A2C6C5A63CA}"/>
                  </a:ext>
                </a:extLst>
              </p14:cNvPr>
              <p14:cNvContentPartPr/>
              <p14:nvPr/>
            </p14:nvContentPartPr>
            <p14:xfrm>
              <a:off x="1207816" y="338645"/>
              <a:ext cx="2585880" cy="737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20105F7-3665-49EF-B207-7A2C6C5A63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416" y="324245"/>
                <a:ext cx="261396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4F4EEE1-BFCF-4445-B3C7-134CAC51159F}"/>
                  </a:ext>
                </a:extLst>
              </p14:cNvPr>
              <p14:cNvContentPartPr/>
              <p14:nvPr/>
            </p14:nvContentPartPr>
            <p14:xfrm>
              <a:off x="4570576" y="360245"/>
              <a:ext cx="3173760" cy="618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4F4EEE1-BFCF-4445-B3C7-134CAC5115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6176" y="345845"/>
                <a:ext cx="320184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E754F6-BC76-4C31-9B90-3F593C53FE5A}"/>
                  </a:ext>
                </a:extLst>
              </p14:cNvPr>
              <p14:cNvContentPartPr/>
              <p14:nvPr/>
            </p14:nvContentPartPr>
            <p14:xfrm>
              <a:off x="543616" y="1542125"/>
              <a:ext cx="1207800" cy="618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E754F6-BC76-4C31-9B90-3F593C53FE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9216" y="1527725"/>
                <a:ext cx="123588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A8A2AD1-39CB-4DE3-9494-BA9ED1D8C5B2}"/>
                  </a:ext>
                </a:extLst>
              </p14:cNvPr>
              <p14:cNvContentPartPr/>
              <p14:nvPr/>
            </p14:nvContentPartPr>
            <p14:xfrm>
              <a:off x="2570056" y="1496765"/>
              <a:ext cx="586080" cy="536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A8A2AD1-39CB-4DE3-9494-BA9ED1D8C5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55656" y="1482365"/>
                <a:ext cx="6141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77F4060-E8F3-4164-B308-082CF999DCC1}"/>
                  </a:ext>
                </a:extLst>
              </p14:cNvPr>
              <p14:cNvContentPartPr/>
              <p14:nvPr/>
            </p14:nvContentPartPr>
            <p14:xfrm>
              <a:off x="3777496" y="1743725"/>
              <a:ext cx="769680" cy="178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77F4060-E8F3-4164-B308-082CF999DC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3096" y="1729325"/>
                <a:ext cx="7977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42C934C-D552-432F-BAFB-320441B98280}"/>
                  </a:ext>
                </a:extLst>
              </p14:cNvPr>
              <p14:cNvContentPartPr/>
              <p14:nvPr/>
            </p14:nvContentPartPr>
            <p14:xfrm>
              <a:off x="5274376" y="1361765"/>
              <a:ext cx="706320" cy="788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42C934C-D552-432F-BAFB-320441B982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59976" y="1347365"/>
                <a:ext cx="73440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1504F66-1AA2-473C-A443-67FF913A6623}"/>
                  </a:ext>
                </a:extLst>
              </p14:cNvPr>
              <p14:cNvContentPartPr/>
              <p14:nvPr/>
            </p14:nvContentPartPr>
            <p14:xfrm>
              <a:off x="6171856" y="1430165"/>
              <a:ext cx="808560" cy="6314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1504F66-1AA2-473C-A443-67FF913A66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57456" y="1415765"/>
                <a:ext cx="83664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E8772DB-3620-42FF-ABBF-96BB847BA3E0}"/>
                  </a:ext>
                </a:extLst>
              </p14:cNvPr>
              <p14:cNvContentPartPr/>
              <p14:nvPr/>
            </p14:nvContentPartPr>
            <p14:xfrm>
              <a:off x="7347616" y="1374725"/>
              <a:ext cx="899640" cy="790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E8772DB-3620-42FF-ABBF-96BB847BA3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33216" y="1360325"/>
                <a:ext cx="9277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31CD6FC-FBAC-414F-921F-3715B1D220EF}"/>
                  </a:ext>
                </a:extLst>
              </p14:cNvPr>
              <p14:cNvContentPartPr/>
              <p14:nvPr/>
            </p14:nvContentPartPr>
            <p14:xfrm>
              <a:off x="719656" y="2597285"/>
              <a:ext cx="654840" cy="672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31CD6FC-FBAC-414F-921F-3715B1D220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256" y="2582885"/>
                <a:ext cx="6829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57B3328-809B-49CB-97D4-B4F9FDA7A6C6}"/>
                  </a:ext>
                </a:extLst>
              </p14:cNvPr>
              <p14:cNvContentPartPr/>
              <p14:nvPr/>
            </p14:nvContentPartPr>
            <p14:xfrm>
              <a:off x="1804696" y="2557325"/>
              <a:ext cx="1954800" cy="851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57B3328-809B-49CB-97D4-B4F9FDA7A6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0296" y="2542925"/>
                <a:ext cx="1982880" cy="87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E226AB6-F3DB-49A8-BC4D-900F91235264}"/>
                  </a:ext>
                </a:extLst>
              </p14:cNvPr>
              <p14:cNvContentPartPr/>
              <p14:nvPr/>
            </p14:nvContentPartPr>
            <p14:xfrm>
              <a:off x="522016" y="4083725"/>
              <a:ext cx="835560" cy="664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E226AB6-F3DB-49A8-BC4D-900F912352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07616" y="4069325"/>
                <a:ext cx="86364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C8B1F46-32C4-4F7F-86DE-2A7785E21BCD}"/>
                  </a:ext>
                </a:extLst>
              </p14:cNvPr>
              <p14:cNvContentPartPr/>
              <p14:nvPr/>
            </p14:nvContentPartPr>
            <p14:xfrm>
              <a:off x="1757896" y="4063565"/>
              <a:ext cx="2140920" cy="675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C8B1F46-32C4-4F7F-86DE-2A7785E21BC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3496" y="4049165"/>
                <a:ext cx="2169000" cy="70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F926A99-D8D6-4877-B0BD-28BBD76784C5}"/>
                  </a:ext>
                </a:extLst>
              </p14:cNvPr>
              <p14:cNvContentPartPr/>
              <p14:nvPr/>
            </p14:nvContentPartPr>
            <p14:xfrm>
              <a:off x="2123296" y="5379005"/>
              <a:ext cx="1666440" cy="7639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F926A99-D8D6-4877-B0BD-28BBD76784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8896" y="5364605"/>
                <a:ext cx="169452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6204ECE-42FB-4EA2-AD3C-6B18B4A00AE2}"/>
                  </a:ext>
                </a:extLst>
              </p14:cNvPr>
              <p14:cNvContentPartPr/>
              <p14:nvPr/>
            </p14:nvContentPartPr>
            <p14:xfrm>
              <a:off x="401416" y="5445605"/>
              <a:ext cx="1135800" cy="794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6204ECE-42FB-4EA2-AD3C-6B18B4A00A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7016" y="5431205"/>
                <a:ext cx="1163880" cy="82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568F810-453D-4DD6-9EDC-0B7D3055381B}"/>
                  </a:ext>
                </a:extLst>
              </p14:cNvPr>
              <p14:cNvContentPartPr/>
              <p14:nvPr/>
            </p14:nvContentPartPr>
            <p14:xfrm>
              <a:off x="7519696" y="5400605"/>
              <a:ext cx="2517840" cy="810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568F810-453D-4DD6-9EDC-0B7D3055381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05296" y="5386205"/>
                <a:ext cx="254592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AFDE01E-02A8-43DD-9B52-83F823123F09}"/>
                  </a:ext>
                </a:extLst>
              </p14:cNvPr>
              <p14:cNvContentPartPr/>
              <p14:nvPr/>
            </p14:nvContentPartPr>
            <p14:xfrm>
              <a:off x="8634256" y="5427965"/>
              <a:ext cx="534240" cy="494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AFDE01E-02A8-43DD-9B52-83F823123F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19856" y="5413565"/>
                <a:ext cx="56232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CA2B368-DBDE-4468-BBF7-79A24DDEC69F}"/>
                  </a:ext>
                </a:extLst>
              </p14:cNvPr>
              <p14:cNvContentPartPr/>
              <p14:nvPr/>
            </p14:nvContentPartPr>
            <p14:xfrm>
              <a:off x="4265656" y="2434565"/>
              <a:ext cx="968040" cy="1104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CA2B368-DBDE-4468-BBF7-79A24DDEC6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51256" y="2420165"/>
                <a:ext cx="996120" cy="11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5C09CCE-2E44-486C-B60E-01A948C420BF}"/>
                  </a:ext>
                </a:extLst>
              </p14:cNvPr>
              <p14:cNvContentPartPr/>
              <p14:nvPr/>
            </p14:nvContentPartPr>
            <p14:xfrm>
              <a:off x="4321096" y="3737045"/>
              <a:ext cx="892440" cy="13284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5C09CCE-2E44-486C-B60E-01A948C420B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06696" y="3722645"/>
                <a:ext cx="920520" cy="13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5615952-6660-4189-A896-BFC8B2DA3080}"/>
                  </a:ext>
                </a:extLst>
              </p14:cNvPr>
              <p14:cNvContentPartPr/>
              <p14:nvPr/>
            </p14:nvContentPartPr>
            <p14:xfrm>
              <a:off x="6112096" y="3737765"/>
              <a:ext cx="993240" cy="293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5615952-6660-4189-A896-BFC8B2DA308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97696" y="3723365"/>
                <a:ext cx="102132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346D239-C4AC-4773-B679-5A3E16418B36}"/>
                  </a:ext>
                </a:extLst>
              </p14:cNvPr>
              <p14:cNvContentPartPr/>
              <p14:nvPr/>
            </p14:nvContentPartPr>
            <p14:xfrm>
              <a:off x="4763176" y="4275965"/>
              <a:ext cx="668880" cy="5936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346D239-C4AC-4773-B679-5A3E16418B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48776" y="4261565"/>
                <a:ext cx="69696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931E8C07-CD56-48CB-82DC-21520AF6096B}"/>
                  </a:ext>
                </a:extLst>
              </p14:cNvPr>
              <p14:cNvContentPartPr/>
              <p14:nvPr/>
            </p14:nvContentPartPr>
            <p14:xfrm>
              <a:off x="5814376" y="4425005"/>
              <a:ext cx="1510200" cy="308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931E8C07-CD56-48CB-82DC-21520AF609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99976" y="4410605"/>
                <a:ext cx="15382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9CAE6F2-4C5C-4582-91D1-062B49E25FF7}"/>
                  </a:ext>
                </a:extLst>
              </p14:cNvPr>
              <p14:cNvContentPartPr/>
              <p14:nvPr/>
            </p14:nvContentPartPr>
            <p14:xfrm>
              <a:off x="4456816" y="5012165"/>
              <a:ext cx="758520" cy="279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9CAE6F2-4C5C-4582-91D1-062B49E25FF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42416" y="4997765"/>
                <a:ext cx="78660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3A81E1C-517D-4994-B9C5-C67A0B9BB1F3}"/>
                  </a:ext>
                </a:extLst>
              </p14:cNvPr>
              <p14:cNvContentPartPr/>
              <p14:nvPr/>
            </p14:nvContentPartPr>
            <p14:xfrm>
              <a:off x="5876296" y="5058605"/>
              <a:ext cx="1137960" cy="249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3A81E1C-517D-4994-B9C5-C67A0B9BB1F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61896" y="5044205"/>
                <a:ext cx="11660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1786704-8014-4369-8600-2A7751549593}"/>
                  </a:ext>
                </a:extLst>
              </p14:cNvPr>
              <p14:cNvContentPartPr/>
              <p14:nvPr/>
            </p14:nvContentPartPr>
            <p14:xfrm>
              <a:off x="4011136" y="5570885"/>
              <a:ext cx="1182960" cy="814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1786704-8014-4369-8600-2A775154959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96736" y="5556485"/>
                <a:ext cx="121104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47CC764-3A85-495B-9DB2-CC5FBFA20A99}"/>
                  </a:ext>
                </a:extLst>
              </p14:cNvPr>
              <p14:cNvContentPartPr/>
              <p14:nvPr/>
            </p14:nvContentPartPr>
            <p14:xfrm>
              <a:off x="10662856" y="6126725"/>
              <a:ext cx="643320" cy="2844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47CC764-3A85-495B-9DB2-CC5FBFA20A9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648456" y="6112325"/>
                <a:ext cx="6714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578D237-27AF-48B8-9DDC-EAED13555024}"/>
                  </a:ext>
                </a:extLst>
              </p14:cNvPr>
              <p14:cNvContentPartPr/>
              <p14:nvPr/>
            </p14:nvContentPartPr>
            <p14:xfrm>
              <a:off x="10252456" y="5379005"/>
              <a:ext cx="1378440" cy="570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578D237-27AF-48B8-9DDC-EAED1355502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38056" y="5364605"/>
                <a:ext cx="1406520" cy="5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4115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86FC20C-F667-4FDE-ADAA-CD8020DE223D}"/>
                  </a:ext>
                </a:extLst>
              </p14:cNvPr>
              <p14:cNvContentPartPr/>
              <p14:nvPr/>
            </p14:nvContentPartPr>
            <p14:xfrm>
              <a:off x="595456" y="437645"/>
              <a:ext cx="848160" cy="718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86FC20C-F667-4FDE-ADAA-CD8020DE22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56" y="423245"/>
                <a:ext cx="876240" cy="74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0D227D7-5517-4295-A54D-E5C8015E6A3B}"/>
                  </a:ext>
                </a:extLst>
              </p14:cNvPr>
              <p14:cNvContentPartPr/>
              <p14:nvPr/>
            </p14:nvContentPartPr>
            <p14:xfrm>
              <a:off x="2050576" y="377885"/>
              <a:ext cx="3294360" cy="711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0D227D7-5517-4295-A54D-E5C8015E6A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36176" y="363485"/>
                <a:ext cx="3322440" cy="7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20A20D9-62E4-43C7-85D7-4C15DBEF2AE8}"/>
                  </a:ext>
                </a:extLst>
              </p14:cNvPr>
              <p14:cNvContentPartPr/>
              <p14:nvPr/>
            </p14:nvContentPartPr>
            <p14:xfrm>
              <a:off x="5688736" y="432245"/>
              <a:ext cx="1151640" cy="709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20A20D9-62E4-43C7-85D7-4C15DBEF2AE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4336" y="417845"/>
                <a:ext cx="117972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7E99021-13B4-4BD9-A67C-BFDBAC09C838}"/>
                  </a:ext>
                </a:extLst>
              </p14:cNvPr>
              <p14:cNvContentPartPr/>
              <p14:nvPr/>
            </p14:nvContentPartPr>
            <p14:xfrm>
              <a:off x="256696" y="2878805"/>
              <a:ext cx="961200" cy="729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7E99021-13B4-4BD9-A67C-BFDBAC09C8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2296" y="2864405"/>
                <a:ext cx="98928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D98B7A1-BCDC-4B52-AF42-C21F0F2A9826}"/>
                  </a:ext>
                </a:extLst>
              </p14:cNvPr>
              <p14:cNvContentPartPr/>
              <p14:nvPr/>
            </p14:nvContentPartPr>
            <p14:xfrm>
              <a:off x="1820896" y="2996885"/>
              <a:ext cx="673200" cy="665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D98B7A1-BCDC-4B52-AF42-C21F0F2A98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06496" y="2982485"/>
                <a:ext cx="7012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7DD5222-6D57-4298-95B5-524AF0F0325D}"/>
                  </a:ext>
                </a:extLst>
              </p14:cNvPr>
              <p14:cNvContentPartPr/>
              <p14:nvPr/>
            </p14:nvContentPartPr>
            <p14:xfrm>
              <a:off x="4152976" y="3118925"/>
              <a:ext cx="1114560" cy="497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7DD5222-6D57-4298-95B5-524AF0F032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38576" y="3104525"/>
                <a:ext cx="114264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52A4F8E-6804-4642-B7F6-0ACE9B8198E9}"/>
                  </a:ext>
                </a:extLst>
              </p14:cNvPr>
              <p14:cNvContentPartPr/>
              <p14:nvPr/>
            </p14:nvContentPartPr>
            <p14:xfrm>
              <a:off x="2855176" y="3085805"/>
              <a:ext cx="951840" cy="5601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52A4F8E-6804-4642-B7F6-0ACE9B8198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0776" y="3071405"/>
                <a:ext cx="9799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6F8EFF9-F776-4404-9311-42CD11A5F36B}"/>
                  </a:ext>
                </a:extLst>
              </p14:cNvPr>
              <p14:cNvContentPartPr/>
              <p14:nvPr/>
            </p14:nvContentPartPr>
            <p14:xfrm>
              <a:off x="6987976" y="3579725"/>
              <a:ext cx="275040" cy="156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6F8EFF9-F776-4404-9311-42CD11A5F3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73576" y="3565325"/>
                <a:ext cx="3031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9BBCA13-F0A5-44B7-BAD1-1DFA1FBF46FE}"/>
                  </a:ext>
                </a:extLst>
              </p14:cNvPr>
              <p14:cNvContentPartPr/>
              <p14:nvPr/>
            </p14:nvContentPartPr>
            <p14:xfrm>
              <a:off x="5759656" y="3123965"/>
              <a:ext cx="880920" cy="642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9BBCA13-F0A5-44B7-BAD1-1DFA1FBF46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45256" y="3109565"/>
                <a:ext cx="90900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52C68F0-9134-42E6-B360-732760B5E338}"/>
                  </a:ext>
                </a:extLst>
              </p14:cNvPr>
              <p14:cNvContentPartPr/>
              <p14:nvPr/>
            </p14:nvContentPartPr>
            <p14:xfrm>
              <a:off x="4425856" y="5726765"/>
              <a:ext cx="622800" cy="787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52C68F0-9134-42E6-B360-732760B5E3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11456" y="5712365"/>
                <a:ext cx="65088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64E761E-DF88-40A0-A4E7-899FA3176760}"/>
                  </a:ext>
                </a:extLst>
              </p14:cNvPr>
              <p14:cNvContentPartPr/>
              <p14:nvPr/>
            </p14:nvContentPartPr>
            <p14:xfrm>
              <a:off x="2197456" y="5695805"/>
              <a:ext cx="372960" cy="749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64E761E-DF88-40A0-A4E7-899FA31767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83056" y="5681405"/>
                <a:ext cx="40104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45E1E5A-861E-41C4-BCE4-0FE1E3A443F9}"/>
                  </a:ext>
                </a:extLst>
              </p14:cNvPr>
              <p14:cNvContentPartPr/>
              <p14:nvPr/>
            </p14:nvContentPartPr>
            <p14:xfrm>
              <a:off x="2307616" y="4953125"/>
              <a:ext cx="2189520" cy="36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45E1E5A-861E-41C4-BCE4-0FE1E3A443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93216" y="4938725"/>
                <a:ext cx="2217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8DC0990-1D16-46EB-A994-89F1042AA5AB}"/>
                  </a:ext>
                </a:extLst>
              </p14:cNvPr>
              <p14:cNvContentPartPr/>
              <p14:nvPr/>
            </p14:nvContentPartPr>
            <p14:xfrm>
              <a:off x="4604776" y="5723525"/>
              <a:ext cx="835200" cy="79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8DC0990-1D16-46EB-A994-89F1042AA5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90376" y="5709125"/>
                <a:ext cx="8632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216F9D6-2785-4D57-A2B6-FBD81DEFE4BB}"/>
                  </a:ext>
                </a:extLst>
              </p14:cNvPr>
              <p14:cNvContentPartPr/>
              <p14:nvPr/>
            </p14:nvContentPartPr>
            <p14:xfrm>
              <a:off x="971656" y="5723525"/>
              <a:ext cx="1203480" cy="136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216F9D6-2785-4D57-A2B6-FBD81DEFE4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7256" y="5709125"/>
                <a:ext cx="12315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C14A5F6-6567-4F20-BB54-9BDD94D4B290}"/>
                  </a:ext>
                </a:extLst>
              </p14:cNvPr>
              <p14:cNvContentPartPr/>
              <p14:nvPr/>
            </p14:nvContentPartPr>
            <p14:xfrm>
              <a:off x="2858776" y="4958885"/>
              <a:ext cx="861840" cy="1397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C14A5F6-6567-4F20-BB54-9BDD94D4B2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44376" y="4944485"/>
                <a:ext cx="889920" cy="14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FA20041-BF82-44D0-A0E7-476FFCA4B1A1}"/>
                  </a:ext>
                </a:extLst>
              </p14:cNvPr>
              <p14:cNvContentPartPr/>
              <p14:nvPr/>
            </p14:nvContentPartPr>
            <p14:xfrm>
              <a:off x="919816" y="4453445"/>
              <a:ext cx="4652280" cy="1940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FA20041-BF82-44D0-A0E7-476FFCA4B1A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05416" y="4439045"/>
                <a:ext cx="4680360" cy="19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0E9771F-BA01-430B-9476-0F5842DF7880}"/>
                  </a:ext>
                </a:extLst>
              </p14:cNvPr>
              <p14:cNvContentPartPr/>
              <p14:nvPr/>
            </p14:nvContentPartPr>
            <p14:xfrm>
              <a:off x="7362376" y="198245"/>
              <a:ext cx="1344240" cy="13978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0E9771F-BA01-430B-9476-0F5842DF78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47976" y="183845"/>
                <a:ext cx="1372320" cy="14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C949047-A4FB-4491-B901-FF531A13A409}"/>
                  </a:ext>
                </a:extLst>
              </p14:cNvPr>
              <p14:cNvContentPartPr/>
              <p14:nvPr/>
            </p14:nvContentPartPr>
            <p14:xfrm>
              <a:off x="7864576" y="3200645"/>
              <a:ext cx="1698120" cy="628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C949047-A4FB-4491-B901-FF531A13A4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50176" y="3186245"/>
                <a:ext cx="1726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103EAA10-E8F7-45F8-9AA6-6C47A9CDFBF6}"/>
                  </a:ext>
                </a:extLst>
              </p14:cNvPr>
              <p14:cNvContentPartPr/>
              <p14:nvPr/>
            </p14:nvContentPartPr>
            <p14:xfrm>
              <a:off x="9778336" y="3178685"/>
              <a:ext cx="1873800" cy="697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103EAA10-E8F7-45F8-9AA6-6C47A9CDFBF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763936" y="3164285"/>
                <a:ext cx="190188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349ED77-C5B5-4E86-82B4-B2B3CEE5B50A}"/>
                  </a:ext>
                </a:extLst>
              </p14:cNvPr>
              <p14:cNvContentPartPr/>
              <p14:nvPr/>
            </p14:nvContentPartPr>
            <p14:xfrm>
              <a:off x="6884296" y="4744685"/>
              <a:ext cx="343080" cy="200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349ED77-C5B5-4E86-82B4-B2B3CEE5B50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69896" y="4730285"/>
                <a:ext cx="3711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F3D11C0-F904-4C3B-B9B4-E8A8DC99CD61}"/>
                  </a:ext>
                </a:extLst>
              </p14:cNvPr>
              <p14:cNvContentPartPr/>
              <p14:nvPr/>
            </p14:nvContentPartPr>
            <p14:xfrm>
              <a:off x="7901656" y="4343285"/>
              <a:ext cx="1584360" cy="1305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F3D11C0-F904-4C3B-B9B4-E8A8DC99CD6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87256" y="4328885"/>
                <a:ext cx="1612440" cy="13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8281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9DD8238-D728-466B-A6F8-614170EA1766}"/>
                  </a:ext>
                </a:extLst>
              </p14:cNvPr>
              <p14:cNvContentPartPr/>
              <p14:nvPr/>
            </p14:nvContentPartPr>
            <p14:xfrm>
              <a:off x="865096" y="343685"/>
              <a:ext cx="118836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9DD8238-D728-466B-A6F8-614170EA176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696" y="329285"/>
                <a:ext cx="121644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596A3AA-F3CE-49BC-8397-DCC3D4AA96C6}"/>
                  </a:ext>
                </a:extLst>
              </p14:cNvPr>
              <p14:cNvContentPartPr/>
              <p14:nvPr/>
            </p14:nvContentPartPr>
            <p14:xfrm>
              <a:off x="2873176" y="380405"/>
              <a:ext cx="1568880" cy="562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596A3AA-F3CE-49BC-8397-DCC3D4AA96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58776" y="366005"/>
                <a:ext cx="15969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59FC6B7-A354-4D57-8619-BBA8BC31F207}"/>
                  </a:ext>
                </a:extLst>
              </p14:cNvPr>
              <p14:cNvContentPartPr/>
              <p14:nvPr/>
            </p14:nvContentPartPr>
            <p14:xfrm>
              <a:off x="6966016" y="411365"/>
              <a:ext cx="469440" cy="564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59FC6B7-A354-4D57-8619-BBA8BC31F2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51616" y="396965"/>
                <a:ext cx="4975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F4B6A39-069F-4579-A3F3-A012DEFE8AE9}"/>
                  </a:ext>
                </a:extLst>
              </p14:cNvPr>
              <p14:cNvContentPartPr/>
              <p14:nvPr/>
            </p14:nvContentPartPr>
            <p14:xfrm>
              <a:off x="4926256" y="350885"/>
              <a:ext cx="1688400" cy="693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F4B6A39-069F-4579-A3F3-A012DEFE8A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11856" y="336485"/>
                <a:ext cx="171648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1D597C0-4A78-4D64-9FF3-DC7FAF91A154}"/>
                  </a:ext>
                </a:extLst>
              </p14:cNvPr>
              <p14:cNvContentPartPr/>
              <p14:nvPr/>
            </p14:nvContentPartPr>
            <p14:xfrm>
              <a:off x="3021856" y="1479845"/>
              <a:ext cx="416160" cy="594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1D597C0-4A78-4D64-9FF3-DC7FAF91A1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07456" y="1465445"/>
                <a:ext cx="44424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159F336-B19F-42DA-820E-E003C2FAF4F8}"/>
                  </a:ext>
                </a:extLst>
              </p14:cNvPr>
              <p14:cNvContentPartPr/>
              <p14:nvPr/>
            </p14:nvContentPartPr>
            <p14:xfrm>
              <a:off x="3863176" y="1741205"/>
              <a:ext cx="442440" cy="113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159F336-B19F-42DA-820E-E003C2FAF4F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48776" y="1726805"/>
                <a:ext cx="47052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B7D948C-69EB-48D4-8852-B90F78699F57}"/>
                  </a:ext>
                </a:extLst>
              </p14:cNvPr>
              <p14:cNvContentPartPr/>
              <p14:nvPr/>
            </p14:nvContentPartPr>
            <p14:xfrm>
              <a:off x="5116336" y="1373645"/>
              <a:ext cx="2078280" cy="700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B7D948C-69EB-48D4-8852-B90F78699F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01936" y="1359245"/>
                <a:ext cx="210636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CC9F9EF-DD86-45CB-8DF7-E00DBBD96C1E}"/>
                  </a:ext>
                </a:extLst>
              </p14:cNvPr>
              <p14:cNvContentPartPr/>
              <p14:nvPr/>
            </p14:nvContentPartPr>
            <p14:xfrm>
              <a:off x="5398936" y="2488925"/>
              <a:ext cx="922320" cy="903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CC9F9EF-DD86-45CB-8DF7-E00DBBD96C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84536" y="2474525"/>
                <a:ext cx="95040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4C3B26B-5F8C-4258-B3C6-65F8C91EB475}"/>
                  </a:ext>
                </a:extLst>
              </p14:cNvPr>
              <p14:cNvContentPartPr/>
              <p14:nvPr/>
            </p14:nvContentPartPr>
            <p14:xfrm>
              <a:off x="4027336" y="2488925"/>
              <a:ext cx="874440" cy="508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4C3B26B-5F8C-4258-B3C6-65F8C91EB47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12936" y="2474525"/>
                <a:ext cx="90252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CCC12BB-A97B-4498-8032-E7A7A7A26086}"/>
                  </a:ext>
                </a:extLst>
              </p14:cNvPr>
              <p14:cNvContentPartPr/>
              <p14:nvPr/>
            </p14:nvContentPartPr>
            <p14:xfrm>
              <a:off x="2070376" y="2477045"/>
              <a:ext cx="1449360" cy="639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CCC12BB-A97B-4498-8032-E7A7A7A260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55976" y="2462645"/>
                <a:ext cx="147744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498009D-B63B-464C-9F89-009738EBF30C}"/>
                  </a:ext>
                </a:extLst>
              </p14:cNvPr>
              <p14:cNvContentPartPr/>
              <p14:nvPr/>
            </p14:nvContentPartPr>
            <p14:xfrm>
              <a:off x="4553656" y="3194165"/>
              <a:ext cx="46080" cy="378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498009D-B63B-464C-9F89-009738EBF3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39256" y="3179765"/>
                <a:ext cx="741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F5D0772-76FA-4A12-BBF9-B1CE092AD0B9}"/>
                  </a:ext>
                </a:extLst>
              </p14:cNvPr>
              <p14:cNvContentPartPr/>
              <p14:nvPr/>
            </p14:nvContentPartPr>
            <p14:xfrm>
              <a:off x="672496" y="3694205"/>
              <a:ext cx="481320" cy="5814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F5D0772-76FA-4A12-BBF9-B1CE092AD0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8096" y="3679805"/>
                <a:ext cx="50940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D8FB703-68ED-43D4-8A45-AD44C261AE0F}"/>
                  </a:ext>
                </a:extLst>
              </p14:cNvPr>
              <p14:cNvContentPartPr/>
              <p14:nvPr/>
            </p14:nvContentPartPr>
            <p14:xfrm>
              <a:off x="1720816" y="3639485"/>
              <a:ext cx="751680" cy="724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D8FB703-68ED-43D4-8A45-AD44C261AE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06416" y="3625085"/>
                <a:ext cx="779760" cy="75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2619BCE-E213-45BF-9BFF-88F1C1D02DE3}"/>
                  </a:ext>
                </a:extLst>
              </p14:cNvPr>
              <p14:cNvContentPartPr/>
              <p14:nvPr/>
            </p14:nvContentPartPr>
            <p14:xfrm>
              <a:off x="2878576" y="3738845"/>
              <a:ext cx="387720" cy="396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2619BCE-E213-45BF-9BFF-88F1C1D02DE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64176" y="3724445"/>
                <a:ext cx="41580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F845BEE-5E2D-4F8A-8EEF-535D11C1352F}"/>
                  </a:ext>
                </a:extLst>
              </p14:cNvPr>
              <p14:cNvContentPartPr/>
              <p14:nvPr/>
            </p14:nvContentPartPr>
            <p14:xfrm>
              <a:off x="3698656" y="3731645"/>
              <a:ext cx="321840" cy="444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F845BEE-5E2D-4F8A-8EEF-535D11C135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84256" y="3717245"/>
                <a:ext cx="34992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F4EC2CB-BC5D-49BD-9FFF-73BF4625AEF6}"/>
                  </a:ext>
                </a:extLst>
              </p14:cNvPr>
              <p14:cNvContentPartPr/>
              <p14:nvPr/>
            </p14:nvContentPartPr>
            <p14:xfrm>
              <a:off x="4433776" y="3665405"/>
              <a:ext cx="640800" cy="627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F4EC2CB-BC5D-49BD-9FFF-73BF4625AEF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19376" y="3651005"/>
                <a:ext cx="6688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E38DA92-294B-4043-A224-C2C198B86CE8}"/>
                  </a:ext>
                </a:extLst>
              </p14:cNvPr>
              <p14:cNvContentPartPr/>
              <p14:nvPr/>
            </p14:nvContentPartPr>
            <p14:xfrm>
              <a:off x="1912336" y="4822805"/>
              <a:ext cx="783000" cy="728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E38DA92-294B-4043-A224-C2C198B86CE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97936" y="4808405"/>
                <a:ext cx="81108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5E96CEA-BDF3-47FB-B6A8-96BB44D5C709}"/>
                  </a:ext>
                </a:extLst>
              </p14:cNvPr>
              <p14:cNvContentPartPr/>
              <p14:nvPr/>
            </p14:nvContentPartPr>
            <p14:xfrm>
              <a:off x="657736" y="4859165"/>
              <a:ext cx="447480" cy="690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5E96CEA-BDF3-47FB-B6A8-96BB44D5C70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3336" y="4844765"/>
                <a:ext cx="47556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9191B75-4B35-4EA8-AD9E-13C2CC57A623}"/>
                  </a:ext>
                </a:extLst>
              </p14:cNvPr>
              <p14:cNvContentPartPr/>
              <p14:nvPr/>
            </p14:nvContentPartPr>
            <p14:xfrm>
              <a:off x="4819696" y="4745765"/>
              <a:ext cx="617400" cy="741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9191B75-4B35-4EA8-AD9E-13C2CC57A62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05296" y="4731365"/>
                <a:ext cx="64548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DD3A637-D823-4D24-947E-5307DB359187}"/>
                  </a:ext>
                </a:extLst>
              </p14:cNvPr>
              <p14:cNvContentPartPr/>
              <p14:nvPr/>
            </p14:nvContentPartPr>
            <p14:xfrm>
              <a:off x="3117256" y="4688885"/>
              <a:ext cx="1365480" cy="736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DD3A637-D823-4D24-947E-5307DB3591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02856" y="4674485"/>
                <a:ext cx="139356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F8F39CB-F860-4F5C-AFC9-27FF7E543CAB}"/>
                  </a:ext>
                </a:extLst>
              </p14:cNvPr>
              <p14:cNvContentPartPr/>
              <p14:nvPr/>
            </p14:nvContentPartPr>
            <p14:xfrm>
              <a:off x="6974656" y="3752885"/>
              <a:ext cx="552960" cy="510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F8F39CB-F860-4F5C-AFC9-27FF7E543CA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960256" y="3738485"/>
                <a:ext cx="58104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27D450EA-B699-4796-9BB0-098FC0AE9DEC}"/>
                  </a:ext>
                </a:extLst>
              </p14:cNvPr>
              <p14:cNvContentPartPr/>
              <p14:nvPr/>
            </p14:nvContentPartPr>
            <p14:xfrm>
              <a:off x="7923976" y="3706805"/>
              <a:ext cx="2575440" cy="721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27D450EA-B699-4796-9BB0-098FC0AE9DE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09576" y="3692405"/>
                <a:ext cx="260352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8DB4D6F8-14F6-4855-8216-AECF0906E6AF}"/>
                  </a:ext>
                </a:extLst>
              </p14:cNvPr>
              <p14:cNvContentPartPr/>
              <p14:nvPr/>
            </p14:nvContentPartPr>
            <p14:xfrm>
              <a:off x="10926016" y="3811925"/>
              <a:ext cx="558720" cy="599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8DB4D6F8-14F6-4855-8216-AECF0906E6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911616" y="3797525"/>
                <a:ext cx="58680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DEB2C2B-527F-4D78-A5EA-85417D2B87D9}"/>
                  </a:ext>
                </a:extLst>
              </p14:cNvPr>
              <p14:cNvContentPartPr/>
              <p14:nvPr/>
            </p14:nvContentPartPr>
            <p14:xfrm>
              <a:off x="6902296" y="4865645"/>
              <a:ext cx="624960" cy="590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DEB2C2B-527F-4D78-A5EA-85417D2B87D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87896" y="4851245"/>
                <a:ext cx="6530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3CA4CDF-03C2-4A9B-8948-9585CDBE3F5E}"/>
                  </a:ext>
                </a:extLst>
              </p14:cNvPr>
              <p14:cNvContentPartPr/>
              <p14:nvPr/>
            </p14:nvContentPartPr>
            <p14:xfrm>
              <a:off x="8051416" y="4880765"/>
              <a:ext cx="2783160" cy="639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3CA4CDF-03C2-4A9B-8948-9585CDBE3F5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37016" y="4866365"/>
                <a:ext cx="281124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80C6BB5F-8E04-408B-BF88-076FA044DB79}"/>
                  </a:ext>
                </a:extLst>
              </p14:cNvPr>
              <p14:cNvContentPartPr/>
              <p14:nvPr/>
            </p14:nvContentPartPr>
            <p14:xfrm>
              <a:off x="11172616" y="4875005"/>
              <a:ext cx="605880" cy="7070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80C6BB5F-8E04-408B-BF88-076FA044DB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58216" y="4860605"/>
                <a:ext cx="633960" cy="73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14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4BC922-B90B-4B7C-B94F-5074198B0686}"/>
                  </a:ext>
                </a:extLst>
              </p14:cNvPr>
              <p14:cNvContentPartPr/>
              <p14:nvPr/>
            </p14:nvContentPartPr>
            <p14:xfrm>
              <a:off x="385216" y="396605"/>
              <a:ext cx="534600" cy="486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4BC922-B90B-4B7C-B94F-5074198B06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816" y="382205"/>
                <a:ext cx="5626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10DD4A9-8F06-4F8E-90E8-9331987F9419}"/>
                  </a:ext>
                </a:extLst>
              </p14:cNvPr>
              <p14:cNvContentPartPr/>
              <p14:nvPr/>
            </p14:nvContentPartPr>
            <p14:xfrm>
              <a:off x="1536136" y="382205"/>
              <a:ext cx="352800" cy="55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10DD4A9-8F06-4F8E-90E8-9331987F94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1736" y="367805"/>
                <a:ext cx="380880" cy="57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22BA467-64B2-4D28-87FE-4B93D22A32E4}"/>
                  </a:ext>
                </a:extLst>
              </p14:cNvPr>
              <p14:cNvContentPartPr/>
              <p14:nvPr/>
            </p14:nvContentPartPr>
            <p14:xfrm>
              <a:off x="2084416" y="201845"/>
              <a:ext cx="2264400" cy="82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22BA467-64B2-4D28-87FE-4B93D22A32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0016" y="187445"/>
                <a:ext cx="229248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0BDCC3B-54FE-4C99-94AF-C48F5AA25141}"/>
                  </a:ext>
                </a:extLst>
              </p14:cNvPr>
              <p14:cNvContentPartPr/>
              <p14:nvPr/>
            </p14:nvContentPartPr>
            <p14:xfrm>
              <a:off x="3007096" y="1748045"/>
              <a:ext cx="47880" cy="1800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0BDCC3B-54FE-4C99-94AF-C48F5AA2514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92696" y="1733645"/>
                <a:ext cx="759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C7BD568-D0D5-4EBC-B6F1-381A43972A62}"/>
                  </a:ext>
                </a:extLst>
              </p14:cNvPr>
              <p14:cNvContentPartPr/>
              <p14:nvPr/>
            </p14:nvContentPartPr>
            <p14:xfrm>
              <a:off x="641896" y="1437005"/>
              <a:ext cx="2041560" cy="83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C7BD568-D0D5-4EBC-B6F1-381A43972A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7496" y="1422605"/>
                <a:ext cx="206964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4FB5754-B25C-4FC8-849A-E95364D1339E}"/>
                  </a:ext>
                </a:extLst>
              </p14:cNvPr>
              <p14:cNvContentPartPr/>
              <p14:nvPr/>
            </p14:nvContentPartPr>
            <p14:xfrm>
              <a:off x="5709976" y="206700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4FB5754-B25C-4FC8-849A-E95364D133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5576" y="20526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9C1F624-E1C2-481E-BCF9-755D57F06D06}"/>
                  </a:ext>
                </a:extLst>
              </p14:cNvPr>
              <p14:cNvContentPartPr/>
              <p14:nvPr/>
            </p14:nvContentPartPr>
            <p14:xfrm>
              <a:off x="5423776" y="1682165"/>
              <a:ext cx="558000" cy="226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9C1F624-E1C2-481E-BCF9-755D57F06D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09376" y="1667765"/>
                <a:ext cx="5860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2652E40-CC51-4FBF-8AA5-3E2478FA9730}"/>
                  </a:ext>
                </a:extLst>
              </p14:cNvPr>
              <p14:cNvContentPartPr/>
              <p14:nvPr/>
            </p14:nvContentPartPr>
            <p14:xfrm>
              <a:off x="4529896" y="1460405"/>
              <a:ext cx="586800" cy="431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2652E40-CC51-4FBF-8AA5-3E2478FA973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15496" y="1446005"/>
                <a:ext cx="6148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0F8EEFC-F7E5-473D-8D21-614951F6407B}"/>
                  </a:ext>
                </a:extLst>
              </p14:cNvPr>
              <p14:cNvContentPartPr/>
              <p14:nvPr/>
            </p14:nvContentPartPr>
            <p14:xfrm>
              <a:off x="3361696" y="1489925"/>
              <a:ext cx="801000" cy="486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0F8EEFC-F7E5-473D-8D21-614951F640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7296" y="1475525"/>
                <a:ext cx="82908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4AA5C41-C5C9-4ED7-B394-8F2EF1A04E55}"/>
                  </a:ext>
                </a:extLst>
              </p14:cNvPr>
              <p14:cNvContentPartPr/>
              <p14:nvPr/>
            </p14:nvContentPartPr>
            <p14:xfrm>
              <a:off x="3968656" y="2373005"/>
              <a:ext cx="308520" cy="473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4AA5C41-C5C9-4ED7-B394-8F2EF1A04E5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54256" y="2358605"/>
                <a:ext cx="3366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0AFC691-8796-4D58-B676-C78291B10E53}"/>
                  </a:ext>
                </a:extLst>
              </p14:cNvPr>
              <p14:cNvContentPartPr/>
              <p14:nvPr/>
            </p14:nvContentPartPr>
            <p14:xfrm>
              <a:off x="2971816" y="2369405"/>
              <a:ext cx="701280" cy="553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0AFC691-8796-4D58-B676-C78291B10E5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57416" y="2355005"/>
                <a:ext cx="7293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1E52B3-5085-47E6-B9AF-E44509F03AF4}"/>
                  </a:ext>
                </a:extLst>
              </p14:cNvPr>
              <p14:cNvContentPartPr/>
              <p14:nvPr/>
            </p14:nvContentPartPr>
            <p14:xfrm>
              <a:off x="6176896" y="2371205"/>
              <a:ext cx="286560" cy="386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1E52B3-5085-47E6-B9AF-E44509F03A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2496" y="2356805"/>
                <a:ext cx="3146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E158AD1-1F13-4FDA-864F-E6F693A1E5EE}"/>
                  </a:ext>
                </a:extLst>
              </p14:cNvPr>
              <p14:cNvContentPartPr/>
              <p14:nvPr/>
            </p14:nvContentPartPr>
            <p14:xfrm>
              <a:off x="9522736" y="2576405"/>
              <a:ext cx="603000" cy="221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E158AD1-1F13-4FDA-864F-E6F693A1E5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08336" y="2562005"/>
                <a:ext cx="6310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858356E-BF66-4AB9-93A5-E5B60C11D69D}"/>
                  </a:ext>
                </a:extLst>
              </p14:cNvPr>
              <p14:cNvContentPartPr/>
              <p14:nvPr/>
            </p14:nvContentPartPr>
            <p14:xfrm>
              <a:off x="8016856" y="2376245"/>
              <a:ext cx="1031040" cy="794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858356E-BF66-4AB9-93A5-E5B60C11D6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02456" y="2361845"/>
                <a:ext cx="105912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4AC0F3F-ECC8-424E-A94C-93B92A3CB8EC}"/>
                  </a:ext>
                </a:extLst>
              </p14:cNvPr>
              <p14:cNvContentPartPr/>
              <p14:nvPr/>
            </p14:nvContentPartPr>
            <p14:xfrm>
              <a:off x="6918496" y="2332685"/>
              <a:ext cx="757800" cy="433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4AC0F3F-ECC8-424E-A94C-93B92A3CB8E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4096" y="2318285"/>
                <a:ext cx="7858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6A35592-1685-45C6-8200-517AD9BE9B3C}"/>
                  </a:ext>
                </a:extLst>
              </p14:cNvPr>
              <p14:cNvContentPartPr/>
              <p14:nvPr/>
            </p14:nvContentPartPr>
            <p14:xfrm>
              <a:off x="5015176" y="2340965"/>
              <a:ext cx="617040" cy="7588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6A35592-1685-45C6-8200-517AD9BE9B3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00776" y="2326565"/>
                <a:ext cx="645120" cy="78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C0558B1-B684-4A6C-BA3F-422834FEF07F}"/>
                  </a:ext>
                </a:extLst>
              </p14:cNvPr>
              <p14:cNvContentPartPr/>
              <p14:nvPr/>
            </p14:nvContentPartPr>
            <p14:xfrm>
              <a:off x="3953176" y="3811925"/>
              <a:ext cx="25560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C0558B1-B684-4A6C-BA3F-422834FEF07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38776" y="3797525"/>
                <a:ext cx="2836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92DD505-1914-4C57-9CB3-B5B97478E3F1}"/>
                  </a:ext>
                </a:extLst>
              </p14:cNvPr>
              <p14:cNvContentPartPr/>
              <p14:nvPr/>
            </p14:nvContentPartPr>
            <p14:xfrm>
              <a:off x="3953176" y="3977525"/>
              <a:ext cx="281880" cy="5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92DD505-1914-4C57-9CB3-B5B97478E3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38776" y="3963125"/>
                <a:ext cx="3099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607F28D-286F-4713-A5BD-E85B5E2C47C3}"/>
                  </a:ext>
                </a:extLst>
              </p14:cNvPr>
              <p14:cNvContentPartPr/>
              <p14:nvPr/>
            </p14:nvContentPartPr>
            <p14:xfrm>
              <a:off x="811456" y="3399725"/>
              <a:ext cx="2807640" cy="788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607F28D-286F-4713-A5BD-E85B5E2C47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056" y="3385325"/>
                <a:ext cx="283572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9A9A3ED-706E-4308-8110-453F665961DF}"/>
                  </a:ext>
                </a:extLst>
              </p14:cNvPr>
              <p14:cNvContentPartPr/>
              <p14:nvPr/>
            </p14:nvContentPartPr>
            <p14:xfrm>
              <a:off x="4724296" y="3519245"/>
              <a:ext cx="815040" cy="739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9A9A3ED-706E-4308-8110-453F665961D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09896" y="3504845"/>
                <a:ext cx="84312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559D150-10DA-4664-B756-4987AE3AE1F2}"/>
                  </a:ext>
                </a:extLst>
              </p14:cNvPr>
              <p14:cNvContentPartPr/>
              <p14:nvPr/>
            </p14:nvContentPartPr>
            <p14:xfrm>
              <a:off x="6144136" y="3572165"/>
              <a:ext cx="5028120" cy="8388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559D150-10DA-4664-B756-4987AE3AE1F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129736" y="3557765"/>
                <a:ext cx="505620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9E33127-2942-4D83-87A3-DF1D877FE543}"/>
                  </a:ext>
                </a:extLst>
              </p14:cNvPr>
              <p14:cNvContentPartPr/>
              <p14:nvPr/>
            </p14:nvContentPartPr>
            <p14:xfrm>
              <a:off x="4427656" y="4446245"/>
              <a:ext cx="1132920" cy="4388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9E33127-2942-4D83-87A3-DF1D877FE5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13256" y="4431845"/>
                <a:ext cx="11610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52F946C-4AE0-4749-B62E-6B7AC5F3A782}"/>
                  </a:ext>
                </a:extLst>
              </p14:cNvPr>
              <p14:cNvContentPartPr/>
              <p14:nvPr/>
            </p14:nvContentPartPr>
            <p14:xfrm>
              <a:off x="4953256" y="3084725"/>
              <a:ext cx="290520" cy="371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52F946C-4AE0-4749-B62E-6B7AC5F3A78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38856" y="3070325"/>
                <a:ext cx="31860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694E539-D9F3-4536-AB29-03414B9DD2ED}"/>
                  </a:ext>
                </a:extLst>
              </p14:cNvPr>
              <p14:cNvContentPartPr/>
              <p14:nvPr/>
            </p14:nvContentPartPr>
            <p14:xfrm>
              <a:off x="5789536" y="4500605"/>
              <a:ext cx="2371680" cy="18640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694E539-D9F3-4536-AB29-03414B9DD2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75136" y="4486205"/>
                <a:ext cx="2399760" cy="18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EC06323-B8BD-4254-80D8-8E66CCD9715A}"/>
                  </a:ext>
                </a:extLst>
              </p14:cNvPr>
              <p14:cNvContentPartPr/>
              <p14:nvPr/>
            </p14:nvContentPartPr>
            <p14:xfrm>
              <a:off x="8798056" y="4559645"/>
              <a:ext cx="3050640" cy="16214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EC06323-B8BD-4254-80D8-8E66CCD9715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83656" y="4545245"/>
                <a:ext cx="3078720" cy="16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760D20BB-B252-42B5-8BAD-4E8449C8D57A}"/>
                  </a:ext>
                </a:extLst>
              </p14:cNvPr>
              <p14:cNvContentPartPr/>
              <p14:nvPr/>
            </p14:nvContentPartPr>
            <p14:xfrm>
              <a:off x="8491336" y="6320045"/>
              <a:ext cx="2441520" cy="5756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760D20BB-B252-42B5-8BAD-4E8449C8D5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76936" y="6305645"/>
                <a:ext cx="2469600" cy="6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5943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FCDB82C-D217-41ED-9F77-AC8053FB1FCF}"/>
                  </a:ext>
                </a:extLst>
              </p14:cNvPr>
              <p14:cNvContentPartPr/>
              <p14:nvPr/>
            </p14:nvContentPartPr>
            <p14:xfrm>
              <a:off x="3582016" y="349445"/>
              <a:ext cx="654120" cy="72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FCDB82C-D217-41ED-9F77-AC8053FB1FC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7616" y="335045"/>
                <a:ext cx="68220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6434BCA-31E9-43EF-8FE1-0395B61D1D32}"/>
                  </a:ext>
                </a:extLst>
              </p14:cNvPr>
              <p14:cNvContentPartPr/>
              <p14:nvPr/>
            </p14:nvContentPartPr>
            <p14:xfrm>
              <a:off x="567376" y="1444565"/>
              <a:ext cx="1676160" cy="1862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6434BCA-31E9-43EF-8FE1-0395B61D1D3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976" y="1430165"/>
                <a:ext cx="1704240" cy="18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84DBB6F-B411-4121-99D8-97DB38D58C4C}"/>
                  </a:ext>
                </a:extLst>
              </p14:cNvPr>
              <p14:cNvContentPartPr/>
              <p14:nvPr/>
            </p14:nvContentPartPr>
            <p14:xfrm>
              <a:off x="576736" y="4129445"/>
              <a:ext cx="3012120" cy="2155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84DBB6F-B411-4121-99D8-97DB38D58C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336" y="4115045"/>
                <a:ext cx="3040200" cy="21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D78FBC4-EF5C-477E-BDCC-2D8D660D46C2}"/>
                  </a:ext>
                </a:extLst>
              </p14:cNvPr>
              <p14:cNvContentPartPr/>
              <p14:nvPr/>
            </p14:nvContentPartPr>
            <p14:xfrm>
              <a:off x="1142296" y="416045"/>
              <a:ext cx="1974240" cy="733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D78FBC4-EF5C-477E-BDCC-2D8D660D46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7896" y="401645"/>
                <a:ext cx="2002320" cy="7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AB44801-B1CE-42B7-98E6-CCAB96B56893}"/>
                  </a:ext>
                </a:extLst>
              </p14:cNvPr>
              <p14:cNvContentPartPr/>
              <p14:nvPr/>
            </p14:nvContentPartPr>
            <p14:xfrm>
              <a:off x="2755096" y="2163845"/>
              <a:ext cx="3579840" cy="3186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AB44801-B1CE-42B7-98E6-CCAB96B568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40696" y="2149445"/>
                <a:ext cx="3607920" cy="32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A95FDB7-5095-4189-8D7B-21E529278CEC}"/>
                  </a:ext>
                </a:extLst>
              </p14:cNvPr>
              <p14:cNvContentPartPr/>
              <p14:nvPr/>
            </p14:nvContentPartPr>
            <p14:xfrm>
              <a:off x="4040296" y="5554325"/>
              <a:ext cx="710280" cy="543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A95FDB7-5095-4189-8D7B-21E529278CE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25896" y="5539925"/>
                <a:ext cx="73836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84A88596-F215-4D0A-8317-A4C524B093D0}"/>
                  </a:ext>
                </a:extLst>
              </p14:cNvPr>
              <p14:cNvContentPartPr/>
              <p14:nvPr/>
            </p14:nvContentPartPr>
            <p14:xfrm>
              <a:off x="8676376" y="5746925"/>
              <a:ext cx="711360" cy="608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84A88596-F215-4D0A-8317-A4C524B093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61976" y="5732525"/>
                <a:ext cx="73944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8E5404-633B-46DF-8C3F-492316CB9299}"/>
                  </a:ext>
                </a:extLst>
              </p14:cNvPr>
              <p14:cNvContentPartPr/>
              <p14:nvPr/>
            </p14:nvContentPartPr>
            <p14:xfrm>
              <a:off x="7390816" y="5678885"/>
              <a:ext cx="952920" cy="542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8E5404-633B-46DF-8C3F-492316CB92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76416" y="5664485"/>
                <a:ext cx="9810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BA31204-9A50-4487-8026-1BE96A630DC0}"/>
                  </a:ext>
                </a:extLst>
              </p14:cNvPr>
              <p14:cNvContentPartPr/>
              <p14:nvPr/>
            </p14:nvContentPartPr>
            <p14:xfrm>
              <a:off x="4783696" y="5602925"/>
              <a:ext cx="2687400" cy="12333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BA31204-9A50-4487-8026-1BE96A630D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769296" y="5588525"/>
                <a:ext cx="2715480" cy="12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3F2BDA5-F998-457B-B07D-019D582E8762}"/>
                  </a:ext>
                </a:extLst>
              </p14:cNvPr>
              <p14:cNvContentPartPr/>
              <p14:nvPr/>
            </p14:nvContentPartPr>
            <p14:xfrm>
              <a:off x="5234056" y="2095445"/>
              <a:ext cx="6004800" cy="9882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3F2BDA5-F998-457B-B07D-019D582E87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19656" y="2081045"/>
                <a:ext cx="6032880" cy="10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2A7CC20C-A8E4-4A60-B51E-B3A989E41FA5}"/>
                  </a:ext>
                </a:extLst>
              </p14:cNvPr>
              <p14:cNvContentPartPr/>
              <p14:nvPr/>
            </p14:nvContentPartPr>
            <p14:xfrm>
              <a:off x="1602376" y="3464525"/>
              <a:ext cx="503280" cy="343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2A7CC20C-A8E4-4A60-B51E-B3A989E41FA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87976" y="3450125"/>
                <a:ext cx="53136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2CCF42E-21D5-4618-B903-513795F91D93}"/>
                  </a:ext>
                </a:extLst>
              </p14:cNvPr>
              <p14:cNvContentPartPr/>
              <p14:nvPr/>
            </p14:nvContentPartPr>
            <p14:xfrm>
              <a:off x="614176" y="5823605"/>
              <a:ext cx="729720" cy="4395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2CCF42E-21D5-4618-B903-513795F91D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9776" y="5809205"/>
                <a:ext cx="757800" cy="46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980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A0B18B-4B6C-47B5-BF30-713B492AB8DB}"/>
                  </a:ext>
                </a:extLst>
              </p14:cNvPr>
              <p14:cNvContentPartPr/>
              <p14:nvPr/>
            </p14:nvContentPartPr>
            <p14:xfrm>
              <a:off x="993616" y="1012205"/>
              <a:ext cx="424080" cy="1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A0B18B-4B6C-47B5-BF30-713B492AB8D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216" y="997805"/>
                <a:ext cx="452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C4495C-95BB-476C-810F-8DC5526DDCAC}"/>
                  </a:ext>
                </a:extLst>
              </p14:cNvPr>
              <p14:cNvContentPartPr/>
              <p14:nvPr/>
            </p14:nvContentPartPr>
            <p14:xfrm>
              <a:off x="965176" y="1267445"/>
              <a:ext cx="433080" cy="24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C4495C-95BB-476C-810F-8DC5526DDC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0776" y="1253045"/>
                <a:ext cx="4611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CA24B45-D4F3-461A-B8DC-2BDDA43911FC}"/>
                  </a:ext>
                </a:extLst>
              </p14:cNvPr>
              <p14:cNvContentPartPr/>
              <p14:nvPr/>
            </p14:nvContentPartPr>
            <p14:xfrm>
              <a:off x="1918816" y="282485"/>
              <a:ext cx="1024200" cy="2061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CA24B45-D4F3-461A-B8DC-2BDDA43911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04416" y="268085"/>
                <a:ext cx="1052280" cy="20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34A52E3-A6DE-468F-8E17-1682D0BBC6D8}"/>
                  </a:ext>
                </a:extLst>
              </p14:cNvPr>
              <p14:cNvContentPartPr/>
              <p14:nvPr/>
            </p14:nvContentPartPr>
            <p14:xfrm>
              <a:off x="841336" y="2733005"/>
              <a:ext cx="3039120" cy="1488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34A52E3-A6DE-468F-8E17-1682D0BBC6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6936" y="2718605"/>
                <a:ext cx="3067200" cy="15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2A91BC-A510-47D0-B4EC-1E0ECE7E9316}"/>
                  </a:ext>
                </a:extLst>
              </p14:cNvPr>
              <p14:cNvContentPartPr/>
              <p14:nvPr/>
            </p14:nvContentPartPr>
            <p14:xfrm>
              <a:off x="2553136" y="4650725"/>
              <a:ext cx="71280" cy="419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2A91BC-A510-47D0-B4EC-1E0ECE7E931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38736" y="4636325"/>
                <a:ext cx="993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F4ED17-D246-4966-9353-0235FDFB371F}"/>
                  </a:ext>
                </a:extLst>
              </p14:cNvPr>
              <p14:cNvContentPartPr/>
              <p14:nvPr/>
            </p14:nvContentPartPr>
            <p14:xfrm>
              <a:off x="788776" y="4521485"/>
              <a:ext cx="1381680" cy="5655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F4ED17-D246-4966-9353-0235FDFB37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4376" y="4507085"/>
                <a:ext cx="140976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434173C-D53F-4C7D-B71C-134EB3C5A44F}"/>
                  </a:ext>
                </a:extLst>
              </p14:cNvPr>
              <p14:cNvContentPartPr/>
              <p14:nvPr/>
            </p14:nvContentPartPr>
            <p14:xfrm>
              <a:off x="3328576" y="853445"/>
              <a:ext cx="1036080" cy="13474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434173C-D53F-4C7D-B71C-134EB3C5A4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14176" y="839045"/>
                <a:ext cx="1064160" cy="13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3F7FB76-32CF-43E2-81A6-E43A8E1841E1}"/>
                  </a:ext>
                </a:extLst>
              </p14:cNvPr>
              <p14:cNvContentPartPr/>
              <p14:nvPr/>
            </p14:nvContentPartPr>
            <p14:xfrm>
              <a:off x="4663816" y="719165"/>
              <a:ext cx="5132520" cy="1088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3F7FB76-32CF-43E2-81A6-E43A8E1841E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49416" y="704765"/>
                <a:ext cx="5160600" cy="11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94F9C31-93DA-4910-994D-706C10503206}"/>
                  </a:ext>
                </a:extLst>
              </p14:cNvPr>
              <p14:cNvContentPartPr/>
              <p14:nvPr/>
            </p14:nvContentPartPr>
            <p14:xfrm>
              <a:off x="10265776" y="875405"/>
              <a:ext cx="828000" cy="1136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94F9C31-93DA-4910-994D-706C1050320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51376" y="861005"/>
                <a:ext cx="856080" cy="11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8CA3983-6BD7-4705-BF30-13CDC0D67B41}"/>
                  </a:ext>
                </a:extLst>
              </p14:cNvPr>
              <p14:cNvContentPartPr/>
              <p14:nvPr/>
            </p14:nvContentPartPr>
            <p14:xfrm>
              <a:off x="4928776" y="2114165"/>
              <a:ext cx="2611080" cy="1977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8CA3983-6BD7-4705-BF30-13CDC0D67B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14376" y="2099765"/>
                <a:ext cx="2639160" cy="20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13702E0-2282-44BE-98B3-87AB5C36EA47}"/>
                  </a:ext>
                </a:extLst>
              </p14:cNvPr>
              <p14:cNvContentPartPr/>
              <p14:nvPr/>
            </p14:nvContentPartPr>
            <p14:xfrm>
              <a:off x="6122896" y="4741445"/>
              <a:ext cx="263160" cy="678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13702E0-2282-44BE-98B3-87AB5C36EA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8496" y="4727045"/>
                <a:ext cx="29124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383F7E9-4B24-445F-9369-1D17450D77B3}"/>
                  </a:ext>
                </a:extLst>
              </p14:cNvPr>
              <p14:cNvContentPartPr/>
              <p14:nvPr/>
            </p14:nvContentPartPr>
            <p14:xfrm>
              <a:off x="4892056" y="4501325"/>
              <a:ext cx="603720" cy="618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383F7E9-4B24-445F-9369-1D17450D77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77656" y="4486925"/>
                <a:ext cx="63180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1214FD8-BAC7-4923-9E8E-84F6F631F08E}"/>
                  </a:ext>
                </a:extLst>
              </p14:cNvPr>
              <p14:cNvContentPartPr/>
              <p14:nvPr/>
            </p14:nvContentPartPr>
            <p14:xfrm>
              <a:off x="6954856" y="1857485"/>
              <a:ext cx="2718000" cy="1323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1214FD8-BAC7-4923-9E8E-84F6F631F08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40456" y="1843085"/>
                <a:ext cx="2746080" cy="13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EABEFED-85C6-406B-988F-9B3C2D7C39DF}"/>
                  </a:ext>
                </a:extLst>
              </p14:cNvPr>
              <p14:cNvContentPartPr/>
              <p14:nvPr/>
            </p14:nvContentPartPr>
            <p14:xfrm>
              <a:off x="9284056" y="3422765"/>
              <a:ext cx="1704240" cy="5169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EABEFED-85C6-406B-988F-9B3C2D7C39D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69656" y="3408365"/>
                <a:ext cx="17323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5B90822-EB6F-4B27-9E90-B41EAB45B912}"/>
                  </a:ext>
                </a:extLst>
              </p14:cNvPr>
              <p14:cNvContentPartPr/>
              <p14:nvPr/>
            </p14:nvContentPartPr>
            <p14:xfrm>
              <a:off x="8933056" y="4335365"/>
              <a:ext cx="471600" cy="409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5B90822-EB6F-4B27-9E90-B41EAB45B9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918656" y="4320965"/>
                <a:ext cx="499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AF7250B-98AF-486F-B5ED-B76E9BC4D4FB}"/>
                  </a:ext>
                </a:extLst>
              </p14:cNvPr>
              <p14:cNvContentPartPr/>
              <p14:nvPr/>
            </p14:nvContentPartPr>
            <p14:xfrm>
              <a:off x="8107576" y="4306565"/>
              <a:ext cx="3524400" cy="21078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AF7250B-98AF-486F-B5ED-B76E9BC4D4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093176" y="4292165"/>
                <a:ext cx="3552480" cy="213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0795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7CAB5AC-79BC-4509-89B3-3696668A2B67}"/>
                  </a:ext>
                </a:extLst>
              </p14:cNvPr>
              <p14:cNvContentPartPr/>
              <p14:nvPr/>
            </p14:nvContentPartPr>
            <p14:xfrm>
              <a:off x="1062016" y="287885"/>
              <a:ext cx="7816680" cy="982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7CAB5AC-79BC-4509-89B3-3696668A2B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616" y="273485"/>
                <a:ext cx="7844760" cy="10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FA9C863-985F-487E-98B2-E30ED283FB4C}"/>
                  </a:ext>
                </a:extLst>
              </p14:cNvPr>
              <p14:cNvContentPartPr/>
              <p14:nvPr/>
            </p14:nvContentPartPr>
            <p14:xfrm>
              <a:off x="738016" y="1868645"/>
              <a:ext cx="8776800" cy="31564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FA9C863-985F-487E-98B2-E30ED283FB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616" y="1854245"/>
                <a:ext cx="8804880" cy="31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6401D4C-6DD8-4FFA-8017-52A36A2205FD}"/>
                  </a:ext>
                </a:extLst>
              </p14:cNvPr>
              <p14:cNvContentPartPr/>
              <p14:nvPr/>
            </p14:nvContentPartPr>
            <p14:xfrm>
              <a:off x="943936" y="5228165"/>
              <a:ext cx="505440" cy="751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6401D4C-6DD8-4FFA-8017-52A36A2205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9536" y="5213765"/>
                <a:ext cx="53352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75B3998-B0C0-42BB-93BA-71B4ED7FD101}"/>
                  </a:ext>
                </a:extLst>
              </p14:cNvPr>
              <p14:cNvContentPartPr/>
              <p14:nvPr/>
            </p14:nvContentPartPr>
            <p14:xfrm>
              <a:off x="1801096" y="5260205"/>
              <a:ext cx="848520" cy="569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75B3998-B0C0-42BB-93BA-71B4ED7FD1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6696" y="5245805"/>
                <a:ext cx="87660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E41C980-677C-4FCD-99E0-EE11B977ECA1}"/>
                  </a:ext>
                </a:extLst>
              </p14:cNvPr>
              <p14:cNvContentPartPr/>
              <p14:nvPr/>
            </p14:nvContentPartPr>
            <p14:xfrm>
              <a:off x="6075736" y="5657285"/>
              <a:ext cx="235440" cy="1821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E41C980-677C-4FCD-99E0-EE11B977EC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61336" y="5642885"/>
                <a:ext cx="2635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E605474-5647-491C-9DFC-38A743649599}"/>
                  </a:ext>
                </a:extLst>
              </p14:cNvPr>
              <p14:cNvContentPartPr/>
              <p14:nvPr/>
            </p14:nvContentPartPr>
            <p14:xfrm>
              <a:off x="2919616" y="5314565"/>
              <a:ext cx="2895840" cy="679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E605474-5647-491C-9DFC-38A74364959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05216" y="5300165"/>
                <a:ext cx="292392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A6F33A6-A48F-42FE-BE7E-5BAE9F7F660E}"/>
                  </a:ext>
                </a:extLst>
              </p14:cNvPr>
              <p14:cNvContentPartPr/>
              <p14:nvPr/>
            </p14:nvContentPartPr>
            <p14:xfrm>
              <a:off x="6649216" y="4775285"/>
              <a:ext cx="1262160" cy="287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A6F33A6-A48F-42FE-BE7E-5BAE9F7F66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634816" y="4760885"/>
                <a:ext cx="129024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53213636-1275-4276-A904-7E242871A3CB}"/>
                  </a:ext>
                </a:extLst>
              </p14:cNvPr>
              <p14:cNvContentPartPr/>
              <p14:nvPr/>
            </p14:nvContentPartPr>
            <p14:xfrm>
              <a:off x="6516016" y="5206925"/>
              <a:ext cx="2101680" cy="11656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53213636-1275-4276-A904-7E242871A3C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01616" y="5192525"/>
                <a:ext cx="212976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8162B6A-41DF-4E82-87CC-2471D9603FC9}"/>
                  </a:ext>
                </a:extLst>
              </p14:cNvPr>
              <p14:cNvContentPartPr/>
              <p14:nvPr/>
            </p14:nvContentPartPr>
            <p14:xfrm>
              <a:off x="8903536" y="5581685"/>
              <a:ext cx="350280" cy="258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8162B6A-41DF-4E82-87CC-2471D9603F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889136" y="5567285"/>
                <a:ext cx="3783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32E8890-0E92-42D4-81F3-2F1E79E410AD}"/>
                  </a:ext>
                </a:extLst>
              </p14:cNvPr>
              <p14:cNvContentPartPr/>
              <p14:nvPr/>
            </p14:nvContentPartPr>
            <p14:xfrm>
              <a:off x="9601216" y="5359205"/>
              <a:ext cx="2027160" cy="7473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32E8890-0E92-42D4-81F3-2F1E79E410A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6816" y="5344805"/>
                <a:ext cx="2055240" cy="7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392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8E12B4-F0C2-47DB-8C0A-237F11069233}"/>
                  </a:ext>
                </a:extLst>
              </p14:cNvPr>
              <p14:cNvContentPartPr/>
              <p14:nvPr/>
            </p14:nvContentPartPr>
            <p14:xfrm>
              <a:off x="1233016" y="327125"/>
              <a:ext cx="1328040" cy="5932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8E12B4-F0C2-47DB-8C0A-237F110692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8616" y="312725"/>
                <a:ext cx="135612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98A5F48-041E-4336-9E98-88F0D445446B}"/>
                  </a:ext>
                </a:extLst>
              </p14:cNvPr>
              <p14:cNvContentPartPr/>
              <p14:nvPr/>
            </p14:nvContentPartPr>
            <p14:xfrm>
              <a:off x="3004576" y="349445"/>
              <a:ext cx="2601720" cy="1057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98A5F48-041E-4336-9E98-88F0D44544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90176" y="335045"/>
                <a:ext cx="2629800" cy="10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D30D342-67E4-4565-9B50-F9A74CF17C01}"/>
                  </a:ext>
                </a:extLst>
              </p14:cNvPr>
              <p14:cNvContentPartPr/>
              <p14:nvPr/>
            </p14:nvContentPartPr>
            <p14:xfrm>
              <a:off x="6083656" y="355925"/>
              <a:ext cx="1197360" cy="602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D30D342-67E4-4565-9B50-F9A74CF17C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9256" y="341525"/>
                <a:ext cx="1225440" cy="6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930E599-750F-42CD-8A84-9D0A3C792184}"/>
                  </a:ext>
                </a:extLst>
              </p14:cNvPr>
              <p14:cNvContentPartPr/>
              <p14:nvPr/>
            </p14:nvContentPartPr>
            <p14:xfrm>
              <a:off x="7812736" y="673085"/>
              <a:ext cx="555120" cy="243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930E599-750F-42CD-8A84-9D0A3C7921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98336" y="658685"/>
                <a:ext cx="58320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FB371DB-3436-4B17-B316-779305149B5A}"/>
                  </a:ext>
                </a:extLst>
              </p14:cNvPr>
              <p14:cNvContentPartPr/>
              <p14:nvPr/>
            </p14:nvContentPartPr>
            <p14:xfrm>
              <a:off x="8182456" y="1120925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FB371DB-3436-4B17-B316-779305149B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68056" y="1106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49B82A4-8B82-4180-B04E-B857907B0AA0}"/>
                  </a:ext>
                </a:extLst>
              </p14:cNvPr>
              <p14:cNvContentPartPr/>
              <p14:nvPr/>
            </p14:nvContentPartPr>
            <p14:xfrm>
              <a:off x="8793016" y="402365"/>
              <a:ext cx="1086120" cy="56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49B82A4-8B82-4180-B04E-B857907B0A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78616" y="387965"/>
                <a:ext cx="111420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204B7E2-5770-4524-A172-482D68332288}"/>
                  </a:ext>
                </a:extLst>
              </p14:cNvPr>
              <p14:cNvContentPartPr/>
              <p14:nvPr/>
            </p14:nvContentPartPr>
            <p14:xfrm>
              <a:off x="1657816" y="1184645"/>
              <a:ext cx="7932240" cy="160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204B7E2-5770-4524-A172-482D6833228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43416" y="1170245"/>
                <a:ext cx="796032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49055CE-FDE2-4021-B12B-1CD7C674217C}"/>
                  </a:ext>
                </a:extLst>
              </p14:cNvPr>
              <p14:cNvContentPartPr/>
              <p14:nvPr/>
            </p14:nvContentPartPr>
            <p14:xfrm>
              <a:off x="5819056" y="749045"/>
              <a:ext cx="10440" cy="24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49055CE-FDE2-4021-B12B-1CD7C67421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04656" y="734645"/>
                <a:ext cx="38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67AED9-5DC7-4750-92B3-311DD2D51A3A}"/>
                  </a:ext>
                </a:extLst>
              </p14:cNvPr>
              <p14:cNvContentPartPr/>
              <p14:nvPr/>
            </p14:nvContentPartPr>
            <p14:xfrm>
              <a:off x="5835976" y="910325"/>
              <a:ext cx="79920" cy="219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67AED9-5DC7-4750-92B3-311DD2D51A3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21576" y="895925"/>
                <a:ext cx="1080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DE9AAE4-F0E4-4E6A-9287-9DBE9CF6F84F}"/>
                  </a:ext>
                </a:extLst>
              </p14:cNvPr>
              <p14:cNvContentPartPr/>
              <p14:nvPr/>
            </p14:nvContentPartPr>
            <p14:xfrm>
              <a:off x="1123936" y="1577045"/>
              <a:ext cx="701280" cy="1119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DE9AAE4-F0E4-4E6A-9287-9DBE9CF6F84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09536" y="1562645"/>
                <a:ext cx="729360" cy="11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CCCD037-9E0E-4D1B-9C9A-F91E15FAE0DB}"/>
                  </a:ext>
                </a:extLst>
              </p14:cNvPr>
              <p14:cNvContentPartPr/>
              <p14:nvPr/>
            </p14:nvContentPartPr>
            <p14:xfrm>
              <a:off x="1374136" y="2865125"/>
              <a:ext cx="406080" cy="329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CCCD037-9E0E-4D1B-9C9A-F91E15FAE0D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59736" y="2850725"/>
                <a:ext cx="4341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A3A620AA-89E5-486D-BAC4-F6C339F2F5AD}"/>
                  </a:ext>
                </a:extLst>
              </p14:cNvPr>
              <p14:cNvContentPartPr/>
              <p14:nvPr/>
            </p14:nvContentPartPr>
            <p14:xfrm>
              <a:off x="2240656" y="1789805"/>
              <a:ext cx="1858680" cy="1165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A3A620AA-89E5-486D-BAC4-F6C339F2F5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6256" y="1775405"/>
                <a:ext cx="188676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0D8C32C-5896-49A9-AF1E-52CE973C63A1}"/>
                  </a:ext>
                </a:extLst>
              </p14:cNvPr>
              <p14:cNvContentPartPr/>
              <p14:nvPr/>
            </p14:nvContentPartPr>
            <p14:xfrm>
              <a:off x="4651216" y="1740485"/>
              <a:ext cx="3056040" cy="900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0D8C32C-5896-49A9-AF1E-52CE973C63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6816" y="1726085"/>
                <a:ext cx="30841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BDE4641-7F91-4BFC-A780-09ECE10F1539}"/>
                  </a:ext>
                </a:extLst>
              </p14:cNvPr>
              <p14:cNvContentPartPr/>
              <p14:nvPr/>
            </p14:nvContentPartPr>
            <p14:xfrm>
              <a:off x="8232496" y="1813925"/>
              <a:ext cx="932400" cy="6469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BDE4641-7F91-4BFC-A780-09ECE10F153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18096" y="1799525"/>
                <a:ext cx="9604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C48F5C8-C74C-44F9-9214-3B253A60B400}"/>
                  </a:ext>
                </a:extLst>
              </p14:cNvPr>
              <p14:cNvContentPartPr/>
              <p14:nvPr/>
            </p14:nvContentPartPr>
            <p14:xfrm>
              <a:off x="405376" y="3966725"/>
              <a:ext cx="372600" cy="210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C48F5C8-C74C-44F9-9214-3B253A60B40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0976" y="3952325"/>
                <a:ext cx="40068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82D6BAE1-4D34-45AE-B474-5E5B547C6FD4}"/>
                  </a:ext>
                </a:extLst>
              </p14:cNvPr>
              <p14:cNvContentPartPr/>
              <p14:nvPr/>
            </p14:nvContentPartPr>
            <p14:xfrm>
              <a:off x="8533096" y="4619765"/>
              <a:ext cx="3472200" cy="2139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82D6BAE1-4D34-45AE-B474-5E5B547C6FD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18696" y="4605365"/>
                <a:ext cx="3500280" cy="21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27F8B368-B31F-495D-AB85-C1E3E911C6D0}"/>
                  </a:ext>
                </a:extLst>
              </p14:cNvPr>
              <p14:cNvContentPartPr/>
              <p14:nvPr/>
            </p14:nvContentPartPr>
            <p14:xfrm>
              <a:off x="256336" y="5009645"/>
              <a:ext cx="2460240" cy="13129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27F8B368-B31F-495D-AB85-C1E3E911C6D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41936" y="4995245"/>
                <a:ext cx="2488320" cy="13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54D84BD-C0BF-44D5-971D-00C4F0A963B4}"/>
                  </a:ext>
                </a:extLst>
              </p14:cNvPr>
              <p14:cNvContentPartPr/>
              <p14:nvPr/>
            </p14:nvContentPartPr>
            <p14:xfrm>
              <a:off x="3940576" y="5154725"/>
              <a:ext cx="2404080" cy="1524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54D84BD-C0BF-44D5-971D-00C4F0A963B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26176" y="5140325"/>
                <a:ext cx="2432160" cy="15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66FC110-8ACD-4962-803F-1395AA09C961}"/>
                  </a:ext>
                </a:extLst>
              </p14:cNvPr>
              <p14:cNvContentPartPr/>
              <p14:nvPr/>
            </p14:nvContentPartPr>
            <p14:xfrm>
              <a:off x="2063536" y="4796885"/>
              <a:ext cx="523800" cy="5817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66FC110-8ACD-4962-803F-1395AA09C9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9136" y="4782485"/>
                <a:ext cx="55188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F922BC5-61D7-4287-96A3-CD7D9DBD3E38}"/>
                  </a:ext>
                </a:extLst>
              </p14:cNvPr>
              <p14:cNvContentPartPr/>
              <p14:nvPr/>
            </p14:nvContentPartPr>
            <p14:xfrm>
              <a:off x="6162136" y="4865285"/>
              <a:ext cx="496800" cy="6915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F922BC5-61D7-4287-96A3-CD7D9DBD3E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47736" y="4850885"/>
                <a:ext cx="52488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ACAE119-80BA-4E01-B71D-5ABD022457D0}"/>
                  </a:ext>
                </a:extLst>
              </p14:cNvPr>
              <p14:cNvContentPartPr/>
              <p14:nvPr/>
            </p14:nvContentPartPr>
            <p14:xfrm>
              <a:off x="40696" y="5243285"/>
              <a:ext cx="2596680" cy="581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ACAE119-80BA-4E01-B71D-5ABD022457D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296" y="5228885"/>
                <a:ext cx="262476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A021305-384A-4B75-954C-53DA9FC3E5AB}"/>
                  </a:ext>
                </a:extLst>
              </p14:cNvPr>
              <p14:cNvContentPartPr/>
              <p14:nvPr/>
            </p14:nvContentPartPr>
            <p14:xfrm>
              <a:off x="3923656" y="5230685"/>
              <a:ext cx="2765520" cy="7434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A021305-384A-4B75-954C-53DA9FC3E5A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909256" y="5216285"/>
                <a:ext cx="2793600" cy="7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56E1F51-DE47-4C3A-A906-EC6F0A18AF5C}"/>
                  </a:ext>
                </a:extLst>
              </p14:cNvPr>
              <p14:cNvContentPartPr/>
              <p14:nvPr/>
            </p14:nvContentPartPr>
            <p14:xfrm>
              <a:off x="4609816" y="5179925"/>
              <a:ext cx="143280" cy="202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56E1F51-DE47-4C3A-A906-EC6F0A18AF5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595416" y="5165525"/>
                <a:ext cx="17136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A6BC183-91F6-487D-A4FB-F87C20D1ED3F}"/>
                  </a:ext>
                </a:extLst>
              </p14:cNvPr>
              <p14:cNvContentPartPr/>
              <p14:nvPr/>
            </p14:nvContentPartPr>
            <p14:xfrm>
              <a:off x="3671296" y="3568565"/>
              <a:ext cx="3224880" cy="640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A6BC183-91F6-487D-A4FB-F87C20D1ED3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56896" y="3554165"/>
                <a:ext cx="32529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BE5FF38-1C43-4091-A1A6-0BACAADCB797}"/>
                  </a:ext>
                </a:extLst>
              </p14:cNvPr>
              <p14:cNvContentPartPr/>
              <p14:nvPr/>
            </p14:nvContentPartPr>
            <p14:xfrm>
              <a:off x="2587696" y="3310085"/>
              <a:ext cx="578880" cy="11754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BE5FF38-1C43-4091-A1A6-0BACAADCB7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73296" y="3295685"/>
                <a:ext cx="606960" cy="12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C9B38CF-8A06-4301-8EAA-345612ADD1F9}"/>
                  </a:ext>
                </a:extLst>
              </p14:cNvPr>
              <p14:cNvContentPartPr/>
              <p14:nvPr/>
            </p14:nvContentPartPr>
            <p14:xfrm>
              <a:off x="1542256" y="3606365"/>
              <a:ext cx="423720" cy="7988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C9B38CF-8A06-4301-8EAA-345612ADD1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27856" y="3591965"/>
                <a:ext cx="451800" cy="8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4FD9C8C5-B653-489D-BE50-D4534CB63C16}"/>
                  </a:ext>
                </a:extLst>
              </p14:cNvPr>
              <p14:cNvContentPartPr/>
              <p14:nvPr/>
            </p14:nvContentPartPr>
            <p14:xfrm>
              <a:off x="4263136" y="5819285"/>
              <a:ext cx="25560" cy="2397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4FD9C8C5-B653-489D-BE50-D4534CB63C1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48736" y="5804885"/>
                <a:ext cx="536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AD0FD45-10D7-49CA-8DEE-0997BF198D34}"/>
                  </a:ext>
                </a:extLst>
              </p14:cNvPr>
              <p14:cNvContentPartPr/>
              <p14:nvPr/>
            </p14:nvContentPartPr>
            <p14:xfrm>
              <a:off x="4172416" y="6293045"/>
              <a:ext cx="261720" cy="189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AD0FD45-10D7-49CA-8DEE-0997BF198D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58016" y="6278645"/>
                <a:ext cx="289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BDEC128-8AAC-4BC1-AF65-3F059CC6210A}"/>
                  </a:ext>
                </a:extLst>
              </p14:cNvPr>
              <p14:cNvContentPartPr/>
              <p14:nvPr/>
            </p14:nvContentPartPr>
            <p14:xfrm>
              <a:off x="5253136" y="6201245"/>
              <a:ext cx="268920" cy="188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BDEC128-8AAC-4BC1-AF65-3F059CC6210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38736" y="6186845"/>
                <a:ext cx="2970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6D20683-9983-4116-8643-D04BD1680E36}"/>
                  </a:ext>
                </a:extLst>
              </p14:cNvPr>
              <p14:cNvContentPartPr/>
              <p14:nvPr/>
            </p14:nvContentPartPr>
            <p14:xfrm>
              <a:off x="5317216" y="5282165"/>
              <a:ext cx="404640" cy="7106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6D20683-9983-4116-8643-D04BD1680E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02816" y="5267765"/>
                <a:ext cx="432720" cy="7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1AF823E-9D1D-4D5A-B520-DD4655030C4C}"/>
                  </a:ext>
                </a:extLst>
              </p14:cNvPr>
              <p14:cNvContentPartPr/>
              <p14:nvPr/>
            </p14:nvContentPartPr>
            <p14:xfrm>
              <a:off x="6171136" y="5826845"/>
              <a:ext cx="83880" cy="16092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1AF823E-9D1D-4D5A-B520-DD4655030C4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56736" y="5812445"/>
                <a:ext cx="11196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C03D98D-FD96-47A5-AC71-2C36FB1D3B26}"/>
                  </a:ext>
                </a:extLst>
              </p14:cNvPr>
              <p14:cNvContentPartPr/>
              <p14:nvPr/>
            </p14:nvContentPartPr>
            <p14:xfrm>
              <a:off x="6233776" y="6234005"/>
              <a:ext cx="280800" cy="2271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C03D98D-FD96-47A5-AC71-2C36FB1D3B2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19376" y="6219605"/>
                <a:ext cx="308880" cy="2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0957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B568187-DF10-438A-82A4-D3DCCDADBB05}"/>
                  </a:ext>
                </a:extLst>
              </p14:cNvPr>
              <p14:cNvContentPartPr/>
              <p14:nvPr/>
            </p14:nvContentPartPr>
            <p14:xfrm>
              <a:off x="930976" y="748325"/>
              <a:ext cx="265680" cy="1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B568187-DF10-438A-82A4-D3DCCDADBB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576" y="733925"/>
                <a:ext cx="293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C2C4E9-9BC6-4A37-98A9-7ED940391EFD}"/>
                  </a:ext>
                </a:extLst>
              </p14:cNvPr>
              <p14:cNvContentPartPr/>
              <p14:nvPr/>
            </p14:nvContentPartPr>
            <p14:xfrm>
              <a:off x="926656" y="926165"/>
              <a:ext cx="27360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C2C4E9-9BC6-4A37-98A9-7ED940391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256" y="911765"/>
                <a:ext cx="3016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3AB056-6F6D-4020-AE0E-D32969A70191}"/>
                  </a:ext>
                </a:extLst>
              </p14:cNvPr>
              <p14:cNvContentPartPr/>
              <p14:nvPr/>
            </p14:nvContentPartPr>
            <p14:xfrm>
              <a:off x="874456" y="1204445"/>
              <a:ext cx="219600" cy="505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3AB056-6F6D-4020-AE0E-D32969A701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0056" y="1190045"/>
                <a:ext cx="2476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F301B22-2528-4A19-A16C-8689798D5472}"/>
                  </a:ext>
                </a:extLst>
              </p14:cNvPr>
              <p14:cNvContentPartPr/>
              <p14:nvPr/>
            </p14:nvContentPartPr>
            <p14:xfrm>
              <a:off x="4226776" y="2960165"/>
              <a:ext cx="3960" cy="1965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F301B22-2528-4A19-A16C-8689798D5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12376" y="2945765"/>
                <a:ext cx="32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F95988-B1E3-414F-84B4-5A083361DFBF}"/>
                  </a:ext>
                </a:extLst>
              </p14:cNvPr>
              <p14:cNvContentPartPr/>
              <p14:nvPr/>
            </p14:nvContentPartPr>
            <p14:xfrm>
              <a:off x="564496" y="1868645"/>
              <a:ext cx="3364560" cy="1652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F95988-B1E3-414F-84B4-5A083361DF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096" y="1854245"/>
                <a:ext cx="3392640" cy="16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0FC9DDF-F2A1-42D0-B5CE-1606FA138E90}"/>
                  </a:ext>
                </a:extLst>
              </p14:cNvPr>
              <p14:cNvContentPartPr/>
              <p14:nvPr/>
            </p14:nvContentPartPr>
            <p14:xfrm>
              <a:off x="1722616" y="3711485"/>
              <a:ext cx="986040" cy="366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0FC9DDF-F2A1-42D0-B5CE-1606FA138E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8216" y="3697085"/>
                <a:ext cx="101412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6853E50-56E3-4C9A-B15E-B29A54159163}"/>
                  </a:ext>
                </a:extLst>
              </p14:cNvPr>
              <p14:cNvContentPartPr/>
              <p14:nvPr/>
            </p14:nvContentPartPr>
            <p14:xfrm>
              <a:off x="929896" y="3694925"/>
              <a:ext cx="475200" cy="348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6853E50-56E3-4C9A-B15E-B29A5415916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5496" y="3680525"/>
                <a:ext cx="50328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B4BAFBA-2231-45CF-9FE5-2E8F2FF9EFE8}"/>
                  </a:ext>
                </a:extLst>
              </p14:cNvPr>
              <p14:cNvContentPartPr/>
              <p14:nvPr/>
            </p14:nvContentPartPr>
            <p14:xfrm>
              <a:off x="604096" y="4509605"/>
              <a:ext cx="555480" cy="205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B4BAFBA-2231-45CF-9FE5-2E8F2FF9EF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9696" y="4495205"/>
                <a:ext cx="5835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7F785E8-132A-425A-933D-6B8CD00DE478}"/>
                  </a:ext>
                </a:extLst>
              </p14:cNvPr>
              <p14:cNvContentPartPr/>
              <p14:nvPr/>
            </p14:nvContentPartPr>
            <p14:xfrm>
              <a:off x="933496" y="4328165"/>
              <a:ext cx="186480" cy="33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7F785E8-132A-425A-933D-6B8CD00DE4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9096" y="4313765"/>
                <a:ext cx="214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51D5BF8-74EE-4114-85C4-F0C09DA98E6A}"/>
                  </a:ext>
                </a:extLst>
              </p14:cNvPr>
              <p14:cNvContentPartPr/>
              <p14:nvPr/>
            </p14:nvContentPartPr>
            <p14:xfrm>
              <a:off x="2806216" y="4553525"/>
              <a:ext cx="74160" cy="394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51D5BF8-74EE-4114-85C4-F0C09DA98E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91816" y="4539125"/>
                <a:ext cx="10224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C21B5B5-B1FD-4E88-8EB1-E99E7F6A5473}"/>
                  </a:ext>
                </a:extLst>
              </p14:cNvPr>
              <p14:cNvContentPartPr/>
              <p14:nvPr/>
            </p14:nvContentPartPr>
            <p14:xfrm>
              <a:off x="513376" y="5145725"/>
              <a:ext cx="564840" cy="476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C21B5B5-B1FD-4E88-8EB1-E99E7F6A54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976" y="5131325"/>
                <a:ext cx="5929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4D91F8A-42CC-491E-A372-F42324D19CF1}"/>
                  </a:ext>
                </a:extLst>
              </p14:cNvPr>
              <p14:cNvContentPartPr/>
              <p14:nvPr/>
            </p14:nvContentPartPr>
            <p14:xfrm>
              <a:off x="1443976" y="4480085"/>
              <a:ext cx="1072800" cy="386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4D91F8A-42CC-491E-A372-F42324D19C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29576" y="4465685"/>
                <a:ext cx="110088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B09CAF3-D655-4F4C-B867-FE5BFC991C50}"/>
                  </a:ext>
                </a:extLst>
              </p14:cNvPr>
              <p14:cNvContentPartPr/>
              <p14:nvPr/>
            </p14:nvContentPartPr>
            <p14:xfrm>
              <a:off x="1571056" y="5148605"/>
              <a:ext cx="5345280" cy="539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B09CAF3-D655-4F4C-B867-FE5BFC991C5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56656" y="5134205"/>
                <a:ext cx="53733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2F07D43-8188-4CFE-AA88-4B5A41910F7B}"/>
                  </a:ext>
                </a:extLst>
              </p14:cNvPr>
              <p14:cNvContentPartPr/>
              <p14:nvPr/>
            </p14:nvContentPartPr>
            <p14:xfrm>
              <a:off x="2004496" y="1053605"/>
              <a:ext cx="408960" cy="275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2F07D43-8188-4CFE-AA88-4B5A41910F7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90096" y="1039205"/>
                <a:ext cx="4370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E0BB9ED-6A14-4018-BDA7-B9AE9B9FD8CA}"/>
                  </a:ext>
                </a:extLst>
              </p14:cNvPr>
              <p14:cNvContentPartPr/>
              <p14:nvPr/>
            </p14:nvContentPartPr>
            <p14:xfrm>
              <a:off x="2017816" y="439085"/>
              <a:ext cx="388800" cy="423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E0BB9ED-6A14-4018-BDA7-B9AE9B9FD8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03416" y="424685"/>
                <a:ext cx="4168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7365272-373C-4305-A2DB-D5F19E5FFC34}"/>
                  </a:ext>
                </a:extLst>
              </p14:cNvPr>
              <p14:cNvContentPartPr/>
              <p14:nvPr/>
            </p14:nvContentPartPr>
            <p14:xfrm>
              <a:off x="3437656" y="209045"/>
              <a:ext cx="676080" cy="13291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7365272-373C-4305-A2DB-D5F19E5FFC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23256" y="194645"/>
                <a:ext cx="704160" cy="13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BB79F1B-1789-464C-B0FB-C94DF574FE23}"/>
                  </a:ext>
                </a:extLst>
              </p14:cNvPr>
              <p14:cNvContentPartPr/>
              <p14:nvPr/>
            </p14:nvContentPartPr>
            <p14:xfrm>
              <a:off x="4434496" y="516125"/>
              <a:ext cx="2878200" cy="664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BB79F1B-1789-464C-B0FB-C94DF574FE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20096" y="501725"/>
                <a:ext cx="29062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46B6C5E-628E-4B87-8E0C-9C20AF8EA6A8}"/>
                  </a:ext>
                </a:extLst>
              </p14:cNvPr>
              <p14:cNvContentPartPr/>
              <p14:nvPr/>
            </p14:nvContentPartPr>
            <p14:xfrm>
              <a:off x="2878936" y="392285"/>
              <a:ext cx="289800" cy="1062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46B6C5E-628E-4B87-8E0C-9C20AF8EA6A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64536" y="377885"/>
                <a:ext cx="317880" cy="10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3DD7233-193B-4906-A2DC-2F5FAA0AD3CB}"/>
                  </a:ext>
                </a:extLst>
              </p14:cNvPr>
              <p14:cNvContentPartPr/>
              <p14:nvPr/>
            </p14:nvContentPartPr>
            <p14:xfrm>
              <a:off x="7766656" y="223445"/>
              <a:ext cx="4259520" cy="1468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3DD7233-193B-4906-A2DC-2F5FAA0AD3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2256" y="209045"/>
                <a:ext cx="4287600" cy="14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FAAB4B4-BD36-4EE0-9BA4-C14B7A2911D1}"/>
                  </a:ext>
                </a:extLst>
              </p14:cNvPr>
              <p14:cNvContentPartPr/>
              <p14:nvPr/>
            </p14:nvContentPartPr>
            <p14:xfrm>
              <a:off x="5592976" y="2668565"/>
              <a:ext cx="315000" cy="249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FAAB4B4-BD36-4EE0-9BA4-C14B7A2911D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78576" y="2654165"/>
                <a:ext cx="3430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A6B3DC7-1942-44FE-B092-8324366F8326}"/>
                  </a:ext>
                </a:extLst>
              </p14:cNvPr>
              <p14:cNvContentPartPr/>
              <p14:nvPr/>
            </p14:nvContentPartPr>
            <p14:xfrm>
              <a:off x="5576056" y="2027045"/>
              <a:ext cx="285120" cy="452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A6B3DC7-1942-44FE-B092-8324366F832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61656" y="2012645"/>
                <a:ext cx="3132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8D4B04AC-3A56-4BC8-A165-2F739A31F2DC}"/>
                  </a:ext>
                </a:extLst>
              </p14:cNvPr>
              <p14:cNvContentPartPr/>
              <p14:nvPr/>
            </p14:nvContentPartPr>
            <p14:xfrm>
              <a:off x="4934176" y="2357885"/>
              <a:ext cx="226080" cy="184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8D4B04AC-3A56-4BC8-A165-2F739A31F2D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19776" y="2343485"/>
                <a:ext cx="2541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7F5C951-6AA4-4F8A-A0CB-F587A3B417A1}"/>
                  </a:ext>
                </a:extLst>
              </p14:cNvPr>
              <p14:cNvContentPartPr/>
              <p14:nvPr/>
            </p14:nvContentPartPr>
            <p14:xfrm>
              <a:off x="6294616" y="2036405"/>
              <a:ext cx="193680" cy="934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7F5C951-6AA4-4F8A-A0CB-F587A3B417A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80216" y="2022005"/>
                <a:ext cx="221760" cy="9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11BC08B-6468-4142-9EBC-FECE87AEC7FF}"/>
                  </a:ext>
                </a:extLst>
              </p14:cNvPr>
              <p14:cNvContentPartPr/>
              <p14:nvPr/>
            </p14:nvContentPartPr>
            <p14:xfrm>
              <a:off x="6927496" y="2993285"/>
              <a:ext cx="429120" cy="214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11BC08B-6468-4142-9EBC-FECE87AEC7F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13096" y="2978885"/>
                <a:ext cx="457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632F533-D7F3-4BDF-A138-71D0883A361A}"/>
                  </a:ext>
                </a:extLst>
              </p14:cNvPr>
              <p14:cNvContentPartPr/>
              <p14:nvPr/>
            </p14:nvContentPartPr>
            <p14:xfrm>
              <a:off x="6895816" y="1729325"/>
              <a:ext cx="1033920" cy="1077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632F533-D7F3-4BDF-A138-71D0883A36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881416" y="1714925"/>
                <a:ext cx="1062000" cy="11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6CD276D-FB8F-446F-8CA6-0C2B5B6075A7}"/>
                  </a:ext>
                </a:extLst>
              </p14:cNvPr>
              <p14:cNvContentPartPr/>
              <p14:nvPr/>
            </p14:nvContentPartPr>
            <p14:xfrm>
              <a:off x="8242216" y="2183285"/>
              <a:ext cx="789840" cy="495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6CD276D-FB8F-446F-8CA6-0C2B5B6075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27816" y="2168885"/>
                <a:ext cx="81792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30847AD-E6AA-40B3-9FAE-8CE00D4EDF99}"/>
                  </a:ext>
                </a:extLst>
              </p14:cNvPr>
              <p14:cNvContentPartPr/>
              <p14:nvPr/>
            </p14:nvContentPartPr>
            <p14:xfrm>
              <a:off x="6911656" y="3776285"/>
              <a:ext cx="418320" cy="255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30847AD-E6AA-40B3-9FAE-8CE00D4EDF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97256" y="3761885"/>
                <a:ext cx="44640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48D76698-A23C-4C74-BC2E-7A449B73E2A9}"/>
                  </a:ext>
                </a:extLst>
              </p14:cNvPr>
              <p14:cNvContentPartPr/>
              <p14:nvPr/>
            </p14:nvContentPartPr>
            <p14:xfrm>
              <a:off x="7784656" y="3214325"/>
              <a:ext cx="751320" cy="1222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48D76698-A23C-4C74-BC2E-7A449B73E2A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70256" y="3199925"/>
                <a:ext cx="77940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9E70B51-AACB-4F36-80F0-DFEA0AF9D3CF}"/>
                  </a:ext>
                </a:extLst>
              </p14:cNvPr>
              <p14:cNvContentPartPr/>
              <p14:nvPr/>
            </p14:nvContentPartPr>
            <p14:xfrm>
              <a:off x="8648656" y="3405485"/>
              <a:ext cx="2865960" cy="10090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9E70B51-AACB-4F36-80F0-DFEA0AF9D3C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34256" y="3391085"/>
                <a:ext cx="2894040" cy="10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F3BF648-19E9-48B4-BF10-ED8CD4BF1140}"/>
                  </a:ext>
                </a:extLst>
              </p14:cNvPr>
              <p14:cNvContentPartPr/>
              <p14:nvPr/>
            </p14:nvContentPartPr>
            <p14:xfrm>
              <a:off x="8055376" y="5105405"/>
              <a:ext cx="898200" cy="267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F3BF648-19E9-48B4-BF10-ED8CD4BF114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040976" y="5091005"/>
                <a:ext cx="926280" cy="2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888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5C157B-AF1C-484B-AF85-7C146CB7557F}"/>
                  </a:ext>
                </a:extLst>
              </p14:cNvPr>
              <p14:cNvContentPartPr/>
              <p14:nvPr/>
            </p14:nvContentPartPr>
            <p14:xfrm>
              <a:off x="557656" y="303725"/>
              <a:ext cx="552600" cy="80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5C157B-AF1C-484B-AF85-7C146CB755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3256" y="289325"/>
                <a:ext cx="580680" cy="83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915386F-D255-4581-B6C9-53B2B7312227}"/>
                  </a:ext>
                </a:extLst>
              </p14:cNvPr>
              <p14:cNvContentPartPr/>
              <p14:nvPr/>
            </p14:nvContentPartPr>
            <p14:xfrm>
              <a:off x="2104216" y="421805"/>
              <a:ext cx="1039680" cy="50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915386F-D255-4581-B6C9-53B2B73122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9816" y="407405"/>
                <a:ext cx="106776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57ACC06-AA98-40B6-87F3-982E0D929A86}"/>
                  </a:ext>
                </a:extLst>
              </p14:cNvPr>
              <p14:cNvContentPartPr/>
              <p14:nvPr/>
            </p14:nvContentPartPr>
            <p14:xfrm>
              <a:off x="2797216" y="1596845"/>
              <a:ext cx="347760" cy="1270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57ACC06-AA98-40B6-87F3-982E0D929A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82816" y="1582445"/>
                <a:ext cx="3758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B005405-58C9-4920-B62D-65829457FB4F}"/>
                  </a:ext>
                </a:extLst>
              </p14:cNvPr>
              <p14:cNvContentPartPr/>
              <p14:nvPr/>
            </p14:nvContentPartPr>
            <p14:xfrm>
              <a:off x="5234416" y="1308845"/>
              <a:ext cx="466200" cy="454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B005405-58C9-4920-B62D-65829457FB4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20016" y="1294445"/>
                <a:ext cx="4942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F7DAC55-D2C5-4759-9DFF-7D690338E466}"/>
                  </a:ext>
                </a:extLst>
              </p14:cNvPr>
              <p14:cNvContentPartPr/>
              <p14:nvPr/>
            </p14:nvContentPartPr>
            <p14:xfrm>
              <a:off x="3596776" y="1325405"/>
              <a:ext cx="1375560" cy="5749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F7DAC55-D2C5-4759-9DFF-7D690338E4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82376" y="1311005"/>
                <a:ext cx="140364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60C3E52-9431-4897-A0AC-04CF29CD54DB}"/>
                  </a:ext>
                </a:extLst>
              </p14:cNvPr>
              <p14:cNvContentPartPr/>
              <p14:nvPr/>
            </p14:nvContentPartPr>
            <p14:xfrm>
              <a:off x="2097736" y="1334765"/>
              <a:ext cx="327240" cy="521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60C3E52-9431-4897-A0AC-04CF29CD54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83336" y="1320365"/>
                <a:ext cx="3553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906C07E-323D-4D43-90F8-9236ED0EB1CE}"/>
                  </a:ext>
                </a:extLst>
              </p14:cNvPr>
              <p14:cNvContentPartPr/>
              <p14:nvPr/>
            </p14:nvContentPartPr>
            <p14:xfrm>
              <a:off x="5234416" y="445925"/>
              <a:ext cx="406080" cy="525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906C07E-323D-4D43-90F8-9236ED0EB1C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20016" y="431525"/>
                <a:ext cx="4341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49C56E9-60B9-4F57-8165-6C510E83A847}"/>
                  </a:ext>
                </a:extLst>
              </p14:cNvPr>
              <p14:cNvContentPartPr/>
              <p14:nvPr/>
            </p14:nvContentPartPr>
            <p14:xfrm>
              <a:off x="3522976" y="341165"/>
              <a:ext cx="1418400" cy="606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49C56E9-60B9-4F57-8165-6C510E83A84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08576" y="326765"/>
                <a:ext cx="144648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EA84CFE-DE5A-47DE-9EFE-E11372EED0BB}"/>
                  </a:ext>
                </a:extLst>
              </p14:cNvPr>
              <p14:cNvContentPartPr/>
              <p14:nvPr/>
            </p14:nvContentPartPr>
            <p14:xfrm>
              <a:off x="3822496" y="2333045"/>
              <a:ext cx="679320" cy="718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EA84CFE-DE5A-47DE-9EFE-E11372EED0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08096" y="2318645"/>
                <a:ext cx="70740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FCB5CA4-1764-4A8F-BEE6-A0C80AB5C514}"/>
                  </a:ext>
                </a:extLst>
              </p14:cNvPr>
              <p14:cNvContentPartPr/>
              <p14:nvPr/>
            </p14:nvContentPartPr>
            <p14:xfrm>
              <a:off x="2059936" y="2175005"/>
              <a:ext cx="1300680" cy="705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FCB5CA4-1764-4A8F-BEE6-A0C80AB5C5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45536" y="2160605"/>
                <a:ext cx="132876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404993E-3827-4510-B76A-135A3CEDEDC1}"/>
                  </a:ext>
                </a:extLst>
              </p14:cNvPr>
              <p14:cNvContentPartPr/>
              <p14:nvPr/>
            </p14:nvContentPartPr>
            <p14:xfrm>
              <a:off x="1005856" y="2389925"/>
              <a:ext cx="704880" cy="567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404993E-3827-4510-B76A-135A3CEDEDC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1456" y="2375525"/>
                <a:ext cx="73296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E0B5BA5-80CD-4368-9C41-72C1B3D1F12D}"/>
                  </a:ext>
                </a:extLst>
              </p14:cNvPr>
              <p14:cNvContentPartPr/>
              <p14:nvPr/>
            </p14:nvContentPartPr>
            <p14:xfrm>
              <a:off x="914056" y="3756125"/>
              <a:ext cx="275400" cy="203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E0B5BA5-80CD-4368-9C41-72C1B3D1F12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9656" y="3741725"/>
                <a:ext cx="3034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6E13D1C-FB43-459C-8E6F-621812886DDE}"/>
                  </a:ext>
                </a:extLst>
              </p14:cNvPr>
              <p14:cNvContentPartPr/>
              <p14:nvPr/>
            </p14:nvContentPartPr>
            <p14:xfrm>
              <a:off x="2011696" y="3428885"/>
              <a:ext cx="372240" cy="1082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6E13D1C-FB43-459C-8E6F-621812886D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97296" y="3414485"/>
                <a:ext cx="400320" cy="11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383FAD9-35BA-4A49-9839-8DA072F78309}"/>
                  </a:ext>
                </a:extLst>
              </p14:cNvPr>
              <p14:cNvContentPartPr/>
              <p14:nvPr/>
            </p14:nvContentPartPr>
            <p14:xfrm>
              <a:off x="925576" y="4958165"/>
              <a:ext cx="5125680" cy="14770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383FAD9-35BA-4A49-9839-8DA072F783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1176" y="4943765"/>
                <a:ext cx="515376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B7150AA-9FA0-416E-8803-89C07414C2A5}"/>
                  </a:ext>
                </a:extLst>
              </p14:cNvPr>
              <p14:cNvContentPartPr/>
              <p14:nvPr/>
            </p14:nvContentPartPr>
            <p14:xfrm>
              <a:off x="2311936" y="4571525"/>
              <a:ext cx="202320" cy="253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B7150AA-9FA0-416E-8803-89C07414C2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97536" y="4557125"/>
                <a:ext cx="2304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8CF91E-541E-43D9-A206-A107EE2808D6}"/>
                  </a:ext>
                </a:extLst>
              </p14:cNvPr>
              <p14:cNvContentPartPr/>
              <p14:nvPr/>
            </p14:nvContentPartPr>
            <p14:xfrm>
              <a:off x="2484736" y="3151685"/>
              <a:ext cx="134280" cy="257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8CF91E-541E-43D9-A206-A107EE2808D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70336" y="3137285"/>
                <a:ext cx="16236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F600B50-9FAB-453B-BAFB-9ADCE25820C6}"/>
                  </a:ext>
                </a:extLst>
              </p14:cNvPr>
              <p14:cNvContentPartPr/>
              <p14:nvPr/>
            </p14:nvContentPartPr>
            <p14:xfrm>
              <a:off x="2927536" y="3683045"/>
              <a:ext cx="1052280" cy="1152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F600B50-9FAB-453B-BAFB-9ADCE25820C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13136" y="3668645"/>
                <a:ext cx="1080360" cy="11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4F12976-FD6C-40FC-ACA7-62B894DDC40F}"/>
                  </a:ext>
                </a:extLst>
              </p14:cNvPr>
              <p14:cNvContentPartPr/>
              <p14:nvPr/>
            </p14:nvContentPartPr>
            <p14:xfrm>
              <a:off x="4192216" y="3557045"/>
              <a:ext cx="263160" cy="758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4F12976-FD6C-40FC-ACA7-62B894DDC40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77816" y="3542645"/>
                <a:ext cx="291240" cy="78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959F9FF-C2D3-4878-A1BE-5C7E3D625502}"/>
                  </a:ext>
                </a:extLst>
              </p14:cNvPr>
              <p14:cNvContentPartPr/>
              <p14:nvPr/>
            </p14:nvContentPartPr>
            <p14:xfrm>
              <a:off x="4558696" y="3599165"/>
              <a:ext cx="542520" cy="695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959F9FF-C2D3-4878-A1BE-5C7E3D62550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44296" y="3584765"/>
                <a:ext cx="570600" cy="7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47E3E6D-817D-4FEB-AC60-42B50780C6F1}"/>
                  </a:ext>
                </a:extLst>
              </p14:cNvPr>
              <p14:cNvContentPartPr/>
              <p14:nvPr/>
            </p14:nvContentPartPr>
            <p14:xfrm>
              <a:off x="5538976" y="3362285"/>
              <a:ext cx="3842280" cy="1253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47E3E6D-817D-4FEB-AC60-42B50780C6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524576" y="3347885"/>
                <a:ext cx="3870360" cy="12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648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EF11B23-4C3E-4684-9925-30373EFD1D0A}"/>
                  </a:ext>
                </a:extLst>
              </p14:cNvPr>
              <p14:cNvContentPartPr/>
              <p14:nvPr/>
            </p14:nvContentPartPr>
            <p14:xfrm>
              <a:off x="995056" y="978005"/>
              <a:ext cx="513360" cy="4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EF11B23-4C3E-4684-9925-30373EFD1D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0656" y="963605"/>
                <a:ext cx="5414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CEA911-7CAB-44F8-A166-07A60978ED2E}"/>
                  </a:ext>
                </a:extLst>
              </p14:cNvPr>
              <p14:cNvContentPartPr/>
              <p14:nvPr/>
            </p14:nvContentPartPr>
            <p14:xfrm>
              <a:off x="1064896" y="1206965"/>
              <a:ext cx="458280" cy="19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CEA911-7CAB-44F8-A166-07A60978ED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496" y="1192565"/>
                <a:ext cx="486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45B389E-FF36-46E1-A6D5-350A0D79E12B}"/>
                  </a:ext>
                </a:extLst>
              </p14:cNvPr>
              <p14:cNvContentPartPr/>
              <p14:nvPr/>
            </p14:nvContentPartPr>
            <p14:xfrm>
              <a:off x="2464216" y="227405"/>
              <a:ext cx="713880" cy="1783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45B389E-FF36-46E1-A6D5-350A0D79E1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9816" y="213005"/>
                <a:ext cx="741960" cy="18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144969E-5024-4194-ABB0-A72508FB81BE}"/>
                  </a:ext>
                </a:extLst>
              </p14:cNvPr>
              <p14:cNvContentPartPr/>
              <p14:nvPr/>
            </p14:nvContentPartPr>
            <p14:xfrm>
              <a:off x="6439336" y="2312885"/>
              <a:ext cx="487440" cy="526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144969E-5024-4194-ABB0-A72508FB81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24936" y="2298485"/>
                <a:ext cx="5155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7353401E-F0B9-4C99-82EC-E9D017FA6426}"/>
                  </a:ext>
                </a:extLst>
              </p14:cNvPr>
              <p14:cNvContentPartPr/>
              <p14:nvPr/>
            </p14:nvContentPartPr>
            <p14:xfrm>
              <a:off x="3219496" y="2203085"/>
              <a:ext cx="2716200" cy="1280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7353401E-F0B9-4C99-82EC-E9D017FA642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5096" y="2188685"/>
                <a:ext cx="2744280" cy="13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BF32F23-2905-4188-98B7-182C7E4C7D8B}"/>
                  </a:ext>
                </a:extLst>
              </p14:cNvPr>
              <p14:cNvContentPartPr/>
              <p14:nvPr/>
            </p14:nvContentPartPr>
            <p14:xfrm>
              <a:off x="1541176" y="2279765"/>
              <a:ext cx="1087200" cy="750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BF32F23-2905-4188-98B7-182C7E4C7D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26776" y="2265365"/>
                <a:ext cx="1115280" cy="77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EC452EB-84E9-48E5-ABF6-51BF4E9577D9}"/>
                  </a:ext>
                </a:extLst>
              </p14:cNvPr>
              <p14:cNvContentPartPr/>
              <p14:nvPr/>
            </p14:nvContentPartPr>
            <p14:xfrm>
              <a:off x="7468216" y="2384885"/>
              <a:ext cx="1083600" cy="8478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EC452EB-84E9-48E5-ABF6-51BF4E9577D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3816" y="2370485"/>
                <a:ext cx="111168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E2E1AD-CAC1-4AB6-988F-95C5B0C952A9}"/>
                  </a:ext>
                </a:extLst>
              </p14:cNvPr>
              <p14:cNvContentPartPr/>
              <p14:nvPr/>
            </p14:nvContentPartPr>
            <p14:xfrm>
              <a:off x="9168136" y="2192285"/>
              <a:ext cx="332280" cy="8791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E2E1AD-CAC1-4AB6-988F-95C5B0C952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53736" y="2177885"/>
                <a:ext cx="36036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C1A6624-0D42-4628-B4A6-A49168A35928}"/>
                  </a:ext>
                </a:extLst>
              </p14:cNvPr>
              <p14:cNvContentPartPr/>
              <p14:nvPr/>
            </p14:nvContentPartPr>
            <p14:xfrm>
              <a:off x="858616" y="4403405"/>
              <a:ext cx="412560" cy="10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C1A6624-0D42-4628-B4A6-A49168A359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4216" y="4389005"/>
                <a:ext cx="4406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3AB396D-F88B-4B60-9453-032DB69C1AD3}"/>
                  </a:ext>
                </a:extLst>
              </p14:cNvPr>
              <p14:cNvContentPartPr/>
              <p14:nvPr/>
            </p14:nvContentPartPr>
            <p14:xfrm>
              <a:off x="865096" y="4626245"/>
              <a:ext cx="447840" cy="13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3AB396D-F88B-4B60-9453-032DB69C1A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50696" y="4611845"/>
                <a:ext cx="4759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9622074-812D-42F5-8D14-C0639625AC52}"/>
                  </a:ext>
                </a:extLst>
              </p14:cNvPr>
              <p14:cNvContentPartPr/>
              <p14:nvPr/>
            </p14:nvContentPartPr>
            <p14:xfrm>
              <a:off x="2106736" y="3546245"/>
              <a:ext cx="592200" cy="1529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9622074-812D-42F5-8D14-C0639625AC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92336" y="3531845"/>
                <a:ext cx="620280" cy="15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0702950-B9BD-4FF7-B599-F3E532E61AAA}"/>
                  </a:ext>
                </a:extLst>
              </p14:cNvPr>
              <p14:cNvContentPartPr/>
              <p14:nvPr/>
            </p14:nvContentPartPr>
            <p14:xfrm>
              <a:off x="3552496" y="3961685"/>
              <a:ext cx="384120" cy="729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0702950-B9BD-4FF7-B599-F3E532E61A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538096" y="3947285"/>
                <a:ext cx="41220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FB67687-7D34-4081-8447-08DD57CA3C4E}"/>
                  </a:ext>
                </a:extLst>
              </p14:cNvPr>
              <p14:cNvContentPartPr/>
              <p14:nvPr/>
            </p14:nvContentPartPr>
            <p14:xfrm>
              <a:off x="4349536" y="3964205"/>
              <a:ext cx="194760" cy="858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FB67687-7D34-4081-8447-08DD57CA3C4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35136" y="3949805"/>
                <a:ext cx="222840" cy="88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45FBF2D-0A1D-41AB-A6B3-A021C5B1E025}"/>
                  </a:ext>
                </a:extLst>
              </p14:cNvPr>
              <p14:cNvContentPartPr/>
              <p14:nvPr/>
            </p14:nvContentPartPr>
            <p14:xfrm>
              <a:off x="3618736" y="350525"/>
              <a:ext cx="4641840" cy="1217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45FBF2D-0A1D-41AB-A6B3-A021C5B1E0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04336" y="336125"/>
                <a:ext cx="4669920" cy="12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C3EAF229-3521-432B-AC6D-ECC1326A0502}"/>
                  </a:ext>
                </a:extLst>
              </p14:cNvPr>
              <p14:cNvContentPartPr/>
              <p14:nvPr/>
            </p14:nvContentPartPr>
            <p14:xfrm>
              <a:off x="7256896" y="4011725"/>
              <a:ext cx="480960" cy="6357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C3EAF229-3521-432B-AC6D-ECC1326A05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42496" y="3997325"/>
                <a:ext cx="50904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F97C135-A740-49A2-BAAF-2CE1069BC5B2}"/>
                  </a:ext>
                </a:extLst>
              </p14:cNvPr>
              <p14:cNvContentPartPr/>
              <p14:nvPr/>
            </p14:nvContentPartPr>
            <p14:xfrm>
              <a:off x="6413056" y="4102445"/>
              <a:ext cx="370800" cy="522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F97C135-A740-49A2-BAAF-2CE1069BC5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98656" y="4088045"/>
                <a:ext cx="39888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AC4B868-533B-41FD-9D08-48E7F40BC9C9}"/>
                  </a:ext>
                </a:extLst>
              </p14:cNvPr>
              <p14:cNvContentPartPr/>
              <p14:nvPr/>
            </p14:nvContentPartPr>
            <p14:xfrm>
              <a:off x="4728976" y="4028285"/>
              <a:ext cx="1281240" cy="8683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AC4B868-533B-41FD-9D08-48E7F40BC9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14576" y="4013885"/>
                <a:ext cx="130932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856D354-207D-487F-AA41-ED01351301C2}"/>
                  </a:ext>
                </a:extLst>
              </p14:cNvPr>
              <p14:cNvContentPartPr/>
              <p14:nvPr/>
            </p14:nvContentPartPr>
            <p14:xfrm>
              <a:off x="8058976" y="3833525"/>
              <a:ext cx="3006360" cy="1326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856D354-207D-487F-AA41-ED01351301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44576" y="3819125"/>
                <a:ext cx="3034440" cy="13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56584B9-52CC-4E98-A10B-E5BBF7FF2937}"/>
                  </a:ext>
                </a:extLst>
              </p14:cNvPr>
              <p14:cNvContentPartPr/>
              <p14:nvPr/>
            </p14:nvContentPartPr>
            <p14:xfrm>
              <a:off x="884536" y="5872925"/>
              <a:ext cx="557280" cy="254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56584B9-52CC-4E98-A10B-E5BBF7FF293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70136" y="5858525"/>
                <a:ext cx="5853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969B996-8F33-42B0-9D6D-EB655F28A042}"/>
                  </a:ext>
                </a:extLst>
              </p14:cNvPr>
              <p14:cNvContentPartPr/>
              <p14:nvPr/>
            </p14:nvContentPartPr>
            <p14:xfrm>
              <a:off x="-15104" y="2815805"/>
              <a:ext cx="98640" cy="1666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969B996-8F33-42B0-9D6D-EB655F28A04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-29504" y="2801405"/>
                <a:ext cx="1267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2853AF5-E471-4D7A-877B-39577748EA5E}"/>
                  </a:ext>
                </a:extLst>
              </p14:cNvPr>
              <p14:cNvContentPartPr/>
              <p14:nvPr/>
            </p14:nvContentPartPr>
            <p14:xfrm>
              <a:off x="6872825" y="5120885"/>
              <a:ext cx="2791800" cy="1371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2853AF5-E471-4D7A-877B-39577748EA5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58425" y="5106485"/>
                <a:ext cx="2819880" cy="13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FF05323-747D-4854-A944-B604DFF4B29E}"/>
                  </a:ext>
                </a:extLst>
              </p14:cNvPr>
              <p14:cNvContentPartPr/>
              <p14:nvPr/>
            </p14:nvContentPartPr>
            <p14:xfrm>
              <a:off x="7173425" y="5060765"/>
              <a:ext cx="1967760" cy="1477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FF05323-747D-4854-A944-B604DFF4B29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59025" y="5046365"/>
                <a:ext cx="1995840" cy="150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C38B0F0-27BB-4A85-91C7-AEF1272C35A2}"/>
                  </a:ext>
                </a:extLst>
              </p14:cNvPr>
              <p14:cNvContentPartPr/>
              <p14:nvPr/>
            </p14:nvContentPartPr>
            <p14:xfrm>
              <a:off x="2045225" y="5451725"/>
              <a:ext cx="1953360" cy="932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C38B0F0-27BB-4A85-91C7-AEF1272C35A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30825" y="5437325"/>
                <a:ext cx="1981440" cy="9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6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83D4C85-E488-47FF-A420-AFEA89343D1E}"/>
                  </a:ext>
                </a:extLst>
              </p14:cNvPr>
              <p14:cNvContentPartPr/>
              <p14:nvPr/>
            </p14:nvContentPartPr>
            <p14:xfrm>
              <a:off x="615616" y="412085"/>
              <a:ext cx="575280" cy="708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83D4C85-E488-47FF-A420-AFEA89343D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216" y="397685"/>
                <a:ext cx="60336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9636812-E1F2-4181-9899-9BE5B60AD73A}"/>
                  </a:ext>
                </a:extLst>
              </p14:cNvPr>
              <p14:cNvContentPartPr/>
              <p14:nvPr/>
            </p14:nvContentPartPr>
            <p14:xfrm>
              <a:off x="3605056" y="379325"/>
              <a:ext cx="2059560" cy="626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9636812-E1F2-4181-9899-9BE5B60AD73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90656" y="364925"/>
                <a:ext cx="208764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8F9BE16-35BB-45D0-B08E-8093447AC315}"/>
                  </a:ext>
                </a:extLst>
              </p14:cNvPr>
              <p14:cNvContentPartPr/>
              <p14:nvPr/>
            </p14:nvContentPartPr>
            <p14:xfrm>
              <a:off x="1834936" y="445925"/>
              <a:ext cx="1243080" cy="587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8F9BE16-35BB-45D0-B08E-8093447AC3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0536" y="431525"/>
                <a:ext cx="12711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83D9EA-3D29-4546-BEA5-D643EF6FEAE5}"/>
                  </a:ext>
                </a:extLst>
              </p14:cNvPr>
              <p14:cNvContentPartPr/>
              <p14:nvPr/>
            </p14:nvContentPartPr>
            <p14:xfrm>
              <a:off x="5001136" y="1440605"/>
              <a:ext cx="382680" cy="536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83D9EA-3D29-4546-BEA5-D643EF6FEA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86736" y="1426205"/>
                <a:ext cx="41076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035EC89-D5FB-4A9D-AAC7-96E03DE22DF2}"/>
                  </a:ext>
                </a:extLst>
              </p14:cNvPr>
              <p14:cNvContentPartPr/>
              <p14:nvPr/>
            </p14:nvContentPartPr>
            <p14:xfrm>
              <a:off x="3486256" y="1409285"/>
              <a:ext cx="1198800" cy="589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035EC89-D5FB-4A9D-AAC7-96E03DE22D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1856" y="1394885"/>
                <a:ext cx="122688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CA75EA9-8279-44F9-B58E-773876EF5FED}"/>
                  </a:ext>
                </a:extLst>
              </p14:cNvPr>
              <p14:cNvContentPartPr/>
              <p14:nvPr/>
            </p14:nvContentPartPr>
            <p14:xfrm>
              <a:off x="1954456" y="1442405"/>
              <a:ext cx="1030680" cy="64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CA75EA9-8279-44F9-B58E-773876EF5F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40056" y="1428005"/>
                <a:ext cx="105876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6AE8F88-18B1-4FB8-93ED-54D2285B1BFB}"/>
                  </a:ext>
                </a:extLst>
              </p14:cNvPr>
              <p14:cNvContentPartPr/>
              <p14:nvPr/>
            </p14:nvContentPartPr>
            <p14:xfrm>
              <a:off x="919816" y="2555165"/>
              <a:ext cx="889560" cy="768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6AE8F88-18B1-4FB8-93ED-54D2285B1B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5416" y="2540765"/>
                <a:ext cx="91764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7610B24-F736-49E8-906C-959824425C1D}"/>
                  </a:ext>
                </a:extLst>
              </p14:cNvPr>
              <p14:cNvContentPartPr/>
              <p14:nvPr/>
            </p14:nvContentPartPr>
            <p14:xfrm>
              <a:off x="4824016" y="2550125"/>
              <a:ext cx="427680" cy="644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7610B24-F736-49E8-906C-959824425C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09616" y="2535725"/>
                <a:ext cx="45576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C4852B8-7D13-4747-9FDC-3D858C8D8F3F}"/>
                  </a:ext>
                </a:extLst>
              </p14:cNvPr>
              <p14:cNvContentPartPr/>
              <p14:nvPr/>
            </p14:nvContentPartPr>
            <p14:xfrm>
              <a:off x="3981256" y="2658845"/>
              <a:ext cx="379800" cy="438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C4852B8-7D13-4747-9FDC-3D858C8D8F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66856" y="2644445"/>
                <a:ext cx="40788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7DB920D-EF6C-4BF1-9224-2C352478B0F7}"/>
                  </a:ext>
                </a:extLst>
              </p14:cNvPr>
              <p14:cNvContentPartPr/>
              <p14:nvPr/>
            </p14:nvContentPartPr>
            <p14:xfrm>
              <a:off x="2162176" y="2618885"/>
              <a:ext cx="1434600" cy="482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7DB920D-EF6C-4BF1-9224-2C352478B0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47776" y="2604485"/>
                <a:ext cx="146268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7DAC0D3-05C8-4EB1-9D85-A78F14B47112}"/>
                  </a:ext>
                </a:extLst>
              </p14:cNvPr>
              <p14:cNvContentPartPr/>
              <p14:nvPr/>
            </p14:nvContentPartPr>
            <p14:xfrm>
              <a:off x="3282856" y="2610605"/>
              <a:ext cx="339120" cy="475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7DAC0D3-05C8-4EB1-9D85-A78F14B471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68456" y="2596205"/>
                <a:ext cx="3672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7F55F62-3797-43DE-A635-AB3B28033540}"/>
                  </a:ext>
                </a:extLst>
              </p14:cNvPr>
              <p14:cNvContentPartPr/>
              <p14:nvPr/>
            </p14:nvContentPartPr>
            <p14:xfrm>
              <a:off x="691576" y="4065725"/>
              <a:ext cx="387720" cy="39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7F55F62-3797-43DE-A635-AB3B280335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176" y="4051325"/>
                <a:ext cx="4158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CA23328-3AE5-4455-A5F1-AF5ADC731F0F}"/>
                  </a:ext>
                </a:extLst>
              </p14:cNvPr>
              <p14:cNvContentPartPr/>
              <p14:nvPr/>
            </p14:nvContentPartPr>
            <p14:xfrm>
              <a:off x="711376" y="4296125"/>
              <a:ext cx="458640" cy="9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CA23328-3AE5-4455-A5F1-AF5ADC731F0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6976" y="4281725"/>
                <a:ext cx="4867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ED110AF-CC1F-4189-B264-785817F208AE}"/>
                  </a:ext>
                </a:extLst>
              </p14:cNvPr>
              <p14:cNvContentPartPr/>
              <p14:nvPr/>
            </p14:nvContentPartPr>
            <p14:xfrm>
              <a:off x="1983616" y="3709325"/>
              <a:ext cx="265320" cy="1064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ED110AF-CC1F-4189-B264-785817F208A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969216" y="3694925"/>
                <a:ext cx="293400" cy="10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1A1D832-5CF7-409B-9CD3-707D77D68374}"/>
                  </a:ext>
                </a:extLst>
              </p14:cNvPr>
              <p14:cNvContentPartPr/>
              <p14:nvPr/>
            </p14:nvContentPartPr>
            <p14:xfrm>
              <a:off x="1728376" y="5008565"/>
              <a:ext cx="436680" cy="278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1A1D832-5CF7-409B-9CD3-707D77D683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13976" y="4994165"/>
                <a:ext cx="46476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097FB69-4680-4927-9D68-61D3AF595B97}"/>
                  </a:ext>
                </a:extLst>
              </p14:cNvPr>
              <p14:cNvContentPartPr/>
              <p14:nvPr/>
            </p14:nvContentPartPr>
            <p14:xfrm>
              <a:off x="2342896" y="3375965"/>
              <a:ext cx="108000" cy="268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097FB69-4680-4927-9D68-61D3AF595B9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28496" y="3361565"/>
                <a:ext cx="13608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07632E0-EA42-49F6-B636-C63527763067}"/>
                  </a:ext>
                </a:extLst>
              </p14:cNvPr>
              <p14:cNvContentPartPr/>
              <p14:nvPr/>
            </p14:nvContentPartPr>
            <p14:xfrm>
              <a:off x="2868496" y="3912365"/>
              <a:ext cx="1765440" cy="1164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07632E0-EA42-49F6-B636-C635277630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54096" y="3897965"/>
                <a:ext cx="179352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0AE972E-7C9F-4FFF-8E5F-FC129B7D7B90}"/>
                  </a:ext>
                </a:extLst>
              </p14:cNvPr>
              <p14:cNvContentPartPr/>
              <p14:nvPr/>
            </p14:nvContentPartPr>
            <p14:xfrm>
              <a:off x="5153416" y="3957005"/>
              <a:ext cx="715680" cy="715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0AE972E-7C9F-4FFF-8E5F-FC129B7D7B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39016" y="3942605"/>
                <a:ext cx="74376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BC68575-4E7C-4A3F-B714-1569ADE564F2}"/>
                  </a:ext>
                </a:extLst>
              </p14:cNvPr>
              <p14:cNvContentPartPr/>
              <p14:nvPr/>
            </p14:nvContentPartPr>
            <p14:xfrm>
              <a:off x="6075736" y="3941165"/>
              <a:ext cx="3782160" cy="754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BC68575-4E7C-4A3F-B714-1569ADE564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61336" y="3926765"/>
                <a:ext cx="381024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74D4B68-2CA4-4A79-B9FD-E7446AE2DC9F}"/>
                  </a:ext>
                </a:extLst>
              </p14:cNvPr>
              <p14:cNvContentPartPr/>
              <p14:nvPr/>
            </p14:nvContentPartPr>
            <p14:xfrm>
              <a:off x="3163696" y="5292605"/>
              <a:ext cx="5740200" cy="232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74D4B68-2CA4-4A79-B9FD-E7446AE2DC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49296" y="5278205"/>
                <a:ext cx="57682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FC2228B-8B1C-4C01-BBBC-2CA2BC361194}"/>
                  </a:ext>
                </a:extLst>
              </p14:cNvPr>
              <p14:cNvContentPartPr/>
              <p14:nvPr/>
            </p14:nvContentPartPr>
            <p14:xfrm>
              <a:off x="2253976" y="5787245"/>
              <a:ext cx="3952800" cy="776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FC2228B-8B1C-4C01-BBBC-2CA2BC3611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39576" y="5772845"/>
                <a:ext cx="398088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69966C8-20F8-4257-A2F3-1E8D9980B62D}"/>
                  </a:ext>
                </a:extLst>
              </p14:cNvPr>
              <p14:cNvContentPartPr/>
              <p14:nvPr/>
            </p14:nvContentPartPr>
            <p14:xfrm>
              <a:off x="6648136" y="5749085"/>
              <a:ext cx="972720" cy="498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69966C8-20F8-4257-A2F3-1E8D9980B62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33736" y="5734685"/>
                <a:ext cx="100080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024472C-91CD-4471-ACAA-375405F9FB73}"/>
                  </a:ext>
                </a:extLst>
              </p14:cNvPr>
              <p14:cNvContentPartPr/>
              <p14:nvPr/>
            </p14:nvContentPartPr>
            <p14:xfrm>
              <a:off x="7675936" y="5789045"/>
              <a:ext cx="707760" cy="581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024472C-91CD-4471-ACAA-375405F9FB7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61536" y="5774645"/>
                <a:ext cx="73584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CB148AD-0053-4D2D-8BA1-DFBD385A9055}"/>
                  </a:ext>
                </a:extLst>
              </p14:cNvPr>
              <p14:cNvContentPartPr/>
              <p14:nvPr/>
            </p14:nvContentPartPr>
            <p14:xfrm>
              <a:off x="8754136" y="5823605"/>
              <a:ext cx="700560" cy="6739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CB148AD-0053-4D2D-8BA1-DFBD385A90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39736" y="5809205"/>
                <a:ext cx="72864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F57E49A-4B9E-4C19-AA6A-E1B853FC6E7F}"/>
                  </a:ext>
                </a:extLst>
              </p14:cNvPr>
              <p14:cNvContentPartPr/>
              <p14:nvPr/>
            </p14:nvContentPartPr>
            <p14:xfrm>
              <a:off x="9861136" y="5801285"/>
              <a:ext cx="1887840" cy="628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F57E49A-4B9E-4C19-AA6A-E1B853FC6E7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46736" y="5786885"/>
                <a:ext cx="1915920" cy="65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480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70DB4EF-34F4-409C-BE5E-4D2445586145}"/>
                  </a:ext>
                </a:extLst>
              </p14:cNvPr>
              <p14:cNvContentPartPr/>
              <p14:nvPr/>
            </p14:nvContentPartPr>
            <p14:xfrm>
              <a:off x="2677696" y="288245"/>
              <a:ext cx="3366720" cy="80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70DB4EF-34F4-409C-BE5E-4D24455861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3296" y="273845"/>
                <a:ext cx="339480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BA74664-84A3-41B9-B345-50282E811177}"/>
                  </a:ext>
                </a:extLst>
              </p14:cNvPr>
              <p14:cNvContentPartPr/>
              <p14:nvPr/>
            </p14:nvContentPartPr>
            <p14:xfrm>
              <a:off x="6594496" y="542405"/>
              <a:ext cx="526320" cy="374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BA74664-84A3-41B9-B345-50282E8111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80096" y="528005"/>
                <a:ext cx="55440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81DCE0-2E72-49B8-BAB2-4E1057A0AB6F}"/>
                  </a:ext>
                </a:extLst>
              </p14:cNvPr>
              <p14:cNvContentPartPr/>
              <p14:nvPr/>
            </p14:nvContentPartPr>
            <p14:xfrm>
              <a:off x="8960776" y="395525"/>
              <a:ext cx="1166040" cy="492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81DCE0-2E72-49B8-BAB2-4E1057A0AB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46376" y="381125"/>
                <a:ext cx="119412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74079E1-4795-45C4-B420-3FB43A1FE750}"/>
                  </a:ext>
                </a:extLst>
              </p14:cNvPr>
              <p14:cNvContentPartPr/>
              <p14:nvPr/>
            </p14:nvContentPartPr>
            <p14:xfrm>
              <a:off x="7641736" y="353045"/>
              <a:ext cx="1011240" cy="571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74079E1-4795-45C4-B420-3FB43A1FE7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27336" y="338645"/>
                <a:ext cx="103932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6E33F8-CF31-429C-8318-C0A2562492F2}"/>
                  </a:ext>
                </a:extLst>
              </p14:cNvPr>
              <p14:cNvContentPartPr/>
              <p14:nvPr/>
            </p14:nvContentPartPr>
            <p14:xfrm>
              <a:off x="537136" y="2060165"/>
              <a:ext cx="349920" cy="14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6E33F8-CF31-429C-8318-C0A2562492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2736" y="2045765"/>
                <a:ext cx="3780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F969CB2-022F-4A87-AC8A-412C00FB8734}"/>
                  </a:ext>
                </a:extLst>
              </p14:cNvPr>
              <p14:cNvContentPartPr/>
              <p14:nvPr/>
            </p14:nvContentPartPr>
            <p14:xfrm>
              <a:off x="525616" y="2302445"/>
              <a:ext cx="351360" cy="34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F969CB2-022F-4A87-AC8A-412C00FB87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1216" y="2288045"/>
                <a:ext cx="3794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68905D4-AA81-4241-AFF0-7A95FE0175A2}"/>
                  </a:ext>
                </a:extLst>
              </p14:cNvPr>
              <p14:cNvContentPartPr/>
              <p14:nvPr/>
            </p14:nvContentPartPr>
            <p14:xfrm>
              <a:off x="6148456" y="1895645"/>
              <a:ext cx="2584080" cy="686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68905D4-AA81-4241-AFF0-7A95FE0175A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34056" y="1881245"/>
                <a:ext cx="261216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D254B74-5FEF-4CC1-9A6A-BC896898C6AD}"/>
                  </a:ext>
                </a:extLst>
              </p14:cNvPr>
              <p14:cNvContentPartPr/>
              <p14:nvPr/>
            </p14:nvContentPartPr>
            <p14:xfrm>
              <a:off x="539296" y="3848645"/>
              <a:ext cx="255600" cy="2358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D254B74-5FEF-4CC1-9A6A-BC896898C6A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24896" y="3834245"/>
                <a:ext cx="28368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B761554-F579-4EF5-91FB-44B0D087BF46}"/>
                  </a:ext>
                </a:extLst>
              </p14:cNvPr>
              <p14:cNvContentPartPr/>
              <p14:nvPr/>
            </p14:nvContentPartPr>
            <p14:xfrm>
              <a:off x="6793576" y="3645605"/>
              <a:ext cx="410760" cy="1187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B761554-F579-4EF5-91FB-44B0D087BF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79176" y="3631205"/>
                <a:ext cx="43884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51E59C5-19D7-4C7B-86F5-0A0E277A32F6}"/>
                  </a:ext>
                </a:extLst>
              </p14:cNvPr>
              <p14:cNvContentPartPr/>
              <p14:nvPr/>
            </p14:nvContentPartPr>
            <p14:xfrm>
              <a:off x="1279816" y="1524485"/>
              <a:ext cx="5078880" cy="3377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51E59C5-19D7-4C7B-86F5-0A0E277A32F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65416" y="1510085"/>
                <a:ext cx="5106960" cy="34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3E81FA1-5284-4DB5-AC3F-9B24EF7F9B19}"/>
                  </a:ext>
                </a:extLst>
              </p14:cNvPr>
              <p14:cNvContentPartPr/>
              <p14:nvPr/>
            </p14:nvContentPartPr>
            <p14:xfrm>
              <a:off x="569896" y="5645405"/>
              <a:ext cx="234000" cy="31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3E81FA1-5284-4DB5-AC3F-9B24EF7F9B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5496" y="5631005"/>
                <a:ext cx="2620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22B1C08-25D1-481D-AEB2-D64E7E2CE1CC}"/>
                  </a:ext>
                </a:extLst>
              </p14:cNvPr>
              <p14:cNvContentPartPr/>
              <p14:nvPr/>
            </p14:nvContentPartPr>
            <p14:xfrm>
              <a:off x="582856" y="5842685"/>
              <a:ext cx="205200" cy="8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22B1C08-25D1-481D-AEB2-D64E7E2CE1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456" y="5828285"/>
                <a:ext cx="2332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EAB642B-2D82-464D-8453-0AC0F09E3F98}"/>
                  </a:ext>
                </a:extLst>
              </p14:cNvPr>
              <p14:cNvContentPartPr/>
              <p14:nvPr/>
            </p14:nvContentPartPr>
            <p14:xfrm>
              <a:off x="1267576" y="6018005"/>
              <a:ext cx="577080" cy="298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EAB642B-2D82-464D-8453-0AC0F09E3F9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53176" y="6003605"/>
                <a:ext cx="60516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6F7837F-492B-4C8C-B1B4-6A17853BBB70}"/>
                  </a:ext>
                </a:extLst>
              </p14:cNvPr>
              <p14:cNvContentPartPr/>
              <p14:nvPr/>
            </p14:nvContentPartPr>
            <p14:xfrm>
              <a:off x="1430656" y="5426885"/>
              <a:ext cx="347040" cy="416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6F7837F-492B-4C8C-B1B4-6A17853BBB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16256" y="5412485"/>
                <a:ext cx="3751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BBBED57-7AC1-4147-8B8A-4EF5123BA1E2}"/>
                  </a:ext>
                </a:extLst>
              </p14:cNvPr>
              <p14:cNvContentPartPr/>
              <p14:nvPr/>
            </p14:nvContentPartPr>
            <p14:xfrm>
              <a:off x="2284936" y="5421125"/>
              <a:ext cx="280440" cy="978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BBBED57-7AC1-4147-8B8A-4EF5123BA1E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70536" y="5406725"/>
                <a:ext cx="30852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49D7513-01C8-4515-B266-DD5F9AC28BD7}"/>
                  </a:ext>
                </a:extLst>
              </p14:cNvPr>
              <p14:cNvContentPartPr/>
              <p14:nvPr/>
            </p14:nvContentPartPr>
            <p14:xfrm>
              <a:off x="3449176" y="5215565"/>
              <a:ext cx="487440" cy="12877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49D7513-01C8-4515-B266-DD5F9AC28BD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34776" y="5201165"/>
                <a:ext cx="515520" cy="13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105FBB6-512B-400F-8EFC-A2FD922117D1}"/>
                  </a:ext>
                </a:extLst>
              </p14:cNvPr>
              <p14:cNvContentPartPr/>
              <p14:nvPr/>
            </p14:nvContentPartPr>
            <p14:xfrm>
              <a:off x="4265656" y="5660525"/>
              <a:ext cx="286560" cy="391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105FBB6-512B-400F-8EFC-A2FD922117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51256" y="5646125"/>
                <a:ext cx="31464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AB88101-0BDA-46AE-BE37-1E7EE726F78D}"/>
                  </a:ext>
                </a:extLst>
              </p14:cNvPr>
              <p14:cNvContentPartPr/>
              <p14:nvPr/>
            </p14:nvContentPartPr>
            <p14:xfrm>
              <a:off x="5876296" y="5860325"/>
              <a:ext cx="286200" cy="249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AB88101-0BDA-46AE-BE37-1E7EE726F78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61896" y="5845925"/>
                <a:ext cx="3142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8A06045-64AA-4612-8FCB-3D34557025F2}"/>
                  </a:ext>
                </a:extLst>
              </p14:cNvPr>
              <p14:cNvContentPartPr/>
              <p14:nvPr/>
            </p14:nvContentPartPr>
            <p14:xfrm>
              <a:off x="4770736" y="5638205"/>
              <a:ext cx="628560" cy="450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8A06045-64AA-4612-8FCB-3D34557025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56336" y="5623805"/>
                <a:ext cx="6566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08787EE-C753-4813-8D7C-EA495E58E699}"/>
                  </a:ext>
                </a:extLst>
              </p14:cNvPr>
              <p14:cNvContentPartPr/>
              <p14:nvPr/>
            </p14:nvContentPartPr>
            <p14:xfrm>
              <a:off x="6856936" y="5171645"/>
              <a:ext cx="621000" cy="13654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08787EE-C753-4813-8D7C-EA495E58E69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842536" y="5157245"/>
                <a:ext cx="649080" cy="13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4401699-4783-46D7-9195-67E6C01440DB}"/>
                  </a:ext>
                </a:extLst>
              </p14:cNvPr>
              <p14:cNvContentPartPr/>
              <p14:nvPr/>
            </p14:nvContentPartPr>
            <p14:xfrm>
              <a:off x="8970856" y="3893645"/>
              <a:ext cx="2555280" cy="800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4401699-4783-46D7-9195-67E6C01440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956456" y="3879245"/>
                <a:ext cx="258336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6EB07D4-B5E9-45C5-8E6F-E4D7B48B80F4}"/>
                  </a:ext>
                </a:extLst>
              </p14:cNvPr>
              <p14:cNvContentPartPr/>
              <p14:nvPr/>
            </p14:nvContentPartPr>
            <p14:xfrm>
              <a:off x="8672056" y="2508005"/>
              <a:ext cx="3032280" cy="15912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6EB07D4-B5E9-45C5-8E6F-E4D7B48B80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57656" y="2493605"/>
                <a:ext cx="3060360" cy="16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AD869D6-0958-463B-BF0A-DDE4998C7B2E}"/>
                  </a:ext>
                </a:extLst>
              </p14:cNvPr>
              <p14:cNvContentPartPr/>
              <p14:nvPr/>
            </p14:nvContentPartPr>
            <p14:xfrm>
              <a:off x="9515536" y="2504765"/>
              <a:ext cx="181080" cy="1447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AD869D6-0958-463B-BF0A-DDE4998C7B2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01136" y="2490365"/>
                <a:ext cx="209160" cy="14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65A6391-70DB-444C-9F97-773BC7011A3A}"/>
                  </a:ext>
                </a:extLst>
              </p14:cNvPr>
              <p14:cNvContentPartPr/>
              <p14:nvPr/>
            </p14:nvContentPartPr>
            <p14:xfrm>
              <a:off x="10038256" y="3960965"/>
              <a:ext cx="443160" cy="5742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65A6391-70DB-444C-9F97-773BC7011A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023856" y="3946565"/>
                <a:ext cx="47124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EA720B2-47DF-4266-86A8-62FC1B5F3EDA}"/>
                  </a:ext>
                </a:extLst>
              </p14:cNvPr>
              <p14:cNvContentPartPr/>
              <p14:nvPr/>
            </p14:nvContentPartPr>
            <p14:xfrm>
              <a:off x="9612016" y="3182285"/>
              <a:ext cx="732960" cy="774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EA720B2-47DF-4266-86A8-62FC1B5F3ED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97616" y="3167885"/>
                <a:ext cx="76104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0AB43F3-46C3-4800-AEF0-618E8FA93ADE}"/>
                  </a:ext>
                </a:extLst>
              </p14:cNvPr>
              <p14:cNvContentPartPr/>
              <p14:nvPr/>
            </p14:nvContentPartPr>
            <p14:xfrm>
              <a:off x="7498096" y="5654765"/>
              <a:ext cx="2272320" cy="8096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0AB43F3-46C3-4800-AEF0-618E8FA93AD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483696" y="5640365"/>
                <a:ext cx="2300400" cy="83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395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9D4851-E405-43D8-80BA-B42B0929F9AB}"/>
                  </a:ext>
                </a:extLst>
              </p14:cNvPr>
              <p14:cNvContentPartPr/>
              <p14:nvPr/>
            </p14:nvContentPartPr>
            <p14:xfrm>
              <a:off x="641896" y="1191845"/>
              <a:ext cx="1060920" cy="95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9D4851-E405-43D8-80BA-B42B0929F9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496" y="1177445"/>
                <a:ext cx="1089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1392661-F259-4E34-8E87-CEF6D36F0579}"/>
                  </a:ext>
                </a:extLst>
              </p14:cNvPr>
              <p14:cNvContentPartPr/>
              <p14:nvPr/>
            </p14:nvContentPartPr>
            <p14:xfrm>
              <a:off x="606256" y="360965"/>
              <a:ext cx="1361880" cy="668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1392661-F259-4E34-8E87-CEF6D36F057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856" y="346565"/>
                <a:ext cx="138996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E292469-268B-4350-AF9F-8CF70BFFF141}"/>
                  </a:ext>
                </a:extLst>
              </p14:cNvPr>
              <p14:cNvContentPartPr/>
              <p14:nvPr/>
            </p14:nvContentPartPr>
            <p14:xfrm>
              <a:off x="2965336" y="434765"/>
              <a:ext cx="702360" cy="605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E292469-268B-4350-AF9F-8CF70BFFF1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50936" y="420365"/>
                <a:ext cx="73044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3AA842E-E70C-412B-A91F-685C0DD375ED}"/>
                  </a:ext>
                </a:extLst>
              </p14:cNvPr>
              <p14:cNvContentPartPr/>
              <p14:nvPr/>
            </p14:nvContentPartPr>
            <p14:xfrm>
              <a:off x="4240816" y="656525"/>
              <a:ext cx="612000" cy="232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AA842E-E70C-412B-A91F-685C0DD375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26416" y="642125"/>
                <a:ext cx="6400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B156FF-90E8-4E7F-8A42-22C681BA51B4}"/>
                  </a:ext>
                </a:extLst>
              </p14:cNvPr>
              <p14:cNvContentPartPr/>
              <p14:nvPr/>
            </p14:nvContentPartPr>
            <p14:xfrm>
              <a:off x="5413336" y="351965"/>
              <a:ext cx="2278800" cy="694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B156FF-90E8-4E7F-8A42-22C681BA51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98936" y="337565"/>
                <a:ext cx="230688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3FDF790-24A9-4C86-BBE3-516D41CE1581}"/>
                  </a:ext>
                </a:extLst>
              </p14:cNvPr>
              <p14:cNvContentPartPr/>
              <p14:nvPr/>
            </p14:nvContentPartPr>
            <p14:xfrm>
              <a:off x="4133536" y="1795925"/>
              <a:ext cx="589680" cy="153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3FDF790-24A9-4C86-BBE3-516D41CE158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9136" y="1781525"/>
                <a:ext cx="6177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E157F8E-1155-4664-B7D4-34550B3DCCBE}"/>
                  </a:ext>
                </a:extLst>
              </p14:cNvPr>
              <p14:cNvContentPartPr/>
              <p14:nvPr/>
            </p14:nvContentPartPr>
            <p14:xfrm>
              <a:off x="5523856" y="1445645"/>
              <a:ext cx="324720" cy="573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E157F8E-1155-4664-B7D4-34550B3DCC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9456" y="1431245"/>
                <a:ext cx="35280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459E76-B4B4-4075-BD3A-E808690C18A6}"/>
                  </a:ext>
                </a:extLst>
              </p14:cNvPr>
              <p14:cNvContentPartPr/>
              <p14:nvPr/>
            </p14:nvContentPartPr>
            <p14:xfrm>
              <a:off x="6224416" y="1450685"/>
              <a:ext cx="1490400" cy="734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459E76-B4B4-4075-BD3A-E808690C18A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10016" y="1436285"/>
                <a:ext cx="151848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3B9D7F0-7086-4BA6-9B1C-9C2FDE92F979}"/>
                  </a:ext>
                </a:extLst>
              </p14:cNvPr>
              <p14:cNvContentPartPr/>
              <p14:nvPr/>
            </p14:nvContentPartPr>
            <p14:xfrm>
              <a:off x="3109336" y="1501085"/>
              <a:ext cx="429840" cy="697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3B9D7F0-7086-4BA6-9B1C-9C2FDE92F97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4936" y="1486685"/>
                <a:ext cx="45792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37F56DD-6555-4023-932D-705B8DD649BE}"/>
                  </a:ext>
                </a:extLst>
              </p14:cNvPr>
              <p14:cNvContentPartPr/>
              <p14:nvPr/>
            </p14:nvContentPartPr>
            <p14:xfrm>
              <a:off x="711016" y="3771965"/>
              <a:ext cx="534600" cy="600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37F56DD-6555-4023-932D-705B8DD649B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6616" y="3757565"/>
                <a:ext cx="56268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8278A31-3717-4E88-8CB3-0C82783AE120}"/>
                  </a:ext>
                </a:extLst>
              </p14:cNvPr>
              <p14:cNvContentPartPr/>
              <p14:nvPr/>
            </p14:nvContentPartPr>
            <p14:xfrm>
              <a:off x="1884976" y="2582165"/>
              <a:ext cx="5238360" cy="1854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8278A31-3717-4E88-8CB3-0C82783AE12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70576" y="2567765"/>
                <a:ext cx="5266440" cy="18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843D7CC-C060-49D4-A0DA-43DE4D2A084B}"/>
                  </a:ext>
                </a:extLst>
              </p14:cNvPr>
              <p14:cNvContentPartPr/>
              <p14:nvPr/>
            </p14:nvContentPartPr>
            <p14:xfrm>
              <a:off x="773296" y="5002805"/>
              <a:ext cx="651600" cy="736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843D7CC-C060-49D4-A0DA-43DE4D2A084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8896" y="4988405"/>
                <a:ext cx="679680" cy="76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AB3B41-BB40-46A7-B270-8DE6251A7910}"/>
                  </a:ext>
                </a:extLst>
              </p14:cNvPr>
              <p14:cNvContentPartPr/>
              <p14:nvPr/>
            </p14:nvContentPartPr>
            <p14:xfrm>
              <a:off x="4188256" y="5012165"/>
              <a:ext cx="1784520" cy="6595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AB3B41-BB40-46A7-B270-8DE6251A791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73856" y="4997765"/>
                <a:ext cx="181260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CABC557-C615-4CCD-B62A-E0B55657451D}"/>
                  </a:ext>
                </a:extLst>
              </p14:cNvPr>
              <p14:cNvContentPartPr/>
              <p14:nvPr/>
            </p14:nvContentPartPr>
            <p14:xfrm>
              <a:off x="3270976" y="5301245"/>
              <a:ext cx="371520" cy="213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CABC557-C615-4CCD-B62A-E0B5565745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56576" y="5286845"/>
                <a:ext cx="39960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365DBBA-295E-4311-8504-3D32B263559A}"/>
                  </a:ext>
                </a:extLst>
              </p14:cNvPr>
              <p14:cNvContentPartPr/>
              <p14:nvPr/>
            </p14:nvContentPartPr>
            <p14:xfrm>
              <a:off x="2275576" y="4974365"/>
              <a:ext cx="541800" cy="6696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365DBBA-295E-4311-8504-3D32B26355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61176" y="4959965"/>
                <a:ext cx="56988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A009A84-B63D-4347-8B41-297271C01243}"/>
                  </a:ext>
                </a:extLst>
              </p14:cNvPr>
              <p14:cNvContentPartPr/>
              <p14:nvPr/>
            </p14:nvContentPartPr>
            <p14:xfrm>
              <a:off x="6764776" y="5518685"/>
              <a:ext cx="24480" cy="2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A009A84-B63D-4347-8B41-297271C0124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50376" y="5504285"/>
                <a:ext cx="52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B4ED659-16A8-4782-9092-9506B8C5D859}"/>
                  </a:ext>
                </a:extLst>
              </p14:cNvPr>
              <p14:cNvContentPartPr/>
              <p14:nvPr/>
            </p14:nvContentPartPr>
            <p14:xfrm>
              <a:off x="7187776" y="4835045"/>
              <a:ext cx="1409760" cy="6994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B4ED659-16A8-4782-9092-9506B8C5D8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73376" y="4820645"/>
                <a:ext cx="1437840" cy="72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2B79F6B-8E40-4882-80C2-BA441C6ED05C}"/>
                  </a:ext>
                </a:extLst>
              </p14:cNvPr>
              <p14:cNvContentPartPr/>
              <p14:nvPr/>
            </p14:nvContentPartPr>
            <p14:xfrm>
              <a:off x="9158056" y="5000645"/>
              <a:ext cx="698400" cy="8683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2B79F6B-8E40-4882-80C2-BA441C6ED0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43656" y="4986245"/>
                <a:ext cx="72648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9C1E5F6-4FA2-421F-967D-E5333EB8FB07}"/>
                  </a:ext>
                </a:extLst>
              </p14:cNvPr>
              <p14:cNvContentPartPr/>
              <p14:nvPr/>
            </p14:nvContentPartPr>
            <p14:xfrm>
              <a:off x="10197376" y="5337965"/>
              <a:ext cx="64800" cy="260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9C1E5F6-4FA2-421F-967D-E5333EB8FB0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82976" y="5323565"/>
                <a:ext cx="9288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2C37967-07E5-426A-B47B-E49F16DD47A5}"/>
                  </a:ext>
                </a:extLst>
              </p14:cNvPr>
              <p14:cNvContentPartPr/>
              <p14:nvPr/>
            </p14:nvContentPartPr>
            <p14:xfrm>
              <a:off x="10654936" y="4913525"/>
              <a:ext cx="698040" cy="100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2C37967-07E5-426A-B47B-E49F16DD47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640536" y="4899125"/>
                <a:ext cx="726120" cy="10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0A778A6-D327-4F2E-8394-D63D389BE3D1}"/>
                  </a:ext>
                </a:extLst>
              </p14:cNvPr>
              <p14:cNvContentPartPr/>
              <p14:nvPr/>
            </p14:nvContentPartPr>
            <p14:xfrm>
              <a:off x="10859776" y="5197565"/>
              <a:ext cx="89640" cy="18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0A778A6-D327-4F2E-8394-D63D389BE3D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45376" y="5183165"/>
                <a:ext cx="117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EFC70E-CD42-486A-B041-711F07143A31}"/>
                  </a:ext>
                </a:extLst>
              </p14:cNvPr>
              <p14:cNvContentPartPr/>
              <p14:nvPr/>
            </p14:nvContentPartPr>
            <p14:xfrm>
              <a:off x="8835136" y="302285"/>
              <a:ext cx="2305440" cy="628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EFC70E-CD42-486A-B041-711F07143A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20736" y="287885"/>
                <a:ext cx="233352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CCACDB2-BECF-48F5-BCEF-20AB627EA8C7}"/>
                  </a:ext>
                </a:extLst>
              </p14:cNvPr>
              <p14:cNvContentPartPr/>
              <p14:nvPr/>
            </p14:nvContentPartPr>
            <p14:xfrm>
              <a:off x="9111616" y="1358525"/>
              <a:ext cx="2390760" cy="4762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CCACDB2-BECF-48F5-BCEF-20AB627EA8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097216" y="1344125"/>
                <a:ext cx="2418840" cy="50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46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20FC20-4348-4A62-BD2B-608FA103045D}"/>
                  </a:ext>
                </a:extLst>
              </p14:cNvPr>
              <p14:cNvContentPartPr/>
              <p14:nvPr/>
            </p14:nvContentPartPr>
            <p14:xfrm>
              <a:off x="544336" y="366365"/>
              <a:ext cx="493920" cy="61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20FC20-4348-4A62-BD2B-608FA10304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936" y="351965"/>
                <a:ext cx="52200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80D20E8-C359-4870-B147-8FC2BC0504FC}"/>
                  </a:ext>
                </a:extLst>
              </p14:cNvPr>
              <p14:cNvContentPartPr/>
              <p14:nvPr/>
            </p14:nvContentPartPr>
            <p14:xfrm>
              <a:off x="1601296" y="479765"/>
              <a:ext cx="2813400" cy="646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80D20E8-C359-4870-B147-8FC2BC0504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6896" y="465365"/>
                <a:ext cx="2841480" cy="67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5150B67-E7FE-4C69-AF54-2CEA13B89289}"/>
                  </a:ext>
                </a:extLst>
              </p14:cNvPr>
              <p14:cNvContentPartPr/>
              <p14:nvPr/>
            </p14:nvContentPartPr>
            <p14:xfrm>
              <a:off x="842776" y="2002205"/>
              <a:ext cx="326160" cy="228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5150B67-E7FE-4C69-AF54-2CEA13B892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8376" y="1987805"/>
                <a:ext cx="3542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FC34366-9DD7-4397-B7CD-71459E18D403}"/>
                  </a:ext>
                </a:extLst>
              </p14:cNvPr>
              <p14:cNvContentPartPr/>
              <p14:nvPr/>
            </p14:nvContentPartPr>
            <p14:xfrm>
              <a:off x="1815496" y="1666685"/>
              <a:ext cx="357120" cy="1107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FC34366-9DD7-4397-B7CD-71459E18D4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096" y="1652285"/>
                <a:ext cx="385200" cy="11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6FA3CCD-08C8-48E7-8D29-7A7BDC3D50D1}"/>
                  </a:ext>
                </a:extLst>
              </p14:cNvPr>
              <p14:cNvContentPartPr/>
              <p14:nvPr/>
            </p14:nvContentPartPr>
            <p14:xfrm>
              <a:off x="1991896" y="2923445"/>
              <a:ext cx="226080" cy="294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6FA3CCD-08C8-48E7-8D29-7A7BDC3D50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7496" y="2909045"/>
                <a:ext cx="2541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BE9ABD7-6BEC-42C6-B066-68C51EFBD083}"/>
                  </a:ext>
                </a:extLst>
              </p14:cNvPr>
              <p14:cNvContentPartPr/>
              <p14:nvPr/>
            </p14:nvContentPartPr>
            <p14:xfrm>
              <a:off x="2308696" y="506765"/>
              <a:ext cx="810360" cy="1239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BE9ABD7-6BEC-42C6-B066-68C51EFBD0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94296" y="492365"/>
                <a:ext cx="83844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DA89957-AB2C-4EF2-B232-5B3FB683D0BB}"/>
                  </a:ext>
                </a:extLst>
              </p14:cNvPr>
              <p14:cNvContentPartPr/>
              <p14:nvPr/>
            </p14:nvContentPartPr>
            <p14:xfrm>
              <a:off x="2896216" y="1921925"/>
              <a:ext cx="868680" cy="1029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DA89957-AB2C-4EF2-B232-5B3FB683D0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81816" y="1907525"/>
                <a:ext cx="896760" cy="10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BB46912-9936-47DB-BC4B-E8840982B86A}"/>
                  </a:ext>
                </a:extLst>
              </p14:cNvPr>
              <p14:cNvContentPartPr/>
              <p14:nvPr/>
            </p14:nvContentPartPr>
            <p14:xfrm>
              <a:off x="3925456" y="1677125"/>
              <a:ext cx="991440" cy="854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BB46912-9936-47DB-BC4B-E8840982B8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1056" y="1662725"/>
                <a:ext cx="101952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AD025B3-12D2-4BDC-9D53-EB7BDC32BDF6}"/>
                  </a:ext>
                </a:extLst>
              </p14:cNvPr>
              <p14:cNvContentPartPr/>
              <p14:nvPr/>
            </p14:nvContentPartPr>
            <p14:xfrm>
              <a:off x="5414776" y="1760285"/>
              <a:ext cx="2359080" cy="939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AD025B3-12D2-4BDC-9D53-EB7BDC32BDF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00376" y="1745885"/>
                <a:ext cx="2387160" cy="9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E2CD678-37D4-47AA-A935-70D2B58EE62F}"/>
                  </a:ext>
                </a:extLst>
              </p14:cNvPr>
              <p14:cNvContentPartPr/>
              <p14:nvPr/>
            </p14:nvContentPartPr>
            <p14:xfrm>
              <a:off x="8173456" y="1683965"/>
              <a:ext cx="2811960" cy="854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E2CD678-37D4-47AA-A935-70D2B58EE62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59056" y="1669565"/>
                <a:ext cx="28400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527AAB6-DFCA-427D-BDD9-F3FC81E92AEA}"/>
                  </a:ext>
                </a:extLst>
              </p14:cNvPr>
              <p14:cNvContentPartPr/>
              <p14:nvPr/>
            </p14:nvContentPartPr>
            <p14:xfrm>
              <a:off x="416176" y="3525005"/>
              <a:ext cx="1887840" cy="1121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527AAB6-DFCA-427D-BDD9-F3FC81E92A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1776" y="3510605"/>
                <a:ext cx="191592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7A6951A-DD42-4E1E-A503-FA5D44884358}"/>
                  </a:ext>
                </a:extLst>
              </p14:cNvPr>
              <p14:cNvContentPartPr/>
              <p14:nvPr/>
            </p14:nvContentPartPr>
            <p14:xfrm>
              <a:off x="1856896" y="4554605"/>
              <a:ext cx="637200" cy="394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7A6951A-DD42-4E1E-A503-FA5D4488435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2496" y="4540205"/>
                <a:ext cx="665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8F4FE73-5DB7-4324-A00F-047E9130ED28}"/>
                  </a:ext>
                </a:extLst>
              </p14:cNvPr>
              <p14:cNvContentPartPr/>
              <p14:nvPr/>
            </p14:nvContentPartPr>
            <p14:xfrm>
              <a:off x="9337336" y="3770165"/>
              <a:ext cx="1119960" cy="533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8F4FE73-5DB7-4324-A00F-047E9130ED2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22936" y="3755765"/>
                <a:ext cx="114804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211C007-0D54-4445-A561-6DFDE483FA48}"/>
                  </a:ext>
                </a:extLst>
              </p14:cNvPr>
              <p14:cNvContentPartPr/>
              <p14:nvPr/>
            </p14:nvContentPartPr>
            <p14:xfrm>
              <a:off x="4194016" y="5522285"/>
              <a:ext cx="261360" cy="155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211C007-0D54-4445-A561-6DFDE483FA4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79616" y="5507885"/>
                <a:ext cx="2894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E7C3B83-E12B-44BA-8073-F62FBA95423B}"/>
                  </a:ext>
                </a:extLst>
              </p14:cNvPr>
              <p14:cNvContentPartPr/>
              <p14:nvPr/>
            </p14:nvContentPartPr>
            <p14:xfrm>
              <a:off x="2845096" y="3630125"/>
              <a:ext cx="5928840" cy="1502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E7C3B83-E12B-44BA-8073-F62FBA9542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30696" y="3615725"/>
                <a:ext cx="5956920" cy="153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EFAC505-3510-418F-847F-22315D4BEB6A}"/>
                  </a:ext>
                </a:extLst>
              </p14:cNvPr>
              <p14:cNvContentPartPr/>
              <p14:nvPr/>
            </p14:nvContentPartPr>
            <p14:xfrm>
              <a:off x="7961776" y="4628765"/>
              <a:ext cx="192960" cy="5338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EFAC505-3510-418F-847F-22315D4BEB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47376" y="4614355"/>
                <a:ext cx="221040" cy="5619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24FB6D4-135D-42A7-882D-C1C5FCFC9FCC}"/>
                  </a:ext>
                </a:extLst>
              </p14:cNvPr>
              <p14:cNvContentPartPr/>
              <p14:nvPr/>
            </p14:nvContentPartPr>
            <p14:xfrm>
              <a:off x="10650256" y="6542525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24FB6D4-135D-42A7-882D-C1C5FCFC9FC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35856" y="65281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DFFBE71-45BC-4017-AA02-5247E271D5DA}"/>
                  </a:ext>
                </a:extLst>
              </p14:cNvPr>
              <p14:cNvContentPartPr/>
              <p14:nvPr/>
            </p14:nvContentPartPr>
            <p14:xfrm>
              <a:off x="9693016" y="6384845"/>
              <a:ext cx="626760" cy="265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DFFBE71-45BC-4017-AA02-5247E271D5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678616" y="6370445"/>
                <a:ext cx="6548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BE024CC-F078-42EE-A95C-2EE3800EE235}"/>
                  </a:ext>
                </a:extLst>
              </p14:cNvPr>
              <p14:cNvContentPartPr/>
              <p14:nvPr/>
            </p14:nvContentPartPr>
            <p14:xfrm>
              <a:off x="4559776" y="5412125"/>
              <a:ext cx="4844880" cy="13024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BE024CC-F078-42EE-A95C-2EE3800EE2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545376" y="5397725"/>
                <a:ext cx="4872960" cy="13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C01C306-259D-4D33-B87C-C8CB3D376476}"/>
                  </a:ext>
                </a:extLst>
              </p14:cNvPr>
              <p14:cNvContentPartPr/>
              <p14:nvPr/>
            </p14:nvContentPartPr>
            <p14:xfrm>
              <a:off x="5750656" y="2688725"/>
              <a:ext cx="3617280" cy="10432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C01C306-259D-4D33-B87C-C8CB3D37647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36256" y="2674325"/>
                <a:ext cx="364536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909FD3F-CDD7-4DC9-A712-94FEE3DC7651}"/>
                  </a:ext>
                </a:extLst>
              </p14:cNvPr>
              <p14:cNvContentPartPr/>
              <p14:nvPr/>
            </p14:nvContentPartPr>
            <p14:xfrm>
              <a:off x="4839136" y="393365"/>
              <a:ext cx="1076760" cy="7347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909FD3F-CDD7-4DC9-A712-94FEE3DC76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24736" y="378965"/>
                <a:ext cx="1104840" cy="76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5283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9F3AE12-474E-4BCE-8DCD-C5A496AC631B}"/>
                  </a:ext>
                </a:extLst>
              </p14:cNvPr>
              <p14:cNvContentPartPr/>
              <p14:nvPr/>
            </p14:nvContentPartPr>
            <p14:xfrm>
              <a:off x="2982256" y="717725"/>
              <a:ext cx="324720" cy="26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9F3AE12-474E-4BCE-8DCD-C5A496AC63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7856" y="703325"/>
                <a:ext cx="352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2A87B27-3E8B-488E-9D6A-DD5FA33709E3}"/>
                  </a:ext>
                </a:extLst>
              </p14:cNvPr>
              <p14:cNvContentPartPr/>
              <p14:nvPr/>
            </p14:nvContentPartPr>
            <p14:xfrm>
              <a:off x="2950576" y="945965"/>
              <a:ext cx="373680" cy="5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2A87B27-3E8B-488E-9D6A-DD5FA33709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6176" y="931565"/>
                <a:ext cx="4017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594CECE-E178-4B30-A7E6-D831AC8105E5}"/>
                  </a:ext>
                </a:extLst>
              </p14:cNvPr>
              <p14:cNvContentPartPr/>
              <p14:nvPr/>
            </p14:nvContentPartPr>
            <p14:xfrm>
              <a:off x="3949576" y="54965"/>
              <a:ext cx="1471320" cy="2207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594CECE-E178-4B30-A7E6-D831AC8105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5176" y="40565"/>
                <a:ext cx="1499400" cy="22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C74E03-F6AD-4330-BA29-881F2B8785A8}"/>
                  </a:ext>
                </a:extLst>
              </p14:cNvPr>
              <p14:cNvContentPartPr/>
              <p14:nvPr/>
            </p14:nvContentPartPr>
            <p14:xfrm>
              <a:off x="5868016" y="576965"/>
              <a:ext cx="2795760" cy="8474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C74E03-F6AD-4330-BA29-881F2B8785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3616" y="562565"/>
                <a:ext cx="2823840" cy="8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59EA317-5722-4D03-AE3A-F7E0DC69B089}"/>
                  </a:ext>
                </a:extLst>
              </p14:cNvPr>
              <p14:cNvContentPartPr/>
              <p14:nvPr/>
            </p14:nvContentPartPr>
            <p14:xfrm>
              <a:off x="9047536" y="540965"/>
              <a:ext cx="3072960" cy="760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59EA317-5722-4D03-AE3A-F7E0DC69B0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33136" y="526565"/>
                <a:ext cx="310104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3874094-5139-4B6F-8C20-BADCFA86B052}"/>
                  </a:ext>
                </a:extLst>
              </p14:cNvPr>
              <p14:cNvContentPartPr/>
              <p14:nvPr/>
            </p14:nvContentPartPr>
            <p14:xfrm>
              <a:off x="6621856" y="1793765"/>
              <a:ext cx="324000" cy="987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3874094-5139-4B6F-8C20-BADCFA86B05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07456" y="1779365"/>
                <a:ext cx="35208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6155B6B-27BE-42ED-8FA0-F90B4C86BF36}"/>
                  </a:ext>
                </a:extLst>
              </p14:cNvPr>
              <p14:cNvContentPartPr/>
              <p14:nvPr/>
            </p14:nvContentPartPr>
            <p14:xfrm>
              <a:off x="708856" y="3718325"/>
              <a:ext cx="349560" cy="18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6155B6B-27BE-42ED-8FA0-F90B4C86BF3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4456" y="3703925"/>
                <a:ext cx="3776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8F3251E-9B01-49B8-BA56-F8E7F802B07A}"/>
                  </a:ext>
                </a:extLst>
              </p14:cNvPr>
              <p14:cNvContentPartPr/>
              <p14:nvPr/>
            </p14:nvContentPartPr>
            <p14:xfrm>
              <a:off x="657736" y="3881405"/>
              <a:ext cx="393480" cy="65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8F3251E-9B01-49B8-BA56-F8E7F802B07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3336" y="3867005"/>
                <a:ext cx="421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AB89492-061F-4A85-851B-FDB153E60070}"/>
                  </a:ext>
                </a:extLst>
              </p14:cNvPr>
              <p14:cNvContentPartPr/>
              <p14:nvPr/>
            </p14:nvContentPartPr>
            <p14:xfrm>
              <a:off x="1520296" y="2674325"/>
              <a:ext cx="874080" cy="2210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AB89492-061F-4A85-851B-FDB153E600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05896" y="2659925"/>
                <a:ext cx="902160" cy="22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E49E98B-B6F7-4D6E-84BB-B0DC353273D5}"/>
                  </a:ext>
                </a:extLst>
              </p14:cNvPr>
              <p14:cNvContentPartPr/>
              <p14:nvPr/>
            </p14:nvContentPartPr>
            <p14:xfrm>
              <a:off x="3160456" y="3662525"/>
              <a:ext cx="365760" cy="497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E49E98B-B6F7-4D6E-84BB-B0DC353273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46056" y="3648125"/>
                <a:ext cx="39384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D4B9EDC-7D06-4BB8-9A85-BB208B83FEF5}"/>
                  </a:ext>
                </a:extLst>
              </p14:cNvPr>
              <p14:cNvContentPartPr/>
              <p14:nvPr/>
            </p14:nvContentPartPr>
            <p14:xfrm>
              <a:off x="4080616" y="4026125"/>
              <a:ext cx="181800" cy="159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D4B9EDC-7D06-4BB8-9A85-BB208B83FEF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6216" y="4011725"/>
                <a:ext cx="2098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C26530E-2067-4A6A-8857-0AA41C1EB1EA}"/>
                  </a:ext>
                </a:extLst>
              </p14:cNvPr>
              <p14:cNvContentPartPr/>
              <p14:nvPr/>
            </p14:nvContentPartPr>
            <p14:xfrm>
              <a:off x="4817536" y="3549485"/>
              <a:ext cx="1478880" cy="838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C26530E-2067-4A6A-8857-0AA41C1EB1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03136" y="3535085"/>
                <a:ext cx="150696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BB03BDD-3A65-4E3D-96D1-4F6D6BCE3E7C}"/>
                  </a:ext>
                </a:extLst>
              </p14:cNvPr>
              <p14:cNvContentPartPr/>
              <p14:nvPr/>
            </p14:nvContentPartPr>
            <p14:xfrm>
              <a:off x="6662176" y="3468125"/>
              <a:ext cx="4650120" cy="11037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BB03BDD-3A65-4E3D-96D1-4F6D6BCE3E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47776" y="3453725"/>
                <a:ext cx="4678200" cy="11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EF65093-CE1E-448B-BE73-D2310D321499}"/>
                  </a:ext>
                </a:extLst>
              </p14:cNvPr>
              <p14:cNvContentPartPr/>
              <p14:nvPr/>
            </p14:nvContentPartPr>
            <p14:xfrm>
              <a:off x="8871856" y="4950605"/>
              <a:ext cx="618120" cy="931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EF65093-CE1E-448B-BE73-D2310D32149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57456" y="4936205"/>
                <a:ext cx="646200" cy="9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FAB6FDA-715F-463F-8130-531828845001}"/>
                  </a:ext>
                </a:extLst>
              </p14:cNvPr>
              <p14:cNvContentPartPr/>
              <p14:nvPr/>
            </p14:nvContentPartPr>
            <p14:xfrm>
              <a:off x="8112976" y="5171645"/>
              <a:ext cx="276120" cy="203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FAB6FDA-715F-463F-8130-5318288450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98576" y="5157245"/>
                <a:ext cx="304200" cy="23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1714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93EC0D7-55D8-41DF-A161-F0FE71E6AFEE}"/>
                  </a:ext>
                </a:extLst>
              </p14:cNvPr>
              <p14:cNvContentPartPr/>
              <p14:nvPr/>
            </p14:nvContentPartPr>
            <p14:xfrm>
              <a:off x="687256" y="463925"/>
              <a:ext cx="1220760" cy="5479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93EC0D7-55D8-41DF-A161-F0FE71E6AF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2856" y="449525"/>
                <a:ext cx="12488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0DB30E-4652-4256-A46F-F79921558C11}"/>
                  </a:ext>
                </a:extLst>
              </p14:cNvPr>
              <p14:cNvContentPartPr/>
              <p14:nvPr/>
            </p14:nvContentPartPr>
            <p14:xfrm>
              <a:off x="2451976" y="435125"/>
              <a:ext cx="1005480" cy="529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0DB30E-4652-4256-A46F-F79921558C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7576" y="420725"/>
                <a:ext cx="10335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1B40DA3-A182-4EE9-B4D3-D285647770B1}"/>
                  </a:ext>
                </a:extLst>
              </p14:cNvPr>
              <p14:cNvContentPartPr/>
              <p14:nvPr/>
            </p14:nvContentPartPr>
            <p14:xfrm>
              <a:off x="3944176" y="415685"/>
              <a:ext cx="1306440" cy="573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1B40DA3-A182-4EE9-B4D3-D285647770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29776" y="401285"/>
                <a:ext cx="13345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2CCF632-D9E2-4F07-8790-A5E1E33DF8FD}"/>
                  </a:ext>
                </a:extLst>
              </p14:cNvPr>
              <p14:cNvContentPartPr/>
              <p14:nvPr/>
            </p14:nvContentPartPr>
            <p14:xfrm>
              <a:off x="1162816" y="1288685"/>
              <a:ext cx="3977640" cy="142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2CCF632-D9E2-4F07-8790-A5E1E33DF8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416" y="1274285"/>
                <a:ext cx="40057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ADB7E4-4F26-4FCE-9BD0-CFB98A7D3B23}"/>
                  </a:ext>
                </a:extLst>
              </p14:cNvPr>
              <p14:cNvContentPartPr/>
              <p14:nvPr/>
            </p14:nvContentPartPr>
            <p14:xfrm>
              <a:off x="6023536" y="85992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ADB7E4-4F26-4FCE-9BD0-CFB98A7D3B2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09136" y="845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EC62FB1-EE0A-4211-94AA-A5D2B902E53A}"/>
                  </a:ext>
                </a:extLst>
              </p14:cNvPr>
              <p14:cNvContentPartPr/>
              <p14:nvPr/>
            </p14:nvContentPartPr>
            <p14:xfrm>
              <a:off x="6044056" y="104928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EC62FB1-EE0A-4211-94AA-A5D2B902E5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29656" y="10348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4AB7D58-2D80-48BA-9D59-9E1208119135}"/>
                  </a:ext>
                </a:extLst>
              </p14:cNvPr>
              <p14:cNvContentPartPr/>
              <p14:nvPr/>
            </p14:nvContentPartPr>
            <p14:xfrm>
              <a:off x="2065696" y="1607645"/>
              <a:ext cx="269640" cy="322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4AB7D58-2D80-48BA-9D59-9E12081191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51296" y="1593245"/>
                <a:ext cx="2977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5C5ACA6-844D-4B9B-92DC-5EC48B82B096}"/>
                  </a:ext>
                </a:extLst>
              </p14:cNvPr>
              <p14:cNvContentPartPr/>
              <p14:nvPr/>
            </p14:nvContentPartPr>
            <p14:xfrm>
              <a:off x="1091176" y="1792325"/>
              <a:ext cx="10811160" cy="40374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5C5ACA6-844D-4B9B-92DC-5EC48B82B09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76776" y="1777925"/>
                <a:ext cx="10839240" cy="40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182FB98-D088-4B18-AE04-2D8A2DDBFB91}"/>
                  </a:ext>
                </a:extLst>
              </p14:cNvPr>
              <p14:cNvContentPartPr/>
              <p14:nvPr/>
            </p14:nvContentPartPr>
            <p14:xfrm>
              <a:off x="1154896" y="2230085"/>
              <a:ext cx="4648680" cy="3483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182FB98-D088-4B18-AE04-2D8A2DDBFB9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40496" y="2215685"/>
                <a:ext cx="4676760" cy="35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981639B-E632-4236-85FC-62D6957D14C7}"/>
                  </a:ext>
                </a:extLst>
              </p14:cNvPr>
              <p14:cNvContentPartPr/>
              <p14:nvPr/>
            </p14:nvContentPartPr>
            <p14:xfrm>
              <a:off x="5820136" y="5964005"/>
              <a:ext cx="1487520" cy="4345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981639B-E632-4236-85FC-62D6957D14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05736" y="5949605"/>
                <a:ext cx="151560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7554DD4-8277-419F-BFF3-BC5D7C443081}"/>
                  </a:ext>
                </a:extLst>
              </p14:cNvPr>
              <p14:cNvContentPartPr/>
              <p14:nvPr/>
            </p14:nvContentPartPr>
            <p14:xfrm>
              <a:off x="1942936" y="3067805"/>
              <a:ext cx="2428560" cy="2691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7554DD4-8277-419F-BFF3-BC5D7C44308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28536" y="3053405"/>
                <a:ext cx="2456640" cy="27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594A60C-FA4C-4587-9E37-80C3F9873FB1}"/>
                  </a:ext>
                </a:extLst>
              </p14:cNvPr>
              <p14:cNvContentPartPr/>
              <p14:nvPr/>
            </p14:nvContentPartPr>
            <p14:xfrm>
              <a:off x="2199256" y="6100085"/>
              <a:ext cx="1824480" cy="5166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594A60C-FA4C-4587-9E37-80C3F9873FB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84856" y="6085685"/>
                <a:ext cx="18525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C8A4A1E-6E4A-4925-B22F-C0BE76510996}"/>
                  </a:ext>
                </a:extLst>
              </p14:cNvPr>
              <p14:cNvContentPartPr/>
              <p14:nvPr/>
            </p14:nvContentPartPr>
            <p14:xfrm>
              <a:off x="8208736" y="5132045"/>
              <a:ext cx="2650680" cy="5724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C8A4A1E-6E4A-4925-B22F-C0BE7651099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194336" y="5117645"/>
                <a:ext cx="26787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0D9E1D4E-9297-4532-9EA9-55FF3CFBB34A}"/>
                  </a:ext>
                </a:extLst>
              </p14:cNvPr>
              <p14:cNvContentPartPr/>
              <p14:nvPr/>
            </p14:nvContentPartPr>
            <p14:xfrm>
              <a:off x="8207296" y="5900645"/>
              <a:ext cx="2284200" cy="4348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0D9E1D4E-9297-4532-9EA9-55FF3CFBB34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92896" y="5886245"/>
                <a:ext cx="2312280" cy="46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506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4-5 Continuous Uniform Random Variable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36" name="Line 3"/>
          <p:cNvSpPr/>
          <p:nvPr/>
        </p:nvSpPr>
        <p:spPr>
          <a:xfrm>
            <a:off x="2285760" y="144756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7" name="CustomShape 4"/>
          <p:cNvSpPr/>
          <p:nvPr/>
        </p:nvSpPr>
        <p:spPr>
          <a:xfrm>
            <a:off x="2133480" y="5715000"/>
            <a:ext cx="7795440" cy="821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4-8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Continuous uniform probability density function.</a:t>
            </a:r>
            <a:endParaRPr lang="en-GB" sz="2400" spc="-1">
              <a:latin typeface="Arial"/>
            </a:endParaRPr>
          </a:p>
        </p:txBody>
      </p:sp>
      <p:pic>
        <p:nvPicPr>
          <p:cNvPr id="138" name="Picture 9"/>
          <p:cNvPicPr/>
          <p:nvPr/>
        </p:nvPicPr>
        <p:blipFill>
          <a:blip r:embed="rId2"/>
          <a:stretch/>
        </p:blipFill>
        <p:spPr>
          <a:xfrm>
            <a:off x="2438400" y="2057400"/>
            <a:ext cx="7466760" cy="308232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6C172C-EF23-4A60-8C9A-7AE370FD37F0}"/>
                  </a:ext>
                </a:extLst>
              </p14:cNvPr>
              <p14:cNvContentPartPr/>
              <p14:nvPr/>
            </p14:nvContentPartPr>
            <p14:xfrm>
              <a:off x="2812592" y="4666313"/>
              <a:ext cx="2472840" cy="50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6C172C-EF23-4A60-8C9A-7AE370FD37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8192" y="4651913"/>
                <a:ext cx="25009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AAB509-EB14-40E0-8983-C8FBA8BE9CB2}"/>
                  </a:ext>
                </a:extLst>
              </p14:cNvPr>
              <p14:cNvContentPartPr/>
              <p14:nvPr/>
            </p14:nvContentPartPr>
            <p14:xfrm>
              <a:off x="7875632" y="4668473"/>
              <a:ext cx="1893600" cy="38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AAB509-EB14-40E0-8983-C8FBA8BE9C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61232" y="4654073"/>
                <a:ext cx="19216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91BA93-E4B9-43CC-856C-31401AAE77F6}"/>
                  </a:ext>
                </a:extLst>
              </p14:cNvPr>
              <p14:cNvContentPartPr/>
              <p14:nvPr/>
            </p14:nvContentPartPr>
            <p14:xfrm>
              <a:off x="5649392" y="4887353"/>
              <a:ext cx="1798920" cy="47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91BA93-E4B9-43CC-856C-31401AAE77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34992" y="4872953"/>
                <a:ext cx="18270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87B7B0-0015-4269-B51F-2F64198BA78D}"/>
                  </a:ext>
                </a:extLst>
              </p14:cNvPr>
              <p14:cNvContentPartPr/>
              <p14:nvPr/>
            </p14:nvContentPartPr>
            <p14:xfrm>
              <a:off x="3591272" y="3434033"/>
              <a:ext cx="975240" cy="1111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87B7B0-0015-4269-B51F-2F64198BA78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6872" y="3419633"/>
                <a:ext cx="1003320" cy="11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794396-6A9F-4CDE-A31B-FF9E867457BD}"/>
                  </a:ext>
                </a:extLst>
              </p14:cNvPr>
              <p14:cNvContentPartPr/>
              <p14:nvPr/>
            </p14:nvContentPartPr>
            <p14:xfrm>
              <a:off x="4329376" y="4680245"/>
              <a:ext cx="64440" cy="91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5794396-6A9F-4CDE-A31B-FF9E867457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14976" y="4665845"/>
                <a:ext cx="925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373A1D7-7A01-4D0A-BA95-ED112A3F8A8B}"/>
                  </a:ext>
                </a:extLst>
              </p14:cNvPr>
              <p14:cNvContentPartPr/>
              <p14:nvPr/>
            </p14:nvContentPartPr>
            <p14:xfrm>
              <a:off x="4305256" y="5061485"/>
              <a:ext cx="216000" cy="138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373A1D7-7A01-4D0A-BA95-ED112A3F8A8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90856" y="5047085"/>
                <a:ext cx="2440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6C122A-0CB0-44E1-B008-4B19E417AAB4}"/>
                  </a:ext>
                </a:extLst>
              </p14:cNvPr>
              <p14:cNvContentPartPr/>
              <p14:nvPr/>
            </p14:nvContentPartPr>
            <p14:xfrm>
              <a:off x="6916696" y="4681325"/>
              <a:ext cx="67680" cy="71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6C122A-0CB0-44E1-B008-4B19E417AA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02296" y="4666925"/>
                <a:ext cx="957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B7F00B8-CCCD-4B19-8F52-00902EAEA2B5}"/>
                  </a:ext>
                </a:extLst>
              </p14:cNvPr>
              <p14:cNvContentPartPr/>
              <p14:nvPr/>
            </p14:nvContentPartPr>
            <p14:xfrm>
              <a:off x="7129816" y="4875365"/>
              <a:ext cx="193320" cy="146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B7F00B8-CCCD-4B19-8F52-00902EAEA2B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15416" y="4860965"/>
                <a:ext cx="2214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2D3998C-3978-4242-BAA7-6F79CAF1B758}"/>
                  </a:ext>
                </a:extLst>
              </p14:cNvPr>
              <p14:cNvContentPartPr/>
              <p14:nvPr/>
            </p14:nvContentPartPr>
            <p14:xfrm>
              <a:off x="8896696" y="4652885"/>
              <a:ext cx="81720" cy="70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2D3998C-3978-4242-BAA7-6F79CAF1B75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82296" y="4638485"/>
                <a:ext cx="1098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07BCD3D-9A5C-4A0B-92BF-DA7F32777E63}"/>
                  </a:ext>
                </a:extLst>
              </p14:cNvPr>
              <p14:cNvContentPartPr/>
              <p14:nvPr/>
            </p14:nvContentPartPr>
            <p14:xfrm>
              <a:off x="8822896" y="5024765"/>
              <a:ext cx="234360" cy="168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07BCD3D-9A5C-4A0B-92BF-DA7F32777E6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08496" y="5010365"/>
                <a:ext cx="2624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6B7CE14-4041-4F34-B415-6AA6BAB11071}"/>
                  </a:ext>
                </a:extLst>
              </p14:cNvPr>
              <p14:cNvContentPartPr/>
              <p14:nvPr/>
            </p14:nvContentPartPr>
            <p14:xfrm>
              <a:off x="5840656" y="2563805"/>
              <a:ext cx="432720" cy="5115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6B7CE14-4041-4F34-B415-6AA6BAB1107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26256" y="2549405"/>
                <a:ext cx="46080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0675C70-62B8-4DB1-9F2C-AA8EFE660FF6}"/>
                  </a:ext>
                </a:extLst>
              </p14:cNvPr>
              <p14:cNvContentPartPr/>
              <p14:nvPr/>
            </p14:nvContentPartPr>
            <p14:xfrm>
              <a:off x="6665056" y="1540325"/>
              <a:ext cx="3094200" cy="588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0675C70-62B8-4DB1-9F2C-AA8EFE660FF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50656" y="1525925"/>
                <a:ext cx="312228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F9DFC70-FE6C-43CE-837D-BF94C1BF118C}"/>
                  </a:ext>
                </a:extLst>
              </p14:cNvPr>
              <p14:cNvContentPartPr/>
              <p14:nvPr/>
            </p14:nvContentPartPr>
            <p14:xfrm>
              <a:off x="10202416" y="1703405"/>
              <a:ext cx="1882800" cy="605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F9DFC70-FE6C-43CE-837D-BF94C1BF118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188016" y="1689005"/>
                <a:ext cx="191088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5F2F48B-C743-4ED1-AD06-AF0A6E98632C}"/>
                  </a:ext>
                </a:extLst>
              </p14:cNvPr>
              <p14:cNvContentPartPr/>
              <p14:nvPr/>
            </p14:nvContentPartPr>
            <p14:xfrm>
              <a:off x="7255816" y="2218565"/>
              <a:ext cx="4284360" cy="12862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5F2F48B-C743-4ED1-AD06-AF0A6E98632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41416" y="2204165"/>
                <a:ext cx="4312440" cy="13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A8947E2-46ED-45D3-8E10-0F5EB55C3F49}"/>
                  </a:ext>
                </a:extLst>
              </p14:cNvPr>
              <p14:cNvContentPartPr/>
              <p14:nvPr/>
            </p14:nvContentPartPr>
            <p14:xfrm>
              <a:off x="8699416" y="3769445"/>
              <a:ext cx="628200" cy="4125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A8947E2-46ED-45D3-8E10-0F5EB55C3F4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85016" y="3755045"/>
                <a:ext cx="65628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F340194-708A-40E9-9B1B-3FABC5A65AD6}"/>
                  </a:ext>
                </a:extLst>
              </p14:cNvPr>
              <p14:cNvContentPartPr/>
              <p14:nvPr/>
            </p14:nvContentPartPr>
            <p14:xfrm>
              <a:off x="9684736" y="3756125"/>
              <a:ext cx="1978560" cy="1208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F340194-708A-40E9-9B1B-3FABC5A65AD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670336" y="3741725"/>
                <a:ext cx="2006640" cy="12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F429B674-097A-4FD8-A7BA-B1C0CE6D1BA7}"/>
                  </a:ext>
                </a:extLst>
              </p14:cNvPr>
              <p14:cNvContentPartPr/>
              <p14:nvPr/>
            </p14:nvContentPartPr>
            <p14:xfrm>
              <a:off x="5739856" y="4259765"/>
              <a:ext cx="292320" cy="4744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F429B674-097A-4FD8-A7BA-B1C0CE6D1BA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25456" y="4245365"/>
                <a:ext cx="3204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DC2A723-FC20-4164-9D41-182802D16790}"/>
                  </a:ext>
                </a:extLst>
              </p14:cNvPr>
              <p14:cNvContentPartPr/>
              <p14:nvPr/>
            </p14:nvContentPartPr>
            <p14:xfrm>
              <a:off x="6371296" y="4259405"/>
              <a:ext cx="253440" cy="4651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DC2A723-FC20-4164-9D41-182802D1679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356896" y="4245005"/>
                <a:ext cx="28152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F02E578-FA67-453B-8DE0-B69199E60A7C}"/>
                  </a:ext>
                </a:extLst>
              </p14:cNvPr>
              <p14:cNvContentPartPr/>
              <p14:nvPr/>
            </p14:nvContentPartPr>
            <p14:xfrm>
              <a:off x="6906976" y="3405485"/>
              <a:ext cx="68400" cy="1301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F02E578-FA67-453B-8DE0-B69199E60A7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92576" y="3391085"/>
                <a:ext cx="96480" cy="1329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489115B-32BD-4420-B611-6C52394A08B3}"/>
                  </a:ext>
                </a:extLst>
              </p14:cNvPr>
              <p14:cNvContentPartPr/>
              <p14:nvPr/>
            </p14:nvContentPartPr>
            <p14:xfrm>
              <a:off x="872296" y="-11995"/>
              <a:ext cx="7143840" cy="1544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489115B-32BD-4420-B611-6C52394A08B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896" y="-26395"/>
                <a:ext cx="7171920" cy="157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BB2C701-AE09-4260-A29F-85EA3B623FEA}"/>
                  </a:ext>
                </a:extLst>
              </p14:cNvPr>
              <p14:cNvContentPartPr/>
              <p14:nvPr/>
            </p14:nvContentPartPr>
            <p14:xfrm>
              <a:off x="376216" y="2047205"/>
              <a:ext cx="918720" cy="868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BB2C701-AE09-4260-A29F-85EA3B623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816" y="2032805"/>
                <a:ext cx="94680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CE0DEB1-FBFF-4686-968B-1E96F87F2F2C}"/>
                  </a:ext>
                </a:extLst>
              </p14:cNvPr>
              <p14:cNvContentPartPr/>
              <p14:nvPr/>
            </p14:nvContentPartPr>
            <p14:xfrm>
              <a:off x="5789536" y="2098325"/>
              <a:ext cx="795600" cy="9234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CE0DEB1-FBFF-4686-968B-1E96F87F2F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75136" y="2083925"/>
                <a:ext cx="823680" cy="9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FB9F063-3E13-4071-96ED-2C30604D3D6B}"/>
                  </a:ext>
                </a:extLst>
              </p14:cNvPr>
              <p14:cNvContentPartPr/>
              <p14:nvPr/>
            </p14:nvContentPartPr>
            <p14:xfrm>
              <a:off x="1942936" y="2096525"/>
              <a:ext cx="3456360" cy="750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FB9F063-3E13-4071-96ED-2C30604D3D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8536" y="2082125"/>
                <a:ext cx="3484440" cy="77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8EF69E5-D557-4E15-B928-BE05F8148D45}"/>
                  </a:ext>
                </a:extLst>
              </p14:cNvPr>
              <p14:cNvContentPartPr/>
              <p14:nvPr/>
            </p14:nvContentPartPr>
            <p14:xfrm>
              <a:off x="582856" y="4133405"/>
              <a:ext cx="386280" cy="196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8EF69E5-D557-4E15-B928-BE05F8148D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456" y="4119005"/>
                <a:ext cx="4143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48A7DE0-4A7D-49E2-B709-EE85FD63135E}"/>
                  </a:ext>
                </a:extLst>
              </p14:cNvPr>
              <p14:cNvContentPartPr/>
              <p14:nvPr/>
            </p14:nvContentPartPr>
            <p14:xfrm>
              <a:off x="1546216" y="3288845"/>
              <a:ext cx="783000" cy="2113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48A7DE0-4A7D-49E2-B709-EE85FD6313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31816" y="3274445"/>
                <a:ext cx="811080" cy="21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F7FC660-2FD8-4C49-8A0B-2237E10D4102}"/>
                  </a:ext>
                </a:extLst>
              </p14:cNvPr>
              <p14:cNvContentPartPr/>
              <p14:nvPr/>
            </p14:nvContentPartPr>
            <p14:xfrm>
              <a:off x="2730256" y="4025405"/>
              <a:ext cx="348120" cy="7790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F7FC660-2FD8-4C49-8A0B-2237E10D41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15856" y="4011005"/>
                <a:ext cx="37620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06058B9-95E1-49A5-812E-AC7C8DD054FF}"/>
                  </a:ext>
                </a:extLst>
              </p14:cNvPr>
              <p14:cNvContentPartPr/>
              <p14:nvPr/>
            </p14:nvContentPartPr>
            <p14:xfrm>
              <a:off x="2988736" y="3942965"/>
              <a:ext cx="1437480" cy="1445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06058B9-95E1-49A5-812E-AC7C8DD054F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74336" y="3928565"/>
                <a:ext cx="1465560" cy="14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03DEC4D-9C49-4508-9232-BC7F1798F687}"/>
                  </a:ext>
                </a:extLst>
              </p14:cNvPr>
              <p14:cNvContentPartPr/>
              <p14:nvPr/>
            </p14:nvContentPartPr>
            <p14:xfrm>
              <a:off x="3391936" y="4748285"/>
              <a:ext cx="129960" cy="179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03DEC4D-9C49-4508-9232-BC7F1798F6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77536" y="4733885"/>
                <a:ext cx="1580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2FD0015-DA15-46CF-9B84-5B64D89DDFCE}"/>
                  </a:ext>
                </a:extLst>
              </p14:cNvPr>
              <p14:cNvContentPartPr/>
              <p14:nvPr/>
            </p14:nvContentPartPr>
            <p14:xfrm>
              <a:off x="4822216" y="3938285"/>
              <a:ext cx="4252320" cy="1004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2FD0015-DA15-46CF-9B84-5B64D89DDF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07816" y="3923885"/>
                <a:ext cx="4280400" cy="10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6B88FF6-1590-43A1-AF5D-527A4CA24F46}"/>
                  </a:ext>
                </a:extLst>
              </p14:cNvPr>
              <p14:cNvContentPartPr/>
              <p14:nvPr/>
            </p14:nvContentPartPr>
            <p14:xfrm>
              <a:off x="9410416" y="4030085"/>
              <a:ext cx="801720" cy="659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6B88FF6-1590-43A1-AF5D-527A4CA24F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96016" y="4015685"/>
                <a:ext cx="829800" cy="68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458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EE70719-4B2B-4B5A-A49A-AE0B0E774050}"/>
                  </a:ext>
                </a:extLst>
              </p14:cNvPr>
              <p14:cNvContentPartPr/>
              <p14:nvPr/>
            </p14:nvContentPartPr>
            <p14:xfrm>
              <a:off x="953656" y="901325"/>
              <a:ext cx="300240" cy="16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EE70719-4B2B-4B5A-A49A-AE0B0E7740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9256" y="886925"/>
                <a:ext cx="32832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11CA303-5A2F-48AD-8926-59D7F7548CB5}"/>
                  </a:ext>
                </a:extLst>
              </p14:cNvPr>
              <p14:cNvContentPartPr/>
              <p14:nvPr/>
            </p14:nvContentPartPr>
            <p14:xfrm>
              <a:off x="868696" y="1104725"/>
              <a:ext cx="290880" cy="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11CA303-5A2F-48AD-8926-59D7F7548C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296" y="1090325"/>
                <a:ext cx="318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65C9748-D8EE-46BA-9BD4-E895E668CC0B}"/>
                  </a:ext>
                </a:extLst>
              </p14:cNvPr>
              <p14:cNvContentPartPr/>
              <p14:nvPr/>
            </p14:nvContentPartPr>
            <p14:xfrm>
              <a:off x="424456" y="1461485"/>
              <a:ext cx="2565720" cy="477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65C9748-D8EE-46BA-9BD4-E895E668CC0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056" y="1447085"/>
                <a:ext cx="25938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70C939C-3699-4255-997E-FA48E3E39878}"/>
                  </a:ext>
                </a:extLst>
              </p14:cNvPr>
              <p14:cNvContentPartPr/>
              <p14:nvPr/>
            </p14:nvContentPartPr>
            <p14:xfrm>
              <a:off x="239416" y="2355365"/>
              <a:ext cx="2841480" cy="24112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70C939C-3699-4255-997E-FA48E3E398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5016" y="2340965"/>
                <a:ext cx="2869560" cy="24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A455B67-B444-47A3-AD16-0F196CFEEF8E}"/>
                  </a:ext>
                </a:extLst>
              </p14:cNvPr>
              <p14:cNvContentPartPr/>
              <p14:nvPr/>
            </p14:nvContentPartPr>
            <p14:xfrm>
              <a:off x="3311656" y="5120885"/>
              <a:ext cx="378360" cy="516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A455B67-B444-47A3-AD16-0F196CFEEF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7256" y="5106485"/>
                <a:ext cx="4064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82902D9-C3A9-443F-B3C4-CE1FA52AB4F9}"/>
                  </a:ext>
                </a:extLst>
              </p14:cNvPr>
              <p14:cNvContentPartPr/>
              <p14:nvPr/>
            </p14:nvContentPartPr>
            <p14:xfrm>
              <a:off x="2138416" y="5090285"/>
              <a:ext cx="913320" cy="592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82902D9-C3A9-443F-B3C4-CE1FA52AB4F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24016" y="5075885"/>
                <a:ext cx="94140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391FF5D-1E9C-49AB-A6B3-B5BC4FEE70F1}"/>
                  </a:ext>
                </a:extLst>
              </p14:cNvPr>
              <p14:cNvContentPartPr/>
              <p14:nvPr/>
            </p14:nvContentPartPr>
            <p14:xfrm>
              <a:off x="1218256" y="5099285"/>
              <a:ext cx="635400" cy="401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391FF5D-1E9C-49AB-A6B3-B5BC4FEE70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03856" y="5084885"/>
                <a:ext cx="66348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0473465-2A96-4C2D-B010-3F41B0B95C31}"/>
                  </a:ext>
                </a:extLst>
              </p14:cNvPr>
              <p14:cNvContentPartPr/>
              <p14:nvPr/>
            </p14:nvContentPartPr>
            <p14:xfrm>
              <a:off x="139336" y="5001365"/>
              <a:ext cx="788760" cy="753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0473465-2A96-4C2D-B010-3F41B0B95C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4936" y="4986965"/>
                <a:ext cx="81684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9D30125-BA19-4BD4-81BD-B57DF6E9BA44}"/>
                  </a:ext>
                </a:extLst>
              </p14:cNvPr>
              <p14:cNvContentPartPr/>
              <p14:nvPr/>
            </p14:nvContentPartPr>
            <p14:xfrm>
              <a:off x="325816" y="5939525"/>
              <a:ext cx="735120" cy="391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9D30125-BA19-4BD4-81BD-B57DF6E9BA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1416" y="5925125"/>
                <a:ext cx="76320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05FBAEE-7FD7-491C-B721-AB86645AACB8}"/>
                  </a:ext>
                </a:extLst>
              </p14:cNvPr>
              <p14:cNvContentPartPr/>
              <p14:nvPr/>
            </p14:nvContentPartPr>
            <p14:xfrm>
              <a:off x="1610296" y="5831885"/>
              <a:ext cx="7135920" cy="726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05FBAEE-7FD7-491C-B721-AB86645AAC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95896" y="5817485"/>
                <a:ext cx="716400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08C3D43-21A6-4F09-AEA3-1F1F01A8B7F2}"/>
                  </a:ext>
                </a:extLst>
              </p14:cNvPr>
              <p14:cNvContentPartPr/>
              <p14:nvPr/>
            </p14:nvContentPartPr>
            <p14:xfrm>
              <a:off x="3632056" y="206525"/>
              <a:ext cx="1251360" cy="1302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08C3D43-21A6-4F09-AEA3-1F1F01A8B7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17656" y="192125"/>
                <a:ext cx="1279440" cy="13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272A008-8401-4487-9600-92B569CDB16A}"/>
                  </a:ext>
                </a:extLst>
              </p14:cNvPr>
              <p14:cNvContentPartPr/>
              <p14:nvPr/>
            </p14:nvContentPartPr>
            <p14:xfrm>
              <a:off x="5238736" y="792605"/>
              <a:ext cx="312480" cy="417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272A008-8401-4487-9600-92B569CDB1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24336" y="778205"/>
                <a:ext cx="3405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706C6AC-C021-4940-89A2-18CF5EA79685}"/>
                  </a:ext>
                </a:extLst>
              </p14:cNvPr>
              <p14:cNvContentPartPr/>
              <p14:nvPr/>
            </p14:nvContentPartPr>
            <p14:xfrm>
              <a:off x="5876296" y="969365"/>
              <a:ext cx="214560" cy="161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706C6AC-C021-4940-89A2-18CF5EA796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61896" y="954965"/>
                <a:ext cx="24264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0361C8E-2BA9-481A-B502-65180152475D}"/>
                  </a:ext>
                </a:extLst>
              </p14:cNvPr>
              <p14:cNvContentPartPr/>
              <p14:nvPr/>
            </p14:nvContentPartPr>
            <p14:xfrm>
              <a:off x="6375256" y="555365"/>
              <a:ext cx="698760" cy="929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0361C8E-2BA9-481A-B502-6518015247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60856" y="540965"/>
                <a:ext cx="72684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983CFBF-E78D-45A9-8750-827968A68F9D}"/>
                  </a:ext>
                </a:extLst>
              </p14:cNvPr>
              <p14:cNvContentPartPr/>
              <p14:nvPr/>
            </p14:nvContentPartPr>
            <p14:xfrm>
              <a:off x="4109776" y="2423045"/>
              <a:ext cx="362520" cy="3589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983CFBF-E78D-45A9-8750-827968A68F9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95376" y="2408645"/>
                <a:ext cx="3906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C704417-6F13-4E55-BD3A-8BA69B67824A}"/>
                  </a:ext>
                </a:extLst>
              </p14:cNvPr>
              <p14:cNvContentPartPr/>
              <p14:nvPr/>
            </p14:nvContentPartPr>
            <p14:xfrm>
              <a:off x="7363456" y="601085"/>
              <a:ext cx="1929960" cy="8272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C704417-6F13-4E55-BD3A-8BA69B6782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49056" y="586685"/>
                <a:ext cx="195804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B76B624-5CFE-4A28-A525-3637101D949C}"/>
                  </a:ext>
                </a:extLst>
              </p14:cNvPr>
              <p14:cNvContentPartPr/>
              <p14:nvPr/>
            </p14:nvContentPartPr>
            <p14:xfrm>
              <a:off x="4866136" y="1865405"/>
              <a:ext cx="959040" cy="17128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B76B624-5CFE-4A28-A525-3637101D94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51736" y="1851005"/>
                <a:ext cx="987120" cy="17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C815DF0-B4E5-46C4-9A81-11061EF627EE}"/>
                  </a:ext>
                </a:extLst>
              </p14:cNvPr>
              <p14:cNvContentPartPr/>
              <p14:nvPr/>
            </p14:nvContentPartPr>
            <p14:xfrm>
              <a:off x="6237016" y="2636525"/>
              <a:ext cx="321480" cy="428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C815DF0-B4E5-46C4-9A81-11061EF627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22616" y="2622125"/>
                <a:ext cx="3495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C9CCA55-D1AA-4217-9690-6E2A875949AA}"/>
                  </a:ext>
                </a:extLst>
              </p14:cNvPr>
              <p14:cNvContentPartPr/>
              <p14:nvPr/>
            </p14:nvContentPartPr>
            <p14:xfrm>
              <a:off x="6951256" y="2785205"/>
              <a:ext cx="244800" cy="207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C9CCA55-D1AA-4217-9690-6E2A875949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36856" y="2770805"/>
                <a:ext cx="27288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4B34160-5786-46DD-B357-1E6482664154}"/>
                  </a:ext>
                </a:extLst>
              </p14:cNvPr>
              <p14:cNvContentPartPr/>
              <p14:nvPr/>
            </p14:nvContentPartPr>
            <p14:xfrm>
              <a:off x="7684936" y="2521685"/>
              <a:ext cx="352440" cy="513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4B34160-5786-46DD-B357-1E648266415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0536" y="2507285"/>
                <a:ext cx="3805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1A6E264-3B1D-4E53-BCD7-69025A8B6B4B}"/>
                  </a:ext>
                </a:extLst>
              </p14:cNvPr>
              <p14:cNvContentPartPr/>
              <p14:nvPr/>
            </p14:nvContentPartPr>
            <p14:xfrm>
              <a:off x="8491336" y="2463005"/>
              <a:ext cx="730800" cy="5598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1A6E264-3B1D-4E53-BCD7-69025A8B6B4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76936" y="2448605"/>
                <a:ext cx="758880" cy="58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095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C18D943-7872-4660-8A8A-4FD8BCF57314}"/>
                  </a:ext>
                </a:extLst>
              </p14:cNvPr>
              <p14:cNvContentPartPr/>
              <p14:nvPr/>
            </p14:nvContentPartPr>
            <p14:xfrm>
              <a:off x="2247136" y="476165"/>
              <a:ext cx="824760" cy="823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C18D943-7872-4660-8A8A-4FD8BCF573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2736" y="461765"/>
                <a:ext cx="852840" cy="85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A43EA0-EF8D-4E4E-B03D-53581A0525B8}"/>
                  </a:ext>
                </a:extLst>
              </p14:cNvPr>
              <p14:cNvContentPartPr/>
              <p14:nvPr/>
            </p14:nvContentPartPr>
            <p14:xfrm>
              <a:off x="459376" y="408845"/>
              <a:ext cx="499320" cy="844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A43EA0-EF8D-4E4E-B03D-53581A0525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976" y="394445"/>
                <a:ext cx="527400" cy="8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482754-E272-4F90-AE6B-078D6985754D}"/>
                  </a:ext>
                </a:extLst>
              </p14:cNvPr>
              <p14:cNvContentPartPr/>
              <p14:nvPr/>
            </p14:nvContentPartPr>
            <p14:xfrm>
              <a:off x="1180816" y="394085"/>
              <a:ext cx="524160" cy="731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482754-E272-4F90-AE6B-078D698575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6416" y="379685"/>
                <a:ext cx="55224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2707E6C-D74E-40CB-8840-70502ED2FF01}"/>
                  </a:ext>
                </a:extLst>
              </p14:cNvPr>
              <p14:cNvContentPartPr/>
              <p14:nvPr/>
            </p14:nvContentPartPr>
            <p14:xfrm>
              <a:off x="3572656" y="601085"/>
              <a:ext cx="1153080" cy="527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2707E6C-D74E-40CB-8840-70502ED2FF0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8256" y="586685"/>
                <a:ext cx="11811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C98D9D-2CFE-4D02-A310-9D47C0F15489}"/>
                  </a:ext>
                </a:extLst>
              </p14:cNvPr>
              <p14:cNvContentPartPr/>
              <p14:nvPr/>
            </p14:nvContentPartPr>
            <p14:xfrm>
              <a:off x="5980336" y="475445"/>
              <a:ext cx="902160" cy="1072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C98D9D-2CFE-4D02-A310-9D47C0F154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65936" y="461045"/>
                <a:ext cx="930240" cy="11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124FE3A-1074-4158-A788-75013B55F2E0}"/>
                  </a:ext>
                </a:extLst>
              </p14:cNvPr>
              <p14:cNvContentPartPr/>
              <p14:nvPr/>
            </p14:nvContentPartPr>
            <p14:xfrm>
              <a:off x="5149096" y="672005"/>
              <a:ext cx="385200" cy="432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124FE3A-1074-4158-A788-75013B55F2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34696" y="657605"/>
                <a:ext cx="4132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1D31D07-93FA-492A-B0BE-A92922CFF291}"/>
                  </a:ext>
                </a:extLst>
              </p14:cNvPr>
              <p14:cNvContentPartPr/>
              <p14:nvPr/>
            </p14:nvContentPartPr>
            <p14:xfrm>
              <a:off x="1023856" y="2389205"/>
              <a:ext cx="341640" cy="201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1D31D07-93FA-492A-B0BE-A92922CFF2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456" y="2374805"/>
                <a:ext cx="36972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37EB94E-17C1-42A3-A4E7-D693252747F3}"/>
                  </a:ext>
                </a:extLst>
              </p14:cNvPr>
              <p14:cNvContentPartPr/>
              <p14:nvPr/>
            </p14:nvContentPartPr>
            <p14:xfrm>
              <a:off x="2018176" y="1960805"/>
              <a:ext cx="363600" cy="1332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37EB94E-17C1-42A3-A4E7-D693252747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03776" y="1946405"/>
                <a:ext cx="391680" cy="13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E6CC7BD-49D3-4431-B877-B5F55274040C}"/>
                  </a:ext>
                </a:extLst>
              </p14:cNvPr>
              <p14:cNvContentPartPr/>
              <p14:nvPr/>
            </p14:nvContentPartPr>
            <p14:xfrm>
              <a:off x="2176576" y="3539045"/>
              <a:ext cx="347400" cy="394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E6CC7BD-49D3-4431-B877-B5F5527404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62176" y="3524645"/>
                <a:ext cx="3754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0C8933F-2494-4A04-92C6-28B115B8E341}"/>
                  </a:ext>
                </a:extLst>
              </p14:cNvPr>
              <p14:cNvContentPartPr/>
              <p14:nvPr/>
            </p14:nvContentPartPr>
            <p14:xfrm>
              <a:off x="2299696" y="1542845"/>
              <a:ext cx="156960" cy="316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0C8933F-2494-4A04-92C6-28B115B8E3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85296" y="1528445"/>
                <a:ext cx="1850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F8CD0B3-D15F-4A31-8489-3AEAB3A3A725}"/>
                  </a:ext>
                </a:extLst>
              </p14:cNvPr>
              <p14:cNvContentPartPr/>
              <p14:nvPr/>
            </p14:nvContentPartPr>
            <p14:xfrm>
              <a:off x="2952376" y="2298845"/>
              <a:ext cx="913680" cy="1042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F8CD0B3-D15F-4A31-8489-3AEAB3A3A7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37976" y="2284445"/>
                <a:ext cx="941760" cy="10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EE30118-0DAF-44CE-A16F-E4A4E8630BA2}"/>
                  </a:ext>
                </a:extLst>
              </p14:cNvPr>
              <p14:cNvContentPartPr/>
              <p14:nvPr/>
            </p14:nvContentPartPr>
            <p14:xfrm>
              <a:off x="4133896" y="2110925"/>
              <a:ext cx="975240" cy="903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EE30118-0DAF-44CE-A16F-E4A4E8630BA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9496" y="2096525"/>
                <a:ext cx="1003320" cy="9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EDDE6C1-73CB-46F8-B2D1-E4D1172650B0}"/>
                  </a:ext>
                </a:extLst>
              </p14:cNvPr>
              <p14:cNvContentPartPr/>
              <p14:nvPr/>
            </p14:nvContentPartPr>
            <p14:xfrm>
              <a:off x="5485336" y="2662445"/>
              <a:ext cx="142200" cy="1728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EDDE6C1-73CB-46F8-B2D1-E4D1172650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70936" y="2648045"/>
                <a:ext cx="1702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94889F2-3B59-4FF9-A093-9BD0A98E1534}"/>
                  </a:ext>
                </a:extLst>
              </p14:cNvPr>
              <p14:cNvContentPartPr/>
              <p14:nvPr/>
            </p14:nvContentPartPr>
            <p14:xfrm>
              <a:off x="6119296" y="2087165"/>
              <a:ext cx="5088960" cy="1302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94889F2-3B59-4FF9-A093-9BD0A98E15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04896" y="2072765"/>
                <a:ext cx="5117040" cy="13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AFF2DEE-6A4E-4644-BE39-685E1EE504C8}"/>
                  </a:ext>
                </a:extLst>
              </p14:cNvPr>
              <p14:cNvContentPartPr/>
              <p14:nvPr/>
            </p14:nvContentPartPr>
            <p14:xfrm>
              <a:off x="938896" y="4680245"/>
              <a:ext cx="275400" cy="1724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AFF2DEE-6A4E-4644-BE39-685E1EE504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4496" y="4665845"/>
                <a:ext cx="3034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7EF0683-948F-4C4D-9B36-6FB4C18D678C}"/>
                  </a:ext>
                </a:extLst>
              </p14:cNvPr>
              <p14:cNvContentPartPr/>
              <p14:nvPr/>
            </p14:nvContentPartPr>
            <p14:xfrm>
              <a:off x="2178736" y="4193165"/>
              <a:ext cx="963360" cy="1409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7EF0683-948F-4C4D-9B36-6FB4C18D67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4336" y="4178765"/>
                <a:ext cx="991440" cy="14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8CFA96A-B98C-4D07-BB45-51EF27C6DB80}"/>
                  </a:ext>
                </a:extLst>
              </p14:cNvPr>
              <p14:cNvContentPartPr/>
              <p14:nvPr/>
            </p14:nvContentPartPr>
            <p14:xfrm>
              <a:off x="3289696" y="3473165"/>
              <a:ext cx="1306800" cy="601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8CFA96A-B98C-4D07-BB45-51EF27C6DB8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275296" y="3458765"/>
                <a:ext cx="133488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625594A-54D6-4D74-B57A-9E574DA581C9}"/>
                  </a:ext>
                </a:extLst>
              </p14:cNvPr>
              <p14:cNvContentPartPr/>
              <p14:nvPr/>
            </p14:nvContentPartPr>
            <p14:xfrm>
              <a:off x="6228016" y="3476765"/>
              <a:ext cx="5725440" cy="1099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625594A-54D6-4D74-B57A-9E574DA581C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13616" y="3462365"/>
                <a:ext cx="5753520" cy="11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7F825F0-6480-4215-A365-126401AFAE76}"/>
                  </a:ext>
                </a:extLst>
              </p14:cNvPr>
              <p14:cNvContentPartPr/>
              <p14:nvPr/>
            </p14:nvContentPartPr>
            <p14:xfrm>
              <a:off x="3129496" y="4709765"/>
              <a:ext cx="1186920" cy="5212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7F825F0-6480-4215-A365-126401AFAE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15096" y="4695365"/>
                <a:ext cx="121500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54FBF5A-8B91-4C3A-A432-48F47D28E376}"/>
                  </a:ext>
                </a:extLst>
              </p14:cNvPr>
              <p14:cNvContentPartPr/>
              <p14:nvPr/>
            </p14:nvContentPartPr>
            <p14:xfrm>
              <a:off x="5012656" y="4387205"/>
              <a:ext cx="1230480" cy="1507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54FBF5A-8B91-4C3A-A432-48F47D28E37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98256" y="4372805"/>
                <a:ext cx="1258560" cy="15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8BD78C9-1D83-43F7-BCA8-790B179B851C}"/>
                  </a:ext>
                </a:extLst>
              </p14:cNvPr>
              <p14:cNvContentPartPr/>
              <p14:nvPr/>
            </p14:nvContentPartPr>
            <p14:xfrm>
              <a:off x="6629776" y="4988405"/>
              <a:ext cx="797040" cy="445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8BD78C9-1D83-43F7-BCA8-790B179B85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615376" y="4974005"/>
                <a:ext cx="8251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78B5EF2-A11A-4C02-9859-4F2ECF639613}"/>
                  </a:ext>
                </a:extLst>
              </p14:cNvPr>
              <p14:cNvContentPartPr/>
              <p14:nvPr/>
            </p14:nvContentPartPr>
            <p14:xfrm>
              <a:off x="7751896" y="4873925"/>
              <a:ext cx="1760760" cy="9133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78B5EF2-A11A-4C02-9859-4F2ECF6396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37496" y="4859525"/>
                <a:ext cx="1788840" cy="94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6096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2DC3726-3D9F-4F9E-AC85-AAC60237D275}"/>
                  </a:ext>
                </a:extLst>
              </p14:cNvPr>
              <p14:cNvContentPartPr/>
              <p14:nvPr/>
            </p14:nvContentPartPr>
            <p14:xfrm>
              <a:off x="512656" y="246845"/>
              <a:ext cx="507600" cy="902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2DC3726-3D9F-4F9E-AC85-AAC60237D2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8256" y="232445"/>
                <a:ext cx="53568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BA169A-ED52-46CA-B215-D1CFB8906B9A}"/>
                  </a:ext>
                </a:extLst>
              </p14:cNvPr>
              <p14:cNvContentPartPr/>
              <p14:nvPr/>
            </p14:nvContentPartPr>
            <p14:xfrm>
              <a:off x="1228336" y="346925"/>
              <a:ext cx="559080" cy="748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BA169A-ED52-46CA-B215-D1CFB8906B9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3936" y="332525"/>
                <a:ext cx="58716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7E13385-863F-43B9-A10A-29760496E1E2}"/>
                  </a:ext>
                </a:extLst>
              </p14:cNvPr>
              <p14:cNvContentPartPr/>
              <p14:nvPr/>
            </p14:nvContentPartPr>
            <p14:xfrm>
              <a:off x="2669056" y="454565"/>
              <a:ext cx="782280" cy="6804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7E13385-863F-43B9-A10A-29760496E1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54656" y="440165"/>
                <a:ext cx="81036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826D7F0-22E9-4CFF-A40D-A56297AA824A}"/>
                  </a:ext>
                </a:extLst>
              </p14:cNvPr>
              <p14:cNvContentPartPr/>
              <p14:nvPr/>
            </p14:nvContentPartPr>
            <p14:xfrm>
              <a:off x="3984856" y="472205"/>
              <a:ext cx="4105080" cy="827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826D7F0-22E9-4CFF-A40D-A56297AA82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70456" y="457805"/>
                <a:ext cx="4133160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4020C82-73AA-43EA-9E95-7176F915CE21}"/>
                  </a:ext>
                </a:extLst>
              </p14:cNvPr>
              <p14:cNvContentPartPr/>
              <p14:nvPr/>
            </p14:nvContentPartPr>
            <p14:xfrm>
              <a:off x="691216" y="3411605"/>
              <a:ext cx="67680" cy="452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4020C82-73AA-43EA-9E95-7176F915CE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6816" y="3397205"/>
                <a:ext cx="9576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85F55C8-7A4E-4CD2-8D3E-B4284ECA7A36}"/>
                  </a:ext>
                </a:extLst>
              </p14:cNvPr>
              <p14:cNvContentPartPr/>
              <p14:nvPr/>
            </p14:nvContentPartPr>
            <p14:xfrm>
              <a:off x="405016" y="3210725"/>
              <a:ext cx="239040" cy="829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85F55C8-7A4E-4CD2-8D3E-B4284ECA7A3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616" y="3196325"/>
                <a:ext cx="267120" cy="85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DD656DA-0B2B-4D27-9BF4-3DCE6D0A741F}"/>
                  </a:ext>
                </a:extLst>
              </p14:cNvPr>
              <p14:cNvContentPartPr/>
              <p14:nvPr/>
            </p14:nvContentPartPr>
            <p14:xfrm>
              <a:off x="1011976" y="3139805"/>
              <a:ext cx="769320" cy="7268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DD656DA-0B2B-4D27-9BF4-3DCE6D0A74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576" y="3125405"/>
                <a:ext cx="797400" cy="7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41C6B61-1855-4C84-871C-A30AD6ADDA6B}"/>
                  </a:ext>
                </a:extLst>
              </p14:cNvPr>
              <p14:cNvContentPartPr/>
              <p14:nvPr/>
            </p14:nvContentPartPr>
            <p14:xfrm>
              <a:off x="2308696" y="3264005"/>
              <a:ext cx="263520" cy="546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41C6B61-1855-4C84-871C-A30AD6ADDA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94296" y="3249605"/>
                <a:ext cx="29160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E3B93E3-4B1E-4C62-B951-4605228FC346}"/>
                  </a:ext>
                </a:extLst>
              </p14:cNvPr>
              <p14:cNvContentPartPr/>
              <p14:nvPr/>
            </p14:nvContentPartPr>
            <p14:xfrm>
              <a:off x="2944456" y="3214325"/>
              <a:ext cx="246960" cy="682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E3B93E3-4B1E-4C62-B951-4605228FC3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30056" y="3199925"/>
                <a:ext cx="275040" cy="7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1B1F29F-7D84-44CF-B8F1-01CF153FD471}"/>
                  </a:ext>
                </a:extLst>
              </p14:cNvPr>
              <p14:cNvContentPartPr/>
              <p14:nvPr/>
            </p14:nvContentPartPr>
            <p14:xfrm>
              <a:off x="3706576" y="3266165"/>
              <a:ext cx="523440" cy="494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1B1F29F-7D84-44CF-B8F1-01CF153FD4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2176" y="3251765"/>
                <a:ext cx="5515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3216714-1E47-473E-9F7E-978B02030FEF}"/>
                  </a:ext>
                </a:extLst>
              </p14:cNvPr>
              <p14:cNvContentPartPr/>
              <p14:nvPr/>
            </p14:nvContentPartPr>
            <p14:xfrm>
              <a:off x="4649416" y="3273365"/>
              <a:ext cx="349200" cy="489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3216714-1E47-473E-9F7E-978B02030F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35016" y="3258965"/>
                <a:ext cx="37728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6F70E5C-AE90-4C5E-BB12-2CA575D31706}"/>
                  </a:ext>
                </a:extLst>
              </p14:cNvPr>
              <p14:cNvContentPartPr/>
              <p14:nvPr/>
            </p14:nvContentPartPr>
            <p14:xfrm>
              <a:off x="5386696" y="3226925"/>
              <a:ext cx="1442160" cy="968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6F70E5C-AE90-4C5E-BB12-2CA575D317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72296" y="3212525"/>
                <a:ext cx="1470240" cy="9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29215D0-8A0B-4622-88F9-079165AC97E7}"/>
                  </a:ext>
                </a:extLst>
              </p14:cNvPr>
              <p14:cNvContentPartPr/>
              <p14:nvPr/>
            </p14:nvContentPartPr>
            <p14:xfrm>
              <a:off x="8781496" y="3304685"/>
              <a:ext cx="175680" cy="614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29215D0-8A0B-4622-88F9-079165AC97E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67096" y="3290285"/>
                <a:ext cx="20376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4B9212A-CE30-4046-89D2-D14DC2EE8810}"/>
                  </a:ext>
                </a:extLst>
              </p14:cNvPr>
              <p14:cNvContentPartPr/>
              <p14:nvPr/>
            </p14:nvContentPartPr>
            <p14:xfrm>
              <a:off x="7238896" y="3217925"/>
              <a:ext cx="976680" cy="1019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4B9212A-CE30-4046-89D2-D14DC2EE88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24496" y="3203525"/>
                <a:ext cx="1004760" cy="10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7388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790D3D-4A53-45DE-A80F-E0D54959B327}"/>
                  </a:ext>
                </a:extLst>
              </p14:cNvPr>
              <p14:cNvContentPartPr/>
              <p14:nvPr/>
            </p14:nvContentPartPr>
            <p14:xfrm>
              <a:off x="708496" y="349445"/>
              <a:ext cx="809640" cy="855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790D3D-4A53-45DE-A80F-E0D54959B3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096" y="335045"/>
                <a:ext cx="83772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A2A9935-B780-482A-A300-ED0E739B5AE2}"/>
                  </a:ext>
                </a:extLst>
              </p14:cNvPr>
              <p14:cNvContentPartPr/>
              <p14:nvPr/>
            </p14:nvContentPartPr>
            <p14:xfrm>
              <a:off x="3160456" y="787205"/>
              <a:ext cx="302400" cy="203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A2A9935-B780-482A-A300-ED0E739B5A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46056" y="772805"/>
                <a:ext cx="33048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DA15A3D-072D-4896-8265-40AE0B02D4A8}"/>
                  </a:ext>
                </a:extLst>
              </p14:cNvPr>
              <p14:cNvContentPartPr/>
              <p14:nvPr/>
            </p14:nvContentPartPr>
            <p14:xfrm>
              <a:off x="2233816" y="345845"/>
              <a:ext cx="493920" cy="691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DA15A3D-072D-4896-8265-40AE0B02D4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9416" y="331445"/>
                <a:ext cx="522000" cy="71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01A085B-7181-484D-AF89-AC3A07363FA7}"/>
                  </a:ext>
                </a:extLst>
              </p14:cNvPr>
              <p14:cNvContentPartPr/>
              <p14:nvPr/>
            </p14:nvContentPartPr>
            <p14:xfrm>
              <a:off x="3979456" y="480485"/>
              <a:ext cx="1689120" cy="630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01A085B-7181-484D-AF89-AC3A07363FA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5056" y="466085"/>
                <a:ext cx="171720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9D91CC0-E3BE-47A8-9B15-EE65C5F191CB}"/>
                  </a:ext>
                </a:extLst>
              </p14:cNvPr>
              <p14:cNvContentPartPr/>
              <p14:nvPr/>
            </p14:nvContentPartPr>
            <p14:xfrm>
              <a:off x="2706496" y="1781525"/>
              <a:ext cx="724680" cy="978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9D91CC0-E3BE-47A8-9B15-EE65C5F191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2096" y="1767125"/>
                <a:ext cx="752760" cy="10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C119E54-4817-4529-8F67-0D9BE6BF65B3}"/>
                  </a:ext>
                </a:extLst>
              </p14:cNvPr>
              <p14:cNvContentPartPr/>
              <p14:nvPr/>
            </p14:nvContentPartPr>
            <p14:xfrm>
              <a:off x="819016" y="1766405"/>
              <a:ext cx="1376280" cy="597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C119E54-4817-4529-8F67-0D9BE6BF65B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616" y="1752005"/>
                <a:ext cx="140436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5581D27-83C5-4F63-83AD-E54477274D4E}"/>
                  </a:ext>
                </a:extLst>
              </p14:cNvPr>
              <p14:cNvContentPartPr/>
              <p14:nvPr/>
            </p14:nvContentPartPr>
            <p14:xfrm>
              <a:off x="3843016" y="1639685"/>
              <a:ext cx="1251720" cy="59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5581D27-83C5-4F63-83AD-E54477274D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8616" y="1625285"/>
                <a:ext cx="127980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3C47F15-DC90-4964-8D4F-5F39AFF85A45}"/>
                  </a:ext>
                </a:extLst>
              </p14:cNvPr>
              <p14:cNvContentPartPr/>
              <p14:nvPr/>
            </p14:nvContentPartPr>
            <p14:xfrm>
              <a:off x="3294376" y="3586565"/>
              <a:ext cx="294480" cy="8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3C47F15-DC90-4964-8D4F-5F39AFF85A4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79976" y="3572165"/>
                <a:ext cx="3225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0D303CE-1AE5-486A-B961-08E3C44BA0D9}"/>
                  </a:ext>
                </a:extLst>
              </p14:cNvPr>
              <p14:cNvContentPartPr/>
              <p14:nvPr/>
            </p14:nvContentPartPr>
            <p14:xfrm>
              <a:off x="3290776" y="3798965"/>
              <a:ext cx="253800" cy="111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0D303CE-1AE5-486A-B961-08E3C44BA0D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76376" y="3784565"/>
                <a:ext cx="2818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B088C98-0C7A-4319-AFA0-A1C57E27BE7C}"/>
                  </a:ext>
                </a:extLst>
              </p14:cNvPr>
              <p14:cNvContentPartPr/>
              <p14:nvPr/>
            </p14:nvContentPartPr>
            <p14:xfrm>
              <a:off x="1135456" y="3146645"/>
              <a:ext cx="1797120" cy="1212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B088C98-0C7A-4319-AFA0-A1C57E27BE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21056" y="3132245"/>
                <a:ext cx="1825200" cy="12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917F639-1CC1-4235-BA25-F8B91CE74C3C}"/>
                  </a:ext>
                </a:extLst>
              </p14:cNvPr>
              <p14:cNvContentPartPr/>
              <p14:nvPr/>
            </p14:nvContentPartPr>
            <p14:xfrm>
              <a:off x="4159816" y="2883485"/>
              <a:ext cx="3197160" cy="1015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917F639-1CC1-4235-BA25-F8B91CE74C3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45416" y="2869085"/>
                <a:ext cx="3225240" cy="10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88F40EE-C9B0-4D42-A4E0-84969F0E22D5}"/>
                  </a:ext>
                </a:extLst>
              </p14:cNvPr>
              <p14:cNvContentPartPr/>
              <p14:nvPr/>
            </p14:nvContentPartPr>
            <p14:xfrm>
              <a:off x="3357736" y="4629845"/>
              <a:ext cx="326880" cy="2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88F40EE-C9B0-4D42-A4E0-84969F0E22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43336" y="4615445"/>
                <a:ext cx="35496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C44A8A1-A5E9-4C51-A2B4-1C92EECFE11A}"/>
                  </a:ext>
                </a:extLst>
              </p14:cNvPr>
              <p14:cNvContentPartPr/>
              <p14:nvPr/>
            </p14:nvContentPartPr>
            <p14:xfrm>
              <a:off x="3296896" y="4838285"/>
              <a:ext cx="351000" cy="36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C44A8A1-A5E9-4C51-A2B4-1C92EECFE1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82496" y="4823885"/>
                <a:ext cx="3790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392454E-78CA-4EE6-81F5-2F5D74BBF06A}"/>
                  </a:ext>
                </a:extLst>
              </p14:cNvPr>
              <p14:cNvContentPartPr/>
              <p14:nvPr/>
            </p14:nvContentPartPr>
            <p14:xfrm>
              <a:off x="4179976" y="4304765"/>
              <a:ext cx="2405880" cy="627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392454E-78CA-4EE6-81F5-2F5D74BBF06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5576" y="4290365"/>
                <a:ext cx="243396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0D6AACD-F9D3-4A4A-AD2B-CE30063C8C88}"/>
                  </a:ext>
                </a:extLst>
              </p14:cNvPr>
              <p14:cNvContentPartPr/>
              <p14:nvPr/>
            </p14:nvContentPartPr>
            <p14:xfrm>
              <a:off x="7043416" y="4267685"/>
              <a:ext cx="1213200" cy="716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0D6AACD-F9D3-4A4A-AD2B-CE30063C8C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29016" y="4253285"/>
                <a:ext cx="124128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2502313-3276-4206-96D6-44461EC49D56}"/>
                  </a:ext>
                </a:extLst>
              </p14:cNvPr>
              <p14:cNvContentPartPr/>
              <p14:nvPr/>
            </p14:nvContentPartPr>
            <p14:xfrm>
              <a:off x="3317056" y="5704085"/>
              <a:ext cx="239040" cy="184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2502313-3276-4206-96D6-44461EC49D5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02656" y="5689685"/>
                <a:ext cx="2671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2FE5594-B889-4264-B406-FDB40FAC01CA}"/>
                  </a:ext>
                </a:extLst>
              </p14:cNvPr>
              <p14:cNvContentPartPr/>
              <p14:nvPr/>
            </p14:nvContentPartPr>
            <p14:xfrm>
              <a:off x="3958936" y="5439845"/>
              <a:ext cx="1082880" cy="495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2FE5594-B889-4264-B406-FDB40FAC01C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44536" y="5425445"/>
                <a:ext cx="11109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B40BA48-2914-4747-B8BF-F422DE9C8052}"/>
                  </a:ext>
                </a:extLst>
              </p14:cNvPr>
              <p14:cNvContentPartPr/>
              <p14:nvPr/>
            </p14:nvContentPartPr>
            <p14:xfrm>
              <a:off x="5395696" y="5374685"/>
              <a:ext cx="1437480" cy="810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B40BA48-2914-4747-B8BF-F422DE9C805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81296" y="5360285"/>
                <a:ext cx="1465560" cy="83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C134ED5-A318-45CC-AB3F-DE599E9A5B24}"/>
                  </a:ext>
                </a:extLst>
              </p14:cNvPr>
              <p14:cNvContentPartPr/>
              <p14:nvPr/>
            </p14:nvContentPartPr>
            <p14:xfrm>
              <a:off x="7189936" y="5436245"/>
              <a:ext cx="987480" cy="928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C134ED5-A318-45CC-AB3F-DE599E9A5B2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75536" y="5421845"/>
                <a:ext cx="101556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3A6863E-24B1-40E2-B21D-139661E793B0}"/>
                  </a:ext>
                </a:extLst>
              </p14:cNvPr>
              <p14:cNvContentPartPr/>
              <p14:nvPr/>
            </p14:nvContentPartPr>
            <p14:xfrm>
              <a:off x="8795536" y="5480885"/>
              <a:ext cx="1574280" cy="524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3A6863E-24B1-40E2-B21D-139661E793B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81136" y="5466485"/>
                <a:ext cx="1602360" cy="55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5220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A713B0-25B8-45D9-A5C2-8DD1A22DDA07}"/>
                  </a:ext>
                </a:extLst>
              </p14:cNvPr>
              <p14:cNvContentPartPr/>
              <p14:nvPr/>
            </p14:nvContentPartPr>
            <p14:xfrm>
              <a:off x="2841496" y="75084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A713B0-25B8-45D9-A5C2-8DD1A22DDA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7096" y="7364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6B7C57-7BEC-473D-B4B2-AF7BFA848B03}"/>
                  </a:ext>
                </a:extLst>
              </p14:cNvPr>
              <p14:cNvContentPartPr/>
              <p14:nvPr/>
            </p14:nvContentPartPr>
            <p14:xfrm>
              <a:off x="2908456" y="98736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6B7C57-7BEC-473D-B4B2-AF7BFA848B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4056" y="972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72D725-3033-4210-A0F4-65CFC6DBE574}"/>
                  </a:ext>
                </a:extLst>
              </p14:cNvPr>
              <p14:cNvContentPartPr/>
              <p14:nvPr/>
            </p14:nvContentPartPr>
            <p14:xfrm>
              <a:off x="1485736" y="476525"/>
              <a:ext cx="934920" cy="644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72D725-3033-4210-A0F4-65CFC6DBE5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1336" y="462125"/>
                <a:ext cx="96300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CD78661-F3DA-427C-9FD9-677BDC950A99}"/>
                  </a:ext>
                </a:extLst>
              </p14:cNvPr>
              <p14:cNvContentPartPr/>
              <p14:nvPr/>
            </p14:nvContentPartPr>
            <p14:xfrm>
              <a:off x="992536" y="466805"/>
              <a:ext cx="213840" cy="491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CD78661-F3DA-427C-9FD9-677BDC950A9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8136" y="452405"/>
                <a:ext cx="24192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61E9A3-58FC-47F5-839E-9C2548B15F42}"/>
                  </a:ext>
                </a:extLst>
              </p14:cNvPr>
              <p14:cNvContentPartPr/>
              <p14:nvPr/>
            </p14:nvContentPartPr>
            <p14:xfrm>
              <a:off x="6116776" y="761645"/>
              <a:ext cx="204840" cy="16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61E9A3-58FC-47F5-839E-9C2548B15F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02376" y="747245"/>
                <a:ext cx="23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BD76303-4BB3-43BD-BBD3-45BB93DE6DBA}"/>
                  </a:ext>
                </a:extLst>
              </p14:cNvPr>
              <p14:cNvContentPartPr/>
              <p14:nvPr/>
            </p14:nvContentPartPr>
            <p14:xfrm>
              <a:off x="5985016" y="971885"/>
              <a:ext cx="295920" cy="12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BD76303-4BB3-43BD-BBD3-45BB93DE6DB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70616" y="957485"/>
                <a:ext cx="324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7B9754-2636-48E3-962B-1567523E0A80}"/>
                  </a:ext>
                </a:extLst>
              </p14:cNvPr>
              <p14:cNvContentPartPr/>
              <p14:nvPr/>
            </p14:nvContentPartPr>
            <p14:xfrm>
              <a:off x="3790096" y="337925"/>
              <a:ext cx="1897920" cy="887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7B9754-2636-48E3-962B-1567523E0A8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75696" y="323525"/>
                <a:ext cx="1926000" cy="9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7FD0E34-D135-4EBE-BCA9-32DCF876265D}"/>
                  </a:ext>
                </a:extLst>
              </p14:cNvPr>
              <p14:cNvContentPartPr/>
              <p14:nvPr/>
            </p14:nvContentPartPr>
            <p14:xfrm>
              <a:off x="7152136" y="452045"/>
              <a:ext cx="562320" cy="520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7FD0E34-D135-4EBE-BCA9-32DCF87626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137736" y="437645"/>
                <a:ext cx="59040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5BFCD3-301D-48AB-82DE-02D6B2B354F5}"/>
                  </a:ext>
                </a:extLst>
              </p14:cNvPr>
              <p14:cNvContentPartPr/>
              <p14:nvPr/>
            </p14:nvContentPartPr>
            <p14:xfrm>
              <a:off x="2779936" y="2217485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5BFCD3-301D-48AB-82DE-02D6B2B354F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5536" y="22030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72B340D-D9AE-4FB7-B164-8003E9064108}"/>
                  </a:ext>
                </a:extLst>
              </p14:cNvPr>
              <p14:cNvContentPartPr/>
              <p14:nvPr/>
            </p14:nvContentPartPr>
            <p14:xfrm>
              <a:off x="2810536" y="2420525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72B340D-D9AE-4FB7-B164-8003E90641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6136" y="24061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E144732-6038-4D70-B255-FFB5BD08821E}"/>
                  </a:ext>
                </a:extLst>
              </p14:cNvPr>
              <p14:cNvContentPartPr/>
              <p14:nvPr/>
            </p14:nvContentPartPr>
            <p14:xfrm>
              <a:off x="927736" y="1849565"/>
              <a:ext cx="1378080" cy="601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E144732-6038-4D70-B255-FFB5BD08821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13336" y="1835165"/>
                <a:ext cx="140616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A05130B-39E0-4FE6-9985-66AFE5995FD7}"/>
                  </a:ext>
                </a:extLst>
              </p14:cNvPr>
              <p14:cNvContentPartPr/>
              <p14:nvPr/>
            </p14:nvContentPartPr>
            <p14:xfrm>
              <a:off x="6162136" y="2104085"/>
              <a:ext cx="326160" cy="9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A05130B-39E0-4FE6-9985-66AFE5995FD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47736" y="2089685"/>
                <a:ext cx="354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7F2C211-CAFD-409F-98FF-F28697C62BC1}"/>
                  </a:ext>
                </a:extLst>
              </p14:cNvPr>
              <p14:cNvContentPartPr/>
              <p14:nvPr/>
            </p14:nvContentPartPr>
            <p14:xfrm>
              <a:off x="6196336" y="2291285"/>
              <a:ext cx="294480" cy="90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7F2C211-CAFD-409F-98FF-F28697C62BC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181936" y="2276885"/>
                <a:ext cx="3225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56DEC8A4-6ECE-433D-9074-34F9605A784C}"/>
                  </a:ext>
                </a:extLst>
              </p14:cNvPr>
              <p14:cNvContentPartPr/>
              <p14:nvPr/>
            </p14:nvContentPartPr>
            <p14:xfrm>
              <a:off x="4827616" y="1807445"/>
              <a:ext cx="813600" cy="693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56DEC8A4-6ECE-433D-9074-34F9605A784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13216" y="1793045"/>
                <a:ext cx="84168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0F93E19-BA54-4616-B3CA-2A9969B54743}"/>
                  </a:ext>
                </a:extLst>
              </p14:cNvPr>
              <p14:cNvContentPartPr/>
              <p14:nvPr/>
            </p14:nvContentPartPr>
            <p14:xfrm>
              <a:off x="3819616" y="1847765"/>
              <a:ext cx="664560" cy="915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0F93E19-BA54-4616-B3CA-2A9969B5474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05216" y="1833365"/>
                <a:ext cx="69264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8BD2C04-AE49-4AA5-A187-A2A25D6A7036}"/>
                  </a:ext>
                </a:extLst>
              </p14:cNvPr>
              <p14:cNvContentPartPr/>
              <p14:nvPr/>
            </p14:nvContentPartPr>
            <p14:xfrm>
              <a:off x="7278496" y="1810325"/>
              <a:ext cx="407520" cy="529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8BD2C04-AE49-4AA5-A187-A2A25D6A703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64096" y="1795925"/>
                <a:ext cx="43560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36FD275-F608-4BBC-BBAB-DFB28CB15DE1}"/>
                  </a:ext>
                </a:extLst>
              </p14:cNvPr>
              <p14:cNvContentPartPr/>
              <p14:nvPr/>
            </p14:nvContentPartPr>
            <p14:xfrm>
              <a:off x="713896" y="3447245"/>
              <a:ext cx="2296080" cy="650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36FD275-F608-4BBC-BBAB-DFB28CB15DE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9496" y="3432845"/>
                <a:ext cx="23241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4F460F1-6491-4F55-B065-4D46BF40E558}"/>
                  </a:ext>
                </a:extLst>
              </p14:cNvPr>
              <p14:cNvContentPartPr/>
              <p14:nvPr/>
            </p14:nvContentPartPr>
            <p14:xfrm>
              <a:off x="3869296" y="3491885"/>
              <a:ext cx="2368080" cy="669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4F460F1-6491-4F55-B065-4D46BF40E55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854896" y="3477485"/>
                <a:ext cx="239616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FBD4411-948A-408E-8B5B-6591F763D6CB}"/>
                  </a:ext>
                </a:extLst>
              </p14:cNvPr>
              <p14:cNvContentPartPr/>
              <p14:nvPr/>
            </p14:nvContentPartPr>
            <p14:xfrm>
              <a:off x="6676936" y="3395045"/>
              <a:ext cx="1184760" cy="774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FBD4411-948A-408E-8B5B-6591F763D6C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62536" y="3380645"/>
                <a:ext cx="121284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98B180D-A6C1-4951-BD1A-46DAEF268B48}"/>
                  </a:ext>
                </a:extLst>
              </p14:cNvPr>
              <p14:cNvContentPartPr/>
              <p14:nvPr/>
            </p14:nvContentPartPr>
            <p14:xfrm>
              <a:off x="2658256" y="5027285"/>
              <a:ext cx="341280" cy="2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98B180D-A6C1-4951-BD1A-46DAEF268B4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643856" y="5012885"/>
                <a:ext cx="3693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E2CFE52-2968-4397-89C7-5E43B9DA2220}"/>
                  </a:ext>
                </a:extLst>
              </p14:cNvPr>
              <p14:cNvContentPartPr/>
              <p14:nvPr/>
            </p14:nvContentPartPr>
            <p14:xfrm>
              <a:off x="2591296" y="5245445"/>
              <a:ext cx="384480" cy="104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E2CFE52-2968-4397-89C7-5E43B9DA222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576896" y="5231045"/>
                <a:ext cx="4125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75B0280-5F5D-40A9-BC90-276211A2B505}"/>
                  </a:ext>
                </a:extLst>
              </p14:cNvPr>
              <p14:cNvContentPartPr/>
              <p14:nvPr/>
            </p14:nvContentPartPr>
            <p14:xfrm>
              <a:off x="3643936" y="4427525"/>
              <a:ext cx="2761920" cy="1777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75B0280-5F5D-40A9-BC90-276211A2B50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29536" y="4413125"/>
                <a:ext cx="2790000" cy="18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F105DE6E-686D-4AC7-A346-FC75625D7C02}"/>
                  </a:ext>
                </a:extLst>
              </p14:cNvPr>
              <p14:cNvContentPartPr/>
              <p14:nvPr/>
            </p14:nvContentPartPr>
            <p14:xfrm>
              <a:off x="6759016" y="5562965"/>
              <a:ext cx="31320" cy="33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F105DE6E-686D-4AC7-A346-FC75625D7C0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44616" y="5548565"/>
                <a:ext cx="594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217F4AAF-2F98-44DC-BE03-013024CC013A}"/>
                  </a:ext>
                </a:extLst>
              </p14:cNvPr>
              <p14:cNvContentPartPr/>
              <p14:nvPr/>
            </p14:nvContentPartPr>
            <p14:xfrm>
              <a:off x="7315936" y="4987685"/>
              <a:ext cx="725040" cy="795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217F4AAF-2F98-44DC-BE03-013024CC013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301536" y="4973285"/>
                <a:ext cx="75312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B5867AE-BBE9-4F3B-B1DB-A5A661FE9299}"/>
                  </a:ext>
                </a:extLst>
              </p14:cNvPr>
              <p14:cNvContentPartPr/>
              <p14:nvPr/>
            </p14:nvContentPartPr>
            <p14:xfrm>
              <a:off x="8341576" y="5002805"/>
              <a:ext cx="3415320" cy="782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B5867AE-BBE9-4F3B-B1DB-A5A661FE929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27176" y="4988405"/>
                <a:ext cx="344340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95569E3-E1B3-476E-990B-D34AE1D07DDC}"/>
                  </a:ext>
                </a:extLst>
              </p14:cNvPr>
              <p14:cNvContentPartPr/>
              <p14:nvPr/>
            </p14:nvContentPartPr>
            <p14:xfrm>
              <a:off x="8053936" y="6471965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95569E3-E1B3-476E-990B-D34AE1D07DD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9536" y="64575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39E13DE-9F5A-4A57-AB0D-E48A37F2622C}"/>
                  </a:ext>
                </a:extLst>
              </p14:cNvPr>
              <p14:cNvContentPartPr/>
              <p14:nvPr/>
            </p14:nvContentPartPr>
            <p14:xfrm>
              <a:off x="7290016" y="6264245"/>
              <a:ext cx="456840" cy="197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39E13DE-9F5A-4A57-AB0D-E48A37F2622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75616" y="6249845"/>
                <a:ext cx="4849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E827E9B-27A0-438A-B04E-CA324771BDBB}"/>
                  </a:ext>
                </a:extLst>
              </p14:cNvPr>
              <p14:cNvContentPartPr/>
              <p14:nvPr/>
            </p14:nvContentPartPr>
            <p14:xfrm>
              <a:off x="6270856" y="6125285"/>
              <a:ext cx="669240" cy="581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E827E9B-27A0-438A-B04E-CA324771BDB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56456" y="6110885"/>
                <a:ext cx="69732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B458DAF-27BD-49C3-806E-5CA4C049CB80}"/>
                  </a:ext>
                </a:extLst>
              </p14:cNvPr>
              <p14:cNvContentPartPr/>
              <p14:nvPr/>
            </p14:nvContentPartPr>
            <p14:xfrm>
              <a:off x="9302056" y="3669725"/>
              <a:ext cx="295920" cy="7095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B458DAF-27BD-49C3-806E-5CA4C049CB8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287656" y="3655325"/>
                <a:ext cx="324000" cy="7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15C93DD-0F10-43A8-83B1-50D9117164BD}"/>
                  </a:ext>
                </a:extLst>
              </p14:cNvPr>
              <p14:cNvContentPartPr/>
              <p14:nvPr/>
            </p14:nvContentPartPr>
            <p14:xfrm>
              <a:off x="9300976" y="1678925"/>
              <a:ext cx="2814480" cy="2439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15C93DD-0F10-43A8-83B1-50D9117164B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86576" y="1664525"/>
                <a:ext cx="2842560" cy="24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7850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301652" y="172963"/>
            <a:ext cx="9167804" cy="6539563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F613672-060E-4FB1-A306-6FB121F3D3BF}"/>
                  </a:ext>
                </a:extLst>
              </p14:cNvPr>
              <p14:cNvContentPartPr/>
              <p14:nvPr/>
            </p14:nvContentPartPr>
            <p14:xfrm>
              <a:off x="9469456" y="1546445"/>
              <a:ext cx="1972800" cy="502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F613672-060E-4FB1-A306-6FB121F3D3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55056" y="1532045"/>
                <a:ext cx="200088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FF21AF9-9953-467E-B7FA-D24B4F0368B9}"/>
                  </a:ext>
                </a:extLst>
              </p14:cNvPr>
              <p14:cNvContentPartPr/>
              <p14:nvPr/>
            </p14:nvContentPartPr>
            <p14:xfrm>
              <a:off x="9459736" y="2342405"/>
              <a:ext cx="2226600" cy="589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FF21AF9-9953-467E-B7FA-D24B4F0368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45336" y="2328005"/>
                <a:ext cx="2254680" cy="617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D4DD87-593B-433F-90A0-59078764BD80}"/>
                  </a:ext>
                </a:extLst>
              </p14:cNvPr>
              <p14:cNvContentPartPr/>
              <p14:nvPr/>
            </p14:nvContentPartPr>
            <p14:xfrm>
              <a:off x="1131856" y="357725"/>
              <a:ext cx="932040" cy="519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D4DD87-593B-433F-90A0-59078764BD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7456" y="343325"/>
                <a:ext cx="9601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E77B500-C9DA-46EA-BA51-1F26DB5F3CC6}"/>
                  </a:ext>
                </a:extLst>
              </p14:cNvPr>
              <p14:cNvContentPartPr/>
              <p14:nvPr/>
            </p14:nvContentPartPr>
            <p14:xfrm>
              <a:off x="2646376" y="375365"/>
              <a:ext cx="883440" cy="5227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E77B500-C9DA-46EA-BA51-1F26DB5F3C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1976" y="360965"/>
                <a:ext cx="91152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404D06-0B14-4902-AA8F-8AA3B76FC7EF}"/>
                  </a:ext>
                </a:extLst>
              </p14:cNvPr>
              <p14:cNvContentPartPr/>
              <p14:nvPr/>
            </p14:nvContentPartPr>
            <p14:xfrm>
              <a:off x="3994216" y="216605"/>
              <a:ext cx="1806120" cy="960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404D06-0B14-4902-AA8F-8AA3B76FC7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79816" y="202205"/>
                <a:ext cx="1834200" cy="9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587F0D2-52E4-43E0-AAC6-E44BB02C1A63}"/>
                  </a:ext>
                </a:extLst>
              </p14:cNvPr>
              <p14:cNvContentPartPr/>
              <p14:nvPr/>
            </p14:nvContentPartPr>
            <p14:xfrm>
              <a:off x="1101256" y="1473005"/>
              <a:ext cx="650160" cy="541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587F0D2-52E4-43E0-AAC6-E44BB02C1A6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6856" y="1458605"/>
                <a:ext cx="67824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5251F50-040D-4755-84A0-5BD92D3D6AEE}"/>
                  </a:ext>
                </a:extLst>
              </p14:cNvPr>
              <p14:cNvContentPartPr/>
              <p14:nvPr/>
            </p14:nvContentPartPr>
            <p14:xfrm>
              <a:off x="2252896" y="1708805"/>
              <a:ext cx="518400" cy="2390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5251F50-040D-4755-84A0-5BD92D3D6A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38496" y="1694405"/>
                <a:ext cx="54648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8EBBA27-90E2-4AE8-9724-BE203693D5DE}"/>
                  </a:ext>
                </a:extLst>
              </p14:cNvPr>
              <p14:cNvContentPartPr/>
              <p14:nvPr/>
            </p14:nvContentPartPr>
            <p14:xfrm>
              <a:off x="3282856" y="1484885"/>
              <a:ext cx="375840" cy="516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8EBBA27-90E2-4AE8-9724-BE203693D5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68456" y="1470485"/>
                <a:ext cx="40392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ECA99BD-D6A9-4EDC-8F6A-C8BD7F6A9EB3}"/>
                  </a:ext>
                </a:extLst>
              </p14:cNvPr>
              <p14:cNvContentPartPr/>
              <p14:nvPr/>
            </p14:nvContentPartPr>
            <p14:xfrm>
              <a:off x="5803216" y="1319285"/>
              <a:ext cx="1132200" cy="704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ECA99BD-D6A9-4EDC-8F6A-C8BD7F6A9E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8816" y="1304885"/>
                <a:ext cx="116028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01F8B5-FE63-49C3-A33D-F7BC52BCCFD6}"/>
                  </a:ext>
                </a:extLst>
              </p14:cNvPr>
              <p14:cNvContentPartPr/>
              <p14:nvPr/>
            </p14:nvContentPartPr>
            <p14:xfrm>
              <a:off x="3888016" y="1385165"/>
              <a:ext cx="1577520" cy="7185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01F8B5-FE63-49C3-A33D-F7BC52BCCF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73616" y="1370765"/>
                <a:ext cx="160560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B4C1BDB-955B-45FB-8568-4B04C08CA59B}"/>
                  </a:ext>
                </a:extLst>
              </p14:cNvPr>
              <p14:cNvContentPartPr/>
              <p14:nvPr/>
            </p14:nvContentPartPr>
            <p14:xfrm>
              <a:off x="560536" y="2602325"/>
              <a:ext cx="543960" cy="567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B4C1BDB-955B-45FB-8568-4B04C08CA5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6136" y="2587925"/>
                <a:ext cx="57204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20A19F6-DA18-494B-8BDB-245245339D76}"/>
                  </a:ext>
                </a:extLst>
              </p14:cNvPr>
              <p14:cNvContentPartPr/>
              <p14:nvPr/>
            </p14:nvContentPartPr>
            <p14:xfrm>
              <a:off x="1597696" y="2542565"/>
              <a:ext cx="1791720" cy="831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20A19F6-DA18-494B-8BDB-245245339D7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83296" y="2528165"/>
                <a:ext cx="1819800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1A16BA8-1160-4D1D-B46B-527933497BE5}"/>
                  </a:ext>
                </a:extLst>
              </p14:cNvPr>
              <p14:cNvContentPartPr/>
              <p14:nvPr/>
            </p14:nvContentPartPr>
            <p14:xfrm>
              <a:off x="513376" y="4005965"/>
              <a:ext cx="469440" cy="6516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1A16BA8-1160-4D1D-B46B-527933497B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8976" y="3991565"/>
                <a:ext cx="49752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FCE8D71-93DA-4DCC-B4A0-E6133AF15249}"/>
                  </a:ext>
                </a:extLst>
              </p14:cNvPr>
              <p14:cNvContentPartPr/>
              <p14:nvPr/>
            </p14:nvContentPartPr>
            <p14:xfrm>
              <a:off x="1383496" y="4074365"/>
              <a:ext cx="1184400" cy="641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FCE8D71-93DA-4DCC-B4A0-E6133AF1524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69096" y="4059965"/>
                <a:ext cx="121248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EF53FA0-1784-40FE-912F-E7D28EF66F4D}"/>
                  </a:ext>
                </a:extLst>
              </p14:cNvPr>
              <p14:cNvContentPartPr/>
              <p14:nvPr/>
            </p14:nvContentPartPr>
            <p14:xfrm>
              <a:off x="8375416" y="2593685"/>
              <a:ext cx="1239840" cy="5911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EF53FA0-1784-40FE-912F-E7D28EF66F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61016" y="2579285"/>
                <a:ext cx="126792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3134B3A1-898A-49D2-912F-7885BD5BD99F}"/>
                  </a:ext>
                </a:extLst>
              </p14:cNvPr>
              <p14:cNvContentPartPr/>
              <p14:nvPr/>
            </p14:nvContentPartPr>
            <p14:xfrm>
              <a:off x="7639216" y="2612765"/>
              <a:ext cx="462600" cy="619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3134B3A1-898A-49D2-912F-7885BD5BD9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24816" y="2598365"/>
                <a:ext cx="49068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EDCA888-74BE-40FB-89A6-AC3F139E801C}"/>
                  </a:ext>
                </a:extLst>
              </p14:cNvPr>
              <p14:cNvContentPartPr/>
              <p14:nvPr/>
            </p14:nvContentPartPr>
            <p14:xfrm>
              <a:off x="7584136" y="3776285"/>
              <a:ext cx="512280" cy="666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EDCA888-74BE-40FB-89A6-AC3F139E80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69736" y="3761885"/>
                <a:ext cx="54036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56E4548-3641-4736-BC6E-1B19E278C5F9}"/>
                  </a:ext>
                </a:extLst>
              </p14:cNvPr>
              <p14:cNvContentPartPr/>
              <p14:nvPr/>
            </p14:nvContentPartPr>
            <p14:xfrm>
              <a:off x="8437336" y="3805085"/>
              <a:ext cx="1251360" cy="654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56E4548-3641-4736-BC6E-1B19E278C5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22936" y="3790685"/>
                <a:ext cx="127944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91C7C1-D6F1-413D-BD35-A29AEF8194C5}"/>
                  </a:ext>
                </a:extLst>
              </p14:cNvPr>
              <p14:cNvContentPartPr/>
              <p14:nvPr/>
            </p14:nvContentPartPr>
            <p14:xfrm>
              <a:off x="3613696" y="2520965"/>
              <a:ext cx="759600" cy="965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91C7C1-D6F1-413D-BD35-A29AEF8194C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99296" y="2506565"/>
                <a:ext cx="787680" cy="9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74A045F-3FB4-477A-BC5B-21D52B67E12A}"/>
                  </a:ext>
                </a:extLst>
              </p14:cNvPr>
              <p14:cNvContentPartPr/>
              <p14:nvPr/>
            </p14:nvContentPartPr>
            <p14:xfrm>
              <a:off x="4978816" y="2440325"/>
              <a:ext cx="2241000" cy="385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74A045F-3FB4-477A-BC5B-21D52B67E12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64416" y="2425925"/>
                <a:ext cx="22690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BBCCDA4-7CFA-4B11-8C5D-837D3443A38F}"/>
                  </a:ext>
                </a:extLst>
              </p14:cNvPr>
              <p14:cNvContentPartPr/>
              <p14:nvPr/>
            </p14:nvContentPartPr>
            <p14:xfrm>
              <a:off x="4119136" y="3156365"/>
              <a:ext cx="198360" cy="2858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BBCCDA4-7CFA-4B11-8C5D-837D3443A3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04736" y="3141965"/>
                <a:ext cx="22644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A5AEDA1-1C2A-4D86-B308-55B75B4C8720}"/>
                  </a:ext>
                </a:extLst>
              </p14:cNvPr>
              <p14:cNvContentPartPr/>
              <p14:nvPr/>
            </p14:nvContentPartPr>
            <p14:xfrm>
              <a:off x="4961536" y="3042245"/>
              <a:ext cx="1812960" cy="400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A5AEDA1-1C2A-4D86-B308-55B75B4C872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47136" y="3027845"/>
                <a:ext cx="184104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823A199-700E-4A17-A05A-D373E4C5CD8A}"/>
                  </a:ext>
                </a:extLst>
              </p14:cNvPr>
              <p14:cNvContentPartPr/>
              <p14:nvPr/>
            </p14:nvContentPartPr>
            <p14:xfrm>
              <a:off x="2969296" y="4101365"/>
              <a:ext cx="558360" cy="2133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823A199-700E-4A17-A05A-D373E4C5CD8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54896" y="4086965"/>
                <a:ext cx="586440" cy="21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E691F4E-D2BC-47F9-B934-EA60092455EA}"/>
                  </a:ext>
                </a:extLst>
              </p14:cNvPr>
              <p14:cNvContentPartPr/>
              <p14:nvPr/>
            </p14:nvContentPartPr>
            <p14:xfrm>
              <a:off x="5679376" y="4325645"/>
              <a:ext cx="1055520" cy="358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E691F4E-D2BC-47F9-B934-EA60092455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664976" y="4311245"/>
                <a:ext cx="10836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5757018-B8F9-4BAD-AB6E-20707FC4969A}"/>
                  </a:ext>
                </a:extLst>
              </p14:cNvPr>
              <p14:cNvContentPartPr/>
              <p14:nvPr/>
            </p14:nvContentPartPr>
            <p14:xfrm>
              <a:off x="4246936" y="4183445"/>
              <a:ext cx="364320" cy="458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5757018-B8F9-4BAD-AB6E-20707FC496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32536" y="4169045"/>
                <a:ext cx="39240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7A69C5E-4C69-4EA8-B5EE-7B660EBB3510}"/>
                  </a:ext>
                </a:extLst>
              </p14:cNvPr>
              <p14:cNvContentPartPr/>
              <p14:nvPr/>
            </p14:nvContentPartPr>
            <p14:xfrm>
              <a:off x="5617456" y="5181365"/>
              <a:ext cx="2023920" cy="459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7A69C5E-4C69-4EA8-B5EE-7B660EBB35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03056" y="5166965"/>
                <a:ext cx="20520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490DA0D-FC38-4CF5-8588-0010B68D1F58}"/>
                  </a:ext>
                </a:extLst>
              </p14:cNvPr>
              <p14:cNvContentPartPr/>
              <p14:nvPr/>
            </p14:nvContentPartPr>
            <p14:xfrm>
              <a:off x="3912856" y="4971845"/>
              <a:ext cx="1350000" cy="687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490DA0D-FC38-4CF5-8588-0010B68D1F5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98456" y="4957445"/>
                <a:ext cx="137808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FE672F8-C0D2-4128-9CEE-D452A54CE56E}"/>
                  </a:ext>
                </a:extLst>
              </p14:cNvPr>
              <p14:cNvContentPartPr/>
              <p14:nvPr/>
            </p14:nvContentPartPr>
            <p14:xfrm>
              <a:off x="5654536" y="6005405"/>
              <a:ext cx="1299960" cy="4014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FE672F8-C0D2-4128-9CEE-D452A54CE5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40136" y="5991005"/>
                <a:ext cx="13280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2E0CC99-C08F-4708-BDDD-B05C94D206B2}"/>
                  </a:ext>
                </a:extLst>
              </p14:cNvPr>
              <p14:cNvContentPartPr/>
              <p14:nvPr/>
            </p14:nvContentPartPr>
            <p14:xfrm>
              <a:off x="4351696" y="6010805"/>
              <a:ext cx="213840" cy="2854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2E0CC99-C08F-4708-BDDD-B05C94D206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37296" y="5996405"/>
                <a:ext cx="2419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A0D7D16-08C2-4E82-9F2C-8B2B83A8489F}"/>
                  </a:ext>
                </a:extLst>
              </p14:cNvPr>
              <p14:cNvContentPartPr/>
              <p14:nvPr/>
            </p14:nvContentPartPr>
            <p14:xfrm>
              <a:off x="9942856" y="2592965"/>
              <a:ext cx="1877400" cy="8629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A0D7D16-08C2-4E82-9F2C-8B2B83A8489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928456" y="2578565"/>
                <a:ext cx="190548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1B27CA1-5163-4661-A558-13E7BB0FDD87}"/>
                  </a:ext>
                </a:extLst>
              </p14:cNvPr>
              <p14:cNvContentPartPr/>
              <p14:nvPr/>
            </p14:nvContentPartPr>
            <p14:xfrm>
              <a:off x="10743496" y="4731005"/>
              <a:ext cx="632880" cy="333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1B27CA1-5163-4661-A558-13E7BB0FDD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729096" y="4716605"/>
                <a:ext cx="66096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0212235-CF5F-4AD3-834F-1FAC81876AB5}"/>
                  </a:ext>
                </a:extLst>
              </p14:cNvPr>
              <p14:cNvContentPartPr/>
              <p14:nvPr/>
            </p14:nvContentPartPr>
            <p14:xfrm>
              <a:off x="10050496" y="3781685"/>
              <a:ext cx="2054160" cy="7732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0212235-CF5F-4AD3-834F-1FAC81876AB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36096" y="3767285"/>
                <a:ext cx="2082240" cy="80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5182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52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4"/>
          <p:cNvSpPr/>
          <p:nvPr/>
        </p:nvSpPr>
        <p:spPr>
          <a:xfrm>
            <a:off x="1981200" y="1600200"/>
            <a:ext cx="792396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Definition</a:t>
            </a:r>
            <a:endParaRPr lang="en-GB" sz="2800" spc="-1">
              <a:latin typeface="Arial"/>
            </a:endParaRPr>
          </a:p>
        </p:txBody>
      </p:sp>
      <p:pic>
        <p:nvPicPr>
          <p:cNvPr id="154" name="Picture 8"/>
          <p:cNvPicPr/>
          <p:nvPr/>
        </p:nvPicPr>
        <p:blipFill>
          <a:blip r:embed="rId2"/>
          <a:stretch/>
        </p:blipFill>
        <p:spPr>
          <a:xfrm>
            <a:off x="2057520" y="2209680"/>
            <a:ext cx="8305200" cy="388548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A17D623-72BE-40CC-B840-F4A9568811C3}"/>
                  </a:ext>
                </a:extLst>
              </p14:cNvPr>
              <p14:cNvContentPartPr/>
              <p14:nvPr/>
            </p14:nvContentPartPr>
            <p14:xfrm>
              <a:off x="7670536" y="438005"/>
              <a:ext cx="3843360" cy="1757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A17D623-72BE-40CC-B840-F4A9568811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56136" y="423605"/>
                <a:ext cx="3871440" cy="17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4A36C04-E041-4EC5-8E93-4ED4B9C0CC0A}"/>
                  </a:ext>
                </a:extLst>
              </p14:cNvPr>
              <p14:cNvContentPartPr/>
              <p14:nvPr/>
            </p14:nvContentPartPr>
            <p14:xfrm>
              <a:off x="2414176" y="138485"/>
              <a:ext cx="3320280" cy="544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4A36C04-E041-4EC5-8E93-4ED4B9C0CC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9776" y="124085"/>
                <a:ext cx="334836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EED4B86-8460-408D-A12B-CA96278D7983}"/>
                  </a:ext>
                </a:extLst>
              </p14:cNvPr>
              <p14:cNvContentPartPr/>
              <p14:nvPr/>
            </p14:nvContentPartPr>
            <p14:xfrm>
              <a:off x="256336" y="2978525"/>
              <a:ext cx="2525760" cy="554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EED4B86-8460-408D-A12B-CA96278D798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1936" y="2964125"/>
                <a:ext cx="255384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268624E-7766-4B5B-A9EF-57DD983EF7CE}"/>
                  </a:ext>
                </a:extLst>
              </p14:cNvPr>
              <p14:cNvContentPartPr/>
              <p14:nvPr/>
            </p14:nvContentPartPr>
            <p14:xfrm>
              <a:off x="939976" y="3717605"/>
              <a:ext cx="852840" cy="418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268624E-7766-4B5B-A9EF-57DD983EF7C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5576" y="3703205"/>
                <a:ext cx="8809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70187F7-DB19-4DD4-B483-486B2CA7E624}"/>
                  </a:ext>
                </a:extLst>
              </p14:cNvPr>
              <p14:cNvContentPartPr/>
              <p14:nvPr/>
            </p14:nvContentPartPr>
            <p14:xfrm>
              <a:off x="140776" y="3869885"/>
              <a:ext cx="563400" cy="2329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70187F7-DB19-4DD4-B483-486B2CA7E62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6376" y="3855485"/>
                <a:ext cx="5914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D266429-570F-4CA1-A832-1990350C03E9}"/>
                  </a:ext>
                </a:extLst>
              </p14:cNvPr>
              <p14:cNvContentPartPr/>
              <p14:nvPr/>
            </p14:nvContentPartPr>
            <p14:xfrm>
              <a:off x="104056" y="4397645"/>
              <a:ext cx="1674360" cy="559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D266429-570F-4CA1-A832-1990350C03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9656" y="4383245"/>
                <a:ext cx="1702440" cy="587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572F0E7-7114-4B84-AFF3-7BCF766906D0}"/>
                  </a:ext>
                </a:extLst>
              </p14:cNvPr>
              <p14:cNvContentPartPr/>
              <p14:nvPr/>
            </p14:nvContentPartPr>
            <p14:xfrm>
              <a:off x="1896496" y="74004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572F0E7-7114-4B84-AFF3-7BCF766906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2096" y="7256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211CF25-5B15-4E7E-B38E-5F3C731F4236}"/>
                  </a:ext>
                </a:extLst>
              </p14:cNvPr>
              <p14:cNvContentPartPr/>
              <p14:nvPr/>
            </p14:nvContentPartPr>
            <p14:xfrm>
              <a:off x="1882456" y="967565"/>
              <a:ext cx="2880" cy="414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211CF25-5B15-4E7E-B38E-5F3C731F42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8056" y="953165"/>
                <a:ext cx="309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C1273E6-70F3-4906-BC7B-96F71D49FBA0}"/>
                  </a:ext>
                </a:extLst>
              </p14:cNvPr>
              <p14:cNvContentPartPr/>
              <p14:nvPr/>
            </p14:nvContentPartPr>
            <p14:xfrm>
              <a:off x="693376" y="374285"/>
              <a:ext cx="773280" cy="732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C1273E6-70F3-4906-BC7B-96F71D49FB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8976" y="359885"/>
                <a:ext cx="80136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C970810-5DF8-4D1B-8A3E-EB25BFDF9C57}"/>
                  </a:ext>
                </a:extLst>
              </p14:cNvPr>
              <p14:cNvContentPartPr/>
              <p14:nvPr/>
            </p14:nvContentPartPr>
            <p14:xfrm>
              <a:off x="6338176" y="589205"/>
              <a:ext cx="1776600" cy="549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C970810-5DF8-4D1B-8A3E-EB25BFDF9C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23776" y="574805"/>
                <a:ext cx="180468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696C01F-2E0F-488C-A26A-82722F5574D1}"/>
                  </a:ext>
                </a:extLst>
              </p14:cNvPr>
              <p14:cNvContentPartPr/>
              <p14:nvPr/>
            </p14:nvContentPartPr>
            <p14:xfrm>
              <a:off x="6402256" y="1662725"/>
              <a:ext cx="967320" cy="375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696C01F-2E0F-488C-A26A-82722F5574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87856" y="1648325"/>
                <a:ext cx="9954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C6E2CA3-868B-4726-8A9F-1319D442741F}"/>
                  </a:ext>
                </a:extLst>
              </p14:cNvPr>
              <p14:cNvContentPartPr/>
              <p14:nvPr/>
            </p14:nvContentPartPr>
            <p14:xfrm>
              <a:off x="7853056" y="1581725"/>
              <a:ext cx="325080" cy="495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C6E2CA3-868B-4726-8A9F-1319D442741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8656" y="1567325"/>
                <a:ext cx="3531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60CB8C4-FD0D-48A3-9CEC-E52FFD845EC9}"/>
                  </a:ext>
                </a:extLst>
              </p14:cNvPr>
              <p14:cNvContentPartPr/>
              <p14:nvPr/>
            </p14:nvContentPartPr>
            <p14:xfrm>
              <a:off x="2127976" y="1674965"/>
              <a:ext cx="243360" cy="2044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60CB8C4-FD0D-48A3-9CEC-E52FFD845E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3576" y="1660565"/>
                <a:ext cx="2714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8B6E8AD-D2E4-4624-A3E9-029D291F5EF0}"/>
                  </a:ext>
                </a:extLst>
              </p14:cNvPr>
              <p14:cNvContentPartPr/>
              <p14:nvPr/>
            </p14:nvContentPartPr>
            <p14:xfrm>
              <a:off x="2652856" y="400565"/>
              <a:ext cx="2541600" cy="1853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8B6E8AD-D2E4-4624-A3E9-029D291F5E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8456" y="386165"/>
                <a:ext cx="2569680" cy="18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382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D3B8772-4B8A-4542-9853-B3147FE04F07}"/>
                  </a:ext>
                </a:extLst>
              </p14:cNvPr>
              <p14:cNvContentPartPr/>
              <p14:nvPr/>
            </p14:nvContentPartPr>
            <p14:xfrm>
              <a:off x="951496" y="3365885"/>
              <a:ext cx="1233360" cy="764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D3B8772-4B8A-4542-9853-B3147FE04F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7096" y="3351485"/>
                <a:ext cx="126144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4F51CC4-BA8E-4827-8DE7-A8B33BC683BC}"/>
                  </a:ext>
                </a:extLst>
              </p14:cNvPr>
              <p14:cNvContentPartPr/>
              <p14:nvPr/>
            </p14:nvContentPartPr>
            <p14:xfrm>
              <a:off x="2600296" y="3514925"/>
              <a:ext cx="792000" cy="44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4F51CC4-BA8E-4827-8DE7-A8B33BC683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5896" y="3500525"/>
                <a:ext cx="82008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6C44DAB-9B43-428B-91E0-A1E7F7C11400}"/>
                  </a:ext>
                </a:extLst>
              </p14:cNvPr>
              <p14:cNvContentPartPr/>
              <p14:nvPr/>
            </p14:nvContentPartPr>
            <p14:xfrm>
              <a:off x="3948496" y="3509525"/>
              <a:ext cx="947880" cy="477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6C44DAB-9B43-428B-91E0-A1E7F7C114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4096" y="3495125"/>
                <a:ext cx="9759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E679165-1878-4AC9-97AC-3CB91C5A4FE1}"/>
                  </a:ext>
                </a:extLst>
              </p14:cNvPr>
              <p14:cNvContentPartPr/>
              <p14:nvPr/>
            </p14:nvContentPartPr>
            <p14:xfrm>
              <a:off x="2206096" y="4580525"/>
              <a:ext cx="221040" cy="6519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E679165-1878-4AC9-97AC-3CB91C5A4F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1696" y="4566125"/>
                <a:ext cx="24912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551A8172-365A-45F6-9521-1A7B05E370E2}"/>
                  </a:ext>
                </a:extLst>
              </p14:cNvPr>
              <p14:cNvContentPartPr/>
              <p14:nvPr/>
            </p14:nvContentPartPr>
            <p14:xfrm>
              <a:off x="1010536" y="4380005"/>
              <a:ext cx="759240" cy="735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551A8172-365A-45F6-9521-1A7B05E370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6136" y="4365605"/>
                <a:ext cx="78732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B2602C9-844F-43BC-9907-F36D14505BE6}"/>
                  </a:ext>
                </a:extLst>
              </p14:cNvPr>
              <p14:cNvContentPartPr/>
              <p14:nvPr/>
            </p14:nvContentPartPr>
            <p14:xfrm>
              <a:off x="2503096" y="4558925"/>
              <a:ext cx="1147320" cy="4298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B2602C9-844F-43BC-9907-F36D14505B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88696" y="4544525"/>
                <a:ext cx="11754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E2F201E5-B990-478A-B3E2-D82721F83EEF}"/>
                  </a:ext>
                </a:extLst>
              </p14:cNvPr>
              <p14:cNvContentPartPr/>
              <p14:nvPr/>
            </p14:nvContentPartPr>
            <p14:xfrm>
              <a:off x="5347456" y="3378485"/>
              <a:ext cx="5875560" cy="1083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E2F201E5-B990-478A-B3E2-D82721F83EE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3056" y="3364085"/>
                <a:ext cx="5903640" cy="11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92E4F4A-2556-45B9-A497-6A0E1C7D9C78}"/>
                  </a:ext>
                </a:extLst>
              </p14:cNvPr>
              <p14:cNvContentPartPr/>
              <p14:nvPr/>
            </p14:nvContentPartPr>
            <p14:xfrm>
              <a:off x="3979456" y="4640645"/>
              <a:ext cx="505440" cy="421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92E4F4A-2556-45B9-A497-6A0E1C7D9C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65056" y="4626245"/>
                <a:ext cx="5335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9214BCD-7B6B-4639-BC53-6531136E022C}"/>
                  </a:ext>
                </a:extLst>
              </p14:cNvPr>
              <p14:cNvContentPartPr/>
              <p14:nvPr/>
            </p14:nvContentPartPr>
            <p14:xfrm>
              <a:off x="7526176" y="755885"/>
              <a:ext cx="1440" cy="28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9214BCD-7B6B-4639-BC53-6531136E02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11776" y="741485"/>
                <a:ext cx="29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663F482-19D2-4EE9-96C8-F1E8EF8ED1E6}"/>
                  </a:ext>
                </a:extLst>
              </p14:cNvPr>
              <p14:cNvContentPartPr/>
              <p14:nvPr/>
            </p14:nvContentPartPr>
            <p14:xfrm>
              <a:off x="7026136" y="762365"/>
              <a:ext cx="741240" cy="435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663F482-19D2-4EE9-96C8-F1E8EF8ED1E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1736" y="747965"/>
                <a:ext cx="76932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B0F86CD-3445-4155-B5BC-4F409E419FFA}"/>
                  </a:ext>
                </a:extLst>
              </p14:cNvPr>
              <p14:cNvContentPartPr/>
              <p14:nvPr/>
            </p14:nvContentPartPr>
            <p14:xfrm>
              <a:off x="7673416" y="1230725"/>
              <a:ext cx="96480" cy="963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B0F86CD-3445-4155-B5BC-4F409E419F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9016" y="1216325"/>
                <a:ext cx="124560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8FF4D04-4A87-4246-B034-00EE046F248D}"/>
                  </a:ext>
                </a:extLst>
              </p14:cNvPr>
              <p14:cNvContentPartPr/>
              <p14:nvPr/>
            </p14:nvContentPartPr>
            <p14:xfrm>
              <a:off x="6972856" y="1212005"/>
              <a:ext cx="93240" cy="9889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8FF4D04-4A87-4246-B034-00EE046F24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58456" y="1197605"/>
                <a:ext cx="12132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D261E7D-15C5-4845-AB5D-BFA67A224200}"/>
                  </a:ext>
                </a:extLst>
              </p14:cNvPr>
              <p14:cNvContentPartPr/>
              <p14:nvPr/>
            </p14:nvContentPartPr>
            <p14:xfrm>
              <a:off x="722176" y="456005"/>
              <a:ext cx="10958760" cy="2674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D261E7D-15C5-4845-AB5D-BFA67A22420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7776" y="441605"/>
                <a:ext cx="10986840" cy="270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055EF30-E413-4A8D-A59A-C1A40DC030B9}"/>
                  </a:ext>
                </a:extLst>
              </p14:cNvPr>
              <p14:cNvContentPartPr/>
              <p14:nvPr/>
            </p14:nvContentPartPr>
            <p14:xfrm>
              <a:off x="5587936" y="1398125"/>
              <a:ext cx="578880" cy="772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055EF30-E413-4A8D-A59A-C1A40DC030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73536" y="1383725"/>
                <a:ext cx="606960" cy="80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8441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E217783-C176-410B-8AC2-255B01B8DAF1}"/>
                  </a:ext>
                </a:extLst>
              </p14:cNvPr>
              <p14:cNvContentPartPr/>
              <p14:nvPr/>
            </p14:nvContentPartPr>
            <p14:xfrm>
              <a:off x="751696" y="445925"/>
              <a:ext cx="974880" cy="507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E217783-C176-410B-8AC2-255B01B8DA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7296" y="431525"/>
                <a:ext cx="100296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91A953-87DD-4B28-BA16-5C11E7830ADF}"/>
                  </a:ext>
                </a:extLst>
              </p14:cNvPr>
              <p14:cNvContentPartPr/>
              <p14:nvPr/>
            </p14:nvContentPartPr>
            <p14:xfrm>
              <a:off x="812176" y="1209485"/>
              <a:ext cx="763200" cy="23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91A953-87DD-4B28-BA16-5C11E7830A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7776" y="1195085"/>
                <a:ext cx="791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FED3B8-68D9-48F7-BAF3-065C8898236A}"/>
                  </a:ext>
                </a:extLst>
              </p14:cNvPr>
              <p14:cNvContentPartPr/>
              <p14:nvPr/>
            </p14:nvContentPartPr>
            <p14:xfrm>
              <a:off x="2093776" y="724205"/>
              <a:ext cx="3960" cy="1537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FED3B8-68D9-48F7-BAF3-065C889823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9376" y="709805"/>
                <a:ext cx="32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DC135D0-333F-4AEB-9868-340A8F6365AB}"/>
                  </a:ext>
                </a:extLst>
              </p14:cNvPr>
              <p14:cNvContentPartPr/>
              <p14:nvPr/>
            </p14:nvContentPartPr>
            <p14:xfrm>
              <a:off x="2608216" y="498125"/>
              <a:ext cx="3961800" cy="1562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DC135D0-333F-4AEB-9868-340A8F6365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93816" y="483725"/>
                <a:ext cx="3989880" cy="15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85985EA-2F21-46E3-973B-3B10CFC2AB91}"/>
                  </a:ext>
                </a:extLst>
              </p14:cNvPr>
              <p14:cNvContentPartPr/>
              <p14:nvPr/>
            </p14:nvContentPartPr>
            <p14:xfrm>
              <a:off x="7183816" y="906725"/>
              <a:ext cx="368280" cy="386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85985EA-2F21-46E3-973B-3B10CFC2AB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69416" y="892325"/>
                <a:ext cx="3963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E866855-5930-4234-98DB-07DF25D1A0CD}"/>
                  </a:ext>
                </a:extLst>
              </p14:cNvPr>
              <p14:cNvContentPartPr/>
              <p14:nvPr/>
            </p14:nvContentPartPr>
            <p14:xfrm>
              <a:off x="7786096" y="440885"/>
              <a:ext cx="378720" cy="81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E866855-5930-4234-98DB-07DF25D1A0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71696" y="426485"/>
                <a:ext cx="40680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4E66D5D-0763-4B94-BD58-93C04D08F822}"/>
                  </a:ext>
                </a:extLst>
              </p14:cNvPr>
              <p14:cNvContentPartPr/>
              <p14:nvPr/>
            </p14:nvContentPartPr>
            <p14:xfrm>
              <a:off x="8471176" y="132725"/>
              <a:ext cx="1684440" cy="10418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4E66D5D-0763-4B94-BD58-93C04D08F82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56776" y="118325"/>
                <a:ext cx="1712520" cy="10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D59A32A-0431-48D5-8E51-A9B599F6540A}"/>
                  </a:ext>
                </a:extLst>
              </p14:cNvPr>
              <p14:cNvContentPartPr/>
              <p14:nvPr/>
            </p14:nvContentPartPr>
            <p14:xfrm>
              <a:off x="7507816" y="2337725"/>
              <a:ext cx="2100240" cy="3758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D59A32A-0431-48D5-8E51-A9B599F654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93416" y="2323325"/>
                <a:ext cx="21283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81C95CD-1FF9-4F9A-B37D-43C9A5E26D6C}"/>
                  </a:ext>
                </a:extLst>
              </p14:cNvPr>
              <p14:cNvContentPartPr/>
              <p14:nvPr/>
            </p14:nvContentPartPr>
            <p14:xfrm>
              <a:off x="10087936" y="2317565"/>
              <a:ext cx="1111680" cy="351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81C95CD-1FF9-4F9A-B37D-43C9A5E26D6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73536" y="2303165"/>
                <a:ext cx="11397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DB0EE9D-7CB1-459F-A78E-0B8C4D88249D}"/>
                  </a:ext>
                </a:extLst>
              </p14:cNvPr>
              <p14:cNvContentPartPr/>
              <p14:nvPr/>
            </p14:nvContentPartPr>
            <p14:xfrm>
              <a:off x="741616" y="3899405"/>
              <a:ext cx="561240" cy="144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DB0EE9D-7CB1-459F-A78E-0B8C4D8824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7216" y="3885005"/>
                <a:ext cx="589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5C0F525-E282-4DEF-AA68-F9723419F15B}"/>
                  </a:ext>
                </a:extLst>
              </p14:cNvPr>
              <p14:cNvContentPartPr/>
              <p14:nvPr/>
            </p14:nvContentPartPr>
            <p14:xfrm>
              <a:off x="1686616" y="3622925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5C0F525-E282-4DEF-AA68-F9723419F1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72216" y="3608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8F46820-028F-4862-9496-B272012068BD}"/>
                  </a:ext>
                </a:extLst>
              </p14:cNvPr>
              <p14:cNvContentPartPr/>
              <p14:nvPr/>
            </p14:nvContentPartPr>
            <p14:xfrm>
              <a:off x="1726216" y="3830645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8F46820-028F-4862-9496-B272012068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11816" y="38162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D2222DD-7EA0-432A-B8F7-DB1F6FE12CD0}"/>
                  </a:ext>
                </a:extLst>
              </p14:cNvPr>
              <p14:cNvContentPartPr/>
              <p14:nvPr/>
            </p14:nvContentPartPr>
            <p14:xfrm>
              <a:off x="748456" y="3330965"/>
              <a:ext cx="527760" cy="416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D2222DD-7EA0-432A-B8F7-DB1F6FE12CD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34056" y="3316565"/>
                <a:ext cx="5558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1123662-9BDE-4137-B94F-89C4C1F4D52D}"/>
                  </a:ext>
                </a:extLst>
              </p14:cNvPr>
              <p14:cNvContentPartPr/>
              <p14:nvPr/>
            </p14:nvContentPartPr>
            <p14:xfrm>
              <a:off x="4222456" y="3297845"/>
              <a:ext cx="518040" cy="6505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1123662-9BDE-4137-B94F-89C4C1F4D52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08056" y="3283445"/>
                <a:ext cx="54612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B782C5B-399B-487C-933A-0F5192ABB005}"/>
                  </a:ext>
                </a:extLst>
              </p14:cNvPr>
              <p14:cNvContentPartPr/>
              <p14:nvPr/>
            </p14:nvContentPartPr>
            <p14:xfrm>
              <a:off x="2451256" y="3284165"/>
              <a:ext cx="1420200" cy="635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B782C5B-399B-487C-933A-0F5192ABB00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36856" y="3269765"/>
                <a:ext cx="144828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3E94AB2-018B-46E3-9D67-B17F6C57406F}"/>
                  </a:ext>
                </a:extLst>
              </p14:cNvPr>
              <p14:cNvContentPartPr/>
              <p14:nvPr/>
            </p14:nvContentPartPr>
            <p14:xfrm>
              <a:off x="5252056" y="3595205"/>
              <a:ext cx="70920" cy="164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3E94AB2-018B-46E3-9D67-B17F6C57406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37656" y="3580805"/>
                <a:ext cx="990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49990E1-69D5-4D15-9346-4B42FD88CAA9}"/>
                  </a:ext>
                </a:extLst>
              </p14:cNvPr>
              <p14:cNvContentPartPr/>
              <p14:nvPr/>
            </p14:nvContentPartPr>
            <p14:xfrm>
              <a:off x="5735536" y="3235205"/>
              <a:ext cx="3162960" cy="540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49990E1-69D5-4D15-9346-4B42FD88CAA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21136" y="3220805"/>
                <a:ext cx="31910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A47F862-4F04-4A1C-BDC4-1ECFF9744217}"/>
                  </a:ext>
                </a:extLst>
              </p14:cNvPr>
              <p14:cNvContentPartPr/>
              <p14:nvPr/>
            </p14:nvContentPartPr>
            <p14:xfrm>
              <a:off x="5796376" y="3891485"/>
              <a:ext cx="5570640" cy="648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A47F862-4F04-4A1C-BDC4-1ECFF974421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781976" y="3877085"/>
                <a:ext cx="559872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EA1C8A9-3D3A-4052-ACC4-9BCC8FC62A86}"/>
                  </a:ext>
                </a:extLst>
              </p14:cNvPr>
              <p14:cNvContentPartPr/>
              <p14:nvPr/>
            </p14:nvContentPartPr>
            <p14:xfrm>
              <a:off x="1922776" y="4972925"/>
              <a:ext cx="1965600" cy="763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EA1C8A9-3D3A-4052-ACC4-9BCC8FC62A86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908376" y="4958525"/>
                <a:ext cx="199368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778225E-B3BA-4ED3-AB5C-5FCF56815385}"/>
                  </a:ext>
                </a:extLst>
              </p14:cNvPr>
              <p14:cNvContentPartPr/>
              <p14:nvPr/>
            </p14:nvContentPartPr>
            <p14:xfrm>
              <a:off x="4450696" y="4991285"/>
              <a:ext cx="1186920" cy="1227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778225E-B3BA-4ED3-AB5C-5FCF5681538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36296" y="4976885"/>
                <a:ext cx="1215000" cy="12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193F49EE-5366-457F-8F75-7D8DE217CE19}"/>
                  </a:ext>
                </a:extLst>
              </p14:cNvPr>
              <p14:cNvContentPartPr/>
              <p14:nvPr/>
            </p14:nvContentPartPr>
            <p14:xfrm>
              <a:off x="6053776" y="5251925"/>
              <a:ext cx="402840" cy="347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193F49EE-5366-457F-8F75-7D8DE217CE1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039376" y="5237525"/>
                <a:ext cx="43092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68B50FC-CEB4-4430-A444-00C1E1CF880D}"/>
                  </a:ext>
                </a:extLst>
              </p14:cNvPr>
              <p14:cNvContentPartPr/>
              <p14:nvPr/>
            </p14:nvContentPartPr>
            <p14:xfrm>
              <a:off x="7127296" y="5259845"/>
              <a:ext cx="311400" cy="157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68B50FC-CEB4-4430-A444-00C1E1CF880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12896" y="5245445"/>
                <a:ext cx="3394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3E5A22B-52A4-4B2E-A2F1-7947B297E8FE}"/>
                  </a:ext>
                </a:extLst>
              </p14:cNvPr>
              <p14:cNvContentPartPr/>
              <p14:nvPr/>
            </p14:nvContentPartPr>
            <p14:xfrm>
              <a:off x="6606016" y="4699685"/>
              <a:ext cx="903600" cy="406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3E5A22B-52A4-4B2E-A2F1-7947B297E8F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91616" y="4685285"/>
                <a:ext cx="9316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D3DB18-6E77-4B0E-813A-35F3AA950020}"/>
                  </a:ext>
                </a:extLst>
              </p14:cNvPr>
              <p14:cNvContentPartPr/>
              <p14:nvPr/>
            </p14:nvContentPartPr>
            <p14:xfrm>
              <a:off x="8326816" y="4883645"/>
              <a:ext cx="105840" cy="612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D3DB18-6E77-4B0E-813A-35F3AA95002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312416" y="4869245"/>
                <a:ext cx="13392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AF29B3-907A-4C2F-8BBF-7167F0B34C7C}"/>
                  </a:ext>
                </a:extLst>
              </p14:cNvPr>
              <p14:cNvContentPartPr/>
              <p14:nvPr/>
            </p14:nvContentPartPr>
            <p14:xfrm>
              <a:off x="8708776" y="4936205"/>
              <a:ext cx="932400" cy="504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AF29B3-907A-4C2F-8BBF-7167F0B34C7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94376" y="4921805"/>
                <a:ext cx="9604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D332CE-423E-4E6E-8213-85DE19EFD86E}"/>
                  </a:ext>
                </a:extLst>
              </p14:cNvPr>
              <p14:cNvContentPartPr/>
              <p14:nvPr/>
            </p14:nvContentPartPr>
            <p14:xfrm>
              <a:off x="10035016" y="4907045"/>
              <a:ext cx="1401120" cy="536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D332CE-423E-4E6E-8213-85DE19EFD86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020616" y="4892645"/>
                <a:ext cx="142920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2683C0-BC16-46E9-9D35-B88BB31486E4}"/>
                  </a:ext>
                </a:extLst>
              </p14:cNvPr>
              <p14:cNvContentPartPr/>
              <p14:nvPr/>
            </p14:nvContentPartPr>
            <p14:xfrm>
              <a:off x="8647216" y="5716325"/>
              <a:ext cx="1350000" cy="90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2683C0-BC16-46E9-9D35-B88BB31486E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32816" y="5701925"/>
                <a:ext cx="1378080" cy="9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763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57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4"/>
          <p:cNvSpPr/>
          <p:nvPr/>
        </p:nvSpPr>
        <p:spPr>
          <a:xfrm>
            <a:off x="2362080" y="5410080"/>
            <a:ext cx="7795440" cy="821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4-10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Normal probability density functions for selected values of the parameters </a:t>
            </a:r>
            <a:r>
              <a:rPr lang="en-US" sz="2400" spc="-1">
                <a:solidFill>
                  <a:srgbClr val="000000"/>
                </a:solidFill>
                <a:latin typeface="Symbol"/>
                <a:ea typeface="DejaVu Sans"/>
              </a:rPr>
              <a:t>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 and </a:t>
            </a:r>
            <a:r>
              <a:rPr lang="en-US" sz="2400" spc="-1">
                <a:solidFill>
                  <a:srgbClr val="000000"/>
                </a:solidFill>
                <a:latin typeface="Symbol"/>
                <a:ea typeface="DejaVu Sans"/>
              </a:rPr>
              <a:t></a:t>
            </a:r>
            <a:r>
              <a:rPr lang="en-US" sz="2400" spc="-1" baseline="30000">
                <a:solidFill>
                  <a:srgbClr val="000000"/>
                </a:solidFill>
                <a:latin typeface="Arial"/>
                <a:ea typeface="DejaVu Sans"/>
              </a:rPr>
              <a:t>2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lang="en-GB" sz="2400" spc="-1">
              <a:latin typeface="Arial"/>
            </a:endParaRPr>
          </a:p>
        </p:txBody>
      </p:sp>
      <p:pic>
        <p:nvPicPr>
          <p:cNvPr id="159" name="Picture 9"/>
          <p:cNvPicPr/>
          <p:nvPr/>
        </p:nvPicPr>
        <p:blipFill>
          <a:blip r:embed="rId2"/>
          <a:stretch/>
        </p:blipFill>
        <p:spPr>
          <a:xfrm>
            <a:off x="2209800" y="2068560"/>
            <a:ext cx="7923960" cy="242640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B55C73F-D444-440E-B681-A3257C14B237}"/>
                  </a:ext>
                </a:extLst>
              </p14:cNvPr>
              <p14:cNvContentPartPr/>
              <p14:nvPr/>
            </p14:nvContentPartPr>
            <p14:xfrm>
              <a:off x="10751776" y="296525"/>
              <a:ext cx="1334520" cy="580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B55C73F-D444-440E-B681-A3257C14B2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7376" y="282125"/>
                <a:ext cx="136260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87E04AB-F245-42E9-9063-B81FD2C0E14E}"/>
                  </a:ext>
                </a:extLst>
              </p14:cNvPr>
              <p14:cNvContentPartPr/>
              <p14:nvPr/>
            </p14:nvContentPartPr>
            <p14:xfrm>
              <a:off x="7935496" y="219125"/>
              <a:ext cx="2502720" cy="626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87E04AB-F245-42E9-9063-B81FD2C0E1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21096" y="204725"/>
                <a:ext cx="25308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AA7DF4E-04F8-4E1F-A78A-E168AECA4429}"/>
                  </a:ext>
                </a:extLst>
              </p14:cNvPr>
              <p14:cNvContentPartPr/>
              <p14:nvPr/>
            </p14:nvContentPartPr>
            <p14:xfrm>
              <a:off x="7917496" y="1338365"/>
              <a:ext cx="307440" cy="17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AA7DF4E-04F8-4E1F-A78A-E168AECA4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3096" y="1323965"/>
                <a:ext cx="3355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C8927E0-BB0B-42B0-8D1A-B1F1B9A8B997}"/>
                  </a:ext>
                </a:extLst>
              </p14:cNvPr>
              <p14:cNvContentPartPr/>
              <p14:nvPr/>
            </p14:nvContentPartPr>
            <p14:xfrm>
              <a:off x="8644696" y="969365"/>
              <a:ext cx="2844360" cy="793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C8927E0-BB0B-42B0-8D1A-B1F1B9A8B99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30296" y="954965"/>
                <a:ext cx="287244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41C1C07-9E06-4BCC-9723-41A1CAF58B15}"/>
                  </a:ext>
                </a:extLst>
              </p14:cNvPr>
              <p14:cNvContentPartPr/>
              <p14:nvPr/>
            </p14:nvContentPartPr>
            <p14:xfrm>
              <a:off x="8116576" y="3939365"/>
              <a:ext cx="9000" cy="196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41C1C07-9E06-4BCC-9723-41A1CAF58B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02176" y="3924965"/>
                <a:ext cx="3708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EDEEFE-0F5E-4ABB-A386-729D327ED3AE}"/>
                  </a:ext>
                </a:extLst>
              </p14:cNvPr>
              <p14:cNvContentPartPr/>
              <p14:nvPr/>
            </p14:nvContentPartPr>
            <p14:xfrm>
              <a:off x="8102896" y="2363645"/>
              <a:ext cx="10440" cy="156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EDEEFE-0F5E-4ABB-A386-729D327ED3A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88496" y="2349245"/>
                <a:ext cx="385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51F9F7A-8F42-4E53-B1DA-1FC358835D58}"/>
                  </a:ext>
                </a:extLst>
              </p14:cNvPr>
              <p14:cNvContentPartPr/>
              <p14:nvPr/>
            </p14:nvContentPartPr>
            <p14:xfrm>
              <a:off x="7773496" y="2668565"/>
              <a:ext cx="785520" cy="1163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51F9F7A-8F42-4E53-B1DA-1FC358835D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59096" y="2654165"/>
                <a:ext cx="813600" cy="11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B2E1D04-D878-4D41-924C-F9328A479458}"/>
                  </a:ext>
                </a:extLst>
              </p14:cNvPr>
              <p14:cNvContentPartPr/>
              <p14:nvPr/>
            </p14:nvContentPartPr>
            <p14:xfrm>
              <a:off x="8118016" y="4108205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B2E1D04-D878-4D41-924C-F9328A4794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03616" y="40938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6EF0759-420E-4FB3-9BE5-B399CCA484C7}"/>
                  </a:ext>
                </a:extLst>
              </p14:cNvPr>
              <p14:cNvContentPartPr/>
              <p14:nvPr/>
            </p14:nvContentPartPr>
            <p14:xfrm>
              <a:off x="8066896" y="2600885"/>
              <a:ext cx="82080" cy="64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EF0759-420E-4FB3-9BE5-B399CCA484C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52496" y="2586485"/>
                <a:ext cx="110160" cy="9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9FC79C-62D5-4AA0-9D94-D16566DAD012}"/>
                  </a:ext>
                </a:extLst>
              </p14:cNvPr>
              <p14:cNvContentPartPr/>
              <p14:nvPr/>
            </p14:nvContentPartPr>
            <p14:xfrm>
              <a:off x="2122576" y="74688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9FC79C-62D5-4AA0-9D94-D16566DAD0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8176" y="7324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37DAFEC-826D-49C5-9FD1-7986572ACD31}"/>
                  </a:ext>
                </a:extLst>
              </p14:cNvPr>
              <p14:cNvContentPartPr/>
              <p14:nvPr/>
            </p14:nvContentPartPr>
            <p14:xfrm>
              <a:off x="2136976" y="102300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37DAFEC-826D-49C5-9FD1-7986572ACD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22576" y="10086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F9A7F27-54E7-4E07-8495-14606E1F3E65}"/>
                  </a:ext>
                </a:extLst>
              </p14:cNvPr>
              <p14:cNvContentPartPr/>
              <p14:nvPr/>
            </p14:nvContentPartPr>
            <p14:xfrm>
              <a:off x="765376" y="398045"/>
              <a:ext cx="845640" cy="763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F9A7F27-54E7-4E07-8495-14606E1F3E6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0976" y="383645"/>
                <a:ext cx="873720" cy="79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1B176E-4CB3-47CD-91B8-470B68E32A97}"/>
                  </a:ext>
                </a:extLst>
              </p14:cNvPr>
              <p14:cNvContentPartPr/>
              <p14:nvPr/>
            </p14:nvContentPartPr>
            <p14:xfrm>
              <a:off x="5457976" y="548525"/>
              <a:ext cx="1266480" cy="54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1B176E-4CB3-47CD-91B8-470B68E32A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43576" y="534125"/>
                <a:ext cx="129456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17B8CF-3089-447E-ADA5-102ABB3820D3}"/>
                  </a:ext>
                </a:extLst>
              </p14:cNvPr>
              <p14:cNvContentPartPr/>
              <p14:nvPr/>
            </p14:nvContentPartPr>
            <p14:xfrm>
              <a:off x="2886496" y="328205"/>
              <a:ext cx="2149200" cy="738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17B8CF-3089-447E-ADA5-102ABB3820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72096" y="313805"/>
                <a:ext cx="2177280" cy="76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ABE08EC-AF1F-4A55-AF94-D8D675DE1A07}"/>
                  </a:ext>
                </a:extLst>
              </p14:cNvPr>
              <p14:cNvContentPartPr/>
              <p14:nvPr/>
            </p14:nvContentPartPr>
            <p14:xfrm>
              <a:off x="2928976" y="2019485"/>
              <a:ext cx="785880" cy="248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ABE08EC-AF1F-4A55-AF94-D8D675DE1A0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14576" y="2005085"/>
                <a:ext cx="8139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61CD635-1439-4E80-95F4-F34A854A8E22}"/>
                  </a:ext>
                </a:extLst>
              </p14:cNvPr>
              <p14:cNvContentPartPr/>
              <p14:nvPr/>
            </p14:nvContentPartPr>
            <p14:xfrm>
              <a:off x="4291576" y="1763885"/>
              <a:ext cx="973440" cy="736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61CD635-1439-4E80-95F4-F34A854A8E2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77176" y="1749485"/>
                <a:ext cx="100152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494BD44-587C-4D5B-B91C-C44F15A2F642}"/>
                  </a:ext>
                </a:extLst>
              </p14:cNvPr>
              <p14:cNvContentPartPr/>
              <p14:nvPr/>
            </p14:nvContentPartPr>
            <p14:xfrm>
              <a:off x="5636176" y="1827245"/>
              <a:ext cx="2421720" cy="799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494BD44-587C-4D5B-B91C-C44F15A2F64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21776" y="1812845"/>
                <a:ext cx="244980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AD3E319-B3B0-48C2-A60B-555596A4FF62}"/>
                  </a:ext>
                </a:extLst>
              </p14:cNvPr>
              <p14:cNvContentPartPr/>
              <p14:nvPr/>
            </p14:nvContentPartPr>
            <p14:xfrm>
              <a:off x="8518696" y="1548245"/>
              <a:ext cx="2655000" cy="952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AD3E319-B3B0-48C2-A60B-555596A4FF6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504296" y="1533845"/>
                <a:ext cx="268308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408F82-ACFD-43D3-9DAF-B4673DB03A37}"/>
                  </a:ext>
                </a:extLst>
              </p14:cNvPr>
              <p14:cNvContentPartPr/>
              <p14:nvPr/>
            </p14:nvContentPartPr>
            <p14:xfrm>
              <a:off x="836656" y="4927205"/>
              <a:ext cx="5525640" cy="15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408F82-ACFD-43D3-9DAF-B4673DB03A3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2256" y="4912805"/>
                <a:ext cx="55537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32EC2B-4061-47EB-BD2A-BE333A44A7F8}"/>
                  </a:ext>
                </a:extLst>
              </p14:cNvPr>
              <p14:cNvContentPartPr/>
              <p14:nvPr/>
            </p14:nvContentPartPr>
            <p14:xfrm>
              <a:off x="1126456" y="3050885"/>
              <a:ext cx="3961440" cy="1598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32EC2B-4061-47EB-BD2A-BE333A44A7F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112056" y="3036485"/>
                <a:ext cx="3989520" cy="162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B1E106-2D6A-41C2-8244-A79BE2F7F7DF}"/>
                  </a:ext>
                </a:extLst>
              </p14:cNvPr>
              <p14:cNvContentPartPr/>
              <p14:nvPr/>
            </p14:nvContentPartPr>
            <p14:xfrm>
              <a:off x="5380576" y="3054845"/>
              <a:ext cx="1470240" cy="944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B1E106-2D6A-41C2-8244-A79BE2F7F7D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66176" y="3040445"/>
                <a:ext cx="149832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54126EA-32AA-4280-BE95-DE6DA2765BD5}"/>
                  </a:ext>
                </a:extLst>
              </p14:cNvPr>
              <p14:cNvContentPartPr/>
              <p14:nvPr/>
            </p14:nvContentPartPr>
            <p14:xfrm>
              <a:off x="2840416" y="2821565"/>
              <a:ext cx="53280" cy="3236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54126EA-32AA-4280-BE95-DE6DA2765BD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26016" y="2807165"/>
                <a:ext cx="8136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C0CB716-9261-43A1-A43A-6AF83E0BF90A}"/>
                  </a:ext>
                </a:extLst>
              </p14:cNvPr>
              <p14:cNvContentPartPr/>
              <p14:nvPr/>
            </p14:nvContentPartPr>
            <p14:xfrm>
              <a:off x="2410936" y="5551085"/>
              <a:ext cx="748080" cy="3376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C0CB716-9261-43A1-A43A-6AF83E0BF90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396536" y="5536685"/>
                <a:ext cx="77616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EDDF987-0B03-4AFB-866B-92AA490E983F}"/>
                  </a:ext>
                </a:extLst>
              </p14:cNvPr>
              <p14:cNvContentPartPr/>
              <p14:nvPr/>
            </p14:nvContentPartPr>
            <p14:xfrm>
              <a:off x="2828896" y="3306845"/>
              <a:ext cx="1155240" cy="1660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EDDF987-0B03-4AFB-866B-92AA490E983F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814496" y="3292445"/>
                <a:ext cx="1183320" cy="168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745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62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3" name="Picture 7"/>
          <p:cNvPicPr/>
          <p:nvPr/>
        </p:nvPicPr>
        <p:blipFill>
          <a:blip r:embed="rId2"/>
          <a:stretch/>
        </p:blipFill>
        <p:spPr>
          <a:xfrm>
            <a:off x="1524000" y="2971800"/>
            <a:ext cx="8838360" cy="2745720"/>
          </a:xfrm>
          <a:prstGeom prst="rect">
            <a:avLst/>
          </a:prstGeom>
          <a:ln w="9525">
            <a:noFill/>
          </a:ln>
        </p:spPr>
      </p:pic>
      <p:sp>
        <p:nvSpPr>
          <p:cNvPr id="164" name="CustomShape 4"/>
          <p:cNvSpPr/>
          <p:nvPr/>
        </p:nvSpPr>
        <p:spPr>
          <a:xfrm>
            <a:off x="1524000" y="19810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spc="-1">
                <a:solidFill>
                  <a:srgbClr val="000000"/>
                </a:solidFill>
                <a:latin typeface="Times New Roman"/>
                <a:ea typeface="DejaVu Sans"/>
              </a:rPr>
              <a:t>Some useful results concerning the normal distribution</a:t>
            </a:r>
            <a:endParaRPr lang="en-GB" sz="2800" spc="-1"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523B2B-F4D5-437A-8E89-A9ECEF95CE59}"/>
                  </a:ext>
                </a:extLst>
              </p14:cNvPr>
              <p14:cNvContentPartPr/>
              <p14:nvPr/>
            </p14:nvContentPartPr>
            <p14:xfrm>
              <a:off x="411136" y="5075525"/>
              <a:ext cx="2858760" cy="57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523B2B-F4D5-437A-8E89-A9ECEF95CE5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736" y="5061125"/>
                <a:ext cx="288684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9BB7A6B-CBF1-48A5-86EC-91DD69B56508}"/>
                  </a:ext>
                </a:extLst>
              </p14:cNvPr>
              <p14:cNvContentPartPr/>
              <p14:nvPr/>
            </p14:nvContentPartPr>
            <p14:xfrm>
              <a:off x="1415176" y="5378285"/>
              <a:ext cx="315720" cy="362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9BB7A6B-CBF1-48A5-86EC-91DD69B565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00776" y="5363885"/>
                <a:ext cx="34380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FA3C38C-D108-4F28-8438-6377F3E28A6B}"/>
                  </a:ext>
                </a:extLst>
              </p14:cNvPr>
              <p14:cNvContentPartPr/>
              <p14:nvPr/>
            </p14:nvContentPartPr>
            <p14:xfrm>
              <a:off x="663136" y="3544805"/>
              <a:ext cx="1973160" cy="1551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FA3C38C-D108-4F28-8438-6377F3E28A6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8736" y="3530405"/>
                <a:ext cx="2001240" cy="15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C5570753-13C8-46D8-AF51-9F1DFE94E068}"/>
                  </a:ext>
                </a:extLst>
              </p14:cNvPr>
              <p14:cNvContentPartPr/>
              <p14:nvPr/>
            </p14:nvContentPartPr>
            <p14:xfrm>
              <a:off x="1145064" y="3366605"/>
              <a:ext cx="1121040" cy="1781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C5570753-13C8-46D8-AF51-9F1DFE94E0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0664" y="3352202"/>
                <a:ext cx="1149120" cy="1809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BECB925-A59E-4928-818A-06D6B90AA57B}"/>
                  </a:ext>
                </a:extLst>
              </p14:cNvPr>
              <p14:cNvContentPartPr/>
              <p14:nvPr/>
            </p14:nvContentPartPr>
            <p14:xfrm>
              <a:off x="2641336" y="4764125"/>
              <a:ext cx="86040" cy="2566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BECB925-A59E-4928-818A-06D6B90AA57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26936" y="4749725"/>
                <a:ext cx="11412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1B0F359-3BEC-4B8F-BCAE-8140BF33D49D}"/>
                  </a:ext>
                </a:extLst>
              </p14:cNvPr>
              <p14:cNvContentPartPr/>
              <p14:nvPr/>
            </p14:nvContentPartPr>
            <p14:xfrm>
              <a:off x="661696" y="4799765"/>
              <a:ext cx="60840" cy="2764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1B0F359-3BEC-4B8F-BCAE-8140BF33D4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7296" y="4785365"/>
                <a:ext cx="8892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E9D6EF5-1502-45E7-BEB0-F108CE2F07FC}"/>
                  </a:ext>
                </a:extLst>
              </p14:cNvPr>
              <p14:cNvContentPartPr/>
              <p14:nvPr/>
            </p14:nvContentPartPr>
            <p14:xfrm>
              <a:off x="688696" y="3741005"/>
              <a:ext cx="1976760" cy="13093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E9D6EF5-1502-45E7-BEB0-F108CE2F07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74296" y="3726605"/>
                <a:ext cx="2004840" cy="13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6B8CA44-DC14-4E83-A1F0-C97D3C98E748}"/>
                  </a:ext>
                </a:extLst>
              </p14:cNvPr>
              <p14:cNvContentPartPr/>
              <p14:nvPr/>
            </p14:nvContentPartPr>
            <p14:xfrm>
              <a:off x="203416" y="4767365"/>
              <a:ext cx="555480" cy="381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6B8CA44-DC14-4E83-A1F0-C97D3C98E74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016" y="4752965"/>
                <a:ext cx="58356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8C6A7E6-497F-40CB-824E-63D3441035B5}"/>
                  </a:ext>
                </a:extLst>
              </p14:cNvPr>
              <p14:cNvContentPartPr/>
              <p14:nvPr/>
            </p14:nvContentPartPr>
            <p14:xfrm>
              <a:off x="2582296" y="4716605"/>
              <a:ext cx="661320" cy="3690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8C6A7E6-497F-40CB-824E-63D3441035B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67896" y="4702205"/>
                <a:ext cx="68940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950604F3-80B0-471B-8E59-77F86BA4E31A}"/>
                  </a:ext>
                </a:extLst>
              </p14:cNvPr>
              <p14:cNvContentPartPr/>
              <p14:nvPr/>
            </p14:nvContentPartPr>
            <p14:xfrm>
              <a:off x="237976" y="5264165"/>
              <a:ext cx="892080" cy="2372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950604F3-80B0-471B-8E59-77F86BA4E31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3576" y="5249765"/>
                <a:ext cx="92016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C974B37D-473A-4101-8026-7FBE4CFFA990}"/>
                  </a:ext>
                </a:extLst>
              </p14:cNvPr>
              <p14:cNvContentPartPr/>
              <p14:nvPr/>
            </p14:nvContentPartPr>
            <p14:xfrm>
              <a:off x="291616" y="5687165"/>
              <a:ext cx="821880" cy="1522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C974B37D-473A-4101-8026-7FBE4CFFA99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77216" y="5672765"/>
                <a:ext cx="8499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CFB09A1-220D-4BFE-B82F-2B952AA9B4D6}"/>
                  </a:ext>
                </a:extLst>
              </p14:cNvPr>
              <p14:cNvContentPartPr/>
              <p14:nvPr/>
            </p14:nvContentPartPr>
            <p14:xfrm>
              <a:off x="2261536" y="5279285"/>
              <a:ext cx="1042560" cy="652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CFB09A1-220D-4BFE-B82F-2B952AA9B4D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247136" y="5264885"/>
                <a:ext cx="107064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F797F0-3CCA-4E7D-A17A-18CD26F4864D}"/>
                  </a:ext>
                </a:extLst>
              </p14:cNvPr>
              <p14:cNvContentPartPr/>
              <p14:nvPr/>
            </p14:nvContentPartPr>
            <p14:xfrm>
              <a:off x="8475496" y="230285"/>
              <a:ext cx="2305800" cy="738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F797F0-3CCA-4E7D-A17A-18CD26F4864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461096" y="215885"/>
                <a:ext cx="233388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ACAEDC2-C106-4704-B5B3-83E6D13F5B38}"/>
                  </a:ext>
                </a:extLst>
              </p14:cNvPr>
              <p14:cNvContentPartPr/>
              <p14:nvPr/>
            </p14:nvContentPartPr>
            <p14:xfrm>
              <a:off x="1123936" y="5069405"/>
              <a:ext cx="111240" cy="108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ACAEDC2-C106-4704-B5B3-83E6D13F5B3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109536" y="5055005"/>
                <a:ext cx="13932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CD2AC18-E854-41D8-A8E0-AA5B3F47A6CA}"/>
                  </a:ext>
                </a:extLst>
              </p14:cNvPr>
              <p14:cNvContentPartPr/>
              <p14:nvPr/>
            </p14:nvContentPartPr>
            <p14:xfrm>
              <a:off x="2176576" y="5017925"/>
              <a:ext cx="114480" cy="130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CD2AC18-E854-41D8-A8E0-AA5B3F47A6C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62176" y="5003525"/>
                <a:ext cx="142560" cy="15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66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67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1981200" y="190512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Definition : Standard Normal</a:t>
            </a:r>
            <a:endParaRPr lang="en-GB" sz="2800" spc="-1">
              <a:latin typeface="Arial"/>
            </a:endParaRPr>
          </a:p>
        </p:txBody>
      </p:sp>
      <p:pic>
        <p:nvPicPr>
          <p:cNvPr id="169" name="Picture 8"/>
          <p:cNvPicPr/>
          <p:nvPr/>
        </p:nvPicPr>
        <p:blipFill>
          <a:blip r:embed="rId2"/>
          <a:stretch/>
        </p:blipFill>
        <p:spPr>
          <a:xfrm>
            <a:off x="2057520" y="2666880"/>
            <a:ext cx="8305200" cy="319968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56432DE-31D4-45E7-8F4F-03BEBCED9A57}"/>
                  </a:ext>
                </a:extLst>
              </p14:cNvPr>
              <p14:cNvContentPartPr/>
              <p14:nvPr/>
            </p14:nvContentPartPr>
            <p14:xfrm>
              <a:off x="8351296" y="2804645"/>
              <a:ext cx="434160" cy="1222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56432DE-31D4-45E7-8F4F-03BEBCED9A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36896" y="2790245"/>
                <a:ext cx="462240" cy="12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4CA1C7F-B023-49CD-9BEA-4FDDD9053711}"/>
                  </a:ext>
                </a:extLst>
              </p14:cNvPr>
              <p14:cNvContentPartPr/>
              <p14:nvPr/>
            </p14:nvContentPartPr>
            <p14:xfrm>
              <a:off x="8532016" y="1989965"/>
              <a:ext cx="547200" cy="510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4CA1C7F-B023-49CD-9BEA-4FDDD905371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7616" y="1975565"/>
                <a:ext cx="5752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BF861FA-697A-492E-A115-7BD1F9719948}"/>
                  </a:ext>
                </a:extLst>
              </p14:cNvPr>
              <p14:cNvContentPartPr/>
              <p14:nvPr/>
            </p14:nvContentPartPr>
            <p14:xfrm>
              <a:off x="9234016" y="2126045"/>
              <a:ext cx="2634480" cy="24602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BF861FA-697A-492E-A115-7BD1F97199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9616" y="2111645"/>
                <a:ext cx="2662560" cy="24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C6FA672-53F5-4D1E-A400-CB458E8CFE2D}"/>
                  </a:ext>
                </a:extLst>
              </p14:cNvPr>
              <p14:cNvContentPartPr/>
              <p14:nvPr/>
            </p14:nvContentPartPr>
            <p14:xfrm>
              <a:off x="10265416" y="4837205"/>
              <a:ext cx="1412640" cy="4086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C6FA672-53F5-4D1E-A400-CB458E8CFE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51016" y="4822805"/>
                <a:ext cx="14407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B087B23-77E6-4949-958F-0F44A1A5C44A}"/>
                  </a:ext>
                </a:extLst>
              </p14:cNvPr>
              <p14:cNvContentPartPr/>
              <p14:nvPr/>
            </p14:nvContentPartPr>
            <p14:xfrm>
              <a:off x="5262496" y="5277485"/>
              <a:ext cx="44640" cy="21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B087B23-77E6-4949-958F-0F44A1A5C44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8096" y="5263085"/>
                <a:ext cx="72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4E0AEB37-AE89-41BD-B5E2-E5FD96BC97F0}"/>
                  </a:ext>
                </a:extLst>
              </p14:cNvPr>
              <p14:cNvContentPartPr/>
              <p14:nvPr/>
            </p14:nvContentPartPr>
            <p14:xfrm>
              <a:off x="5059816" y="5753765"/>
              <a:ext cx="616320" cy="804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4E0AEB37-AE89-41BD-B5E2-E5FD96BC97F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45416" y="5739365"/>
                <a:ext cx="64440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BA97746-ACF4-499A-A499-E932FDC34B41}"/>
                  </a:ext>
                </a:extLst>
              </p14:cNvPr>
              <p14:cNvContentPartPr/>
              <p14:nvPr/>
            </p14:nvContentPartPr>
            <p14:xfrm>
              <a:off x="7432936" y="5524805"/>
              <a:ext cx="141120" cy="1112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BA97746-ACF4-499A-A499-E932FDC34B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18536" y="5510405"/>
                <a:ext cx="1692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6225314-EB7C-4A4F-AF2B-9B8236F6A9B9}"/>
                  </a:ext>
                </a:extLst>
              </p14:cNvPr>
              <p14:cNvContentPartPr/>
              <p14:nvPr/>
            </p14:nvContentPartPr>
            <p14:xfrm>
              <a:off x="7849456" y="5123045"/>
              <a:ext cx="1145880" cy="11235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6225314-EB7C-4A4F-AF2B-9B8236F6A9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35056" y="5108645"/>
                <a:ext cx="1173960" cy="11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DBDAF68-533D-4F74-87C1-2830E4063C18}"/>
                  </a:ext>
                </a:extLst>
              </p14:cNvPr>
              <p14:cNvContentPartPr/>
              <p14:nvPr/>
            </p14:nvContentPartPr>
            <p14:xfrm>
              <a:off x="8493496" y="44885"/>
              <a:ext cx="2964240" cy="1261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DBDAF68-533D-4F74-87C1-2830E4063C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79096" y="30485"/>
                <a:ext cx="2992320" cy="12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55BBCDB-8B09-489E-ACD4-013AC3C305A5}"/>
                  </a:ext>
                </a:extLst>
              </p14:cNvPr>
              <p14:cNvContentPartPr/>
              <p14:nvPr/>
            </p14:nvContentPartPr>
            <p14:xfrm>
              <a:off x="9633256" y="648605"/>
              <a:ext cx="518760" cy="1046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55BBCDB-8B09-489E-ACD4-013AC3C305A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618856" y="634205"/>
                <a:ext cx="546840" cy="1074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99F4FC3-D957-43F0-A04B-0F054217A431}"/>
                  </a:ext>
                </a:extLst>
              </p14:cNvPr>
              <p14:cNvContentPartPr/>
              <p14:nvPr/>
            </p14:nvContentPartPr>
            <p14:xfrm>
              <a:off x="1506976" y="272045"/>
              <a:ext cx="1499400" cy="675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99F4FC3-D957-43F0-A04B-0F054217A4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92576" y="257645"/>
                <a:ext cx="152748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E29F5AD-3BB2-4EAF-931C-46A4F9006A58}"/>
                  </a:ext>
                </a:extLst>
              </p14:cNvPr>
              <p14:cNvContentPartPr/>
              <p14:nvPr/>
            </p14:nvContentPartPr>
            <p14:xfrm>
              <a:off x="1935016" y="1175645"/>
              <a:ext cx="3752640" cy="89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E29F5AD-3BB2-4EAF-931C-46A4F9006A5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616" y="1161245"/>
                <a:ext cx="37807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87172EA-5EF2-487A-876D-0CF93FF139B3}"/>
                  </a:ext>
                </a:extLst>
              </p14:cNvPr>
              <p14:cNvContentPartPr/>
              <p14:nvPr/>
            </p14:nvContentPartPr>
            <p14:xfrm>
              <a:off x="6333496" y="668765"/>
              <a:ext cx="69480" cy="22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87172EA-5EF2-487A-876D-0CF93FF139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19096" y="654365"/>
                <a:ext cx="97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57257B-717B-4940-BDF5-23BDCEA53A14}"/>
                  </a:ext>
                </a:extLst>
              </p14:cNvPr>
              <p14:cNvContentPartPr/>
              <p14:nvPr/>
            </p14:nvContentPartPr>
            <p14:xfrm>
              <a:off x="6358336" y="95892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57257B-717B-4940-BDF5-23BDCEA53A1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43936" y="944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35E4063-CD3D-49B0-B473-B2F730959896}"/>
                  </a:ext>
                </a:extLst>
              </p14:cNvPr>
              <p14:cNvContentPartPr/>
              <p14:nvPr/>
            </p14:nvContentPartPr>
            <p14:xfrm>
              <a:off x="3642856" y="272405"/>
              <a:ext cx="1726920" cy="685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35E4063-CD3D-49B0-B473-B2F7309598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28456" y="258005"/>
                <a:ext cx="175500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2005AC-F449-443F-9254-26D3B6CEE962}"/>
                  </a:ext>
                </a:extLst>
              </p14:cNvPr>
              <p14:cNvContentPartPr/>
              <p14:nvPr/>
            </p14:nvContentPartPr>
            <p14:xfrm>
              <a:off x="856096" y="1708445"/>
              <a:ext cx="1610640" cy="620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2005AC-F449-443F-9254-26D3B6CEE9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1696" y="1694045"/>
                <a:ext cx="1638720" cy="64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5F6636-DD31-424A-938A-8C74BA364FBD}"/>
                  </a:ext>
                </a:extLst>
              </p14:cNvPr>
              <p14:cNvContentPartPr/>
              <p14:nvPr/>
            </p14:nvContentPartPr>
            <p14:xfrm>
              <a:off x="3377896" y="1686485"/>
              <a:ext cx="2463840" cy="834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5F6636-DD31-424A-938A-8C74BA364F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3496" y="1672085"/>
                <a:ext cx="2491920" cy="86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BEC1007-9713-410E-8BA4-4306FDC2A02F}"/>
                  </a:ext>
                </a:extLst>
              </p14:cNvPr>
              <p14:cNvContentPartPr/>
              <p14:nvPr/>
            </p14:nvContentPartPr>
            <p14:xfrm>
              <a:off x="6385696" y="1569125"/>
              <a:ext cx="986040" cy="695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BEC1007-9713-410E-8BA4-4306FDC2A0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71296" y="1554725"/>
                <a:ext cx="101412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601CB0B-C6C4-47FF-91CB-F5EBB660A5DA}"/>
                  </a:ext>
                </a:extLst>
              </p14:cNvPr>
              <p14:cNvContentPartPr/>
              <p14:nvPr/>
            </p14:nvContentPartPr>
            <p14:xfrm>
              <a:off x="7757656" y="1618445"/>
              <a:ext cx="1106640" cy="940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601CB0B-C6C4-47FF-91CB-F5EBB660A5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43256" y="1604045"/>
                <a:ext cx="1134720" cy="9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1E83FF2-460E-4B32-837D-86931F46B0A4}"/>
                  </a:ext>
                </a:extLst>
              </p14:cNvPr>
              <p14:cNvContentPartPr/>
              <p14:nvPr/>
            </p14:nvContentPartPr>
            <p14:xfrm>
              <a:off x="428056" y="3021365"/>
              <a:ext cx="491040" cy="580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1E83FF2-460E-4B32-837D-86931F46B0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3656" y="3006965"/>
                <a:ext cx="51912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6CF0F9F-B347-491A-B88E-5294A1D904B2}"/>
                  </a:ext>
                </a:extLst>
              </p14:cNvPr>
              <p14:cNvContentPartPr/>
              <p14:nvPr/>
            </p14:nvContentPartPr>
            <p14:xfrm>
              <a:off x="1491136" y="3015245"/>
              <a:ext cx="902160" cy="757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6CF0F9F-B347-491A-B88E-5294A1D904B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76736" y="3000845"/>
                <a:ext cx="930240" cy="78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4624269-1358-4BDA-B983-AA340F223490}"/>
                  </a:ext>
                </a:extLst>
              </p14:cNvPr>
              <p14:cNvContentPartPr/>
              <p14:nvPr/>
            </p14:nvContentPartPr>
            <p14:xfrm>
              <a:off x="2936536" y="3046565"/>
              <a:ext cx="1366560" cy="569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4624269-1358-4BDA-B983-AA340F2234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22136" y="3032165"/>
                <a:ext cx="139464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855708-F9A4-46E0-938C-14964EC9BC77}"/>
                  </a:ext>
                </a:extLst>
              </p14:cNvPr>
              <p14:cNvContentPartPr/>
              <p14:nvPr/>
            </p14:nvContentPartPr>
            <p14:xfrm>
              <a:off x="4834456" y="2895005"/>
              <a:ext cx="1953360" cy="817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855708-F9A4-46E0-938C-14964EC9BC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20056" y="2880605"/>
                <a:ext cx="1981440" cy="84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D96C3CC4-F729-4504-87A5-45A7396E4D55}"/>
                  </a:ext>
                </a:extLst>
              </p14:cNvPr>
              <p14:cNvContentPartPr/>
              <p14:nvPr/>
            </p14:nvContentPartPr>
            <p14:xfrm>
              <a:off x="447496" y="4939805"/>
              <a:ext cx="521640" cy="734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D96C3CC4-F729-4504-87A5-45A7396E4D5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3096" y="4925405"/>
                <a:ext cx="54972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35650F7-F7C5-4BC9-A508-4E9B73B7090F}"/>
                  </a:ext>
                </a:extLst>
              </p14:cNvPr>
              <p14:cNvContentPartPr/>
              <p14:nvPr/>
            </p14:nvContentPartPr>
            <p14:xfrm>
              <a:off x="1580776" y="4891565"/>
              <a:ext cx="825840" cy="6879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35650F7-F7C5-4BC9-A508-4E9B73B7090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66376" y="4877165"/>
                <a:ext cx="8539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CB84C24-0A13-40B6-8B4A-73018CD3A40A}"/>
                  </a:ext>
                </a:extLst>
              </p14:cNvPr>
              <p14:cNvContentPartPr/>
              <p14:nvPr/>
            </p14:nvContentPartPr>
            <p14:xfrm>
              <a:off x="4046416" y="5005325"/>
              <a:ext cx="406440" cy="482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CB84C24-0A13-40B6-8B4A-73018CD3A40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32016" y="4990925"/>
                <a:ext cx="43452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C709AD9-B2BD-427E-97F4-A5B0BF2BEBC4}"/>
                  </a:ext>
                </a:extLst>
              </p14:cNvPr>
              <p14:cNvContentPartPr/>
              <p14:nvPr/>
            </p14:nvContentPartPr>
            <p14:xfrm>
              <a:off x="2909176" y="5047445"/>
              <a:ext cx="640800" cy="388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C709AD9-B2BD-427E-97F4-A5B0BF2BEB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94776" y="5033045"/>
                <a:ext cx="6688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972EB33-BFB7-499D-A8B0-FCD7E074A2F4}"/>
                  </a:ext>
                </a:extLst>
              </p14:cNvPr>
              <p14:cNvContentPartPr/>
              <p14:nvPr/>
            </p14:nvContentPartPr>
            <p14:xfrm>
              <a:off x="5065216" y="4959965"/>
              <a:ext cx="1221120" cy="550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972EB33-BFB7-499D-A8B0-FCD7E074A2F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50816" y="4945565"/>
                <a:ext cx="124920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34E2B4D-EC03-4D95-A433-41F9945E843B}"/>
                  </a:ext>
                </a:extLst>
              </p14:cNvPr>
              <p14:cNvContentPartPr/>
              <p14:nvPr/>
            </p14:nvContentPartPr>
            <p14:xfrm>
              <a:off x="6679816" y="4849085"/>
              <a:ext cx="1705680" cy="772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34E2B4D-EC03-4D95-A433-41F9945E843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65416" y="4834685"/>
                <a:ext cx="1733760" cy="80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E6E5397-A7F6-408B-B615-A5263D22CDF3}"/>
                  </a:ext>
                </a:extLst>
              </p14:cNvPr>
              <p14:cNvContentPartPr/>
              <p14:nvPr/>
            </p14:nvContentPartPr>
            <p14:xfrm>
              <a:off x="8295136" y="2981045"/>
              <a:ext cx="1009800" cy="619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E6E5397-A7F6-408B-B615-A5263D22CDF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80736" y="2966645"/>
                <a:ext cx="103788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8C8355E-FDC0-4B0E-A713-4CCDDA1E6327}"/>
                  </a:ext>
                </a:extLst>
              </p14:cNvPr>
              <p14:cNvContentPartPr/>
              <p14:nvPr/>
            </p14:nvContentPartPr>
            <p14:xfrm>
              <a:off x="7453456" y="3022805"/>
              <a:ext cx="549720" cy="523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8C8355E-FDC0-4B0E-A713-4CCDDA1E632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39056" y="3008405"/>
                <a:ext cx="577800" cy="55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4850409-D300-4B1A-B27B-A12BE3DAC656}"/>
                  </a:ext>
                </a:extLst>
              </p14:cNvPr>
              <p14:cNvContentPartPr/>
              <p14:nvPr/>
            </p14:nvContentPartPr>
            <p14:xfrm>
              <a:off x="8855656" y="4860965"/>
              <a:ext cx="448200" cy="5590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4850409-D300-4B1A-B27B-A12BE3DAC65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41256" y="4846565"/>
                <a:ext cx="47628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E8B5152-B060-4094-AF71-32C6C03C485E}"/>
                  </a:ext>
                </a:extLst>
              </p14:cNvPr>
              <p14:cNvContentPartPr/>
              <p14:nvPr/>
            </p14:nvContentPartPr>
            <p14:xfrm>
              <a:off x="9598696" y="4815245"/>
              <a:ext cx="609120" cy="643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E8B5152-B060-4094-AF71-32C6C03C48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584296" y="4800845"/>
                <a:ext cx="637200" cy="67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027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4BEB829-2E39-4158-9E8A-47FD2C35B690}"/>
                  </a:ext>
                </a:extLst>
              </p14:cNvPr>
              <p14:cNvContentPartPr/>
              <p14:nvPr/>
            </p14:nvContentPartPr>
            <p14:xfrm>
              <a:off x="1194686" y="979553"/>
              <a:ext cx="55728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4BEB829-2E39-4158-9E8A-47FD2C35B6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0286" y="965153"/>
                <a:ext cx="58536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18EB3A-EB6F-4F69-9AEE-DF349A320417}"/>
                  </a:ext>
                </a:extLst>
              </p14:cNvPr>
              <p14:cNvContentPartPr/>
              <p14:nvPr/>
            </p14:nvContentPartPr>
            <p14:xfrm>
              <a:off x="2104406" y="61127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18EB3A-EB6F-4F69-9AEE-DF349A3204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0006" y="596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16C459-200E-4BDC-A09F-0B975ABA153F}"/>
                  </a:ext>
                </a:extLst>
              </p14:cNvPr>
              <p14:cNvContentPartPr/>
              <p14:nvPr/>
            </p14:nvContentPartPr>
            <p14:xfrm>
              <a:off x="2102246" y="83987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16C459-200E-4BDC-A09F-0B975ABA15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7846" y="825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53B564-F933-4697-A797-3F3B7F1AB2D7}"/>
                  </a:ext>
                </a:extLst>
              </p14:cNvPr>
              <p14:cNvContentPartPr/>
              <p14:nvPr/>
            </p14:nvContentPartPr>
            <p14:xfrm>
              <a:off x="1164086" y="433433"/>
              <a:ext cx="536040" cy="389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53B564-F933-4697-A797-3F3B7F1AB2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49686" y="419033"/>
                <a:ext cx="56412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B30D1C2-B40D-4F6E-9051-9FC561B9E81A}"/>
                  </a:ext>
                </a:extLst>
              </p14:cNvPr>
              <p14:cNvContentPartPr/>
              <p14:nvPr/>
            </p14:nvContentPartPr>
            <p14:xfrm>
              <a:off x="2622806" y="439553"/>
              <a:ext cx="1373760" cy="574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B30D1C2-B40D-4F6E-9051-9FC561B9E81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08406" y="425153"/>
                <a:ext cx="140184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B41E339-81A1-47EE-BEBF-C9F46309A0D6}"/>
                  </a:ext>
                </a:extLst>
              </p14:cNvPr>
              <p14:cNvContentPartPr/>
              <p14:nvPr/>
            </p14:nvContentPartPr>
            <p14:xfrm>
              <a:off x="4410926" y="421193"/>
              <a:ext cx="2308320" cy="771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B41E339-81A1-47EE-BEBF-C9F46309A0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96526" y="406793"/>
                <a:ext cx="233640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A346488-6498-48C6-8127-C3A95373CD03}"/>
                  </a:ext>
                </a:extLst>
              </p14:cNvPr>
              <p14:cNvContentPartPr/>
              <p14:nvPr/>
            </p14:nvContentPartPr>
            <p14:xfrm>
              <a:off x="7230446" y="239393"/>
              <a:ext cx="2502360" cy="856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A346488-6498-48C6-8127-C3A95373CD0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16046" y="224993"/>
                <a:ext cx="2530440" cy="88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5C4E9A6-E24B-49BA-AE72-8A697A69E2E4}"/>
                  </a:ext>
                </a:extLst>
              </p14:cNvPr>
              <p14:cNvContentPartPr/>
              <p14:nvPr/>
            </p14:nvContentPartPr>
            <p14:xfrm>
              <a:off x="851966" y="1607753"/>
              <a:ext cx="514440" cy="588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5C4E9A6-E24B-49BA-AE72-8A697A69E2E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7566" y="1593353"/>
                <a:ext cx="54252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78DDF14-A14F-4610-9E63-FFC85DFF625E}"/>
                  </a:ext>
                </a:extLst>
              </p14:cNvPr>
              <p14:cNvContentPartPr/>
              <p14:nvPr/>
            </p14:nvContentPartPr>
            <p14:xfrm>
              <a:off x="1954646" y="1504433"/>
              <a:ext cx="4308120" cy="830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78DDF14-A14F-4610-9E63-FFC85DFF625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40246" y="1490033"/>
                <a:ext cx="4336200" cy="85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97D178B-6E27-4765-BF07-0A9E52D8E54B}"/>
                  </a:ext>
                </a:extLst>
              </p14:cNvPr>
              <p14:cNvContentPartPr/>
              <p14:nvPr/>
            </p14:nvContentPartPr>
            <p14:xfrm>
              <a:off x="788246" y="3282473"/>
              <a:ext cx="439200" cy="734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97D178B-6E27-4765-BF07-0A9E52D8E5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3846" y="3268073"/>
                <a:ext cx="46728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3D8EAFD-32BE-46F4-B53D-DB14E0EBB1D6}"/>
                  </a:ext>
                </a:extLst>
              </p14:cNvPr>
              <p14:cNvContentPartPr/>
              <p14:nvPr/>
            </p14:nvContentPartPr>
            <p14:xfrm>
              <a:off x="1848446" y="3283553"/>
              <a:ext cx="741960" cy="753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3D8EAFD-32BE-46F4-B53D-DB14E0EBB1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34046" y="3269153"/>
                <a:ext cx="77004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B33C4EE-9F38-47DE-81D8-40A34DF40174}"/>
                  </a:ext>
                </a:extLst>
              </p14:cNvPr>
              <p14:cNvContentPartPr/>
              <p14:nvPr/>
            </p14:nvContentPartPr>
            <p14:xfrm>
              <a:off x="3746006" y="3383993"/>
              <a:ext cx="3120120" cy="673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B33C4EE-9F38-47DE-81D8-40A34DF4017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731606" y="3369593"/>
                <a:ext cx="314820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DF8D566-EF12-40EC-9F1A-ED07A86917F9}"/>
                  </a:ext>
                </a:extLst>
              </p14:cNvPr>
              <p14:cNvContentPartPr/>
              <p14:nvPr/>
            </p14:nvContentPartPr>
            <p14:xfrm>
              <a:off x="2861486" y="3400193"/>
              <a:ext cx="553680" cy="470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DF8D566-EF12-40EC-9F1A-ED07A86917F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47086" y="3385793"/>
                <a:ext cx="58176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68489F6-3810-4A3A-95F9-B8B2EB6D71BD}"/>
                  </a:ext>
                </a:extLst>
              </p14:cNvPr>
              <p14:cNvContentPartPr/>
              <p14:nvPr/>
            </p14:nvContentPartPr>
            <p14:xfrm>
              <a:off x="692846" y="4934873"/>
              <a:ext cx="528840" cy="648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68489F6-3810-4A3A-95F9-B8B2EB6D71B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78446" y="4920473"/>
                <a:ext cx="55692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7863561-3B17-40DA-8A2A-B81728BF5577}"/>
                  </a:ext>
                </a:extLst>
              </p14:cNvPr>
              <p14:cNvContentPartPr/>
              <p14:nvPr/>
            </p14:nvContentPartPr>
            <p14:xfrm>
              <a:off x="1778966" y="4737593"/>
              <a:ext cx="5147280" cy="794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7863561-3B17-40DA-8A2A-B81728BF557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64566" y="4723193"/>
                <a:ext cx="517536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92D4520-2E31-4ECC-A389-9AADDD4AA901}"/>
                  </a:ext>
                </a:extLst>
              </p14:cNvPr>
              <p14:cNvContentPartPr/>
              <p14:nvPr/>
            </p14:nvContentPartPr>
            <p14:xfrm>
              <a:off x="6724286" y="1610633"/>
              <a:ext cx="1388160" cy="517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92D4520-2E31-4ECC-A389-9AADDD4AA90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09886" y="1596233"/>
                <a:ext cx="141624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133D885-5663-4A9F-B923-83D6D0664C7E}"/>
                  </a:ext>
                </a:extLst>
              </p14:cNvPr>
              <p14:cNvContentPartPr/>
              <p14:nvPr/>
            </p14:nvContentPartPr>
            <p14:xfrm>
              <a:off x="7385606" y="3482633"/>
              <a:ext cx="1512720" cy="497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133D885-5663-4A9F-B923-83D6D0664C7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71206" y="3468233"/>
                <a:ext cx="154080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74EC011-E787-441E-9E3D-E96CFFF1A168}"/>
                  </a:ext>
                </a:extLst>
              </p14:cNvPr>
              <p14:cNvContentPartPr/>
              <p14:nvPr/>
            </p14:nvContentPartPr>
            <p14:xfrm>
              <a:off x="7378406" y="4896713"/>
              <a:ext cx="1285560" cy="5223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74EC011-E787-441E-9E3D-E96CFFF1A16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364006" y="4882313"/>
                <a:ext cx="131364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6966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2209800" y="30492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71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72" name="Line 3"/>
          <p:cNvSpPr/>
          <p:nvPr/>
        </p:nvSpPr>
        <p:spPr>
          <a:xfrm>
            <a:off x="2285760" y="91440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4"/>
          <p:cNvSpPr/>
          <p:nvPr/>
        </p:nvSpPr>
        <p:spPr>
          <a:xfrm>
            <a:off x="1828920" y="11430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Example 4-11</a:t>
            </a:r>
            <a:endParaRPr lang="en-GB" sz="2800" spc="-1">
              <a:latin typeface="Arial"/>
            </a:endParaRPr>
          </a:p>
        </p:txBody>
      </p:sp>
      <p:pic>
        <p:nvPicPr>
          <p:cNvPr id="174" name="Picture 7"/>
          <p:cNvPicPr/>
          <p:nvPr/>
        </p:nvPicPr>
        <p:blipFill>
          <a:blip r:embed="rId2"/>
          <a:stretch/>
        </p:blipFill>
        <p:spPr>
          <a:xfrm>
            <a:off x="1524000" y="1752480"/>
            <a:ext cx="9143280" cy="2139120"/>
          </a:xfrm>
          <a:prstGeom prst="rect">
            <a:avLst/>
          </a:prstGeom>
          <a:ln w="9525">
            <a:noFill/>
          </a:ln>
        </p:spPr>
      </p:pic>
      <p:sp>
        <p:nvSpPr>
          <p:cNvPr id="175" name="CustomShape 5"/>
          <p:cNvSpPr/>
          <p:nvPr/>
        </p:nvSpPr>
        <p:spPr>
          <a:xfrm>
            <a:off x="2286120" y="5943600"/>
            <a:ext cx="8076600" cy="4557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4-13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Standard normal probability density function.</a:t>
            </a:r>
            <a:endParaRPr lang="en-GB" sz="2400" spc="-1">
              <a:latin typeface="Arial"/>
            </a:endParaRPr>
          </a:p>
        </p:txBody>
      </p:sp>
      <p:pic>
        <p:nvPicPr>
          <p:cNvPr id="176" name="Picture 10"/>
          <p:cNvPicPr/>
          <p:nvPr/>
        </p:nvPicPr>
        <p:blipFill>
          <a:blip r:embed="rId3"/>
          <a:stretch/>
        </p:blipFill>
        <p:spPr>
          <a:xfrm>
            <a:off x="1904880" y="3886200"/>
            <a:ext cx="8533800" cy="19044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286120" y="6858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78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79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0" name="Picture 10"/>
          <p:cNvPicPr/>
          <p:nvPr/>
        </p:nvPicPr>
        <p:blipFill>
          <a:blip r:embed="rId2"/>
          <a:stretch/>
        </p:blipFill>
        <p:spPr>
          <a:xfrm>
            <a:off x="1752600" y="2590920"/>
            <a:ext cx="8686080" cy="2742480"/>
          </a:xfrm>
          <a:prstGeom prst="rect">
            <a:avLst/>
          </a:prstGeom>
          <a:ln w="9525">
            <a:noFill/>
          </a:ln>
        </p:spPr>
      </p:pic>
      <p:sp>
        <p:nvSpPr>
          <p:cNvPr id="181" name="CustomShape 4"/>
          <p:cNvSpPr/>
          <p:nvPr/>
        </p:nvSpPr>
        <p:spPr>
          <a:xfrm>
            <a:off x="1981200" y="1600200"/>
            <a:ext cx="792396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Standardizing</a:t>
            </a:r>
            <a:endParaRPr lang="en-GB" sz="2800" spc="-1"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458B437-C4BB-433A-84D7-F767C6FCB481}"/>
                  </a:ext>
                </a:extLst>
              </p14:cNvPr>
              <p14:cNvContentPartPr/>
              <p14:nvPr/>
            </p14:nvContentPartPr>
            <p14:xfrm>
              <a:off x="2936366" y="3290033"/>
              <a:ext cx="706320" cy="9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458B437-C4BB-433A-84D7-F767C6FCB4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1966" y="3275633"/>
                <a:ext cx="734400" cy="124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579B5FF-5DE7-43A5-B4C9-F6DAC7444717}"/>
                  </a:ext>
                </a:extLst>
              </p14:cNvPr>
              <p14:cNvContentPartPr/>
              <p14:nvPr/>
            </p14:nvContentPartPr>
            <p14:xfrm>
              <a:off x="2717296" y="394085"/>
              <a:ext cx="1415520" cy="593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579B5FF-5DE7-43A5-B4C9-F6DAC74447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2896" y="379685"/>
                <a:ext cx="144360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C02DAB-2106-4A49-AE67-98B359636491}"/>
                  </a:ext>
                </a:extLst>
              </p14:cNvPr>
              <p14:cNvContentPartPr/>
              <p14:nvPr/>
            </p14:nvContentPartPr>
            <p14:xfrm>
              <a:off x="789136" y="322445"/>
              <a:ext cx="1165680" cy="699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C02DAB-2106-4A49-AE67-98B35963649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736" y="308045"/>
                <a:ext cx="11937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E33A1C3-6C79-4324-B375-EC5CD1E122C6}"/>
                  </a:ext>
                </a:extLst>
              </p14:cNvPr>
              <p14:cNvContentPartPr/>
              <p14:nvPr/>
            </p14:nvContentPartPr>
            <p14:xfrm>
              <a:off x="4843096" y="364565"/>
              <a:ext cx="3177360" cy="8629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E33A1C3-6C79-4324-B375-EC5CD1E122C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8696" y="350165"/>
                <a:ext cx="320544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2BA49E-4ED2-402D-9047-26A74389E8BE}"/>
                  </a:ext>
                </a:extLst>
              </p14:cNvPr>
              <p14:cNvContentPartPr/>
              <p14:nvPr/>
            </p14:nvContentPartPr>
            <p14:xfrm>
              <a:off x="8360656" y="439085"/>
              <a:ext cx="2045160" cy="560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2BA49E-4ED2-402D-9047-26A74389E8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46256" y="424685"/>
                <a:ext cx="20732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01E8F1E-83F2-49CF-8997-622E97C1ABE3}"/>
                  </a:ext>
                </a:extLst>
              </p14:cNvPr>
              <p14:cNvContentPartPr/>
              <p14:nvPr/>
            </p14:nvContentPartPr>
            <p14:xfrm>
              <a:off x="2394016" y="1973765"/>
              <a:ext cx="331560" cy="2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01E8F1E-83F2-49CF-8997-622E97C1ABE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9616" y="1959365"/>
                <a:ext cx="3596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DEA582A-44E8-4404-B1D9-3B1E0EDA1911}"/>
                  </a:ext>
                </a:extLst>
              </p14:cNvPr>
              <p14:cNvContentPartPr/>
              <p14:nvPr/>
            </p14:nvContentPartPr>
            <p14:xfrm>
              <a:off x="2405176" y="2231885"/>
              <a:ext cx="375120" cy="313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DEA582A-44E8-4404-B1D9-3B1E0EDA19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0776" y="2217485"/>
                <a:ext cx="4032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B64CD1-4ED6-4479-937E-ED136FAC4B27}"/>
                  </a:ext>
                </a:extLst>
              </p14:cNvPr>
              <p14:cNvContentPartPr/>
              <p14:nvPr/>
            </p14:nvContentPartPr>
            <p14:xfrm>
              <a:off x="1512376" y="1664165"/>
              <a:ext cx="460800" cy="670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B64CD1-4ED6-4479-937E-ED136FAC4B2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97976" y="1649765"/>
                <a:ext cx="48888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0077472-57C6-4C44-A2BF-55EEEA3AD76C}"/>
                  </a:ext>
                </a:extLst>
              </p14:cNvPr>
              <p14:cNvContentPartPr/>
              <p14:nvPr/>
            </p14:nvContentPartPr>
            <p14:xfrm>
              <a:off x="3655456" y="1496765"/>
              <a:ext cx="2255760" cy="686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0077472-57C6-4C44-A2BF-55EEEA3AD7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41056" y="1482365"/>
                <a:ext cx="2283840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D3C2A96-65B2-43AA-A3FA-584A1E4A7810}"/>
                  </a:ext>
                </a:extLst>
              </p14:cNvPr>
              <p14:cNvContentPartPr/>
              <p14:nvPr/>
            </p14:nvContentPartPr>
            <p14:xfrm>
              <a:off x="4410016" y="2376605"/>
              <a:ext cx="876240" cy="497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D3C2A96-65B2-43AA-A3FA-584A1E4A781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95616" y="2362205"/>
                <a:ext cx="9043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C068886-D942-4E43-8F4B-3BD59BF095D6}"/>
                  </a:ext>
                </a:extLst>
              </p14:cNvPr>
              <p14:cNvContentPartPr/>
              <p14:nvPr/>
            </p14:nvContentPartPr>
            <p14:xfrm>
              <a:off x="7376056" y="1901045"/>
              <a:ext cx="549720" cy="1965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C068886-D942-4E43-8F4B-3BD59BF095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61656" y="1886645"/>
                <a:ext cx="57780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160DD77-BB77-40B6-A0A2-5AFFED97B578}"/>
                  </a:ext>
                </a:extLst>
              </p14:cNvPr>
              <p14:cNvContentPartPr/>
              <p14:nvPr/>
            </p14:nvContentPartPr>
            <p14:xfrm>
              <a:off x="8329696" y="1511885"/>
              <a:ext cx="1884240" cy="7185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160DD77-BB77-40B6-A0A2-5AFFED97B57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315296" y="1497485"/>
                <a:ext cx="191232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A099B52-0950-43C7-94AE-FE92B10E8F7E}"/>
                  </a:ext>
                </a:extLst>
              </p14:cNvPr>
              <p14:cNvContentPartPr/>
              <p14:nvPr/>
            </p14:nvContentPartPr>
            <p14:xfrm>
              <a:off x="1064896" y="3334565"/>
              <a:ext cx="5122800" cy="854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A099B52-0950-43C7-94AE-FE92B10E8F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0496" y="3320165"/>
                <a:ext cx="515088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6F9312C-F955-461D-8335-AC1446A1E53E}"/>
                  </a:ext>
                </a:extLst>
              </p14:cNvPr>
              <p14:cNvContentPartPr/>
              <p14:nvPr/>
            </p14:nvContentPartPr>
            <p14:xfrm>
              <a:off x="1568536" y="4553525"/>
              <a:ext cx="983520" cy="826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6F9312C-F955-461D-8335-AC1446A1E53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54136" y="4539125"/>
                <a:ext cx="101160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B4B55C7-338A-4AB6-AAC5-E0FA5BAE76FE}"/>
                  </a:ext>
                </a:extLst>
              </p14:cNvPr>
              <p14:cNvContentPartPr/>
              <p14:nvPr/>
            </p14:nvContentPartPr>
            <p14:xfrm>
              <a:off x="845656" y="4912805"/>
              <a:ext cx="300600" cy="234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B4B55C7-338A-4AB6-AAC5-E0FA5BAE76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1256" y="4898405"/>
                <a:ext cx="3286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A0AABB4-F912-4BCB-9170-B9773AF47B0A}"/>
                  </a:ext>
                </a:extLst>
              </p14:cNvPr>
              <p14:cNvContentPartPr/>
              <p14:nvPr/>
            </p14:nvContentPartPr>
            <p14:xfrm>
              <a:off x="7330696" y="4758365"/>
              <a:ext cx="324360" cy="668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A0AABB4-F912-4BCB-9170-B9773AF47B0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16296" y="4743965"/>
                <a:ext cx="35244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2A53EAD-DFCC-4B1C-A70C-E50014C3FDBB}"/>
                  </a:ext>
                </a:extLst>
              </p14:cNvPr>
              <p14:cNvContentPartPr/>
              <p14:nvPr/>
            </p14:nvContentPartPr>
            <p14:xfrm>
              <a:off x="847096" y="6255245"/>
              <a:ext cx="358200" cy="214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2A53EAD-DFCC-4B1C-A70C-E50014C3FD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32696" y="6240845"/>
                <a:ext cx="3862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08EE039-43DD-4E1B-8CF8-D08ACC6A8584}"/>
                  </a:ext>
                </a:extLst>
              </p14:cNvPr>
              <p14:cNvContentPartPr/>
              <p14:nvPr/>
            </p14:nvContentPartPr>
            <p14:xfrm>
              <a:off x="1685176" y="4447685"/>
              <a:ext cx="10128240" cy="2196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08EE039-43DD-4E1B-8CF8-D08ACC6A85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670776" y="4433285"/>
                <a:ext cx="10156320" cy="22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226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3B12B96-250C-49B5-8898-55E33EFDF060}"/>
                  </a:ext>
                </a:extLst>
              </p14:cNvPr>
              <p14:cNvContentPartPr/>
              <p14:nvPr/>
            </p14:nvContentPartPr>
            <p14:xfrm>
              <a:off x="892456" y="733205"/>
              <a:ext cx="2197800" cy="841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3B12B96-250C-49B5-8898-55E33EFDF0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056" y="718805"/>
                <a:ext cx="222588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50C7AD7-56ED-4268-A886-FA266D115CEC}"/>
                  </a:ext>
                </a:extLst>
              </p14:cNvPr>
              <p14:cNvContentPartPr/>
              <p14:nvPr/>
            </p14:nvContentPartPr>
            <p14:xfrm>
              <a:off x="3630616" y="321005"/>
              <a:ext cx="7362720" cy="1849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50C7AD7-56ED-4268-A886-FA266D115C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16216" y="306605"/>
                <a:ext cx="7390800" cy="18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8A95554-EB9A-4925-84BA-21D52D94E14D}"/>
                  </a:ext>
                </a:extLst>
              </p14:cNvPr>
              <p14:cNvContentPartPr/>
              <p14:nvPr/>
            </p14:nvContentPartPr>
            <p14:xfrm>
              <a:off x="486016" y="3252485"/>
              <a:ext cx="313920" cy="1875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8A95554-EB9A-4925-84BA-21D52D94E1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71616" y="3238085"/>
                <a:ext cx="342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C20EC0A-CDDB-4DB4-BFF6-59C88CE709F6}"/>
                  </a:ext>
                </a:extLst>
              </p14:cNvPr>
              <p14:cNvContentPartPr/>
              <p14:nvPr/>
            </p14:nvContentPartPr>
            <p14:xfrm>
              <a:off x="1434976" y="2517005"/>
              <a:ext cx="509400" cy="31968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C20EC0A-CDDB-4DB4-BFF6-59C88CE709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0576" y="2502605"/>
                <a:ext cx="537480" cy="32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6FD1BDB-6488-4724-8E17-86DF256EE517}"/>
                  </a:ext>
                </a:extLst>
              </p14:cNvPr>
              <p14:cNvContentPartPr/>
              <p14:nvPr/>
            </p14:nvContentPartPr>
            <p14:xfrm>
              <a:off x="7321696" y="2761805"/>
              <a:ext cx="1154160" cy="403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6FD1BDB-6488-4724-8E17-86DF256EE5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07296" y="2747405"/>
                <a:ext cx="11822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E794A41-1A17-4775-8637-1E482D76AA2F}"/>
                  </a:ext>
                </a:extLst>
              </p14:cNvPr>
              <p14:cNvContentPartPr/>
              <p14:nvPr/>
            </p14:nvContentPartPr>
            <p14:xfrm>
              <a:off x="3626296" y="2624285"/>
              <a:ext cx="630000" cy="630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E794A41-1A17-4775-8637-1E482D76AA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11896" y="2609885"/>
                <a:ext cx="658080" cy="65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940EFD4-99F4-44C6-8362-E9F2BA88370E}"/>
                  </a:ext>
                </a:extLst>
              </p14:cNvPr>
              <p14:cNvContentPartPr/>
              <p14:nvPr/>
            </p14:nvContentPartPr>
            <p14:xfrm>
              <a:off x="7281016" y="3783125"/>
              <a:ext cx="2435400" cy="589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940EFD4-99F4-44C6-8362-E9F2BA8837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66616" y="3768725"/>
                <a:ext cx="24634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68F2C8-7CFC-4CD1-9058-BCEFB07A7F69}"/>
                  </a:ext>
                </a:extLst>
              </p14:cNvPr>
              <p14:cNvContentPartPr/>
              <p14:nvPr/>
            </p14:nvContentPartPr>
            <p14:xfrm>
              <a:off x="2053096" y="3391805"/>
              <a:ext cx="506880" cy="1278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68F2C8-7CFC-4CD1-9058-BCEFB07A7F6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8696" y="3377405"/>
                <a:ext cx="534960" cy="13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25E6195-CE83-43BA-897C-D68ED2039253}"/>
                  </a:ext>
                </a:extLst>
              </p14:cNvPr>
              <p14:cNvContentPartPr/>
              <p14:nvPr/>
            </p14:nvContentPartPr>
            <p14:xfrm>
              <a:off x="2607136" y="3805085"/>
              <a:ext cx="1655280" cy="792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25E6195-CE83-43BA-897C-D68ED20392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92736" y="3790685"/>
                <a:ext cx="168336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756DD4C-1DCB-4F41-B8BA-F5AB4E14FFC3}"/>
                  </a:ext>
                </a:extLst>
              </p14:cNvPr>
              <p14:cNvContentPartPr/>
              <p14:nvPr/>
            </p14:nvContentPartPr>
            <p14:xfrm>
              <a:off x="4671736" y="3837125"/>
              <a:ext cx="955800" cy="888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756DD4C-1DCB-4F41-B8BA-F5AB4E14FFC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57336" y="3822725"/>
                <a:ext cx="983880" cy="91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84AAA8B-DA16-4815-90AE-BC83C8EC764D}"/>
                  </a:ext>
                </a:extLst>
              </p14:cNvPr>
              <p14:cNvContentPartPr/>
              <p14:nvPr/>
            </p14:nvContentPartPr>
            <p14:xfrm>
              <a:off x="7459216" y="5093525"/>
              <a:ext cx="1148040" cy="5202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84AAA8B-DA16-4815-90AE-BC83C8EC764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44816" y="5079125"/>
                <a:ext cx="117612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236B537-A4A4-451B-B6FB-D602601C0132}"/>
                  </a:ext>
                </a:extLst>
              </p14:cNvPr>
              <p14:cNvContentPartPr/>
              <p14:nvPr/>
            </p14:nvContentPartPr>
            <p14:xfrm>
              <a:off x="3737176" y="5217005"/>
              <a:ext cx="248040" cy="371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236B537-A4A4-451B-B6FB-D602601C01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22776" y="5202605"/>
                <a:ext cx="27612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0AFFED-F306-4B58-9D03-059466836108}"/>
                  </a:ext>
                </a:extLst>
              </p14:cNvPr>
              <p14:cNvContentPartPr/>
              <p14:nvPr/>
            </p14:nvContentPartPr>
            <p14:xfrm>
              <a:off x="910456" y="101405"/>
              <a:ext cx="1449720" cy="448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0AFFED-F306-4B58-9D03-0594668361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6056" y="87005"/>
                <a:ext cx="147780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33629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2286120" y="6858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84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icture 6"/>
          <p:cNvPicPr/>
          <p:nvPr/>
        </p:nvPicPr>
        <p:blipFill>
          <a:blip r:embed="rId2"/>
          <a:stretch/>
        </p:blipFill>
        <p:spPr>
          <a:xfrm>
            <a:off x="1524000" y="2209680"/>
            <a:ext cx="9143280" cy="3913920"/>
          </a:xfrm>
          <a:prstGeom prst="rect">
            <a:avLst/>
          </a:prstGeom>
          <a:ln w="9525">
            <a:noFill/>
          </a:ln>
        </p:spPr>
      </p:pic>
      <p:sp>
        <p:nvSpPr>
          <p:cNvPr id="186" name="CustomShape 4"/>
          <p:cNvSpPr/>
          <p:nvPr/>
        </p:nvSpPr>
        <p:spPr>
          <a:xfrm>
            <a:off x="1828920" y="15238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Example 4-13</a:t>
            </a:r>
            <a:endParaRPr lang="en-GB" sz="2800" spc="-1"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0A62387-63A5-4D4B-86B4-03301DB187BB}"/>
                  </a:ext>
                </a:extLst>
              </p14:cNvPr>
              <p14:cNvContentPartPr/>
              <p14:nvPr/>
            </p14:nvContentPartPr>
            <p14:xfrm>
              <a:off x="8276776" y="1788365"/>
              <a:ext cx="188640" cy="396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0A62387-63A5-4D4B-86B4-03301DB18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62376" y="1773965"/>
                <a:ext cx="2167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1CD4E1A-E62F-4DF6-A72D-68923D3E5CC0}"/>
                  </a:ext>
                </a:extLst>
              </p14:cNvPr>
              <p14:cNvContentPartPr/>
              <p14:nvPr/>
            </p14:nvContentPartPr>
            <p14:xfrm>
              <a:off x="2894416" y="2750645"/>
              <a:ext cx="442440" cy="3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1CD4E1A-E62F-4DF6-A72D-68923D3E5C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80016" y="2736245"/>
                <a:ext cx="47052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66C1BE-4B0D-42E8-9601-702E6DAD03CF}"/>
                  </a:ext>
                </a:extLst>
              </p14:cNvPr>
              <p14:cNvContentPartPr/>
              <p14:nvPr/>
            </p14:nvContentPartPr>
            <p14:xfrm>
              <a:off x="5951176" y="2729045"/>
              <a:ext cx="677880" cy="37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66C1BE-4B0D-42E8-9601-702E6DAD03C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6776" y="2714645"/>
                <a:ext cx="7059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3A8DA34-F47D-48DA-8687-0100577EBAC3}"/>
                  </a:ext>
                </a:extLst>
              </p14:cNvPr>
              <p14:cNvContentPartPr/>
              <p14:nvPr/>
            </p14:nvContentPartPr>
            <p14:xfrm>
              <a:off x="7465696" y="81245"/>
              <a:ext cx="2892600" cy="1557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3A8DA34-F47D-48DA-8687-0100577EBAC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51296" y="66845"/>
                <a:ext cx="292068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875F265-D900-4DA9-B7B7-AE9A028D9A79}"/>
                  </a:ext>
                </a:extLst>
              </p14:cNvPr>
              <p14:cNvContentPartPr/>
              <p14:nvPr/>
            </p14:nvContentPartPr>
            <p14:xfrm>
              <a:off x="10970296" y="717725"/>
              <a:ext cx="352440" cy="3528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875F265-D900-4DA9-B7B7-AE9A028D9A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55896" y="703325"/>
                <a:ext cx="3805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0E46FB3-F9B5-4AD6-9A16-7EDC2118E106}"/>
                  </a:ext>
                </a:extLst>
              </p14:cNvPr>
              <p14:cNvContentPartPr/>
              <p14:nvPr/>
            </p14:nvContentPartPr>
            <p14:xfrm>
              <a:off x="10495096" y="864605"/>
              <a:ext cx="214560" cy="1209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0E46FB3-F9B5-4AD6-9A16-7EDC2118E10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80696" y="850205"/>
                <a:ext cx="2426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6C922753-9A03-4EA8-A40C-BA9D96B88FA7}"/>
                  </a:ext>
                </a:extLst>
              </p14:cNvPr>
              <p14:cNvContentPartPr/>
              <p14:nvPr/>
            </p14:nvContentPartPr>
            <p14:xfrm>
              <a:off x="9014606" y="2445473"/>
              <a:ext cx="642600" cy="255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6C922753-9A03-4EA8-A40C-BA9D96B88FA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000206" y="2431073"/>
                <a:ext cx="6706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E644324-0EA2-4B2A-B9EA-3DFA99816E54}"/>
                  </a:ext>
                </a:extLst>
              </p14:cNvPr>
              <p14:cNvContentPartPr/>
              <p14:nvPr/>
            </p14:nvContentPartPr>
            <p14:xfrm>
              <a:off x="2550806" y="4305233"/>
              <a:ext cx="1227960" cy="569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E644324-0EA2-4B2A-B9EA-3DFA99816E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6406" y="4290833"/>
                <a:ext cx="1256040" cy="597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2286120" y="6858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89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4"/>
          <p:cNvSpPr/>
          <p:nvPr/>
        </p:nvSpPr>
        <p:spPr>
          <a:xfrm>
            <a:off x="2286120" y="5943600"/>
            <a:ext cx="8076600" cy="45576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4-15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Standardizing a normal random variable.</a:t>
            </a:r>
            <a:endParaRPr lang="en-GB" sz="2400" spc="-1">
              <a:latin typeface="Arial"/>
            </a:endParaRPr>
          </a:p>
        </p:txBody>
      </p:sp>
      <p:pic>
        <p:nvPicPr>
          <p:cNvPr id="191" name="Picture 9"/>
          <p:cNvPicPr/>
          <p:nvPr/>
        </p:nvPicPr>
        <p:blipFill>
          <a:blip r:embed="rId2"/>
          <a:stretch/>
        </p:blipFill>
        <p:spPr>
          <a:xfrm>
            <a:off x="1524000" y="2209680"/>
            <a:ext cx="8533800" cy="28188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286120" y="6858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94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5" name="Picture 8"/>
          <p:cNvPicPr/>
          <p:nvPr/>
        </p:nvPicPr>
        <p:blipFill>
          <a:blip r:embed="rId2"/>
          <a:stretch/>
        </p:blipFill>
        <p:spPr>
          <a:xfrm>
            <a:off x="1981200" y="2438280"/>
            <a:ext cx="8686080" cy="3276000"/>
          </a:xfrm>
          <a:prstGeom prst="rect">
            <a:avLst/>
          </a:prstGeom>
          <a:ln w="9525">
            <a:noFill/>
          </a:ln>
        </p:spPr>
      </p:pic>
      <p:sp>
        <p:nvSpPr>
          <p:cNvPr id="196" name="CustomShape 4"/>
          <p:cNvSpPr/>
          <p:nvPr/>
        </p:nvSpPr>
        <p:spPr>
          <a:xfrm>
            <a:off x="1981200" y="1600200"/>
            <a:ext cx="792396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To Calculate Probability</a:t>
            </a:r>
            <a:endParaRPr lang="en-GB" sz="2800" spc="-1"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2286120" y="6858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99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0" name="Picture 6"/>
          <p:cNvPicPr/>
          <p:nvPr/>
        </p:nvPicPr>
        <p:blipFill>
          <a:blip r:embed="rId2"/>
          <a:stretch/>
        </p:blipFill>
        <p:spPr>
          <a:xfrm>
            <a:off x="1524000" y="2666880"/>
            <a:ext cx="9143280" cy="1964520"/>
          </a:xfrm>
          <a:prstGeom prst="rect">
            <a:avLst/>
          </a:prstGeom>
          <a:ln w="9525">
            <a:noFill/>
          </a:ln>
        </p:spPr>
      </p:pic>
      <p:sp>
        <p:nvSpPr>
          <p:cNvPr id="201" name="CustomShape 4"/>
          <p:cNvSpPr/>
          <p:nvPr/>
        </p:nvSpPr>
        <p:spPr>
          <a:xfrm>
            <a:off x="1904880" y="17524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4-14</a:t>
            </a:r>
            <a:endParaRPr lang="en-GB" sz="2800" spc="-1">
              <a:latin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286120" y="4572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04" name="Line 3"/>
          <p:cNvSpPr/>
          <p:nvPr/>
        </p:nvSpPr>
        <p:spPr>
          <a:xfrm>
            <a:off x="2362080" y="10666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CustomShape 4"/>
          <p:cNvSpPr/>
          <p:nvPr/>
        </p:nvSpPr>
        <p:spPr>
          <a:xfrm>
            <a:off x="1904880" y="144792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4-14 (continued)</a:t>
            </a:r>
            <a:r>
              <a:rPr lang="en-US" sz="2800" b="1" spc="-1">
                <a:solidFill>
                  <a:srgbClr val="00CC99"/>
                </a:solidFill>
                <a:latin typeface="Times New Roman"/>
                <a:ea typeface="DejaVu Sans"/>
              </a:rPr>
              <a:t> </a:t>
            </a:r>
            <a:endParaRPr lang="en-GB" sz="2800" spc="-1">
              <a:latin typeface="Arial"/>
            </a:endParaRPr>
          </a:p>
        </p:txBody>
      </p:sp>
      <p:pic>
        <p:nvPicPr>
          <p:cNvPr id="206" name="Picture 7"/>
          <p:cNvPicPr/>
          <p:nvPr/>
        </p:nvPicPr>
        <p:blipFill>
          <a:blip r:embed="rId2"/>
          <a:stretch/>
        </p:blipFill>
        <p:spPr>
          <a:xfrm>
            <a:off x="1524000" y="1905120"/>
            <a:ext cx="9143280" cy="3574440"/>
          </a:xfrm>
          <a:prstGeom prst="rect">
            <a:avLst/>
          </a:prstGeom>
          <a:ln w="9525">
            <a:noFill/>
          </a:ln>
        </p:spPr>
      </p:pic>
      <p:pic>
        <p:nvPicPr>
          <p:cNvPr id="207" name="Picture 8"/>
          <p:cNvPicPr/>
          <p:nvPr/>
        </p:nvPicPr>
        <p:blipFill>
          <a:blip r:embed="rId3"/>
          <a:stretch/>
        </p:blipFill>
        <p:spPr>
          <a:xfrm>
            <a:off x="1524000" y="5410080"/>
            <a:ext cx="9143280" cy="113904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286120" y="68580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4-6 Normal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10" name="Line 3"/>
          <p:cNvSpPr/>
          <p:nvPr/>
        </p:nvSpPr>
        <p:spPr>
          <a:xfrm>
            <a:off x="2285760" y="1295280"/>
            <a:ext cx="50292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1" name="CustomShape 4"/>
          <p:cNvSpPr/>
          <p:nvPr/>
        </p:nvSpPr>
        <p:spPr>
          <a:xfrm>
            <a:off x="1828920" y="16002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4-14 (continued)</a:t>
            </a:r>
            <a:r>
              <a:rPr lang="en-US" sz="2800" b="1" spc="-1">
                <a:solidFill>
                  <a:srgbClr val="00CC99"/>
                </a:solidFill>
                <a:latin typeface="Times New Roman"/>
                <a:ea typeface="DejaVu Sans"/>
              </a:rPr>
              <a:t> </a:t>
            </a:r>
            <a:endParaRPr lang="en-GB" sz="2800" spc="-1">
              <a:latin typeface="Arial"/>
            </a:endParaRPr>
          </a:p>
        </p:txBody>
      </p:sp>
      <p:sp>
        <p:nvSpPr>
          <p:cNvPr id="212" name="CustomShape 5"/>
          <p:cNvSpPr/>
          <p:nvPr/>
        </p:nvSpPr>
        <p:spPr>
          <a:xfrm>
            <a:off x="2286120" y="5791320"/>
            <a:ext cx="8076600" cy="821520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4-16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Determining the value of </a:t>
            </a:r>
            <a:r>
              <a:rPr lang="en-US" sz="2400" i="1" spc="-1">
                <a:solidFill>
                  <a:srgbClr val="000000"/>
                </a:solidFill>
                <a:latin typeface="Arial"/>
                <a:ea typeface="DejaVu Sans"/>
              </a:rPr>
              <a:t>x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 to meet a specified probability.</a:t>
            </a:r>
            <a:endParaRPr lang="en-GB" sz="2400" spc="-1">
              <a:latin typeface="Arial"/>
            </a:endParaRPr>
          </a:p>
        </p:txBody>
      </p:sp>
      <p:pic>
        <p:nvPicPr>
          <p:cNvPr id="213" name="Picture 9"/>
          <p:cNvPicPr/>
          <p:nvPr/>
        </p:nvPicPr>
        <p:blipFill>
          <a:blip r:embed="rId2"/>
          <a:stretch/>
        </p:blipFill>
        <p:spPr>
          <a:xfrm>
            <a:off x="2209800" y="2362320"/>
            <a:ext cx="7390800" cy="331704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icture 213"/>
          <p:cNvPicPr/>
          <p:nvPr/>
        </p:nvPicPr>
        <p:blipFill>
          <a:blip r:embed="rId2"/>
          <a:stretch/>
        </p:blipFill>
        <p:spPr>
          <a:xfrm>
            <a:off x="1984800" y="166320"/>
            <a:ext cx="8359200" cy="3253680"/>
          </a:xfrm>
          <a:prstGeom prst="rect">
            <a:avLst/>
          </a:prstGeom>
          <a:ln w="0">
            <a:noFill/>
          </a:ln>
        </p:spPr>
      </p:pic>
      <p:pic>
        <p:nvPicPr>
          <p:cNvPr id="215" name="Picture 214"/>
          <p:cNvPicPr/>
          <p:nvPr/>
        </p:nvPicPr>
        <p:blipFill>
          <a:blip r:embed="rId3"/>
          <a:stretch/>
        </p:blipFill>
        <p:spPr>
          <a:xfrm>
            <a:off x="1916400" y="3600000"/>
            <a:ext cx="8427600" cy="26668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94B7062-DBF4-4C79-A243-C7EC54CF1FFF}"/>
                  </a:ext>
                </a:extLst>
              </p14:cNvPr>
              <p14:cNvContentPartPr/>
              <p14:nvPr/>
            </p14:nvContentPartPr>
            <p14:xfrm>
              <a:off x="4459696" y="1224965"/>
              <a:ext cx="1091880" cy="413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94B7062-DBF4-4C79-A243-C7EC54CF1F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5296" y="1210565"/>
                <a:ext cx="11199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952DEA4-4F03-40CC-9759-83E721D5E2CE}"/>
                  </a:ext>
                </a:extLst>
              </p14:cNvPr>
              <p14:cNvContentPartPr/>
              <p14:nvPr/>
            </p14:nvContentPartPr>
            <p14:xfrm>
              <a:off x="4434136" y="1806005"/>
              <a:ext cx="1111680" cy="316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952DEA4-4F03-40CC-9759-83E721D5E2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9736" y="1791605"/>
                <a:ext cx="113976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EBA860-9007-49A4-B4D7-612F4F18EAF3}"/>
                  </a:ext>
                </a:extLst>
              </p14:cNvPr>
              <p14:cNvContentPartPr/>
              <p14:nvPr/>
            </p14:nvContentPartPr>
            <p14:xfrm>
              <a:off x="8435896" y="2347445"/>
              <a:ext cx="2764440" cy="8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EBA860-9007-49A4-B4D7-612F4F18EAF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21496" y="2333045"/>
                <a:ext cx="279252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4AAF51F-EF98-4CC4-9A5D-5113935AB79E}"/>
                  </a:ext>
                </a:extLst>
              </p14:cNvPr>
              <p14:cNvContentPartPr/>
              <p14:nvPr/>
            </p14:nvContentPartPr>
            <p14:xfrm>
              <a:off x="8891296" y="2645885"/>
              <a:ext cx="2260440" cy="4460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4AAF51F-EF98-4CC4-9A5D-5113935AB7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76896" y="2631485"/>
                <a:ext cx="22885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E384060C-38FE-4071-8E7E-F2D2DADF9589}"/>
                  </a:ext>
                </a:extLst>
              </p14:cNvPr>
              <p14:cNvContentPartPr/>
              <p14:nvPr/>
            </p14:nvContentPartPr>
            <p14:xfrm>
              <a:off x="10611736" y="799445"/>
              <a:ext cx="1144080" cy="64908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E384060C-38FE-4071-8E7E-F2D2DADF958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97336" y="785045"/>
                <a:ext cx="117216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EBE5BB3-BEED-4007-979B-6FA6B8BAB9C7}"/>
                  </a:ext>
                </a:extLst>
              </p14:cNvPr>
              <p14:cNvContentPartPr/>
              <p14:nvPr/>
            </p14:nvContentPartPr>
            <p14:xfrm>
              <a:off x="8435896" y="997388"/>
              <a:ext cx="2966760" cy="14756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EBE5BB3-BEED-4007-979B-6FA6B8BAB9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21496" y="982988"/>
                <a:ext cx="2994840" cy="15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56871664-A394-42C2-91E4-8CA49B3B618E}"/>
                  </a:ext>
                </a:extLst>
              </p14:cNvPr>
              <p14:cNvContentPartPr/>
              <p14:nvPr/>
            </p14:nvContentPartPr>
            <p14:xfrm>
              <a:off x="5205616" y="2263565"/>
              <a:ext cx="142200" cy="2847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56871664-A394-42C2-91E4-8CA49B3B61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1216" y="2249165"/>
                <a:ext cx="17028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593EE55B-650F-4CD1-8182-933B41B7E17C}"/>
                  </a:ext>
                </a:extLst>
              </p14:cNvPr>
              <p14:cNvContentPartPr/>
              <p14:nvPr/>
            </p14:nvContentPartPr>
            <p14:xfrm>
              <a:off x="4456816" y="2292725"/>
              <a:ext cx="529200" cy="258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593EE55B-650F-4CD1-8182-933B41B7E1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2416" y="2278325"/>
                <a:ext cx="5572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E542A964-74E3-4E31-8EC3-4539CDBCC3BF}"/>
                  </a:ext>
                </a:extLst>
              </p14:cNvPr>
              <p14:cNvContentPartPr/>
              <p14:nvPr/>
            </p14:nvContentPartPr>
            <p14:xfrm>
              <a:off x="4484896" y="2719325"/>
              <a:ext cx="790920" cy="2556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E542A964-74E3-4E31-8EC3-4539CDBCC3B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70496" y="2704925"/>
                <a:ext cx="81900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0F2A090B-A3B1-4CE8-A3D3-F54EEE83EBF8}"/>
                  </a:ext>
                </a:extLst>
              </p14:cNvPr>
              <p14:cNvContentPartPr/>
              <p14:nvPr/>
            </p14:nvContentPartPr>
            <p14:xfrm>
              <a:off x="4385536" y="3137285"/>
              <a:ext cx="275760" cy="29196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0F2A090B-A3B1-4CE8-A3D3-F54EEE83EBF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1136" y="3122885"/>
                <a:ext cx="30384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02F0233A-6E46-42A7-8158-D66CBEA5A666}"/>
                  </a:ext>
                </a:extLst>
              </p14:cNvPr>
              <p14:cNvContentPartPr/>
              <p14:nvPr/>
            </p14:nvContentPartPr>
            <p14:xfrm>
              <a:off x="4658416" y="5210885"/>
              <a:ext cx="189000" cy="367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02F0233A-6E46-42A7-8158-D66CBEA5A66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44016" y="5196485"/>
                <a:ext cx="2170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A5627CDF-D3BC-41FC-AB41-A16546911CCD}"/>
                  </a:ext>
                </a:extLst>
              </p14:cNvPr>
              <p14:cNvContentPartPr/>
              <p14:nvPr/>
            </p14:nvContentPartPr>
            <p14:xfrm>
              <a:off x="4654816" y="5344445"/>
              <a:ext cx="239040" cy="201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A5627CDF-D3BC-41FC-AB41-A16546911C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40416" y="5330045"/>
                <a:ext cx="267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744866C7-0D24-445C-BF5F-86224E45C42D}"/>
                  </a:ext>
                </a:extLst>
              </p14:cNvPr>
              <p14:cNvContentPartPr/>
              <p14:nvPr/>
            </p14:nvContentPartPr>
            <p14:xfrm>
              <a:off x="6728416" y="5012165"/>
              <a:ext cx="372960" cy="3171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744866C7-0D24-445C-BF5F-86224E45C4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14016" y="4997765"/>
                <a:ext cx="4010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612D61A2-008E-4B82-8478-13DF97E96563}"/>
                  </a:ext>
                </a:extLst>
              </p14:cNvPr>
              <p14:cNvContentPartPr/>
              <p14:nvPr/>
            </p14:nvContentPartPr>
            <p14:xfrm>
              <a:off x="7387576" y="4947365"/>
              <a:ext cx="155160" cy="2617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612D61A2-008E-4B82-8478-13DF97E965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73176" y="4932965"/>
                <a:ext cx="18324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9BB5716A-C908-423F-9115-554FEF0E2E79}"/>
                  </a:ext>
                </a:extLst>
              </p14:cNvPr>
              <p14:cNvContentPartPr/>
              <p14:nvPr/>
            </p14:nvContentPartPr>
            <p14:xfrm>
              <a:off x="7428256" y="5378285"/>
              <a:ext cx="14040" cy="255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9BB5716A-C908-423F-9115-554FEF0E2E7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13856" y="5363885"/>
                <a:ext cx="42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E991CEF-FB6B-4C5E-AF80-51A45D305559}"/>
                  </a:ext>
                </a:extLst>
              </p14:cNvPr>
              <p14:cNvContentPartPr/>
              <p14:nvPr/>
            </p14:nvContentPartPr>
            <p14:xfrm>
              <a:off x="7804456" y="4822085"/>
              <a:ext cx="237240" cy="55656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E991CEF-FB6B-4C5E-AF80-51A45D30555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790056" y="4807685"/>
                <a:ext cx="26532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D1A65773-26E2-46BF-843F-4FEB19520D65}"/>
                  </a:ext>
                </a:extLst>
              </p14:cNvPr>
              <p14:cNvContentPartPr/>
              <p14:nvPr/>
            </p14:nvContentPartPr>
            <p14:xfrm>
              <a:off x="6120376" y="5003885"/>
              <a:ext cx="367920" cy="3870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D1A65773-26E2-46BF-843F-4FEB19520D6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05976" y="4989485"/>
                <a:ext cx="39600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7D508E0D-980B-4529-8AB0-25F898771DD0}"/>
                  </a:ext>
                </a:extLst>
              </p14:cNvPr>
              <p14:cNvContentPartPr/>
              <p14:nvPr/>
            </p14:nvContentPartPr>
            <p14:xfrm>
              <a:off x="5296336" y="4970405"/>
              <a:ext cx="497880" cy="5126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7D508E0D-980B-4529-8AB0-25F898771D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81936" y="4956005"/>
                <a:ext cx="52596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0E2D4B4-5A1F-41B5-8B8B-F1E6FB2BCD52}"/>
                  </a:ext>
                </a:extLst>
              </p14:cNvPr>
              <p14:cNvContentPartPr/>
              <p14:nvPr/>
            </p14:nvContentPartPr>
            <p14:xfrm>
              <a:off x="1870576" y="5076605"/>
              <a:ext cx="343080" cy="23328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0E2D4B4-5A1F-41B5-8B8B-F1E6FB2BCD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56176" y="5062205"/>
                <a:ext cx="3711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2358F37-0BEE-4763-8DA4-8A2D5B73E784}"/>
                  </a:ext>
                </a:extLst>
              </p14:cNvPr>
              <p14:cNvContentPartPr/>
              <p14:nvPr/>
            </p14:nvContentPartPr>
            <p14:xfrm>
              <a:off x="9686896" y="4775285"/>
              <a:ext cx="270720" cy="39312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2358F37-0BEE-4763-8DA4-8A2D5B73E7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72496" y="4760885"/>
                <a:ext cx="2988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8B6BC176-6813-416D-8861-DC0176DDAD0F}"/>
                  </a:ext>
                </a:extLst>
              </p14:cNvPr>
              <p14:cNvContentPartPr/>
              <p14:nvPr/>
            </p14:nvContentPartPr>
            <p14:xfrm>
              <a:off x="10227616" y="4563965"/>
              <a:ext cx="1516320" cy="5324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8B6BC176-6813-416D-8861-DC0176DDAD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213216" y="4549565"/>
                <a:ext cx="15444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3D172AF8-4261-422C-BE80-5001FF6C7B62}"/>
                  </a:ext>
                </a:extLst>
              </p14:cNvPr>
              <p14:cNvContentPartPr/>
              <p14:nvPr/>
            </p14:nvContentPartPr>
            <p14:xfrm>
              <a:off x="10828456" y="5193605"/>
              <a:ext cx="265320" cy="31248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3D172AF8-4261-422C-BE80-5001FF6C7B6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14056" y="5179205"/>
                <a:ext cx="2934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F31228B8-ACD5-4F73-8765-986E2CD2F355}"/>
                  </a:ext>
                </a:extLst>
              </p14:cNvPr>
              <p14:cNvContentPartPr/>
              <p14:nvPr/>
            </p14:nvContentPartPr>
            <p14:xfrm>
              <a:off x="5472376" y="5632805"/>
              <a:ext cx="175680" cy="3834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F31228B8-ACD5-4F73-8765-986E2CD2F35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57976" y="5618405"/>
                <a:ext cx="2037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511D4C68-D011-433B-B95C-6923EF5126BA}"/>
                  </a:ext>
                </a:extLst>
              </p14:cNvPr>
              <p14:cNvContentPartPr/>
              <p14:nvPr/>
            </p14:nvContentPartPr>
            <p14:xfrm>
              <a:off x="5880256" y="5621645"/>
              <a:ext cx="120960" cy="5187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511D4C68-D011-433B-B95C-6923EF5126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65856" y="5607245"/>
                <a:ext cx="1490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5F8BC52B-2A89-4133-9B8E-A5A344B00688}"/>
                  </a:ext>
                </a:extLst>
              </p14:cNvPr>
              <p14:cNvContentPartPr/>
              <p14:nvPr/>
            </p14:nvContentPartPr>
            <p14:xfrm>
              <a:off x="6292456" y="5638205"/>
              <a:ext cx="386640" cy="3960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5F8BC52B-2A89-4133-9B8E-A5A344B006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78056" y="5623805"/>
                <a:ext cx="4147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5F2C8D1D-2134-451C-9EF4-61F11626E3D6}"/>
                  </a:ext>
                </a:extLst>
              </p14:cNvPr>
              <p14:cNvContentPartPr/>
              <p14:nvPr/>
            </p14:nvContentPartPr>
            <p14:xfrm>
              <a:off x="4929856" y="5837285"/>
              <a:ext cx="269640" cy="13320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5F2C8D1D-2134-451C-9EF4-61F11626E3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15456" y="5822885"/>
                <a:ext cx="297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929CD0A-155A-43EC-B5AD-1D52E6FFED8F}"/>
                  </a:ext>
                </a:extLst>
              </p14:cNvPr>
              <p14:cNvContentPartPr/>
              <p14:nvPr/>
            </p14:nvContentPartPr>
            <p14:xfrm>
              <a:off x="6996616" y="5519765"/>
              <a:ext cx="2305800" cy="9849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929CD0A-155A-43EC-B5AD-1D52E6FFED8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82216" y="5505365"/>
                <a:ext cx="2333880" cy="10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4E5A9A6-03B8-470B-A393-952CC64DBABB}"/>
                  </a:ext>
                </a:extLst>
              </p14:cNvPr>
              <p14:cNvContentPartPr/>
              <p14:nvPr/>
            </p14:nvContentPartPr>
            <p14:xfrm>
              <a:off x="556576" y="5037005"/>
              <a:ext cx="1133280" cy="324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4E5A9A6-03B8-470B-A393-952CC64DBAB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2176" y="5022605"/>
                <a:ext cx="11613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FED388-6D1B-4A31-8C87-649DBAB810AC}"/>
                  </a:ext>
                </a:extLst>
              </p14:cNvPr>
              <p14:cNvContentPartPr/>
              <p14:nvPr/>
            </p14:nvContentPartPr>
            <p14:xfrm>
              <a:off x="2037086" y="1410833"/>
              <a:ext cx="348120" cy="175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FED388-6D1B-4A31-8C87-649DBAB810A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022686" y="1396433"/>
                <a:ext cx="376200" cy="203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25ED9DC-1DBF-4412-A6E3-8E9A508A7532}"/>
                  </a:ext>
                </a:extLst>
              </p14:cNvPr>
              <p14:cNvContentPartPr/>
              <p14:nvPr/>
            </p14:nvContentPartPr>
            <p14:xfrm>
              <a:off x="5507656" y="92256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25ED9DC-1DBF-4412-A6E3-8E9A508A75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3256" y="9081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A8EB6A8-4E8A-4F1F-A7A0-EB2EC07CE6A9}"/>
                  </a:ext>
                </a:extLst>
              </p14:cNvPr>
              <p14:cNvContentPartPr/>
              <p14:nvPr/>
            </p14:nvContentPartPr>
            <p14:xfrm>
              <a:off x="5490736" y="112560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A8EB6A8-4E8A-4F1F-A7A0-EB2EC07CE6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76336" y="11112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5DBE2F-735C-4C19-B6E8-70976B72F84E}"/>
                  </a:ext>
                </a:extLst>
              </p14:cNvPr>
              <p14:cNvContentPartPr/>
              <p14:nvPr/>
            </p14:nvContentPartPr>
            <p14:xfrm>
              <a:off x="1207816" y="332525"/>
              <a:ext cx="3596400" cy="116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5DBE2F-735C-4C19-B6E8-70976B72F8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3416" y="318125"/>
                <a:ext cx="362448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E26722-3292-4B01-B641-A4289671C0F4}"/>
                  </a:ext>
                </a:extLst>
              </p14:cNvPr>
              <p14:cNvContentPartPr/>
              <p14:nvPr/>
            </p14:nvContentPartPr>
            <p14:xfrm>
              <a:off x="6739936" y="475085"/>
              <a:ext cx="5170320" cy="2281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E26722-3292-4B01-B641-A4289671C0F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25536" y="460685"/>
                <a:ext cx="5198400" cy="23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0889300-1C67-4178-A072-C6ED13722BE9}"/>
                  </a:ext>
                </a:extLst>
              </p14:cNvPr>
              <p14:cNvContentPartPr/>
              <p14:nvPr/>
            </p14:nvContentPartPr>
            <p14:xfrm>
              <a:off x="8730376" y="2988605"/>
              <a:ext cx="283680" cy="353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0889300-1C67-4178-A072-C6ED13722BE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5976" y="2974205"/>
                <a:ext cx="3117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D5AD667-3AEA-4EF2-9119-4628C35E1017}"/>
                  </a:ext>
                </a:extLst>
              </p14:cNvPr>
              <p14:cNvContentPartPr/>
              <p14:nvPr/>
            </p14:nvContentPartPr>
            <p14:xfrm>
              <a:off x="9707776" y="1817885"/>
              <a:ext cx="113040" cy="755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D5AD667-3AEA-4EF2-9119-4628C35E101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93376" y="1803485"/>
                <a:ext cx="14112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B48FBED-5939-4AE6-8355-D7BB7557E049}"/>
                  </a:ext>
                </a:extLst>
              </p14:cNvPr>
              <p14:cNvContentPartPr/>
              <p14:nvPr/>
            </p14:nvContentPartPr>
            <p14:xfrm>
              <a:off x="9598696" y="2874485"/>
              <a:ext cx="287640" cy="238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B48FBED-5939-4AE6-8355-D7BB7557E04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84296" y="2860085"/>
                <a:ext cx="3157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7F9A897-BB79-4C0A-A40B-24954A2E4E63}"/>
                  </a:ext>
                </a:extLst>
              </p14:cNvPr>
              <p14:cNvContentPartPr/>
              <p14:nvPr/>
            </p14:nvContentPartPr>
            <p14:xfrm>
              <a:off x="2272696" y="1938125"/>
              <a:ext cx="333000" cy="287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7F9A897-BB79-4C0A-A40B-24954A2E4E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58296" y="1923725"/>
                <a:ext cx="361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6C677E2-9A5C-4B52-81AC-728B376D094A}"/>
                  </a:ext>
                </a:extLst>
              </p14:cNvPr>
              <p14:cNvContentPartPr/>
              <p14:nvPr/>
            </p14:nvContentPartPr>
            <p14:xfrm>
              <a:off x="3231016" y="1797365"/>
              <a:ext cx="918720" cy="5187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6C677E2-9A5C-4B52-81AC-728B376D094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216616" y="1782965"/>
                <a:ext cx="94680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16B4C89-7BB1-41DC-845B-7F718A3061B9}"/>
                  </a:ext>
                </a:extLst>
              </p14:cNvPr>
              <p14:cNvContentPartPr/>
              <p14:nvPr/>
            </p14:nvContentPartPr>
            <p14:xfrm>
              <a:off x="727576" y="1718885"/>
              <a:ext cx="977040" cy="537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16B4C89-7BB1-41DC-845B-7F718A3061B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3176" y="1704485"/>
                <a:ext cx="100512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D244E0C-E5F2-4C9D-8F30-199B3321F3EB}"/>
                  </a:ext>
                </a:extLst>
              </p14:cNvPr>
              <p14:cNvContentPartPr/>
              <p14:nvPr/>
            </p14:nvContentPartPr>
            <p14:xfrm>
              <a:off x="1064176" y="2772605"/>
              <a:ext cx="3150720" cy="814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D244E0C-E5F2-4C9D-8F30-199B3321F3E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49776" y="2758205"/>
                <a:ext cx="3178800" cy="8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568D900-D57E-4166-A540-25FB2FB285ED}"/>
                  </a:ext>
                </a:extLst>
              </p14:cNvPr>
              <p14:cNvContentPartPr/>
              <p14:nvPr/>
            </p14:nvContentPartPr>
            <p14:xfrm>
              <a:off x="7533016" y="3874925"/>
              <a:ext cx="912240" cy="509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568D900-D57E-4166-A540-25FB2FB285E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518616" y="3860525"/>
                <a:ext cx="94032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148FA97-FDE8-4748-8AB1-67D96F0634B8}"/>
                  </a:ext>
                </a:extLst>
              </p14:cNvPr>
              <p14:cNvContentPartPr/>
              <p14:nvPr/>
            </p14:nvContentPartPr>
            <p14:xfrm>
              <a:off x="7124776" y="1151525"/>
              <a:ext cx="1861200" cy="24552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148FA97-FDE8-4748-8AB1-67D96F0634B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110376" y="1137125"/>
                <a:ext cx="1889280" cy="248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C47985D-50B9-4CAC-87EC-0CFB6DA22047}"/>
                  </a:ext>
                </a:extLst>
              </p14:cNvPr>
              <p14:cNvContentPartPr/>
              <p14:nvPr/>
            </p14:nvContentPartPr>
            <p14:xfrm>
              <a:off x="4542496" y="2951525"/>
              <a:ext cx="857880" cy="4672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C47985D-50B9-4CAC-87EC-0CFB6DA2204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28096" y="2937125"/>
                <a:ext cx="8859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E3D447D-4D05-4DA9-9A97-336EC07F4D57}"/>
                  </a:ext>
                </a:extLst>
              </p14:cNvPr>
              <p14:cNvContentPartPr/>
              <p14:nvPr/>
            </p14:nvContentPartPr>
            <p14:xfrm>
              <a:off x="551536" y="4188125"/>
              <a:ext cx="1232640" cy="515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E3D447D-4D05-4DA9-9A97-336EC07F4D5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37136" y="4173725"/>
                <a:ext cx="126072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5FBED33-3122-442A-91C7-B327871D129C}"/>
                  </a:ext>
                </a:extLst>
              </p14:cNvPr>
              <p14:cNvContentPartPr/>
              <p14:nvPr/>
            </p14:nvContentPartPr>
            <p14:xfrm>
              <a:off x="2187016" y="4090925"/>
              <a:ext cx="2111760" cy="594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5FBED33-3122-442A-91C7-B327871D129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72616" y="4076525"/>
                <a:ext cx="213984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43CACF10-454F-4E77-8572-8AD7ADBC9338}"/>
                  </a:ext>
                </a:extLst>
              </p14:cNvPr>
              <p14:cNvContentPartPr/>
              <p14:nvPr/>
            </p14:nvContentPartPr>
            <p14:xfrm>
              <a:off x="4678936" y="4163645"/>
              <a:ext cx="1573920" cy="50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43CACF10-454F-4E77-8572-8AD7ADBC933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664536" y="4149245"/>
                <a:ext cx="160200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1E97B8-E1D4-4FA9-A2FB-DF497C2C3551}"/>
                  </a:ext>
                </a:extLst>
              </p14:cNvPr>
              <p14:cNvContentPartPr/>
              <p14:nvPr/>
            </p14:nvContentPartPr>
            <p14:xfrm>
              <a:off x="687976" y="5114765"/>
              <a:ext cx="3573360" cy="622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1E97B8-E1D4-4FA9-A2FB-DF497C2C355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73576" y="5100365"/>
                <a:ext cx="360144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254A655-AE05-42CC-993E-7D7C5DAE86E0}"/>
                  </a:ext>
                </a:extLst>
              </p14:cNvPr>
              <p14:cNvContentPartPr/>
              <p14:nvPr/>
            </p14:nvContentPartPr>
            <p14:xfrm>
              <a:off x="4743736" y="5217725"/>
              <a:ext cx="1425240" cy="5205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254A655-AE05-42CC-993E-7D7C5DAE86E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29336" y="5203325"/>
                <a:ext cx="145332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83B15A7-7F82-4223-BC08-A804D739F6A5}"/>
                  </a:ext>
                </a:extLst>
              </p14:cNvPr>
              <p14:cNvContentPartPr/>
              <p14:nvPr/>
            </p14:nvContentPartPr>
            <p14:xfrm>
              <a:off x="7661896" y="4747925"/>
              <a:ext cx="3258360" cy="1234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83B15A7-7F82-4223-BC08-A804D739F6A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47496" y="4733525"/>
                <a:ext cx="3286440" cy="12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84839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8ED9C-8544-4BAD-A3F1-FC434E8299E9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7155" y="152182"/>
            <a:ext cx="10055154" cy="29547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48E4394-7D5E-411B-B8A5-791E62B97046}"/>
                  </a:ext>
                </a:extLst>
              </p14:cNvPr>
              <p14:cNvContentPartPr/>
              <p14:nvPr/>
            </p14:nvContentPartPr>
            <p14:xfrm>
              <a:off x="1810096" y="3842885"/>
              <a:ext cx="209160" cy="9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48E4394-7D5E-411B-B8A5-791E62B970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5696" y="3828485"/>
                <a:ext cx="2372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8EB22F4-E5DA-4860-B071-6BE089FFFEC1}"/>
                  </a:ext>
                </a:extLst>
              </p14:cNvPr>
              <p14:cNvContentPartPr/>
              <p14:nvPr/>
            </p14:nvContentPartPr>
            <p14:xfrm>
              <a:off x="1897936" y="3999845"/>
              <a:ext cx="257760" cy="15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8EB22F4-E5DA-4860-B071-6BE089FFFE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3536" y="3985445"/>
                <a:ext cx="285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6C54C7-9907-4A96-B1E0-7298F79E21CA}"/>
                  </a:ext>
                </a:extLst>
              </p14:cNvPr>
              <p14:cNvContentPartPr/>
              <p14:nvPr/>
            </p14:nvContentPartPr>
            <p14:xfrm>
              <a:off x="1301056" y="3782045"/>
              <a:ext cx="172080" cy="24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6C54C7-9907-4A96-B1E0-7298F79E21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86656" y="3767645"/>
                <a:ext cx="2001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6023E2B-F657-40A2-87C6-74BBF262559E}"/>
                  </a:ext>
                </a:extLst>
              </p14:cNvPr>
              <p14:cNvContentPartPr/>
              <p14:nvPr/>
            </p14:nvContentPartPr>
            <p14:xfrm>
              <a:off x="618856" y="3646685"/>
              <a:ext cx="359280" cy="479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6023E2B-F657-40A2-87C6-74BBF26255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4456" y="3632285"/>
                <a:ext cx="38736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392085D-37D7-4422-A4E7-9AF5C8A9815A}"/>
                  </a:ext>
                </a:extLst>
              </p14:cNvPr>
              <p14:cNvContentPartPr/>
              <p14:nvPr/>
            </p14:nvContentPartPr>
            <p14:xfrm>
              <a:off x="1610296" y="5227805"/>
              <a:ext cx="167400" cy="3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392085D-37D7-4422-A4E7-9AF5C8A9815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95896" y="5213405"/>
                <a:ext cx="19548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FA6D2FB-EA20-4519-ACB1-09520044F161}"/>
                  </a:ext>
                </a:extLst>
              </p14:cNvPr>
              <p14:cNvContentPartPr/>
              <p14:nvPr/>
            </p14:nvContentPartPr>
            <p14:xfrm>
              <a:off x="1689496" y="5417165"/>
              <a:ext cx="219600" cy="1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FA6D2FB-EA20-4519-ACB1-09520044F16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75096" y="5402765"/>
                <a:ext cx="247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8E4011-A4AF-449A-97ED-016A8B4D4921}"/>
                  </a:ext>
                </a:extLst>
              </p14:cNvPr>
              <p14:cNvContentPartPr/>
              <p14:nvPr/>
            </p14:nvContentPartPr>
            <p14:xfrm>
              <a:off x="1143376" y="5116205"/>
              <a:ext cx="172080" cy="2779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8E4011-A4AF-449A-97ED-016A8B4D492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28976" y="5101805"/>
                <a:ext cx="20016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FC9B23E-C2D4-43A5-971C-180727791B69}"/>
                  </a:ext>
                </a:extLst>
              </p14:cNvPr>
              <p14:cNvContentPartPr/>
              <p14:nvPr/>
            </p14:nvContentPartPr>
            <p14:xfrm>
              <a:off x="505456" y="4782845"/>
              <a:ext cx="246960" cy="603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FC9B23E-C2D4-43A5-971C-180727791B6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91056" y="4768445"/>
                <a:ext cx="27504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3FBBB3D-8D5B-4679-9E78-57A5C41EBDBB}"/>
                  </a:ext>
                </a:extLst>
              </p14:cNvPr>
              <p14:cNvContentPartPr/>
              <p14:nvPr/>
            </p14:nvContentPartPr>
            <p14:xfrm>
              <a:off x="6941176" y="3712565"/>
              <a:ext cx="1156320" cy="488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3FBBB3D-8D5B-4679-9E78-57A5C41EBDB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26776" y="3698165"/>
                <a:ext cx="118440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AF570C7-0770-42BC-A5CD-471C6456286C}"/>
                  </a:ext>
                </a:extLst>
              </p14:cNvPr>
              <p14:cNvContentPartPr/>
              <p14:nvPr/>
            </p14:nvContentPartPr>
            <p14:xfrm>
              <a:off x="2398336" y="3632645"/>
              <a:ext cx="1130400" cy="456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AF570C7-0770-42BC-A5CD-471C6456286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83936" y="3618245"/>
                <a:ext cx="1158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A2E3B70-741E-48D7-AED0-96F819904A5C}"/>
                  </a:ext>
                </a:extLst>
              </p14:cNvPr>
              <p14:cNvContentPartPr/>
              <p14:nvPr/>
            </p14:nvContentPartPr>
            <p14:xfrm>
              <a:off x="5814736" y="1020485"/>
              <a:ext cx="3680640" cy="21182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A2E3B70-741E-48D7-AED0-96F819904A5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00336" y="1006085"/>
                <a:ext cx="3708720" cy="214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8FF0319-4BDC-41CE-A890-890181E8A5B9}"/>
                  </a:ext>
                </a:extLst>
              </p14:cNvPr>
              <p14:cNvContentPartPr/>
              <p14:nvPr/>
            </p14:nvContentPartPr>
            <p14:xfrm>
              <a:off x="2130496" y="4927205"/>
              <a:ext cx="1510560" cy="475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8FF0319-4BDC-41CE-A890-890181E8A5B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16096" y="4912805"/>
                <a:ext cx="153864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410081B-8824-4DAB-902D-9420E8C335C2}"/>
                  </a:ext>
                </a:extLst>
              </p14:cNvPr>
              <p14:cNvContentPartPr/>
              <p14:nvPr/>
            </p14:nvContentPartPr>
            <p14:xfrm>
              <a:off x="3845896" y="4903445"/>
              <a:ext cx="232560" cy="5594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410081B-8824-4DAB-902D-9420E8C335C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31496" y="4889045"/>
                <a:ext cx="26064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A0E2DF6-C80A-4F9F-A69D-A0C24B5267A8}"/>
                  </a:ext>
                </a:extLst>
              </p14:cNvPr>
              <p14:cNvContentPartPr/>
              <p14:nvPr/>
            </p14:nvContentPartPr>
            <p14:xfrm>
              <a:off x="992896" y="5737205"/>
              <a:ext cx="1031400" cy="614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A0E2DF6-C80A-4F9F-A69D-A0C24B5267A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78496" y="5722805"/>
                <a:ext cx="1059480" cy="6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53D3199-7038-45C2-84A1-B8AD1FE9C8C7}"/>
                  </a:ext>
                </a:extLst>
              </p14:cNvPr>
              <p14:cNvContentPartPr/>
              <p14:nvPr/>
            </p14:nvContentPartPr>
            <p14:xfrm>
              <a:off x="2271976" y="5815325"/>
              <a:ext cx="2478600" cy="532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53D3199-7038-45C2-84A1-B8AD1FE9C8C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57576" y="5800925"/>
                <a:ext cx="250668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9F7B36B-56A5-450A-8EC1-DF15B49203E9}"/>
                  </a:ext>
                </a:extLst>
              </p14:cNvPr>
              <p14:cNvContentPartPr/>
              <p14:nvPr/>
            </p14:nvContentPartPr>
            <p14:xfrm>
              <a:off x="5865136" y="2179685"/>
              <a:ext cx="375480" cy="2386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9F7B36B-56A5-450A-8EC1-DF15B49203E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50736" y="2165285"/>
                <a:ext cx="4035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582E465-C030-4DA9-A9D8-CDE6EFDB061D}"/>
                  </a:ext>
                </a:extLst>
              </p14:cNvPr>
              <p14:cNvContentPartPr/>
              <p14:nvPr/>
            </p14:nvContentPartPr>
            <p14:xfrm>
              <a:off x="8670616" y="5249405"/>
              <a:ext cx="2742120" cy="68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582E465-C030-4DA9-A9D8-CDE6EFDB061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56216" y="5235005"/>
                <a:ext cx="27702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8D5EA57-DC53-4838-A6C3-548E090498C2}"/>
                  </a:ext>
                </a:extLst>
              </p14:cNvPr>
              <p14:cNvContentPartPr/>
              <p14:nvPr/>
            </p14:nvContentPartPr>
            <p14:xfrm>
              <a:off x="9830176" y="5536685"/>
              <a:ext cx="226080" cy="327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8D5EA57-DC53-4838-A6C3-548E090498C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815776" y="5522285"/>
                <a:ext cx="2541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BEAED2F-E032-447F-B080-B3BC4E5159EC}"/>
                  </a:ext>
                </a:extLst>
              </p14:cNvPr>
              <p14:cNvContentPartPr/>
              <p14:nvPr/>
            </p14:nvContentPartPr>
            <p14:xfrm>
              <a:off x="10560616" y="5488445"/>
              <a:ext cx="163440" cy="2908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BEAED2F-E032-447F-B080-B3BC4E5159E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546216" y="5474045"/>
                <a:ext cx="1915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62E29D5-C4A2-4D8E-8623-1F85CA551A0F}"/>
                  </a:ext>
                </a:extLst>
              </p14:cNvPr>
              <p14:cNvContentPartPr/>
              <p14:nvPr/>
            </p14:nvContentPartPr>
            <p14:xfrm>
              <a:off x="8979496" y="5557205"/>
              <a:ext cx="412560" cy="2844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62E29D5-C4A2-4D8E-8623-1F85CA551A0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965096" y="5542805"/>
                <a:ext cx="4406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445A9D3-7E53-4EE0-8850-AE672A0FB349}"/>
                  </a:ext>
                </a:extLst>
              </p14:cNvPr>
              <p14:cNvContentPartPr/>
              <p14:nvPr/>
            </p14:nvContentPartPr>
            <p14:xfrm>
              <a:off x="8820736" y="3045485"/>
              <a:ext cx="2755440" cy="22525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445A9D3-7E53-4EE0-8850-AE672A0FB34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806336" y="3031133"/>
                <a:ext cx="2783520" cy="2280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B88E50B-E2D8-4C86-8305-79FD84A4A9D9}"/>
                  </a:ext>
                </a:extLst>
              </p14:cNvPr>
              <p14:cNvContentPartPr/>
              <p14:nvPr/>
            </p14:nvContentPartPr>
            <p14:xfrm>
              <a:off x="6501256" y="5842685"/>
              <a:ext cx="313920" cy="582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B88E50B-E2D8-4C86-8305-79FD84A4A9D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86856" y="5828285"/>
                <a:ext cx="34200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4306B72B-4921-4B13-BFC6-3504AD799EE1}"/>
                  </a:ext>
                </a:extLst>
              </p14:cNvPr>
              <p14:cNvContentPartPr/>
              <p14:nvPr/>
            </p14:nvContentPartPr>
            <p14:xfrm>
              <a:off x="6918496" y="5862845"/>
              <a:ext cx="1490400" cy="6296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4306B72B-4921-4B13-BFC6-3504AD799EE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04096" y="5848445"/>
                <a:ext cx="151848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F7AD3F68-A377-4EC1-ADF3-84D273F62CE5}"/>
                  </a:ext>
                </a:extLst>
              </p14:cNvPr>
              <p14:cNvContentPartPr/>
              <p14:nvPr/>
            </p14:nvContentPartPr>
            <p14:xfrm>
              <a:off x="8665216" y="5993885"/>
              <a:ext cx="1172520" cy="727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F7AD3F68-A377-4EC1-ADF3-84D273F62CE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650816" y="5979485"/>
                <a:ext cx="1200600" cy="7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3C0380B-C028-4AA8-9265-5B0FF1B2368A}"/>
                  </a:ext>
                </a:extLst>
              </p14:cNvPr>
              <p14:cNvContentPartPr/>
              <p14:nvPr/>
            </p14:nvContentPartPr>
            <p14:xfrm>
              <a:off x="9712816" y="6399605"/>
              <a:ext cx="27000" cy="156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3C0380B-C028-4AA8-9265-5B0FF1B2368A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98416" y="6385205"/>
                <a:ext cx="550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2B83A86-0360-49D9-B3EE-F22451CFA58D}"/>
                  </a:ext>
                </a:extLst>
              </p14:cNvPr>
              <p14:cNvContentPartPr/>
              <p14:nvPr/>
            </p14:nvContentPartPr>
            <p14:xfrm>
              <a:off x="10027816" y="6123845"/>
              <a:ext cx="599040" cy="3708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2B83A86-0360-49D9-B3EE-F22451CFA58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0013416" y="6109445"/>
                <a:ext cx="62712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D7207A4-18E1-4B57-A44D-ADE68FE6A47B}"/>
                  </a:ext>
                </a:extLst>
              </p14:cNvPr>
              <p14:cNvContentPartPr/>
              <p14:nvPr/>
            </p14:nvContentPartPr>
            <p14:xfrm>
              <a:off x="10762936" y="6275765"/>
              <a:ext cx="627840" cy="1648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D7207A4-18E1-4B57-A44D-ADE68FE6A47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748536" y="6261365"/>
                <a:ext cx="655920" cy="19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4586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BC49B7-689D-4D22-B65D-67088E1FBF3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7103" y="172102"/>
            <a:ext cx="8344080" cy="2903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4D0B5B-BF01-4FBC-821E-91A20477BA58}"/>
                  </a:ext>
                </a:extLst>
              </p14:cNvPr>
              <p14:cNvContentPartPr/>
              <p14:nvPr/>
            </p14:nvContentPartPr>
            <p14:xfrm>
              <a:off x="9144206" y="1996913"/>
              <a:ext cx="2499840" cy="5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4D0B5B-BF01-4FBC-821E-91A20477BA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9806" y="1982513"/>
                <a:ext cx="25279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23C3A14-C708-4426-84DC-C8367A751631}"/>
                  </a:ext>
                </a:extLst>
              </p14:cNvPr>
              <p14:cNvContentPartPr/>
              <p14:nvPr/>
            </p14:nvContentPartPr>
            <p14:xfrm>
              <a:off x="9317366" y="749513"/>
              <a:ext cx="2081880" cy="1077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23C3A14-C708-4426-84DC-C8367A75163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02966" y="735113"/>
                <a:ext cx="2109960" cy="11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E07237F-7048-41FA-AFC9-2A945FCE1A7E}"/>
                  </a:ext>
                </a:extLst>
              </p14:cNvPr>
              <p14:cNvContentPartPr/>
              <p14:nvPr/>
            </p14:nvContentPartPr>
            <p14:xfrm>
              <a:off x="10098926" y="2328473"/>
              <a:ext cx="492840" cy="307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E07237F-7048-41FA-AFC9-2A945FCE1A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084526" y="2314073"/>
                <a:ext cx="5209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86E6665-7AA8-4888-87F5-21C177D3B27E}"/>
                  </a:ext>
                </a:extLst>
              </p14:cNvPr>
              <p14:cNvContentPartPr/>
              <p14:nvPr/>
            </p14:nvContentPartPr>
            <p14:xfrm>
              <a:off x="573686" y="3590633"/>
              <a:ext cx="396720" cy="358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86E6665-7AA8-4888-87F5-21C177D3B2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9286" y="3576233"/>
                <a:ext cx="424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2C3232-D921-4DEE-9FA7-2F19A1AA371D}"/>
                  </a:ext>
                </a:extLst>
              </p14:cNvPr>
              <p14:cNvContentPartPr/>
              <p14:nvPr/>
            </p14:nvContentPartPr>
            <p14:xfrm>
              <a:off x="480086" y="4716353"/>
              <a:ext cx="378000" cy="589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2C3232-D921-4DEE-9FA7-2F19A1AA371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5686" y="4701953"/>
                <a:ext cx="4060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17784C8-50C6-4397-B5FA-3A6479A2EBE4}"/>
                  </a:ext>
                </a:extLst>
              </p14:cNvPr>
              <p14:cNvContentPartPr/>
              <p14:nvPr/>
            </p14:nvContentPartPr>
            <p14:xfrm>
              <a:off x="5637086" y="3487313"/>
              <a:ext cx="459000" cy="591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17784C8-50C6-4397-B5FA-3A6479A2EB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22686" y="3472913"/>
                <a:ext cx="48708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A09AF6E-66EB-4156-B2EB-99ED1C131E68}"/>
                  </a:ext>
                </a:extLst>
              </p14:cNvPr>
              <p14:cNvContentPartPr/>
              <p14:nvPr/>
            </p14:nvContentPartPr>
            <p14:xfrm>
              <a:off x="9502406" y="613433"/>
              <a:ext cx="1800360" cy="2213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A09AF6E-66EB-4156-B2EB-99ED1C131E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88006" y="599033"/>
                <a:ext cx="1828440" cy="22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5A1304-A6C3-4D79-AA6F-6FD385CA0E1A}"/>
                  </a:ext>
                </a:extLst>
              </p14:cNvPr>
              <p14:cNvContentPartPr/>
              <p14:nvPr/>
            </p14:nvContentPartPr>
            <p14:xfrm>
              <a:off x="6397766" y="3426473"/>
              <a:ext cx="925560" cy="479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5A1304-A6C3-4D79-AA6F-6FD385CA0E1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83366" y="3412073"/>
                <a:ext cx="9536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BF208E4-7C5F-4371-A08B-71D3E2CC7465}"/>
                  </a:ext>
                </a:extLst>
              </p14:cNvPr>
              <p14:cNvContentPartPr/>
              <p14:nvPr/>
            </p14:nvContentPartPr>
            <p14:xfrm>
              <a:off x="7777646" y="3457433"/>
              <a:ext cx="829440" cy="443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BF208E4-7C5F-4371-A08B-71D3E2CC746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63246" y="3443033"/>
                <a:ext cx="85752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2D8F3D6-EDE9-4D0A-ABF9-7FCC3EC575D5}"/>
                  </a:ext>
                </a:extLst>
              </p14:cNvPr>
              <p14:cNvContentPartPr/>
              <p14:nvPr/>
            </p14:nvContentPartPr>
            <p14:xfrm>
              <a:off x="8961326" y="3295073"/>
              <a:ext cx="2440080" cy="866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2D8F3D6-EDE9-4D0A-ABF9-7FCC3EC575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946926" y="3280673"/>
                <a:ext cx="246816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4673AC7-E275-486E-BEE3-FB56951589F6}"/>
                  </a:ext>
                </a:extLst>
              </p14:cNvPr>
              <p14:cNvContentPartPr/>
              <p14:nvPr/>
            </p14:nvContentPartPr>
            <p14:xfrm>
              <a:off x="7668566" y="4185353"/>
              <a:ext cx="294840" cy="3524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4673AC7-E275-486E-BEE3-FB56951589F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54166" y="4170953"/>
                <a:ext cx="3229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6C05B9C-7070-4D4E-9949-572BE4BC5723}"/>
                  </a:ext>
                </a:extLst>
              </p14:cNvPr>
              <p14:cNvContentPartPr/>
              <p14:nvPr/>
            </p14:nvContentPartPr>
            <p14:xfrm>
              <a:off x="8319086" y="4129193"/>
              <a:ext cx="1778760" cy="565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6C05B9C-7070-4D4E-9949-572BE4BC572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304686" y="4114793"/>
                <a:ext cx="1806840" cy="59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7989BFF-FD20-424C-8DC0-F0709AF6966A}"/>
                  </a:ext>
                </a:extLst>
              </p14:cNvPr>
              <p14:cNvContentPartPr/>
              <p14:nvPr/>
            </p14:nvContentPartPr>
            <p14:xfrm>
              <a:off x="6387326" y="4061153"/>
              <a:ext cx="945720" cy="5079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7989BFF-FD20-424C-8DC0-F0709AF6966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72926" y="4046753"/>
                <a:ext cx="9738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9148019-1AEC-47AB-81AE-B07D0D3FD5BE}"/>
                  </a:ext>
                </a:extLst>
              </p14:cNvPr>
              <p14:cNvContentPartPr/>
              <p14:nvPr/>
            </p14:nvContentPartPr>
            <p14:xfrm>
              <a:off x="10362086" y="4145753"/>
              <a:ext cx="977040" cy="391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9148019-1AEC-47AB-81AE-B07D0D3FD5B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47686" y="4131353"/>
                <a:ext cx="10051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57C04F7-C800-431D-A4E3-91C3D8A4BCEC}"/>
                  </a:ext>
                </a:extLst>
              </p14:cNvPr>
              <p14:cNvContentPartPr/>
              <p14:nvPr/>
            </p14:nvContentPartPr>
            <p14:xfrm>
              <a:off x="9940526" y="4819313"/>
              <a:ext cx="2071800" cy="5299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57C04F7-C800-431D-A4E3-91C3D8A4BC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26126" y="4804913"/>
                <a:ext cx="209988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3CC479D-F9F9-4095-B83D-DB5FAAF8F198}"/>
                  </a:ext>
                </a:extLst>
              </p14:cNvPr>
              <p14:cNvContentPartPr/>
              <p14:nvPr/>
            </p14:nvContentPartPr>
            <p14:xfrm>
              <a:off x="11592566" y="4214153"/>
              <a:ext cx="501120" cy="3308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3CC479D-F9F9-4095-B83D-DB5FAAF8F19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578166" y="4199753"/>
                <a:ext cx="5292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BCFFDD9-ECC2-4989-98F9-989ECDAA468A}"/>
                  </a:ext>
                </a:extLst>
              </p14:cNvPr>
              <p14:cNvContentPartPr/>
              <p14:nvPr/>
            </p14:nvContentPartPr>
            <p14:xfrm>
              <a:off x="5498126" y="5326553"/>
              <a:ext cx="695160" cy="442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BCFFDD9-ECC2-4989-98F9-989ECDAA468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483726" y="5312153"/>
                <a:ext cx="7232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F17C262-7F04-4177-9AD4-A640494A8EFC}"/>
                  </a:ext>
                </a:extLst>
              </p14:cNvPr>
              <p14:cNvContentPartPr/>
              <p14:nvPr/>
            </p14:nvContentPartPr>
            <p14:xfrm>
              <a:off x="9517526" y="5607353"/>
              <a:ext cx="216360" cy="248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F17C262-7F04-4177-9AD4-A640494A8EF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9503126" y="5592953"/>
                <a:ext cx="2444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D837EBF3-7980-4C62-9F8E-C1BE43C23AD9}"/>
                  </a:ext>
                </a:extLst>
              </p14:cNvPr>
              <p14:cNvContentPartPr/>
              <p14:nvPr/>
            </p14:nvContentPartPr>
            <p14:xfrm>
              <a:off x="9527246" y="5787713"/>
              <a:ext cx="181080" cy="15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D837EBF3-7980-4C62-9F8E-C1BE43C23AD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512846" y="5773313"/>
                <a:ext cx="209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A6CBEDF-02D9-4175-B0CC-CDB21BB6842A}"/>
                  </a:ext>
                </a:extLst>
              </p14:cNvPr>
              <p14:cNvContentPartPr/>
              <p14:nvPr/>
            </p14:nvContentPartPr>
            <p14:xfrm>
              <a:off x="6493526" y="5246993"/>
              <a:ext cx="2751480" cy="677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A6CBEDF-02D9-4175-B0CC-CDB21BB6842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79126" y="5232593"/>
                <a:ext cx="2779560" cy="70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CD21FEA-719A-42DD-9BB0-02A81D2760C5}"/>
                  </a:ext>
                </a:extLst>
              </p14:cNvPr>
              <p14:cNvContentPartPr/>
              <p14:nvPr/>
            </p14:nvContentPartPr>
            <p14:xfrm>
              <a:off x="10028366" y="5446793"/>
              <a:ext cx="703800" cy="6350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CD21FEA-719A-42DD-9BB0-02A81D2760C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013966" y="5432393"/>
                <a:ext cx="7318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B1DA303-2A8C-408B-8203-8E2C530410BD}"/>
                  </a:ext>
                </a:extLst>
              </p14:cNvPr>
              <p14:cNvContentPartPr/>
              <p14:nvPr/>
            </p14:nvContentPartPr>
            <p14:xfrm>
              <a:off x="10362446" y="5751713"/>
              <a:ext cx="38520" cy="36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B1DA303-2A8C-408B-8203-8E2C530410B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0348046" y="5737313"/>
                <a:ext cx="666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B8A16FC3-8257-47BB-927D-D96CE5A3B7A3}"/>
                  </a:ext>
                </a:extLst>
              </p14:cNvPr>
              <p14:cNvContentPartPr/>
              <p14:nvPr/>
            </p14:nvContentPartPr>
            <p14:xfrm>
              <a:off x="1159406" y="3673793"/>
              <a:ext cx="536400" cy="1670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B8A16FC3-8257-47BB-927D-D96CE5A3B7A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145006" y="3659393"/>
                <a:ext cx="5644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BCA57AC-E597-4E25-ABD7-AEA100486B6C}"/>
                  </a:ext>
                </a:extLst>
              </p14:cNvPr>
              <p14:cNvContentPartPr/>
              <p14:nvPr/>
            </p14:nvContentPartPr>
            <p14:xfrm>
              <a:off x="1068326" y="5042153"/>
              <a:ext cx="502200" cy="1771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BCA57AC-E597-4E25-ABD7-AEA100486B6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53926" y="5027753"/>
                <a:ext cx="53028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8380D12-C06C-43FE-9886-4476739A5A9C}"/>
                  </a:ext>
                </a:extLst>
              </p14:cNvPr>
              <p14:cNvContentPartPr/>
              <p14:nvPr/>
            </p14:nvContentPartPr>
            <p14:xfrm>
              <a:off x="1922966" y="3473273"/>
              <a:ext cx="642960" cy="405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8380D12-C06C-43FE-9886-4476739A5A9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908566" y="3458873"/>
                <a:ext cx="6710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760715F-939D-4F86-B6DA-BE1F5CD1D81F}"/>
                  </a:ext>
                </a:extLst>
              </p14:cNvPr>
              <p14:cNvContentPartPr/>
              <p14:nvPr/>
            </p14:nvContentPartPr>
            <p14:xfrm>
              <a:off x="487646" y="5591513"/>
              <a:ext cx="2068560" cy="552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760715F-939D-4F86-B6DA-BE1F5CD1D81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73246" y="5577113"/>
                <a:ext cx="209664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E00431AD-6F98-4865-8DE1-6BB48119F6B4}"/>
                  </a:ext>
                </a:extLst>
              </p14:cNvPr>
              <p14:cNvContentPartPr/>
              <p14:nvPr/>
            </p14:nvContentPartPr>
            <p14:xfrm>
              <a:off x="2789846" y="5582153"/>
              <a:ext cx="868680" cy="4258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E00431AD-6F98-4865-8DE1-6BB48119F6B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775446" y="5567753"/>
                <a:ext cx="8967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FA9B547-869F-4531-83AE-74556F86BC7E}"/>
                  </a:ext>
                </a:extLst>
              </p14:cNvPr>
              <p14:cNvContentPartPr/>
              <p14:nvPr/>
            </p14:nvContentPartPr>
            <p14:xfrm>
              <a:off x="1665926" y="4823993"/>
              <a:ext cx="885600" cy="458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FA9B547-869F-4531-83AE-74556F86BC7E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51526" y="4809593"/>
                <a:ext cx="913680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289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4-5 Continuous Uniform Random Variable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41" name="Line 3"/>
          <p:cNvSpPr/>
          <p:nvPr/>
        </p:nvSpPr>
        <p:spPr>
          <a:xfrm>
            <a:off x="2285760" y="144756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2" name="Picture 8"/>
          <p:cNvPicPr/>
          <p:nvPr/>
        </p:nvPicPr>
        <p:blipFill>
          <a:blip r:embed="rId2"/>
          <a:stretch/>
        </p:blipFill>
        <p:spPr>
          <a:xfrm>
            <a:off x="1904880" y="2819520"/>
            <a:ext cx="8762400" cy="2056680"/>
          </a:xfrm>
          <a:prstGeom prst="rect">
            <a:avLst/>
          </a:prstGeom>
          <a:ln w="9525">
            <a:noFill/>
          </a:ln>
        </p:spPr>
      </p:pic>
      <p:sp>
        <p:nvSpPr>
          <p:cNvPr id="143" name="CustomShape 4"/>
          <p:cNvSpPr/>
          <p:nvPr/>
        </p:nvSpPr>
        <p:spPr>
          <a:xfrm>
            <a:off x="2286120" y="1905120"/>
            <a:ext cx="749052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Mean and Variance</a:t>
            </a:r>
            <a:endParaRPr lang="en-GB" sz="2800" spc="-1">
              <a:latin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5F6388-F8B8-43DD-B826-E8A3338D9E8E}"/>
                  </a:ext>
                </a:extLst>
              </p14:cNvPr>
              <p14:cNvContentPartPr/>
              <p14:nvPr/>
            </p14:nvContentPartPr>
            <p14:xfrm>
              <a:off x="8731096" y="2339885"/>
              <a:ext cx="2608920" cy="119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5F6388-F8B8-43DD-B826-E8A3338D9E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16696" y="2325485"/>
                <a:ext cx="2637000" cy="1226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AE9D326-BBB8-4B25-8DFC-6779D4EAB2D2}"/>
                  </a:ext>
                </a:extLst>
              </p14:cNvPr>
              <p14:cNvContentPartPr/>
              <p14:nvPr/>
            </p14:nvContentPartPr>
            <p14:xfrm>
              <a:off x="425366" y="622073"/>
              <a:ext cx="538560" cy="697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AE9D326-BBB8-4B25-8DFC-6779D4EAB2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966" y="607673"/>
                <a:ext cx="5666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9019ED-52BE-4035-8CB0-D9E8B755B351}"/>
                  </a:ext>
                </a:extLst>
              </p14:cNvPr>
              <p14:cNvContentPartPr/>
              <p14:nvPr/>
            </p14:nvContentPartPr>
            <p14:xfrm>
              <a:off x="1354886" y="2031113"/>
              <a:ext cx="4760640" cy="106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9019ED-52BE-4035-8CB0-D9E8B755B3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0486" y="2016713"/>
                <a:ext cx="47887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EE4D095-5533-43A1-9B23-6654309B85D4}"/>
                  </a:ext>
                </a:extLst>
              </p14:cNvPr>
              <p14:cNvContentPartPr/>
              <p14:nvPr/>
            </p14:nvContentPartPr>
            <p14:xfrm>
              <a:off x="1952486" y="237953"/>
              <a:ext cx="3354480" cy="2409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EE4D095-5533-43A1-9B23-6654309B85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38086" y="223553"/>
                <a:ext cx="3382560" cy="24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56E2B56-E7ED-41F0-9D81-1203C27A79A4}"/>
                  </a:ext>
                </a:extLst>
              </p14:cNvPr>
              <p14:cNvContentPartPr/>
              <p14:nvPr/>
            </p14:nvContentPartPr>
            <p14:xfrm>
              <a:off x="2780846" y="606233"/>
              <a:ext cx="312840" cy="541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56E2B56-E7ED-41F0-9D81-1203C27A79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6446" y="591833"/>
                <a:ext cx="34092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0C0557C-24F4-4C23-AB16-A0941AF7C4DE}"/>
                  </a:ext>
                </a:extLst>
              </p14:cNvPr>
              <p14:cNvContentPartPr/>
              <p14:nvPr/>
            </p14:nvContentPartPr>
            <p14:xfrm>
              <a:off x="7570646" y="232193"/>
              <a:ext cx="364320" cy="360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0C0557C-24F4-4C23-AB16-A0941AF7C4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56246" y="217793"/>
                <a:ext cx="39240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3AE657D-21D6-4E8E-BFD5-10367CF273DB}"/>
                  </a:ext>
                </a:extLst>
              </p14:cNvPr>
              <p14:cNvContentPartPr/>
              <p14:nvPr/>
            </p14:nvContentPartPr>
            <p14:xfrm>
              <a:off x="6571286" y="349193"/>
              <a:ext cx="760680" cy="509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3AE657D-21D6-4E8E-BFD5-10367CF273D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6886" y="334793"/>
                <a:ext cx="7887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A8DFD7-A5C5-4242-A3E9-AA543474935F}"/>
                  </a:ext>
                </a:extLst>
              </p14:cNvPr>
              <p14:cNvContentPartPr/>
              <p14:nvPr/>
            </p14:nvContentPartPr>
            <p14:xfrm>
              <a:off x="3030686" y="91793"/>
              <a:ext cx="3200760" cy="1384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A8DFD7-A5C5-4242-A3E9-AA543474935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16286" y="77393"/>
                <a:ext cx="3228840" cy="14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B39A432-F0BF-4941-A8E6-B4AFA2914A34}"/>
                  </a:ext>
                </a:extLst>
              </p14:cNvPr>
              <p14:cNvContentPartPr/>
              <p14:nvPr/>
            </p14:nvContentPartPr>
            <p14:xfrm>
              <a:off x="1651886" y="187193"/>
              <a:ext cx="2621160" cy="1887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B39A432-F0BF-4941-A8E6-B4AFA2914A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37486" y="172793"/>
                <a:ext cx="2649240" cy="19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C58F8E3-4237-44FB-B289-813CF1873C33}"/>
                  </a:ext>
                </a:extLst>
              </p14:cNvPr>
              <p14:cNvContentPartPr/>
              <p14:nvPr/>
            </p14:nvContentPartPr>
            <p14:xfrm>
              <a:off x="6983126" y="1114553"/>
              <a:ext cx="3224880" cy="6724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C58F8E3-4237-44FB-B289-813CF1873C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8726" y="1100153"/>
                <a:ext cx="325296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4D91B4B-162F-458C-9937-EDAF65F26031}"/>
                  </a:ext>
                </a:extLst>
              </p14:cNvPr>
              <p14:cNvContentPartPr/>
              <p14:nvPr/>
            </p14:nvContentPartPr>
            <p14:xfrm>
              <a:off x="6973046" y="2329913"/>
              <a:ext cx="206640" cy="14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4D91B4B-162F-458C-9937-EDAF65F260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58646" y="2315513"/>
                <a:ext cx="234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3BE39F4-2388-45C8-877C-1E461F1491D1}"/>
                  </a:ext>
                </a:extLst>
              </p14:cNvPr>
              <p14:cNvContentPartPr/>
              <p14:nvPr/>
            </p14:nvContentPartPr>
            <p14:xfrm>
              <a:off x="6930926" y="2491193"/>
              <a:ext cx="241920" cy="5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3BE39F4-2388-45C8-877C-1E461F1491D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16526" y="2476793"/>
                <a:ext cx="2700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98AD191-2DF0-4DB3-88EB-62B613A150F5}"/>
                  </a:ext>
                </a:extLst>
              </p14:cNvPr>
              <p14:cNvContentPartPr/>
              <p14:nvPr/>
            </p14:nvContentPartPr>
            <p14:xfrm>
              <a:off x="7566326" y="1977833"/>
              <a:ext cx="721440" cy="1037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98AD191-2DF0-4DB3-88EB-62B613A150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51926" y="1963433"/>
                <a:ext cx="749520" cy="10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F3C9F5C-8ADE-46B2-847E-300AD8281D35}"/>
                  </a:ext>
                </a:extLst>
              </p14:cNvPr>
              <p14:cNvContentPartPr/>
              <p14:nvPr/>
            </p14:nvContentPartPr>
            <p14:xfrm>
              <a:off x="8585486" y="2399753"/>
              <a:ext cx="262080" cy="226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F3C9F5C-8ADE-46B2-847E-300AD8281D3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71086" y="2385353"/>
                <a:ext cx="2901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F593B3E-3680-46FA-897A-8A630B84AA33}"/>
                  </a:ext>
                </a:extLst>
              </p14:cNvPr>
              <p14:cNvContentPartPr/>
              <p14:nvPr/>
            </p14:nvContentPartPr>
            <p14:xfrm>
              <a:off x="9152126" y="2136593"/>
              <a:ext cx="942480" cy="451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F593B3E-3680-46FA-897A-8A630B84AA3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37726" y="2122193"/>
                <a:ext cx="9705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8132443-5BD9-4DA0-8139-9AA68369BA47}"/>
                  </a:ext>
                </a:extLst>
              </p14:cNvPr>
              <p14:cNvContentPartPr/>
              <p14:nvPr/>
            </p14:nvContentPartPr>
            <p14:xfrm>
              <a:off x="10504286" y="2136233"/>
              <a:ext cx="1505520" cy="526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8132443-5BD9-4DA0-8139-9AA68369BA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89886" y="2121833"/>
                <a:ext cx="153360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8C9E140-5437-4728-B558-A7F1084631FD}"/>
                  </a:ext>
                </a:extLst>
              </p14:cNvPr>
              <p14:cNvContentPartPr/>
              <p14:nvPr/>
            </p14:nvContentPartPr>
            <p14:xfrm>
              <a:off x="5702606" y="3599273"/>
              <a:ext cx="513000" cy="222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8C9E140-5437-4728-B558-A7F1084631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88206" y="3584873"/>
                <a:ext cx="5410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233349-E8BA-4B2F-A161-3D1CD10A8C0A}"/>
                  </a:ext>
                </a:extLst>
              </p14:cNvPr>
              <p14:cNvContentPartPr/>
              <p14:nvPr/>
            </p14:nvContentPartPr>
            <p14:xfrm>
              <a:off x="6664166" y="3381833"/>
              <a:ext cx="1252800" cy="5972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233349-E8BA-4B2F-A161-3D1CD10A8C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49766" y="3367433"/>
                <a:ext cx="128088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CA7D75A-600F-4600-8215-A8BEAE84175C}"/>
                  </a:ext>
                </a:extLst>
              </p14:cNvPr>
              <p14:cNvContentPartPr/>
              <p14:nvPr/>
            </p14:nvContentPartPr>
            <p14:xfrm>
              <a:off x="8595926" y="3478673"/>
              <a:ext cx="1182600" cy="417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CA7D75A-600F-4600-8215-A8BEAE84175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81526" y="3464273"/>
                <a:ext cx="1210680" cy="44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61466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2C084-B04B-43C8-87EB-230118DC282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50591" y="208726"/>
            <a:ext cx="9838438" cy="1648065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E5070E-4EC5-429C-B890-5A642CF39199}"/>
                  </a:ext>
                </a:extLst>
              </p14:cNvPr>
              <p14:cNvContentPartPr/>
              <p14:nvPr/>
            </p14:nvContentPartPr>
            <p14:xfrm>
              <a:off x="444086" y="1006193"/>
              <a:ext cx="2607480" cy="52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E5070E-4EC5-429C-B890-5A642CF391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686" y="991793"/>
                <a:ext cx="263556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EA5DEA-189B-461E-ACB1-564601422B25}"/>
                  </a:ext>
                </a:extLst>
              </p14:cNvPr>
              <p14:cNvContentPartPr/>
              <p14:nvPr/>
            </p14:nvContentPartPr>
            <p14:xfrm>
              <a:off x="3847526" y="1016273"/>
              <a:ext cx="840600" cy="4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EA5DEA-189B-461E-ACB1-564601422B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33126" y="1001873"/>
                <a:ext cx="8686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F5F65E4-374F-4DB7-BDA8-4E7CEE61ACE0}"/>
                  </a:ext>
                </a:extLst>
              </p14:cNvPr>
              <p14:cNvContentPartPr/>
              <p14:nvPr/>
            </p14:nvContentPartPr>
            <p14:xfrm>
              <a:off x="696086" y="2226953"/>
              <a:ext cx="3299400" cy="519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F5F65E4-374F-4DB7-BDA8-4E7CEE61AC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1686" y="2212553"/>
                <a:ext cx="33274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91C6078-2BD6-4373-B455-3B5368F0F434}"/>
                  </a:ext>
                </a:extLst>
              </p14:cNvPr>
              <p14:cNvContentPartPr/>
              <p14:nvPr/>
            </p14:nvContentPartPr>
            <p14:xfrm>
              <a:off x="5654366" y="1036793"/>
              <a:ext cx="779400" cy="19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91C6078-2BD6-4373-B455-3B5368F0F43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39966" y="1022393"/>
                <a:ext cx="807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87D6FDA-DD94-41E0-A875-20EC029CBA8A}"/>
                  </a:ext>
                </a:extLst>
              </p14:cNvPr>
              <p14:cNvContentPartPr/>
              <p14:nvPr/>
            </p14:nvContentPartPr>
            <p14:xfrm>
              <a:off x="7205246" y="1041473"/>
              <a:ext cx="2262600" cy="540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87D6FDA-DD94-41E0-A875-20EC029CBA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90846" y="1027073"/>
                <a:ext cx="229068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A653CF0-2570-46FF-86F2-7D56FBDBDAB7}"/>
                  </a:ext>
                </a:extLst>
              </p14:cNvPr>
              <p14:cNvContentPartPr/>
              <p14:nvPr/>
            </p14:nvContentPartPr>
            <p14:xfrm>
              <a:off x="5264126" y="2031833"/>
              <a:ext cx="2658240" cy="520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A653CF0-2570-46FF-86F2-7D56FBDBDA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49726" y="2017433"/>
                <a:ext cx="268632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CA6B6B-C2A1-4D60-9C7B-07C71A4BA7A6}"/>
                  </a:ext>
                </a:extLst>
              </p14:cNvPr>
              <p14:cNvContentPartPr/>
              <p14:nvPr/>
            </p14:nvContentPartPr>
            <p14:xfrm>
              <a:off x="5256926" y="2858393"/>
              <a:ext cx="2264760" cy="48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CA6B6B-C2A1-4D60-9C7B-07C71A4BA7A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42526" y="2843993"/>
                <a:ext cx="22928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29D9E85-B278-4B7A-A459-B9F389579320}"/>
                  </a:ext>
                </a:extLst>
              </p14:cNvPr>
              <p14:cNvContentPartPr/>
              <p14:nvPr/>
            </p14:nvContentPartPr>
            <p14:xfrm>
              <a:off x="6759926" y="3557873"/>
              <a:ext cx="1056600" cy="5810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29D9E85-B278-4B7A-A459-B9F3895793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45526" y="3543473"/>
                <a:ext cx="10846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C10B7F9-6502-4393-A7CD-667640D461FE}"/>
                  </a:ext>
                </a:extLst>
              </p14:cNvPr>
              <p14:cNvContentPartPr/>
              <p14:nvPr/>
            </p14:nvContentPartPr>
            <p14:xfrm>
              <a:off x="517886" y="3575153"/>
              <a:ext cx="5597280" cy="752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C10B7F9-6502-4393-A7CD-667640D461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3486" y="3560753"/>
                <a:ext cx="562536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B71AF82-1C2B-479A-854B-8461B5ACC1F2}"/>
                  </a:ext>
                </a:extLst>
              </p14:cNvPr>
              <p14:cNvContentPartPr/>
              <p14:nvPr/>
            </p14:nvContentPartPr>
            <p14:xfrm>
              <a:off x="8228366" y="3424313"/>
              <a:ext cx="1745280" cy="867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B71AF82-1C2B-479A-854B-8461B5ACC1F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213966" y="3409913"/>
                <a:ext cx="177336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720DB0C-F96A-459E-8D2B-04781F702FCD}"/>
                  </a:ext>
                </a:extLst>
              </p14:cNvPr>
              <p14:cNvContentPartPr/>
              <p14:nvPr/>
            </p14:nvContentPartPr>
            <p14:xfrm>
              <a:off x="736766" y="4705553"/>
              <a:ext cx="3524760" cy="696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720DB0C-F96A-459E-8D2B-04781F702F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22366" y="4691153"/>
                <a:ext cx="355284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AD895E5-DA0C-4A68-AFE9-1BF1A91FC8B5}"/>
                  </a:ext>
                </a:extLst>
              </p14:cNvPr>
              <p14:cNvContentPartPr/>
              <p14:nvPr/>
            </p14:nvContentPartPr>
            <p14:xfrm>
              <a:off x="6337646" y="5729393"/>
              <a:ext cx="4487040" cy="227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AD895E5-DA0C-4A68-AFE9-1BF1A91FC8B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323246" y="5714993"/>
                <a:ext cx="4515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BBFDC7E-CC5A-4A3A-A697-A5BE72FC020B}"/>
                  </a:ext>
                </a:extLst>
              </p14:cNvPr>
              <p14:cNvContentPartPr/>
              <p14:nvPr/>
            </p14:nvContentPartPr>
            <p14:xfrm>
              <a:off x="9975806" y="5983913"/>
              <a:ext cx="189360" cy="124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BBFDC7E-CC5A-4A3A-A697-A5BE72FC020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61406" y="5969513"/>
                <a:ext cx="2174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8AE25AB-A898-4B2B-BB1D-5CD821F2243A}"/>
                  </a:ext>
                </a:extLst>
              </p14:cNvPr>
              <p14:cNvContentPartPr/>
              <p14:nvPr/>
            </p14:nvContentPartPr>
            <p14:xfrm>
              <a:off x="8079686" y="6045113"/>
              <a:ext cx="316440" cy="277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8AE25AB-A898-4B2B-BB1D-5CD821F2243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65286" y="6030713"/>
                <a:ext cx="34452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88C2760-2D58-4546-97CF-84458E7BC14F}"/>
                  </a:ext>
                </a:extLst>
              </p14:cNvPr>
              <p14:cNvContentPartPr/>
              <p14:nvPr/>
            </p14:nvContentPartPr>
            <p14:xfrm>
              <a:off x="8723726" y="4890593"/>
              <a:ext cx="41400" cy="923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88C2760-2D58-4546-97CF-84458E7BC14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709326" y="4876193"/>
                <a:ext cx="6948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88C175E-F6F7-48D9-9400-CA8EE3A0680F}"/>
                  </a:ext>
                </a:extLst>
              </p14:cNvPr>
              <p14:cNvContentPartPr/>
              <p14:nvPr/>
            </p14:nvContentPartPr>
            <p14:xfrm>
              <a:off x="8702486" y="6062393"/>
              <a:ext cx="127080" cy="303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88C175E-F6F7-48D9-9400-CA8EE3A068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688086" y="6047993"/>
                <a:ext cx="15516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0FC6CD4-43EE-4087-BADA-49EBEF7A9F2C}"/>
                  </a:ext>
                </a:extLst>
              </p14:cNvPr>
              <p14:cNvContentPartPr/>
              <p14:nvPr/>
            </p14:nvContentPartPr>
            <p14:xfrm>
              <a:off x="10205846" y="5504393"/>
              <a:ext cx="278640" cy="914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0FC6CD4-43EE-4087-BADA-49EBEF7A9F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91446" y="5489993"/>
                <a:ext cx="3067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B9FEE43-307C-41CF-AE6E-3E880346D6C0}"/>
                  </a:ext>
                </a:extLst>
              </p14:cNvPr>
              <p14:cNvContentPartPr/>
              <p14:nvPr/>
            </p14:nvContentPartPr>
            <p14:xfrm>
              <a:off x="6878006" y="4335473"/>
              <a:ext cx="5006520" cy="1470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B9FEE43-307C-41CF-AE6E-3E880346D6C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863606" y="4321073"/>
                <a:ext cx="5034600" cy="14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959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676633" y="206817"/>
            <a:ext cx="8321040" cy="47854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6AB3C2D-C6D9-43CB-933F-077B8E434189}"/>
                  </a:ext>
                </a:extLst>
              </p14:cNvPr>
              <p14:cNvContentPartPr/>
              <p14:nvPr/>
            </p14:nvContentPartPr>
            <p14:xfrm>
              <a:off x="7460126" y="861833"/>
              <a:ext cx="1461960" cy="2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6AB3C2D-C6D9-43CB-933F-077B8E4341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5726" y="847433"/>
                <a:ext cx="14900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7881097-A37E-4392-BC8B-8908542E9678}"/>
                  </a:ext>
                </a:extLst>
              </p14:cNvPr>
              <p14:cNvContentPartPr/>
              <p14:nvPr/>
            </p14:nvContentPartPr>
            <p14:xfrm>
              <a:off x="791126" y="1142633"/>
              <a:ext cx="759960" cy="5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7881097-A37E-4392-BC8B-8908542E96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6726" y="1128233"/>
                <a:ext cx="78804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060AF4E-6970-4319-BC49-827F15BCFA6E}"/>
                  </a:ext>
                </a:extLst>
              </p14:cNvPr>
              <p14:cNvContentPartPr/>
              <p14:nvPr/>
            </p14:nvContentPartPr>
            <p14:xfrm>
              <a:off x="9228806" y="387353"/>
              <a:ext cx="1497240" cy="6966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060AF4E-6970-4319-BC49-827F15BCFA6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14406" y="372953"/>
                <a:ext cx="152532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4E88E9-2085-4E37-A338-5E2365319246}"/>
                  </a:ext>
                </a:extLst>
              </p14:cNvPr>
              <p14:cNvContentPartPr/>
              <p14:nvPr/>
            </p14:nvContentPartPr>
            <p14:xfrm>
              <a:off x="2599046" y="1131113"/>
              <a:ext cx="2065680" cy="45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4E88E9-2085-4E37-A338-5E23653192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84646" y="1116713"/>
                <a:ext cx="2093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5DE839C-3E9F-4C97-83CA-0AC39EDB73DF}"/>
                  </a:ext>
                </a:extLst>
              </p14:cNvPr>
              <p14:cNvContentPartPr/>
              <p14:nvPr/>
            </p14:nvContentPartPr>
            <p14:xfrm>
              <a:off x="10675286" y="551153"/>
              <a:ext cx="1156320" cy="415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5DE839C-3E9F-4C97-83CA-0AC39EDB73D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0886" y="536753"/>
                <a:ext cx="11844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B77CB08-B9E3-49A9-A13F-3B0AB5EB7836}"/>
                  </a:ext>
                </a:extLst>
              </p14:cNvPr>
              <p14:cNvContentPartPr/>
              <p14:nvPr/>
            </p14:nvContentPartPr>
            <p14:xfrm>
              <a:off x="5491286" y="1194833"/>
              <a:ext cx="1762560" cy="24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B77CB08-B9E3-49A9-A13F-3B0AB5EB783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6886" y="1180433"/>
                <a:ext cx="17906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F4BA98A-4D22-4DCE-9544-07FAF4B0AC77}"/>
                  </a:ext>
                </a:extLst>
              </p14:cNvPr>
              <p14:cNvContentPartPr/>
              <p14:nvPr/>
            </p14:nvContentPartPr>
            <p14:xfrm>
              <a:off x="10517606" y="1087553"/>
              <a:ext cx="1749960" cy="6732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F4BA98A-4D22-4DCE-9544-07FAF4B0AC7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03206" y="1073153"/>
                <a:ext cx="177804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5E96544-D587-4EA2-8E70-7D42669B1160}"/>
                  </a:ext>
                </a:extLst>
              </p14:cNvPr>
              <p14:cNvContentPartPr/>
              <p14:nvPr/>
            </p14:nvContentPartPr>
            <p14:xfrm>
              <a:off x="480086" y="5147993"/>
              <a:ext cx="511560" cy="499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5E96544-D587-4EA2-8E70-7D42669B116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5686" y="5133593"/>
                <a:ext cx="53964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45BAE0AC-B049-449A-A0DC-2C8643019EE0}"/>
                  </a:ext>
                </a:extLst>
              </p14:cNvPr>
              <p14:cNvContentPartPr/>
              <p14:nvPr/>
            </p14:nvContentPartPr>
            <p14:xfrm>
              <a:off x="1175606" y="5164193"/>
              <a:ext cx="3850920" cy="636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45BAE0AC-B049-449A-A0DC-2C8643019E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61206" y="5149793"/>
                <a:ext cx="387900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BA6D5911-AC02-4DDD-A8DA-B992715BD519}"/>
                  </a:ext>
                </a:extLst>
              </p14:cNvPr>
              <p14:cNvContentPartPr/>
              <p14:nvPr/>
            </p14:nvContentPartPr>
            <p14:xfrm>
              <a:off x="457046" y="6061673"/>
              <a:ext cx="349200" cy="600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BA6D5911-AC02-4DDD-A8DA-B992715BD5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42646" y="6047273"/>
                <a:ext cx="37728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C4A7E043-2EFA-4572-A79E-9BD4431C809F}"/>
                  </a:ext>
                </a:extLst>
              </p14:cNvPr>
              <p14:cNvContentPartPr/>
              <p14:nvPr/>
            </p14:nvContentPartPr>
            <p14:xfrm>
              <a:off x="1193606" y="6059513"/>
              <a:ext cx="616320" cy="516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C4A7E043-2EFA-4572-A79E-9BD4431C809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179206" y="6045113"/>
                <a:ext cx="6444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172D7263-FCA9-45E3-ABEC-7B4436173FB4}"/>
                  </a:ext>
                </a:extLst>
              </p14:cNvPr>
              <p14:cNvContentPartPr/>
              <p14:nvPr/>
            </p14:nvContentPartPr>
            <p14:xfrm>
              <a:off x="5162966" y="5950073"/>
              <a:ext cx="1513440" cy="68436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172D7263-FCA9-45E3-ABEC-7B4436173FB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148566" y="5935673"/>
                <a:ext cx="154152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C32F411D-9BE0-4D4C-B9C8-7357AE19AAC5}"/>
                  </a:ext>
                </a:extLst>
              </p14:cNvPr>
              <p14:cNvContentPartPr/>
              <p14:nvPr/>
            </p14:nvContentPartPr>
            <p14:xfrm>
              <a:off x="1919006" y="6091913"/>
              <a:ext cx="2936520" cy="48384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C32F411D-9BE0-4D4C-B9C8-7357AE19AAC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904606" y="6077513"/>
                <a:ext cx="296460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AE787DD4-010A-4DA6-82E7-D4CB17F7B617}"/>
                  </a:ext>
                </a:extLst>
              </p14:cNvPr>
              <p14:cNvContentPartPr/>
              <p14:nvPr/>
            </p14:nvContentPartPr>
            <p14:xfrm>
              <a:off x="5694922" y="3183365"/>
              <a:ext cx="5808960" cy="21362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AE787DD4-010A-4DA6-82E7-D4CB17F7B61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680522" y="3168965"/>
                <a:ext cx="5837040" cy="21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ECF4C4A0-010E-4BB1-8FD7-F7F7DB8C5D05}"/>
                  </a:ext>
                </a:extLst>
              </p14:cNvPr>
              <p14:cNvContentPartPr/>
              <p14:nvPr/>
            </p14:nvContentPartPr>
            <p14:xfrm>
              <a:off x="5491162" y="5179925"/>
              <a:ext cx="856080" cy="53136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ECF4C4A0-010E-4BB1-8FD7-F7F7DB8C5D0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76762" y="5165525"/>
                <a:ext cx="88416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A4C735AA-F654-483F-BBB3-7C116DB2B485}"/>
                  </a:ext>
                </a:extLst>
              </p14:cNvPr>
              <p14:cNvContentPartPr/>
              <p14:nvPr/>
            </p14:nvContentPartPr>
            <p14:xfrm>
              <a:off x="6425362" y="5130245"/>
              <a:ext cx="780480" cy="55080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A4C735AA-F654-483F-BBB3-7C116DB2B4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10962" y="5115845"/>
                <a:ext cx="80856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0921D43B-F1D0-417B-BC70-FCF5E7ECA0A1}"/>
                  </a:ext>
                </a:extLst>
              </p14:cNvPr>
              <p14:cNvContentPartPr/>
              <p14:nvPr/>
            </p14:nvContentPartPr>
            <p14:xfrm>
              <a:off x="7062562" y="5943845"/>
              <a:ext cx="1330920" cy="6073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0921D43B-F1D0-417B-BC70-FCF5E7ECA0A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048162" y="5929445"/>
                <a:ext cx="1359000" cy="635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42F4125-448E-4D24-ACC1-5A273D7773DA}"/>
                  </a:ext>
                </a:extLst>
              </p14:cNvPr>
              <p14:cNvContentPartPr/>
              <p14:nvPr/>
            </p14:nvContentPartPr>
            <p14:xfrm>
              <a:off x="500776" y="179525"/>
              <a:ext cx="5173920" cy="848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42F4125-448E-4D24-ACC1-5A273D7773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376" y="165125"/>
                <a:ext cx="520200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7BC60CB-41FD-4FFD-9B70-C07FFF70C42E}"/>
                  </a:ext>
                </a:extLst>
              </p14:cNvPr>
              <p14:cNvContentPartPr/>
              <p14:nvPr/>
            </p14:nvContentPartPr>
            <p14:xfrm>
              <a:off x="493216" y="1934525"/>
              <a:ext cx="688680" cy="866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7BC60CB-41FD-4FFD-9B70-C07FFF70C4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816" y="1920125"/>
                <a:ext cx="71676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15D7889-A835-41C0-BAD8-60D6B24D493B}"/>
                  </a:ext>
                </a:extLst>
              </p14:cNvPr>
              <p14:cNvContentPartPr/>
              <p14:nvPr/>
            </p14:nvContentPartPr>
            <p14:xfrm>
              <a:off x="4039936" y="2120285"/>
              <a:ext cx="270000" cy="313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15D7889-A835-41C0-BAD8-60D6B24D49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5536" y="2105885"/>
                <a:ext cx="2980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5976EF9-2A1A-4169-8F35-255A415CF606}"/>
                  </a:ext>
                </a:extLst>
              </p14:cNvPr>
              <p14:cNvContentPartPr/>
              <p14:nvPr/>
            </p14:nvContentPartPr>
            <p14:xfrm>
              <a:off x="4986736" y="1723565"/>
              <a:ext cx="960840" cy="756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5976EF9-2A1A-4169-8F35-255A415CF60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2336" y="1709165"/>
                <a:ext cx="9889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EC5E56C8-27F5-454D-9DC0-FAD5DE4972CD}"/>
                  </a:ext>
                </a:extLst>
              </p14:cNvPr>
              <p14:cNvContentPartPr/>
              <p14:nvPr/>
            </p14:nvContentPartPr>
            <p14:xfrm>
              <a:off x="2140936" y="1903925"/>
              <a:ext cx="1176480" cy="552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EC5E56C8-27F5-454D-9DC0-FAD5DE4972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26536" y="1889525"/>
                <a:ext cx="12045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07FB30A-C2EA-418D-A393-39F00E5473E2}"/>
                  </a:ext>
                </a:extLst>
              </p14:cNvPr>
              <p14:cNvContentPartPr/>
              <p14:nvPr/>
            </p14:nvContentPartPr>
            <p14:xfrm>
              <a:off x="6846496" y="1718885"/>
              <a:ext cx="4872960" cy="936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07FB30A-C2EA-418D-A393-39F00E5473E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2096" y="1704485"/>
                <a:ext cx="4901040" cy="9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6995EA6-2DA6-479A-BA3D-D5695153FF24}"/>
                  </a:ext>
                </a:extLst>
              </p14:cNvPr>
              <p14:cNvContentPartPr/>
              <p14:nvPr/>
            </p14:nvContentPartPr>
            <p14:xfrm>
              <a:off x="360016" y="3997325"/>
              <a:ext cx="699840" cy="870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6995EA6-2DA6-479A-BA3D-D5695153FF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5616" y="3982925"/>
                <a:ext cx="727920" cy="89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560A344-DDE9-4594-ACDE-61C227184C7D}"/>
                  </a:ext>
                </a:extLst>
              </p14:cNvPr>
              <p14:cNvContentPartPr/>
              <p14:nvPr/>
            </p14:nvContentPartPr>
            <p14:xfrm>
              <a:off x="1683016" y="4121525"/>
              <a:ext cx="1262880" cy="530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560A344-DDE9-4594-ACDE-61C227184C7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68616" y="4107125"/>
                <a:ext cx="129096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E82C6D5-1CDE-4C74-B4CD-D22154CE43E0}"/>
                  </a:ext>
                </a:extLst>
              </p14:cNvPr>
              <p14:cNvContentPartPr/>
              <p14:nvPr/>
            </p14:nvContentPartPr>
            <p14:xfrm>
              <a:off x="3847336" y="4065725"/>
              <a:ext cx="245880" cy="599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E82C6D5-1CDE-4C74-B4CD-D22154CE43E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32936" y="4051325"/>
                <a:ext cx="27396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6E9D4FD-9467-46D9-A7F6-4725F73A9765}"/>
                  </a:ext>
                </a:extLst>
              </p14:cNvPr>
              <p14:cNvContentPartPr/>
              <p14:nvPr/>
            </p14:nvContentPartPr>
            <p14:xfrm>
              <a:off x="4740136" y="4017485"/>
              <a:ext cx="1048680" cy="775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6E9D4FD-9467-46D9-A7F6-4725F73A97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25736" y="4003085"/>
                <a:ext cx="107676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BB4E4D5-A82F-4D0F-A721-D01205B76A14}"/>
                  </a:ext>
                </a:extLst>
              </p14:cNvPr>
              <p14:cNvContentPartPr/>
              <p14:nvPr/>
            </p14:nvContentPartPr>
            <p14:xfrm>
              <a:off x="6550576" y="3930005"/>
              <a:ext cx="5441400" cy="854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BB4E4D5-A82F-4D0F-A721-D01205B76A1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36176" y="3915605"/>
                <a:ext cx="546948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C3DC0F8-04BB-40D8-A32A-C0B673F2404F}"/>
                  </a:ext>
                </a:extLst>
              </p14:cNvPr>
              <p14:cNvContentPartPr/>
              <p14:nvPr/>
            </p14:nvContentPartPr>
            <p14:xfrm>
              <a:off x="5991856" y="567965"/>
              <a:ext cx="315720" cy="138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C3DC0F8-04BB-40D8-A32A-C0B673F240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77456" y="553565"/>
                <a:ext cx="343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A86EF13-DF8B-4988-9240-37C488CA752A}"/>
                  </a:ext>
                </a:extLst>
              </p14:cNvPr>
              <p14:cNvContentPartPr/>
              <p14:nvPr/>
            </p14:nvContentPartPr>
            <p14:xfrm>
              <a:off x="5990056" y="156845"/>
              <a:ext cx="1289880" cy="685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A86EF13-DF8B-4988-9240-37C488CA752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5656" y="142445"/>
                <a:ext cx="1317960" cy="71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FECD444-2554-44F1-93B9-E05075AF733D}"/>
                  </a:ext>
                </a:extLst>
              </p14:cNvPr>
              <p14:cNvContentPartPr/>
              <p14:nvPr/>
            </p14:nvContentPartPr>
            <p14:xfrm>
              <a:off x="8958256" y="148925"/>
              <a:ext cx="2512440" cy="617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FECD444-2554-44F1-93B9-E05075AF733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43856" y="134525"/>
                <a:ext cx="254052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33A29DA-4888-44EF-AC8B-F21897DD8F6F}"/>
                  </a:ext>
                </a:extLst>
              </p14:cNvPr>
              <p14:cNvContentPartPr/>
              <p14:nvPr/>
            </p14:nvContentPartPr>
            <p14:xfrm>
              <a:off x="8260936" y="545285"/>
              <a:ext cx="259200" cy="154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33A29DA-4888-44EF-AC8B-F21897DD8F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46536" y="530885"/>
                <a:ext cx="2872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571622A0-BDA9-4954-8D4B-F381D0D184FD}"/>
                  </a:ext>
                </a:extLst>
              </p14:cNvPr>
              <p14:cNvContentPartPr/>
              <p14:nvPr/>
            </p14:nvContentPartPr>
            <p14:xfrm>
              <a:off x="1229056" y="2770085"/>
              <a:ext cx="1845360" cy="3909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571622A0-BDA9-4954-8D4B-F381D0D184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14656" y="2755685"/>
                <a:ext cx="18734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567828E-F63D-4AAF-BA60-C745ADD4AE3D}"/>
                  </a:ext>
                </a:extLst>
              </p14:cNvPr>
              <p14:cNvContentPartPr/>
              <p14:nvPr/>
            </p14:nvContentPartPr>
            <p14:xfrm>
              <a:off x="1278736" y="3352205"/>
              <a:ext cx="1684440" cy="58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567828E-F63D-4AAF-BA60-C745ADD4AE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64336" y="3337805"/>
                <a:ext cx="17125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B40CF76-1D12-48E4-9832-7A341CD0DCE8}"/>
                  </a:ext>
                </a:extLst>
              </p14:cNvPr>
              <p14:cNvContentPartPr/>
              <p14:nvPr/>
            </p14:nvContentPartPr>
            <p14:xfrm>
              <a:off x="3620176" y="2936405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B40CF76-1D12-48E4-9832-7A341CD0DC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5776" y="29220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18A0B5F-2E05-4ABC-A451-6023CC9A99AE}"/>
                  </a:ext>
                </a:extLst>
              </p14:cNvPr>
              <p14:cNvContentPartPr/>
              <p14:nvPr/>
            </p14:nvContentPartPr>
            <p14:xfrm>
              <a:off x="3617296" y="3136205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18A0B5F-2E05-4ABC-A451-6023CC9A99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02896" y="31218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12FF1E8-566A-4100-ADAB-2DA74ECC9B27}"/>
                  </a:ext>
                </a:extLst>
              </p14:cNvPr>
              <p14:cNvContentPartPr/>
              <p14:nvPr/>
            </p14:nvContentPartPr>
            <p14:xfrm>
              <a:off x="5548696" y="2666765"/>
              <a:ext cx="4218480" cy="4161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12FF1E8-566A-4100-ADAB-2DA74ECC9B2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534296" y="2652365"/>
                <a:ext cx="424656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79CAA10-DA57-4A5B-ABF7-1C00798BBF42}"/>
                  </a:ext>
                </a:extLst>
              </p14:cNvPr>
              <p14:cNvContentPartPr/>
              <p14:nvPr/>
            </p14:nvContentPartPr>
            <p14:xfrm>
              <a:off x="4151536" y="2703845"/>
              <a:ext cx="1046520" cy="412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79CAA10-DA57-4A5B-ABF7-1C00798BBF4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37136" y="2689445"/>
                <a:ext cx="10746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2D70373-3B7E-4CC2-98D7-8B5FDFF444BE}"/>
                  </a:ext>
                </a:extLst>
              </p14:cNvPr>
              <p14:cNvContentPartPr/>
              <p14:nvPr/>
            </p14:nvContentPartPr>
            <p14:xfrm>
              <a:off x="5352496" y="3238085"/>
              <a:ext cx="4211280" cy="514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2D70373-3B7E-4CC2-98D7-8B5FDFF444B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38096" y="3223685"/>
                <a:ext cx="42393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FF4E148-CA62-488F-964C-86B6C5064418}"/>
                  </a:ext>
                </a:extLst>
              </p14:cNvPr>
              <p14:cNvContentPartPr/>
              <p14:nvPr/>
            </p14:nvContentPartPr>
            <p14:xfrm>
              <a:off x="9902536" y="3266885"/>
              <a:ext cx="1547280" cy="3427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FF4E148-CA62-488F-964C-86B6C506441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888136" y="3252485"/>
                <a:ext cx="15753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106399D-7A3F-43B9-B2C8-38FC96FCBEAF}"/>
                  </a:ext>
                </a:extLst>
              </p14:cNvPr>
              <p14:cNvContentPartPr/>
              <p14:nvPr/>
            </p14:nvContentPartPr>
            <p14:xfrm>
              <a:off x="1275136" y="5135285"/>
              <a:ext cx="641880" cy="493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106399D-7A3F-43B9-B2C8-38FC96FCBEA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260736" y="5120885"/>
                <a:ext cx="66996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E588BB9-3119-4602-8F16-840A126F2B9C}"/>
                  </a:ext>
                </a:extLst>
              </p14:cNvPr>
              <p14:cNvContentPartPr/>
              <p14:nvPr/>
            </p14:nvContentPartPr>
            <p14:xfrm>
              <a:off x="6644536" y="5206925"/>
              <a:ext cx="475920" cy="313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E588BB9-3119-4602-8F16-840A126F2B9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630136" y="5192525"/>
                <a:ext cx="5040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F11A3C8-52BE-4A61-A7FA-B8614D4113B1}"/>
                  </a:ext>
                </a:extLst>
              </p14:cNvPr>
              <p14:cNvContentPartPr/>
              <p14:nvPr/>
            </p14:nvContentPartPr>
            <p14:xfrm>
              <a:off x="10967416" y="4987685"/>
              <a:ext cx="987840" cy="4734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F11A3C8-52BE-4A61-A7FA-B8614D4113B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953016" y="4973285"/>
                <a:ext cx="101592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FED52150-437B-42C4-B6C5-D46F049089B0}"/>
                  </a:ext>
                </a:extLst>
              </p14:cNvPr>
              <p14:cNvContentPartPr/>
              <p14:nvPr/>
            </p14:nvContentPartPr>
            <p14:xfrm>
              <a:off x="7510336" y="4972925"/>
              <a:ext cx="3126960" cy="18788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FED52150-437B-42C4-B6C5-D46F049089B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95936" y="4958525"/>
                <a:ext cx="3155040" cy="19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F74E7C04-4071-4F15-9CDF-D142A1862601}"/>
                  </a:ext>
                </a:extLst>
              </p14:cNvPr>
              <p14:cNvContentPartPr/>
              <p14:nvPr/>
            </p14:nvContentPartPr>
            <p14:xfrm>
              <a:off x="1528216" y="5820365"/>
              <a:ext cx="2111760" cy="61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F74E7C04-4071-4F15-9CDF-D142A186260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513816" y="5805965"/>
                <a:ext cx="213984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ACD373B5-2E21-45B9-B98F-EDE3DF13F047}"/>
                  </a:ext>
                </a:extLst>
              </p14:cNvPr>
              <p14:cNvContentPartPr/>
              <p14:nvPr/>
            </p14:nvContentPartPr>
            <p14:xfrm>
              <a:off x="2207896" y="5161925"/>
              <a:ext cx="1432440" cy="5061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ACD373B5-2E21-45B9-B98F-EDE3DF13F04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193496" y="5147525"/>
                <a:ext cx="1460520" cy="5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4785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EB6D2-C991-47E2-947D-94D9063E5EF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54196" y="214200"/>
            <a:ext cx="8275320" cy="10972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0F5AB8-CBA7-4DB4-AE55-60928E8CD2EB}"/>
                  </a:ext>
                </a:extLst>
              </p14:cNvPr>
              <p14:cNvContentPartPr/>
              <p14:nvPr/>
            </p14:nvContentPartPr>
            <p14:xfrm>
              <a:off x="5961976" y="619085"/>
              <a:ext cx="2525400" cy="65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0F5AB8-CBA7-4DB4-AE55-60928E8CD2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7576" y="604685"/>
                <a:ext cx="25534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0305B18-0B7C-413F-9461-FA46C96DCE54}"/>
                  </a:ext>
                </a:extLst>
              </p14:cNvPr>
              <p14:cNvContentPartPr/>
              <p14:nvPr/>
            </p14:nvContentPartPr>
            <p14:xfrm>
              <a:off x="5433496" y="1009685"/>
              <a:ext cx="6182640" cy="3768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0305B18-0B7C-413F-9461-FA46C96DCE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9096" y="995285"/>
                <a:ext cx="6210720" cy="37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3D564E-3ACA-4003-A504-7471CB9EB25D}"/>
                  </a:ext>
                </a:extLst>
              </p14:cNvPr>
              <p14:cNvContentPartPr/>
              <p14:nvPr/>
            </p14:nvContentPartPr>
            <p14:xfrm>
              <a:off x="639376" y="2352125"/>
              <a:ext cx="758880" cy="745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3D564E-3ACA-4003-A504-7471CB9EB25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976" y="2337725"/>
                <a:ext cx="786960" cy="77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84705A1-CE7D-4FB8-8B2C-66C549BBFBC9}"/>
                  </a:ext>
                </a:extLst>
              </p14:cNvPr>
              <p14:cNvContentPartPr/>
              <p14:nvPr/>
            </p14:nvContentPartPr>
            <p14:xfrm>
              <a:off x="1506976" y="2346005"/>
              <a:ext cx="1901160" cy="738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84705A1-CE7D-4FB8-8B2C-66C549BBFB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92576" y="2331605"/>
                <a:ext cx="192924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94112B9-3853-4D83-A702-57DF54700215}"/>
                  </a:ext>
                </a:extLst>
              </p14:cNvPr>
              <p14:cNvContentPartPr/>
              <p14:nvPr/>
            </p14:nvContentPartPr>
            <p14:xfrm>
              <a:off x="325816" y="3744605"/>
              <a:ext cx="345600" cy="2163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94112B9-3853-4D83-A702-57DF547002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1416" y="3730205"/>
                <a:ext cx="3736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5BF3ACF-5D9D-442E-973F-F9569A942ADA}"/>
                  </a:ext>
                </a:extLst>
              </p14:cNvPr>
              <p14:cNvContentPartPr/>
              <p14:nvPr/>
            </p14:nvContentPartPr>
            <p14:xfrm>
              <a:off x="1194856" y="3351485"/>
              <a:ext cx="4673520" cy="1913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5BF3ACF-5D9D-442E-973F-F9569A942AD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80456" y="3337085"/>
                <a:ext cx="4701600" cy="19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7FF0650-3770-45EE-A655-3229408CBD35}"/>
                  </a:ext>
                </a:extLst>
              </p14:cNvPr>
              <p14:cNvContentPartPr/>
              <p14:nvPr/>
            </p14:nvContentPartPr>
            <p14:xfrm>
              <a:off x="425536" y="5681765"/>
              <a:ext cx="282240" cy="213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7FF0650-3770-45EE-A655-3229408CBD3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1136" y="5667365"/>
                <a:ext cx="31032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75CD4E4-251D-417C-B7A8-E97943C2DF0C}"/>
                  </a:ext>
                </a:extLst>
              </p14:cNvPr>
              <p14:cNvContentPartPr/>
              <p14:nvPr/>
            </p14:nvContentPartPr>
            <p14:xfrm>
              <a:off x="3387616" y="5714525"/>
              <a:ext cx="369360" cy="136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75CD4E4-251D-417C-B7A8-E97943C2DF0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73216" y="5700125"/>
                <a:ext cx="3974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40AFAD5-26D1-4E52-A6BB-352E6B7CB317}"/>
                  </a:ext>
                </a:extLst>
              </p14:cNvPr>
              <p14:cNvContentPartPr/>
              <p14:nvPr/>
            </p14:nvContentPartPr>
            <p14:xfrm>
              <a:off x="1058056" y="5457845"/>
              <a:ext cx="1996920" cy="532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40AFAD5-26D1-4E52-A6BB-352E6B7CB31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43656" y="5443445"/>
                <a:ext cx="20250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C03584A-55A4-4E10-A26A-8A8147EC76E7}"/>
                  </a:ext>
                </a:extLst>
              </p14:cNvPr>
              <p14:cNvContentPartPr/>
              <p14:nvPr/>
            </p14:nvContentPartPr>
            <p14:xfrm>
              <a:off x="3952816" y="5148965"/>
              <a:ext cx="5317200" cy="1041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C03584A-55A4-4E10-A26A-8A8147EC76E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938416" y="5134565"/>
                <a:ext cx="5345280" cy="10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6720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15"/>
          <p:cNvPicPr/>
          <p:nvPr/>
        </p:nvPicPr>
        <p:blipFill>
          <a:blip r:embed="rId2"/>
          <a:stretch/>
        </p:blipFill>
        <p:spPr>
          <a:xfrm>
            <a:off x="1884000" y="360000"/>
            <a:ext cx="8344080" cy="2247840"/>
          </a:xfrm>
          <a:prstGeom prst="rect">
            <a:avLst/>
          </a:prstGeom>
          <a:ln w="0">
            <a:noFill/>
          </a:ln>
        </p:spPr>
      </p:pic>
      <p:pic>
        <p:nvPicPr>
          <p:cNvPr id="217" name="Picture 216"/>
          <p:cNvPicPr/>
          <p:nvPr/>
        </p:nvPicPr>
        <p:blipFill>
          <a:blip r:embed="rId3"/>
          <a:stretch/>
        </p:blipFill>
        <p:spPr>
          <a:xfrm>
            <a:off x="1999920" y="3036600"/>
            <a:ext cx="8344080" cy="2903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1995960" y="900000"/>
            <a:ext cx="8275320" cy="1097280"/>
          </a:xfrm>
          <a:prstGeom prst="rect">
            <a:avLst/>
          </a:prstGeom>
          <a:ln w="0"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2011440" y="2700000"/>
            <a:ext cx="8244720" cy="1203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23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4" name="CustomShape 4"/>
          <p:cNvSpPr/>
          <p:nvPr/>
        </p:nvSpPr>
        <p:spPr>
          <a:xfrm>
            <a:off x="1981200" y="1905121"/>
            <a:ext cx="8228880" cy="2060649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16000" indent="-215640">
              <a:spcBef>
                <a:spcPts val="1599"/>
              </a:spcBef>
              <a:buClr>
                <a:srgbClr val="000000"/>
              </a:buClr>
              <a:buFont typeface="Symbol"/>
              <a:buChar char=""/>
            </a:pPr>
            <a:r>
              <a:rPr lang="en-US" sz="2800" spc="-1">
                <a:solidFill>
                  <a:srgbClr val="000000"/>
                </a:solidFill>
                <a:latin typeface="Times New Roman"/>
                <a:ea typeface="DejaVu Sans"/>
              </a:rPr>
              <a:t> </a:t>
            </a:r>
            <a:r>
              <a:rPr lang="en-US" sz="3200" spc="-1">
                <a:solidFill>
                  <a:srgbClr val="000000"/>
                </a:solidFill>
                <a:latin typeface="Times New Roman"/>
                <a:ea typeface="DejaVu Sans"/>
              </a:rPr>
              <a:t>Under certain conditions, the normal distribution can be used to approximate the binomial distribution and the Poisson distribution.</a:t>
            </a:r>
            <a:endParaRPr lang="en-GB" sz="3200" spc="-1">
              <a:latin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27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8" name="CustomShape 4"/>
          <p:cNvSpPr/>
          <p:nvPr/>
        </p:nvSpPr>
        <p:spPr>
          <a:xfrm>
            <a:off x="1524000" y="1905121"/>
            <a:ext cx="3580560" cy="1198875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199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4-19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Normal approximation to the binomial.</a:t>
            </a:r>
            <a:endParaRPr lang="en-GB" sz="2400" spc="-1">
              <a:latin typeface="Arial"/>
            </a:endParaRPr>
          </a:p>
        </p:txBody>
      </p:sp>
      <p:pic>
        <p:nvPicPr>
          <p:cNvPr id="229" name="Picture 7"/>
          <p:cNvPicPr/>
          <p:nvPr/>
        </p:nvPicPr>
        <p:blipFill>
          <a:blip r:embed="rId2"/>
          <a:stretch/>
        </p:blipFill>
        <p:spPr>
          <a:xfrm>
            <a:off x="4876680" y="1523880"/>
            <a:ext cx="4982400" cy="502848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77F960-3629-4517-8DAE-C1FD90FAEFFC}"/>
                  </a:ext>
                </a:extLst>
              </p14:cNvPr>
              <p14:cNvContentPartPr/>
              <p14:nvPr/>
            </p14:nvContentPartPr>
            <p14:xfrm>
              <a:off x="422656" y="4632725"/>
              <a:ext cx="343080" cy="176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77F960-3629-4517-8DAE-C1FD90FAEFF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8256" y="4618325"/>
                <a:ext cx="3711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BDCFD-E0B2-4937-9C75-6C80B25721DA}"/>
                  </a:ext>
                </a:extLst>
              </p14:cNvPr>
              <p14:cNvContentPartPr/>
              <p14:nvPr/>
            </p14:nvContentPartPr>
            <p14:xfrm>
              <a:off x="573496" y="3354725"/>
              <a:ext cx="2153520" cy="690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A1BDCFD-E0B2-4937-9C75-6C80B25721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9096" y="3340325"/>
                <a:ext cx="21816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5379668-B538-49E1-B3FE-44D9CC8CE630}"/>
                  </a:ext>
                </a:extLst>
              </p14:cNvPr>
              <p14:cNvContentPartPr/>
              <p14:nvPr/>
            </p14:nvContentPartPr>
            <p14:xfrm>
              <a:off x="219976" y="5627765"/>
              <a:ext cx="4055760" cy="12387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5379668-B538-49E1-B3FE-44D9CC8CE6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5576" y="5613365"/>
                <a:ext cx="4083840" cy="12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23AC897-71DE-497D-8EA6-CCCF50E7036F}"/>
                  </a:ext>
                </a:extLst>
              </p14:cNvPr>
              <p14:cNvContentPartPr/>
              <p14:nvPr/>
            </p14:nvContentPartPr>
            <p14:xfrm>
              <a:off x="1154896" y="4134485"/>
              <a:ext cx="750240" cy="10044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23AC897-71DE-497D-8EA6-CCCF50E7036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0496" y="4120085"/>
                <a:ext cx="77832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0BD6753-0CB3-412C-93EF-85F78AA96E77}"/>
                  </a:ext>
                </a:extLst>
              </p14:cNvPr>
              <p14:cNvContentPartPr/>
              <p14:nvPr/>
            </p14:nvContentPartPr>
            <p14:xfrm>
              <a:off x="2504176" y="4163645"/>
              <a:ext cx="2401200" cy="1056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0BD6753-0CB3-412C-93EF-85F78AA96E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89776" y="4149245"/>
                <a:ext cx="2429280" cy="1084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32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3" name="Picture 7"/>
          <p:cNvPicPr/>
          <p:nvPr/>
        </p:nvPicPr>
        <p:blipFill>
          <a:blip r:embed="rId2"/>
          <a:stretch/>
        </p:blipFill>
        <p:spPr>
          <a:xfrm>
            <a:off x="1524000" y="2514600"/>
            <a:ext cx="9143280" cy="2588400"/>
          </a:xfrm>
          <a:prstGeom prst="rect">
            <a:avLst/>
          </a:prstGeom>
          <a:ln w="9525">
            <a:noFill/>
          </a:ln>
        </p:spPr>
      </p:pic>
      <p:sp>
        <p:nvSpPr>
          <p:cNvPr id="234" name="CustomShape 4"/>
          <p:cNvSpPr/>
          <p:nvPr/>
        </p:nvSpPr>
        <p:spPr>
          <a:xfrm>
            <a:off x="1828920" y="16002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4-17</a:t>
            </a:r>
            <a:endParaRPr lang="en-GB" sz="2800" spc="-1">
              <a:latin typeface="Arial"/>
            </a:endParaRPr>
          </a:p>
        </p:txBody>
      </p:sp>
      <p:pic>
        <p:nvPicPr>
          <p:cNvPr id="235" name="Picture 12"/>
          <p:cNvPicPr/>
          <p:nvPr/>
        </p:nvPicPr>
        <p:blipFill>
          <a:blip r:embed="rId3"/>
          <a:stretch/>
        </p:blipFill>
        <p:spPr>
          <a:xfrm>
            <a:off x="1752600" y="5410080"/>
            <a:ext cx="8762400" cy="68508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29E1723-7B0B-4B43-AB2D-156820BE36E8}"/>
                  </a:ext>
                </a:extLst>
              </p14:cNvPr>
              <p14:cNvContentPartPr/>
              <p14:nvPr/>
            </p14:nvContentPartPr>
            <p14:xfrm>
              <a:off x="7499896" y="3092285"/>
              <a:ext cx="3091680" cy="62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29E1723-7B0B-4B43-AB2D-156820BE36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85496" y="3077885"/>
                <a:ext cx="311976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C5C189-4111-47B5-8C87-6C5EDA6FAEE3}"/>
                  </a:ext>
                </a:extLst>
              </p14:cNvPr>
              <p14:cNvContentPartPr/>
              <p14:nvPr/>
            </p14:nvContentPartPr>
            <p14:xfrm>
              <a:off x="1825936" y="3348605"/>
              <a:ext cx="1898280" cy="34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C5C189-4111-47B5-8C87-6C5EDA6FAEE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11536" y="3334205"/>
                <a:ext cx="1926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6DD29EB-BA58-42B1-A75F-C4765274F697}"/>
                  </a:ext>
                </a:extLst>
              </p14:cNvPr>
              <p14:cNvContentPartPr/>
              <p14:nvPr/>
            </p14:nvContentPartPr>
            <p14:xfrm>
              <a:off x="4147576" y="3382085"/>
              <a:ext cx="2754360" cy="67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6DD29EB-BA58-42B1-A75F-C4765274F69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3176" y="3367685"/>
                <a:ext cx="27824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51532C7-63EB-4BCB-AAE4-AC147F14AAF5}"/>
                  </a:ext>
                </a:extLst>
              </p14:cNvPr>
              <p14:cNvContentPartPr/>
              <p14:nvPr/>
            </p14:nvContentPartPr>
            <p14:xfrm>
              <a:off x="9588256" y="3362285"/>
              <a:ext cx="81936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51532C7-63EB-4BCB-AAE4-AC147F14AAF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73856" y="3347885"/>
                <a:ext cx="8474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7C3ADF-078E-4365-9ACC-2047679897C3}"/>
                  </a:ext>
                </a:extLst>
              </p14:cNvPr>
              <p14:cNvContentPartPr/>
              <p14:nvPr/>
            </p14:nvContentPartPr>
            <p14:xfrm>
              <a:off x="1928176" y="3629765"/>
              <a:ext cx="1442880" cy="4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7C3ADF-078E-4365-9ACC-2047679897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3776" y="3615365"/>
                <a:ext cx="14709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0141E4-16BA-4A53-B179-AA5697DD75EE}"/>
                  </a:ext>
                </a:extLst>
              </p14:cNvPr>
              <p14:cNvContentPartPr/>
              <p14:nvPr/>
            </p14:nvContentPartPr>
            <p14:xfrm>
              <a:off x="4160176" y="4595285"/>
              <a:ext cx="170280" cy="36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0141E4-16BA-4A53-B179-AA5697DD75E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5776" y="4580885"/>
                <a:ext cx="19836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1DD1D20-8CC8-4968-BF13-F8F19101086B}"/>
                  </a:ext>
                </a:extLst>
              </p14:cNvPr>
              <p14:cNvContentPartPr/>
              <p14:nvPr/>
            </p14:nvContentPartPr>
            <p14:xfrm>
              <a:off x="10428496" y="4932965"/>
              <a:ext cx="284040" cy="15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1DD1D20-8CC8-4968-BF13-F8F19101086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14096" y="4918565"/>
                <a:ext cx="3121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17A7AA-BCDA-4986-A2C8-7A964A8593CE}"/>
                  </a:ext>
                </a:extLst>
              </p14:cNvPr>
              <p14:cNvContentPartPr/>
              <p14:nvPr/>
            </p14:nvContentPartPr>
            <p14:xfrm>
              <a:off x="6321256" y="5731805"/>
              <a:ext cx="1872000" cy="79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17A7AA-BCDA-4986-A2C8-7A964A8593C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06856" y="5717405"/>
                <a:ext cx="19000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6E915E2-0AAC-47B1-B1DA-6202B095B831}"/>
                  </a:ext>
                </a:extLst>
              </p14:cNvPr>
              <p14:cNvContentPartPr/>
              <p14:nvPr/>
            </p14:nvContentPartPr>
            <p14:xfrm>
              <a:off x="10852216" y="5354885"/>
              <a:ext cx="365040" cy="306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6E915E2-0AAC-47B1-B1DA-6202B095B83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37816" y="5340485"/>
                <a:ext cx="3931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F460D01-DB7D-424D-951A-007EB6533B71}"/>
                  </a:ext>
                </a:extLst>
              </p14:cNvPr>
              <p14:cNvContentPartPr/>
              <p14:nvPr/>
            </p14:nvContentPartPr>
            <p14:xfrm>
              <a:off x="10922416" y="4656485"/>
              <a:ext cx="1211400" cy="5400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F460D01-DB7D-424D-951A-007EB6533B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08016" y="4642085"/>
                <a:ext cx="123948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0428098-7C2C-4A99-9356-05F006A0CF04}"/>
                  </a:ext>
                </a:extLst>
              </p14:cNvPr>
              <p14:cNvContentPartPr/>
              <p14:nvPr/>
            </p14:nvContentPartPr>
            <p14:xfrm>
              <a:off x="10618936" y="5856725"/>
              <a:ext cx="1455840" cy="630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0428098-7C2C-4A99-9356-05F006A0CF0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604536" y="5842325"/>
                <a:ext cx="1483920" cy="658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965C71-E05E-4EC7-8E55-FDCDC538F369}"/>
                  </a:ext>
                </a:extLst>
              </p14:cNvPr>
              <p14:cNvContentPartPr/>
              <p14:nvPr/>
            </p14:nvContentPartPr>
            <p14:xfrm>
              <a:off x="773296" y="681725"/>
              <a:ext cx="1154160" cy="39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965C71-E05E-4EC7-8E55-FDCDC538F3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8896" y="667325"/>
                <a:ext cx="118224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DDA8086-6BA1-4491-8C18-7653E4C0CCD6}"/>
                  </a:ext>
                </a:extLst>
              </p14:cNvPr>
              <p14:cNvContentPartPr/>
              <p14:nvPr/>
            </p14:nvContentPartPr>
            <p14:xfrm>
              <a:off x="2106376" y="1736885"/>
              <a:ext cx="931680" cy="14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DDA8086-6BA1-4491-8C18-7653E4C0CC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91976" y="1722485"/>
                <a:ext cx="95976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0E90F5F-9915-480C-BC12-707B94E9C343}"/>
                  </a:ext>
                </a:extLst>
              </p14:cNvPr>
              <p14:cNvContentPartPr/>
              <p14:nvPr/>
            </p14:nvContentPartPr>
            <p14:xfrm>
              <a:off x="2467456" y="156485"/>
              <a:ext cx="3672000" cy="1289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0E90F5F-9915-480C-BC12-707B94E9C34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3056" y="142085"/>
                <a:ext cx="3700080" cy="13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01543D4-CF57-44EE-A15A-7653C5E8EE21}"/>
                  </a:ext>
                </a:extLst>
              </p14:cNvPr>
              <p14:cNvContentPartPr/>
              <p14:nvPr/>
            </p14:nvContentPartPr>
            <p14:xfrm>
              <a:off x="3658696" y="2423405"/>
              <a:ext cx="529920" cy="216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01543D4-CF57-44EE-A15A-7653C5E8EE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44296" y="2409005"/>
                <a:ext cx="558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CDAF1AD-AE6F-41CD-BDB7-77EDD571330B}"/>
                  </a:ext>
                </a:extLst>
              </p14:cNvPr>
              <p14:cNvContentPartPr/>
              <p14:nvPr/>
            </p14:nvContentPartPr>
            <p14:xfrm>
              <a:off x="720376" y="2856485"/>
              <a:ext cx="6460920" cy="1228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CDAF1AD-AE6F-41CD-BDB7-77EDD57133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5976" y="2842085"/>
                <a:ext cx="6489000" cy="12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602F12B-25EE-4F02-A871-DCF972923CFE}"/>
                  </a:ext>
                </a:extLst>
              </p14:cNvPr>
              <p14:cNvContentPartPr/>
              <p14:nvPr/>
            </p14:nvContentPartPr>
            <p14:xfrm>
              <a:off x="882736" y="4699685"/>
              <a:ext cx="1124280" cy="703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602F12B-25EE-4F02-A871-DCF972923C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8336" y="4685285"/>
                <a:ext cx="1152360" cy="73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03FFC36-317C-4F73-B235-A036D00040CB}"/>
                  </a:ext>
                </a:extLst>
              </p14:cNvPr>
              <p14:cNvContentPartPr/>
              <p14:nvPr/>
            </p14:nvContentPartPr>
            <p14:xfrm>
              <a:off x="2646016" y="4612205"/>
              <a:ext cx="3697920" cy="836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03FFC36-317C-4F73-B235-A036D00040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31616" y="4597805"/>
                <a:ext cx="372600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7289721-768C-4022-A0F9-73732CAD9485}"/>
                  </a:ext>
                </a:extLst>
              </p14:cNvPr>
              <p14:cNvContentPartPr/>
              <p14:nvPr/>
            </p14:nvContentPartPr>
            <p14:xfrm>
              <a:off x="6565336" y="234965"/>
              <a:ext cx="731520" cy="1612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7289721-768C-4022-A0F9-73732CAD94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550936" y="220565"/>
                <a:ext cx="759600" cy="16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6F6F674-3704-4B59-AD86-7B0069789E6A}"/>
                  </a:ext>
                </a:extLst>
              </p14:cNvPr>
              <p14:cNvContentPartPr/>
              <p14:nvPr/>
            </p14:nvContentPartPr>
            <p14:xfrm>
              <a:off x="7489456" y="654365"/>
              <a:ext cx="2638800" cy="1207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6F6F674-3704-4B59-AD86-7B0069789E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75056" y="639965"/>
                <a:ext cx="2666880" cy="12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487004E-2EEF-43F8-B612-48870FA18769}"/>
                  </a:ext>
                </a:extLst>
              </p14:cNvPr>
              <p14:cNvContentPartPr/>
              <p14:nvPr/>
            </p14:nvContentPartPr>
            <p14:xfrm>
              <a:off x="10919176" y="1439525"/>
              <a:ext cx="513720" cy="3222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487004E-2EEF-43F8-B612-48870FA1876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904776" y="1425125"/>
                <a:ext cx="54180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253016F-9838-4A82-B074-3EA2CBF0D858}"/>
                  </a:ext>
                </a:extLst>
              </p14:cNvPr>
              <p14:cNvContentPartPr/>
              <p14:nvPr/>
            </p14:nvContentPartPr>
            <p14:xfrm>
              <a:off x="10639816" y="673085"/>
              <a:ext cx="953280" cy="617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253016F-9838-4A82-B074-3EA2CBF0D8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25416" y="658685"/>
                <a:ext cx="98136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57181C1-0B05-4B40-A9F3-50E51AF4DC3E}"/>
                  </a:ext>
                </a:extLst>
              </p14:cNvPr>
              <p14:cNvContentPartPr/>
              <p14:nvPr/>
            </p14:nvContentPartPr>
            <p14:xfrm>
              <a:off x="7757656" y="2365085"/>
              <a:ext cx="180360" cy="352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57181C1-0B05-4B40-A9F3-50E51AF4DC3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43256" y="2350685"/>
                <a:ext cx="2084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2534392-CEC5-441C-A6B3-505B25D664D6}"/>
                  </a:ext>
                </a:extLst>
              </p14:cNvPr>
              <p14:cNvContentPartPr/>
              <p14:nvPr/>
            </p14:nvContentPartPr>
            <p14:xfrm>
              <a:off x="7444096" y="2916605"/>
              <a:ext cx="2480760" cy="1161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2534392-CEC5-441C-A6B3-505B25D664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29696" y="2902205"/>
                <a:ext cx="2508840" cy="11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668493C-E49F-4FFE-B5F6-30FA103C965E}"/>
                  </a:ext>
                </a:extLst>
              </p14:cNvPr>
              <p14:cNvContentPartPr/>
              <p14:nvPr/>
            </p14:nvContentPartPr>
            <p14:xfrm>
              <a:off x="10151656" y="3330245"/>
              <a:ext cx="210240" cy="145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668493C-E49F-4FFE-B5F6-30FA103C96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37256" y="3315845"/>
                <a:ext cx="2383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1C4B63C-6C96-4799-87F3-A7865D5842BD}"/>
                  </a:ext>
                </a:extLst>
              </p14:cNvPr>
              <p14:cNvContentPartPr/>
              <p14:nvPr/>
            </p14:nvContentPartPr>
            <p14:xfrm>
              <a:off x="10544776" y="3021005"/>
              <a:ext cx="1596960" cy="11498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1C4B63C-6C96-4799-87F3-A7865D5842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30376" y="3006605"/>
                <a:ext cx="1625040" cy="11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AE10F0D5-F616-4C4F-AF7C-30720437B8FD}"/>
                  </a:ext>
                </a:extLst>
              </p14:cNvPr>
              <p14:cNvContentPartPr/>
              <p14:nvPr/>
            </p14:nvContentPartPr>
            <p14:xfrm>
              <a:off x="6766216" y="4716605"/>
              <a:ext cx="3834360" cy="943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AE10F0D5-F616-4C4F-AF7C-30720437B8F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51816" y="4702205"/>
                <a:ext cx="3862440" cy="9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C622865-1134-491B-8900-5C48BAD9F467}"/>
                  </a:ext>
                </a:extLst>
              </p14:cNvPr>
              <p14:cNvContentPartPr/>
              <p14:nvPr/>
            </p14:nvContentPartPr>
            <p14:xfrm>
              <a:off x="10693096" y="4559285"/>
              <a:ext cx="1476000" cy="1229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C622865-1134-491B-8900-5C48BAD9F46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678696" y="4544885"/>
                <a:ext cx="1504080" cy="12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2901E82-322B-4AAE-926B-5C41FABF53EE}"/>
                  </a:ext>
                </a:extLst>
              </p14:cNvPr>
              <p14:cNvContentPartPr/>
              <p14:nvPr/>
            </p14:nvContentPartPr>
            <p14:xfrm>
              <a:off x="6262216" y="6238685"/>
              <a:ext cx="277200" cy="171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2901E82-322B-4AAE-926B-5C41FABF53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47816" y="6224285"/>
                <a:ext cx="3052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AC0F998-1D00-4114-B699-3CD31034A845}"/>
                  </a:ext>
                </a:extLst>
              </p14:cNvPr>
              <p14:cNvContentPartPr/>
              <p14:nvPr/>
            </p14:nvContentPartPr>
            <p14:xfrm>
              <a:off x="7278496" y="5730365"/>
              <a:ext cx="1270800" cy="9338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AC0F998-1D00-4114-B699-3CD31034A84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64096" y="5715965"/>
                <a:ext cx="1298880" cy="9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26336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38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9" name="CustomShape 4"/>
          <p:cNvSpPr/>
          <p:nvPr/>
        </p:nvSpPr>
        <p:spPr>
          <a:xfrm>
            <a:off x="1828920" y="16002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Normal Approximation to the Binomial Distribution</a:t>
            </a:r>
            <a:endParaRPr lang="en-GB" sz="2800" spc="-1">
              <a:latin typeface="Arial"/>
            </a:endParaRPr>
          </a:p>
        </p:txBody>
      </p:sp>
      <p:pic>
        <p:nvPicPr>
          <p:cNvPr id="240" name="Picture 9"/>
          <p:cNvPicPr/>
          <p:nvPr/>
        </p:nvPicPr>
        <p:blipFill>
          <a:blip r:embed="rId2"/>
          <a:stretch/>
        </p:blipFill>
        <p:spPr>
          <a:xfrm>
            <a:off x="2286120" y="2133720"/>
            <a:ext cx="7390800" cy="437760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CBC587F-AA7F-4D08-8F45-B60893189BBB}"/>
                  </a:ext>
                </a:extLst>
              </p14:cNvPr>
              <p14:cNvContentPartPr/>
              <p14:nvPr/>
            </p14:nvContentPartPr>
            <p14:xfrm>
              <a:off x="3361717" y="2638433"/>
              <a:ext cx="2095560" cy="6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CBC587F-AA7F-4D08-8F45-B60893189B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7317" y="2624033"/>
                <a:ext cx="21236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3BB530C-BCC1-4207-956D-A7FFCCE177C3}"/>
                  </a:ext>
                </a:extLst>
              </p14:cNvPr>
              <p14:cNvContentPartPr/>
              <p14:nvPr/>
            </p14:nvContentPartPr>
            <p14:xfrm>
              <a:off x="8435557" y="2136233"/>
              <a:ext cx="3764520" cy="134784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3BB530C-BCC1-4207-956D-A7FFCCE177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1157" y="2121833"/>
                <a:ext cx="3792600" cy="13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02DB398F-F8A9-4E32-80C0-84AA9A83A673}"/>
                  </a:ext>
                </a:extLst>
              </p14:cNvPr>
              <p14:cNvContentPartPr/>
              <p14:nvPr/>
            </p14:nvContentPartPr>
            <p14:xfrm>
              <a:off x="9555157" y="196553"/>
              <a:ext cx="1915560" cy="11415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02DB398F-F8A9-4E32-80C0-84AA9A83A6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40757" y="182153"/>
                <a:ext cx="1943640" cy="11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9B051E6-5D68-4ADA-B00B-5BDE85C8B080}"/>
                  </a:ext>
                </a:extLst>
              </p14:cNvPr>
              <p14:cNvContentPartPr/>
              <p14:nvPr/>
            </p14:nvContentPartPr>
            <p14:xfrm>
              <a:off x="9336997" y="70553"/>
              <a:ext cx="2741760" cy="139500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9B051E6-5D68-4ADA-B00B-5BDE85C8B0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22597" y="56153"/>
                <a:ext cx="2769840" cy="14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A000475-7B55-42B1-9838-AA8C05362525}"/>
                  </a:ext>
                </a:extLst>
              </p14:cNvPr>
              <p14:cNvContentPartPr/>
              <p14:nvPr/>
            </p14:nvContentPartPr>
            <p14:xfrm>
              <a:off x="2425717" y="2793593"/>
              <a:ext cx="2071080" cy="436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A000475-7B55-42B1-9838-AA8C053625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11317" y="2779193"/>
                <a:ext cx="209916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4D6719BD-2007-4CDE-A887-902FE497D8B0}"/>
                  </a:ext>
                </a:extLst>
              </p14:cNvPr>
              <p14:cNvContentPartPr/>
              <p14:nvPr/>
            </p14:nvContentPartPr>
            <p14:xfrm>
              <a:off x="5922757" y="3977633"/>
              <a:ext cx="1708200" cy="7632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4D6719BD-2007-4CDE-A887-902FE497D8B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908357" y="3963233"/>
                <a:ext cx="173628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0ED4E10-65B5-4DF7-899F-0CBF981362B5}"/>
                  </a:ext>
                </a:extLst>
              </p14:cNvPr>
              <p14:cNvContentPartPr/>
              <p14:nvPr/>
            </p14:nvContentPartPr>
            <p14:xfrm>
              <a:off x="7839037" y="4057553"/>
              <a:ext cx="765360" cy="225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0ED4E10-65B5-4DF7-899F-0CBF981362B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24637" y="4043153"/>
                <a:ext cx="7934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8533C743-6DEB-4AF4-AB80-755CA580E68C}"/>
                  </a:ext>
                </a:extLst>
              </p14:cNvPr>
              <p14:cNvContentPartPr/>
              <p14:nvPr/>
            </p14:nvContentPartPr>
            <p14:xfrm>
              <a:off x="9485677" y="4537433"/>
              <a:ext cx="360" cy="36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8533C743-6DEB-4AF4-AB80-755CA580E68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71277" y="4523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DF2F9E10-C657-4E3C-81EE-01429B57F716}"/>
                  </a:ext>
                </a:extLst>
              </p14:cNvPr>
              <p14:cNvContentPartPr/>
              <p14:nvPr/>
            </p14:nvContentPartPr>
            <p14:xfrm>
              <a:off x="8837317" y="3751193"/>
              <a:ext cx="2188800" cy="6411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DF2F9E10-C657-4E3C-81EE-01429B57F71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22917" y="3736793"/>
                <a:ext cx="221688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87B943AB-4C66-4486-A9B8-F5DF1D65C35C}"/>
                  </a:ext>
                </a:extLst>
              </p14:cNvPr>
              <p14:cNvContentPartPr/>
              <p14:nvPr/>
            </p14:nvContentPartPr>
            <p14:xfrm>
              <a:off x="11653957" y="5219273"/>
              <a:ext cx="360" cy="36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87B943AB-4C66-4486-A9B8-F5DF1D65C3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639557" y="5204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95C3DC84-4C6C-497B-854F-EC04447757A6}"/>
                  </a:ext>
                </a:extLst>
              </p14:cNvPr>
              <p14:cNvContentPartPr/>
              <p14:nvPr/>
            </p14:nvContentPartPr>
            <p14:xfrm>
              <a:off x="11251117" y="4643273"/>
              <a:ext cx="589680" cy="3859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95C3DC84-4C6C-497B-854F-EC04447757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36717" y="4628873"/>
                <a:ext cx="61776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CF87203A-2AE3-4FA7-A5C2-49DCD5159B2C}"/>
                  </a:ext>
                </a:extLst>
              </p14:cNvPr>
              <p14:cNvContentPartPr/>
              <p14:nvPr/>
            </p14:nvContentPartPr>
            <p14:xfrm>
              <a:off x="10146637" y="4640753"/>
              <a:ext cx="753840" cy="4298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CF87203A-2AE3-4FA7-A5C2-49DCD5159B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32237" y="4626353"/>
                <a:ext cx="7819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3F36BAC1-B0C6-42FC-BDDB-F73869ABAA4F}"/>
                  </a:ext>
                </a:extLst>
              </p14:cNvPr>
              <p14:cNvContentPartPr/>
              <p14:nvPr/>
            </p14:nvContentPartPr>
            <p14:xfrm>
              <a:off x="8856397" y="4708793"/>
              <a:ext cx="839160" cy="4687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3F36BAC1-B0C6-42FC-BDDB-F73869ABAA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41997" y="4694393"/>
                <a:ext cx="8672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7D2BE077-5AC0-464F-BE16-F0EC8271A537}"/>
                  </a:ext>
                </a:extLst>
              </p14:cNvPr>
              <p14:cNvContentPartPr/>
              <p14:nvPr/>
            </p14:nvContentPartPr>
            <p14:xfrm>
              <a:off x="8741487" y="5341565"/>
              <a:ext cx="3245040" cy="10368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7D2BE077-5AC0-464F-BE16-F0EC8271A5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727087" y="5327165"/>
                <a:ext cx="3273120" cy="1064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53999E-4A0E-49FB-AE40-AE5CE66BACE2}"/>
                  </a:ext>
                </a:extLst>
              </p14:cNvPr>
              <p14:cNvContentPartPr/>
              <p14:nvPr/>
            </p14:nvContentPartPr>
            <p14:xfrm>
              <a:off x="1595917" y="58571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53999E-4A0E-49FB-AE40-AE5CE66BA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1517" y="571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9A9E79-E72C-49B6-8F3E-EC3E27A1E725}"/>
                  </a:ext>
                </a:extLst>
              </p14:cNvPr>
              <p14:cNvContentPartPr/>
              <p14:nvPr/>
            </p14:nvContentPartPr>
            <p14:xfrm>
              <a:off x="1626517" y="790193"/>
              <a:ext cx="24120" cy="73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9A9E79-E72C-49B6-8F3E-EC3E27A1E7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2117" y="775793"/>
                <a:ext cx="52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A3DC7BC-500F-4729-A51A-151E3C0A7694}"/>
                  </a:ext>
                </a:extLst>
              </p14:cNvPr>
              <p14:cNvContentPartPr/>
              <p14:nvPr/>
            </p14:nvContentPartPr>
            <p14:xfrm>
              <a:off x="439957" y="279353"/>
              <a:ext cx="811080" cy="693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A3DC7BC-500F-4729-A51A-151E3C0A76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557" y="264953"/>
                <a:ext cx="8391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D662A95-279B-4F58-AFE1-36A567D6BFA3}"/>
                  </a:ext>
                </a:extLst>
              </p14:cNvPr>
              <p14:cNvContentPartPr/>
              <p14:nvPr/>
            </p14:nvContentPartPr>
            <p14:xfrm>
              <a:off x="2315536" y="343685"/>
              <a:ext cx="5738760" cy="892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D662A95-279B-4F58-AFE1-36A567D6BF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1136" y="329285"/>
                <a:ext cx="576684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9A1505F-C0A5-4C73-B4A8-A9C1F0C36E81}"/>
                  </a:ext>
                </a:extLst>
              </p14:cNvPr>
              <p14:cNvContentPartPr/>
              <p14:nvPr/>
            </p14:nvContentPartPr>
            <p14:xfrm>
              <a:off x="8468656" y="297605"/>
              <a:ext cx="2334960" cy="1155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9A1505F-C0A5-4C73-B4A8-A9C1F0C36E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54256" y="283205"/>
                <a:ext cx="2363040" cy="11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EFFD7DFE-9A52-4E16-A697-FDDD84278025}"/>
                  </a:ext>
                </a:extLst>
              </p14:cNvPr>
              <p14:cNvContentPartPr/>
              <p14:nvPr/>
            </p14:nvContentPartPr>
            <p14:xfrm>
              <a:off x="887776" y="1572365"/>
              <a:ext cx="1766520" cy="800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EFFD7DFE-9A52-4E16-A697-FDDD842780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3376" y="1557965"/>
                <a:ext cx="179460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E1B6064-5C83-4AE3-B0C3-303832F85DF0}"/>
                  </a:ext>
                </a:extLst>
              </p14:cNvPr>
              <p14:cNvContentPartPr/>
              <p14:nvPr/>
            </p14:nvContentPartPr>
            <p14:xfrm>
              <a:off x="3504616" y="1630325"/>
              <a:ext cx="2289960" cy="1016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E1B6064-5C83-4AE3-B0C3-303832F85D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90216" y="1615925"/>
                <a:ext cx="2318040" cy="10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482258A-60BC-47BD-A88D-EA4CD6E866CC}"/>
                  </a:ext>
                </a:extLst>
              </p14:cNvPr>
              <p14:cNvContentPartPr/>
              <p14:nvPr/>
            </p14:nvContentPartPr>
            <p14:xfrm>
              <a:off x="6301816" y="1715285"/>
              <a:ext cx="1405080" cy="7466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482258A-60BC-47BD-A88D-EA4CD6E866C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87416" y="1700885"/>
                <a:ext cx="1433160" cy="77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21FD903-3D68-4509-ABBF-BC82E19A148F}"/>
                  </a:ext>
                </a:extLst>
              </p14:cNvPr>
              <p14:cNvContentPartPr/>
              <p14:nvPr/>
            </p14:nvContentPartPr>
            <p14:xfrm>
              <a:off x="8534536" y="2886005"/>
              <a:ext cx="537120" cy="641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21FD903-3D68-4509-ABBF-BC82E19A14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520136" y="2871605"/>
                <a:ext cx="56520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3CD6539-4DF7-4BDB-B895-59F570416C26}"/>
                  </a:ext>
                </a:extLst>
              </p14:cNvPr>
              <p14:cNvContentPartPr/>
              <p14:nvPr/>
            </p14:nvContentPartPr>
            <p14:xfrm>
              <a:off x="6428896" y="2877725"/>
              <a:ext cx="1743840" cy="6678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3CD6539-4DF7-4BDB-B895-59F570416C2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14496" y="2863325"/>
                <a:ext cx="1771920" cy="69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50662A4-EEC6-4E56-A14D-B5DA436D0E4E}"/>
                  </a:ext>
                </a:extLst>
              </p14:cNvPr>
              <p14:cNvContentPartPr/>
              <p14:nvPr/>
            </p14:nvContentPartPr>
            <p14:xfrm>
              <a:off x="779776" y="4162565"/>
              <a:ext cx="730440" cy="482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50662A4-EEC6-4E56-A14D-B5DA436D0E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5376" y="4148165"/>
                <a:ext cx="7585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D31E108-C70C-45B8-ADF2-1BFA69AEEFCC}"/>
                  </a:ext>
                </a:extLst>
              </p14:cNvPr>
              <p14:cNvContentPartPr/>
              <p14:nvPr/>
            </p14:nvContentPartPr>
            <p14:xfrm>
              <a:off x="6350776" y="3973925"/>
              <a:ext cx="708840" cy="493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D31E108-C70C-45B8-ADF2-1BFA69AEEFC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36376" y="3959525"/>
                <a:ext cx="73692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9550730-A43C-4806-8031-5CFEE38C3F22}"/>
                  </a:ext>
                </a:extLst>
              </p14:cNvPr>
              <p14:cNvContentPartPr/>
              <p14:nvPr/>
            </p14:nvContentPartPr>
            <p14:xfrm>
              <a:off x="2033656" y="2941445"/>
              <a:ext cx="3976920" cy="20145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9550730-A43C-4806-8031-5CFEE38C3F2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019256" y="2927045"/>
                <a:ext cx="4005000" cy="20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D62BB6F7-714A-4E0E-92EA-DE51CAED9461}"/>
                  </a:ext>
                </a:extLst>
              </p14:cNvPr>
              <p14:cNvContentPartPr/>
              <p14:nvPr/>
            </p14:nvContentPartPr>
            <p14:xfrm>
              <a:off x="7445896" y="3993005"/>
              <a:ext cx="596880" cy="941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D62BB6F7-714A-4E0E-92EA-DE51CAED946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31496" y="3978605"/>
                <a:ext cx="624960" cy="9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0338E67-97B8-498D-9921-5B2E5F7A4A60}"/>
                  </a:ext>
                </a:extLst>
              </p14:cNvPr>
              <p14:cNvContentPartPr/>
              <p14:nvPr/>
            </p14:nvContentPartPr>
            <p14:xfrm>
              <a:off x="8609776" y="3996605"/>
              <a:ext cx="1428840" cy="10335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0338E67-97B8-498D-9921-5B2E5F7A4A6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595376" y="3982205"/>
                <a:ext cx="1456920" cy="10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1598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6DEBEDC-2CEF-4A6B-9E3E-9927D8E51D45}"/>
                  </a:ext>
                </a:extLst>
              </p14:cNvPr>
              <p14:cNvContentPartPr/>
              <p14:nvPr/>
            </p14:nvContentPartPr>
            <p14:xfrm>
              <a:off x="6607456" y="109685"/>
              <a:ext cx="808560" cy="1409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6DEBEDC-2CEF-4A6B-9E3E-9927D8E51D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3056" y="95285"/>
                <a:ext cx="836640" cy="14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E47E254-45B7-4CE4-8CE5-468B54E2AA74}"/>
                  </a:ext>
                </a:extLst>
              </p14:cNvPr>
              <p14:cNvContentPartPr/>
              <p14:nvPr/>
            </p14:nvContentPartPr>
            <p14:xfrm>
              <a:off x="6544816" y="1767485"/>
              <a:ext cx="1050120" cy="568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E47E254-45B7-4CE4-8CE5-468B54E2AA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30416" y="1753085"/>
                <a:ext cx="107820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F3F2230-6A68-479C-BCC5-E97BF43335D0}"/>
                  </a:ext>
                </a:extLst>
              </p14:cNvPr>
              <p14:cNvContentPartPr/>
              <p14:nvPr/>
            </p14:nvContentPartPr>
            <p14:xfrm>
              <a:off x="7990936" y="359525"/>
              <a:ext cx="3603960" cy="14508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F3F2230-6A68-479C-BCC5-E97BF43335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6536" y="345125"/>
                <a:ext cx="3632040" cy="14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FE4AD66-785B-4E06-9C54-5961541C0D35}"/>
                  </a:ext>
                </a:extLst>
              </p14:cNvPr>
              <p14:cNvContentPartPr/>
              <p14:nvPr/>
            </p14:nvContentPartPr>
            <p14:xfrm>
              <a:off x="11358736" y="342605"/>
              <a:ext cx="769680" cy="341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FE4AD66-785B-4E06-9C54-5961541C0D3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44336" y="328205"/>
                <a:ext cx="7977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354F55E-BA7F-4E49-A010-88B81613FE49}"/>
                  </a:ext>
                </a:extLst>
              </p14:cNvPr>
              <p14:cNvContentPartPr/>
              <p14:nvPr/>
            </p14:nvContentPartPr>
            <p14:xfrm>
              <a:off x="728296" y="3063485"/>
              <a:ext cx="814320" cy="468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354F55E-BA7F-4E49-A010-88B81613FE4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3896" y="3049085"/>
                <a:ext cx="8424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B7D437B-28BA-4346-A864-811BC9E25C2A}"/>
                  </a:ext>
                </a:extLst>
              </p14:cNvPr>
              <p14:cNvContentPartPr/>
              <p14:nvPr/>
            </p14:nvContentPartPr>
            <p14:xfrm>
              <a:off x="450376" y="3720845"/>
              <a:ext cx="886320" cy="12488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B7D437B-28BA-4346-A864-811BC9E25C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976" y="3706445"/>
                <a:ext cx="914400" cy="12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89BD216-D778-4459-84AB-691D93957CFD}"/>
                  </a:ext>
                </a:extLst>
              </p14:cNvPr>
              <p14:cNvContentPartPr/>
              <p14:nvPr/>
            </p14:nvContentPartPr>
            <p14:xfrm>
              <a:off x="4637176" y="3004445"/>
              <a:ext cx="483840" cy="6742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89BD216-D778-4459-84AB-691D93957C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22776" y="2990045"/>
                <a:ext cx="5119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085FAEB-EB99-48CF-A648-69808BFF63DB}"/>
                  </a:ext>
                </a:extLst>
              </p14:cNvPr>
              <p14:cNvContentPartPr/>
              <p14:nvPr/>
            </p14:nvContentPartPr>
            <p14:xfrm>
              <a:off x="2151736" y="2833805"/>
              <a:ext cx="2016360" cy="1059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085FAEB-EB99-48CF-A648-69808BFF63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37336" y="2819405"/>
                <a:ext cx="2044440" cy="10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80F4C4B-FEBD-4FCA-BECC-C6DFBAC2CF18}"/>
                  </a:ext>
                </a:extLst>
              </p14:cNvPr>
              <p14:cNvContentPartPr/>
              <p14:nvPr/>
            </p14:nvContentPartPr>
            <p14:xfrm>
              <a:off x="5657056" y="2784485"/>
              <a:ext cx="2133720" cy="480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80F4C4B-FEBD-4FCA-BECC-C6DFBAC2CF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42656" y="2770085"/>
                <a:ext cx="21618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212D654-34CE-4449-9F56-D8A0B41F1260}"/>
                  </a:ext>
                </a:extLst>
              </p14:cNvPr>
              <p14:cNvContentPartPr/>
              <p14:nvPr/>
            </p14:nvContentPartPr>
            <p14:xfrm>
              <a:off x="5740936" y="3591965"/>
              <a:ext cx="3924000" cy="135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212D654-34CE-4449-9F56-D8A0B41F126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26536" y="3577565"/>
                <a:ext cx="39520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4CE2C4C-4E73-4CE0-A7D2-F5146E406A72}"/>
                  </a:ext>
                </a:extLst>
              </p14:cNvPr>
              <p14:cNvContentPartPr/>
              <p14:nvPr/>
            </p14:nvContentPartPr>
            <p14:xfrm>
              <a:off x="10193416" y="2877725"/>
              <a:ext cx="317160" cy="14482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4CE2C4C-4E73-4CE0-A7D2-F5146E406A7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79016" y="2863325"/>
                <a:ext cx="345240" cy="14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C6A183B-8F96-41F3-8153-04A470A5850F}"/>
                  </a:ext>
                </a:extLst>
              </p14:cNvPr>
              <p14:cNvContentPartPr/>
              <p14:nvPr/>
            </p14:nvContentPartPr>
            <p14:xfrm>
              <a:off x="6081136" y="2911565"/>
              <a:ext cx="3559320" cy="18968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C6A183B-8F96-41F3-8153-04A470A5850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66736" y="2897165"/>
                <a:ext cx="3587400" cy="19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ED05F4F-A6E3-40D7-AEF3-34B84F365D80}"/>
                  </a:ext>
                </a:extLst>
              </p14:cNvPr>
              <p14:cNvContentPartPr/>
              <p14:nvPr/>
            </p14:nvContentPartPr>
            <p14:xfrm>
              <a:off x="820816" y="5060765"/>
              <a:ext cx="7900200" cy="1627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ED05F4F-A6E3-40D7-AEF3-34B84F365D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6416" y="5046365"/>
                <a:ext cx="7928280" cy="16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7E306C98-AE63-4257-8000-035FD2AFB6FD}"/>
                  </a:ext>
                </a:extLst>
              </p14:cNvPr>
              <p14:cNvContentPartPr/>
              <p14:nvPr/>
            </p14:nvContentPartPr>
            <p14:xfrm>
              <a:off x="30976" y="346925"/>
              <a:ext cx="6020280" cy="18871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7E306C98-AE63-4257-8000-035FD2AFB6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576" y="332525"/>
                <a:ext cx="6048360" cy="19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3728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1E249FD-A4F9-4EAA-8B3C-ED8E7EAE0A35}"/>
                  </a:ext>
                </a:extLst>
              </p14:cNvPr>
              <p14:cNvContentPartPr/>
              <p14:nvPr/>
            </p14:nvContentPartPr>
            <p14:xfrm>
              <a:off x="750616" y="284645"/>
              <a:ext cx="4009680" cy="886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1E249FD-A4F9-4EAA-8B3C-ED8E7EAE0A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216" y="270245"/>
                <a:ext cx="4037760" cy="91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67D836C-B90D-4ED3-8A9E-2C8F47561651}"/>
                  </a:ext>
                </a:extLst>
              </p14:cNvPr>
              <p14:cNvContentPartPr/>
              <p14:nvPr/>
            </p14:nvContentPartPr>
            <p14:xfrm>
              <a:off x="5312176" y="324965"/>
              <a:ext cx="3677760" cy="9133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67D836C-B90D-4ED3-8A9E-2C8F475616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7776" y="310565"/>
                <a:ext cx="370584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8DF62B4-B8B0-41E7-AEB5-E6AA4F7E29AF}"/>
                  </a:ext>
                </a:extLst>
              </p14:cNvPr>
              <p14:cNvContentPartPr/>
              <p14:nvPr/>
            </p14:nvContentPartPr>
            <p14:xfrm>
              <a:off x="614176" y="1741925"/>
              <a:ext cx="8244720" cy="1972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8DF62B4-B8B0-41E7-AEB5-E6AA4F7E29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776" y="1727525"/>
                <a:ext cx="8272800" cy="20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C3CC2DC-DD8F-409B-8C1F-ADF022F7ACFB}"/>
                  </a:ext>
                </a:extLst>
              </p14:cNvPr>
              <p14:cNvContentPartPr/>
              <p14:nvPr/>
            </p14:nvContentPartPr>
            <p14:xfrm>
              <a:off x="9227176" y="1836965"/>
              <a:ext cx="395280" cy="1541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C3CC2DC-DD8F-409B-8C1F-ADF022F7AC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12776" y="1822565"/>
                <a:ext cx="423360" cy="15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81F6A90-6560-4174-B44C-E2001962F71C}"/>
                  </a:ext>
                </a:extLst>
              </p14:cNvPr>
              <p14:cNvContentPartPr/>
              <p14:nvPr/>
            </p14:nvContentPartPr>
            <p14:xfrm>
              <a:off x="207736" y="453485"/>
              <a:ext cx="420480" cy="647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81F6A90-6560-4174-B44C-E2001962F71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3336" y="439085"/>
                <a:ext cx="44856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FA8D89D-7444-478D-A7C6-07C0F6012FC0}"/>
                  </a:ext>
                </a:extLst>
              </p14:cNvPr>
              <p14:cNvContentPartPr/>
              <p14:nvPr/>
            </p14:nvContentPartPr>
            <p14:xfrm>
              <a:off x="180376" y="4075445"/>
              <a:ext cx="596880" cy="6854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FA8D89D-7444-478D-A7C6-07C0F6012F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5976" y="4061045"/>
                <a:ext cx="62496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FDA6C7B-0C53-482E-A34E-77F8B02C9374}"/>
                  </a:ext>
                </a:extLst>
              </p14:cNvPr>
              <p14:cNvContentPartPr/>
              <p14:nvPr/>
            </p14:nvContentPartPr>
            <p14:xfrm>
              <a:off x="1419136" y="3949805"/>
              <a:ext cx="7477920" cy="13827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FDA6C7B-0C53-482E-A34E-77F8B02C937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04736" y="3935405"/>
                <a:ext cx="7506000" cy="14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EDA4804-FF95-47B4-8E8D-E5DF55CC9932}"/>
                  </a:ext>
                </a:extLst>
              </p14:cNvPr>
              <p14:cNvContentPartPr/>
              <p14:nvPr/>
            </p14:nvContentPartPr>
            <p14:xfrm>
              <a:off x="9305656" y="4026125"/>
              <a:ext cx="2782080" cy="1895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EDA4804-FF95-47B4-8E8D-E5DF55CC99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291256" y="4011725"/>
                <a:ext cx="2810160" cy="19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43560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DAEA981-C50C-4A0B-AE8E-FF9E53C04631}"/>
                  </a:ext>
                </a:extLst>
              </p14:cNvPr>
              <p14:cNvContentPartPr/>
              <p14:nvPr/>
            </p14:nvContentPartPr>
            <p14:xfrm>
              <a:off x="636856" y="231365"/>
              <a:ext cx="1014840" cy="597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DAEA981-C50C-4A0B-AE8E-FF9E53C0463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456" y="216965"/>
                <a:ext cx="104292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0A670-B302-4BB9-9454-D0295642CAFD}"/>
                  </a:ext>
                </a:extLst>
              </p14:cNvPr>
              <p14:cNvContentPartPr/>
              <p14:nvPr/>
            </p14:nvContentPartPr>
            <p14:xfrm>
              <a:off x="2390056" y="345125"/>
              <a:ext cx="1368360" cy="601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0A670-B302-4BB9-9454-D0295642CA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5656" y="330725"/>
                <a:ext cx="13964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C459913-79B8-4F19-A6BD-89E84DB450BD}"/>
                  </a:ext>
                </a:extLst>
              </p14:cNvPr>
              <p14:cNvContentPartPr/>
              <p14:nvPr/>
            </p14:nvContentPartPr>
            <p14:xfrm>
              <a:off x="4417576" y="249365"/>
              <a:ext cx="6681960" cy="9655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C459913-79B8-4F19-A6BD-89E84DB450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3176" y="234965"/>
                <a:ext cx="6710040" cy="9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386EAB2-2D95-4002-8AC9-2AA102D20D3F}"/>
                  </a:ext>
                </a:extLst>
              </p14:cNvPr>
              <p14:cNvContentPartPr/>
              <p14:nvPr/>
            </p14:nvContentPartPr>
            <p14:xfrm>
              <a:off x="3415696" y="1352765"/>
              <a:ext cx="941040" cy="596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386EAB2-2D95-4002-8AC9-2AA102D20D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01296" y="1338365"/>
                <a:ext cx="96912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8D66B9-189F-4143-80BF-8E47B8F2AAAA}"/>
                  </a:ext>
                </a:extLst>
              </p14:cNvPr>
              <p14:cNvContentPartPr/>
              <p14:nvPr/>
            </p14:nvContentPartPr>
            <p14:xfrm>
              <a:off x="6371296" y="1942085"/>
              <a:ext cx="129600" cy="274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8D66B9-189F-4143-80BF-8E47B8F2AAA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56896" y="1927685"/>
                <a:ext cx="1576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15E818A-8A18-4AE5-9500-90E9708338C4}"/>
                  </a:ext>
                </a:extLst>
              </p14:cNvPr>
              <p14:cNvContentPartPr/>
              <p14:nvPr/>
            </p14:nvContentPartPr>
            <p14:xfrm>
              <a:off x="4735816" y="1501445"/>
              <a:ext cx="1138320" cy="679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15E818A-8A18-4AE5-9500-90E9708338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21416" y="1487045"/>
                <a:ext cx="116640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84B7370-C065-4917-B2A0-280AE363A3CA}"/>
                  </a:ext>
                </a:extLst>
              </p14:cNvPr>
              <p14:cNvContentPartPr/>
              <p14:nvPr/>
            </p14:nvContentPartPr>
            <p14:xfrm>
              <a:off x="6939736" y="1436285"/>
              <a:ext cx="2337840" cy="875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84B7370-C065-4917-B2A0-280AE363A3C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25336" y="1421885"/>
                <a:ext cx="236592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6A0AE4A-29F8-49DB-873D-667CF58B4580}"/>
                  </a:ext>
                </a:extLst>
              </p14:cNvPr>
              <p14:cNvContentPartPr/>
              <p14:nvPr/>
            </p14:nvContentPartPr>
            <p14:xfrm>
              <a:off x="9614536" y="1582805"/>
              <a:ext cx="1800000" cy="695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6A0AE4A-29F8-49DB-873D-667CF58B458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00136" y="1568405"/>
                <a:ext cx="182808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7CA528C-1648-477D-907F-7EE31BA583EF}"/>
                  </a:ext>
                </a:extLst>
              </p14:cNvPr>
              <p14:cNvContentPartPr/>
              <p14:nvPr/>
            </p14:nvContentPartPr>
            <p14:xfrm>
              <a:off x="831256" y="1651205"/>
              <a:ext cx="2168280" cy="1801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7CA528C-1648-477D-907F-7EE31BA583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6856" y="1636805"/>
                <a:ext cx="2196360" cy="18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BB44AD5-EBB4-4664-B56A-96858B71CCD2}"/>
                  </a:ext>
                </a:extLst>
              </p14:cNvPr>
              <p14:cNvContentPartPr/>
              <p14:nvPr/>
            </p14:nvContentPartPr>
            <p14:xfrm>
              <a:off x="3477256" y="2466965"/>
              <a:ext cx="1490040" cy="603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BB44AD5-EBB4-4664-B56A-96858B71CC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62856" y="2452565"/>
                <a:ext cx="15181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E3AF947-FB2C-4635-A1CD-3230719B4C1E}"/>
                  </a:ext>
                </a:extLst>
              </p14:cNvPr>
              <p14:cNvContentPartPr/>
              <p14:nvPr/>
            </p14:nvContentPartPr>
            <p14:xfrm>
              <a:off x="5423776" y="2511605"/>
              <a:ext cx="518760" cy="9673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E3AF947-FB2C-4635-A1CD-3230719B4C1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09376" y="2497205"/>
                <a:ext cx="546840" cy="9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ACB3020-8D81-4C07-B52C-79BDACE5E886}"/>
                  </a:ext>
                </a:extLst>
              </p14:cNvPr>
              <p14:cNvContentPartPr/>
              <p14:nvPr/>
            </p14:nvContentPartPr>
            <p14:xfrm>
              <a:off x="6442216" y="2498285"/>
              <a:ext cx="1168200" cy="896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ACB3020-8D81-4C07-B52C-79BDACE5E8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27816" y="2483885"/>
                <a:ext cx="119628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D8DC7A3-4F5E-4262-B1E4-C3D587A60D9A}"/>
                  </a:ext>
                </a:extLst>
              </p14:cNvPr>
              <p14:cNvContentPartPr/>
              <p14:nvPr/>
            </p14:nvContentPartPr>
            <p14:xfrm>
              <a:off x="583576" y="3768005"/>
              <a:ext cx="583920" cy="543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D8DC7A3-4F5E-4262-B1E4-C3D587A60D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9176" y="3753605"/>
                <a:ext cx="61200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F63DC8D-FB63-4F0C-AEA7-36DBDA2F2D7C}"/>
                  </a:ext>
                </a:extLst>
              </p14:cNvPr>
              <p14:cNvContentPartPr/>
              <p14:nvPr/>
            </p14:nvContentPartPr>
            <p14:xfrm>
              <a:off x="4264576" y="3694925"/>
              <a:ext cx="1109520" cy="686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F63DC8D-FB63-4F0C-AEA7-36DBDA2F2D7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50176" y="3680525"/>
                <a:ext cx="113760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7F857A3-A175-4994-99F1-3542442A93A5}"/>
                  </a:ext>
                </a:extLst>
              </p14:cNvPr>
              <p14:cNvContentPartPr/>
              <p14:nvPr/>
            </p14:nvContentPartPr>
            <p14:xfrm>
              <a:off x="1663576" y="3720125"/>
              <a:ext cx="2185560" cy="726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7F857A3-A175-4994-99F1-3542442A93A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9176" y="3705725"/>
                <a:ext cx="2213640" cy="75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C55353D6-C3DD-4C3A-AE0C-AF6E06A7C294}"/>
                  </a:ext>
                </a:extLst>
              </p14:cNvPr>
              <p14:cNvContentPartPr/>
              <p14:nvPr/>
            </p14:nvContentPartPr>
            <p14:xfrm>
              <a:off x="1303576" y="5118365"/>
              <a:ext cx="556920" cy="313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C55353D6-C3DD-4C3A-AE0C-AF6E06A7C29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89176" y="5103965"/>
                <a:ext cx="58500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6099987-91A6-471B-9668-87279B4520F0}"/>
                  </a:ext>
                </a:extLst>
              </p14:cNvPr>
              <p14:cNvContentPartPr/>
              <p14:nvPr/>
            </p14:nvContentPartPr>
            <p14:xfrm>
              <a:off x="3540976" y="4887245"/>
              <a:ext cx="1271160" cy="760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6099987-91A6-471B-9668-87279B4520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26576" y="4872845"/>
                <a:ext cx="1299240" cy="78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AA48E78-CF0F-4509-8FE6-921C82B7EC22}"/>
                  </a:ext>
                </a:extLst>
              </p14:cNvPr>
              <p14:cNvContentPartPr/>
              <p14:nvPr/>
            </p14:nvContentPartPr>
            <p14:xfrm>
              <a:off x="2420296" y="4873205"/>
              <a:ext cx="650520" cy="9295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AA48E78-CF0F-4509-8FE6-921C82B7EC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05896" y="4858805"/>
                <a:ext cx="67860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581D245-35DB-4E2F-9208-9665BE929C9C}"/>
                  </a:ext>
                </a:extLst>
              </p14:cNvPr>
              <p14:cNvContentPartPr/>
              <p14:nvPr/>
            </p14:nvContentPartPr>
            <p14:xfrm>
              <a:off x="5423776" y="4772765"/>
              <a:ext cx="2800080" cy="492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581D245-35DB-4E2F-9208-9665BE929C9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09376" y="4758365"/>
                <a:ext cx="28281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CF75501-60F4-476A-B404-44532E877068}"/>
                  </a:ext>
                </a:extLst>
              </p14:cNvPr>
              <p14:cNvContentPartPr/>
              <p14:nvPr/>
            </p14:nvContentPartPr>
            <p14:xfrm>
              <a:off x="8622016" y="4768085"/>
              <a:ext cx="646560" cy="514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CF75501-60F4-476A-B404-44532E87706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07616" y="4753685"/>
                <a:ext cx="6746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082AC5D-8FE6-4545-8BFF-032B62BBFAA2}"/>
                  </a:ext>
                </a:extLst>
              </p14:cNvPr>
              <p14:cNvContentPartPr/>
              <p14:nvPr/>
            </p14:nvContentPartPr>
            <p14:xfrm>
              <a:off x="5411536" y="5480885"/>
              <a:ext cx="4083840" cy="993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082AC5D-8FE6-4545-8BFF-032B62BBFAA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97136" y="5466485"/>
                <a:ext cx="411192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F9A7E14-ABA1-4924-9772-8D49D3363E1A}"/>
                  </a:ext>
                </a:extLst>
              </p14:cNvPr>
              <p14:cNvContentPartPr/>
              <p14:nvPr/>
            </p14:nvContentPartPr>
            <p14:xfrm>
              <a:off x="9773296" y="4885445"/>
              <a:ext cx="196560" cy="1523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F9A7E14-ABA1-4924-9772-8D49D3363E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58896" y="4871045"/>
                <a:ext cx="224640" cy="15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66540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3D01D7-B35C-4CCF-8F6F-18AC028F9502}"/>
                  </a:ext>
                </a:extLst>
              </p14:cNvPr>
              <p14:cNvContentPartPr/>
              <p14:nvPr/>
            </p14:nvContentPartPr>
            <p14:xfrm>
              <a:off x="3074056" y="493805"/>
              <a:ext cx="559440" cy="533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3D01D7-B35C-4CCF-8F6F-18AC028F95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59656" y="479405"/>
                <a:ext cx="58752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D31812-17B2-4B2F-A45E-94031004B765}"/>
                  </a:ext>
                </a:extLst>
              </p14:cNvPr>
              <p14:cNvContentPartPr/>
              <p14:nvPr/>
            </p14:nvContentPartPr>
            <p14:xfrm>
              <a:off x="1941496" y="462485"/>
              <a:ext cx="748080" cy="686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D31812-17B2-4B2F-A45E-94031004B7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096" y="448085"/>
                <a:ext cx="77616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39C4807-41E5-4094-BE69-1BFF0A6C278C}"/>
                  </a:ext>
                </a:extLst>
              </p14:cNvPr>
              <p14:cNvContentPartPr/>
              <p14:nvPr/>
            </p14:nvContentPartPr>
            <p14:xfrm>
              <a:off x="840976" y="457085"/>
              <a:ext cx="604800" cy="789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39C4807-41E5-4094-BE69-1BFF0A6C27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6576" y="442685"/>
                <a:ext cx="632880" cy="81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EF56737-3721-40A6-B86C-BE6BFD67D161}"/>
                  </a:ext>
                </a:extLst>
              </p14:cNvPr>
              <p14:cNvContentPartPr/>
              <p14:nvPr/>
            </p14:nvContentPartPr>
            <p14:xfrm>
              <a:off x="4099336" y="542405"/>
              <a:ext cx="1909080" cy="7999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EF56737-3721-40A6-B86C-BE6BFD67D1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4936" y="528005"/>
                <a:ext cx="1937160" cy="8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2D8EB1-6B2E-479B-BAF4-CC70AC540C78}"/>
                  </a:ext>
                </a:extLst>
              </p14:cNvPr>
              <p14:cNvContentPartPr/>
              <p14:nvPr/>
            </p14:nvContentPartPr>
            <p14:xfrm>
              <a:off x="1446496" y="1882685"/>
              <a:ext cx="591120" cy="390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2D8EB1-6B2E-479B-BAF4-CC70AC540C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2096" y="1868285"/>
                <a:ext cx="6192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600AD8F-6E96-4337-B868-9DBB1C6E66B5}"/>
                  </a:ext>
                </a:extLst>
              </p14:cNvPr>
              <p14:cNvContentPartPr/>
              <p14:nvPr/>
            </p14:nvContentPartPr>
            <p14:xfrm>
              <a:off x="559816" y="4376765"/>
              <a:ext cx="692280" cy="615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600AD8F-6E96-4337-B868-9DBB1C6E66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416" y="4362365"/>
                <a:ext cx="72036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C0A0D6-2E0F-408B-A12D-080828340404}"/>
                  </a:ext>
                </a:extLst>
              </p14:cNvPr>
              <p14:cNvContentPartPr/>
              <p14:nvPr/>
            </p14:nvContentPartPr>
            <p14:xfrm>
              <a:off x="1724776" y="4254365"/>
              <a:ext cx="2585160" cy="778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C0A0D6-2E0F-408B-A12D-08082834040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0376" y="4239965"/>
                <a:ext cx="2613240" cy="80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3E770B0-59B3-4984-B4D5-49FAA3136FEA}"/>
                  </a:ext>
                </a:extLst>
              </p14:cNvPr>
              <p14:cNvContentPartPr/>
              <p14:nvPr/>
            </p14:nvContentPartPr>
            <p14:xfrm>
              <a:off x="4890976" y="4170485"/>
              <a:ext cx="1334520" cy="912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3E770B0-59B3-4984-B4D5-49FAA3136F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76576" y="4156085"/>
                <a:ext cx="1362600" cy="9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84262346-9F7E-44B6-9F52-0FEB0C2CC8EF}"/>
                  </a:ext>
                </a:extLst>
              </p14:cNvPr>
              <p14:cNvContentPartPr/>
              <p14:nvPr/>
            </p14:nvContentPartPr>
            <p14:xfrm>
              <a:off x="2497336" y="1589645"/>
              <a:ext cx="3065760" cy="980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84262346-9F7E-44B6-9F52-0FEB0C2CC8E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82936" y="1575245"/>
                <a:ext cx="3093840" cy="10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024E6AA-27B6-4D53-8ADF-C3C7F680470B}"/>
                  </a:ext>
                </a:extLst>
              </p14:cNvPr>
              <p14:cNvContentPartPr/>
              <p14:nvPr/>
            </p14:nvContentPartPr>
            <p14:xfrm>
              <a:off x="6682336" y="830405"/>
              <a:ext cx="385200" cy="190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024E6AA-27B6-4D53-8ADF-C3C7F680470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67936" y="816005"/>
                <a:ext cx="4132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A56ECFD-B83E-484F-93C4-61E5EECCD21C}"/>
                  </a:ext>
                </a:extLst>
              </p14:cNvPr>
              <p14:cNvContentPartPr/>
              <p14:nvPr/>
            </p14:nvContentPartPr>
            <p14:xfrm>
              <a:off x="6183736" y="1580645"/>
              <a:ext cx="2572560" cy="485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A56ECFD-B83E-484F-93C4-61E5EECCD2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9336" y="1566245"/>
                <a:ext cx="260064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F203EE6-5EEB-4349-A65D-8A0683581907}"/>
                  </a:ext>
                </a:extLst>
              </p14:cNvPr>
              <p14:cNvContentPartPr/>
              <p14:nvPr/>
            </p14:nvContentPartPr>
            <p14:xfrm>
              <a:off x="9970216" y="349445"/>
              <a:ext cx="898560" cy="8377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F203EE6-5EEB-4349-A65D-8A068358190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55816" y="335045"/>
                <a:ext cx="926640" cy="8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9342A5A-2692-4931-B8C5-AAA4DE480AFC}"/>
                  </a:ext>
                </a:extLst>
              </p14:cNvPr>
              <p14:cNvContentPartPr/>
              <p14:nvPr/>
            </p14:nvContentPartPr>
            <p14:xfrm>
              <a:off x="7714096" y="411365"/>
              <a:ext cx="1874520" cy="666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9342A5A-2692-4931-B8C5-AAA4DE480AF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99696" y="396965"/>
                <a:ext cx="1902600" cy="69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47B7CC8-7C7C-4A53-A6B7-3C0B6165B1BF}"/>
                  </a:ext>
                </a:extLst>
              </p14:cNvPr>
              <p14:cNvContentPartPr/>
              <p14:nvPr/>
            </p14:nvContentPartPr>
            <p14:xfrm>
              <a:off x="9089656" y="1880885"/>
              <a:ext cx="291600" cy="140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47B7CC8-7C7C-4A53-A6B7-3C0B6165B1B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75256" y="1866485"/>
                <a:ext cx="319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030A667-CD02-41FD-8F13-6F458713CBE7}"/>
                  </a:ext>
                </a:extLst>
              </p14:cNvPr>
              <p14:cNvContentPartPr/>
              <p14:nvPr/>
            </p14:nvContentPartPr>
            <p14:xfrm>
              <a:off x="9798496" y="1591805"/>
              <a:ext cx="763920" cy="536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030A667-CD02-41FD-8F13-6F458713CB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84096" y="1577405"/>
                <a:ext cx="79200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DCF5CC0-1D6C-4ED3-A741-1BF99E322D92}"/>
                  </a:ext>
                </a:extLst>
              </p14:cNvPr>
              <p14:cNvContentPartPr/>
              <p14:nvPr/>
            </p14:nvContentPartPr>
            <p14:xfrm>
              <a:off x="6162136" y="2402165"/>
              <a:ext cx="4502880" cy="9259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DCF5CC0-1D6C-4ED3-A741-1BF99E322D9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47736" y="2387765"/>
                <a:ext cx="453096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4F7F820-DAC7-4062-AAEC-720695E65AAE}"/>
                  </a:ext>
                </a:extLst>
              </p14:cNvPr>
              <p14:cNvContentPartPr/>
              <p14:nvPr/>
            </p14:nvContentPartPr>
            <p14:xfrm>
              <a:off x="10972816" y="1572365"/>
              <a:ext cx="304560" cy="16578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4F7F820-DAC7-4062-AAEC-720695E65A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58416" y="1557965"/>
                <a:ext cx="332640" cy="16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5CB87CA-4C32-460D-9C63-F2023F350E73}"/>
                  </a:ext>
                </a:extLst>
              </p14:cNvPr>
              <p14:cNvContentPartPr/>
              <p14:nvPr/>
            </p14:nvContentPartPr>
            <p14:xfrm>
              <a:off x="605536" y="5544245"/>
              <a:ext cx="1261800" cy="696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5CB87CA-4C32-460D-9C63-F2023F350E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1136" y="5529845"/>
                <a:ext cx="128988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F40102B-35FB-416F-83A7-172178E6ED9F}"/>
                  </a:ext>
                </a:extLst>
              </p14:cNvPr>
              <p14:cNvContentPartPr/>
              <p14:nvPr/>
            </p14:nvContentPartPr>
            <p14:xfrm>
              <a:off x="4008616" y="5553245"/>
              <a:ext cx="501480" cy="539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F40102B-35FB-416F-83A7-172178E6ED9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94216" y="5538845"/>
                <a:ext cx="52956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15776AF-81F1-4B76-BD9A-97AD5794C6A6}"/>
                  </a:ext>
                </a:extLst>
              </p14:cNvPr>
              <p14:cNvContentPartPr/>
              <p14:nvPr/>
            </p14:nvContentPartPr>
            <p14:xfrm>
              <a:off x="2202856" y="5533085"/>
              <a:ext cx="1161360" cy="783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15776AF-81F1-4B76-BD9A-97AD5794C6A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88456" y="5518685"/>
                <a:ext cx="1189440" cy="81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4D6F459-479B-4D35-8C29-91DCF158DEC9}"/>
                  </a:ext>
                </a:extLst>
              </p14:cNvPr>
              <p14:cNvContentPartPr/>
              <p14:nvPr/>
            </p14:nvContentPartPr>
            <p14:xfrm>
              <a:off x="5068096" y="5195405"/>
              <a:ext cx="4203720" cy="1560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4D6F459-479B-4D35-8C29-91DCF158DE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53696" y="5181005"/>
                <a:ext cx="4231800" cy="15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51362BB-5801-49E8-8AA0-8BBD08F89B09}"/>
                  </a:ext>
                </a:extLst>
              </p14:cNvPr>
              <p14:cNvContentPartPr/>
              <p14:nvPr/>
            </p14:nvContentPartPr>
            <p14:xfrm>
              <a:off x="259936" y="2608085"/>
              <a:ext cx="415800" cy="218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51362BB-5801-49E8-8AA0-8BBD08F89B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5536" y="2593685"/>
                <a:ext cx="443880" cy="24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39776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2687C7-58DA-4439-9230-C890F45E8757}"/>
                  </a:ext>
                </a:extLst>
              </p14:cNvPr>
              <p14:cNvContentPartPr/>
              <p14:nvPr/>
            </p14:nvContentPartPr>
            <p14:xfrm>
              <a:off x="612376" y="317765"/>
              <a:ext cx="700560" cy="9284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2687C7-58DA-4439-9230-C890F45E87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7976" y="303365"/>
                <a:ext cx="72864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36C17F5-D898-415A-940F-ADF02E0149DD}"/>
                  </a:ext>
                </a:extLst>
              </p14:cNvPr>
              <p14:cNvContentPartPr/>
              <p14:nvPr/>
            </p14:nvContentPartPr>
            <p14:xfrm>
              <a:off x="2166856" y="420725"/>
              <a:ext cx="6467040" cy="1001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36C17F5-D898-415A-940F-ADF02E0149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2456" y="406325"/>
                <a:ext cx="6495120" cy="10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51B5E6C-45B5-46C7-BA13-7906F707CA6B}"/>
                  </a:ext>
                </a:extLst>
              </p14:cNvPr>
              <p14:cNvContentPartPr/>
              <p14:nvPr/>
            </p14:nvContentPartPr>
            <p14:xfrm>
              <a:off x="1560256" y="2172125"/>
              <a:ext cx="864720" cy="541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51B5E6C-45B5-46C7-BA13-7906F707CA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5856" y="2157725"/>
                <a:ext cx="89280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203961D-D67B-44D8-BFA3-A58AC2E997EB}"/>
                  </a:ext>
                </a:extLst>
              </p14:cNvPr>
              <p14:cNvContentPartPr/>
              <p14:nvPr/>
            </p14:nvContentPartPr>
            <p14:xfrm>
              <a:off x="7460296" y="2121365"/>
              <a:ext cx="424800" cy="534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203961D-D67B-44D8-BFA3-A58AC2E997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45896" y="2106965"/>
                <a:ext cx="4528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7915DB7-D884-4FEE-A670-AE34FBC4EFC9}"/>
                  </a:ext>
                </a:extLst>
              </p14:cNvPr>
              <p14:cNvContentPartPr/>
              <p14:nvPr/>
            </p14:nvContentPartPr>
            <p14:xfrm>
              <a:off x="2820976" y="1898165"/>
              <a:ext cx="4215960" cy="14101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7915DB7-D884-4FEE-A670-AE34FBC4EF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06576" y="1883765"/>
                <a:ext cx="4244040" cy="14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0D5CAC4-B8C8-4AB4-A4C0-4B0F5624294D}"/>
                  </a:ext>
                </a:extLst>
              </p14:cNvPr>
              <p14:cNvContentPartPr/>
              <p14:nvPr/>
            </p14:nvContentPartPr>
            <p14:xfrm>
              <a:off x="8282176" y="1995005"/>
              <a:ext cx="3751560" cy="1528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0D5CAC4-B8C8-4AB4-A4C0-4B0F562429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67776" y="1980605"/>
                <a:ext cx="3779640" cy="155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126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548B9B-FC55-4866-9316-B34B9127167B}"/>
                  </a:ext>
                </a:extLst>
              </p14:cNvPr>
              <p14:cNvContentPartPr/>
              <p14:nvPr/>
            </p14:nvContentPartPr>
            <p14:xfrm>
              <a:off x="4656976" y="312365"/>
              <a:ext cx="3417840" cy="786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548B9B-FC55-4866-9316-B34B912716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2576" y="297965"/>
                <a:ext cx="344592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DD82EFF-3B16-4AA3-939C-13E8283F9DE2}"/>
                  </a:ext>
                </a:extLst>
              </p14:cNvPr>
              <p14:cNvContentPartPr/>
              <p14:nvPr/>
            </p14:nvContentPartPr>
            <p14:xfrm>
              <a:off x="2781376" y="465365"/>
              <a:ext cx="1242360" cy="6274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DD82EFF-3B16-4AA3-939C-13E8283F9D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66976" y="450965"/>
                <a:ext cx="1270440" cy="65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7A1DB6-B148-46B7-B40E-7DD789DFFA29}"/>
                  </a:ext>
                </a:extLst>
              </p14:cNvPr>
              <p14:cNvContentPartPr/>
              <p14:nvPr/>
            </p14:nvContentPartPr>
            <p14:xfrm>
              <a:off x="853576" y="445565"/>
              <a:ext cx="1043280" cy="652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7A1DB6-B148-46B7-B40E-7DD789DFFA2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9176" y="431165"/>
                <a:ext cx="107136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72F602-2579-4DED-A491-715D6E8080FD}"/>
                  </a:ext>
                </a:extLst>
              </p14:cNvPr>
              <p14:cNvContentPartPr/>
              <p14:nvPr/>
            </p14:nvContentPartPr>
            <p14:xfrm>
              <a:off x="8550376" y="390485"/>
              <a:ext cx="2393280" cy="909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72F602-2579-4DED-A491-715D6E8080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35976" y="376085"/>
                <a:ext cx="2421360" cy="9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544160-6C58-4B9A-8A93-26505A4855A4}"/>
                  </a:ext>
                </a:extLst>
              </p14:cNvPr>
              <p14:cNvContentPartPr/>
              <p14:nvPr/>
            </p14:nvContentPartPr>
            <p14:xfrm>
              <a:off x="4233256" y="1986365"/>
              <a:ext cx="122760" cy="250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544160-6C58-4B9A-8A93-26505A4855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8856" y="1971965"/>
                <a:ext cx="15084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9DBCF1-A268-4900-A520-A0C4FFC3C48B}"/>
                  </a:ext>
                </a:extLst>
              </p14:cNvPr>
              <p14:cNvContentPartPr/>
              <p14:nvPr/>
            </p14:nvContentPartPr>
            <p14:xfrm>
              <a:off x="8183536" y="1679285"/>
              <a:ext cx="856440" cy="456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9DBCF1-A268-4900-A520-A0C4FFC3C4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69136" y="1664885"/>
                <a:ext cx="88452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C565DD4-633C-4C79-96E0-A513EC6BBD6A}"/>
                  </a:ext>
                </a:extLst>
              </p14:cNvPr>
              <p14:cNvContentPartPr/>
              <p14:nvPr/>
            </p14:nvContentPartPr>
            <p14:xfrm>
              <a:off x="5040016" y="1560485"/>
              <a:ext cx="2799000" cy="7740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C565DD4-633C-4C79-96E0-A513EC6BBD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25616" y="1546085"/>
                <a:ext cx="2827080" cy="80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BF77FEF-D321-4866-99DB-A3178E3C4E32}"/>
                  </a:ext>
                </a:extLst>
              </p14:cNvPr>
              <p14:cNvContentPartPr/>
              <p14:nvPr/>
            </p14:nvContentPartPr>
            <p14:xfrm>
              <a:off x="3230656" y="1504325"/>
              <a:ext cx="552600" cy="559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BF77FEF-D321-4866-99DB-A3178E3C4E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16256" y="1489925"/>
                <a:ext cx="58068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57B865D-E342-428D-AEF1-E3C6F15A8530}"/>
                  </a:ext>
                </a:extLst>
              </p14:cNvPr>
              <p14:cNvContentPartPr/>
              <p14:nvPr/>
            </p14:nvContentPartPr>
            <p14:xfrm>
              <a:off x="1571416" y="1627085"/>
              <a:ext cx="1218240" cy="747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57B865D-E342-428D-AEF1-E3C6F15A85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57016" y="1612685"/>
                <a:ext cx="1246320" cy="77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62ECF5B-B197-45C8-A4F0-8856B19E6350}"/>
                  </a:ext>
                </a:extLst>
              </p14:cNvPr>
              <p14:cNvContentPartPr/>
              <p14:nvPr/>
            </p14:nvContentPartPr>
            <p14:xfrm>
              <a:off x="2626576" y="2352845"/>
              <a:ext cx="1000800" cy="423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62ECF5B-B197-45C8-A4F0-8856B19E63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12176" y="2338445"/>
                <a:ext cx="10288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3A75273-6B1D-4411-8A00-A10E776E272E}"/>
                  </a:ext>
                </a:extLst>
              </p14:cNvPr>
              <p14:cNvContentPartPr/>
              <p14:nvPr/>
            </p14:nvContentPartPr>
            <p14:xfrm>
              <a:off x="416536" y="3123245"/>
              <a:ext cx="582120" cy="354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3A75273-6B1D-4411-8A00-A10E776E272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2136" y="3108845"/>
                <a:ext cx="6102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E47038E-B18A-4F25-A596-9FB4841C03FC}"/>
                  </a:ext>
                </a:extLst>
              </p14:cNvPr>
              <p14:cNvContentPartPr/>
              <p14:nvPr/>
            </p14:nvContentPartPr>
            <p14:xfrm>
              <a:off x="8043496" y="2446445"/>
              <a:ext cx="856080" cy="393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E47038E-B18A-4F25-A596-9FB4841C03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29096" y="2432045"/>
                <a:ext cx="88416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BADA6B2-F48E-45D2-B74D-1B7BB044F030}"/>
                  </a:ext>
                </a:extLst>
              </p14:cNvPr>
              <p14:cNvContentPartPr/>
              <p14:nvPr/>
            </p14:nvContentPartPr>
            <p14:xfrm>
              <a:off x="1438576" y="2967365"/>
              <a:ext cx="918360" cy="8449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BADA6B2-F48E-45D2-B74D-1B7BB044F0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24176" y="2952965"/>
                <a:ext cx="946440" cy="87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0BD2FB6-C571-4503-A429-30A789747E8B}"/>
                  </a:ext>
                </a:extLst>
              </p14:cNvPr>
              <p14:cNvContentPartPr/>
              <p14:nvPr/>
            </p14:nvContentPartPr>
            <p14:xfrm>
              <a:off x="2738176" y="3024245"/>
              <a:ext cx="657720" cy="493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0BD2FB6-C571-4503-A429-30A789747E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3776" y="3009845"/>
                <a:ext cx="68580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9B408D4-3FE4-40C8-A1EE-29EE21B67F7C}"/>
                  </a:ext>
                </a:extLst>
              </p14:cNvPr>
              <p14:cNvContentPartPr/>
              <p14:nvPr/>
            </p14:nvContentPartPr>
            <p14:xfrm>
              <a:off x="3904936" y="3044045"/>
              <a:ext cx="627840" cy="477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9B408D4-3FE4-40C8-A1EE-29EE21B67F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90536" y="3029645"/>
                <a:ext cx="65592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BC6FC81-5D71-4FAC-BA4D-A58CFC6F83FC}"/>
                  </a:ext>
                </a:extLst>
              </p14:cNvPr>
              <p14:cNvContentPartPr/>
              <p14:nvPr/>
            </p14:nvContentPartPr>
            <p14:xfrm>
              <a:off x="4983856" y="3202085"/>
              <a:ext cx="559440" cy="557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BC6FC81-5D71-4FAC-BA4D-A58CFC6F83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69456" y="3187685"/>
                <a:ext cx="58752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EC1352A-161C-429C-A8A1-E639DCE802E1}"/>
                  </a:ext>
                </a:extLst>
              </p14:cNvPr>
              <p14:cNvContentPartPr/>
              <p14:nvPr/>
            </p14:nvContentPartPr>
            <p14:xfrm>
              <a:off x="5259256" y="2873045"/>
              <a:ext cx="205560" cy="115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EC1352A-161C-429C-A8A1-E639DCE802E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44856" y="2858645"/>
                <a:ext cx="2336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C2AE601-044C-4B3B-B85E-A976BC88CE6A}"/>
                  </a:ext>
                </a:extLst>
              </p14:cNvPr>
              <p14:cNvContentPartPr/>
              <p14:nvPr/>
            </p14:nvContentPartPr>
            <p14:xfrm>
              <a:off x="5992936" y="2963765"/>
              <a:ext cx="1184040" cy="820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C2AE601-044C-4B3B-B85E-A976BC88CE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78536" y="2949365"/>
                <a:ext cx="121212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D9B39E9-544A-43EF-BC0C-56E93E7A34B4}"/>
                  </a:ext>
                </a:extLst>
              </p14:cNvPr>
              <p14:cNvContentPartPr/>
              <p14:nvPr/>
            </p14:nvContentPartPr>
            <p14:xfrm>
              <a:off x="447136" y="4146365"/>
              <a:ext cx="591480" cy="5850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D9B39E9-544A-43EF-BC0C-56E93E7A34B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2736" y="4131965"/>
                <a:ext cx="61956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3645C84-1E65-41D6-A6A5-0C09F16A5898}"/>
                  </a:ext>
                </a:extLst>
              </p14:cNvPr>
              <p14:cNvContentPartPr/>
              <p14:nvPr/>
            </p14:nvContentPartPr>
            <p14:xfrm>
              <a:off x="1373416" y="4195685"/>
              <a:ext cx="630000" cy="646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3645C84-1E65-41D6-A6A5-0C09F16A58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59016" y="4181285"/>
                <a:ext cx="65808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BD2EF74-56FB-4355-A32D-10C2AD1E6073}"/>
                  </a:ext>
                </a:extLst>
              </p14:cNvPr>
              <p14:cNvContentPartPr/>
              <p14:nvPr/>
            </p14:nvContentPartPr>
            <p14:xfrm>
              <a:off x="2125096" y="4116845"/>
              <a:ext cx="3132000" cy="640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BD2EF74-56FB-4355-A32D-10C2AD1E607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10696" y="4102445"/>
                <a:ext cx="316008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FCCAF53-C7D1-46DB-81AD-B2FB621E52B4}"/>
                  </a:ext>
                </a:extLst>
              </p14:cNvPr>
              <p14:cNvContentPartPr/>
              <p14:nvPr/>
            </p14:nvContentPartPr>
            <p14:xfrm>
              <a:off x="8098576" y="3986165"/>
              <a:ext cx="2324880" cy="4813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FCCAF53-C7D1-46DB-81AD-B2FB621E52B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84176" y="3971765"/>
                <a:ext cx="235296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E67D0C-A7E8-4C04-A6C6-FB9565C5C43C}"/>
                  </a:ext>
                </a:extLst>
              </p14:cNvPr>
              <p14:cNvContentPartPr/>
              <p14:nvPr/>
            </p14:nvContentPartPr>
            <p14:xfrm>
              <a:off x="5654536" y="4080125"/>
              <a:ext cx="5666400" cy="1627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E67D0C-A7E8-4C04-A6C6-FB9565C5C43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640136" y="4065725"/>
                <a:ext cx="5694480" cy="165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5AC0B43-80A2-49A3-A7DE-DD66B91B12EA}"/>
                  </a:ext>
                </a:extLst>
              </p14:cNvPr>
              <p14:cNvContentPartPr/>
              <p14:nvPr/>
            </p14:nvContentPartPr>
            <p14:xfrm>
              <a:off x="9874096" y="5199725"/>
              <a:ext cx="810720" cy="5140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5AC0B43-80A2-49A3-A7DE-DD66B91B12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859696" y="5185325"/>
                <a:ext cx="83880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CD4FE6F-DE4E-46BF-853A-2953417D490B}"/>
                  </a:ext>
                </a:extLst>
              </p14:cNvPr>
              <p14:cNvContentPartPr/>
              <p14:nvPr/>
            </p14:nvContentPartPr>
            <p14:xfrm>
              <a:off x="11236696" y="4233485"/>
              <a:ext cx="322920" cy="1357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CD4FE6F-DE4E-46BF-853A-2953417D490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222296" y="4219085"/>
                <a:ext cx="351000" cy="138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1075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DAFD9E1-982E-4FBA-AA16-E7C2C8C2DF3B}"/>
                  </a:ext>
                </a:extLst>
              </p14:cNvPr>
              <p14:cNvContentPartPr/>
              <p14:nvPr/>
            </p14:nvContentPartPr>
            <p14:xfrm>
              <a:off x="538576" y="333245"/>
              <a:ext cx="481680" cy="75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DAFD9E1-982E-4FBA-AA16-E7C2C8C2DF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76" y="318845"/>
                <a:ext cx="50976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F0636A-AF7A-4C0E-BA79-7A13EEB69C1D}"/>
                  </a:ext>
                </a:extLst>
              </p14:cNvPr>
              <p14:cNvContentPartPr/>
              <p14:nvPr/>
            </p14:nvContentPartPr>
            <p14:xfrm>
              <a:off x="1385296" y="265565"/>
              <a:ext cx="716760" cy="992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F0636A-AF7A-4C0E-BA79-7A13EEB69C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0896" y="251165"/>
                <a:ext cx="744840" cy="10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50B769-5EA7-4A0F-9F6F-68A67B681C95}"/>
                  </a:ext>
                </a:extLst>
              </p14:cNvPr>
              <p14:cNvContentPartPr/>
              <p14:nvPr/>
            </p14:nvContentPartPr>
            <p14:xfrm>
              <a:off x="2492296" y="485525"/>
              <a:ext cx="2432520" cy="734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50B769-5EA7-4A0F-9F6F-68A67B681C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7896" y="471125"/>
                <a:ext cx="2460600" cy="76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6468A77-094D-4C49-81E6-7970C36B7680}"/>
                  </a:ext>
                </a:extLst>
              </p14:cNvPr>
              <p14:cNvContentPartPr/>
              <p14:nvPr/>
            </p14:nvContentPartPr>
            <p14:xfrm>
              <a:off x="363616" y="4026845"/>
              <a:ext cx="543600" cy="669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6468A77-094D-4C49-81E6-7970C36B76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9216" y="4012445"/>
                <a:ext cx="571680" cy="69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04B8C86-38F3-49C9-BD96-4CD5FDF01C57}"/>
                  </a:ext>
                </a:extLst>
              </p14:cNvPr>
              <p14:cNvContentPartPr/>
              <p14:nvPr/>
            </p14:nvContentPartPr>
            <p14:xfrm>
              <a:off x="1490056" y="3993005"/>
              <a:ext cx="3944520" cy="873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04B8C86-38F3-49C9-BD96-4CD5FDF01C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5656" y="3978605"/>
                <a:ext cx="397260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407B6F9-A96C-44EE-97CC-AEF84A5088DE}"/>
                  </a:ext>
                </a:extLst>
              </p14:cNvPr>
              <p14:cNvContentPartPr/>
              <p14:nvPr/>
            </p14:nvContentPartPr>
            <p14:xfrm>
              <a:off x="6198136" y="521525"/>
              <a:ext cx="1737000" cy="900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407B6F9-A96C-44EE-97CC-AEF84A5088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83736" y="507125"/>
                <a:ext cx="1765080" cy="9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B71CCB9-861B-484E-901D-C5F98F769B03}"/>
                  </a:ext>
                </a:extLst>
              </p14:cNvPr>
              <p14:cNvContentPartPr/>
              <p14:nvPr/>
            </p14:nvContentPartPr>
            <p14:xfrm>
              <a:off x="5352496" y="745805"/>
              <a:ext cx="392040" cy="3452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B71CCB9-861B-484E-901D-C5F98F769B0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38096" y="731405"/>
                <a:ext cx="4201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77FC830-31A1-4CB7-9BF2-59D157169D03}"/>
                  </a:ext>
                </a:extLst>
              </p14:cNvPr>
              <p14:cNvContentPartPr/>
              <p14:nvPr/>
            </p14:nvContentPartPr>
            <p14:xfrm>
              <a:off x="8257336" y="422885"/>
              <a:ext cx="3333600" cy="1754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77FC830-31A1-4CB7-9BF2-59D157169D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242936" y="408485"/>
                <a:ext cx="3361680" cy="17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F0BB847-EAB1-47AD-8866-42B0642AD852}"/>
                  </a:ext>
                </a:extLst>
              </p14:cNvPr>
              <p14:cNvContentPartPr/>
              <p14:nvPr/>
            </p14:nvContentPartPr>
            <p14:xfrm>
              <a:off x="5713936" y="3972125"/>
              <a:ext cx="2170080" cy="900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F0BB847-EAB1-47AD-8866-42B0642AD8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9536" y="3957725"/>
                <a:ext cx="219816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6E8B4BB-A0D2-4302-A1C0-CACEED2A5C62}"/>
                  </a:ext>
                </a:extLst>
              </p14:cNvPr>
              <p14:cNvContentPartPr/>
              <p14:nvPr/>
            </p14:nvContentPartPr>
            <p14:xfrm>
              <a:off x="8186776" y="4003805"/>
              <a:ext cx="3722400" cy="16556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6E8B4BB-A0D2-4302-A1C0-CACEED2A5C6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72376" y="3989405"/>
                <a:ext cx="3750480" cy="16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50592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F40DB65-4BC8-41C7-A89A-BDBCA69ED42D}"/>
                  </a:ext>
                </a:extLst>
              </p14:cNvPr>
              <p14:cNvContentPartPr/>
              <p14:nvPr/>
            </p14:nvContentPartPr>
            <p14:xfrm>
              <a:off x="1720456" y="434765"/>
              <a:ext cx="732960" cy="743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F40DB65-4BC8-41C7-A89A-BDBCA69ED4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6056" y="420365"/>
                <a:ext cx="76104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E7D9C4-3EEE-42D9-93E0-7CC01BA1B047}"/>
                  </a:ext>
                </a:extLst>
              </p14:cNvPr>
              <p14:cNvContentPartPr/>
              <p14:nvPr/>
            </p14:nvContentPartPr>
            <p14:xfrm>
              <a:off x="688696" y="381845"/>
              <a:ext cx="594000" cy="823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E7D9C4-3EEE-42D9-93E0-7CC01BA1B0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296" y="367445"/>
                <a:ext cx="622080" cy="85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79C4096-ACBA-43B7-8733-33EE92AC9725}"/>
                  </a:ext>
                </a:extLst>
              </p14:cNvPr>
              <p14:cNvContentPartPr/>
              <p14:nvPr/>
            </p14:nvContentPartPr>
            <p14:xfrm>
              <a:off x="2919616" y="487685"/>
              <a:ext cx="2675880" cy="830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79C4096-ACBA-43B7-8733-33EE92AC97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5216" y="473285"/>
                <a:ext cx="2703960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C191D1C-293B-44E3-B3A7-6708D4DE83CB}"/>
                  </a:ext>
                </a:extLst>
              </p14:cNvPr>
              <p14:cNvContentPartPr/>
              <p14:nvPr/>
            </p14:nvContentPartPr>
            <p14:xfrm>
              <a:off x="1611016" y="3369125"/>
              <a:ext cx="672120" cy="757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C191D1C-293B-44E3-B3A7-6708D4DE83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6616" y="3354725"/>
                <a:ext cx="70020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105A57-02F1-4DD8-875F-E26417B9FE27}"/>
                  </a:ext>
                </a:extLst>
              </p14:cNvPr>
              <p14:cNvContentPartPr/>
              <p14:nvPr/>
            </p14:nvContentPartPr>
            <p14:xfrm>
              <a:off x="378016" y="3477485"/>
              <a:ext cx="610920" cy="560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105A57-02F1-4DD8-875F-E26417B9FE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616" y="3463085"/>
                <a:ext cx="63900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45E90E8-6A6E-40BE-BF0A-9E80CE87094D}"/>
                  </a:ext>
                </a:extLst>
              </p14:cNvPr>
              <p14:cNvContentPartPr/>
              <p14:nvPr/>
            </p14:nvContentPartPr>
            <p14:xfrm>
              <a:off x="4470856" y="3531125"/>
              <a:ext cx="1008360" cy="591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45E90E8-6A6E-40BE-BF0A-9E80CE8709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6456" y="3516725"/>
                <a:ext cx="1036440" cy="61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16A4072-F8EE-4AEB-83CF-C8B33811C798}"/>
                  </a:ext>
                </a:extLst>
              </p14:cNvPr>
              <p14:cNvContentPartPr/>
              <p14:nvPr/>
            </p14:nvContentPartPr>
            <p14:xfrm>
              <a:off x="2691016" y="3483605"/>
              <a:ext cx="1325880" cy="523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16A4072-F8EE-4AEB-83CF-C8B33811C7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6616" y="3469205"/>
                <a:ext cx="135396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6B00608-22BB-4AF3-B010-3290B26549F0}"/>
                  </a:ext>
                </a:extLst>
              </p14:cNvPr>
              <p14:cNvContentPartPr/>
              <p14:nvPr/>
            </p14:nvContentPartPr>
            <p14:xfrm>
              <a:off x="5939296" y="3452285"/>
              <a:ext cx="1198440" cy="6991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6B00608-22BB-4AF3-B010-3290B26549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24896" y="3437885"/>
                <a:ext cx="122652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13A07CB-2E68-4003-91DA-9431B150394D}"/>
                  </a:ext>
                </a:extLst>
              </p14:cNvPr>
              <p14:cNvContentPartPr/>
              <p14:nvPr/>
            </p14:nvContentPartPr>
            <p14:xfrm>
              <a:off x="1050136" y="4808765"/>
              <a:ext cx="320760" cy="183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13A07CB-2E68-4003-91DA-9431B15039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5736" y="4794365"/>
                <a:ext cx="3488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C8B8C63-5C1A-4DC8-9546-02ED1D9979A0}"/>
                  </a:ext>
                </a:extLst>
              </p14:cNvPr>
              <p14:cNvContentPartPr/>
              <p14:nvPr/>
            </p14:nvContentPartPr>
            <p14:xfrm>
              <a:off x="7034056" y="403445"/>
              <a:ext cx="323640" cy="688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C8B8C63-5C1A-4DC8-9546-02ED1D9979A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19656" y="389045"/>
                <a:ext cx="351720" cy="71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C91B882-99A8-403A-926B-DCA52BC839A2}"/>
                  </a:ext>
                </a:extLst>
              </p14:cNvPr>
              <p14:cNvContentPartPr/>
              <p14:nvPr/>
            </p14:nvContentPartPr>
            <p14:xfrm>
              <a:off x="5879176" y="828245"/>
              <a:ext cx="718200" cy="417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C91B882-99A8-403A-926B-DCA52BC839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4776" y="813845"/>
                <a:ext cx="74628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883314C-806D-4291-9121-B67F3EA41E81}"/>
                  </a:ext>
                </a:extLst>
              </p14:cNvPr>
              <p14:cNvContentPartPr/>
              <p14:nvPr/>
            </p14:nvContentPartPr>
            <p14:xfrm>
              <a:off x="7539136" y="360245"/>
              <a:ext cx="1507680" cy="1000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883314C-806D-4291-9121-B67F3EA41E8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24736" y="345845"/>
                <a:ext cx="1535760" cy="10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3493746-5437-499D-9450-994D844D1B91}"/>
                  </a:ext>
                </a:extLst>
              </p14:cNvPr>
              <p14:cNvContentPartPr/>
              <p14:nvPr/>
            </p14:nvContentPartPr>
            <p14:xfrm>
              <a:off x="1942216" y="1542125"/>
              <a:ext cx="3310200" cy="1089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3493746-5437-499D-9450-994D844D1B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27816" y="1527725"/>
                <a:ext cx="3338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8A5244E-3D2A-4E71-B41B-189CA9121942}"/>
                  </a:ext>
                </a:extLst>
              </p14:cNvPr>
              <p14:cNvContentPartPr/>
              <p14:nvPr/>
            </p14:nvContentPartPr>
            <p14:xfrm>
              <a:off x="9271816" y="330005"/>
              <a:ext cx="2674800" cy="16603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8A5244E-3D2A-4E71-B41B-189CA912194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57416" y="315605"/>
                <a:ext cx="2702880" cy="168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008CC12-312C-46EB-AD4A-DEBE507B962D}"/>
                  </a:ext>
                </a:extLst>
              </p14:cNvPr>
              <p14:cNvContentPartPr/>
              <p14:nvPr/>
            </p14:nvContentPartPr>
            <p14:xfrm>
              <a:off x="1841056" y="4438325"/>
              <a:ext cx="702000" cy="10303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008CC12-312C-46EB-AD4A-DEBE507B96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26656" y="4423925"/>
                <a:ext cx="730080" cy="10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D61E79B-D013-4426-A79D-EDD5CB32B3C9}"/>
                  </a:ext>
                </a:extLst>
              </p14:cNvPr>
              <p14:cNvContentPartPr/>
              <p14:nvPr/>
            </p14:nvContentPartPr>
            <p14:xfrm>
              <a:off x="5569936" y="4779605"/>
              <a:ext cx="285840" cy="557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D61E79B-D013-4426-A79D-EDD5CB32B3C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55536" y="4765205"/>
                <a:ext cx="313920" cy="58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1E8EA34-35FC-4C10-BED0-47C3E742C5E6}"/>
                  </a:ext>
                </a:extLst>
              </p14:cNvPr>
              <p14:cNvContentPartPr/>
              <p14:nvPr/>
            </p14:nvContentPartPr>
            <p14:xfrm>
              <a:off x="7254376" y="4859165"/>
              <a:ext cx="351360" cy="570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1E8EA34-35FC-4C10-BED0-47C3E742C5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39976" y="4844765"/>
                <a:ext cx="379440" cy="59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6F8864B-52AD-4A1D-91BD-9BE159AC13CA}"/>
                  </a:ext>
                </a:extLst>
              </p14:cNvPr>
              <p14:cNvContentPartPr/>
              <p14:nvPr/>
            </p14:nvContentPartPr>
            <p14:xfrm>
              <a:off x="6224416" y="4768445"/>
              <a:ext cx="437400" cy="5839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6F8864B-52AD-4A1D-91BD-9BE159AC13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10016" y="4754045"/>
                <a:ext cx="4654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694E682-8051-4224-BC91-3A0C934F1178}"/>
                  </a:ext>
                </a:extLst>
              </p14:cNvPr>
              <p14:cNvContentPartPr/>
              <p14:nvPr/>
            </p14:nvContentPartPr>
            <p14:xfrm>
              <a:off x="7981576" y="4566845"/>
              <a:ext cx="2919960" cy="1503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694E682-8051-4224-BC91-3A0C934F11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67176" y="4552445"/>
                <a:ext cx="2948040" cy="15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70940FD-4108-4960-A919-A2B4F3EEA598}"/>
                  </a:ext>
                </a:extLst>
              </p14:cNvPr>
              <p14:cNvContentPartPr/>
              <p14:nvPr/>
            </p14:nvContentPartPr>
            <p14:xfrm>
              <a:off x="2751496" y="4636685"/>
              <a:ext cx="2355840" cy="12646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70940FD-4108-4960-A919-A2B4F3EEA59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37096" y="4622285"/>
                <a:ext cx="2383920" cy="12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6535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83DBA9-72AF-419E-934A-4DF413AD76AC}"/>
                  </a:ext>
                </a:extLst>
              </p14:cNvPr>
              <p14:cNvContentPartPr/>
              <p14:nvPr/>
            </p14:nvContentPartPr>
            <p14:xfrm>
              <a:off x="893896" y="995285"/>
              <a:ext cx="1302480" cy="37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83DBA9-72AF-419E-934A-4DF413AD76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96" y="980885"/>
                <a:ext cx="1330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DF16418-ECCC-48DA-B61B-936B99D21C85}"/>
                  </a:ext>
                </a:extLst>
              </p14:cNvPr>
              <p14:cNvContentPartPr/>
              <p14:nvPr/>
            </p14:nvContentPartPr>
            <p14:xfrm>
              <a:off x="2660776" y="765245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DF16418-ECCC-48DA-B61B-936B99D21C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46376" y="7508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5BFE07B-57BD-4617-83C9-29997DE0657B}"/>
                  </a:ext>
                </a:extLst>
              </p14:cNvPr>
              <p14:cNvContentPartPr/>
              <p14:nvPr/>
            </p14:nvContentPartPr>
            <p14:xfrm>
              <a:off x="2708296" y="945965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5BFE07B-57BD-4617-83C9-29997DE065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3896" y="9315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B6A6E42-14CD-4A11-8F47-CDB971638978}"/>
                  </a:ext>
                </a:extLst>
              </p14:cNvPr>
              <p14:cNvContentPartPr/>
              <p14:nvPr/>
            </p14:nvContentPartPr>
            <p14:xfrm>
              <a:off x="3284296" y="398045"/>
              <a:ext cx="916560" cy="5562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B6A6E42-14CD-4A11-8F47-CDB9716389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9896" y="383645"/>
                <a:ext cx="94464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ECD9843-1488-42A9-8A70-96FEA871418F}"/>
                  </a:ext>
                </a:extLst>
              </p14:cNvPr>
              <p14:cNvContentPartPr/>
              <p14:nvPr/>
            </p14:nvContentPartPr>
            <p14:xfrm>
              <a:off x="1034296" y="301565"/>
              <a:ext cx="1238400" cy="5306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ECD9843-1488-42A9-8A70-96FEA871418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9896" y="287165"/>
                <a:ext cx="12664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218C84-C48A-4595-A2BF-B4EA82BA9986}"/>
                  </a:ext>
                </a:extLst>
              </p14:cNvPr>
              <p14:cNvContentPartPr/>
              <p14:nvPr/>
            </p14:nvContentPartPr>
            <p14:xfrm>
              <a:off x="4517656" y="531605"/>
              <a:ext cx="986040" cy="4471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218C84-C48A-4595-A2BF-B4EA82BA998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03256" y="517205"/>
                <a:ext cx="101412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852D852-EE2F-4EF0-BFDA-541C78317C52}"/>
                  </a:ext>
                </a:extLst>
              </p14:cNvPr>
              <p14:cNvContentPartPr/>
              <p14:nvPr/>
            </p14:nvContentPartPr>
            <p14:xfrm>
              <a:off x="6051976" y="423965"/>
              <a:ext cx="948240" cy="555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852D852-EE2F-4EF0-BFDA-541C78317C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37576" y="409565"/>
                <a:ext cx="97632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D3F157C-2496-4F94-865E-3BF2D783F70A}"/>
                  </a:ext>
                </a:extLst>
              </p14:cNvPr>
              <p14:cNvContentPartPr/>
              <p14:nvPr/>
            </p14:nvContentPartPr>
            <p14:xfrm>
              <a:off x="7490896" y="703325"/>
              <a:ext cx="654120" cy="2419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D3F157C-2496-4F94-865E-3BF2D783F70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76496" y="688925"/>
                <a:ext cx="6822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00B7444-3611-4073-8DB9-2B270656DEAD}"/>
                  </a:ext>
                </a:extLst>
              </p14:cNvPr>
              <p14:cNvContentPartPr/>
              <p14:nvPr/>
            </p14:nvContentPartPr>
            <p14:xfrm>
              <a:off x="8663056" y="532685"/>
              <a:ext cx="505440" cy="519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00B7444-3611-4073-8DB9-2B270656DEA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48656" y="518285"/>
                <a:ext cx="5335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025A864-0766-4058-A7C5-6A69B76FCC38}"/>
                  </a:ext>
                </a:extLst>
              </p14:cNvPr>
              <p14:cNvContentPartPr/>
              <p14:nvPr/>
            </p14:nvContentPartPr>
            <p14:xfrm>
              <a:off x="9753496" y="765965"/>
              <a:ext cx="1452240" cy="3294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025A864-0766-4058-A7C5-6A69B76FCC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739096" y="751565"/>
                <a:ext cx="14803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607CB5F-507D-456D-AA9B-AAEAFD7B0ECA}"/>
                  </a:ext>
                </a:extLst>
              </p14:cNvPr>
              <p14:cNvContentPartPr/>
              <p14:nvPr/>
            </p14:nvContentPartPr>
            <p14:xfrm>
              <a:off x="963016" y="1345565"/>
              <a:ext cx="698760" cy="82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607CB5F-507D-456D-AA9B-AAEAFD7B0EC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8616" y="1331165"/>
                <a:ext cx="726840" cy="85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C8CF2F1-AFD5-433B-A30E-1346BEA666D9}"/>
                  </a:ext>
                </a:extLst>
              </p14:cNvPr>
              <p14:cNvContentPartPr/>
              <p14:nvPr/>
            </p14:nvContentPartPr>
            <p14:xfrm>
              <a:off x="1237336" y="2305685"/>
              <a:ext cx="605880" cy="622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C8CF2F1-AFD5-433B-A30E-1346BEA666D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222936" y="2291285"/>
                <a:ext cx="63396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BE1E815-3B9B-43C9-B333-3FA609E8DB7E}"/>
                  </a:ext>
                </a:extLst>
              </p14:cNvPr>
              <p14:cNvContentPartPr/>
              <p14:nvPr/>
            </p14:nvContentPartPr>
            <p14:xfrm>
              <a:off x="2075776" y="1385165"/>
              <a:ext cx="1413360" cy="476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BE1E815-3B9B-43C9-B333-3FA609E8DB7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061376" y="1370765"/>
                <a:ext cx="144144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FA9226C-4C90-4AF0-8D39-172F89837F6F}"/>
                  </a:ext>
                </a:extLst>
              </p14:cNvPr>
              <p14:cNvContentPartPr/>
              <p14:nvPr/>
            </p14:nvContentPartPr>
            <p14:xfrm>
              <a:off x="2152816" y="2320805"/>
              <a:ext cx="1754640" cy="9540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FA9226C-4C90-4AF0-8D39-172F89837F6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38416" y="2306405"/>
                <a:ext cx="1782720" cy="9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5F00C2F-2673-45BC-96B0-8061F9356621}"/>
                  </a:ext>
                </a:extLst>
              </p14:cNvPr>
              <p14:cNvContentPartPr/>
              <p14:nvPr/>
            </p14:nvContentPartPr>
            <p14:xfrm>
              <a:off x="1063456" y="3696005"/>
              <a:ext cx="942120" cy="6984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5F00C2F-2673-45BC-96B0-8061F935662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49056" y="3681605"/>
                <a:ext cx="97020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DEE7EBD-6D6D-4CDE-AE6E-5AD0B9C88492}"/>
                  </a:ext>
                </a:extLst>
              </p14:cNvPr>
              <p14:cNvContentPartPr/>
              <p14:nvPr/>
            </p14:nvContentPartPr>
            <p14:xfrm>
              <a:off x="2508496" y="3566405"/>
              <a:ext cx="1717920" cy="985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DEE7EBD-6D6D-4CDE-AE6E-5AD0B9C8849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94096" y="3552005"/>
                <a:ext cx="1746000" cy="10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8157288-1B4E-4ABD-9C71-F811CA43A99D}"/>
                  </a:ext>
                </a:extLst>
              </p14:cNvPr>
              <p14:cNvContentPartPr/>
              <p14:nvPr/>
            </p14:nvContentPartPr>
            <p14:xfrm>
              <a:off x="941056" y="4929365"/>
              <a:ext cx="1010160" cy="6894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8157288-1B4E-4ABD-9C71-F811CA43A99D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6656" y="4914965"/>
                <a:ext cx="1038240" cy="71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74545A5E-A08A-48F1-A750-C56ED91AE292}"/>
                  </a:ext>
                </a:extLst>
              </p14:cNvPr>
              <p14:cNvContentPartPr/>
              <p14:nvPr/>
            </p14:nvContentPartPr>
            <p14:xfrm>
              <a:off x="1024576" y="6009005"/>
              <a:ext cx="877680" cy="530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74545A5E-A08A-48F1-A750-C56ED91AE29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10176" y="5994605"/>
                <a:ext cx="90576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7AC6C1C-5DC6-4086-9139-86C0B9B6F041}"/>
                  </a:ext>
                </a:extLst>
              </p14:cNvPr>
              <p14:cNvContentPartPr/>
              <p14:nvPr/>
            </p14:nvContentPartPr>
            <p14:xfrm>
              <a:off x="2383576" y="4944845"/>
              <a:ext cx="1505160" cy="675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7AC6C1C-5DC6-4086-9139-86C0B9B6F04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369176" y="4930445"/>
                <a:ext cx="153324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45B03F2-2AC4-475B-BB7A-A0994AE2CEDB}"/>
                  </a:ext>
                </a:extLst>
              </p14:cNvPr>
              <p14:cNvContentPartPr/>
              <p14:nvPr/>
            </p14:nvContentPartPr>
            <p14:xfrm>
              <a:off x="2484736" y="6006485"/>
              <a:ext cx="1567440" cy="520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45B03F2-2AC4-475B-BB7A-A0994AE2CED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70336" y="5992085"/>
                <a:ext cx="1595520" cy="54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9537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647B2F-62E1-41A5-8C73-B2EA74F371E0}"/>
                  </a:ext>
                </a:extLst>
              </p14:cNvPr>
              <p14:cNvContentPartPr/>
              <p14:nvPr/>
            </p14:nvContentPartPr>
            <p14:xfrm>
              <a:off x="1699936" y="63240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647B2F-62E1-41A5-8C73-B2EA74F371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5536" y="6180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27517A3-D513-425A-8350-7A82DD847301}"/>
                  </a:ext>
                </a:extLst>
              </p14:cNvPr>
              <p14:cNvContentPartPr/>
              <p14:nvPr/>
            </p14:nvContentPartPr>
            <p14:xfrm>
              <a:off x="1665016" y="857765"/>
              <a:ext cx="9000" cy="87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27517A3-D513-425A-8350-7A82DD8473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0616" y="843365"/>
                <a:ext cx="370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2F23B5-DB95-498F-940D-4F8421792F50}"/>
                  </a:ext>
                </a:extLst>
              </p14:cNvPr>
              <p14:cNvContentPartPr/>
              <p14:nvPr/>
            </p14:nvContentPartPr>
            <p14:xfrm>
              <a:off x="2264416" y="408845"/>
              <a:ext cx="1499400" cy="639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2F23B5-DB95-498F-940D-4F8421792F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0016" y="394445"/>
                <a:ext cx="152748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C05873-1978-48EA-8130-A57CB527147B}"/>
                  </a:ext>
                </a:extLst>
              </p14:cNvPr>
              <p14:cNvContentPartPr/>
              <p14:nvPr/>
            </p14:nvContentPartPr>
            <p14:xfrm>
              <a:off x="420136" y="284645"/>
              <a:ext cx="796320" cy="785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C05873-1978-48EA-8130-A57CB52714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5736" y="270245"/>
                <a:ext cx="824400" cy="81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1ACC39-F17F-4BEB-AAA8-DF0F16224401}"/>
                  </a:ext>
                </a:extLst>
              </p14:cNvPr>
              <p14:cNvContentPartPr/>
              <p14:nvPr/>
            </p14:nvContentPartPr>
            <p14:xfrm>
              <a:off x="4301656" y="400565"/>
              <a:ext cx="1081800" cy="662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1ACC39-F17F-4BEB-AAA8-DF0F162244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7256" y="386165"/>
                <a:ext cx="110988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1FCE94C-A2FC-46C8-A5A8-E0D8B27F4734}"/>
                  </a:ext>
                </a:extLst>
              </p14:cNvPr>
              <p14:cNvContentPartPr/>
              <p14:nvPr/>
            </p14:nvContentPartPr>
            <p14:xfrm>
              <a:off x="8441296" y="301565"/>
              <a:ext cx="2152800" cy="921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1FCE94C-A2FC-46C8-A5A8-E0D8B27F473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426896" y="287165"/>
                <a:ext cx="2180880" cy="9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3029787-55CE-437C-A5D5-7C7EA790A362}"/>
                  </a:ext>
                </a:extLst>
              </p14:cNvPr>
              <p14:cNvContentPartPr/>
              <p14:nvPr/>
            </p14:nvContentPartPr>
            <p14:xfrm>
              <a:off x="5777296" y="248285"/>
              <a:ext cx="2297880" cy="887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3029787-55CE-437C-A5D5-7C7EA790A3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62896" y="233885"/>
                <a:ext cx="232596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3747D8D-E37B-46A6-9819-8C6CF0FC4632}"/>
                  </a:ext>
                </a:extLst>
              </p14:cNvPr>
              <p14:cNvContentPartPr/>
              <p14:nvPr/>
            </p14:nvContentPartPr>
            <p14:xfrm>
              <a:off x="531376" y="1489925"/>
              <a:ext cx="2181960" cy="752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3747D8D-E37B-46A6-9819-8C6CF0FC463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976" y="1475525"/>
                <a:ext cx="2210040" cy="7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939C04C-33CA-4AA9-9AA2-7AEA4491D239}"/>
                  </a:ext>
                </a:extLst>
              </p14:cNvPr>
              <p14:cNvContentPartPr/>
              <p14:nvPr/>
            </p14:nvContentPartPr>
            <p14:xfrm>
              <a:off x="3256936" y="1608725"/>
              <a:ext cx="2917800" cy="889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939C04C-33CA-4AA9-9AA2-7AEA4491D2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2536" y="1594325"/>
                <a:ext cx="294588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D65E531-9D1C-4694-9A8E-E20E2DC42EAB}"/>
                  </a:ext>
                </a:extLst>
              </p14:cNvPr>
              <p14:cNvContentPartPr/>
              <p14:nvPr/>
            </p14:nvContentPartPr>
            <p14:xfrm>
              <a:off x="3104656" y="2703125"/>
              <a:ext cx="3815640" cy="748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D65E531-9D1C-4694-9A8E-E20E2DC42E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90256" y="2688725"/>
                <a:ext cx="3843720" cy="7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4D54990-1365-44F7-8C74-CAFF881FC9B5}"/>
                  </a:ext>
                </a:extLst>
              </p14:cNvPr>
              <p14:cNvContentPartPr/>
              <p14:nvPr/>
            </p14:nvContentPartPr>
            <p14:xfrm>
              <a:off x="795616" y="3831725"/>
              <a:ext cx="839160" cy="543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4D54990-1365-44F7-8C74-CAFF881FC9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216" y="3817325"/>
                <a:ext cx="86724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077E82C-E1C7-4481-8309-F49D1F0E291E}"/>
                  </a:ext>
                </a:extLst>
              </p14:cNvPr>
              <p14:cNvContentPartPr/>
              <p14:nvPr/>
            </p14:nvContentPartPr>
            <p14:xfrm>
              <a:off x="7439776" y="2593685"/>
              <a:ext cx="1054440" cy="619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077E82C-E1C7-4481-8309-F49D1F0E29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25376" y="2579285"/>
                <a:ext cx="108252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6B9983E-BE36-4311-934B-42B0B865BFB7}"/>
                  </a:ext>
                </a:extLst>
              </p14:cNvPr>
              <p14:cNvContentPartPr/>
              <p14:nvPr/>
            </p14:nvContentPartPr>
            <p14:xfrm>
              <a:off x="7078696" y="1539245"/>
              <a:ext cx="1103040" cy="580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6B9983E-BE36-4311-934B-42B0B865BFB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64296" y="1524845"/>
                <a:ext cx="1131120" cy="6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0CD0241-B588-4DF9-A285-BFC1F2F9995B}"/>
                  </a:ext>
                </a:extLst>
              </p14:cNvPr>
              <p14:cNvContentPartPr/>
              <p14:nvPr/>
            </p14:nvContentPartPr>
            <p14:xfrm>
              <a:off x="3551056" y="3698165"/>
              <a:ext cx="443880" cy="528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0CD0241-B588-4DF9-A285-BFC1F2F9995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36656" y="3683765"/>
                <a:ext cx="4719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83CDDCF2-6C0B-4DF5-B398-2B7386E13057}"/>
                  </a:ext>
                </a:extLst>
              </p14:cNvPr>
              <p14:cNvContentPartPr/>
              <p14:nvPr/>
            </p14:nvContentPartPr>
            <p14:xfrm>
              <a:off x="2047696" y="3723725"/>
              <a:ext cx="1071360" cy="885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83CDDCF2-6C0B-4DF5-B398-2B7386E1305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33296" y="3709325"/>
                <a:ext cx="1099440" cy="9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AB35868-BE8E-4911-ADF7-579BEBEF57B1}"/>
                  </a:ext>
                </a:extLst>
              </p14:cNvPr>
              <p14:cNvContentPartPr/>
              <p14:nvPr/>
            </p14:nvContentPartPr>
            <p14:xfrm>
              <a:off x="5994376" y="3764765"/>
              <a:ext cx="739440" cy="4374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AB35868-BE8E-4911-ADF7-579BEBEF57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79976" y="3750365"/>
                <a:ext cx="767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389F45F-ADA6-4579-ACAF-DB700A868FBD}"/>
                  </a:ext>
                </a:extLst>
              </p14:cNvPr>
              <p14:cNvContentPartPr/>
              <p14:nvPr/>
            </p14:nvContentPartPr>
            <p14:xfrm>
              <a:off x="4599376" y="3743165"/>
              <a:ext cx="870480" cy="487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389F45F-ADA6-4579-ACAF-DB700A868F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84976" y="3728765"/>
                <a:ext cx="89856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751FBCC-6327-48F8-8B33-5E43E8FB4143}"/>
                  </a:ext>
                </a:extLst>
              </p14:cNvPr>
              <p14:cNvContentPartPr/>
              <p14:nvPr/>
            </p14:nvContentPartPr>
            <p14:xfrm>
              <a:off x="524536" y="4900205"/>
              <a:ext cx="704520" cy="6321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751FBCC-6327-48F8-8B33-5E43E8FB414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0136" y="4885805"/>
                <a:ext cx="7326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10079B6-2706-4C50-A8C9-ACC5A3380FE7}"/>
                  </a:ext>
                </a:extLst>
              </p14:cNvPr>
              <p14:cNvContentPartPr/>
              <p14:nvPr/>
            </p14:nvContentPartPr>
            <p14:xfrm>
              <a:off x="1649896" y="4711925"/>
              <a:ext cx="4104720" cy="868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10079B6-2706-4C50-A8C9-ACC5A3380FE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5496" y="4697525"/>
                <a:ext cx="4132800" cy="8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C69C2FC1-38C2-4875-8EDD-1F3B1C38770D}"/>
                  </a:ext>
                </a:extLst>
              </p14:cNvPr>
              <p14:cNvContentPartPr/>
              <p14:nvPr/>
            </p14:nvContentPartPr>
            <p14:xfrm>
              <a:off x="6126496" y="4784285"/>
              <a:ext cx="1574640" cy="7952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C69C2FC1-38C2-4875-8EDD-1F3B1C38770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12096" y="4769885"/>
                <a:ext cx="160272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C1CC1CE-FA19-4DE4-A9CE-F346545BE5B8}"/>
                  </a:ext>
                </a:extLst>
              </p14:cNvPr>
              <p14:cNvContentPartPr/>
              <p14:nvPr/>
            </p14:nvContentPartPr>
            <p14:xfrm>
              <a:off x="8799136" y="5677085"/>
              <a:ext cx="1667520" cy="397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C1CC1CE-FA19-4DE4-A9CE-F346545BE5B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84736" y="5662685"/>
                <a:ext cx="16956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2FABC88-DBA4-439C-83EA-105AE4DC071C}"/>
                  </a:ext>
                </a:extLst>
              </p14:cNvPr>
              <p14:cNvContentPartPr/>
              <p14:nvPr/>
            </p14:nvContentPartPr>
            <p14:xfrm>
              <a:off x="8013976" y="4469645"/>
              <a:ext cx="3922920" cy="1622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2FABC88-DBA4-439C-83EA-105AE4DC07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999576" y="4455245"/>
                <a:ext cx="3951000" cy="16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60446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8756A4-97A0-4B38-BBE0-D38DC8B99E27}"/>
                  </a:ext>
                </a:extLst>
              </p14:cNvPr>
              <p14:cNvContentPartPr/>
              <p14:nvPr/>
            </p14:nvContentPartPr>
            <p14:xfrm>
              <a:off x="362176" y="506765"/>
              <a:ext cx="651600" cy="790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8756A4-97A0-4B38-BBE0-D38DC8B99E2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776" y="492365"/>
                <a:ext cx="679680" cy="81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2589C10-3E4A-4BAE-A6EC-BFEF7E894BF3}"/>
                  </a:ext>
                </a:extLst>
              </p14:cNvPr>
              <p14:cNvContentPartPr/>
              <p14:nvPr/>
            </p14:nvContentPartPr>
            <p14:xfrm>
              <a:off x="1463776" y="433325"/>
              <a:ext cx="3849120" cy="1041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2589C10-3E4A-4BAE-A6EC-BFEF7E894B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9376" y="418925"/>
                <a:ext cx="387720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2DEA38D-3685-48C4-9063-47B5B5C39E86}"/>
                  </a:ext>
                </a:extLst>
              </p14:cNvPr>
              <p14:cNvContentPartPr/>
              <p14:nvPr/>
            </p14:nvContentPartPr>
            <p14:xfrm>
              <a:off x="203416" y="3584765"/>
              <a:ext cx="646200" cy="717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2DEA38D-3685-48C4-9063-47B5B5C39E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016" y="3570365"/>
                <a:ext cx="674280" cy="74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1287E7C-C259-4B4C-93C3-CF9D74F867E8}"/>
                  </a:ext>
                </a:extLst>
              </p14:cNvPr>
              <p14:cNvContentPartPr/>
              <p14:nvPr/>
            </p14:nvContentPartPr>
            <p14:xfrm>
              <a:off x="1546216" y="3445445"/>
              <a:ext cx="4505040" cy="845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1287E7C-C259-4B4C-93C3-CF9D74F867E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1816" y="3431045"/>
                <a:ext cx="4533120" cy="87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7AF627A-7B9D-492E-AB5D-F9CB6FED4913}"/>
                  </a:ext>
                </a:extLst>
              </p14:cNvPr>
              <p14:cNvContentPartPr/>
              <p14:nvPr/>
            </p14:nvContentPartPr>
            <p14:xfrm>
              <a:off x="6593776" y="490565"/>
              <a:ext cx="416520" cy="778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7AF627A-7B9D-492E-AB5D-F9CB6FED491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79376" y="476165"/>
                <a:ext cx="444600" cy="8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1FC0F1B-D7DE-438C-8999-7C805BEA0F75}"/>
                  </a:ext>
                </a:extLst>
              </p14:cNvPr>
              <p14:cNvContentPartPr/>
              <p14:nvPr/>
            </p14:nvContentPartPr>
            <p14:xfrm>
              <a:off x="7169416" y="400565"/>
              <a:ext cx="259200" cy="1058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1FC0F1B-D7DE-438C-8999-7C805BEA0F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155016" y="386165"/>
                <a:ext cx="287280" cy="10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A1E09F1-C852-4D3C-96CC-226B851A8AD8}"/>
                  </a:ext>
                </a:extLst>
              </p14:cNvPr>
              <p14:cNvContentPartPr/>
              <p14:nvPr/>
            </p14:nvContentPartPr>
            <p14:xfrm>
              <a:off x="5848576" y="986285"/>
              <a:ext cx="349920" cy="189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A1E09F1-C852-4D3C-96CC-226B851A8A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4176" y="971885"/>
                <a:ext cx="3780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F28971A-C36B-4253-A2F2-CD1B53B1DB8B}"/>
                  </a:ext>
                </a:extLst>
              </p14:cNvPr>
              <p14:cNvContentPartPr/>
              <p14:nvPr/>
            </p14:nvContentPartPr>
            <p14:xfrm>
              <a:off x="7493416" y="426485"/>
              <a:ext cx="2647440" cy="1074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F28971A-C36B-4253-A2F2-CD1B53B1DB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79016" y="412085"/>
                <a:ext cx="2675520" cy="11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25D8F6A-C5C6-494A-94D2-F823BD84417E}"/>
                  </a:ext>
                </a:extLst>
              </p14:cNvPr>
              <p14:cNvContentPartPr/>
              <p14:nvPr/>
            </p14:nvContentPartPr>
            <p14:xfrm>
              <a:off x="3222736" y="1752005"/>
              <a:ext cx="2522880" cy="759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25D8F6A-C5C6-494A-94D2-F823BD84417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08336" y="1737605"/>
                <a:ext cx="255096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F5AE97A-3A68-4FCF-A314-4C1BD93070BA}"/>
                  </a:ext>
                </a:extLst>
              </p14:cNvPr>
              <p14:cNvContentPartPr/>
              <p14:nvPr/>
            </p14:nvContentPartPr>
            <p14:xfrm>
              <a:off x="6168976" y="1712405"/>
              <a:ext cx="4757400" cy="13651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F5AE97A-3A68-4FCF-A314-4C1BD93070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54576" y="1698005"/>
                <a:ext cx="4785480" cy="13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0F168A0-3C02-48EB-AB6C-C3BB9A1A57C7}"/>
                  </a:ext>
                </a:extLst>
              </p14:cNvPr>
              <p14:cNvContentPartPr/>
              <p14:nvPr/>
            </p14:nvContentPartPr>
            <p14:xfrm>
              <a:off x="5583976" y="3535445"/>
              <a:ext cx="3158280" cy="779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0F168A0-3C02-48EB-AB6C-C3BB9A1A57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69576" y="3521045"/>
                <a:ext cx="318636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3189715-D7D4-4428-B813-8497ECBCD3DE}"/>
                  </a:ext>
                </a:extLst>
              </p14:cNvPr>
              <p14:cNvContentPartPr/>
              <p14:nvPr/>
            </p14:nvContentPartPr>
            <p14:xfrm>
              <a:off x="9082096" y="3528605"/>
              <a:ext cx="1073880" cy="884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3189715-D7D4-4428-B813-8497ECBCD3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67696" y="3514205"/>
                <a:ext cx="1101960" cy="91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EBF7104-7B68-4B61-8387-1D7903162D46}"/>
                  </a:ext>
                </a:extLst>
              </p14:cNvPr>
              <p14:cNvContentPartPr/>
              <p14:nvPr/>
            </p14:nvContentPartPr>
            <p14:xfrm>
              <a:off x="1812616" y="4878965"/>
              <a:ext cx="1965240" cy="864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EBF7104-7B68-4B61-8387-1D7903162D4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98216" y="4864565"/>
                <a:ext cx="199332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2307C93E-6B99-4516-AD9B-1C7D61716144}"/>
                  </a:ext>
                </a:extLst>
              </p14:cNvPr>
              <p14:cNvContentPartPr/>
              <p14:nvPr/>
            </p14:nvContentPartPr>
            <p14:xfrm>
              <a:off x="4164496" y="4891565"/>
              <a:ext cx="1217520" cy="782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2307C93E-6B99-4516-AD9B-1C7D617161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50096" y="4877165"/>
                <a:ext cx="124560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314290F-11C1-4832-B7CC-D59FA2494340}"/>
                  </a:ext>
                </a:extLst>
              </p14:cNvPr>
              <p14:cNvContentPartPr/>
              <p14:nvPr/>
            </p14:nvContentPartPr>
            <p14:xfrm>
              <a:off x="5911936" y="4909565"/>
              <a:ext cx="171000" cy="4240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314290F-11C1-4832-B7CC-D59FA24943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7536" y="4895165"/>
                <a:ext cx="1990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AC93BA6-1734-40F2-A7F0-717CBAE98612}"/>
                  </a:ext>
                </a:extLst>
              </p14:cNvPr>
              <p14:cNvContentPartPr/>
              <p14:nvPr/>
            </p14:nvContentPartPr>
            <p14:xfrm>
              <a:off x="6106336" y="4911365"/>
              <a:ext cx="4963320" cy="1383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AC93BA6-1734-40F2-A7F0-717CBAE9861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91936" y="4896965"/>
                <a:ext cx="4991400" cy="14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25940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1D5C6B-76D0-4E4D-9055-5377E59DA81F}"/>
                  </a:ext>
                </a:extLst>
              </p14:cNvPr>
              <p14:cNvContentPartPr/>
              <p14:nvPr/>
            </p14:nvContentPartPr>
            <p14:xfrm>
              <a:off x="1677256" y="711245"/>
              <a:ext cx="403560" cy="570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1D5C6B-76D0-4E4D-9055-5377E59DA8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2856" y="696845"/>
                <a:ext cx="43164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4EACE9-0205-4267-B408-09C8D4AD94D0}"/>
                  </a:ext>
                </a:extLst>
              </p14:cNvPr>
              <p14:cNvContentPartPr/>
              <p14:nvPr/>
            </p14:nvContentPartPr>
            <p14:xfrm>
              <a:off x="592216" y="641045"/>
              <a:ext cx="628560" cy="77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4EACE9-0205-4267-B408-09C8D4AD94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816" y="626645"/>
                <a:ext cx="65664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B3B861A-2DE5-482B-9E2F-BFBE2598B2CD}"/>
                  </a:ext>
                </a:extLst>
              </p14:cNvPr>
              <p14:cNvContentPartPr/>
              <p14:nvPr/>
            </p14:nvContentPartPr>
            <p14:xfrm>
              <a:off x="2331376" y="575165"/>
              <a:ext cx="1782360" cy="8262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B3B861A-2DE5-482B-9E2F-BFBE2598B2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6976" y="560765"/>
                <a:ext cx="181044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09D63E-474E-4421-81F3-9091571AA2AA}"/>
                  </a:ext>
                </a:extLst>
              </p14:cNvPr>
              <p14:cNvContentPartPr/>
              <p14:nvPr/>
            </p14:nvContentPartPr>
            <p14:xfrm>
              <a:off x="1173976" y="2154485"/>
              <a:ext cx="351720" cy="248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09D63E-474E-4421-81F3-9091571AA2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59576" y="2140085"/>
                <a:ext cx="3798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0D51B5A-D020-43E8-A354-E5C594F94FA4}"/>
                  </a:ext>
                </a:extLst>
              </p14:cNvPr>
              <p14:cNvContentPartPr/>
              <p14:nvPr/>
            </p14:nvContentPartPr>
            <p14:xfrm>
              <a:off x="4604776" y="752645"/>
              <a:ext cx="942480" cy="741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0D51B5A-D020-43E8-A354-E5C594F94FA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0376" y="738245"/>
                <a:ext cx="97056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68C4575-0292-4DE9-81C5-2EE3E19DF362}"/>
                  </a:ext>
                </a:extLst>
              </p14:cNvPr>
              <p14:cNvContentPartPr/>
              <p14:nvPr/>
            </p14:nvContentPartPr>
            <p14:xfrm>
              <a:off x="4805296" y="1793405"/>
              <a:ext cx="910440" cy="708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68C4575-0292-4DE9-81C5-2EE3E19DF36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0896" y="1779005"/>
                <a:ext cx="938520" cy="7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43EED86-4C97-40F0-BD31-600098313554}"/>
                  </a:ext>
                </a:extLst>
              </p14:cNvPr>
              <p14:cNvContentPartPr/>
              <p14:nvPr/>
            </p14:nvContentPartPr>
            <p14:xfrm>
              <a:off x="2038336" y="1770725"/>
              <a:ext cx="2235600" cy="761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43EED86-4C97-40F0-BD31-600098313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3936" y="1756325"/>
                <a:ext cx="2263680" cy="78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E94E3E8-6C02-4EFE-A3C0-AA410C5F6988}"/>
                  </a:ext>
                </a:extLst>
              </p14:cNvPr>
              <p14:cNvContentPartPr/>
              <p14:nvPr/>
            </p14:nvContentPartPr>
            <p14:xfrm>
              <a:off x="864016" y="2997965"/>
              <a:ext cx="1929960" cy="967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E94E3E8-6C02-4EFE-A3C0-AA410C5F698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9616" y="2983565"/>
                <a:ext cx="1958040" cy="9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E8350D5-4AEC-4CC8-AC4C-62AF60137D6A}"/>
                  </a:ext>
                </a:extLst>
              </p14:cNvPr>
              <p14:cNvContentPartPr/>
              <p14:nvPr/>
            </p14:nvContentPartPr>
            <p14:xfrm>
              <a:off x="4167736" y="3197405"/>
              <a:ext cx="673560" cy="612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E8350D5-4AEC-4CC8-AC4C-62AF60137D6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53336" y="3183005"/>
                <a:ext cx="701640" cy="64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90E3106-1ECA-4DCE-A0BB-FE1190D2796B}"/>
                  </a:ext>
                </a:extLst>
              </p14:cNvPr>
              <p14:cNvContentPartPr/>
              <p14:nvPr/>
            </p14:nvContentPartPr>
            <p14:xfrm>
              <a:off x="3214816" y="3115325"/>
              <a:ext cx="544320" cy="7110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90E3106-1ECA-4DCE-A0BB-FE1190D279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00416" y="3100925"/>
                <a:ext cx="57240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44028F5-8DEE-4C9B-9E2E-421EE34161FB}"/>
                  </a:ext>
                </a:extLst>
              </p14:cNvPr>
              <p14:cNvContentPartPr/>
              <p14:nvPr/>
            </p14:nvContentPartPr>
            <p14:xfrm>
              <a:off x="7866376" y="3136205"/>
              <a:ext cx="309600" cy="22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44028F5-8DEE-4C9B-9E2E-421EE34161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51976" y="3121805"/>
                <a:ext cx="337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BC05807-A138-4AE9-AD07-A0FF227745A8}"/>
                  </a:ext>
                </a:extLst>
              </p14:cNvPr>
              <p14:cNvContentPartPr/>
              <p14:nvPr/>
            </p14:nvContentPartPr>
            <p14:xfrm>
              <a:off x="5226496" y="2576405"/>
              <a:ext cx="5843520" cy="1901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BC05807-A138-4AE9-AD07-A0FF227745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12096" y="2562005"/>
                <a:ext cx="5871600" cy="192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80918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43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4" name="CustomShape 4"/>
          <p:cNvSpPr/>
          <p:nvPr/>
        </p:nvSpPr>
        <p:spPr>
          <a:xfrm>
            <a:off x="1828920" y="16002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4-18</a:t>
            </a:r>
            <a:endParaRPr lang="en-GB" sz="2800" spc="-1">
              <a:latin typeface="Arial"/>
            </a:endParaRPr>
          </a:p>
        </p:txBody>
      </p:sp>
      <p:pic>
        <p:nvPicPr>
          <p:cNvPr id="245" name="Picture 7"/>
          <p:cNvPicPr/>
          <p:nvPr/>
        </p:nvPicPr>
        <p:blipFill>
          <a:blip r:embed="rId2"/>
          <a:stretch/>
        </p:blipFill>
        <p:spPr>
          <a:xfrm>
            <a:off x="1524000" y="2590920"/>
            <a:ext cx="9143280" cy="28188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48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49" name="Picture 7"/>
          <p:cNvPicPr/>
          <p:nvPr/>
        </p:nvPicPr>
        <p:blipFill>
          <a:blip r:embed="rId2"/>
          <a:stretch/>
        </p:blipFill>
        <p:spPr>
          <a:xfrm>
            <a:off x="1524000" y="2819520"/>
            <a:ext cx="9143280" cy="1134360"/>
          </a:xfrm>
          <a:prstGeom prst="rect">
            <a:avLst/>
          </a:prstGeom>
          <a:ln w="9525"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2057520" y="4419720"/>
            <a:ext cx="8076600" cy="891098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400" b="1" spc="-1">
                <a:solidFill>
                  <a:srgbClr val="009900"/>
                </a:solidFill>
                <a:latin typeface="Arial"/>
                <a:ea typeface="DejaVu Sans"/>
              </a:rPr>
              <a:t>Figure 4-21</a:t>
            </a:r>
            <a:r>
              <a:rPr lang="en-US" sz="2400" b="1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Arial"/>
                <a:ea typeface="DejaVu Sans"/>
              </a:rPr>
              <a:t>Conditions for approximating hypergeometric and binomial probabilities</a:t>
            </a:r>
            <a:r>
              <a:rPr lang="en-US" sz="2800" spc="-1">
                <a:solidFill>
                  <a:srgbClr val="000000"/>
                </a:solidFill>
                <a:latin typeface="TimesNewRomanPS"/>
                <a:ea typeface="DejaVu Sans"/>
              </a:rPr>
              <a:t>.</a:t>
            </a:r>
            <a:endParaRPr lang="en-GB" sz="2800" spc="-1">
              <a:latin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53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4" name="CustomShape 4"/>
          <p:cNvSpPr/>
          <p:nvPr/>
        </p:nvSpPr>
        <p:spPr>
          <a:xfrm>
            <a:off x="1828920" y="18288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Normal Approximation to the Poisson Distribution</a:t>
            </a:r>
            <a:endParaRPr lang="en-GB" sz="2800" spc="-1"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2"/>
          <a:stretch/>
        </p:blipFill>
        <p:spPr>
          <a:xfrm>
            <a:off x="2172931" y="2467196"/>
            <a:ext cx="6894869" cy="4114079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612A0DC-FF54-410A-9053-046935F9F922}"/>
                  </a:ext>
                </a:extLst>
              </p14:cNvPr>
              <p14:cNvContentPartPr/>
              <p14:nvPr/>
            </p14:nvContentPartPr>
            <p14:xfrm>
              <a:off x="10262536" y="350885"/>
              <a:ext cx="1822680" cy="57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612A0DC-FF54-410A-9053-046935F9F92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48136" y="336485"/>
                <a:ext cx="185076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E7760D7-F420-474F-8FF9-F55356E6692E}"/>
                  </a:ext>
                </a:extLst>
              </p14:cNvPr>
              <p14:cNvContentPartPr/>
              <p14:nvPr/>
            </p14:nvContentPartPr>
            <p14:xfrm>
              <a:off x="9153736" y="418205"/>
              <a:ext cx="861120" cy="424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E7760D7-F420-474F-8FF9-F55356E669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39336" y="403805"/>
                <a:ext cx="8892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053A765-66EB-4446-9B14-E67C80AA2B22}"/>
                  </a:ext>
                </a:extLst>
              </p14:cNvPr>
              <p14:cNvContentPartPr/>
              <p14:nvPr/>
            </p14:nvContentPartPr>
            <p14:xfrm>
              <a:off x="11383936" y="1192925"/>
              <a:ext cx="263880" cy="481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053A765-66EB-4446-9B14-E67C80AA2B2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369536" y="1178525"/>
                <a:ext cx="29196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D2CD940-CD21-4529-A131-CE3D83383164}"/>
                  </a:ext>
                </a:extLst>
              </p14:cNvPr>
              <p14:cNvContentPartPr/>
              <p14:nvPr/>
            </p14:nvContentPartPr>
            <p14:xfrm>
              <a:off x="9637216" y="1150445"/>
              <a:ext cx="1424160" cy="563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D2CD940-CD21-4529-A131-CE3D833831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22816" y="1136045"/>
                <a:ext cx="145224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352EB66-00B3-4D2F-B0D0-1249593DFF62}"/>
                  </a:ext>
                </a:extLst>
              </p14:cNvPr>
              <p14:cNvContentPartPr/>
              <p14:nvPr/>
            </p14:nvContentPartPr>
            <p14:xfrm>
              <a:off x="11381416" y="2131085"/>
              <a:ext cx="227520" cy="49860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352EB66-00B3-4D2F-B0D0-1249593DFF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67016" y="2116685"/>
                <a:ext cx="2556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A9C8854-C109-4D4F-BD67-993198AB8D6B}"/>
                  </a:ext>
                </a:extLst>
              </p14:cNvPr>
              <p14:cNvContentPartPr/>
              <p14:nvPr/>
            </p14:nvContentPartPr>
            <p14:xfrm>
              <a:off x="9757456" y="2112365"/>
              <a:ext cx="1363320" cy="6238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A9C8854-C109-4D4F-BD67-993198AB8D6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743056" y="2097965"/>
                <a:ext cx="139140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F08EE01-9E91-450B-93E2-F5A87F8AD6ED}"/>
                  </a:ext>
                </a:extLst>
              </p14:cNvPr>
              <p14:cNvContentPartPr/>
              <p14:nvPr/>
            </p14:nvContentPartPr>
            <p14:xfrm>
              <a:off x="9313576" y="3671525"/>
              <a:ext cx="2090160" cy="12877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F08EE01-9E91-450B-93E2-F5A87F8AD6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299176" y="3657125"/>
                <a:ext cx="2118240" cy="13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9D8101-5EA7-451D-A19E-6DABED1AF303}"/>
                  </a:ext>
                </a:extLst>
              </p14:cNvPr>
              <p14:cNvContentPartPr/>
              <p14:nvPr/>
            </p14:nvContentPartPr>
            <p14:xfrm>
              <a:off x="9240495" y="3724553"/>
              <a:ext cx="631800" cy="539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9D8101-5EA7-451D-A19E-6DABED1AF30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26095" y="3710153"/>
                <a:ext cx="65988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FA40131-93E6-4AF6-AFF9-6BC7659753E2}"/>
                  </a:ext>
                </a:extLst>
              </p14:cNvPr>
              <p14:cNvContentPartPr/>
              <p14:nvPr/>
            </p14:nvContentPartPr>
            <p14:xfrm>
              <a:off x="6758295" y="4050713"/>
              <a:ext cx="882000" cy="43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FA40131-93E6-4AF6-AFF9-6BC7659753E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743895" y="4036313"/>
                <a:ext cx="910080" cy="46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F7A03B8-8419-48DB-B3E4-0018855C3055}"/>
                  </a:ext>
                </a:extLst>
              </p14:cNvPr>
              <p14:cNvContentPartPr/>
              <p14:nvPr/>
            </p14:nvContentPartPr>
            <p14:xfrm>
              <a:off x="1947616" y="537005"/>
              <a:ext cx="482760" cy="19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F7A03B8-8419-48DB-B3E4-0018855C30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3216" y="522605"/>
                <a:ext cx="5108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FDA5F8-7A25-44D0-824C-B7271B2BFD9B}"/>
                  </a:ext>
                </a:extLst>
              </p14:cNvPr>
              <p14:cNvContentPartPr/>
              <p14:nvPr/>
            </p14:nvContentPartPr>
            <p14:xfrm>
              <a:off x="2819896" y="298325"/>
              <a:ext cx="1916280" cy="623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FDA5F8-7A25-44D0-824C-B7271B2BFD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5496" y="283925"/>
                <a:ext cx="194436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9404D5-E636-47CA-9AE0-A4E5A2DFFE7C}"/>
                  </a:ext>
                </a:extLst>
              </p14:cNvPr>
              <p14:cNvContentPartPr/>
              <p14:nvPr/>
            </p14:nvContentPartPr>
            <p14:xfrm>
              <a:off x="1069576" y="334325"/>
              <a:ext cx="493200" cy="613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9404D5-E636-47CA-9AE0-A4E5A2DFFE7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5176" y="319925"/>
                <a:ext cx="52128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FACBCA9-33B6-4744-9701-4A61BF49A2AF}"/>
                  </a:ext>
                </a:extLst>
              </p14:cNvPr>
              <p14:cNvContentPartPr/>
              <p14:nvPr/>
            </p14:nvContentPartPr>
            <p14:xfrm>
              <a:off x="5081056" y="246125"/>
              <a:ext cx="1061640" cy="735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FACBCA9-33B6-4744-9701-4A61BF49A2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66656" y="231725"/>
                <a:ext cx="108972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43B3D28-4D75-4A0A-AF4F-47C3A6FCD9DC}"/>
                  </a:ext>
                </a:extLst>
              </p14:cNvPr>
              <p14:cNvContentPartPr/>
              <p14:nvPr/>
            </p14:nvContentPartPr>
            <p14:xfrm>
              <a:off x="857176" y="1627445"/>
              <a:ext cx="4535280" cy="2034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43B3D28-4D75-4A0A-AF4F-47C3A6FCD9D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2776" y="1613045"/>
                <a:ext cx="4563360" cy="20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B0A5B3E-4502-4C26-B5B2-898FACF7184F}"/>
                  </a:ext>
                </a:extLst>
              </p14:cNvPr>
              <p14:cNvContentPartPr/>
              <p14:nvPr/>
            </p14:nvContentPartPr>
            <p14:xfrm>
              <a:off x="5838496" y="1526285"/>
              <a:ext cx="5758200" cy="1609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B0A5B3E-4502-4C26-B5B2-898FACF718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4096" y="1511885"/>
                <a:ext cx="5786280" cy="163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F177CF7-6BC8-43E1-B029-2FA25F60B3F8}"/>
                  </a:ext>
                </a:extLst>
              </p14:cNvPr>
              <p14:cNvContentPartPr/>
              <p14:nvPr/>
            </p14:nvContentPartPr>
            <p14:xfrm>
              <a:off x="739096" y="3997325"/>
              <a:ext cx="7152840" cy="2445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F177CF7-6BC8-43E1-B029-2FA25F60B3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4696" y="3982925"/>
                <a:ext cx="7180920" cy="24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CB36B0A-03BF-4139-ACDA-441C16BD06AE}"/>
                  </a:ext>
                </a:extLst>
              </p14:cNvPr>
              <p14:cNvContentPartPr/>
              <p14:nvPr/>
            </p14:nvContentPartPr>
            <p14:xfrm>
              <a:off x="8398096" y="3912365"/>
              <a:ext cx="3511800" cy="18838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CB36B0A-03BF-4139-ACDA-441C16BD06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83696" y="3897965"/>
                <a:ext cx="3539880" cy="19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A61B69D-9C93-4C62-8903-008CF0C08104}"/>
                  </a:ext>
                </a:extLst>
              </p14:cNvPr>
              <p14:cNvContentPartPr/>
              <p14:nvPr/>
            </p14:nvContentPartPr>
            <p14:xfrm>
              <a:off x="7598536" y="240725"/>
              <a:ext cx="354600" cy="369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A61B69D-9C93-4C62-8903-008CF0C081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4136" y="226325"/>
                <a:ext cx="38268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E2DBA2E-36DD-4086-9955-60ED45DB1A6B}"/>
                  </a:ext>
                </a:extLst>
              </p14:cNvPr>
              <p14:cNvContentPartPr/>
              <p14:nvPr/>
            </p14:nvContentPartPr>
            <p14:xfrm>
              <a:off x="10297096" y="240005"/>
              <a:ext cx="1612080" cy="431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E2DBA2E-36DD-4086-9955-60ED45DB1A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82696" y="225605"/>
                <a:ext cx="16401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8E4BAF-2BC7-49E4-8F59-6A33F0F73183}"/>
                  </a:ext>
                </a:extLst>
              </p14:cNvPr>
              <p14:cNvContentPartPr/>
              <p14:nvPr/>
            </p14:nvContentPartPr>
            <p14:xfrm>
              <a:off x="9394216" y="198965"/>
              <a:ext cx="645480" cy="609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8E4BAF-2BC7-49E4-8F59-6A33F0F7318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379816" y="184565"/>
                <a:ext cx="6735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46CE5CA-3818-4F9D-B178-80CCCD48AC30}"/>
                  </a:ext>
                </a:extLst>
              </p14:cNvPr>
              <p14:cNvContentPartPr/>
              <p14:nvPr/>
            </p14:nvContentPartPr>
            <p14:xfrm>
              <a:off x="8150776" y="209045"/>
              <a:ext cx="1048320" cy="509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46CE5CA-3818-4F9D-B178-80CCCD48AC3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6376" y="194645"/>
                <a:ext cx="1076400" cy="53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3230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FDB5DF6-745D-486D-8674-07D16F5E5CF0}"/>
                  </a:ext>
                </a:extLst>
              </p14:cNvPr>
              <p14:cNvContentPartPr/>
              <p14:nvPr/>
            </p14:nvContentPartPr>
            <p14:xfrm>
              <a:off x="2416336" y="317765"/>
              <a:ext cx="1427040" cy="687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FDB5DF6-745D-486D-8674-07D16F5E5C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01936" y="303365"/>
                <a:ext cx="145512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6CDF407-6A25-4607-8C1A-C8E53C6E627F}"/>
                  </a:ext>
                </a:extLst>
              </p14:cNvPr>
              <p14:cNvContentPartPr/>
              <p14:nvPr/>
            </p14:nvContentPartPr>
            <p14:xfrm>
              <a:off x="832336" y="349805"/>
              <a:ext cx="1103040" cy="684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6CDF407-6A25-4607-8C1A-C8E53C6E62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7936" y="335405"/>
                <a:ext cx="113112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46066BE-C7AD-4BA9-977F-F28F6FDE9C47}"/>
                  </a:ext>
                </a:extLst>
              </p14:cNvPr>
              <p14:cNvContentPartPr/>
              <p14:nvPr/>
            </p14:nvContentPartPr>
            <p14:xfrm>
              <a:off x="4655896" y="209045"/>
              <a:ext cx="3330000" cy="752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46066BE-C7AD-4BA9-977F-F28F6FDE9C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1496" y="194645"/>
                <a:ext cx="335808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DF26959-4662-4326-B267-113F4C32BC56}"/>
                  </a:ext>
                </a:extLst>
              </p14:cNvPr>
              <p14:cNvContentPartPr/>
              <p14:nvPr/>
            </p14:nvContentPartPr>
            <p14:xfrm>
              <a:off x="8366416" y="270245"/>
              <a:ext cx="1614960" cy="662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DF26959-4662-4326-B267-113F4C32BC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52016" y="255845"/>
                <a:ext cx="16430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8BBE2E6-CB75-40D9-91EB-43E8A6036732}"/>
                  </a:ext>
                </a:extLst>
              </p14:cNvPr>
              <p14:cNvContentPartPr/>
              <p14:nvPr/>
            </p14:nvContentPartPr>
            <p14:xfrm>
              <a:off x="4096816" y="1383365"/>
              <a:ext cx="1196640" cy="951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8BBE2E6-CB75-40D9-91EB-43E8A60367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82416" y="1368965"/>
                <a:ext cx="1224720" cy="9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0D84C1C-0C8B-470F-86CB-9DD19AED7E26}"/>
                  </a:ext>
                </a:extLst>
              </p14:cNvPr>
              <p14:cNvContentPartPr/>
              <p14:nvPr/>
            </p14:nvContentPartPr>
            <p14:xfrm>
              <a:off x="1520296" y="1477685"/>
              <a:ext cx="2160720" cy="914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0D84C1C-0C8B-470F-86CB-9DD19AED7E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5896" y="1463285"/>
                <a:ext cx="218880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3F148C6-E24F-4BC8-8BE2-0C4211F98FF1}"/>
                  </a:ext>
                </a:extLst>
              </p14:cNvPr>
              <p14:cNvContentPartPr/>
              <p14:nvPr/>
            </p14:nvContentPartPr>
            <p14:xfrm>
              <a:off x="593296" y="1624205"/>
              <a:ext cx="503280" cy="6760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3F148C6-E24F-4BC8-8BE2-0C4211F98F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8896" y="1609805"/>
                <a:ext cx="53136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DD337C7-8002-4C8C-8DE5-73C784DC9001}"/>
                  </a:ext>
                </a:extLst>
              </p14:cNvPr>
              <p14:cNvContentPartPr/>
              <p14:nvPr/>
            </p14:nvContentPartPr>
            <p14:xfrm>
              <a:off x="1218256" y="2952245"/>
              <a:ext cx="684360" cy="130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DD337C7-8002-4C8C-8DE5-73C784DC900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203856" y="2937845"/>
                <a:ext cx="71244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35361A2-D69F-4915-B93A-DE253008737F}"/>
                  </a:ext>
                </a:extLst>
              </p14:cNvPr>
              <p14:cNvContentPartPr/>
              <p14:nvPr/>
            </p14:nvContentPartPr>
            <p14:xfrm>
              <a:off x="1148776" y="3318365"/>
              <a:ext cx="885240" cy="155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35361A2-D69F-4915-B93A-DE25300873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4376" y="3303965"/>
                <a:ext cx="9133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98BCD18-AC73-4728-B316-ED9294077B3D}"/>
                  </a:ext>
                </a:extLst>
              </p14:cNvPr>
              <p14:cNvContentPartPr/>
              <p14:nvPr/>
            </p14:nvContentPartPr>
            <p14:xfrm>
              <a:off x="3986296" y="2743445"/>
              <a:ext cx="1535760" cy="653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98BCD18-AC73-4728-B316-ED9294077B3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71896" y="2729045"/>
                <a:ext cx="156384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544B9F9-0B83-48DA-81DB-AFEF9DF6645F}"/>
                  </a:ext>
                </a:extLst>
              </p14:cNvPr>
              <p14:cNvContentPartPr/>
              <p14:nvPr/>
            </p14:nvContentPartPr>
            <p14:xfrm>
              <a:off x="2736376" y="2767565"/>
              <a:ext cx="810720" cy="711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544B9F9-0B83-48DA-81DB-AFEF9DF6645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1976" y="2753165"/>
                <a:ext cx="83880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D9E50EE-F3F4-43E7-9A6A-08984A7DF356}"/>
                  </a:ext>
                </a:extLst>
              </p14:cNvPr>
              <p14:cNvContentPartPr/>
              <p14:nvPr/>
            </p14:nvContentPartPr>
            <p14:xfrm>
              <a:off x="6285976" y="2591165"/>
              <a:ext cx="4165200" cy="1473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D9E50EE-F3F4-43E7-9A6A-08984A7DF3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71576" y="2576765"/>
                <a:ext cx="4193280" cy="15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17282E8-0939-4344-AF26-31960E877B30}"/>
                  </a:ext>
                </a:extLst>
              </p14:cNvPr>
              <p14:cNvContentPartPr/>
              <p14:nvPr/>
            </p14:nvContentPartPr>
            <p14:xfrm>
              <a:off x="370096" y="4636685"/>
              <a:ext cx="9310680" cy="2161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17282E8-0939-4344-AF26-31960E877B3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5696" y="4622285"/>
                <a:ext cx="9338760" cy="21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4172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17D421C-9435-4766-8C9D-24707C10275B}"/>
                  </a:ext>
                </a:extLst>
              </p14:cNvPr>
              <p14:cNvContentPartPr/>
              <p14:nvPr/>
            </p14:nvContentPartPr>
            <p14:xfrm>
              <a:off x="976696" y="1118765"/>
              <a:ext cx="851040" cy="52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17D421C-9435-4766-8C9D-24707C1027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2296" y="1104365"/>
                <a:ext cx="87912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110851C-2914-4750-9EED-159B8BF72E9D}"/>
                  </a:ext>
                </a:extLst>
              </p14:cNvPr>
              <p14:cNvContentPartPr/>
              <p14:nvPr/>
            </p14:nvContentPartPr>
            <p14:xfrm>
              <a:off x="2247136" y="70728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110851C-2914-4750-9EED-159B8BF72E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2736" y="6928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DDF13D6-F573-4749-B2E7-21C118A1A549}"/>
                  </a:ext>
                </a:extLst>
              </p14:cNvPr>
              <p14:cNvContentPartPr/>
              <p14:nvPr/>
            </p14:nvContentPartPr>
            <p14:xfrm>
              <a:off x="2241736" y="945965"/>
              <a:ext cx="5760" cy="66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DDF13D6-F573-4749-B2E7-21C118A1A5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27336" y="931565"/>
                <a:ext cx="338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4CBADE-39D7-4B82-8019-EED81EA459BA}"/>
                  </a:ext>
                </a:extLst>
              </p14:cNvPr>
              <p14:cNvContentPartPr/>
              <p14:nvPr/>
            </p14:nvContentPartPr>
            <p14:xfrm>
              <a:off x="1107016" y="398765"/>
              <a:ext cx="753120" cy="531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4CBADE-39D7-4B82-8019-EED81EA459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92616" y="384365"/>
                <a:ext cx="7812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B50EAE1-22C1-4201-83B7-C3D34EE27BAF}"/>
                  </a:ext>
                </a:extLst>
              </p14:cNvPr>
              <p14:cNvContentPartPr/>
              <p14:nvPr/>
            </p14:nvContentPartPr>
            <p14:xfrm>
              <a:off x="4063336" y="695405"/>
              <a:ext cx="638640" cy="263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B50EAE1-22C1-4201-83B7-C3D34EE27B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8936" y="681005"/>
                <a:ext cx="6667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6F04AD-E02F-428D-A552-EA67E40DC2E4}"/>
                  </a:ext>
                </a:extLst>
              </p14:cNvPr>
              <p14:cNvContentPartPr/>
              <p14:nvPr/>
            </p14:nvContentPartPr>
            <p14:xfrm>
              <a:off x="9198736" y="221645"/>
              <a:ext cx="973440" cy="981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6F04AD-E02F-428D-A552-EA67E40DC2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84336" y="207245"/>
                <a:ext cx="1001520" cy="10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93F415B-B268-4DCE-A21E-84174EEB4F65}"/>
                  </a:ext>
                </a:extLst>
              </p14:cNvPr>
              <p14:cNvContentPartPr/>
              <p14:nvPr/>
            </p14:nvContentPartPr>
            <p14:xfrm>
              <a:off x="8494936" y="828245"/>
              <a:ext cx="311400" cy="2102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93F415B-B268-4DCE-A21E-84174EEB4F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80536" y="813845"/>
                <a:ext cx="3394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EF6745C-867D-476E-86B5-BB5D21BD29F2}"/>
                  </a:ext>
                </a:extLst>
              </p14:cNvPr>
              <p14:cNvContentPartPr/>
              <p14:nvPr/>
            </p14:nvContentPartPr>
            <p14:xfrm>
              <a:off x="5178256" y="367085"/>
              <a:ext cx="2974320" cy="947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EF6745C-867D-476E-86B5-BB5D21BD29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3856" y="352685"/>
                <a:ext cx="300240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8679931-3247-4077-ABC2-570DAD6A08BF}"/>
                  </a:ext>
                </a:extLst>
              </p14:cNvPr>
              <p14:cNvContentPartPr/>
              <p14:nvPr/>
            </p14:nvContentPartPr>
            <p14:xfrm>
              <a:off x="2718016" y="369605"/>
              <a:ext cx="932400" cy="716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8679931-3247-4077-ABC2-570DAD6A08B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03616" y="355205"/>
                <a:ext cx="96048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0026B59-B50E-43AD-A6B7-24F3C5C72FF2}"/>
                  </a:ext>
                </a:extLst>
              </p14:cNvPr>
              <p14:cNvContentPartPr/>
              <p14:nvPr/>
            </p14:nvContentPartPr>
            <p14:xfrm>
              <a:off x="1346056" y="1689365"/>
              <a:ext cx="3866760" cy="930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0026B59-B50E-43AD-A6B7-24F3C5C72FF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1656" y="1674965"/>
                <a:ext cx="3894840" cy="9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FE6054E-0A25-44F9-9AA1-D81B2B98403D}"/>
                  </a:ext>
                </a:extLst>
              </p14:cNvPr>
              <p14:cNvContentPartPr/>
              <p14:nvPr/>
            </p14:nvContentPartPr>
            <p14:xfrm>
              <a:off x="423736" y="1746965"/>
              <a:ext cx="543240" cy="771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FE6054E-0A25-44F9-9AA1-D81B2B9840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9336" y="1732565"/>
                <a:ext cx="571320" cy="79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E419527-234B-4B0F-B64B-6D23E36EA99A}"/>
                  </a:ext>
                </a:extLst>
              </p14:cNvPr>
              <p14:cNvContentPartPr/>
              <p14:nvPr/>
            </p14:nvContentPartPr>
            <p14:xfrm>
              <a:off x="3248656" y="4253645"/>
              <a:ext cx="1821960" cy="926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E419527-234B-4B0F-B64B-6D23E36EA99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4256" y="4239245"/>
                <a:ext cx="185004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AE78478-D56E-4C38-8DBB-634E7224FFCD}"/>
                  </a:ext>
                </a:extLst>
              </p14:cNvPr>
              <p14:cNvContentPartPr/>
              <p14:nvPr/>
            </p14:nvContentPartPr>
            <p14:xfrm>
              <a:off x="1362616" y="4387205"/>
              <a:ext cx="1481040" cy="740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AE78478-D56E-4C38-8DBB-634E7224FFC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48216" y="4372805"/>
                <a:ext cx="150912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2F19935-4F76-482A-A6CD-961F3A82BB95}"/>
                  </a:ext>
                </a:extLst>
              </p14:cNvPr>
              <p14:cNvContentPartPr/>
              <p14:nvPr/>
            </p14:nvContentPartPr>
            <p14:xfrm>
              <a:off x="454336" y="4312685"/>
              <a:ext cx="422280" cy="714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2F19935-4F76-482A-A6CD-961F3A82BB9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936" y="4298285"/>
                <a:ext cx="450360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244F901-9726-4A0F-A2E6-F90E662873E9}"/>
                  </a:ext>
                </a:extLst>
              </p14:cNvPr>
              <p14:cNvContentPartPr/>
              <p14:nvPr/>
            </p14:nvContentPartPr>
            <p14:xfrm>
              <a:off x="5632576" y="1496765"/>
              <a:ext cx="6391080" cy="1683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244F901-9726-4A0F-A2E6-F90E662873E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18176" y="1482365"/>
                <a:ext cx="6419160" cy="17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CE5E240-A457-4D6E-84D6-17D175F2661F}"/>
                  </a:ext>
                </a:extLst>
              </p14:cNvPr>
              <p14:cNvContentPartPr/>
              <p14:nvPr/>
            </p14:nvContentPartPr>
            <p14:xfrm>
              <a:off x="1069216" y="5425445"/>
              <a:ext cx="3568320" cy="988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CE5E240-A457-4D6E-84D6-17D175F2661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4816" y="5411045"/>
                <a:ext cx="359640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4021163-87D6-49F0-8B1A-7F23EC3B418F}"/>
                  </a:ext>
                </a:extLst>
              </p14:cNvPr>
              <p14:cNvContentPartPr/>
              <p14:nvPr/>
            </p14:nvContentPartPr>
            <p14:xfrm>
              <a:off x="5110936" y="4292885"/>
              <a:ext cx="4600080" cy="24818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4021163-87D6-49F0-8B1A-7F23EC3B41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6536" y="4278485"/>
                <a:ext cx="4628160" cy="250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1612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091714B-248A-465E-9379-753B6EDC7394}"/>
                  </a:ext>
                </a:extLst>
              </p14:cNvPr>
              <p14:cNvContentPartPr/>
              <p14:nvPr/>
            </p14:nvContentPartPr>
            <p14:xfrm>
              <a:off x="544696" y="289325"/>
              <a:ext cx="735480" cy="956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091714B-248A-465E-9379-753B6EDC73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0296" y="274925"/>
                <a:ext cx="763560" cy="9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D6E13A8-ED3E-4D5A-B6F2-BCA86B491888}"/>
                  </a:ext>
                </a:extLst>
              </p14:cNvPr>
              <p14:cNvContentPartPr/>
              <p14:nvPr/>
            </p14:nvContentPartPr>
            <p14:xfrm>
              <a:off x="1886416" y="303725"/>
              <a:ext cx="3316320" cy="993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D6E13A8-ED3E-4D5A-B6F2-BCA86B4918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2016" y="289325"/>
                <a:ext cx="3344400" cy="10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21565F8-EF92-4317-9E53-A64CB416B0A5}"/>
                  </a:ext>
                </a:extLst>
              </p14:cNvPr>
              <p14:cNvContentPartPr/>
              <p14:nvPr/>
            </p14:nvContentPartPr>
            <p14:xfrm>
              <a:off x="403216" y="3414485"/>
              <a:ext cx="735480" cy="813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21565F8-EF92-4317-9E53-A64CB416B0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8816" y="3400085"/>
                <a:ext cx="763560" cy="84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C8F2905-2989-4F9D-A393-0D09CE605C29}"/>
                  </a:ext>
                </a:extLst>
              </p14:cNvPr>
              <p14:cNvContentPartPr/>
              <p14:nvPr/>
            </p14:nvContentPartPr>
            <p14:xfrm>
              <a:off x="4425856" y="3235565"/>
              <a:ext cx="1004760" cy="991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C8F2905-2989-4F9D-A393-0D09CE605C2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1456" y="3221165"/>
                <a:ext cx="1032840" cy="10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5A4C5CA-8C91-4412-BBAB-BC6E2A92D1A9}"/>
                  </a:ext>
                </a:extLst>
              </p14:cNvPr>
              <p14:cNvContentPartPr/>
              <p14:nvPr/>
            </p14:nvContentPartPr>
            <p14:xfrm>
              <a:off x="1665736" y="3368405"/>
              <a:ext cx="2331720" cy="849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5A4C5CA-8C91-4412-BBAB-BC6E2A92D1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51336" y="3354005"/>
                <a:ext cx="2359800" cy="8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0F73FDA-769B-4A86-A3F0-4013355B83C3}"/>
                  </a:ext>
                </a:extLst>
              </p14:cNvPr>
              <p14:cNvContentPartPr/>
              <p14:nvPr/>
            </p14:nvContentPartPr>
            <p14:xfrm>
              <a:off x="5561656" y="357365"/>
              <a:ext cx="3559320" cy="974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0F73FDA-769B-4A86-A3F0-4013355B83C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47256" y="342965"/>
                <a:ext cx="3587400" cy="10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8B07964-4E3C-4E2E-8462-588B0DD226D8}"/>
                  </a:ext>
                </a:extLst>
              </p14:cNvPr>
              <p14:cNvContentPartPr/>
              <p14:nvPr/>
            </p14:nvContentPartPr>
            <p14:xfrm>
              <a:off x="9273256" y="632045"/>
              <a:ext cx="216720" cy="10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8B07964-4E3C-4E2E-8462-588B0DD226D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58856" y="617645"/>
                <a:ext cx="2448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9F862F6-5A8A-4690-8095-0FE1302360C3}"/>
                  </a:ext>
                </a:extLst>
              </p14:cNvPr>
              <p14:cNvContentPartPr/>
              <p14:nvPr/>
            </p14:nvContentPartPr>
            <p14:xfrm>
              <a:off x="8849176" y="318845"/>
              <a:ext cx="3085920" cy="17474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9F862F6-5A8A-4690-8095-0FE1302360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34776" y="304445"/>
                <a:ext cx="3114000" cy="177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4AB1EF0-D8D7-4B19-90EE-8851085B8F1A}"/>
                  </a:ext>
                </a:extLst>
              </p14:cNvPr>
              <p14:cNvContentPartPr/>
              <p14:nvPr/>
            </p14:nvContentPartPr>
            <p14:xfrm>
              <a:off x="918736" y="4880765"/>
              <a:ext cx="259200" cy="2224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4AB1EF0-D8D7-4B19-90EE-8851085B8F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4336" y="4866365"/>
                <a:ext cx="2872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B52C20E-91D6-4260-A9A4-345CEE5F6E34}"/>
                  </a:ext>
                </a:extLst>
              </p14:cNvPr>
              <p14:cNvContentPartPr/>
              <p14:nvPr/>
            </p14:nvContentPartPr>
            <p14:xfrm>
              <a:off x="1616416" y="4514645"/>
              <a:ext cx="3666960" cy="859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B52C20E-91D6-4260-A9A4-345CEE5F6E3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2016" y="4500245"/>
                <a:ext cx="3695040" cy="88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3BBBA80-5101-4A78-8F75-B1EB5732882D}"/>
                  </a:ext>
                </a:extLst>
              </p14:cNvPr>
              <p14:cNvContentPartPr/>
              <p14:nvPr/>
            </p14:nvContentPartPr>
            <p14:xfrm>
              <a:off x="5686216" y="4450925"/>
              <a:ext cx="2014920" cy="921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3BBBA80-5101-4A78-8F75-B1EB5732882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71816" y="4436525"/>
                <a:ext cx="2043000" cy="9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FBCEC62-FBE4-497A-9C22-78AABFB12C39}"/>
                  </a:ext>
                </a:extLst>
              </p14:cNvPr>
              <p14:cNvContentPartPr/>
              <p14:nvPr/>
            </p14:nvContentPartPr>
            <p14:xfrm>
              <a:off x="7991296" y="4199285"/>
              <a:ext cx="3385440" cy="1556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FBCEC62-FBE4-497A-9C22-78AABFB12C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76896" y="4184885"/>
                <a:ext cx="3413520" cy="158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195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209800" y="6094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4-5 Continuous Uniform Random Variable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146" name="Line 3"/>
          <p:cNvSpPr/>
          <p:nvPr/>
        </p:nvSpPr>
        <p:spPr>
          <a:xfrm>
            <a:off x="2285760" y="1447560"/>
            <a:ext cx="754380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7" name="Picture 7"/>
          <p:cNvPicPr/>
          <p:nvPr/>
        </p:nvPicPr>
        <p:blipFill>
          <a:blip r:embed="rId2"/>
          <a:stretch/>
        </p:blipFill>
        <p:spPr>
          <a:xfrm>
            <a:off x="1524000" y="1905120"/>
            <a:ext cx="9143280" cy="37998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9B0DEDD-4081-4212-BB08-865C46AE8CA7}"/>
                  </a:ext>
                </a:extLst>
              </p14:cNvPr>
              <p14:cNvContentPartPr/>
              <p14:nvPr/>
            </p14:nvContentPartPr>
            <p14:xfrm>
              <a:off x="657736" y="292925"/>
              <a:ext cx="5233320" cy="9133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9B0DEDD-4081-4212-BB08-865C46AE8C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336" y="278525"/>
                <a:ext cx="526140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1749FF2-47A2-4818-B94E-374E14181FC2}"/>
                  </a:ext>
                </a:extLst>
              </p14:cNvPr>
              <p14:cNvContentPartPr/>
              <p14:nvPr/>
            </p14:nvContentPartPr>
            <p14:xfrm>
              <a:off x="6225496" y="426845"/>
              <a:ext cx="1378800" cy="616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1749FF2-47A2-4818-B94E-374E14181F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1096" y="412445"/>
                <a:ext cx="1406880" cy="64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4BA1257-94FC-4EA9-9560-FCCB7335959C}"/>
                  </a:ext>
                </a:extLst>
              </p14:cNvPr>
              <p14:cNvContentPartPr/>
              <p14:nvPr/>
            </p14:nvContentPartPr>
            <p14:xfrm>
              <a:off x="603016" y="1860365"/>
              <a:ext cx="507960" cy="599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4BA1257-94FC-4EA9-9560-FCCB733595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8616" y="1845965"/>
                <a:ext cx="5360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B9B3A49-072C-425D-8F84-5832AFE0E684}"/>
                  </a:ext>
                </a:extLst>
              </p14:cNvPr>
              <p14:cNvContentPartPr/>
              <p14:nvPr/>
            </p14:nvContentPartPr>
            <p14:xfrm>
              <a:off x="598336" y="4850885"/>
              <a:ext cx="480960" cy="677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B9B3A49-072C-425D-8F84-5832AFE0E6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3936" y="4836485"/>
                <a:ext cx="50904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474ED84-B3B2-43C2-A734-8D3D34733B0D}"/>
                  </a:ext>
                </a:extLst>
              </p14:cNvPr>
              <p14:cNvContentPartPr/>
              <p14:nvPr/>
            </p14:nvContentPartPr>
            <p14:xfrm>
              <a:off x="2915296" y="4820645"/>
              <a:ext cx="1110960" cy="568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474ED84-B3B2-43C2-A734-8D3D34733B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00896" y="4806245"/>
                <a:ext cx="1139040" cy="59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7F2AE46-1B1E-4A82-B58F-213DCF9BA469}"/>
                  </a:ext>
                </a:extLst>
              </p14:cNvPr>
              <p14:cNvContentPartPr/>
              <p14:nvPr/>
            </p14:nvContentPartPr>
            <p14:xfrm>
              <a:off x="1787776" y="4723085"/>
              <a:ext cx="781200" cy="719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7F2AE46-1B1E-4A82-B58F-213DCF9BA4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73376" y="4708685"/>
                <a:ext cx="809280" cy="74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77FD24-E6BF-40B3-AB85-7BA2CBD978B4}"/>
                  </a:ext>
                </a:extLst>
              </p14:cNvPr>
              <p14:cNvContentPartPr/>
              <p14:nvPr/>
            </p14:nvContentPartPr>
            <p14:xfrm>
              <a:off x="4572016" y="4796165"/>
              <a:ext cx="1067400" cy="6580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77FD24-E6BF-40B3-AB85-7BA2CBD978B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57616" y="4781765"/>
                <a:ext cx="10954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4BD75AE-D01B-472D-B4BF-0F33BEDD9DD9}"/>
                  </a:ext>
                </a:extLst>
              </p14:cNvPr>
              <p14:cNvContentPartPr/>
              <p14:nvPr/>
            </p14:nvContentPartPr>
            <p14:xfrm>
              <a:off x="1640536" y="1668125"/>
              <a:ext cx="4142880" cy="8330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4BD75AE-D01B-472D-B4BF-0F33BEDD9D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26136" y="1653725"/>
                <a:ext cx="4170960" cy="86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B20F136-A032-46D5-BCA4-FA0D125A4991}"/>
                  </a:ext>
                </a:extLst>
              </p14:cNvPr>
              <p14:cNvContentPartPr/>
              <p14:nvPr/>
            </p14:nvContentPartPr>
            <p14:xfrm>
              <a:off x="6237016" y="1694045"/>
              <a:ext cx="2285640" cy="892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B20F136-A032-46D5-BCA4-FA0D125A49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22616" y="1679645"/>
                <a:ext cx="2313720" cy="9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9EC3818-10D9-4BF7-893C-E132C817CE38}"/>
                  </a:ext>
                </a:extLst>
              </p14:cNvPr>
              <p14:cNvContentPartPr/>
              <p14:nvPr/>
            </p14:nvContentPartPr>
            <p14:xfrm>
              <a:off x="8985616" y="1501085"/>
              <a:ext cx="3001680" cy="1560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9EC3818-10D9-4BF7-893C-E132C817CE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971216" y="1486685"/>
                <a:ext cx="3029760" cy="15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BCF6B34-09B7-4F8A-9EE3-DB3B1011A243}"/>
                  </a:ext>
                </a:extLst>
              </p14:cNvPr>
              <p14:cNvContentPartPr/>
              <p14:nvPr/>
            </p14:nvContentPartPr>
            <p14:xfrm>
              <a:off x="5890696" y="4970405"/>
              <a:ext cx="478440" cy="270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BCF6B34-09B7-4F8A-9EE3-DB3B1011A2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76296" y="4956005"/>
                <a:ext cx="5065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B29E153-8420-42ED-BCEE-CD309B1881DE}"/>
                  </a:ext>
                </a:extLst>
              </p14:cNvPr>
              <p14:cNvContentPartPr/>
              <p14:nvPr/>
            </p14:nvContentPartPr>
            <p14:xfrm>
              <a:off x="6911656" y="4575125"/>
              <a:ext cx="1881720" cy="8582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B29E153-8420-42ED-BCEE-CD309B1881D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97256" y="4560725"/>
                <a:ext cx="190980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E7052EC-90E9-4341-B683-0CFB4F1BC5CB}"/>
                  </a:ext>
                </a:extLst>
              </p14:cNvPr>
              <p14:cNvContentPartPr/>
              <p14:nvPr/>
            </p14:nvContentPartPr>
            <p14:xfrm>
              <a:off x="9265696" y="4467485"/>
              <a:ext cx="2923200" cy="1333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E7052EC-90E9-4341-B683-0CFB4F1BC5C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51296" y="4453085"/>
                <a:ext cx="2951280" cy="13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0448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4-7 Normal Approximation to the Binomial and Poisson Distributions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58" name="Line 3"/>
          <p:cNvSpPr/>
          <p:nvPr/>
        </p:nvSpPr>
        <p:spPr>
          <a:xfrm>
            <a:off x="2057160" y="1295280"/>
            <a:ext cx="701064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CustomShape 4"/>
          <p:cNvSpPr/>
          <p:nvPr/>
        </p:nvSpPr>
        <p:spPr>
          <a:xfrm>
            <a:off x="1828920" y="175248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3333CC"/>
                </a:solidFill>
                <a:latin typeface="Times New Roman"/>
                <a:ea typeface="DejaVu Sans"/>
              </a:rPr>
              <a:t>Example 4-20</a:t>
            </a:r>
            <a:endParaRPr lang="en-GB" sz="2800" spc="-1">
              <a:latin typeface="Arial"/>
            </a:endParaRPr>
          </a:p>
        </p:txBody>
      </p:sp>
      <p:pic>
        <p:nvPicPr>
          <p:cNvPr id="260" name="Picture 7"/>
          <p:cNvPicPr/>
          <p:nvPr/>
        </p:nvPicPr>
        <p:blipFill>
          <a:blip r:embed="rId2"/>
          <a:stretch/>
        </p:blipFill>
        <p:spPr>
          <a:xfrm>
            <a:off x="1524000" y="2438280"/>
            <a:ext cx="9143280" cy="3733200"/>
          </a:xfrm>
          <a:prstGeom prst="rect">
            <a:avLst/>
          </a:prstGeom>
          <a:ln w="9525"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/>
          <p:cNvPicPr/>
          <p:nvPr/>
        </p:nvPicPr>
        <p:blipFill>
          <a:blip r:embed="rId2"/>
          <a:stretch/>
        </p:blipFill>
        <p:spPr>
          <a:xfrm>
            <a:off x="2256600" y="3779640"/>
            <a:ext cx="6827400" cy="2880360"/>
          </a:xfrm>
          <a:prstGeom prst="rect">
            <a:avLst/>
          </a:prstGeom>
          <a:ln w="0">
            <a:noFill/>
          </a:ln>
        </p:spPr>
      </p:pic>
      <p:pic>
        <p:nvPicPr>
          <p:cNvPr id="262" name="Picture 261"/>
          <p:cNvPicPr/>
          <p:nvPr/>
        </p:nvPicPr>
        <p:blipFill>
          <a:blip r:embed="rId3"/>
          <a:stretch/>
        </p:blipFill>
        <p:spPr>
          <a:xfrm>
            <a:off x="2244000" y="180000"/>
            <a:ext cx="6873120" cy="3383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1923960" y="720000"/>
            <a:ext cx="8420040" cy="1295280"/>
          </a:xfrm>
          <a:prstGeom prst="rect">
            <a:avLst/>
          </a:prstGeom>
          <a:ln w="0"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2045640" y="2798640"/>
            <a:ext cx="8176320" cy="128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67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8" name="CustomShape 4"/>
          <p:cNvSpPr/>
          <p:nvPr/>
        </p:nvSpPr>
        <p:spPr>
          <a:xfrm>
            <a:off x="1828920" y="190512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Definition</a:t>
            </a:r>
            <a:endParaRPr lang="en-GB" sz="2800" spc="-1">
              <a:latin typeface="Arial"/>
            </a:endParaRPr>
          </a:p>
        </p:txBody>
      </p:sp>
      <p:pic>
        <p:nvPicPr>
          <p:cNvPr id="269" name="Picture 10"/>
          <p:cNvPicPr/>
          <p:nvPr/>
        </p:nvPicPr>
        <p:blipFill>
          <a:blip r:embed="rId2"/>
          <a:stretch/>
        </p:blipFill>
        <p:spPr>
          <a:xfrm>
            <a:off x="1904880" y="2666880"/>
            <a:ext cx="8533800" cy="2208960"/>
          </a:xfrm>
          <a:prstGeom prst="rect">
            <a:avLst/>
          </a:prstGeom>
          <a:ln w="9525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8C3B594-A0BD-4C11-B3F7-33FD22A16A5E}"/>
                  </a:ext>
                </a:extLst>
              </p14:cNvPr>
              <p14:cNvContentPartPr/>
              <p14:nvPr/>
            </p14:nvContentPartPr>
            <p14:xfrm>
              <a:off x="8395936" y="223445"/>
              <a:ext cx="2781720" cy="1371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8C3B594-A0BD-4C11-B3F7-33FD22A16A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1536" y="209045"/>
                <a:ext cx="2809800" cy="13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7B9B2A8-C0CB-4878-BF70-A5C4F64A5875}"/>
                  </a:ext>
                </a:extLst>
              </p14:cNvPr>
              <p14:cNvContentPartPr/>
              <p14:nvPr/>
            </p14:nvContentPartPr>
            <p14:xfrm>
              <a:off x="6700696" y="3560285"/>
              <a:ext cx="1314000" cy="7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7B9B2A8-C0CB-4878-BF70-A5C4F64A58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86296" y="3545885"/>
                <a:ext cx="134208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9A2D330-94D8-43D6-99AE-CA5B2A63B63F}"/>
                  </a:ext>
                </a:extLst>
              </p14:cNvPr>
              <p14:cNvContentPartPr/>
              <p14:nvPr/>
            </p14:nvContentPartPr>
            <p14:xfrm>
              <a:off x="4583536" y="4035125"/>
              <a:ext cx="3248640" cy="676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9A2D330-94D8-43D6-99AE-CA5B2A63B6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9136" y="4020725"/>
                <a:ext cx="3276720" cy="70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0A04E4E-6BCB-4A47-AC07-82FAEE0AD85F}"/>
                  </a:ext>
                </a:extLst>
              </p14:cNvPr>
              <p14:cNvContentPartPr/>
              <p14:nvPr/>
            </p14:nvContentPartPr>
            <p14:xfrm>
              <a:off x="1286296" y="4886165"/>
              <a:ext cx="3727440" cy="825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0A04E4E-6BCB-4A47-AC07-82FAEE0AD85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71896" y="4871765"/>
                <a:ext cx="3755520" cy="8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5E8CB80E-7B11-47AF-BCA2-01D9C19EF7F3}"/>
                  </a:ext>
                </a:extLst>
              </p14:cNvPr>
              <p14:cNvContentPartPr/>
              <p14:nvPr/>
            </p14:nvContentPartPr>
            <p14:xfrm>
              <a:off x="4445296" y="6147605"/>
              <a:ext cx="528120" cy="3942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5E8CB80E-7B11-47AF-BCA2-01D9C19EF7F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30896" y="6133205"/>
                <a:ext cx="5562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E83BD647-47D7-4402-BCB7-A8C52D88F9C0}"/>
                  </a:ext>
                </a:extLst>
              </p14:cNvPr>
              <p14:cNvContentPartPr/>
              <p14:nvPr/>
            </p14:nvContentPartPr>
            <p14:xfrm>
              <a:off x="5221096" y="4969325"/>
              <a:ext cx="6925320" cy="18669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E83BD647-47D7-4402-BCB7-A8C52D88F9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06696" y="4954919"/>
                <a:ext cx="6953400" cy="18950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55696B65-A468-4A51-A981-6935F27710BE}"/>
                  </a:ext>
                </a:extLst>
              </p14:cNvPr>
              <p14:cNvContentPartPr/>
              <p14:nvPr/>
            </p14:nvContentPartPr>
            <p14:xfrm>
              <a:off x="4613416" y="1831205"/>
              <a:ext cx="1842120" cy="76968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55696B65-A468-4A51-A981-6935F27710B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99016" y="1816805"/>
                <a:ext cx="1870200" cy="7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5F69D7E1-3315-43C2-87C3-3B61236E29FC}"/>
                  </a:ext>
                </a:extLst>
              </p14:cNvPr>
              <p14:cNvContentPartPr/>
              <p14:nvPr/>
            </p14:nvContentPartPr>
            <p14:xfrm>
              <a:off x="6758296" y="1831925"/>
              <a:ext cx="234720" cy="944280"/>
            </p14:xfrm>
          </p:contentPart>
        </mc:Choice>
        <mc:Fallback xmlns=""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5F69D7E1-3315-43C2-87C3-3B61236E29F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743896" y="1817525"/>
                <a:ext cx="262800" cy="9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F6A9B0B2-5589-4688-AAC2-F8BA8DD4E0EF}"/>
                  </a:ext>
                </a:extLst>
              </p14:cNvPr>
              <p14:cNvContentPartPr/>
              <p14:nvPr/>
            </p14:nvContentPartPr>
            <p14:xfrm>
              <a:off x="7392256" y="1714565"/>
              <a:ext cx="252000" cy="310680"/>
            </p14:xfrm>
          </p:contentPart>
        </mc:Choice>
        <mc:Fallback xmlns=""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F6A9B0B2-5589-4688-AAC2-F8BA8DD4E0E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377856" y="1700165"/>
                <a:ext cx="2800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22BFC647-F2AF-49D6-9C87-CC2819C6EA83}"/>
                  </a:ext>
                </a:extLst>
              </p14:cNvPr>
              <p14:cNvContentPartPr/>
              <p14:nvPr/>
            </p14:nvContentPartPr>
            <p14:xfrm>
              <a:off x="8466136" y="1799165"/>
              <a:ext cx="1094040" cy="258480"/>
            </p14:xfrm>
          </p:contentPart>
        </mc:Choice>
        <mc:Fallback xmlns=""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22BFC647-F2AF-49D6-9C87-CC2819C6EA8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451736" y="1784765"/>
                <a:ext cx="112212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792C839D-3DBB-47BE-9420-2BE99B63E0D5}"/>
                  </a:ext>
                </a:extLst>
              </p14:cNvPr>
              <p14:cNvContentPartPr/>
              <p14:nvPr/>
            </p14:nvContentPartPr>
            <p14:xfrm>
              <a:off x="7146016" y="2187605"/>
              <a:ext cx="1692000" cy="67248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792C839D-3DBB-47BE-9420-2BE99B63E0D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31616" y="2173205"/>
                <a:ext cx="172008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CBDA0EF1-28DF-4E14-9F77-A43438D5672F}"/>
                  </a:ext>
                </a:extLst>
              </p14:cNvPr>
              <p14:cNvContentPartPr/>
              <p14:nvPr/>
            </p14:nvContentPartPr>
            <p14:xfrm>
              <a:off x="9653056" y="2397125"/>
              <a:ext cx="1130400" cy="437040"/>
            </p14:xfrm>
          </p:contentPart>
        </mc:Choice>
        <mc:Fallback xmlns=""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CBDA0EF1-28DF-4E14-9F77-A43438D5672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638656" y="2382725"/>
                <a:ext cx="11584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55D79C4A-EA3E-4C71-A071-45B8B0664F1B}"/>
                  </a:ext>
                </a:extLst>
              </p14:cNvPr>
              <p14:cNvContentPartPr/>
              <p14:nvPr/>
            </p14:nvContentPartPr>
            <p14:xfrm>
              <a:off x="7339696" y="2579645"/>
              <a:ext cx="32040" cy="5004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55D79C4A-EA3E-4C71-A071-45B8B0664F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25296" y="2565245"/>
                <a:ext cx="60120" cy="78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91C9BC3-1F57-49A6-A83E-3A5386F292B9}"/>
                  </a:ext>
                </a:extLst>
              </p14:cNvPr>
              <p14:cNvContentPartPr/>
              <p14:nvPr/>
            </p14:nvContentPartPr>
            <p14:xfrm>
              <a:off x="869056" y="375365"/>
              <a:ext cx="1934640" cy="76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91C9BC3-1F57-49A6-A83E-3A5386F292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656" y="360965"/>
                <a:ext cx="196272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FD5E0E8-7CC1-4699-A12B-E9E8D2D76947}"/>
                  </a:ext>
                </a:extLst>
              </p14:cNvPr>
              <p14:cNvContentPartPr/>
              <p14:nvPr/>
            </p14:nvContentPartPr>
            <p14:xfrm>
              <a:off x="696976" y="3807605"/>
              <a:ext cx="1975680" cy="599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FD5E0E8-7CC1-4699-A12B-E9E8D2D769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576" y="3793205"/>
                <a:ext cx="20037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292A807-5241-4929-8350-29497EE28A8E}"/>
                  </a:ext>
                </a:extLst>
              </p14:cNvPr>
              <p14:cNvContentPartPr/>
              <p14:nvPr/>
            </p14:nvContentPartPr>
            <p14:xfrm>
              <a:off x="3375016" y="345845"/>
              <a:ext cx="407160" cy="2745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292A807-5241-4929-8350-29497EE28A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0616" y="331445"/>
                <a:ext cx="435240" cy="27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11CF4D8-3575-439E-B8D8-AF05494260CF}"/>
                  </a:ext>
                </a:extLst>
              </p14:cNvPr>
              <p14:cNvContentPartPr/>
              <p14:nvPr/>
            </p14:nvContentPartPr>
            <p14:xfrm>
              <a:off x="8928016" y="519005"/>
              <a:ext cx="1380960" cy="5122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11CF4D8-3575-439E-B8D8-AF05494260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13616" y="504605"/>
                <a:ext cx="140904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0AF051-8D83-45C6-A1A2-DCFC7B8BED2F}"/>
                  </a:ext>
                </a:extLst>
              </p14:cNvPr>
              <p14:cNvContentPartPr/>
              <p14:nvPr/>
            </p14:nvContentPartPr>
            <p14:xfrm>
              <a:off x="5518456" y="368165"/>
              <a:ext cx="465120" cy="579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0AF051-8D83-45C6-A1A2-DCFC7B8BED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4056" y="353765"/>
                <a:ext cx="49320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5789AA7-4347-4F35-BDBB-67E046C20BD8}"/>
                  </a:ext>
                </a:extLst>
              </p14:cNvPr>
              <p14:cNvContentPartPr/>
              <p14:nvPr/>
            </p14:nvContentPartPr>
            <p14:xfrm>
              <a:off x="4234336" y="1720325"/>
              <a:ext cx="263160" cy="704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5789AA7-4347-4F35-BDBB-67E046C20B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19936" y="1705925"/>
                <a:ext cx="291240" cy="73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71F1529-830A-4927-A71E-DD6210E4E961}"/>
                  </a:ext>
                </a:extLst>
              </p14:cNvPr>
              <p14:cNvContentPartPr/>
              <p14:nvPr/>
            </p14:nvContentPartPr>
            <p14:xfrm>
              <a:off x="4298776" y="2575325"/>
              <a:ext cx="166320" cy="240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71F1529-830A-4927-A71E-DD6210E4E9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84376" y="2560925"/>
                <a:ext cx="1944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1668AA9-B1B2-4F22-B295-A6133535C461}"/>
                  </a:ext>
                </a:extLst>
              </p14:cNvPr>
              <p14:cNvContentPartPr/>
              <p14:nvPr/>
            </p14:nvContentPartPr>
            <p14:xfrm>
              <a:off x="4338016" y="1386605"/>
              <a:ext cx="3009960" cy="885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1668AA9-B1B2-4F22-B295-A6133535C4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23616" y="1372205"/>
                <a:ext cx="3038040" cy="91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3038EC-8175-4712-A953-21B852CE2443}"/>
                  </a:ext>
                </a:extLst>
              </p14:cNvPr>
              <p14:cNvContentPartPr/>
              <p14:nvPr/>
            </p14:nvContentPartPr>
            <p14:xfrm>
              <a:off x="4302736" y="3106325"/>
              <a:ext cx="240840" cy="1454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3038EC-8175-4712-A953-21B852CE244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88336" y="3091925"/>
                <a:ext cx="26892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C4EA8B2-065D-4D23-9F7B-2CAF5A2F9452}"/>
                  </a:ext>
                </a:extLst>
              </p14:cNvPr>
              <p14:cNvContentPartPr/>
              <p14:nvPr/>
            </p14:nvContentPartPr>
            <p14:xfrm>
              <a:off x="5099056" y="2647685"/>
              <a:ext cx="2238840" cy="882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C4EA8B2-065D-4D23-9F7B-2CAF5A2F945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084656" y="2633285"/>
                <a:ext cx="226692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38307D2-2FF8-4E56-BE2D-72916C8A22A6}"/>
                  </a:ext>
                </a:extLst>
              </p14:cNvPr>
              <p14:cNvContentPartPr/>
              <p14:nvPr/>
            </p14:nvContentPartPr>
            <p14:xfrm>
              <a:off x="7439776" y="2062685"/>
              <a:ext cx="3384720" cy="1469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38307D2-2FF8-4E56-BE2D-72916C8A22A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5376" y="2048285"/>
                <a:ext cx="3412800" cy="14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EED8DEB-FFBC-47E4-8914-F05FCC8CA703}"/>
                  </a:ext>
                </a:extLst>
              </p14:cNvPr>
              <p14:cNvContentPartPr/>
              <p14:nvPr/>
            </p14:nvContentPartPr>
            <p14:xfrm>
              <a:off x="3156856" y="3816965"/>
              <a:ext cx="307440" cy="9147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EED8DEB-FFBC-47E4-8914-F05FCC8CA70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42456" y="3802565"/>
                <a:ext cx="33552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69565BA-B382-4FC7-B485-A65A775CAEDE}"/>
                  </a:ext>
                </a:extLst>
              </p14:cNvPr>
              <p14:cNvContentPartPr/>
              <p14:nvPr/>
            </p14:nvContentPartPr>
            <p14:xfrm>
              <a:off x="2834296" y="4920005"/>
              <a:ext cx="802800" cy="122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69565BA-B382-4FC7-B485-A65A775CAED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19896" y="4905605"/>
                <a:ext cx="83088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30BAD1E-26EA-40C7-B504-FBAD9A6E2724}"/>
                  </a:ext>
                </a:extLst>
              </p14:cNvPr>
              <p14:cNvContentPartPr/>
              <p14:nvPr/>
            </p14:nvContentPartPr>
            <p14:xfrm>
              <a:off x="3135616" y="3470285"/>
              <a:ext cx="528120" cy="167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30BAD1E-26EA-40C7-B504-FBAD9A6E272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21216" y="3455885"/>
                <a:ext cx="55620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40F0169-DA70-4715-8F81-19A5260A6B8C}"/>
                  </a:ext>
                </a:extLst>
              </p14:cNvPr>
              <p14:cNvContentPartPr/>
              <p14:nvPr/>
            </p14:nvContentPartPr>
            <p14:xfrm>
              <a:off x="3761656" y="3926405"/>
              <a:ext cx="2459880" cy="7786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40F0169-DA70-4715-8F81-19A5260A6B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47256" y="3912005"/>
                <a:ext cx="2487960" cy="80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6420CB5-A4F9-4F93-BA8A-26EC23167E4E}"/>
                  </a:ext>
                </a:extLst>
              </p14:cNvPr>
              <p14:cNvContentPartPr/>
              <p14:nvPr/>
            </p14:nvContentPartPr>
            <p14:xfrm>
              <a:off x="6667576" y="4302245"/>
              <a:ext cx="277560" cy="1868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6420CB5-A4F9-4F93-BA8A-26EC23167E4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53176" y="4287845"/>
                <a:ext cx="3056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F9EECBA-AF4B-4893-BEB5-88FE8462C49C}"/>
                  </a:ext>
                </a:extLst>
              </p14:cNvPr>
              <p14:cNvContentPartPr/>
              <p14:nvPr/>
            </p14:nvContentPartPr>
            <p14:xfrm>
              <a:off x="7340056" y="3577925"/>
              <a:ext cx="4092840" cy="1519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F9EECBA-AF4B-4893-BEB5-88FE8462C4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25656" y="3563525"/>
                <a:ext cx="4120920" cy="15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520C322-6B8C-403B-88AC-8200113F4EB2}"/>
                  </a:ext>
                </a:extLst>
              </p14:cNvPr>
              <p14:cNvContentPartPr/>
              <p14:nvPr/>
            </p14:nvContentPartPr>
            <p14:xfrm>
              <a:off x="5324056" y="5493485"/>
              <a:ext cx="225000" cy="23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520C322-6B8C-403B-88AC-8200113F4E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09656" y="5479085"/>
                <a:ext cx="2530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D0C51A6-3569-4144-BA28-4DBE63ED0D82}"/>
                  </a:ext>
                </a:extLst>
              </p14:cNvPr>
              <p14:cNvContentPartPr/>
              <p14:nvPr/>
            </p14:nvContentPartPr>
            <p14:xfrm>
              <a:off x="6670816" y="5570525"/>
              <a:ext cx="216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D0C51A6-3569-4144-BA28-4DBE63ED0D8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56416" y="5556125"/>
                <a:ext cx="244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462E419-4A3E-43EF-81F1-B50CF53D961E}"/>
                  </a:ext>
                </a:extLst>
              </p14:cNvPr>
              <p14:cNvContentPartPr/>
              <p14:nvPr/>
            </p14:nvContentPartPr>
            <p14:xfrm>
              <a:off x="6688816" y="5757725"/>
              <a:ext cx="181440" cy="14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462E419-4A3E-43EF-81F1-B50CF53D96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74416" y="5743325"/>
                <a:ext cx="209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CDF01CB-10C3-4723-A8CA-0554ABBCC756}"/>
                  </a:ext>
                </a:extLst>
              </p14:cNvPr>
              <p14:cNvContentPartPr/>
              <p14:nvPr/>
            </p14:nvContentPartPr>
            <p14:xfrm>
              <a:off x="5260696" y="5692565"/>
              <a:ext cx="990360" cy="666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CDF01CB-10C3-4723-A8CA-0554ABBCC75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46296" y="5678165"/>
                <a:ext cx="101844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2720B0E-592C-431F-AD33-90CC3684B593}"/>
                  </a:ext>
                </a:extLst>
              </p14:cNvPr>
              <p14:cNvContentPartPr/>
              <p14:nvPr/>
            </p14:nvContentPartPr>
            <p14:xfrm>
              <a:off x="7380376" y="5400245"/>
              <a:ext cx="620280" cy="950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2720B0E-592C-431F-AD33-90CC3684B59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65976" y="5385845"/>
                <a:ext cx="648360" cy="97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96804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E16A85E-9542-4A24-81EB-0D46D810B663}"/>
                  </a:ext>
                </a:extLst>
              </p14:cNvPr>
              <p14:cNvContentPartPr/>
              <p14:nvPr/>
            </p14:nvContentPartPr>
            <p14:xfrm>
              <a:off x="573496" y="493805"/>
              <a:ext cx="1587600" cy="659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E16A85E-9542-4A24-81EB-0D46D810B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096" y="479405"/>
                <a:ext cx="161568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295E7F6-9C06-4523-BBC5-8D7EEB7ECCB8}"/>
                  </a:ext>
                </a:extLst>
              </p14:cNvPr>
              <p14:cNvContentPartPr/>
              <p14:nvPr/>
            </p14:nvContentPartPr>
            <p14:xfrm>
              <a:off x="1555576" y="602885"/>
              <a:ext cx="155520" cy="617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295E7F6-9C06-4523-BBC5-8D7EEB7ECC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1176" y="588485"/>
                <a:ext cx="18360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B3DE2B5-D5C2-40EE-9455-B0002B127339}"/>
                  </a:ext>
                </a:extLst>
              </p14:cNvPr>
              <p14:cNvContentPartPr/>
              <p14:nvPr/>
            </p14:nvContentPartPr>
            <p14:xfrm>
              <a:off x="2726656" y="309125"/>
              <a:ext cx="2034000" cy="9219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B3DE2B5-D5C2-40EE-9455-B0002B1273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12256" y="294725"/>
                <a:ext cx="206208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29B7E0D-DD84-465D-9274-A541B27C51DF}"/>
                  </a:ext>
                </a:extLst>
              </p14:cNvPr>
              <p14:cNvContentPartPr/>
              <p14:nvPr/>
            </p14:nvContentPartPr>
            <p14:xfrm>
              <a:off x="5318296" y="223085"/>
              <a:ext cx="3780720" cy="1073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29B7E0D-DD84-465D-9274-A541B27C51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03896" y="208685"/>
                <a:ext cx="3808800" cy="11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492276B-2FCB-429D-945C-04FA703DEABF}"/>
                  </a:ext>
                </a:extLst>
              </p14:cNvPr>
              <p14:cNvContentPartPr/>
              <p14:nvPr/>
            </p14:nvContentPartPr>
            <p14:xfrm>
              <a:off x="904696" y="1563005"/>
              <a:ext cx="4098240" cy="1562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492276B-2FCB-429D-945C-04FA703DEA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0296" y="1548605"/>
                <a:ext cx="4126320" cy="15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EDB30FA-4937-42ED-91D3-2D5A3ED99ECA}"/>
                  </a:ext>
                </a:extLst>
              </p14:cNvPr>
              <p14:cNvContentPartPr/>
              <p14:nvPr/>
            </p14:nvContentPartPr>
            <p14:xfrm>
              <a:off x="5436376" y="2389565"/>
              <a:ext cx="411480" cy="11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EDB30FA-4937-42ED-91D3-2D5A3ED99E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21976" y="2375165"/>
                <a:ext cx="439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0F123BB-6298-4163-B67E-84283183D921}"/>
                  </a:ext>
                </a:extLst>
              </p14:cNvPr>
              <p14:cNvContentPartPr/>
              <p14:nvPr/>
            </p14:nvContentPartPr>
            <p14:xfrm>
              <a:off x="6382096" y="1618085"/>
              <a:ext cx="2315160" cy="1391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0F123BB-6298-4163-B67E-84283183D92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67696" y="1603685"/>
                <a:ext cx="2343240" cy="14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1A0B4DD-572C-453A-AE5F-0F8C5FA4BE03}"/>
                  </a:ext>
                </a:extLst>
              </p14:cNvPr>
              <p14:cNvContentPartPr/>
              <p14:nvPr/>
            </p14:nvContentPartPr>
            <p14:xfrm>
              <a:off x="819016" y="4152125"/>
              <a:ext cx="303480" cy="207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1A0B4DD-572C-453A-AE5F-0F8C5FA4BE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4616" y="4137725"/>
                <a:ext cx="3315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4C6B06A-FAE2-4DAE-97DD-7751ACC28835}"/>
                  </a:ext>
                </a:extLst>
              </p14:cNvPr>
              <p14:cNvContentPartPr/>
              <p14:nvPr/>
            </p14:nvContentPartPr>
            <p14:xfrm>
              <a:off x="1773736" y="3706085"/>
              <a:ext cx="366120" cy="773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4C6B06A-FAE2-4DAE-97DD-7751ACC2883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9336" y="3691685"/>
                <a:ext cx="394200" cy="80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AB80FBD-37A1-4B28-B2D4-F8B4471F0D74}"/>
                  </a:ext>
                </a:extLst>
              </p14:cNvPr>
              <p14:cNvContentPartPr/>
              <p14:nvPr/>
            </p14:nvContentPartPr>
            <p14:xfrm>
              <a:off x="1910176" y="4502045"/>
              <a:ext cx="218520" cy="266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AB80FBD-37A1-4B28-B2D4-F8B4471F0D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895776" y="4487645"/>
                <a:ext cx="2466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B3DBC05-008B-4024-BA6F-8AA2496B7946}"/>
                  </a:ext>
                </a:extLst>
              </p14:cNvPr>
              <p14:cNvContentPartPr/>
              <p14:nvPr/>
            </p14:nvContentPartPr>
            <p14:xfrm>
              <a:off x="2002696" y="3303245"/>
              <a:ext cx="403920" cy="159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B3DBC05-008B-4024-BA6F-8AA2496B79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88296" y="3288845"/>
                <a:ext cx="43200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97023EA-F997-4D43-A2BD-C606D5B1271A}"/>
                  </a:ext>
                </a:extLst>
              </p14:cNvPr>
              <p14:cNvContentPartPr/>
              <p14:nvPr/>
            </p14:nvContentPartPr>
            <p14:xfrm>
              <a:off x="2487256" y="3680165"/>
              <a:ext cx="1587600" cy="632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97023EA-F997-4D43-A2BD-C606D5B1271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72856" y="3665765"/>
                <a:ext cx="161568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DDB0B85-E152-467E-BD65-0CCAE8F5B8B3}"/>
                  </a:ext>
                </a:extLst>
              </p14:cNvPr>
              <p14:cNvContentPartPr/>
              <p14:nvPr/>
            </p14:nvContentPartPr>
            <p14:xfrm>
              <a:off x="4099336" y="3492965"/>
              <a:ext cx="827280" cy="3020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DDB0B85-E152-467E-BD65-0CCAE8F5B8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84936" y="3478565"/>
                <a:ext cx="85536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DEC93FE-B611-406F-8C35-A0763D678C57}"/>
                  </a:ext>
                </a:extLst>
              </p14:cNvPr>
              <p14:cNvContentPartPr/>
              <p14:nvPr/>
            </p14:nvContentPartPr>
            <p14:xfrm>
              <a:off x="5106256" y="3819125"/>
              <a:ext cx="862200" cy="518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DEC93FE-B611-406F-8C35-A0763D678C5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91856" y="3804725"/>
                <a:ext cx="8902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104CF51-79AA-4FC6-97F3-88C7471D78E3}"/>
                  </a:ext>
                </a:extLst>
              </p14:cNvPr>
              <p14:cNvContentPartPr/>
              <p14:nvPr/>
            </p14:nvContentPartPr>
            <p14:xfrm>
              <a:off x="6381376" y="3465965"/>
              <a:ext cx="4171680" cy="1288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104CF51-79AA-4FC6-97F3-88C7471D78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6976" y="3451565"/>
                <a:ext cx="419976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5F0D996-7A06-47ED-958C-C42203FAB4EF}"/>
                  </a:ext>
                </a:extLst>
              </p14:cNvPr>
              <p14:cNvContentPartPr/>
              <p14:nvPr/>
            </p14:nvContentPartPr>
            <p14:xfrm>
              <a:off x="11058136" y="3617165"/>
              <a:ext cx="817920" cy="1341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5F0D996-7A06-47ED-958C-C42203FAB4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43736" y="3602765"/>
                <a:ext cx="846000" cy="13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44574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0E58F84-04ED-4645-8D81-AA14D6B5A398}"/>
                  </a:ext>
                </a:extLst>
              </p14:cNvPr>
              <p14:cNvContentPartPr/>
              <p14:nvPr/>
            </p14:nvContentPartPr>
            <p14:xfrm>
              <a:off x="790216" y="435845"/>
              <a:ext cx="1826280" cy="779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0E58F84-04ED-4645-8D81-AA14D6B5A3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816" y="421445"/>
                <a:ext cx="185436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D09B210-A84F-4C08-9D36-3E8836BE016E}"/>
                  </a:ext>
                </a:extLst>
              </p14:cNvPr>
              <p14:cNvContentPartPr/>
              <p14:nvPr/>
            </p14:nvContentPartPr>
            <p14:xfrm>
              <a:off x="2969296" y="359165"/>
              <a:ext cx="384840" cy="1365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D09B210-A84F-4C08-9D36-3E8836BE01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4896" y="344765"/>
                <a:ext cx="412920" cy="13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131C62E-7119-4C90-9318-71CFC3D4D2F5}"/>
                  </a:ext>
                </a:extLst>
              </p14:cNvPr>
              <p14:cNvContentPartPr/>
              <p14:nvPr/>
            </p14:nvContentPartPr>
            <p14:xfrm>
              <a:off x="565576" y="3862685"/>
              <a:ext cx="428400" cy="65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131C62E-7119-4C90-9318-71CFC3D4D2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176" y="3848285"/>
                <a:ext cx="45648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F21042-9342-4DCC-BF4C-A971014CEA37}"/>
                  </a:ext>
                </a:extLst>
              </p14:cNvPr>
              <p14:cNvContentPartPr/>
              <p14:nvPr/>
            </p14:nvContentPartPr>
            <p14:xfrm>
              <a:off x="1093696" y="3766925"/>
              <a:ext cx="2066040" cy="919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F21042-9342-4DCC-BF4C-A971014CEA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9296" y="3752525"/>
                <a:ext cx="2094120" cy="9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DC416E1-4005-4F89-8CD1-BF2204A3C654}"/>
                  </a:ext>
                </a:extLst>
              </p14:cNvPr>
              <p14:cNvContentPartPr/>
              <p14:nvPr/>
            </p14:nvContentPartPr>
            <p14:xfrm>
              <a:off x="3085576" y="76565"/>
              <a:ext cx="448920" cy="1854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DC416E1-4005-4F89-8CD1-BF2204A3C65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71176" y="62165"/>
                <a:ext cx="4770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D2E14B1-F408-4390-A849-D9B1D7802686}"/>
                  </a:ext>
                </a:extLst>
              </p14:cNvPr>
              <p14:cNvContentPartPr/>
              <p14:nvPr/>
            </p14:nvContentPartPr>
            <p14:xfrm>
              <a:off x="3495976" y="458525"/>
              <a:ext cx="2256120" cy="835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D2E14B1-F408-4390-A849-D9B1D780268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81576" y="444125"/>
                <a:ext cx="228420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7FD2ACA-6B34-4B92-BADF-84BCB7F6F5A7}"/>
                  </a:ext>
                </a:extLst>
              </p14:cNvPr>
              <p14:cNvContentPartPr/>
              <p14:nvPr/>
            </p14:nvContentPartPr>
            <p14:xfrm>
              <a:off x="6074656" y="92045"/>
              <a:ext cx="1269720" cy="1633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7FD2ACA-6B34-4B92-BADF-84BCB7F6F5A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60256" y="77645"/>
                <a:ext cx="1297800" cy="166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D0518F2-F3CA-4731-A75B-BA6E82C5E5DB}"/>
                  </a:ext>
                </a:extLst>
              </p14:cNvPr>
              <p14:cNvContentPartPr/>
              <p14:nvPr/>
            </p14:nvContentPartPr>
            <p14:xfrm>
              <a:off x="7363456" y="404885"/>
              <a:ext cx="1919520" cy="700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D0518F2-F3CA-4731-A75B-BA6E82C5E5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49056" y="390485"/>
                <a:ext cx="1947600" cy="72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27EF6E3-61C6-41FB-9C04-7818AC65BDE3}"/>
                  </a:ext>
                </a:extLst>
              </p14:cNvPr>
              <p14:cNvContentPartPr/>
              <p14:nvPr/>
            </p14:nvContentPartPr>
            <p14:xfrm>
              <a:off x="9365056" y="425045"/>
              <a:ext cx="1158120" cy="897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27EF6E3-61C6-41FB-9C04-7818AC65BD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50656" y="410645"/>
                <a:ext cx="1186200" cy="9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A55D156-36E6-4219-AB4C-56F7BDCA2857}"/>
                  </a:ext>
                </a:extLst>
              </p14:cNvPr>
              <p14:cNvContentPartPr/>
              <p14:nvPr/>
            </p14:nvContentPartPr>
            <p14:xfrm>
              <a:off x="5625736" y="2680445"/>
              <a:ext cx="325800" cy="131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A55D156-36E6-4219-AB4C-56F7BDCA28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11336" y="2666045"/>
                <a:ext cx="3538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9ABD791-45E7-4F30-9B1F-26738A605C47}"/>
                  </a:ext>
                </a:extLst>
              </p14:cNvPr>
              <p14:cNvContentPartPr/>
              <p14:nvPr/>
            </p14:nvContentPartPr>
            <p14:xfrm>
              <a:off x="3175576" y="1694765"/>
              <a:ext cx="216720" cy="332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9ABD791-45E7-4F30-9B1F-26738A605C4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61176" y="1680365"/>
                <a:ext cx="2448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EE85B24-A903-4F7C-9873-8C8A5BFB8C8C}"/>
                  </a:ext>
                </a:extLst>
              </p14:cNvPr>
              <p14:cNvContentPartPr/>
              <p14:nvPr/>
            </p14:nvContentPartPr>
            <p14:xfrm>
              <a:off x="6741016" y="1752365"/>
              <a:ext cx="225000" cy="276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EE85B24-A903-4F7C-9873-8C8A5BFB8C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6616" y="1737965"/>
                <a:ext cx="25308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5AA36AF-65D7-407C-9CF7-08B57BE04A7E}"/>
                  </a:ext>
                </a:extLst>
              </p14:cNvPr>
              <p14:cNvContentPartPr/>
              <p14:nvPr/>
            </p14:nvContentPartPr>
            <p14:xfrm>
              <a:off x="5859016" y="3992645"/>
              <a:ext cx="347400" cy="226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5AA36AF-65D7-407C-9CF7-08B57BE04A7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44616" y="3978245"/>
                <a:ext cx="3754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514595E-80BF-4861-8809-F241AB2BD55D}"/>
                  </a:ext>
                </a:extLst>
              </p14:cNvPr>
              <p14:cNvContentPartPr/>
              <p14:nvPr/>
            </p14:nvContentPartPr>
            <p14:xfrm>
              <a:off x="3576976" y="3472445"/>
              <a:ext cx="1814400" cy="947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514595E-80BF-4861-8809-F241AB2BD55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62576" y="3458045"/>
                <a:ext cx="184248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3A9B4AA-1BEF-4AB9-83B0-0315FB84939C}"/>
                  </a:ext>
                </a:extLst>
              </p14:cNvPr>
              <p14:cNvContentPartPr/>
              <p14:nvPr/>
            </p14:nvContentPartPr>
            <p14:xfrm>
              <a:off x="6602776" y="3265085"/>
              <a:ext cx="2693160" cy="1203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3A9B4AA-1BEF-4AB9-83B0-0315FB8493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88376" y="3250685"/>
                <a:ext cx="2721240" cy="12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462214C-E4B0-4A2E-81EC-7284843F19EF}"/>
                  </a:ext>
                </a:extLst>
              </p14:cNvPr>
              <p14:cNvContentPartPr/>
              <p14:nvPr/>
            </p14:nvContentPartPr>
            <p14:xfrm>
              <a:off x="552976" y="5355965"/>
              <a:ext cx="413640" cy="224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462214C-E4B0-4A2E-81EC-7284843F19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8576" y="5341565"/>
                <a:ext cx="4417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266CB5C-CBE3-41F7-8AD0-15B59B71F16B}"/>
                  </a:ext>
                </a:extLst>
              </p14:cNvPr>
              <p14:cNvContentPartPr/>
              <p14:nvPr/>
            </p14:nvContentPartPr>
            <p14:xfrm>
              <a:off x="1461256" y="5076245"/>
              <a:ext cx="312840" cy="9406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266CB5C-CBE3-41F7-8AD0-15B59B71F16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46856" y="5061845"/>
                <a:ext cx="340920" cy="9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A7F631C-0F68-44F5-87C9-D6EFCEE5175D}"/>
                  </a:ext>
                </a:extLst>
              </p14:cNvPr>
              <p14:cNvContentPartPr/>
              <p14:nvPr/>
            </p14:nvContentPartPr>
            <p14:xfrm>
              <a:off x="1550536" y="6131045"/>
              <a:ext cx="223560" cy="319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A7F631C-0F68-44F5-87C9-D6EFCEE517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36136" y="6116645"/>
                <a:ext cx="25164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23C3243-F0BB-4083-8DB9-BAD4A3F3EEC3}"/>
                  </a:ext>
                </a:extLst>
              </p14:cNvPr>
              <p14:cNvContentPartPr/>
              <p14:nvPr/>
            </p14:nvContentPartPr>
            <p14:xfrm>
              <a:off x="1540456" y="4779965"/>
              <a:ext cx="1161360" cy="894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23C3243-F0BB-4083-8DB9-BAD4A3F3EEC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26056" y="4765565"/>
                <a:ext cx="1189440" cy="9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3E6ABC9-AF98-4881-9E33-78092D54AC2C}"/>
                  </a:ext>
                </a:extLst>
              </p14:cNvPr>
              <p14:cNvContentPartPr/>
              <p14:nvPr/>
            </p14:nvContentPartPr>
            <p14:xfrm>
              <a:off x="2811616" y="5105045"/>
              <a:ext cx="1891440" cy="884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3E6ABC9-AF98-4881-9E33-78092D54AC2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97216" y="5090645"/>
                <a:ext cx="1919520" cy="9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C2BB4135-12A1-4622-8A79-E0AFB7FC3C96}"/>
                  </a:ext>
                </a:extLst>
              </p14:cNvPr>
              <p14:cNvContentPartPr/>
              <p14:nvPr/>
            </p14:nvContentPartPr>
            <p14:xfrm>
              <a:off x="5312176" y="5528045"/>
              <a:ext cx="360360" cy="25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C2BB4135-12A1-4622-8A79-E0AFB7FC3C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297776" y="5513645"/>
                <a:ext cx="388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316F186-4DDC-41B2-AFD5-24AA37E8D13A}"/>
                  </a:ext>
                </a:extLst>
              </p14:cNvPr>
              <p14:cNvContentPartPr/>
              <p14:nvPr/>
            </p14:nvContentPartPr>
            <p14:xfrm>
              <a:off x="6053776" y="4860245"/>
              <a:ext cx="2189520" cy="1025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316F186-4DDC-41B2-AFD5-24AA37E8D13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039376" y="4845845"/>
                <a:ext cx="2217600" cy="10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1BB4E067-F19A-4405-A9FB-A39D4E00B8CC}"/>
                  </a:ext>
                </a:extLst>
              </p14:cNvPr>
              <p14:cNvContentPartPr/>
              <p14:nvPr/>
            </p14:nvContentPartPr>
            <p14:xfrm>
              <a:off x="8911456" y="4545965"/>
              <a:ext cx="451080" cy="189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1BB4E067-F19A-4405-A9FB-A39D4E00B8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97056" y="4531565"/>
                <a:ext cx="4791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0E0F236-9C70-4011-895A-45010C1499AF}"/>
                  </a:ext>
                </a:extLst>
              </p14:cNvPr>
              <p14:cNvContentPartPr/>
              <p14:nvPr/>
            </p14:nvContentPartPr>
            <p14:xfrm>
              <a:off x="8400616" y="4811285"/>
              <a:ext cx="3699000" cy="1820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0E0F236-9C70-4011-895A-45010C1499A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386216" y="4796885"/>
                <a:ext cx="3727080" cy="18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4110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981200" y="380880"/>
            <a:ext cx="8076600" cy="1142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b="1" spc="-1">
                <a:solidFill>
                  <a:srgbClr val="000000"/>
                </a:solidFill>
                <a:latin typeface="Times New Roman"/>
              </a:rPr>
              <a:t>4-8 Exponential Distribution</a:t>
            </a:r>
            <a:br/>
            <a:endParaRPr lang="en-GB" sz="3600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2133480" y="1600200"/>
            <a:ext cx="7771680" cy="41140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  <a:p>
            <a:pPr marL="343080" indent="-342360">
              <a:spcBef>
                <a:spcPts val="641"/>
              </a:spcBef>
              <a:tabLst>
                <a:tab pos="0" algn="l"/>
              </a:tabLst>
            </a:pPr>
            <a:endParaRPr lang="en-GB" spc="-1">
              <a:latin typeface="Arial"/>
            </a:endParaRPr>
          </a:p>
        </p:txBody>
      </p:sp>
      <p:sp>
        <p:nvSpPr>
          <p:cNvPr id="272" name="Line 3"/>
          <p:cNvSpPr/>
          <p:nvPr/>
        </p:nvSpPr>
        <p:spPr>
          <a:xfrm>
            <a:off x="1981200" y="1143000"/>
            <a:ext cx="5867280" cy="0"/>
          </a:xfrm>
          <a:prstGeom prst="line">
            <a:avLst/>
          </a:prstGeom>
          <a:ln w="38100">
            <a:solidFill>
              <a:schemeClr val="tx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73" name="Picture 8"/>
          <p:cNvPicPr/>
          <p:nvPr/>
        </p:nvPicPr>
        <p:blipFill>
          <a:blip r:embed="rId2"/>
          <a:stretch/>
        </p:blipFill>
        <p:spPr>
          <a:xfrm>
            <a:off x="1524000" y="4495680"/>
            <a:ext cx="9019440" cy="646920"/>
          </a:xfrm>
          <a:prstGeom prst="rect">
            <a:avLst/>
          </a:prstGeom>
          <a:ln w="9525">
            <a:noFill/>
          </a:ln>
        </p:spPr>
      </p:pic>
      <p:sp>
        <p:nvSpPr>
          <p:cNvPr id="274" name="CustomShape 4"/>
          <p:cNvSpPr/>
          <p:nvPr/>
        </p:nvSpPr>
        <p:spPr>
          <a:xfrm>
            <a:off x="1828920" y="1600200"/>
            <a:ext cx="8228880" cy="521766"/>
          </a:xfrm>
          <a:prstGeom prst="rect">
            <a:avLst/>
          </a:prstGeom>
          <a:noFill/>
          <a:ln w="9525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800" b="1" spc="-1">
                <a:solidFill>
                  <a:srgbClr val="000000"/>
                </a:solidFill>
                <a:latin typeface="Times New Roman"/>
                <a:ea typeface="DejaVu Sans"/>
              </a:rPr>
              <a:t>Mean and Variance</a:t>
            </a:r>
            <a:endParaRPr lang="en-GB" sz="2800" spc="-1">
              <a:latin typeface="Arial"/>
            </a:endParaRPr>
          </a:p>
        </p:txBody>
      </p:sp>
      <p:pic>
        <p:nvPicPr>
          <p:cNvPr id="275" name="Picture 274"/>
          <p:cNvPicPr/>
          <p:nvPr/>
        </p:nvPicPr>
        <p:blipFill>
          <a:blip r:embed="rId3"/>
          <a:stretch/>
        </p:blipFill>
        <p:spPr>
          <a:xfrm>
            <a:off x="1905240" y="2438640"/>
            <a:ext cx="8610840" cy="17528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3670A29-5BFE-456A-87EF-BFC09AEE3535}"/>
                  </a:ext>
                </a:extLst>
              </p14:cNvPr>
              <p14:cNvContentPartPr/>
              <p14:nvPr/>
            </p14:nvContentPartPr>
            <p14:xfrm>
              <a:off x="4474456" y="5322125"/>
              <a:ext cx="827640" cy="5148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3670A29-5BFE-456A-87EF-BFC09AEE35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0056" y="5307725"/>
                <a:ext cx="855720" cy="54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FE417898-6A19-4A15-A416-BA1EBC26F940}"/>
                  </a:ext>
                </a:extLst>
              </p14:cNvPr>
              <p14:cNvContentPartPr/>
              <p14:nvPr/>
            </p14:nvContentPartPr>
            <p14:xfrm>
              <a:off x="8260936" y="6047885"/>
              <a:ext cx="360" cy="3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FE417898-6A19-4A15-A416-BA1EBC26F9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6536" y="60334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44D826E4-4827-4338-AF02-08C16859F6D8}"/>
                  </a:ext>
                </a:extLst>
              </p14:cNvPr>
              <p14:cNvContentPartPr/>
              <p14:nvPr/>
            </p14:nvContentPartPr>
            <p14:xfrm>
              <a:off x="6866296" y="5323565"/>
              <a:ext cx="1656360" cy="52164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44D826E4-4827-4338-AF02-08C16859F6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51896" y="5309165"/>
                <a:ext cx="16844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2F519FF-76DE-4E03-A86A-FF472CD94415}"/>
                  </a:ext>
                </a:extLst>
              </p14:cNvPr>
              <p14:cNvContentPartPr/>
              <p14:nvPr/>
            </p14:nvContentPartPr>
            <p14:xfrm>
              <a:off x="5657056" y="5388725"/>
              <a:ext cx="927000" cy="7336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2F519FF-76DE-4E03-A86A-FF472CD944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42656" y="5374325"/>
                <a:ext cx="955080" cy="76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F361D045-D9EA-46B3-A491-173F321AD86F}"/>
                  </a:ext>
                </a:extLst>
              </p14:cNvPr>
              <p14:cNvContentPartPr/>
              <p14:nvPr/>
            </p14:nvContentPartPr>
            <p14:xfrm>
              <a:off x="1308976" y="5305205"/>
              <a:ext cx="2870640" cy="8982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F361D045-D9EA-46B3-A491-173F321AD8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4576" y="5290805"/>
                <a:ext cx="2898720" cy="926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D0BB1DE-DA4C-42EF-A91F-9431B67087AF}"/>
                  </a:ext>
                </a:extLst>
              </p14:cNvPr>
              <p14:cNvContentPartPr/>
              <p14:nvPr/>
            </p14:nvContentPartPr>
            <p14:xfrm>
              <a:off x="1831336" y="508925"/>
              <a:ext cx="2880" cy="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D0BB1DE-DA4C-42EF-A91F-9431B67087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6936" y="494525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A32375-380E-45BE-AC17-2E4AB4D9054C}"/>
                  </a:ext>
                </a:extLst>
              </p14:cNvPr>
              <p14:cNvContentPartPr/>
              <p14:nvPr/>
            </p14:nvContentPartPr>
            <p14:xfrm>
              <a:off x="1860136" y="75264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A32375-380E-45BE-AC17-2E4AB4D905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5736" y="7382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68B3D04-8F02-4B50-8A62-D3A37ABF206E}"/>
                  </a:ext>
                </a:extLst>
              </p14:cNvPr>
              <p14:cNvContentPartPr/>
              <p14:nvPr/>
            </p14:nvContentPartPr>
            <p14:xfrm>
              <a:off x="669616" y="267005"/>
              <a:ext cx="775080" cy="52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68B3D04-8F02-4B50-8A62-D3A37ABF20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5216" y="252605"/>
                <a:ext cx="80316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E8BCD5C-C5A1-49C6-ACD6-93FF6D32C2B2}"/>
                  </a:ext>
                </a:extLst>
              </p14:cNvPr>
              <p14:cNvContentPartPr/>
              <p14:nvPr/>
            </p14:nvContentPartPr>
            <p14:xfrm>
              <a:off x="2329936" y="338645"/>
              <a:ext cx="2861280" cy="1514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E8BCD5C-C5A1-49C6-ACD6-93FF6D32C2B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15536" y="324245"/>
                <a:ext cx="2889360" cy="154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FBE73DC-5AF9-47D4-8861-0AF6E1CF1E73}"/>
                  </a:ext>
                </a:extLst>
              </p14:cNvPr>
              <p14:cNvContentPartPr/>
              <p14:nvPr/>
            </p14:nvContentPartPr>
            <p14:xfrm>
              <a:off x="916216" y="2304605"/>
              <a:ext cx="1041120" cy="491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FBE73DC-5AF9-47D4-8861-0AF6E1CF1E7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816" y="2290205"/>
                <a:ext cx="106920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EAD2388-CE30-4F5B-AC13-D95ADF467B98}"/>
                  </a:ext>
                </a:extLst>
              </p14:cNvPr>
              <p14:cNvContentPartPr/>
              <p14:nvPr/>
            </p14:nvContentPartPr>
            <p14:xfrm>
              <a:off x="2224816" y="2213525"/>
              <a:ext cx="2654280" cy="1456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EAD2388-CE30-4F5B-AC13-D95ADF467B9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10416" y="2199125"/>
                <a:ext cx="2682360" cy="14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361E94B-8AD4-4C50-8EF8-985C2C90A95B}"/>
                  </a:ext>
                </a:extLst>
              </p14:cNvPr>
              <p14:cNvContentPartPr/>
              <p14:nvPr/>
            </p14:nvContentPartPr>
            <p14:xfrm>
              <a:off x="5205616" y="264485"/>
              <a:ext cx="5889600" cy="3486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361E94B-8AD4-4C50-8EF8-985C2C90A9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1216" y="250085"/>
                <a:ext cx="5917680" cy="351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8F9B08E-0895-4076-BFD1-B24D81DED0EA}"/>
                  </a:ext>
                </a:extLst>
              </p14:cNvPr>
              <p14:cNvContentPartPr/>
              <p14:nvPr/>
            </p14:nvContentPartPr>
            <p14:xfrm>
              <a:off x="1522816" y="4335365"/>
              <a:ext cx="664560" cy="171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8F9B08E-0895-4076-BFD1-B24D81DED0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08416" y="4320965"/>
                <a:ext cx="6926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052FFB9-45E4-4A15-AC5B-867ABFF79F0A}"/>
                  </a:ext>
                </a:extLst>
              </p14:cNvPr>
              <p14:cNvContentPartPr/>
              <p14:nvPr/>
            </p14:nvContentPartPr>
            <p14:xfrm>
              <a:off x="2622256" y="4122605"/>
              <a:ext cx="1817280" cy="9561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052FFB9-45E4-4A15-AC5B-867ABFF79F0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07856" y="4108205"/>
                <a:ext cx="1845360" cy="9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72C89A27-F5C1-4A51-B6D5-3AEC47C30980}"/>
                  </a:ext>
                </a:extLst>
              </p14:cNvPr>
              <p14:cNvContentPartPr/>
              <p14:nvPr/>
            </p14:nvContentPartPr>
            <p14:xfrm>
              <a:off x="4793056" y="4196405"/>
              <a:ext cx="289080" cy="4903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72C89A27-F5C1-4A51-B6D5-3AEC47C3098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78656" y="4182005"/>
                <a:ext cx="3171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C979F82-EF05-42FE-9711-25F8321FA99E}"/>
                  </a:ext>
                </a:extLst>
              </p14:cNvPr>
              <p14:cNvContentPartPr/>
              <p14:nvPr/>
            </p14:nvContentPartPr>
            <p14:xfrm>
              <a:off x="5389576" y="4503125"/>
              <a:ext cx="306000" cy="156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C979F82-EF05-42FE-9711-25F8321FA9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75176" y="4488725"/>
                <a:ext cx="3340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F504509-7204-47DB-8842-5EF96AC3C4FC}"/>
                  </a:ext>
                </a:extLst>
              </p14:cNvPr>
              <p14:cNvContentPartPr/>
              <p14:nvPr/>
            </p14:nvContentPartPr>
            <p14:xfrm>
              <a:off x="6053776" y="4123685"/>
              <a:ext cx="1053000" cy="594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F504509-7204-47DB-8842-5EF96AC3C4F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39376" y="4109285"/>
                <a:ext cx="10810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9131CBA-FAB1-4541-9706-C3388C0E390B}"/>
                  </a:ext>
                </a:extLst>
              </p14:cNvPr>
              <p14:cNvContentPartPr/>
              <p14:nvPr/>
            </p14:nvContentPartPr>
            <p14:xfrm>
              <a:off x="4829056" y="5615885"/>
              <a:ext cx="680400" cy="349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9131CBA-FAB1-4541-9706-C3388C0E39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4656" y="5601485"/>
                <a:ext cx="7084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329066D8-6FF2-4926-8B6B-4FEBC246F1A4}"/>
                  </a:ext>
                </a:extLst>
              </p14:cNvPr>
              <p14:cNvContentPartPr/>
              <p14:nvPr/>
            </p14:nvContentPartPr>
            <p14:xfrm>
              <a:off x="839176" y="5289725"/>
              <a:ext cx="3399480" cy="756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329066D8-6FF2-4926-8B6B-4FEBC246F1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24776" y="5275325"/>
                <a:ext cx="342756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8046D3F-A078-43E3-9C46-0B5786787B35}"/>
                  </a:ext>
                </a:extLst>
              </p14:cNvPr>
              <p14:cNvContentPartPr/>
              <p14:nvPr/>
            </p14:nvContentPartPr>
            <p14:xfrm>
              <a:off x="6032536" y="5179925"/>
              <a:ext cx="1029240" cy="5414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8046D3F-A078-43E3-9C46-0B5786787B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18136" y="5165525"/>
                <a:ext cx="105732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7ACF05E-BE9A-486F-824F-7ACBF64A46E1}"/>
                  </a:ext>
                </a:extLst>
              </p14:cNvPr>
              <p14:cNvContentPartPr/>
              <p14:nvPr/>
            </p14:nvContentPartPr>
            <p14:xfrm>
              <a:off x="7473616" y="5188565"/>
              <a:ext cx="1179720" cy="485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7ACF05E-BE9A-486F-824F-7ACBF64A46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59216" y="5174165"/>
                <a:ext cx="120780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B65CF17B-ADA2-48EB-92CB-F6CB70A62216}"/>
                  </a:ext>
                </a:extLst>
              </p14:cNvPr>
              <p14:cNvContentPartPr/>
              <p14:nvPr/>
            </p14:nvContentPartPr>
            <p14:xfrm>
              <a:off x="10173616" y="5405285"/>
              <a:ext cx="228600" cy="405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B65CF17B-ADA2-48EB-92CB-F6CB70A6221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59216" y="5390885"/>
                <a:ext cx="25668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6B3E232-E76E-4247-974C-6E6C1A7E93CE}"/>
                  </a:ext>
                </a:extLst>
              </p14:cNvPr>
              <p14:cNvContentPartPr/>
              <p14:nvPr/>
            </p14:nvContentPartPr>
            <p14:xfrm>
              <a:off x="8922976" y="5182445"/>
              <a:ext cx="808560" cy="4845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6B3E232-E76E-4247-974C-6E6C1A7E93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08576" y="5168045"/>
                <a:ext cx="8366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C47225E-344E-4EA1-A690-3027C7DCD0E4}"/>
                  </a:ext>
                </a:extLst>
              </p14:cNvPr>
              <p14:cNvContentPartPr/>
              <p14:nvPr/>
            </p14:nvContentPartPr>
            <p14:xfrm>
              <a:off x="10676176" y="5114765"/>
              <a:ext cx="1077120" cy="8071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C47225E-344E-4EA1-A690-3027C7DCD0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61776" y="5100365"/>
                <a:ext cx="11052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4B78900-CD4A-40FA-B2C5-08CA145C5469}"/>
                  </a:ext>
                </a:extLst>
              </p14:cNvPr>
              <p14:cNvContentPartPr/>
              <p14:nvPr/>
            </p14:nvContentPartPr>
            <p14:xfrm>
              <a:off x="4748056" y="6357485"/>
              <a:ext cx="322920" cy="2160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4B78900-CD4A-40FA-B2C5-08CA145C546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33656" y="6343085"/>
                <a:ext cx="351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1ADB3A8B-00AB-455E-8911-95E2230F5CD5}"/>
                  </a:ext>
                </a:extLst>
              </p14:cNvPr>
              <p14:cNvContentPartPr/>
              <p14:nvPr/>
            </p14:nvContentPartPr>
            <p14:xfrm>
              <a:off x="4826536" y="6568445"/>
              <a:ext cx="167040" cy="266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1ADB3A8B-00AB-455E-8911-95E2230F5C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12136" y="6554045"/>
                <a:ext cx="195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9C7B853-52DF-476E-B974-BAD419245A19}"/>
                  </a:ext>
                </a:extLst>
              </p14:cNvPr>
              <p14:cNvContentPartPr/>
              <p14:nvPr/>
            </p14:nvContentPartPr>
            <p14:xfrm>
              <a:off x="1660336" y="6088205"/>
              <a:ext cx="2762280" cy="6721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9C7B853-52DF-476E-B974-BAD419245A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645936" y="6073805"/>
                <a:ext cx="27903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42E975C-BBE6-4930-9CD8-E0E92DB57EA8}"/>
                  </a:ext>
                </a:extLst>
              </p14:cNvPr>
              <p14:cNvContentPartPr/>
              <p14:nvPr/>
            </p14:nvContentPartPr>
            <p14:xfrm>
              <a:off x="4759936" y="6539285"/>
              <a:ext cx="287280" cy="712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42E975C-BBE6-4930-9CD8-E0E92DB57EA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45536" y="6524885"/>
                <a:ext cx="3153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CD71CD4-6C69-4C85-B16C-44B266169010}"/>
                  </a:ext>
                </a:extLst>
              </p14:cNvPr>
              <p14:cNvContentPartPr/>
              <p14:nvPr/>
            </p14:nvContentPartPr>
            <p14:xfrm>
              <a:off x="5492176" y="6041765"/>
              <a:ext cx="1228320" cy="7272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CD71CD4-6C69-4C85-B16C-44B2661690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77776" y="6027365"/>
                <a:ext cx="1256400" cy="7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234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516</Words>
  <Application>Microsoft Office PowerPoint</Application>
  <PresentationFormat>Widescreen</PresentationFormat>
  <Paragraphs>79</Paragraphs>
  <Slides>125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Symbol</vt:lpstr>
      <vt:lpstr>Times New Roman</vt:lpstr>
      <vt:lpstr>Times-Bold;Times-Roman</vt:lpstr>
      <vt:lpstr>TimesNewRomanPS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Viet Anh Nguyen</dc:creator>
  <cp:lastModifiedBy>Viet Anh Nguyen</cp:lastModifiedBy>
  <cp:revision>47</cp:revision>
  <dcterms:created xsi:type="dcterms:W3CDTF">2022-02-09T08:59:29Z</dcterms:created>
  <dcterms:modified xsi:type="dcterms:W3CDTF">2022-02-16T09:40:41Z</dcterms:modified>
</cp:coreProperties>
</file>